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"/>
  </p:notesMasterIdLst>
  <p:sldIdLst>
    <p:sldId id="256" r:id="rId2"/>
    <p:sldId id="258" r:id="rId3"/>
    <p:sldId id="259" r:id="rId4"/>
    <p:sldId id="260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38B1855-1B75-4FBE-930C-398BA8C253C6}" styleName="テーマ スタイル 2 - アクセント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中間スタイル 1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468" autoAdjust="0"/>
    <p:restoredTop sz="86434" autoAdjust="0"/>
  </p:normalViewPr>
  <p:slideViewPr>
    <p:cSldViewPr snapToGrid="0" showGuides="1">
      <p:cViewPr>
        <p:scale>
          <a:sx n="93" d="100"/>
          <a:sy n="93" d="100"/>
        </p:scale>
        <p:origin x="96" y="31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2751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F1A976-5774-4BA4-AB0F-4E15C128965A}" type="datetimeFigureOut">
              <a:rPr kumimoji="1" lang="ja-JP" altLang="en-US" smtClean="0"/>
              <a:t>2022/9/19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9BD0A2-75C5-4093-AB1A-7BBD48C50A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051061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BD0A2-75C5-4093-AB1A-7BBD48C50A12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922646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2F06E093-0D7A-4D41-B984-53DA3B31060E}" type="datetimeFigureOut">
              <a:rPr kumimoji="1" lang="ja-JP" altLang="en-US" smtClean="0"/>
              <a:t>2022/9/19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755089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2022/9/19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1377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2F06E093-0D7A-4D41-B984-53DA3B31060E}" type="datetimeFigureOut">
              <a:rPr kumimoji="1" lang="ja-JP" altLang="en-US" smtClean="0"/>
              <a:t>2022/9/19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2695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2022/9/19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2695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2F06E093-0D7A-4D41-B984-53DA3B31060E}" type="datetimeFigureOut">
              <a:rPr kumimoji="1" lang="ja-JP" altLang="en-US" smtClean="0"/>
              <a:t>2022/9/19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48614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2022/9/19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10048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2022/9/19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86770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2022/9/19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7476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2022/9/19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6107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2F06E093-0D7A-4D41-B984-53DA3B31060E}" type="datetimeFigureOut">
              <a:rPr kumimoji="1" lang="ja-JP" altLang="en-US" smtClean="0"/>
              <a:t>2022/9/19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4222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2022/9/19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3277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2F06E093-0D7A-4D41-B984-53DA3B31060E}" type="datetimeFigureOut">
              <a:rPr kumimoji="1" lang="ja-JP" altLang="en-US" smtClean="0"/>
              <a:t>2022/9/19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715454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57200" rtl="0" eaLnBrk="1" latinLnBrk="0" hangingPunct="1">
        <a:spcBef>
          <a:spcPct val="0"/>
        </a:spcBef>
        <a:buNone/>
        <a:defRPr kumimoji="1"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D2E544F-CD23-6F59-308E-C7E6A45A760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20</a:t>
            </a:r>
            <a:r>
              <a:rPr lang="ja-JP" altLang="en-US" dirty="0"/>
              <a:t>○○年度　青花祭報告</a:t>
            </a:r>
            <a:endParaRPr kumimoji="1" lang="ja-JP" altLang="en-US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A030B5BE-2075-1F78-08BA-CD068B8150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ja-JP" altLang="en-US" sz="2000" dirty="0"/>
              <a:t>青野丘高等学校　青花祭実行委員会</a:t>
            </a:r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7034843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E066641-513E-6FB8-19AB-9ABD3F0B9E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概要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E622A09-6AB7-5E35-3076-67D6D30F16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r>
              <a:rPr kumimoji="1" lang="ja-JP" altLang="en-US" sz="2800" dirty="0"/>
              <a:t>名称　「第○○回　青花祭」</a:t>
            </a:r>
            <a:endParaRPr kumimoji="1" lang="en-US" altLang="ja-JP" sz="2800" dirty="0"/>
          </a:p>
          <a:p>
            <a:r>
              <a:rPr lang="ja-JP" altLang="en-US" sz="2800" dirty="0"/>
              <a:t>目的</a:t>
            </a:r>
            <a:endParaRPr lang="en-US" altLang="ja-JP" sz="2800" dirty="0"/>
          </a:p>
          <a:p>
            <a:pPr lvl="1"/>
            <a:r>
              <a:rPr lang="ja-JP" altLang="en-US" sz="2400" dirty="0"/>
              <a:t>集団生活で連帯を深め、公共の精神を</a:t>
            </a:r>
            <a:br>
              <a:rPr lang="en-US" altLang="ja-JP" sz="2400" dirty="0"/>
            </a:br>
            <a:r>
              <a:rPr lang="ja-JP" altLang="en-US" sz="2400" dirty="0"/>
              <a:t>培ってより良い学校生活を築く</a:t>
            </a:r>
            <a:endParaRPr lang="en-US" altLang="ja-JP" sz="2400" dirty="0"/>
          </a:p>
          <a:p>
            <a:pPr lvl="1"/>
            <a:r>
              <a:rPr lang="ja-JP" altLang="en-US" sz="2400" dirty="0"/>
              <a:t>さまざまな企画や発表を通じて、地域</a:t>
            </a:r>
            <a:br>
              <a:rPr lang="en-US" altLang="ja-JP" sz="2400" dirty="0"/>
            </a:br>
            <a:r>
              <a:rPr lang="ja-JP" altLang="en-US" sz="2400" dirty="0"/>
              <a:t>の方に本校の魅力を発信する</a:t>
            </a:r>
            <a:endParaRPr lang="en-US" altLang="ja-JP" sz="2400" dirty="0"/>
          </a:p>
          <a:p>
            <a:r>
              <a:rPr lang="ja-JP" altLang="en-US" sz="2800" dirty="0"/>
              <a:t>テーマ　「カラフル　～ひとりひとりが彩る青花祭～ 」</a:t>
            </a:r>
            <a:endParaRPr lang="en-US" altLang="ja-JP" sz="2800" dirty="0"/>
          </a:p>
        </p:txBody>
      </p:sp>
    </p:spTree>
    <p:extLst>
      <p:ext uri="{BB962C8B-B14F-4D97-AF65-F5344CB8AC3E}">
        <p14:creationId xmlns:p14="http://schemas.microsoft.com/office/powerpoint/2010/main" val="1295224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F4149EA-1540-EEFC-FDDB-DB62BC38ED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来場者数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16579CA-9E3C-C7CF-133F-09887B268B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r>
              <a:rPr kumimoji="1" lang="ja-JP" altLang="en-US" sz="2800" dirty="0"/>
              <a:t>６月</a:t>
            </a:r>
            <a:r>
              <a:rPr kumimoji="1" lang="en-US" altLang="ja-JP" sz="2800" dirty="0"/>
              <a:t>23</a:t>
            </a:r>
            <a:r>
              <a:rPr kumimoji="1" lang="ja-JP" altLang="en-US" sz="2800" dirty="0"/>
              <a:t>日（金）</a:t>
            </a:r>
            <a:r>
              <a:rPr lang="en-US" altLang="ja-JP" sz="2800" dirty="0"/>
              <a:t>	</a:t>
            </a:r>
            <a:r>
              <a:rPr kumimoji="1" lang="en-US" altLang="ja-JP" sz="2800" dirty="0"/>
              <a:t>245</a:t>
            </a:r>
            <a:r>
              <a:rPr kumimoji="1" lang="ja-JP" altLang="en-US" sz="2800" dirty="0"/>
              <a:t>名</a:t>
            </a:r>
            <a:endParaRPr kumimoji="1" lang="en-US" altLang="ja-JP" sz="2800" dirty="0"/>
          </a:p>
          <a:p>
            <a:r>
              <a:rPr kumimoji="1" lang="ja-JP" altLang="en-US" sz="2800" dirty="0"/>
              <a:t>６月</a:t>
            </a:r>
            <a:r>
              <a:rPr kumimoji="1" lang="en-US" altLang="ja-JP" sz="2800" dirty="0"/>
              <a:t>24</a:t>
            </a:r>
            <a:r>
              <a:rPr kumimoji="1" lang="ja-JP" altLang="en-US" sz="2800" dirty="0"/>
              <a:t>日（土）</a:t>
            </a:r>
            <a:r>
              <a:rPr lang="en-US" altLang="ja-JP" sz="2800" dirty="0"/>
              <a:t>	</a:t>
            </a:r>
            <a:r>
              <a:rPr kumimoji="1" lang="en-US" altLang="ja-JP" sz="2800" dirty="0"/>
              <a:t>396</a:t>
            </a:r>
            <a:r>
              <a:rPr kumimoji="1" lang="ja-JP" altLang="en-US" sz="2800" dirty="0"/>
              <a:t>名</a:t>
            </a:r>
            <a:r>
              <a:rPr lang="en-US" altLang="ja-JP" sz="2800" dirty="0"/>
              <a:t>		</a:t>
            </a:r>
            <a:r>
              <a:rPr kumimoji="1" lang="en-US" altLang="ja-JP" sz="2800" dirty="0"/>
              <a:t>	</a:t>
            </a:r>
          </a:p>
          <a:p>
            <a:r>
              <a:rPr kumimoji="1" lang="ja-JP" altLang="en-US" sz="2800" dirty="0"/>
              <a:t>６月</a:t>
            </a:r>
            <a:r>
              <a:rPr kumimoji="1" lang="en-US" altLang="ja-JP" sz="2800" dirty="0"/>
              <a:t>25</a:t>
            </a:r>
            <a:r>
              <a:rPr kumimoji="1" lang="ja-JP" altLang="en-US" sz="2800" dirty="0"/>
              <a:t>日（日）</a:t>
            </a:r>
            <a:r>
              <a:rPr kumimoji="1" lang="en-US" altLang="ja-JP" sz="2800" dirty="0"/>
              <a:t>	352</a:t>
            </a:r>
            <a:r>
              <a:rPr kumimoji="1" lang="ja-JP" altLang="en-US" sz="2800" dirty="0"/>
              <a:t>名</a:t>
            </a:r>
            <a:endParaRPr kumimoji="1" lang="en-US" altLang="ja-JP" sz="2800" dirty="0"/>
          </a:p>
          <a:p>
            <a:pPr marL="0" indent="0">
              <a:lnSpc>
                <a:spcPct val="200000"/>
              </a:lnSpc>
              <a:buNone/>
            </a:pPr>
            <a:r>
              <a:rPr lang="en-US" altLang="ja-JP" sz="2800" dirty="0"/>
              <a:t>		</a:t>
            </a:r>
            <a:r>
              <a:rPr lang="ja-JP" altLang="en-US" sz="2800" u="sng" dirty="0"/>
              <a:t>来場者合計</a:t>
            </a:r>
            <a:r>
              <a:rPr lang="en-US" altLang="ja-JP" sz="2800" u="sng" dirty="0"/>
              <a:t>		</a:t>
            </a:r>
            <a:r>
              <a:rPr lang="en-US" altLang="ja-JP" sz="2800" b="1" u="sng" dirty="0"/>
              <a:t>993</a:t>
            </a:r>
            <a:r>
              <a:rPr lang="ja-JP" altLang="en-US" sz="2800" b="1" u="sng" dirty="0"/>
              <a:t>名</a:t>
            </a:r>
            <a:endParaRPr lang="en-US" altLang="ja-JP" sz="2800" b="1" u="sng" dirty="0"/>
          </a:p>
          <a:p>
            <a:pPr marL="0" indent="0">
              <a:lnSpc>
                <a:spcPct val="200000"/>
              </a:lnSpc>
              <a:buNone/>
            </a:pPr>
            <a:r>
              <a:rPr lang="en-US" altLang="ja-JP" sz="2800" dirty="0"/>
              <a:t>		</a:t>
            </a:r>
            <a:r>
              <a:rPr kumimoji="1" lang="ja-JP" altLang="en-US" sz="2800" dirty="0"/>
              <a:t>４年連続で減少傾向</a:t>
            </a:r>
          </a:p>
        </p:txBody>
      </p:sp>
    </p:spTree>
    <p:extLst>
      <p:ext uri="{BB962C8B-B14F-4D97-AF65-F5344CB8AC3E}">
        <p14:creationId xmlns:p14="http://schemas.microsoft.com/office/powerpoint/2010/main" val="25241508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160EFC8-1710-58AF-AF67-4EC18E33C8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収支決算報告</a:t>
            </a:r>
          </a:p>
        </p:txBody>
      </p:sp>
      <p:sp>
        <p:nvSpPr>
          <p:cNvPr id="10" name="コンテンツ プレースホルダー 9">
            <a:extLst>
              <a:ext uri="{FF2B5EF4-FFF2-40B4-BE49-F238E27FC236}">
                <a16:creationId xmlns:a16="http://schemas.microsoft.com/office/drawing/2014/main" id="{3A6E382A-C097-9EDE-AD76-1AAA73E445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88844525"/>
      </p:ext>
    </p:extLst>
  </p:cSld>
  <p:clrMapOvr>
    <a:masterClrMapping/>
  </p:clrMapOvr>
</p:sld>
</file>

<file path=ppt/theme/theme1.xml><?xml version="1.0" encoding="utf-8"?>
<a:theme xmlns:a="http://schemas.openxmlformats.org/drawingml/2006/main" name="配当">
  <a:themeElements>
    <a:clrScheme name="配当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1A3260"/>
      </a:accent1>
      <a:accent2>
        <a:srgbClr val="4590B8"/>
      </a:accent2>
      <a:accent3>
        <a:srgbClr val="45CBE8"/>
      </a:accent3>
      <a:accent4>
        <a:srgbClr val="969FA7"/>
      </a:accent4>
      <a:accent5>
        <a:srgbClr val="A2C777"/>
      </a:accent5>
      <a:accent6>
        <a:srgbClr val="42955F"/>
      </a:accent6>
      <a:hlink>
        <a:srgbClr val="828282"/>
      </a:hlink>
      <a:folHlink>
        <a:srgbClr val="A5A5A5"/>
      </a:folHlink>
    </a:clrScheme>
    <a:fontScheme name="配当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配当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66F1C100-1D2B-4BEA-AD01-C4F230B3B96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配当</Template>
  <TotalTime>1482</TotalTime>
  <Words>120</Words>
  <PresentationFormat>ワイド画面</PresentationFormat>
  <Paragraphs>16</Paragraphs>
  <Slides>4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8" baseType="lpstr">
      <vt:lpstr>游ゴシック</vt:lpstr>
      <vt:lpstr>Gill Sans MT</vt:lpstr>
      <vt:lpstr>Wingdings 2</vt:lpstr>
      <vt:lpstr>配当</vt:lpstr>
      <vt:lpstr>20○○年度　青花祭報告</vt:lpstr>
      <vt:lpstr>概要</vt:lpstr>
      <vt:lpstr>来場者数</vt:lpstr>
      <vt:lpstr>収支決算報告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2022-09-18T08:12:00Z</dcterms:created>
  <dcterms:modified xsi:type="dcterms:W3CDTF">2022-09-19T09:00:18Z</dcterms:modified>
</cp:coreProperties>
</file>