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テーマ スタイル 2 - アクセント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68" autoAdjust="0"/>
    <p:restoredTop sz="86434" autoAdjust="0"/>
  </p:normalViewPr>
  <p:slideViewPr>
    <p:cSldViewPr snapToGrid="0" showGuides="1">
      <p:cViewPr>
        <p:scale>
          <a:sx n="93" d="100"/>
          <a:sy n="93" d="100"/>
        </p:scale>
        <p:origin x="96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751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1A976-5774-4BA4-AB0F-4E15C128965A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BD0A2-75C5-4093-AB1A-7BBD48C50A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5106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BD0A2-75C5-4093-AB1A-7BBD48C50A1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2264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508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37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69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269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861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048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677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4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10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222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27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2F06E093-0D7A-4D41-B984-53DA3B31060E}" type="datetimeFigureOut">
              <a:rPr kumimoji="1" lang="ja-JP" altLang="en-US" smtClean="0"/>
              <a:t>2022/9/19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77ED7393-C125-4FA5-8D79-A3128499E1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1545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kumimoji="1"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2E544F-CD23-6F59-308E-C7E6A45A76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</a:t>
            </a:r>
            <a:r>
              <a:rPr lang="ja-JP" altLang="en-US" dirty="0"/>
              <a:t>○○年度　青花祭報告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030B5BE-2075-1F78-08BA-CD068B8150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000" dirty="0"/>
              <a:t>青野丘高等学校　青花祭実行委員会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03484394"/>
      </p:ext>
    </p:extLst>
  </p:cSld>
  <p:clrMapOvr>
    <a:masterClrMapping/>
  </p:clrMapOvr>
</p:sld>
</file>

<file path=ppt/theme/theme1.xml><?xml version="1.0" encoding="utf-8"?>
<a:theme xmlns:a="http://schemas.openxmlformats.org/drawingml/2006/main" name="配当">
  <a:themeElements>
    <a:clrScheme name="配当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配当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配当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配当</Template>
  <TotalTime>1482</TotalTime>
  <Words>12</Words>
  <PresentationFormat>ワイド画面</PresentationFormat>
  <Paragraphs>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Gill Sans MT</vt:lpstr>
      <vt:lpstr>Wingdings 2</vt:lpstr>
      <vt:lpstr>配当</vt:lpstr>
      <vt:lpstr>20○○年度　青花祭報告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2022-09-18T08:12:00Z</dcterms:created>
  <dcterms:modified xsi:type="dcterms:W3CDTF">2022-09-19T09:01:12Z</dcterms:modified>
</cp:coreProperties>
</file>