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E248470-5C3B-3FE3-14BC-BE5DC7D86483}"/>
              </a:ext>
            </a:extLst>
          </p:cNvPr>
          <p:cNvSpPr/>
          <p:nvPr/>
        </p:nvSpPr>
        <p:spPr>
          <a:xfrm>
            <a:off x="2647786" y="2967335"/>
            <a:ext cx="68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知識ゼロからの経済学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3F94BA21-FDC0-180E-53AD-C6EAC648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37" y="1861683"/>
            <a:ext cx="5544686" cy="3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9697AD-4F22-9C9F-1E51-4FED7287E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外国為替相場とは？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DBAEADE-31FD-C9C8-53C4-EFCF3C879B2A}"/>
              </a:ext>
            </a:extLst>
          </p:cNvPr>
          <p:cNvSpPr/>
          <p:nvPr/>
        </p:nvSpPr>
        <p:spPr>
          <a:xfrm>
            <a:off x="1721795" y="3180944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E31543B-50B8-26CC-7A7C-D9DE9A66A0D7}"/>
              </a:ext>
            </a:extLst>
          </p:cNvPr>
          <p:cNvSpPr/>
          <p:nvPr/>
        </p:nvSpPr>
        <p:spPr>
          <a:xfrm rot="20471338">
            <a:off x="1391055" y="3939702"/>
            <a:ext cx="9630383" cy="4085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807543AE-991D-794B-8F03-946607708F01}"/>
              </a:ext>
            </a:extLst>
          </p:cNvPr>
          <p:cNvSpPr/>
          <p:nvPr/>
        </p:nvSpPr>
        <p:spPr>
          <a:xfrm flipV="1">
            <a:off x="9124545" y="3429000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B77D2C-FAEF-D017-86B4-C9C4687C5C03}"/>
              </a:ext>
            </a:extLst>
          </p:cNvPr>
          <p:cNvSpPr txBox="1"/>
          <p:nvPr/>
        </p:nvSpPr>
        <p:spPr>
          <a:xfrm>
            <a:off x="3451373" y="5330520"/>
            <a:ext cx="5350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円とドルの為替相場は、</a:t>
            </a:r>
            <a:endParaRPr kumimoji="1" lang="en-US" altLang="ja-JP" sz="2800" dirty="0">
              <a:solidFill>
                <a:schemeClr val="accent4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上のバランスによって決まる！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01B529-9BF6-B895-B839-BC96C6D6ECB9}"/>
              </a:ext>
            </a:extLst>
          </p:cNvPr>
          <p:cNvSpPr txBox="1"/>
          <p:nvPr/>
        </p:nvSpPr>
        <p:spPr>
          <a:xfrm>
            <a:off x="1235412" y="1881146"/>
            <a:ext cx="535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円をドルなどの外国のお金に交換する比率のこと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EB260C-0493-818E-97A7-7101DF3DE422}"/>
              </a:ext>
            </a:extLst>
          </p:cNvPr>
          <p:cNvSpPr txBox="1"/>
          <p:nvPr/>
        </p:nvSpPr>
        <p:spPr>
          <a:xfrm>
            <a:off x="2984448" y="3342474"/>
            <a:ext cx="24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ドルを円に交換したい</a:t>
            </a:r>
            <a:br>
              <a:rPr kumimoji="1" lang="en-US" altLang="ja-JP" dirty="0"/>
            </a:br>
            <a:r>
              <a:rPr kumimoji="1" lang="ja-JP" altLang="en-US" dirty="0"/>
              <a:t>（円が欲しい人）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60DC0F-9A4C-F0E9-26CE-A9C731E3C427}"/>
              </a:ext>
            </a:extLst>
          </p:cNvPr>
          <p:cNvSpPr txBox="1"/>
          <p:nvPr/>
        </p:nvSpPr>
        <p:spPr>
          <a:xfrm>
            <a:off x="7110918" y="4533648"/>
            <a:ext cx="2322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円をドルに交換したい</a:t>
            </a:r>
            <a:br>
              <a:rPr kumimoji="1" lang="en-US" altLang="ja-JP" dirty="0"/>
            </a:br>
            <a:r>
              <a:rPr kumimoji="1" lang="ja-JP" altLang="en-US" dirty="0"/>
              <a:t>（ドルが欲しい人）</a:t>
            </a:r>
          </a:p>
        </p:txBody>
      </p:sp>
    </p:spTree>
    <p:extLst>
      <p:ext uri="{BB962C8B-B14F-4D97-AF65-F5344CB8AC3E}">
        <p14:creationId xmlns:p14="http://schemas.microsoft.com/office/powerpoint/2010/main" val="1753320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テキスト, 手紙&#10;&#10;AI 生成コンテンツは誤りを含む可能性があります。">
            <a:extLst>
              <a:ext uri="{FF2B5EF4-FFF2-40B4-BE49-F238E27FC236}">
                <a16:creationId xmlns:a16="http://schemas.microsoft.com/office/drawing/2014/main" id="{D6677002-485D-6E8D-BF5D-F7FC38AF7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" b="6530"/>
          <a:stretch>
            <a:fillRect/>
          </a:stretch>
        </p:blipFill>
        <p:spPr>
          <a:xfrm>
            <a:off x="7046047" y="1845734"/>
            <a:ext cx="4478245" cy="2565918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経済活動を知る指標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3714080624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804</TotalTime>
  <Words>239</Words>
  <Application>Microsoft Office PowerPoint</Application>
  <PresentationFormat>ワイド画面</PresentationFormat>
  <Paragraphs>26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外国為替相場とは？</vt:lpstr>
      <vt:lpstr>経済活動を知る指標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円高と円安 日本にとってよいのは？</dc:title>
  <dc:creator>実教出版編修部</dc:creator>
  <dcterms:created xsi:type="dcterms:W3CDTF">2022-02-12T23:58:06Z</dcterms:created>
  <dcterms:modified xsi:type="dcterms:W3CDTF">2026-02-25T04:20:45Z</dcterms:modified>
</cp:coreProperties>
</file>