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63" autoAdjust="0"/>
    <p:restoredTop sz="94660"/>
  </p:normalViewPr>
  <p:slideViewPr>
    <p:cSldViewPr snapToGrid="0">
      <p:cViewPr varScale="1">
        <p:scale>
          <a:sx n="60" d="100"/>
          <a:sy n="60" d="100"/>
        </p:scale>
        <p:origin x="86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2026/1/12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45200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2026/1/12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97609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2026/1/12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74635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2026/1/12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3369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2026/1/12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5314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2026/1/12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49344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2026/1/12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56323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2026/1/12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7554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2026/1/12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9639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446D4C7A-EAB7-4109-AE3B-711BC566EF46}" type="datetimeFigureOut">
              <a:rPr kumimoji="1" lang="ja-JP" altLang="en-US" smtClean="0"/>
              <a:t>2026/1/12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02533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2026/1/12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3903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446D4C7A-EAB7-4109-AE3B-711BC566EF46}" type="datetimeFigureOut">
              <a:rPr kumimoji="1" lang="ja-JP" altLang="en-US" smtClean="0"/>
              <a:t>2026/1/12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6902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kumimoji="1"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kumimoji="1"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7AF0D9-96C4-43A0-A973-03CB417640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758950"/>
            <a:ext cx="10058400" cy="1555042"/>
          </a:xfrm>
        </p:spPr>
        <p:txBody>
          <a:bodyPr/>
          <a:lstStyle/>
          <a:p>
            <a:r>
              <a:rPr kumimoji="1" lang="ja-JP" altLang="en-US" dirty="0"/>
              <a:t>円高と円安</a:t>
            </a:r>
            <a:br>
              <a:rPr kumimoji="1" lang="en-US" altLang="ja-JP" dirty="0"/>
            </a:br>
            <a:r>
              <a:rPr kumimoji="1" lang="ja-JP" altLang="en-US" sz="2400" dirty="0"/>
              <a:t>日本にとってよいのは？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314D7019-31EC-47DE-842C-CED5742A6A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97280" y="5808754"/>
            <a:ext cx="10058400" cy="377637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kumimoji="1" lang="ja-JP" altLang="en-US" dirty="0"/>
              <a:t>経済学部　佐藤ゼミ　鈴木美咲</a:t>
            </a:r>
          </a:p>
        </p:txBody>
      </p:sp>
    </p:spTree>
    <p:extLst>
      <p:ext uri="{BB962C8B-B14F-4D97-AF65-F5344CB8AC3E}">
        <p14:creationId xmlns:p14="http://schemas.microsoft.com/office/powerpoint/2010/main" val="18857561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5873D71-975F-49FC-8387-D8A002DB88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円高、円安？？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7B3F18A-C627-441E-A3B3-6418B3F604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u"/>
            </a:pPr>
            <a:r>
              <a:rPr kumimoji="1" lang="ja-JP" altLang="en-US" sz="2400" dirty="0"/>
              <a:t>「円高」とは</a:t>
            </a:r>
            <a:endParaRPr kumimoji="1" lang="en-US" altLang="ja-JP" sz="2400" dirty="0"/>
          </a:p>
          <a:p>
            <a:pPr lvl="2">
              <a:buFont typeface="Wingdings" panose="05000000000000000000" pitchFamily="2" charset="2"/>
              <a:buChar char="l"/>
            </a:pPr>
            <a:r>
              <a:rPr kumimoji="1" lang="ja-JP" altLang="en-US" sz="2000" dirty="0"/>
              <a:t>円の価値がドルと比べ</a:t>
            </a:r>
            <a:r>
              <a:rPr lang="ja-JP" altLang="en-US" sz="2000" dirty="0"/>
              <a:t>て高くなっている状況のこと</a:t>
            </a:r>
            <a:endParaRPr lang="en-US" altLang="ja-JP" sz="2000" dirty="0"/>
          </a:p>
          <a:p>
            <a:pPr lvl="2">
              <a:buFont typeface="Wingdings" panose="05000000000000000000" pitchFamily="2" charset="2"/>
              <a:buChar char="l"/>
            </a:pPr>
            <a:r>
              <a:rPr kumimoji="1" lang="ja-JP" altLang="en-US" sz="2000" dirty="0"/>
              <a:t>「円高ドル安」ともいう</a:t>
            </a:r>
            <a:endParaRPr kumimoji="1" lang="en-US" altLang="ja-JP" sz="2000" dirty="0"/>
          </a:p>
          <a:p>
            <a:pPr lvl="2">
              <a:buFont typeface="Wingdings" panose="05000000000000000000" pitchFamily="2" charset="2"/>
              <a:buChar char="l"/>
            </a:pPr>
            <a:r>
              <a:rPr lang="ja-JP" altLang="en-US" sz="2000" dirty="0"/>
              <a:t>例：</a:t>
            </a:r>
            <a:r>
              <a:rPr lang="en-US" altLang="ja-JP" sz="2000" dirty="0"/>
              <a:t>1</a:t>
            </a:r>
            <a:r>
              <a:rPr lang="ja-JP" altLang="en-US" sz="2000" dirty="0"/>
              <a:t>ドル</a:t>
            </a:r>
            <a:r>
              <a:rPr lang="en-US" altLang="ja-JP" sz="2000" dirty="0"/>
              <a:t>150</a:t>
            </a:r>
            <a:r>
              <a:rPr lang="ja-JP" altLang="en-US" sz="2000" dirty="0"/>
              <a:t>円→</a:t>
            </a:r>
            <a:r>
              <a:rPr lang="en-US" altLang="ja-JP" sz="2000" dirty="0"/>
              <a:t>1</a:t>
            </a:r>
            <a:r>
              <a:rPr lang="ja-JP" altLang="en-US" sz="2000" dirty="0"/>
              <a:t>ドル</a:t>
            </a:r>
            <a:r>
              <a:rPr lang="en-US" altLang="ja-JP" sz="2000" dirty="0"/>
              <a:t>110</a:t>
            </a:r>
            <a:r>
              <a:rPr lang="ja-JP" altLang="en-US" sz="2000" dirty="0"/>
              <a:t>円になること</a:t>
            </a:r>
            <a:endParaRPr lang="en-US" altLang="ja-JP" sz="2000" dirty="0"/>
          </a:p>
          <a:p>
            <a:pPr lvl="1">
              <a:buFont typeface="Wingdings" panose="05000000000000000000" pitchFamily="2" charset="2"/>
              <a:buChar char="u"/>
            </a:pPr>
            <a:endParaRPr lang="en-US" altLang="ja-JP" dirty="0"/>
          </a:p>
          <a:p>
            <a:pPr>
              <a:buFont typeface="Wingdings" panose="05000000000000000000" pitchFamily="2" charset="2"/>
              <a:buChar char="u"/>
            </a:pPr>
            <a:r>
              <a:rPr kumimoji="1" lang="ja-JP" altLang="en-US" sz="2400" dirty="0"/>
              <a:t>「円安」とは</a:t>
            </a:r>
            <a:endParaRPr kumimoji="1" lang="en-US" altLang="ja-JP" sz="2400" dirty="0"/>
          </a:p>
          <a:p>
            <a:pPr lvl="2">
              <a:buFont typeface="Wingdings" panose="05000000000000000000" pitchFamily="2" charset="2"/>
              <a:buChar char="l"/>
            </a:pPr>
            <a:r>
              <a:rPr kumimoji="1" lang="ja-JP" altLang="en-US" sz="2000" dirty="0"/>
              <a:t>円の価値がドルと比べ</a:t>
            </a:r>
            <a:r>
              <a:rPr lang="ja-JP" altLang="en-US" sz="2000" dirty="0"/>
              <a:t>て低くなっている状況のこと</a:t>
            </a:r>
            <a:endParaRPr lang="en-US" altLang="ja-JP" sz="2000" dirty="0"/>
          </a:p>
          <a:p>
            <a:pPr lvl="2">
              <a:buFont typeface="Wingdings" panose="05000000000000000000" pitchFamily="2" charset="2"/>
              <a:buChar char="l"/>
            </a:pPr>
            <a:r>
              <a:rPr kumimoji="1" lang="ja-JP" altLang="en-US" sz="2000" dirty="0"/>
              <a:t>「円安ドル高」ともいう</a:t>
            </a:r>
            <a:endParaRPr kumimoji="1" lang="en-US" altLang="ja-JP" sz="2000" dirty="0"/>
          </a:p>
          <a:p>
            <a:pPr lvl="2">
              <a:buFont typeface="Wingdings" panose="05000000000000000000" pitchFamily="2" charset="2"/>
              <a:buChar char="l"/>
            </a:pPr>
            <a:r>
              <a:rPr lang="ja-JP" altLang="en-US" sz="2000" dirty="0"/>
              <a:t>例：</a:t>
            </a:r>
            <a:r>
              <a:rPr lang="en-US" altLang="ja-JP" sz="2000" dirty="0"/>
              <a:t>1</a:t>
            </a:r>
            <a:r>
              <a:rPr lang="ja-JP" altLang="en-US" sz="2000" dirty="0"/>
              <a:t>ドル</a:t>
            </a:r>
            <a:r>
              <a:rPr lang="en-US" altLang="ja-JP" sz="2000" dirty="0"/>
              <a:t>110</a:t>
            </a:r>
            <a:r>
              <a:rPr lang="ja-JP" altLang="en-US" sz="2000" dirty="0"/>
              <a:t>円→</a:t>
            </a:r>
            <a:r>
              <a:rPr lang="en-US" altLang="ja-JP" sz="2000" dirty="0"/>
              <a:t>1</a:t>
            </a:r>
            <a:r>
              <a:rPr lang="ja-JP" altLang="en-US" sz="2000" dirty="0"/>
              <a:t>ドル</a:t>
            </a:r>
            <a:r>
              <a:rPr lang="en-US" altLang="ja-JP" sz="2000" dirty="0"/>
              <a:t>150</a:t>
            </a:r>
            <a:r>
              <a:rPr lang="ja-JP" altLang="en-US" sz="2000" dirty="0"/>
              <a:t>円になること</a:t>
            </a:r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0927060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5873D71-975F-49FC-8387-D8A002DB88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経済活動を知る指標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7B3F18A-C627-441E-A3B3-6418B3F604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kumimoji="1" lang="ja-JP" altLang="en-US" sz="2400" dirty="0"/>
              <a:t>国内総生産（</a:t>
            </a:r>
            <a:r>
              <a:rPr kumimoji="1" lang="en-US" altLang="ja-JP" sz="2400" dirty="0"/>
              <a:t>GDP</a:t>
            </a:r>
            <a:r>
              <a:rPr kumimoji="1" lang="ja-JP" altLang="en-US" sz="2400" dirty="0"/>
              <a:t>）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kumimoji="1" lang="ja-JP" altLang="en-US" sz="2000" dirty="0"/>
              <a:t>国内での経済活動や貿易で稼いだ利益の合計額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kumimoji="1" lang="ja-JP" altLang="en-US" sz="2000" dirty="0"/>
              <a:t>（海外との利息・配当の収支は含まない）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kumimoji="1" lang="ja-JP" altLang="en-US" sz="2400" dirty="0"/>
              <a:t>国民総所得（ＧＮＩ）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kumimoji="1" lang="ja-JP" altLang="en-US" sz="2000" dirty="0"/>
              <a:t>ＧＤＰに海外からの受取利益を加えた額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kumimoji="1" lang="ja-JP" altLang="en-US" sz="2000" dirty="0"/>
              <a:t>海外からの受取利益＝海外からの利息・配当収入－海外への利息・配当の支払</a:t>
            </a:r>
          </a:p>
        </p:txBody>
      </p:sp>
    </p:spTree>
    <p:extLst>
      <p:ext uri="{BB962C8B-B14F-4D97-AF65-F5344CB8AC3E}">
        <p14:creationId xmlns:p14="http://schemas.microsoft.com/office/powerpoint/2010/main" val="2972611816"/>
      </p:ext>
    </p:extLst>
  </p:cSld>
  <p:clrMapOvr>
    <a:masterClrMapping/>
  </p:clrMapOvr>
</p:sld>
</file>

<file path=ppt/theme/theme1.xml><?xml version="1.0" encoding="utf-8"?>
<a:theme xmlns:a="http://schemas.openxmlformats.org/drawingml/2006/main" name="レトロスペク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レトロスペク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レトロスペクト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</TotalTime>
  <Words>173</Words>
  <Application>Microsoft Office PowerPoint</Application>
  <PresentationFormat>ワイド画面</PresentationFormat>
  <Paragraphs>19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7" baseType="lpstr">
      <vt:lpstr>Calibri</vt:lpstr>
      <vt:lpstr>Calibri Light</vt:lpstr>
      <vt:lpstr>Wingdings</vt:lpstr>
      <vt:lpstr>レトロスペクト</vt:lpstr>
      <vt:lpstr>円高と円安 日本にとってよいのは？</vt:lpstr>
      <vt:lpstr>円高、円安？？</vt:lpstr>
      <vt:lpstr>経済活動を知る指標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実教出版編修部</dc:creator>
  <dcterms:created xsi:type="dcterms:W3CDTF">2025-08-24T07:35:54Z</dcterms:created>
  <dcterms:modified xsi:type="dcterms:W3CDTF">2026-01-12T05:49:50Z</dcterms:modified>
</cp:coreProperties>
</file>