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4660"/>
  </p:normalViewPr>
  <p:slideViewPr>
    <p:cSldViewPr snapToGrid="0">
      <p:cViewPr varScale="1">
        <p:scale>
          <a:sx n="78" d="100"/>
          <a:sy n="78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49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8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271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61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676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69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0018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6910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407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661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004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5F60121-702A-4ABB-AD7A-CB6A2C2F60A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42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705558-D88B-0233-23EB-952683750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1643428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5C6BFBE-818C-4DC5-216C-A7FF25FD71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772150"/>
            <a:ext cx="10058400" cy="443690"/>
          </a:xfrm>
        </p:spPr>
        <p:txBody>
          <a:bodyPr/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</p:spTree>
    <p:extLst>
      <p:ext uri="{BB962C8B-B14F-4D97-AF65-F5344CB8AC3E}">
        <p14:creationId xmlns:p14="http://schemas.microsoft.com/office/powerpoint/2010/main" val="23309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49"/>
    </mc:Choice>
    <mc:Fallback xmlns="">
      <p:transition spd="slow" advTm="56449"/>
    </mc:Fallback>
  </mc:AlternateContent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469</TotalTime>
  <Words>17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Calibri</vt:lpstr>
      <vt:lpstr>Calibri Light</vt:lpstr>
      <vt:lpstr>レトロスペクト</vt:lpstr>
      <vt:lpstr>円高と円安 日本にとってよいのは？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実教出版編修部</dc:creator>
  <dcterms:created xsi:type="dcterms:W3CDTF">2025-08-14T00:14:04Z</dcterms:created>
  <dcterms:modified xsi:type="dcterms:W3CDTF">2025-12-04T04:18:11Z</dcterms:modified>
</cp:coreProperties>
</file>