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4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034" autoAdjust="0"/>
  </p:normalViewPr>
  <p:slideViewPr>
    <p:cSldViewPr snapToGrid="0">
      <p:cViewPr varScale="1">
        <p:scale>
          <a:sx n="52" d="100"/>
          <a:sy n="52" d="100"/>
        </p:scale>
        <p:origin x="1136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1C0A7C-CAB3-4E1B-8FAE-D67F1A7584AD}" type="datetimeFigureOut">
              <a:rPr kumimoji="1" lang="ja-JP" altLang="en-US" smtClean="0"/>
              <a:t>2025/8/24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3E569B-34B1-4EC4-AA33-84788B08C84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08461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E569B-34B1-4EC4-AA33-84788B08C84D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9301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BACA2-3866-4484-A9DB-44AAA3DC50FA}" type="datetimeFigureOut">
              <a:rPr kumimoji="1" lang="ja-JP" altLang="en-US" smtClean="0"/>
              <a:t>2025/8/24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A0516-791C-4418-8591-8C33B636151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55937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とキャプ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BACA2-3866-4484-A9DB-44AAA3DC50FA}" type="datetimeFigureOut">
              <a:rPr kumimoji="1" lang="ja-JP" altLang="en-US" smtClean="0"/>
              <a:t>2025/8/24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A0516-791C-4418-8591-8C33B636151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0941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BACA2-3866-4484-A9DB-44AAA3DC50FA}" type="datetimeFigureOut">
              <a:rPr kumimoji="1" lang="ja-JP" altLang="en-US" smtClean="0"/>
              <a:t>2025/8/24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A0516-791C-4418-8591-8C33B636151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877585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BACA2-3866-4484-A9DB-44AAA3DC50FA}" type="datetimeFigureOut">
              <a:rPr kumimoji="1" lang="ja-JP" altLang="en-US" smtClean="0"/>
              <a:t>2025/8/24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A0516-791C-4418-8591-8C33B636151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17587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付きの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BACA2-3866-4484-A9DB-44AAA3DC50FA}" type="datetimeFigureOut">
              <a:rPr kumimoji="1" lang="ja-JP" altLang="en-US" smtClean="0"/>
              <a:t>2025/8/24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A0516-791C-4418-8591-8C33B636151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88828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または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BACA2-3866-4484-A9DB-44AAA3DC50FA}" type="datetimeFigureOut">
              <a:rPr kumimoji="1" lang="ja-JP" altLang="en-US" smtClean="0"/>
              <a:t>2025/8/24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A0516-791C-4418-8591-8C33B636151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067762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BACA2-3866-4484-A9DB-44AAA3DC50FA}" type="datetimeFigureOut">
              <a:rPr kumimoji="1" lang="ja-JP" altLang="en-US" smtClean="0"/>
              <a:t>2025/8/24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A0516-791C-4418-8591-8C33B636151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45362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BACA2-3866-4484-A9DB-44AAA3DC50FA}" type="datetimeFigureOut">
              <a:rPr kumimoji="1" lang="ja-JP" altLang="en-US" smtClean="0"/>
              <a:t>2025/8/24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A0516-791C-4418-8591-8C33B636151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93729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BACA2-3866-4484-A9DB-44AAA3DC50FA}" type="datetimeFigureOut">
              <a:rPr kumimoji="1" lang="ja-JP" altLang="en-US" smtClean="0"/>
              <a:t>2025/8/24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A0516-791C-4418-8591-8C33B636151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70850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BACA2-3866-4484-A9DB-44AAA3DC50FA}" type="datetimeFigureOut">
              <a:rPr kumimoji="1" lang="ja-JP" altLang="en-US" smtClean="0"/>
              <a:t>2025/8/24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A0516-791C-4418-8591-8C33B636151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3378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BACA2-3866-4484-A9DB-44AAA3DC50FA}" type="datetimeFigureOut">
              <a:rPr kumimoji="1" lang="ja-JP" altLang="en-US" smtClean="0"/>
              <a:t>2025/8/24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A0516-791C-4418-8591-8C33B636151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5777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BACA2-3866-4484-A9DB-44AAA3DC50FA}" type="datetimeFigureOut">
              <a:rPr kumimoji="1" lang="ja-JP" altLang="en-US" smtClean="0"/>
              <a:t>2025/8/24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A0516-791C-4418-8591-8C33B636151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88724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BACA2-3866-4484-A9DB-44AAA3DC50FA}" type="datetimeFigureOut">
              <a:rPr kumimoji="1" lang="ja-JP" altLang="en-US" smtClean="0"/>
              <a:t>2025/8/24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A0516-791C-4418-8591-8C33B636151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62439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BACA2-3866-4484-A9DB-44AAA3DC50FA}" type="datetimeFigureOut">
              <a:rPr kumimoji="1" lang="ja-JP" altLang="en-US" smtClean="0"/>
              <a:t>2025/8/24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A0516-791C-4418-8591-8C33B636151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22432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BACA2-3866-4484-A9DB-44AAA3DC50FA}" type="datetimeFigureOut">
              <a:rPr kumimoji="1" lang="ja-JP" altLang="en-US" smtClean="0"/>
              <a:t>2025/8/24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A0516-791C-4418-8591-8C33B636151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05039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BACA2-3866-4484-A9DB-44AAA3DC50FA}" type="datetimeFigureOut">
              <a:rPr kumimoji="1" lang="ja-JP" altLang="en-US" smtClean="0"/>
              <a:t>2025/8/24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A0516-791C-4418-8591-8C33B636151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81638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FBACA2-3866-4484-A9DB-44AAA3DC50FA}" type="datetimeFigureOut">
              <a:rPr kumimoji="1" lang="ja-JP" altLang="en-US" smtClean="0"/>
              <a:t>2025/8/24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8CA0516-791C-4418-8591-8C33B636151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4093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</p:sldLayoutIdLst>
  <p:txStyles>
    <p:titleStyle>
      <a:lvl1pPr algn="l" defTabSz="457200" rtl="0" eaLnBrk="1" latinLnBrk="0" hangingPunct="1">
        <a:spcBef>
          <a:spcPct val="0"/>
        </a:spcBef>
        <a:buNone/>
        <a:defRPr kumimoji="1"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684488" y="1782698"/>
            <a:ext cx="7766935" cy="1646302"/>
          </a:xfrm>
        </p:spPr>
        <p:txBody>
          <a:bodyPr/>
          <a:lstStyle/>
          <a:p>
            <a:pPr algn="ctr"/>
            <a:r>
              <a:rPr lang="ja-JP" altLang="en-US" dirty="0"/>
              <a:t>「青葉市民まつり」</a:t>
            </a:r>
            <a:br>
              <a:rPr lang="ja-JP" altLang="en-US" dirty="0"/>
            </a:br>
            <a:r>
              <a:rPr lang="ja-JP" altLang="en-US" dirty="0"/>
              <a:t>参加団体募集について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839309" y="3765697"/>
            <a:ext cx="7766936" cy="1096899"/>
          </a:xfrm>
        </p:spPr>
        <p:txBody>
          <a:bodyPr>
            <a:normAutofit/>
          </a:bodyPr>
          <a:lstStyle/>
          <a:p>
            <a:pPr algn="ctr"/>
            <a:r>
              <a:rPr lang="ja-JP" altLang="en-US" sz="3200" b="1" dirty="0"/>
              <a:t>青葉市民まつり実行委員会</a:t>
            </a:r>
          </a:p>
          <a:p>
            <a:pPr algn="ctr"/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41826254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20873" y="315132"/>
            <a:ext cx="8596668" cy="1320800"/>
          </a:xfrm>
        </p:spPr>
        <p:txBody>
          <a:bodyPr>
            <a:normAutofit/>
          </a:bodyPr>
          <a:lstStyle/>
          <a:p>
            <a:r>
              <a:rPr lang="ja-JP" altLang="en-US" sz="4400" b="1" dirty="0"/>
              <a:t>＜出　店　者＞</a:t>
            </a:r>
            <a:endParaRPr kumimoji="1" lang="ja-JP" altLang="en-US" sz="4400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281768" y="1745090"/>
            <a:ext cx="8596668" cy="4797778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p"/>
            </a:pPr>
            <a:r>
              <a:rPr lang="ja-JP" altLang="en-US" sz="3200" b="1" dirty="0">
                <a:solidFill>
                  <a:schemeClr val="accent6"/>
                </a:solidFill>
              </a:rPr>
              <a:t>対　　　象</a:t>
            </a:r>
            <a:r>
              <a:rPr lang="ja-JP" altLang="en-US" sz="3200" dirty="0">
                <a:solidFill>
                  <a:schemeClr val="accent6"/>
                </a:solidFill>
              </a:rPr>
              <a:t>：</a:t>
            </a:r>
            <a:r>
              <a:rPr lang="ja-JP" altLang="en-US" sz="2400" dirty="0"/>
              <a:t>地域団体、ボランティア団体など</a:t>
            </a:r>
            <a:endParaRPr lang="ja-JP" altLang="en-US" sz="3200" dirty="0"/>
          </a:p>
          <a:p>
            <a:pPr>
              <a:buFont typeface="Wingdings" panose="05000000000000000000" pitchFamily="2" charset="2"/>
              <a:buChar char="p"/>
            </a:pPr>
            <a:r>
              <a:rPr lang="ja-JP" altLang="en-US" sz="3200" b="1" dirty="0">
                <a:solidFill>
                  <a:schemeClr val="accent6"/>
                </a:solidFill>
              </a:rPr>
              <a:t>出　店　料</a:t>
            </a:r>
            <a:r>
              <a:rPr lang="ja-JP" altLang="en-US" sz="3200" dirty="0">
                <a:solidFill>
                  <a:schemeClr val="accent6"/>
                </a:solidFill>
              </a:rPr>
              <a:t>：</a:t>
            </a:r>
            <a:r>
              <a:rPr lang="ja-JP" altLang="en-US" sz="2400" dirty="0"/>
              <a:t>１０，０００円</a:t>
            </a:r>
            <a:endParaRPr lang="en-US" altLang="ja-JP" sz="2400" dirty="0"/>
          </a:p>
          <a:p>
            <a:pPr>
              <a:buFont typeface="Wingdings" panose="05000000000000000000" pitchFamily="2" charset="2"/>
              <a:buChar char="p"/>
            </a:pPr>
            <a:r>
              <a:rPr lang="ja-JP" altLang="en-US" sz="3200" b="1" dirty="0">
                <a:solidFill>
                  <a:schemeClr val="accent6"/>
                </a:solidFill>
              </a:rPr>
              <a:t>募集団体数</a:t>
            </a:r>
            <a:r>
              <a:rPr lang="ja-JP" altLang="en-US" sz="3200" dirty="0">
                <a:solidFill>
                  <a:schemeClr val="accent6"/>
                </a:solidFill>
              </a:rPr>
              <a:t>：</a:t>
            </a:r>
            <a:r>
              <a:rPr lang="ja-JP" altLang="en-US" sz="2400" dirty="0"/>
              <a:t>５０程度</a:t>
            </a:r>
          </a:p>
          <a:p>
            <a:pPr>
              <a:buFont typeface="Wingdings" panose="05000000000000000000" pitchFamily="2" charset="2"/>
              <a:buChar char="p"/>
            </a:pPr>
            <a:endParaRPr lang="ja-JP" altLang="en-US" sz="2800" dirty="0"/>
          </a:p>
          <a:p>
            <a:pPr marL="0" indent="0">
              <a:buNone/>
            </a:pPr>
            <a:r>
              <a:rPr lang="en-US" altLang="ja-JP" sz="2400" dirty="0">
                <a:solidFill>
                  <a:schemeClr val="tx1"/>
                </a:solidFill>
              </a:rPr>
              <a:t>※</a:t>
            </a:r>
            <a:r>
              <a:rPr lang="ja-JP" altLang="en-US" sz="2400" dirty="0">
                <a:solidFill>
                  <a:schemeClr val="tx1"/>
                </a:solidFill>
              </a:rPr>
              <a:t>テント１張・机１脚・椅子２脚貸与</a:t>
            </a:r>
          </a:p>
          <a:p>
            <a:pPr>
              <a:buFont typeface="Wingdings" panose="05000000000000000000" pitchFamily="2" charset="2"/>
              <a:buChar char="p"/>
            </a:pPr>
            <a:endParaRPr kumimoji="1" lang="ja-JP" altLang="en-US" sz="2800" dirty="0"/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12259" y="3023290"/>
            <a:ext cx="3362450" cy="3131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7845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12385" y="237640"/>
            <a:ext cx="8596668" cy="1320800"/>
          </a:xfrm>
        </p:spPr>
        <p:txBody>
          <a:bodyPr/>
          <a:lstStyle/>
          <a:p>
            <a:r>
              <a:rPr lang="ja-JP" altLang="en-US" b="1" dirty="0"/>
              <a:t>＜</a:t>
            </a:r>
            <a:r>
              <a:rPr lang="ja-JP" altLang="en-US" sz="4400" b="1" dirty="0"/>
              <a:t>ステージ発表者</a:t>
            </a:r>
            <a:r>
              <a:rPr lang="ja-JP" altLang="en-US" b="1" dirty="0"/>
              <a:t>＞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121453" y="1741698"/>
            <a:ext cx="8596668" cy="5440767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p"/>
            </a:pPr>
            <a:r>
              <a:rPr lang="ja-JP" altLang="en-US" sz="3200" b="1" dirty="0">
                <a:solidFill>
                  <a:schemeClr val="accent6"/>
                </a:solidFill>
              </a:rPr>
              <a:t>対　　　象</a:t>
            </a:r>
            <a:r>
              <a:rPr lang="ja-JP" altLang="en-US" sz="3200" dirty="0">
                <a:solidFill>
                  <a:schemeClr val="accent6"/>
                </a:solidFill>
              </a:rPr>
              <a:t>：</a:t>
            </a:r>
            <a:r>
              <a:rPr lang="ja-JP" altLang="en-US" sz="2400" dirty="0"/>
              <a:t>歌、演奏、ダンスなど</a:t>
            </a:r>
            <a:endParaRPr lang="en-US" altLang="ja-JP" sz="2400" dirty="0"/>
          </a:p>
          <a:p>
            <a:pPr>
              <a:buFont typeface="Wingdings" panose="05000000000000000000" pitchFamily="2" charset="2"/>
              <a:buChar char="p"/>
            </a:pPr>
            <a:r>
              <a:rPr lang="ja-JP" altLang="en-US" sz="3200" b="1" dirty="0">
                <a:solidFill>
                  <a:schemeClr val="accent6"/>
                </a:solidFill>
              </a:rPr>
              <a:t>会　　　場</a:t>
            </a:r>
            <a:r>
              <a:rPr lang="ja-JP" altLang="en-US" sz="3200" dirty="0">
                <a:solidFill>
                  <a:schemeClr val="accent6"/>
                </a:solidFill>
              </a:rPr>
              <a:t>：</a:t>
            </a:r>
          </a:p>
          <a:p>
            <a:pPr lvl="2">
              <a:buFont typeface="Wingdings" panose="05000000000000000000" pitchFamily="2" charset="2"/>
              <a:buChar char="p"/>
            </a:pPr>
            <a:r>
              <a:rPr lang="ja-JP" altLang="en-US" sz="2400" dirty="0"/>
              <a:t>泉公園市民ステージ</a:t>
            </a:r>
          </a:p>
          <a:p>
            <a:pPr lvl="2">
              <a:buFont typeface="Wingdings" panose="05000000000000000000" pitchFamily="2" charset="2"/>
              <a:buChar char="p"/>
            </a:pPr>
            <a:r>
              <a:rPr lang="ja-JP" altLang="en-US" sz="2400" dirty="0"/>
              <a:t>野外音楽堂</a:t>
            </a:r>
            <a:endParaRPr lang="en-US" altLang="ja-JP" sz="2400" dirty="0"/>
          </a:p>
          <a:p>
            <a:pPr marL="914400" lvl="2" indent="0">
              <a:buNone/>
            </a:pPr>
            <a:endParaRPr lang="ja-JP" altLang="en-US" sz="2400" dirty="0"/>
          </a:p>
          <a:p>
            <a:pPr>
              <a:buFont typeface="Wingdings" panose="05000000000000000000" pitchFamily="2" charset="2"/>
              <a:buChar char="p"/>
            </a:pPr>
            <a:r>
              <a:rPr lang="ja-JP" altLang="en-US" sz="3200" b="1" dirty="0">
                <a:solidFill>
                  <a:schemeClr val="accent6"/>
                </a:solidFill>
              </a:rPr>
              <a:t>演 目 時 間</a:t>
            </a:r>
            <a:r>
              <a:rPr lang="ja-JP" altLang="en-US" sz="3200" dirty="0">
                <a:solidFill>
                  <a:schemeClr val="accent6"/>
                </a:solidFill>
              </a:rPr>
              <a:t>：</a:t>
            </a:r>
            <a:r>
              <a:rPr lang="ja-JP" altLang="en-US" sz="2400" dirty="0"/>
              <a:t>５０分程度</a:t>
            </a:r>
            <a:endParaRPr lang="en-US" altLang="ja-JP" sz="2400" dirty="0"/>
          </a:p>
          <a:p>
            <a:pPr>
              <a:buFont typeface="Wingdings" panose="05000000000000000000" pitchFamily="2" charset="2"/>
              <a:buChar char="p"/>
            </a:pPr>
            <a:r>
              <a:rPr lang="ja-JP" altLang="en-US" sz="3200" b="1" dirty="0">
                <a:solidFill>
                  <a:schemeClr val="accent6"/>
                </a:solidFill>
              </a:rPr>
              <a:t>募集団体数</a:t>
            </a:r>
            <a:r>
              <a:rPr lang="ja-JP" altLang="en-US" sz="3200" dirty="0">
                <a:solidFill>
                  <a:schemeClr val="accent6"/>
                </a:solidFill>
              </a:rPr>
              <a:t>：</a:t>
            </a:r>
            <a:r>
              <a:rPr lang="ja-JP" altLang="en-US" sz="2400" dirty="0"/>
              <a:t>１５程度</a:t>
            </a:r>
          </a:p>
          <a:p>
            <a:pPr>
              <a:buFont typeface="Wingdings" panose="05000000000000000000" pitchFamily="2" charset="2"/>
              <a:buChar char="p"/>
            </a:pPr>
            <a:endParaRPr kumimoji="1" lang="ja-JP" altLang="en-US" sz="2800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70183" y="2067594"/>
            <a:ext cx="3447938" cy="3841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9892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98364" y="346128"/>
            <a:ext cx="8596668" cy="1320800"/>
          </a:xfrm>
        </p:spPr>
        <p:txBody>
          <a:bodyPr/>
          <a:lstStyle/>
          <a:p>
            <a:r>
              <a:rPr lang="ja-JP" altLang="en-US" b="1" dirty="0"/>
              <a:t>＜</a:t>
            </a:r>
            <a:r>
              <a:rPr lang="ja-JP" altLang="en-US" sz="4400" b="1" dirty="0"/>
              <a:t>パレード参加者</a:t>
            </a:r>
            <a:r>
              <a:rPr lang="ja-JP" altLang="en-US" b="1" dirty="0"/>
              <a:t>＞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022462" y="1796054"/>
            <a:ext cx="8596668" cy="5207430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p"/>
            </a:pPr>
            <a:r>
              <a:rPr lang="ja-JP" altLang="en-US" sz="3200" b="1" dirty="0">
                <a:solidFill>
                  <a:schemeClr val="accent6"/>
                </a:solidFill>
              </a:rPr>
              <a:t>対　　　象</a:t>
            </a:r>
            <a:r>
              <a:rPr lang="ja-JP" altLang="en-US" sz="3200" dirty="0">
                <a:solidFill>
                  <a:schemeClr val="accent6"/>
                </a:solidFill>
              </a:rPr>
              <a:t>：</a:t>
            </a:r>
            <a:r>
              <a:rPr lang="ja-JP" altLang="en-US" sz="2400" dirty="0"/>
              <a:t>地域団体、趣味のグループなど</a:t>
            </a:r>
          </a:p>
          <a:p>
            <a:pPr>
              <a:buFont typeface="Wingdings" panose="05000000000000000000" pitchFamily="2" charset="2"/>
              <a:buChar char="p"/>
            </a:pPr>
            <a:r>
              <a:rPr lang="ja-JP" altLang="en-US" sz="3200" b="1" dirty="0">
                <a:solidFill>
                  <a:schemeClr val="accent6"/>
                </a:solidFill>
              </a:rPr>
              <a:t>時　　　間</a:t>
            </a:r>
            <a:r>
              <a:rPr lang="ja-JP" altLang="en-US" sz="3200" dirty="0">
                <a:solidFill>
                  <a:schemeClr val="accent6"/>
                </a:solidFill>
              </a:rPr>
              <a:t>：</a:t>
            </a:r>
            <a:r>
              <a:rPr lang="ja-JP" altLang="en-US" sz="2400" dirty="0"/>
              <a:t>午前１１時～午後１時（予定）</a:t>
            </a:r>
          </a:p>
          <a:p>
            <a:pPr>
              <a:buFont typeface="Wingdings" panose="05000000000000000000" pitchFamily="2" charset="2"/>
              <a:buChar char="p"/>
            </a:pPr>
            <a:r>
              <a:rPr lang="ja-JP" altLang="en-US" sz="3200" b="1" dirty="0">
                <a:solidFill>
                  <a:schemeClr val="accent6"/>
                </a:solidFill>
              </a:rPr>
              <a:t>コ　ー　ス：</a:t>
            </a:r>
          </a:p>
          <a:p>
            <a:pPr lvl="2">
              <a:buFont typeface="Wingdings" panose="05000000000000000000" pitchFamily="2" charset="2"/>
              <a:buChar char="p"/>
            </a:pPr>
            <a:r>
              <a:rPr lang="ja-JP" altLang="en-US" sz="2400" dirty="0"/>
              <a:t>中央コース（市役所前～中央通り～泉公園）</a:t>
            </a:r>
          </a:p>
          <a:p>
            <a:pPr lvl="2">
              <a:buFont typeface="Wingdings" panose="05000000000000000000" pitchFamily="2" charset="2"/>
              <a:buChar char="p"/>
            </a:pPr>
            <a:r>
              <a:rPr lang="ja-JP" altLang="en-US" sz="2400" dirty="0"/>
              <a:t>外周コース（東公園～北ビル前～市民広場）</a:t>
            </a:r>
          </a:p>
          <a:p>
            <a:pPr>
              <a:buFont typeface="Wingdings" panose="05000000000000000000" pitchFamily="2" charset="2"/>
              <a:buChar char="p"/>
            </a:pPr>
            <a:r>
              <a:rPr lang="ja-JP" altLang="en-US" sz="3200" b="1" dirty="0">
                <a:solidFill>
                  <a:schemeClr val="accent6"/>
                </a:solidFill>
              </a:rPr>
              <a:t>募集団体数</a:t>
            </a:r>
            <a:r>
              <a:rPr lang="ja-JP" altLang="en-US" sz="3200" dirty="0">
                <a:solidFill>
                  <a:schemeClr val="accent6"/>
                </a:solidFill>
              </a:rPr>
              <a:t>：</a:t>
            </a:r>
            <a:r>
              <a:rPr lang="ja-JP" altLang="en-US" sz="2400" dirty="0"/>
              <a:t>１５程度</a:t>
            </a:r>
          </a:p>
          <a:p>
            <a:pPr marL="0" indent="0">
              <a:buNone/>
            </a:pPr>
            <a:endParaRPr kumimoji="1" lang="ja-JP" altLang="en-US" sz="2800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6361470" y="4139742"/>
            <a:ext cx="5486399" cy="2372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843295"/>
      </p:ext>
    </p:extLst>
  </p:cSld>
  <p:clrMapOvr>
    <a:masterClrMapping/>
  </p:clrMapOvr>
</p:sld>
</file>

<file path=ppt/theme/theme1.xml><?xml version="1.0" encoding="utf-8"?>
<a:theme xmlns:a="http://schemas.openxmlformats.org/drawingml/2006/main" name="ファセット">
  <a:themeElements>
    <a:clrScheme name="ユーザー定義 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0B05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ファセット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ファセット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0</TotalTime>
  <Words>250</Words>
  <Application>Microsoft Office PowerPoint</Application>
  <PresentationFormat>ワイド画面</PresentationFormat>
  <Paragraphs>24</Paragraphs>
  <Slides>4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10" baseType="lpstr">
      <vt:lpstr>游ゴシック</vt:lpstr>
      <vt:lpstr>Arial</vt:lpstr>
      <vt:lpstr>Trebuchet MS</vt:lpstr>
      <vt:lpstr>Wingdings</vt:lpstr>
      <vt:lpstr>Wingdings 3</vt:lpstr>
      <vt:lpstr>ファセット</vt:lpstr>
      <vt:lpstr>「青葉市民まつり」 参加団体募集について</vt:lpstr>
      <vt:lpstr>＜出　店　者＞</vt:lpstr>
      <vt:lpstr>＜ステージ発表者＞</vt:lpstr>
      <vt:lpstr>＜パレード参加者＞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実教出版編修部</dc:creator>
  <cp:lastModifiedBy/>
  <dcterms:created xsi:type="dcterms:W3CDTF">2025-08-24T07:35:21Z</dcterms:created>
  <dcterms:modified xsi:type="dcterms:W3CDTF">2025-08-24T07:35:36Z</dcterms:modified>
</cp:coreProperties>
</file>