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3" autoAdjust="0"/>
    <p:restoredTop sz="94660"/>
  </p:normalViewPr>
  <p:slideViewPr>
    <p:cSldViewPr snapToGrid="0">
      <p:cViewPr varScale="1">
        <p:scale>
          <a:sx n="82" d="100"/>
          <a:sy n="82" d="100"/>
        </p:scale>
        <p:origin x="7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4520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9760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7463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3369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5314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4934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32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7554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9639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253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903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46D4C7A-EAB7-4109-AE3B-711BC566EF46}" type="datetimeFigureOut">
              <a:rPr kumimoji="1" lang="ja-JP" altLang="en-US" smtClean="0"/>
              <a:t>2026/2/25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5FCFFD4-48D0-4338-B7DF-C74D28614FC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6902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7AF0D9-96C4-43A0-A973-03CB417640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0"/>
            <a:ext cx="10058400" cy="1555042"/>
          </a:xfrm>
        </p:spPr>
        <p:txBody>
          <a:bodyPr/>
          <a:lstStyle/>
          <a:p>
            <a:r>
              <a:rPr kumimoji="1" lang="ja-JP" altLang="en-US" dirty="0"/>
              <a:t>円高と円安</a:t>
            </a:r>
            <a:br>
              <a:rPr kumimoji="1" lang="en-US" altLang="ja-JP" dirty="0"/>
            </a:br>
            <a:r>
              <a:rPr kumimoji="1" lang="ja-JP" altLang="en-US" sz="2400" dirty="0"/>
              <a:t>日本にとってよいのは？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14D7019-31EC-47DE-842C-CED5742A6A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5808754"/>
            <a:ext cx="10058400" cy="377637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kumimoji="1" lang="ja-JP" altLang="en-US" dirty="0"/>
              <a:t>経済学部　佐藤ゼミ　鈴木美咲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E248470-5C3B-3FE3-14BC-BE5DC7D86483}"/>
              </a:ext>
            </a:extLst>
          </p:cNvPr>
          <p:cNvSpPr/>
          <p:nvPr/>
        </p:nvSpPr>
        <p:spPr>
          <a:xfrm>
            <a:off x="2647786" y="2967335"/>
            <a:ext cx="68964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知識ゼロからの経済学</a:t>
            </a:r>
          </a:p>
        </p:txBody>
      </p:sp>
    </p:spTree>
    <p:extLst>
      <p:ext uri="{BB962C8B-B14F-4D97-AF65-F5344CB8AC3E}">
        <p14:creationId xmlns:p14="http://schemas.microsoft.com/office/powerpoint/2010/main" val="1885756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873D71-975F-49FC-8387-D8A002DB8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円高、円安？？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B3F18A-C627-441E-A3B3-6418B3F60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u"/>
            </a:pPr>
            <a:r>
              <a:rPr kumimoji="1" lang="ja-JP" altLang="en-US" sz="2400" dirty="0"/>
              <a:t>「円高」とは</a:t>
            </a:r>
            <a:endParaRPr kumimoji="1" lang="en-US" altLang="ja-JP" sz="24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円の価値がドルと比べ</a:t>
            </a:r>
            <a:r>
              <a:rPr lang="ja-JP" altLang="en-US" sz="2000" dirty="0"/>
              <a:t>て高くなっている状況のこと</a:t>
            </a:r>
            <a:endParaRPr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「円高ドル安」ともいう</a:t>
            </a:r>
            <a:endParaRPr kumimoji="1"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ja-JP" altLang="en-US" sz="2000" dirty="0"/>
              <a:t>例：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150</a:t>
            </a:r>
            <a:r>
              <a:rPr lang="ja-JP" altLang="en-US" sz="2000" dirty="0"/>
              <a:t>円→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110</a:t>
            </a:r>
            <a:r>
              <a:rPr lang="ja-JP" altLang="en-US" sz="2000" dirty="0"/>
              <a:t>円になること</a:t>
            </a:r>
            <a:endParaRPr lang="en-US" altLang="ja-JP" sz="2000" dirty="0"/>
          </a:p>
          <a:p>
            <a:pPr lvl="1">
              <a:buFont typeface="Wingdings" panose="05000000000000000000" pitchFamily="2" charset="2"/>
              <a:buChar char="u"/>
            </a:pPr>
            <a:endParaRPr lang="en-US" altLang="ja-JP" dirty="0"/>
          </a:p>
          <a:p>
            <a:pPr>
              <a:buFont typeface="Wingdings" panose="05000000000000000000" pitchFamily="2" charset="2"/>
              <a:buChar char="u"/>
            </a:pPr>
            <a:r>
              <a:rPr kumimoji="1" lang="ja-JP" altLang="en-US" sz="2400" dirty="0"/>
              <a:t>「円安」とは</a:t>
            </a:r>
            <a:endParaRPr kumimoji="1" lang="en-US" altLang="ja-JP" sz="24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円の価値がドルと比べ</a:t>
            </a:r>
            <a:r>
              <a:rPr lang="ja-JP" altLang="en-US" sz="2000" dirty="0"/>
              <a:t>て低くなっている状況のこと</a:t>
            </a:r>
            <a:endParaRPr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「円安ドル高」ともいう</a:t>
            </a:r>
            <a:endParaRPr kumimoji="1" lang="en-US" altLang="ja-JP" sz="2000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ja-JP" altLang="en-US" sz="2000" dirty="0"/>
              <a:t>例：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110</a:t>
            </a:r>
            <a:r>
              <a:rPr lang="ja-JP" altLang="en-US" sz="2000" dirty="0"/>
              <a:t>円→</a:t>
            </a:r>
            <a:r>
              <a:rPr lang="en-US" altLang="ja-JP" sz="2000" dirty="0"/>
              <a:t>1</a:t>
            </a:r>
            <a:r>
              <a:rPr lang="ja-JP" altLang="en-US" sz="2000" dirty="0"/>
              <a:t>ドル</a:t>
            </a:r>
            <a:r>
              <a:rPr lang="en-US" altLang="ja-JP" sz="2000" dirty="0"/>
              <a:t>150</a:t>
            </a:r>
            <a:r>
              <a:rPr lang="ja-JP" altLang="en-US" sz="2000" dirty="0"/>
              <a:t>円になること</a:t>
            </a:r>
            <a:endParaRPr kumimoji="1" lang="ja-JP" altLang="en-US" sz="2000" dirty="0"/>
          </a:p>
        </p:txBody>
      </p:sp>
      <p:pic>
        <p:nvPicPr>
          <p:cNvPr id="5" name="図 4" descr="図形&#10;&#10;AI 生成コンテンツは誤りを含む可能性があります。">
            <a:extLst>
              <a:ext uri="{FF2B5EF4-FFF2-40B4-BE49-F238E27FC236}">
                <a16:creationId xmlns:a16="http://schemas.microsoft.com/office/drawing/2014/main" id="{3F94BA21-FDC0-180E-53AD-C6EAC6487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037" y="1861683"/>
            <a:ext cx="5544686" cy="351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706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9697AD-4F22-9C9F-1E51-4FED7287E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外国為替相場とは？</a:t>
            </a:r>
          </a:p>
        </p:txBody>
      </p:sp>
      <p:sp>
        <p:nvSpPr>
          <p:cNvPr id="3" name="矢印: 下 2">
            <a:extLst>
              <a:ext uri="{FF2B5EF4-FFF2-40B4-BE49-F238E27FC236}">
                <a16:creationId xmlns:a16="http://schemas.microsoft.com/office/drawing/2014/main" id="{6DBAEADE-31FD-C9C8-53C4-EFCF3C879B2A}"/>
              </a:ext>
            </a:extLst>
          </p:cNvPr>
          <p:cNvSpPr/>
          <p:nvPr/>
        </p:nvSpPr>
        <p:spPr>
          <a:xfrm>
            <a:off x="1721795" y="3180944"/>
            <a:ext cx="1536971" cy="1750979"/>
          </a:xfrm>
          <a:prstGeom prst="downArrow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E31543B-50B8-26CC-7A7C-D9DE9A66A0D7}"/>
              </a:ext>
            </a:extLst>
          </p:cNvPr>
          <p:cNvSpPr/>
          <p:nvPr/>
        </p:nvSpPr>
        <p:spPr>
          <a:xfrm rot="20471338">
            <a:off x="1391055" y="3939702"/>
            <a:ext cx="9630383" cy="408562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矢印: 下 5">
            <a:extLst>
              <a:ext uri="{FF2B5EF4-FFF2-40B4-BE49-F238E27FC236}">
                <a16:creationId xmlns:a16="http://schemas.microsoft.com/office/drawing/2014/main" id="{807543AE-991D-794B-8F03-946607708F01}"/>
              </a:ext>
            </a:extLst>
          </p:cNvPr>
          <p:cNvSpPr/>
          <p:nvPr/>
        </p:nvSpPr>
        <p:spPr>
          <a:xfrm flipV="1">
            <a:off x="9124545" y="3429000"/>
            <a:ext cx="1536971" cy="1750979"/>
          </a:xfrm>
          <a:prstGeom prst="downArrow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CB77D2C-FAEF-D017-86B4-C9C4687C5C03}"/>
              </a:ext>
            </a:extLst>
          </p:cNvPr>
          <p:cNvSpPr txBox="1"/>
          <p:nvPr/>
        </p:nvSpPr>
        <p:spPr>
          <a:xfrm>
            <a:off x="3451373" y="5330520"/>
            <a:ext cx="53502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>
                <a:solidFill>
                  <a:schemeClr val="accent4"/>
                </a:solidFill>
              </a:rPr>
              <a:t>円とドルの為替相場は、</a:t>
            </a:r>
            <a:endParaRPr kumimoji="1" lang="en-US" altLang="ja-JP" sz="2800" dirty="0">
              <a:solidFill>
                <a:schemeClr val="accent4"/>
              </a:solidFill>
            </a:endParaRPr>
          </a:p>
          <a:p>
            <a:pPr algn="ctr"/>
            <a:r>
              <a:rPr kumimoji="1" lang="ja-JP" altLang="en-US" sz="2800" dirty="0">
                <a:solidFill>
                  <a:schemeClr val="accent4"/>
                </a:solidFill>
              </a:rPr>
              <a:t>上のバランスによって決まる！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301B529-9BF6-B895-B839-BC96C6D6ECB9}"/>
              </a:ext>
            </a:extLst>
          </p:cNvPr>
          <p:cNvSpPr txBox="1"/>
          <p:nvPr/>
        </p:nvSpPr>
        <p:spPr>
          <a:xfrm>
            <a:off x="1235412" y="1881146"/>
            <a:ext cx="5350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円をドルなどの外国のお金に交換する比率のこと</a:t>
            </a:r>
            <a:endParaRPr kumimoji="1" lang="en-US" altLang="ja-JP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8EB260C-0493-818E-97A7-7101DF3DE422}"/>
              </a:ext>
            </a:extLst>
          </p:cNvPr>
          <p:cNvSpPr txBox="1"/>
          <p:nvPr/>
        </p:nvSpPr>
        <p:spPr>
          <a:xfrm>
            <a:off x="2984448" y="3342474"/>
            <a:ext cx="2482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ドルを円に交換したい</a:t>
            </a:r>
            <a:br>
              <a:rPr kumimoji="1" lang="en-US" altLang="ja-JP" dirty="0"/>
            </a:br>
            <a:r>
              <a:rPr kumimoji="1" lang="ja-JP" altLang="en-US" dirty="0"/>
              <a:t>（円が欲しい人）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A60DC0F-9A4C-F0E9-26CE-A9C731E3C427}"/>
              </a:ext>
            </a:extLst>
          </p:cNvPr>
          <p:cNvSpPr txBox="1"/>
          <p:nvPr/>
        </p:nvSpPr>
        <p:spPr>
          <a:xfrm>
            <a:off x="7110918" y="4533648"/>
            <a:ext cx="2322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円をドルに交換したい</a:t>
            </a:r>
            <a:br>
              <a:rPr kumimoji="1" lang="en-US" altLang="ja-JP" dirty="0"/>
            </a:br>
            <a:r>
              <a:rPr kumimoji="1" lang="ja-JP" altLang="en-US" dirty="0"/>
              <a:t>（ドルが欲しい人）</a:t>
            </a:r>
          </a:p>
        </p:txBody>
      </p:sp>
    </p:spTree>
    <p:extLst>
      <p:ext uri="{BB962C8B-B14F-4D97-AF65-F5344CB8AC3E}">
        <p14:creationId xmlns:p14="http://schemas.microsoft.com/office/powerpoint/2010/main" val="1753320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E9B1F724-F5F2-7286-2178-D27D28150B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6152" y="1737360"/>
            <a:ext cx="4499238" cy="513327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65873D71-975F-49FC-8387-D8A002DB8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経済活動を知る指標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B3F18A-C627-441E-A3B3-6418B3F60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ja-JP" altLang="en-US" sz="2400" dirty="0"/>
              <a:t>国内総生産（</a:t>
            </a:r>
            <a:r>
              <a:rPr kumimoji="1" lang="en-US" altLang="ja-JP" sz="2400" dirty="0"/>
              <a:t>GDP</a:t>
            </a:r>
            <a:r>
              <a:rPr kumimoji="1" lang="ja-JP" altLang="en-US" sz="2400" dirty="0"/>
              <a:t>）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国内での経済活動や貿易で稼いだ利益の合計額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（海外との利息・配当の収支は含まない）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ja-JP" altLang="en-US" sz="2400" dirty="0"/>
              <a:t>国民総所得（ＧＮＩ）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ＧＤＰに海外からの受取利益を加えた額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ja-JP" altLang="en-US" sz="2000" dirty="0"/>
              <a:t>海外からの受取利益＝海外からの利息・配当収入－海外への利息・配当の支払</a:t>
            </a:r>
          </a:p>
        </p:txBody>
      </p:sp>
    </p:spTree>
    <p:extLst>
      <p:ext uri="{BB962C8B-B14F-4D97-AF65-F5344CB8AC3E}">
        <p14:creationId xmlns:p14="http://schemas.microsoft.com/office/powerpoint/2010/main" val="2972611816"/>
      </p:ext>
    </p:extLst>
  </p:cSld>
  <p:clrMapOvr>
    <a:masterClrMapping/>
  </p:clrMapOvr>
</p:sld>
</file>

<file path=ppt/theme/theme1.xml><?xml version="1.0" encoding="utf-8"?>
<a:theme xmlns:a="http://schemas.openxmlformats.org/drawingml/2006/main" name="レトロスペク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レトロスペク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832</TotalTime>
  <Words>239</Words>
  <Application>Microsoft Office PowerPoint</Application>
  <PresentationFormat>ワイド画面</PresentationFormat>
  <Paragraphs>26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Calibri</vt:lpstr>
      <vt:lpstr>Calibri Light</vt:lpstr>
      <vt:lpstr>Wingdings</vt:lpstr>
      <vt:lpstr>レトロスペクト</vt:lpstr>
      <vt:lpstr>円高と円安 日本にとってよいのは？</vt:lpstr>
      <vt:lpstr>円高、円安？？</vt:lpstr>
      <vt:lpstr>外国為替相場とは？</vt:lpstr>
      <vt:lpstr>経済活動を知る指標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円高と円安 日本にとってよいのは？</dc:title>
  <dc:creator>実教出版編修部</dc:creator>
  <dcterms:created xsi:type="dcterms:W3CDTF">2022-02-12T23:58:06Z</dcterms:created>
  <dcterms:modified xsi:type="dcterms:W3CDTF">2026-02-25T04:22:57Z</dcterms:modified>
</cp:coreProperties>
</file>