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49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8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271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61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676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69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0018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6910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407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661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004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5F60121-702A-4ABB-AD7A-CB6A2C2F60A6}" type="datetimeFigureOut">
              <a:rPr kumimoji="1" lang="ja-JP" altLang="en-US" smtClean="0"/>
              <a:t>2026/1/14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398917D-9AFA-4E03-93FC-3F581E2D0D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42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705558-D88B-0233-23EB-952683750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1643428"/>
          </a:xfrm>
        </p:spPr>
        <p:txBody>
          <a:bodyPr/>
          <a:lstStyle/>
          <a:p>
            <a:r>
              <a:rPr kumimoji="1" lang="ja-JP" altLang="en-US" dirty="0"/>
              <a:t>円高と円安</a:t>
            </a:r>
            <a:br>
              <a:rPr kumimoji="1" lang="en-US" altLang="ja-JP" dirty="0"/>
            </a:br>
            <a:r>
              <a:rPr kumimoji="1" lang="ja-JP" altLang="en-US" sz="2400" dirty="0"/>
              <a:t>日本にとってよいのは？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5C6BFBE-818C-4DC5-216C-A7FF25FD71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5772150"/>
            <a:ext cx="10058400" cy="443690"/>
          </a:xfrm>
        </p:spPr>
        <p:txBody>
          <a:bodyPr/>
          <a:lstStyle/>
          <a:p>
            <a:pPr algn="r"/>
            <a:r>
              <a:rPr kumimoji="1" lang="ja-JP" altLang="en-US" dirty="0"/>
              <a:t>経済学部　佐藤ゼミ　鈴木美咲</a:t>
            </a:r>
          </a:p>
        </p:txBody>
      </p:sp>
    </p:spTree>
    <p:extLst>
      <p:ext uri="{BB962C8B-B14F-4D97-AF65-F5344CB8AC3E}">
        <p14:creationId xmlns:p14="http://schemas.microsoft.com/office/powerpoint/2010/main" val="23309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49"/>
    </mc:Choice>
    <mc:Fallback xmlns="">
      <p:transition spd="slow" advTm="5644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0539F-2396-4664-CA97-B62D3754B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FBD598-4F1C-1255-538B-CC3473C06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円高、円安？？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46C3BFA-34DC-DB88-EC31-CB7F6A986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kumimoji="1" lang="ja-JP" altLang="en-US" sz="2400" dirty="0"/>
              <a:t>「円高」とは</a:t>
            </a:r>
            <a:endParaRPr kumimoji="1" lang="en-US" altLang="ja-JP" sz="24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ja-JP" altLang="en-US" sz="2000" dirty="0"/>
              <a:t>円の価値がドルと比べて高くなっている状況のこと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「円高ドル安」ともいう</a:t>
            </a:r>
            <a:endParaRPr kumimoji="1" lang="en-US" altLang="ja-JP" sz="20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ja-JP" altLang="en-US" sz="2000" dirty="0"/>
              <a:t>例：１ドル１５０円→１ドル１１０円になること</a:t>
            </a:r>
            <a:endParaRPr lang="en-US" altLang="ja-JP" sz="2000" dirty="0"/>
          </a:p>
          <a:p>
            <a:pPr marL="201168" lvl="1" indent="0">
              <a:buNone/>
            </a:pPr>
            <a:endParaRPr lang="en-US" altLang="ja-JP" sz="2000" dirty="0"/>
          </a:p>
          <a:p>
            <a:pPr>
              <a:buFont typeface="Wingdings" panose="05000000000000000000" pitchFamily="2" charset="2"/>
              <a:buChar char="u"/>
            </a:pPr>
            <a:r>
              <a:rPr lang="ja-JP" altLang="en-US" sz="2400" dirty="0"/>
              <a:t>「円安」とは</a:t>
            </a:r>
            <a:endParaRPr lang="en-US" altLang="ja-JP" sz="2400" dirty="0"/>
          </a:p>
          <a:p>
            <a:pPr lvl="1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円の価値がドル</a:t>
            </a:r>
            <a:r>
              <a:rPr kumimoji="1" lang="ja-JP" altLang="en-US" sz="2000"/>
              <a:t>と比べて</a:t>
            </a:r>
            <a:r>
              <a:rPr lang="ja-JP" altLang="en-US" sz="2000"/>
              <a:t>低く</a:t>
            </a:r>
            <a:r>
              <a:rPr kumimoji="1" lang="ja-JP" altLang="en-US" sz="2000"/>
              <a:t>なって</a:t>
            </a:r>
            <a:r>
              <a:rPr kumimoji="1" lang="ja-JP" altLang="en-US" sz="2000" dirty="0"/>
              <a:t>いる状況のこと</a:t>
            </a:r>
            <a:endParaRPr kumimoji="1" lang="en-US" altLang="ja-JP" sz="2000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ja-JP" altLang="en-US" sz="2000" dirty="0"/>
              <a:t>「円安ドル高」ともいう</a:t>
            </a:r>
            <a:endParaRPr lang="en-US" altLang="ja-JP" sz="2000" dirty="0"/>
          </a:p>
          <a:p>
            <a:pPr lvl="1">
              <a:buFont typeface="Wingdings" panose="05000000000000000000" pitchFamily="2" charset="2"/>
              <a:buChar char="l"/>
            </a:pPr>
            <a:r>
              <a:rPr kumimoji="1" lang="ja-JP" altLang="en-US" sz="2000" dirty="0"/>
              <a:t>例：１ドル１１０円→１ドル１５０円になること</a:t>
            </a:r>
          </a:p>
        </p:txBody>
      </p:sp>
    </p:spTree>
    <p:extLst>
      <p:ext uri="{BB962C8B-B14F-4D97-AF65-F5344CB8AC3E}">
        <p14:creationId xmlns:p14="http://schemas.microsoft.com/office/powerpoint/2010/main" val="3063146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626BB-8ABF-D723-9A09-AACAE258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7C6772-F442-C957-6482-BB421389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経済活動を知る指標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3C7F89-4643-050F-4AA2-40332A35C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ja-JP" altLang="en-US" sz="2400" dirty="0"/>
              <a:t>国内総生産（</a:t>
            </a:r>
            <a:r>
              <a:rPr lang="en-US" altLang="ja-JP" sz="2400" dirty="0"/>
              <a:t>GDP</a:t>
            </a:r>
            <a:r>
              <a:rPr lang="ja-JP" altLang="en-US" sz="2400" dirty="0"/>
              <a:t>）</a:t>
            </a:r>
            <a:endParaRPr kumimoji="1" lang="en-US" altLang="ja-JP" sz="24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ja-JP" altLang="en-US" sz="2000" dirty="0"/>
              <a:t>国内の経済活動や貿易で稼いだ利益の合計額</a:t>
            </a:r>
            <a:endParaRPr lang="en-US" altLang="ja-JP" sz="20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ja-JP" altLang="en-US" sz="2000" dirty="0"/>
              <a:t>海外との利息・配当の収支は含まない</a:t>
            </a:r>
            <a:endParaRPr lang="en-US" altLang="ja-JP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ja-JP" altLang="en-US" sz="2400" dirty="0"/>
              <a:t>国民総所得（</a:t>
            </a:r>
            <a:r>
              <a:rPr lang="en-US" altLang="ja-JP" sz="2400" dirty="0"/>
              <a:t>GNI)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en-US" altLang="ja-JP" sz="2000" dirty="0"/>
              <a:t>GDP</a:t>
            </a:r>
            <a:r>
              <a:rPr kumimoji="1" lang="ja-JP" altLang="en-US" sz="2000" dirty="0"/>
              <a:t>に海外からの受取利益を加えた額</a:t>
            </a:r>
            <a:endParaRPr kumimoji="1" lang="en-US" altLang="ja-JP" sz="20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ja-JP" altLang="en-US" sz="2000" dirty="0"/>
              <a:t>海外からの受取利益－海外からの利息・配当収入－海外への利息・配当の支払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60498528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480</TotalTime>
  <Words>162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Wingdings</vt:lpstr>
      <vt:lpstr>レトロスペクト</vt:lpstr>
      <vt:lpstr>円高と円安 日本にとってよいのは？</vt:lpstr>
      <vt:lpstr>円高、円安？？</vt:lpstr>
      <vt:lpstr>経済活動を知る指標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実教出版編修部</dc:creator>
  <dcterms:created xsi:type="dcterms:W3CDTF">2025-08-14T00:14:04Z</dcterms:created>
  <dcterms:modified xsi:type="dcterms:W3CDTF">2026-01-14T04:49:05Z</dcterms:modified>
</cp:coreProperties>
</file>