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はい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天神沢キャンパス</c:v>
                </c:pt>
                <c:pt idx="1">
                  <c:v>五ツ橋キャンパス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516</c:v>
                </c:pt>
                <c:pt idx="1">
                  <c:v>654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F8-4773-B65F-CFFD1F3AE2A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いいえ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天神沢キャンパス</c:v>
                </c:pt>
                <c:pt idx="1">
                  <c:v>五ツ橋キャンパス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480</c:v>
                </c:pt>
                <c:pt idx="1">
                  <c:v>322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DF8-4773-B65F-CFFD1F3AE2A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100"/>
        <c:axId val="1247854943"/>
        <c:axId val="1247860351"/>
      </c:barChart>
      <c:catAx>
        <c:axId val="124785494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247860351"/>
        <c:crosses val="autoZero"/>
        <c:auto val="1"/>
        <c:lblAlgn val="ctr"/>
        <c:lblOffset val="100"/>
        <c:noMultiLvlLbl val="0"/>
      </c:catAx>
      <c:valAx>
        <c:axId val="124786035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2478549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 b="1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C75F28-2446-44D8-9514-F2D23080B5E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1C443143-71C5-4D6C-A3B5-598EB5AE3263}">
      <dgm:prSet phldrT="[テキスト]"/>
      <dgm:spPr/>
      <dgm:t>
        <a:bodyPr/>
        <a:lstStyle/>
        <a:p>
          <a:r>
            <a:rPr kumimoji="1" lang="ja-JP" altLang="en-US" dirty="0"/>
            <a:t>自信とは</a:t>
          </a:r>
        </a:p>
      </dgm:t>
    </dgm:pt>
    <dgm:pt modelId="{56C47BED-5735-43A0-B539-0DDE23534FF0}" type="parTrans" cxnId="{4576DC90-CFC6-45CD-B816-0DCEC28371E3}">
      <dgm:prSet/>
      <dgm:spPr/>
      <dgm:t>
        <a:bodyPr/>
        <a:lstStyle/>
        <a:p>
          <a:endParaRPr kumimoji="1" lang="ja-JP" altLang="en-US"/>
        </a:p>
      </dgm:t>
    </dgm:pt>
    <dgm:pt modelId="{7E1C5B44-7DE3-4FF3-98F5-50FC849FF6F0}" type="sibTrans" cxnId="{4576DC90-CFC6-45CD-B816-0DCEC28371E3}">
      <dgm:prSet/>
      <dgm:spPr/>
      <dgm:t>
        <a:bodyPr/>
        <a:lstStyle/>
        <a:p>
          <a:endParaRPr kumimoji="1" lang="ja-JP" altLang="en-US"/>
        </a:p>
      </dgm:t>
    </dgm:pt>
    <dgm:pt modelId="{3E628BFF-4C92-4A1C-BB1A-9FB6004BBA45}">
      <dgm:prSet phldrT="[テキスト]"/>
      <dgm:spPr/>
      <dgm:t>
        <a:bodyPr/>
        <a:lstStyle/>
        <a:p>
          <a:r>
            <a:rPr kumimoji="1" lang="ja-JP" altLang="en-US" dirty="0"/>
            <a:t>自分を信じる力</a:t>
          </a:r>
        </a:p>
      </dgm:t>
    </dgm:pt>
    <dgm:pt modelId="{236F799B-83C0-48AE-A21E-340A91ED149D}" type="parTrans" cxnId="{60E46830-DC39-4C12-A064-5D4CE958C1E1}">
      <dgm:prSet/>
      <dgm:spPr/>
      <dgm:t>
        <a:bodyPr/>
        <a:lstStyle/>
        <a:p>
          <a:endParaRPr kumimoji="1" lang="ja-JP" altLang="en-US"/>
        </a:p>
      </dgm:t>
    </dgm:pt>
    <dgm:pt modelId="{14CCC55C-1D75-4DAD-BAAB-EA10B1DBADF4}" type="sibTrans" cxnId="{60E46830-DC39-4C12-A064-5D4CE958C1E1}">
      <dgm:prSet/>
      <dgm:spPr/>
      <dgm:t>
        <a:bodyPr/>
        <a:lstStyle/>
        <a:p>
          <a:endParaRPr kumimoji="1" lang="ja-JP" altLang="en-US"/>
        </a:p>
      </dgm:t>
    </dgm:pt>
    <dgm:pt modelId="{5C466A79-7DD3-4F13-B29D-71F424B5CBDF}">
      <dgm:prSet phldrT="[テキスト]"/>
      <dgm:spPr/>
      <dgm:t>
        <a:bodyPr/>
        <a:lstStyle/>
        <a:p>
          <a:r>
            <a:rPr kumimoji="1" lang="ja-JP" altLang="en-US" dirty="0"/>
            <a:t>踏み出す力</a:t>
          </a:r>
        </a:p>
      </dgm:t>
    </dgm:pt>
    <dgm:pt modelId="{1CCA2A92-2921-4617-86D6-29115DDE829C}" type="parTrans" cxnId="{6B8AB9DF-0BB9-476B-84B3-A8A5D9622019}">
      <dgm:prSet/>
      <dgm:spPr/>
      <dgm:t>
        <a:bodyPr/>
        <a:lstStyle/>
        <a:p>
          <a:endParaRPr kumimoji="1" lang="ja-JP" altLang="en-US"/>
        </a:p>
      </dgm:t>
    </dgm:pt>
    <dgm:pt modelId="{C7E7D18B-DE8A-45BF-B607-E984D8FE8E46}" type="sibTrans" cxnId="{6B8AB9DF-0BB9-476B-84B3-A8A5D9622019}">
      <dgm:prSet/>
      <dgm:spPr/>
      <dgm:t>
        <a:bodyPr/>
        <a:lstStyle/>
        <a:p>
          <a:endParaRPr kumimoji="1" lang="ja-JP" altLang="en-US"/>
        </a:p>
      </dgm:t>
    </dgm:pt>
    <dgm:pt modelId="{193C3A24-0D86-404B-9F30-EF8915FC7BC6}">
      <dgm:prSet phldrT="[テキスト]"/>
      <dgm:spPr/>
      <dgm:t>
        <a:bodyPr/>
        <a:lstStyle/>
        <a:p>
          <a:r>
            <a:rPr kumimoji="1" lang="ja-JP" altLang="en-US" dirty="0"/>
            <a:t>「少ない」と前へ踏み出せない</a:t>
          </a:r>
        </a:p>
      </dgm:t>
    </dgm:pt>
    <dgm:pt modelId="{FF314F4C-A422-4B34-831F-5B53DC8B3772}" type="parTrans" cxnId="{64EBCA81-A8CC-484F-BE0C-FF692FAC838B}">
      <dgm:prSet/>
      <dgm:spPr/>
      <dgm:t>
        <a:bodyPr/>
        <a:lstStyle/>
        <a:p>
          <a:endParaRPr kumimoji="1" lang="ja-JP" altLang="en-US"/>
        </a:p>
      </dgm:t>
    </dgm:pt>
    <dgm:pt modelId="{778A5312-8EF6-4898-94BC-5E8D5132B117}" type="sibTrans" cxnId="{64EBCA81-A8CC-484F-BE0C-FF692FAC838B}">
      <dgm:prSet/>
      <dgm:spPr/>
      <dgm:t>
        <a:bodyPr/>
        <a:lstStyle/>
        <a:p>
          <a:endParaRPr kumimoji="1" lang="ja-JP" altLang="en-US"/>
        </a:p>
      </dgm:t>
    </dgm:pt>
    <dgm:pt modelId="{86BC9429-681D-4660-BC40-C5179CD1A21A}">
      <dgm:prSet phldrT="[テキスト]"/>
      <dgm:spPr/>
      <dgm:t>
        <a:bodyPr/>
        <a:lstStyle/>
        <a:p>
          <a:r>
            <a:rPr kumimoji="1" lang="ja-JP" altLang="en-US" dirty="0"/>
            <a:t>でも</a:t>
          </a:r>
        </a:p>
      </dgm:t>
    </dgm:pt>
    <dgm:pt modelId="{6290BF81-7088-44BB-98D7-09CCD79878C4}" type="parTrans" cxnId="{230F8826-0A7C-42D9-8F1C-4F210B5EC08B}">
      <dgm:prSet/>
      <dgm:spPr/>
      <dgm:t>
        <a:bodyPr/>
        <a:lstStyle/>
        <a:p>
          <a:endParaRPr kumimoji="1" lang="ja-JP" altLang="en-US"/>
        </a:p>
      </dgm:t>
    </dgm:pt>
    <dgm:pt modelId="{6855E5C8-9CBE-4608-8437-0AD9108635CF}" type="sibTrans" cxnId="{230F8826-0A7C-42D9-8F1C-4F210B5EC08B}">
      <dgm:prSet/>
      <dgm:spPr/>
      <dgm:t>
        <a:bodyPr/>
        <a:lstStyle/>
        <a:p>
          <a:endParaRPr kumimoji="1" lang="ja-JP" altLang="en-US"/>
        </a:p>
      </dgm:t>
    </dgm:pt>
    <dgm:pt modelId="{17472BA0-D9E2-430C-AF2F-3196FC90ECF0}">
      <dgm:prSet phldrT="[テキスト]"/>
      <dgm:spPr/>
      <dgm:t>
        <a:bodyPr/>
        <a:lstStyle/>
        <a:p>
          <a:r>
            <a:rPr kumimoji="1" lang="ja-JP" altLang="en-US" dirty="0"/>
            <a:t>若いほど「少ない」</a:t>
          </a:r>
        </a:p>
      </dgm:t>
    </dgm:pt>
    <dgm:pt modelId="{09E976CA-9A32-4B60-8EFF-BF2D10B43CAA}" type="parTrans" cxnId="{2DB83980-7DE4-4741-9756-70CCE588BB13}">
      <dgm:prSet/>
      <dgm:spPr/>
      <dgm:t>
        <a:bodyPr/>
        <a:lstStyle/>
        <a:p>
          <a:endParaRPr kumimoji="1" lang="ja-JP" altLang="en-US"/>
        </a:p>
      </dgm:t>
    </dgm:pt>
    <dgm:pt modelId="{EF7183CA-2150-4CA4-98FC-588CC0ED5519}" type="sibTrans" cxnId="{2DB83980-7DE4-4741-9756-70CCE588BB13}">
      <dgm:prSet/>
      <dgm:spPr/>
      <dgm:t>
        <a:bodyPr/>
        <a:lstStyle/>
        <a:p>
          <a:endParaRPr kumimoji="1" lang="ja-JP" altLang="en-US"/>
        </a:p>
      </dgm:t>
    </dgm:pt>
    <dgm:pt modelId="{926C64D1-372A-4B46-A6B5-BBF6F3EFF580}" type="pres">
      <dgm:prSet presAssocID="{0DC75F28-2446-44D8-9514-F2D23080B5E5}" presName="linearFlow" presStyleCnt="0">
        <dgm:presLayoutVars>
          <dgm:dir/>
          <dgm:animLvl val="lvl"/>
          <dgm:resizeHandles val="exact"/>
        </dgm:presLayoutVars>
      </dgm:prSet>
      <dgm:spPr/>
    </dgm:pt>
    <dgm:pt modelId="{CAE97E63-DC1D-4779-BBAB-4563A87E02E2}" type="pres">
      <dgm:prSet presAssocID="{1C443143-71C5-4D6C-A3B5-598EB5AE3263}" presName="composite" presStyleCnt="0"/>
      <dgm:spPr/>
    </dgm:pt>
    <dgm:pt modelId="{DDD0FECF-5167-4BF2-9F34-F94509D90E7F}" type="pres">
      <dgm:prSet presAssocID="{1C443143-71C5-4D6C-A3B5-598EB5AE3263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D637A32E-54A4-4B50-8B19-79EECAE58DCA}" type="pres">
      <dgm:prSet presAssocID="{1C443143-71C5-4D6C-A3B5-598EB5AE3263}" presName="descendantText" presStyleLbl="alignAcc1" presStyleIdx="0" presStyleCnt="3">
        <dgm:presLayoutVars>
          <dgm:bulletEnabled val="1"/>
        </dgm:presLayoutVars>
      </dgm:prSet>
      <dgm:spPr/>
    </dgm:pt>
    <dgm:pt modelId="{A221FDA7-2E48-4DD0-8B34-0CDCC0A6644D}" type="pres">
      <dgm:prSet presAssocID="{7E1C5B44-7DE3-4FF3-98F5-50FC849FF6F0}" presName="sp" presStyleCnt="0"/>
      <dgm:spPr/>
    </dgm:pt>
    <dgm:pt modelId="{FD7D5742-B616-41D0-A031-54F53FBB074D}" type="pres">
      <dgm:prSet presAssocID="{5C466A79-7DD3-4F13-B29D-71F424B5CBDF}" presName="composite" presStyleCnt="0"/>
      <dgm:spPr/>
    </dgm:pt>
    <dgm:pt modelId="{28B05909-ED94-4AD8-AA6B-6C70B844C19A}" type="pres">
      <dgm:prSet presAssocID="{5C466A79-7DD3-4F13-B29D-71F424B5CBDF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643BB18D-90E9-4844-A9E1-5FB5EF08FDC9}" type="pres">
      <dgm:prSet presAssocID="{5C466A79-7DD3-4F13-B29D-71F424B5CBDF}" presName="descendantText" presStyleLbl="alignAcc1" presStyleIdx="1" presStyleCnt="3">
        <dgm:presLayoutVars>
          <dgm:bulletEnabled val="1"/>
        </dgm:presLayoutVars>
      </dgm:prSet>
      <dgm:spPr/>
    </dgm:pt>
    <dgm:pt modelId="{50799A2D-DF82-415F-9BFC-3737D5ADF159}" type="pres">
      <dgm:prSet presAssocID="{C7E7D18B-DE8A-45BF-B607-E984D8FE8E46}" presName="sp" presStyleCnt="0"/>
      <dgm:spPr/>
    </dgm:pt>
    <dgm:pt modelId="{5E79A6AE-EBC9-4A55-BAF7-989A22D651E1}" type="pres">
      <dgm:prSet presAssocID="{86BC9429-681D-4660-BC40-C5179CD1A21A}" presName="composite" presStyleCnt="0"/>
      <dgm:spPr/>
    </dgm:pt>
    <dgm:pt modelId="{079346B7-599A-41E3-82A6-0D64F9AC0CDB}" type="pres">
      <dgm:prSet presAssocID="{86BC9429-681D-4660-BC40-C5179CD1A21A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187B3BFF-3E07-410D-99CE-0A1AF4B20C85}" type="pres">
      <dgm:prSet presAssocID="{86BC9429-681D-4660-BC40-C5179CD1A21A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230F8826-0A7C-42D9-8F1C-4F210B5EC08B}" srcId="{0DC75F28-2446-44D8-9514-F2D23080B5E5}" destId="{86BC9429-681D-4660-BC40-C5179CD1A21A}" srcOrd="2" destOrd="0" parTransId="{6290BF81-7088-44BB-98D7-09CCD79878C4}" sibTransId="{6855E5C8-9CBE-4608-8437-0AD9108635CF}"/>
    <dgm:cxn modelId="{EA42102A-AF6B-481F-AAAB-779EA729B905}" type="presOf" srcId="{86BC9429-681D-4660-BC40-C5179CD1A21A}" destId="{079346B7-599A-41E3-82A6-0D64F9AC0CDB}" srcOrd="0" destOrd="0" presId="urn:microsoft.com/office/officeart/2005/8/layout/chevron2"/>
    <dgm:cxn modelId="{60E46830-DC39-4C12-A064-5D4CE958C1E1}" srcId="{1C443143-71C5-4D6C-A3B5-598EB5AE3263}" destId="{3E628BFF-4C92-4A1C-BB1A-9FB6004BBA45}" srcOrd="0" destOrd="0" parTransId="{236F799B-83C0-48AE-A21E-340A91ED149D}" sibTransId="{14CCC55C-1D75-4DAD-BAAB-EA10B1DBADF4}"/>
    <dgm:cxn modelId="{2DB83980-7DE4-4741-9756-70CCE588BB13}" srcId="{86BC9429-681D-4660-BC40-C5179CD1A21A}" destId="{17472BA0-D9E2-430C-AF2F-3196FC90ECF0}" srcOrd="0" destOrd="0" parTransId="{09E976CA-9A32-4B60-8EFF-BF2D10B43CAA}" sibTransId="{EF7183CA-2150-4CA4-98FC-588CC0ED5519}"/>
    <dgm:cxn modelId="{CB658181-9AD5-44D5-AB17-6792FA242C35}" type="presOf" srcId="{3E628BFF-4C92-4A1C-BB1A-9FB6004BBA45}" destId="{D637A32E-54A4-4B50-8B19-79EECAE58DCA}" srcOrd="0" destOrd="0" presId="urn:microsoft.com/office/officeart/2005/8/layout/chevron2"/>
    <dgm:cxn modelId="{64EBCA81-A8CC-484F-BE0C-FF692FAC838B}" srcId="{5C466A79-7DD3-4F13-B29D-71F424B5CBDF}" destId="{193C3A24-0D86-404B-9F30-EF8915FC7BC6}" srcOrd="0" destOrd="0" parTransId="{FF314F4C-A422-4B34-831F-5B53DC8B3772}" sibTransId="{778A5312-8EF6-4898-94BC-5E8D5132B117}"/>
    <dgm:cxn modelId="{D7A4E282-FAC0-4060-892F-466D25EFB6EF}" type="presOf" srcId="{0DC75F28-2446-44D8-9514-F2D23080B5E5}" destId="{926C64D1-372A-4B46-A6B5-BBF6F3EFF580}" srcOrd="0" destOrd="0" presId="urn:microsoft.com/office/officeart/2005/8/layout/chevron2"/>
    <dgm:cxn modelId="{FA98B88D-A7FB-499A-ABB7-1F4C3D0B9FA8}" type="presOf" srcId="{5C466A79-7DD3-4F13-B29D-71F424B5CBDF}" destId="{28B05909-ED94-4AD8-AA6B-6C70B844C19A}" srcOrd="0" destOrd="0" presId="urn:microsoft.com/office/officeart/2005/8/layout/chevron2"/>
    <dgm:cxn modelId="{4576DC90-CFC6-45CD-B816-0DCEC28371E3}" srcId="{0DC75F28-2446-44D8-9514-F2D23080B5E5}" destId="{1C443143-71C5-4D6C-A3B5-598EB5AE3263}" srcOrd="0" destOrd="0" parTransId="{56C47BED-5735-43A0-B539-0DDE23534FF0}" sibTransId="{7E1C5B44-7DE3-4FF3-98F5-50FC849FF6F0}"/>
    <dgm:cxn modelId="{823B5093-1E25-47D9-91DD-F8DD8D1A5AFF}" type="presOf" srcId="{1C443143-71C5-4D6C-A3B5-598EB5AE3263}" destId="{DDD0FECF-5167-4BF2-9F34-F94509D90E7F}" srcOrd="0" destOrd="0" presId="urn:microsoft.com/office/officeart/2005/8/layout/chevron2"/>
    <dgm:cxn modelId="{B0FE07A2-E64F-491F-84D2-DA714AFB7585}" type="presOf" srcId="{17472BA0-D9E2-430C-AF2F-3196FC90ECF0}" destId="{187B3BFF-3E07-410D-99CE-0A1AF4B20C85}" srcOrd="0" destOrd="0" presId="urn:microsoft.com/office/officeart/2005/8/layout/chevron2"/>
    <dgm:cxn modelId="{F36697B7-BDA0-426A-BBC2-C915AE94CD7D}" type="presOf" srcId="{193C3A24-0D86-404B-9F30-EF8915FC7BC6}" destId="{643BB18D-90E9-4844-A9E1-5FB5EF08FDC9}" srcOrd="0" destOrd="0" presId="urn:microsoft.com/office/officeart/2005/8/layout/chevron2"/>
    <dgm:cxn modelId="{6B8AB9DF-0BB9-476B-84B3-A8A5D9622019}" srcId="{0DC75F28-2446-44D8-9514-F2D23080B5E5}" destId="{5C466A79-7DD3-4F13-B29D-71F424B5CBDF}" srcOrd="1" destOrd="0" parTransId="{1CCA2A92-2921-4617-86D6-29115DDE829C}" sibTransId="{C7E7D18B-DE8A-45BF-B607-E984D8FE8E46}"/>
    <dgm:cxn modelId="{3A3BB4D4-6A09-4639-AEE6-A4993DE5224B}" type="presParOf" srcId="{926C64D1-372A-4B46-A6B5-BBF6F3EFF580}" destId="{CAE97E63-DC1D-4779-BBAB-4563A87E02E2}" srcOrd="0" destOrd="0" presId="urn:microsoft.com/office/officeart/2005/8/layout/chevron2"/>
    <dgm:cxn modelId="{04B53FBB-4D83-4D70-BD77-9BE9CC9603C4}" type="presParOf" srcId="{CAE97E63-DC1D-4779-BBAB-4563A87E02E2}" destId="{DDD0FECF-5167-4BF2-9F34-F94509D90E7F}" srcOrd="0" destOrd="0" presId="urn:microsoft.com/office/officeart/2005/8/layout/chevron2"/>
    <dgm:cxn modelId="{3815F9E6-8D11-4E22-BDCF-01696A5983AF}" type="presParOf" srcId="{CAE97E63-DC1D-4779-BBAB-4563A87E02E2}" destId="{D637A32E-54A4-4B50-8B19-79EECAE58DCA}" srcOrd="1" destOrd="0" presId="urn:microsoft.com/office/officeart/2005/8/layout/chevron2"/>
    <dgm:cxn modelId="{A471E1B7-1F87-44AE-851D-6A8C26D8D952}" type="presParOf" srcId="{926C64D1-372A-4B46-A6B5-BBF6F3EFF580}" destId="{A221FDA7-2E48-4DD0-8B34-0CDCC0A6644D}" srcOrd="1" destOrd="0" presId="urn:microsoft.com/office/officeart/2005/8/layout/chevron2"/>
    <dgm:cxn modelId="{E960C3FF-8D26-4E40-84CA-9F15D18C78A8}" type="presParOf" srcId="{926C64D1-372A-4B46-A6B5-BBF6F3EFF580}" destId="{FD7D5742-B616-41D0-A031-54F53FBB074D}" srcOrd="2" destOrd="0" presId="urn:microsoft.com/office/officeart/2005/8/layout/chevron2"/>
    <dgm:cxn modelId="{447C314F-5941-4907-BEF3-A87C47060537}" type="presParOf" srcId="{FD7D5742-B616-41D0-A031-54F53FBB074D}" destId="{28B05909-ED94-4AD8-AA6B-6C70B844C19A}" srcOrd="0" destOrd="0" presId="urn:microsoft.com/office/officeart/2005/8/layout/chevron2"/>
    <dgm:cxn modelId="{E4A16EF7-9EED-423B-8BF7-3F9EA2D53612}" type="presParOf" srcId="{FD7D5742-B616-41D0-A031-54F53FBB074D}" destId="{643BB18D-90E9-4844-A9E1-5FB5EF08FDC9}" srcOrd="1" destOrd="0" presId="urn:microsoft.com/office/officeart/2005/8/layout/chevron2"/>
    <dgm:cxn modelId="{0A32BBF5-6F38-422F-B6E0-0382522DC2C5}" type="presParOf" srcId="{926C64D1-372A-4B46-A6B5-BBF6F3EFF580}" destId="{50799A2D-DF82-415F-9BFC-3737D5ADF159}" srcOrd="3" destOrd="0" presId="urn:microsoft.com/office/officeart/2005/8/layout/chevron2"/>
    <dgm:cxn modelId="{AF8DFB70-1011-4229-BB25-8F6B2BF10F41}" type="presParOf" srcId="{926C64D1-372A-4B46-A6B5-BBF6F3EFF580}" destId="{5E79A6AE-EBC9-4A55-BAF7-989A22D651E1}" srcOrd="4" destOrd="0" presId="urn:microsoft.com/office/officeart/2005/8/layout/chevron2"/>
    <dgm:cxn modelId="{7EBA60DB-ECDB-45C3-B2F5-CE716EE47F95}" type="presParOf" srcId="{5E79A6AE-EBC9-4A55-BAF7-989A22D651E1}" destId="{079346B7-599A-41E3-82A6-0D64F9AC0CDB}" srcOrd="0" destOrd="0" presId="urn:microsoft.com/office/officeart/2005/8/layout/chevron2"/>
    <dgm:cxn modelId="{A73A8981-5A5A-4254-AA48-5FD4731CC856}" type="presParOf" srcId="{5E79A6AE-EBC9-4A55-BAF7-989A22D651E1}" destId="{187B3BFF-3E07-410D-99CE-0A1AF4B20C8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C42679-AFF9-4813-91B6-E6D20E75DF00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2B5419A5-63C5-4C1C-A56B-34FBF42FDE22}">
      <dgm:prSet phldrT="[テキスト]" custT="1"/>
      <dgm:spPr/>
      <dgm:t>
        <a:bodyPr/>
        <a:lstStyle/>
        <a:p>
          <a:r>
            <a:rPr kumimoji="1" lang="ja-JP" altLang="en-US" sz="1600" dirty="0"/>
            <a:t>やる気がでない</a:t>
          </a:r>
          <a:r>
            <a:rPr kumimoji="1" lang="en-US" altLang="ja-JP" sz="1600" dirty="0"/>
            <a:t>…</a:t>
          </a:r>
          <a:endParaRPr kumimoji="1" lang="ja-JP" altLang="en-US" sz="1600" dirty="0"/>
        </a:p>
      </dgm:t>
    </dgm:pt>
    <dgm:pt modelId="{22EC9AD5-5C74-4189-9125-CFC88E2BCF3F}" type="parTrans" cxnId="{53F60BD5-E4E7-439E-8985-44A3FD01ABD4}">
      <dgm:prSet/>
      <dgm:spPr/>
      <dgm:t>
        <a:bodyPr/>
        <a:lstStyle/>
        <a:p>
          <a:endParaRPr kumimoji="1" lang="ja-JP" altLang="en-US" sz="1600"/>
        </a:p>
      </dgm:t>
    </dgm:pt>
    <dgm:pt modelId="{9BF7E429-0BAE-4556-8580-3DEF5A6F5D3F}" type="sibTrans" cxnId="{53F60BD5-E4E7-439E-8985-44A3FD01ABD4}">
      <dgm:prSet custT="1"/>
      <dgm:spPr/>
      <dgm:t>
        <a:bodyPr/>
        <a:lstStyle/>
        <a:p>
          <a:endParaRPr kumimoji="1" lang="ja-JP" altLang="en-US" sz="1600"/>
        </a:p>
      </dgm:t>
    </dgm:pt>
    <dgm:pt modelId="{F31C9579-EB59-4148-93BE-48785BB51DCA}">
      <dgm:prSet phldrT="[テキスト]" custT="1"/>
      <dgm:spPr/>
      <dgm:t>
        <a:bodyPr/>
        <a:lstStyle/>
        <a:p>
          <a:r>
            <a:rPr kumimoji="1" lang="ja-JP" altLang="en-US" sz="1600" dirty="0"/>
            <a:t>「やる気」のスイッチは無い！</a:t>
          </a:r>
        </a:p>
      </dgm:t>
    </dgm:pt>
    <dgm:pt modelId="{A7A94E50-4E15-4E85-9E12-431CADAE3D2B}" type="parTrans" cxnId="{3B106703-65C2-43AF-8D4A-A398B0CB95CF}">
      <dgm:prSet/>
      <dgm:spPr/>
      <dgm:t>
        <a:bodyPr/>
        <a:lstStyle/>
        <a:p>
          <a:endParaRPr kumimoji="1" lang="ja-JP" altLang="en-US" sz="1600"/>
        </a:p>
      </dgm:t>
    </dgm:pt>
    <dgm:pt modelId="{2D64EE2F-9481-4D16-BE4E-F5F6556837BE}" type="sibTrans" cxnId="{3B106703-65C2-43AF-8D4A-A398B0CB95CF}">
      <dgm:prSet custT="1"/>
      <dgm:spPr/>
      <dgm:t>
        <a:bodyPr/>
        <a:lstStyle/>
        <a:p>
          <a:endParaRPr kumimoji="1" lang="ja-JP" altLang="en-US" sz="1600"/>
        </a:p>
      </dgm:t>
    </dgm:pt>
    <dgm:pt modelId="{2375A0BB-8DD1-4B4E-B74A-E40D6A66E6F4}">
      <dgm:prSet phldrT="[テキスト]" custT="1"/>
      <dgm:spPr/>
      <dgm:t>
        <a:bodyPr/>
        <a:lstStyle/>
        <a:p>
          <a:r>
            <a:rPr kumimoji="1" lang="ja-JP" altLang="en-US" sz="1600" dirty="0"/>
            <a:t>「やる気」は動いているうちに出てくる！</a:t>
          </a:r>
        </a:p>
      </dgm:t>
    </dgm:pt>
    <dgm:pt modelId="{6A5455D2-D4FB-4D7E-BE51-D823A755BE38}" type="parTrans" cxnId="{2A542A58-1214-41B2-BCEB-364F07989D74}">
      <dgm:prSet/>
      <dgm:spPr/>
      <dgm:t>
        <a:bodyPr/>
        <a:lstStyle/>
        <a:p>
          <a:endParaRPr kumimoji="1" lang="ja-JP" altLang="en-US" sz="1600"/>
        </a:p>
      </dgm:t>
    </dgm:pt>
    <dgm:pt modelId="{3E035469-41FB-4CBC-9CBB-64AD72829C8A}" type="sibTrans" cxnId="{2A542A58-1214-41B2-BCEB-364F07989D74}">
      <dgm:prSet custT="1"/>
      <dgm:spPr/>
      <dgm:t>
        <a:bodyPr/>
        <a:lstStyle/>
        <a:p>
          <a:endParaRPr kumimoji="1" lang="ja-JP" altLang="en-US" sz="1600"/>
        </a:p>
      </dgm:t>
    </dgm:pt>
    <dgm:pt modelId="{CBB3C2F9-B881-4757-9B1B-9FBC2E611630}">
      <dgm:prSet phldrT="[テキスト]" custT="1"/>
      <dgm:spPr/>
      <dgm:t>
        <a:bodyPr/>
        <a:lstStyle/>
        <a:p>
          <a:r>
            <a:rPr kumimoji="1" lang="ja-JP" altLang="en-US" sz="1600" b="1" dirty="0">
              <a:solidFill>
                <a:schemeClr val="accent3"/>
              </a:solidFill>
            </a:rPr>
            <a:t>まず動く！</a:t>
          </a:r>
        </a:p>
      </dgm:t>
    </dgm:pt>
    <dgm:pt modelId="{06D90AAD-5990-41C1-9625-E8DAFC28808E}" type="parTrans" cxnId="{78AFAD31-EBEA-4C6A-BA77-1EB2D988E649}">
      <dgm:prSet/>
      <dgm:spPr/>
      <dgm:t>
        <a:bodyPr/>
        <a:lstStyle/>
        <a:p>
          <a:endParaRPr kumimoji="1" lang="ja-JP" altLang="en-US" sz="1600"/>
        </a:p>
      </dgm:t>
    </dgm:pt>
    <dgm:pt modelId="{3C488BC3-054D-4616-83A1-B5DE93F57E79}" type="sibTrans" cxnId="{78AFAD31-EBEA-4C6A-BA77-1EB2D988E649}">
      <dgm:prSet custT="1"/>
      <dgm:spPr/>
      <dgm:t>
        <a:bodyPr/>
        <a:lstStyle/>
        <a:p>
          <a:endParaRPr kumimoji="1" lang="ja-JP" altLang="en-US" sz="1600"/>
        </a:p>
      </dgm:t>
    </dgm:pt>
    <dgm:pt modelId="{7943F76C-C962-4F83-83A1-AFB331302FCA}">
      <dgm:prSet phldrT="[テキスト]" custT="1"/>
      <dgm:spPr/>
      <dgm:t>
        <a:bodyPr/>
        <a:lstStyle/>
        <a:p>
          <a:r>
            <a:rPr kumimoji="1" lang="ja-JP" altLang="en-US" sz="1600" dirty="0"/>
            <a:t>動けない</a:t>
          </a:r>
          <a:r>
            <a:rPr kumimoji="1" lang="en-US" altLang="ja-JP" sz="1600" dirty="0"/>
            <a:t>…</a:t>
          </a:r>
          <a:endParaRPr kumimoji="1" lang="ja-JP" altLang="en-US" sz="1600" dirty="0"/>
        </a:p>
      </dgm:t>
    </dgm:pt>
    <dgm:pt modelId="{A7AC537E-30BA-49CD-A0CF-1C201F4A3BEF}" type="parTrans" cxnId="{BE0FB173-D67F-4197-BE5A-D3A84DDFF49D}">
      <dgm:prSet/>
      <dgm:spPr/>
      <dgm:t>
        <a:bodyPr/>
        <a:lstStyle/>
        <a:p>
          <a:endParaRPr kumimoji="1" lang="ja-JP" altLang="en-US" sz="1600"/>
        </a:p>
      </dgm:t>
    </dgm:pt>
    <dgm:pt modelId="{A34D6529-2FA5-4C83-A216-FB442BEA92CE}" type="sibTrans" cxnId="{BE0FB173-D67F-4197-BE5A-D3A84DDFF49D}">
      <dgm:prSet custT="1"/>
      <dgm:spPr/>
      <dgm:t>
        <a:bodyPr/>
        <a:lstStyle/>
        <a:p>
          <a:endParaRPr kumimoji="1" lang="ja-JP" altLang="en-US" sz="1600"/>
        </a:p>
      </dgm:t>
    </dgm:pt>
    <dgm:pt modelId="{B94FB4CD-F048-4B28-8CF5-94960B4ABDDB}">
      <dgm:prSet phldrT="[テキスト]" custT="1"/>
      <dgm:spPr/>
      <dgm:t>
        <a:bodyPr/>
        <a:lstStyle/>
        <a:p>
          <a:r>
            <a:rPr kumimoji="1" lang="ja-JP" altLang="en-US" sz="1600" dirty="0"/>
            <a:t>動けないのは「感情」が入るから！</a:t>
          </a:r>
        </a:p>
      </dgm:t>
    </dgm:pt>
    <dgm:pt modelId="{B873E4D8-77D0-43FE-A38A-5E66F2785A27}" type="parTrans" cxnId="{E25DD838-3F6C-4639-804A-2D9A1FF4FAE5}">
      <dgm:prSet/>
      <dgm:spPr/>
      <dgm:t>
        <a:bodyPr/>
        <a:lstStyle/>
        <a:p>
          <a:endParaRPr kumimoji="1" lang="ja-JP" altLang="en-US" sz="1600"/>
        </a:p>
      </dgm:t>
    </dgm:pt>
    <dgm:pt modelId="{2318CD49-D4F9-42E5-984A-A22325611AB4}" type="sibTrans" cxnId="{E25DD838-3F6C-4639-804A-2D9A1FF4FAE5}">
      <dgm:prSet custT="1"/>
      <dgm:spPr/>
      <dgm:t>
        <a:bodyPr/>
        <a:lstStyle/>
        <a:p>
          <a:endParaRPr kumimoji="1" lang="ja-JP" altLang="en-US" sz="1600"/>
        </a:p>
      </dgm:t>
    </dgm:pt>
    <dgm:pt modelId="{2A60FC7B-ACF6-4567-B522-5468E8BD308E}">
      <dgm:prSet phldrT="[テキスト]" custT="1"/>
      <dgm:spPr/>
      <dgm:t>
        <a:bodyPr/>
        <a:lstStyle/>
        <a:p>
          <a:r>
            <a:rPr kumimoji="1" lang="ja-JP" altLang="en-US" sz="1600" dirty="0"/>
            <a:t>「感情」が入らないようにするには「習慣」にする！</a:t>
          </a:r>
        </a:p>
      </dgm:t>
    </dgm:pt>
    <dgm:pt modelId="{3E1C35D3-B669-4215-87FA-DF69489F595C}" type="parTrans" cxnId="{52437BA6-BC52-4543-9C5B-E96F93C8B3E0}">
      <dgm:prSet/>
      <dgm:spPr/>
      <dgm:t>
        <a:bodyPr/>
        <a:lstStyle/>
        <a:p>
          <a:endParaRPr kumimoji="1" lang="ja-JP" altLang="en-US" sz="1600"/>
        </a:p>
      </dgm:t>
    </dgm:pt>
    <dgm:pt modelId="{4E893EA5-EC31-442B-B0C9-97E951CA573B}" type="sibTrans" cxnId="{52437BA6-BC52-4543-9C5B-E96F93C8B3E0}">
      <dgm:prSet custT="1"/>
      <dgm:spPr/>
      <dgm:t>
        <a:bodyPr/>
        <a:lstStyle/>
        <a:p>
          <a:endParaRPr kumimoji="1" lang="ja-JP" altLang="en-US" sz="1600"/>
        </a:p>
      </dgm:t>
    </dgm:pt>
    <dgm:pt modelId="{81727427-6001-4B89-8A01-C06D7C30E9AD}">
      <dgm:prSet phldrT="[テキスト]" custT="1"/>
      <dgm:spPr/>
      <dgm:t>
        <a:bodyPr/>
        <a:lstStyle/>
        <a:p>
          <a:r>
            <a:rPr kumimoji="1" lang="ja-JP" altLang="en-US" sz="1600" dirty="0"/>
            <a:t>習慣にならない</a:t>
          </a:r>
          <a:r>
            <a:rPr kumimoji="1" lang="en-US" altLang="ja-JP" sz="1600" dirty="0"/>
            <a:t>…</a:t>
          </a:r>
          <a:endParaRPr kumimoji="1" lang="ja-JP" altLang="en-US" sz="1600" dirty="0"/>
        </a:p>
      </dgm:t>
    </dgm:pt>
    <dgm:pt modelId="{A6A1C529-7FC2-4701-965F-D5B5F677E08A}" type="parTrans" cxnId="{F8394905-BFB8-413E-A5A3-69E6AB756B14}">
      <dgm:prSet/>
      <dgm:spPr/>
      <dgm:t>
        <a:bodyPr/>
        <a:lstStyle/>
        <a:p>
          <a:endParaRPr kumimoji="1" lang="ja-JP" altLang="en-US" sz="1600"/>
        </a:p>
      </dgm:t>
    </dgm:pt>
    <dgm:pt modelId="{2B667B45-7A34-4A43-A666-868061A651A4}" type="sibTrans" cxnId="{F8394905-BFB8-413E-A5A3-69E6AB756B14}">
      <dgm:prSet custT="1"/>
      <dgm:spPr/>
      <dgm:t>
        <a:bodyPr/>
        <a:lstStyle/>
        <a:p>
          <a:endParaRPr kumimoji="1" lang="ja-JP" altLang="en-US" sz="1600"/>
        </a:p>
      </dgm:t>
    </dgm:pt>
    <dgm:pt modelId="{28B8CFEF-1467-4DD4-90F7-F4907E3A3031}">
      <dgm:prSet phldrT="[テキスト]" custT="1"/>
      <dgm:spPr/>
      <dgm:t>
        <a:bodyPr/>
        <a:lstStyle/>
        <a:p>
          <a:r>
            <a:rPr kumimoji="1" lang="ja-JP" altLang="en-US" sz="1600" dirty="0"/>
            <a:t>毎日同じ時間に同じことを続ける！５分でいいから！</a:t>
          </a:r>
        </a:p>
      </dgm:t>
    </dgm:pt>
    <dgm:pt modelId="{5AFB01FE-4AD3-45A0-92D8-7C8E28E7890F}" type="parTrans" cxnId="{B42FA6E8-F4E3-48AB-A755-CD5153DEB274}">
      <dgm:prSet/>
      <dgm:spPr/>
      <dgm:t>
        <a:bodyPr/>
        <a:lstStyle/>
        <a:p>
          <a:endParaRPr kumimoji="1" lang="ja-JP" altLang="en-US" sz="1600"/>
        </a:p>
      </dgm:t>
    </dgm:pt>
    <dgm:pt modelId="{A523B0B0-6AA0-4828-9B3F-214A2B5C2319}" type="sibTrans" cxnId="{B42FA6E8-F4E3-48AB-A755-CD5153DEB274}">
      <dgm:prSet custT="1"/>
      <dgm:spPr/>
      <dgm:t>
        <a:bodyPr/>
        <a:lstStyle/>
        <a:p>
          <a:endParaRPr kumimoji="1" lang="ja-JP" altLang="en-US" sz="1600"/>
        </a:p>
      </dgm:t>
    </dgm:pt>
    <dgm:pt modelId="{30FCF2DA-575A-44DE-A4B4-ACDDD9B44C59}">
      <dgm:prSet phldrT="[テキスト]" custT="1"/>
      <dgm:spPr/>
      <dgm:t>
        <a:bodyPr/>
        <a:lstStyle/>
        <a:p>
          <a:r>
            <a:rPr kumimoji="1" lang="ja-JP" altLang="en-US" sz="1600" b="1" dirty="0">
              <a:solidFill>
                <a:schemeClr val="accent3"/>
              </a:solidFill>
            </a:rPr>
            <a:t>「習慣」完成！</a:t>
          </a:r>
          <a:endParaRPr kumimoji="1" lang="ja-JP" altLang="en-US" sz="1600"/>
        </a:p>
      </dgm:t>
    </dgm:pt>
    <dgm:pt modelId="{DA314FA1-14A7-4324-9301-DCCF0FE3F15B}" type="parTrans" cxnId="{6167D310-DFE6-4BA7-BF60-B19CB568638E}">
      <dgm:prSet/>
      <dgm:spPr/>
      <dgm:t>
        <a:bodyPr/>
        <a:lstStyle/>
        <a:p>
          <a:endParaRPr kumimoji="1" lang="ja-JP" altLang="en-US" sz="1600"/>
        </a:p>
      </dgm:t>
    </dgm:pt>
    <dgm:pt modelId="{946F4560-6D5D-468F-A763-1775EB6450FA}" type="sibTrans" cxnId="{6167D310-DFE6-4BA7-BF60-B19CB568638E}">
      <dgm:prSet/>
      <dgm:spPr/>
      <dgm:t>
        <a:bodyPr/>
        <a:lstStyle/>
        <a:p>
          <a:endParaRPr kumimoji="1" lang="ja-JP" altLang="en-US" sz="1600"/>
        </a:p>
      </dgm:t>
    </dgm:pt>
    <dgm:pt modelId="{A61BE6BC-B22E-4FEC-847F-2AFFF94CDE7E}" type="pres">
      <dgm:prSet presAssocID="{E8C42679-AFF9-4813-91B6-E6D20E75DF00}" presName="diagram" presStyleCnt="0">
        <dgm:presLayoutVars>
          <dgm:dir/>
          <dgm:resizeHandles val="exact"/>
        </dgm:presLayoutVars>
      </dgm:prSet>
      <dgm:spPr/>
    </dgm:pt>
    <dgm:pt modelId="{09DA39A4-2C9D-4268-95CF-856D179A2975}" type="pres">
      <dgm:prSet presAssocID="{2B5419A5-63C5-4C1C-A56B-34FBF42FDE22}" presName="node" presStyleLbl="node1" presStyleIdx="0" presStyleCnt="10">
        <dgm:presLayoutVars>
          <dgm:bulletEnabled val="1"/>
        </dgm:presLayoutVars>
      </dgm:prSet>
      <dgm:spPr/>
    </dgm:pt>
    <dgm:pt modelId="{DAC0024D-7F3B-442A-B223-963B24859860}" type="pres">
      <dgm:prSet presAssocID="{9BF7E429-0BAE-4556-8580-3DEF5A6F5D3F}" presName="sibTrans" presStyleLbl="sibTrans2D1" presStyleIdx="0" presStyleCnt="9"/>
      <dgm:spPr/>
    </dgm:pt>
    <dgm:pt modelId="{4E08FA92-8439-42AE-A6A9-62D1B0DCE99E}" type="pres">
      <dgm:prSet presAssocID="{9BF7E429-0BAE-4556-8580-3DEF5A6F5D3F}" presName="connectorText" presStyleLbl="sibTrans2D1" presStyleIdx="0" presStyleCnt="9"/>
      <dgm:spPr/>
    </dgm:pt>
    <dgm:pt modelId="{BF0633E0-8DE0-4240-B1EA-9B4762C823ED}" type="pres">
      <dgm:prSet presAssocID="{F31C9579-EB59-4148-93BE-48785BB51DCA}" presName="node" presStyleLbl="node1" presStyleIdx="1" presStyleCnt="10">
        <dgm:presLayoutVars>
          <dgm:bulletEnabled val="1"/>
        </dgm:presLayoutVars>
      </dgm:prSet>
      <dgm:spPr/>
    </dgm:pt>
    <dgm:pt modelId="{25DCCD52-6461-4D60-A02A-9FAD1B32321C}" type="pres">
      <dgm:prSet presAssocID="{2D64EE2F-9481-4D16-BE4E-F5F6556837BE}" presName="sibTrans" presStyleLbl="sibTrans2D1" presStyleIdx="1" presStyleCnt="9"/>
      <dgm:spPr/>
    </dgm:pt>
    <dgm:pt modelId="{6F7533C6-BB1D-46E0-9EED-97E975040678}" type="pres">
      <dgm:prSet presAssocID="{2D64EE2F-9481-4D16-BE4E-F5F6556837BE}" presName="connectorText" presStyleLbl="sibTrans2D1" presStyleIdx="1" presStyleCnt="9"/>
      <dgm:spPr/>
    </dgm:pt>
    <dgm:pt modelId="{5D866574-4C51-47D5-A8A7-015F61B5751A}" type="pres">
      <dgm:prSet presAssocID="{2375A0BB-8DD1-4B4E-B74A-E40D6A66E6F4}" presName="node" presStyleLbl="node1" presStyleIdx="2" presStyleCnt="10">
        <dgm:presLayoutVars>
          <dgm:bulletEnabled val="1"/>
        </dgm:presLayoutVars>
      </dgm:prSet>
      <dgm:spPr/>
    </dgm:pt>
    <dgm:pt modelId="{7617103F-2641-438B-8338-B1068AB34062}" type="pres">
      <dgm:prSet presAssocID="{3E035469-41FB-4CBC-9CBB-64AD72829C8A}" presName="sibTrans" presStyleLbl="sibTrans2D1" presStyleIdx="2" presStyleCnt="9"/>
      <dgm:spPr/>
    </dgm:pt>
    <dgm:pt modelId="{53C7BE1A-70AA-437B-9ECB-9176091DDD2A}" type="pres">
      <dgm:prSet presAssocID="{3E035469-41FB-4CBC-9CBB-64AD72829C8A}" presName="connectorText" presStyleLbl="sibTrans2D1" presStyleIdx="2" presStyleCnt="9"/>
      <dgm:spPr/>
    </dgm:pt>
    <dgm:pt modelId="{FE05CAE8-25F5-4419-8D22-A1CF7F1C51FB}" type="pres">
      <dgm:prSet presAssocID="{CBB3C2F9-B881-4757-9B1B-9FBC2E611630}" presName="node" presStyleLbl="node1" presStyleIdx="3" presStyleCnt="10">
        <dgm:presLayoutVars>
          <dgm:bulletEnabled val="1"/>
        </dgm:presLayoutVars>
      </dgm:prSet>
      <dgm:spPr/>
    </dgm:pt>
    <dgm:pt modelId="{F598AAF1-B2F5-41EE-8691-A1D42DF09461}" type="pres">
      <dgm:prSet presAssocID="{3C488BC3-054D-4616-83A1-B5DE93F57E79}" presName="sibTrans" presStyleLbl="sibTrans2D1" presStyleIdx="3" presStyleCnt="9"/>
      <dgm:spPr/>
    </dgm:pt>
    <dgm:pt modelId="{0419C107-FAE7-4F00-8072-EF79E32CF205}" type="pres">
      <dgm:prSet presAssocID="{3C488BC3-054D-4616-83A1-B5DE93F57E79}" presName="connectorText" presStyleLbl="sibTrans2D1" presStyleIdx="3" presStyleCnt="9"/>
      <dgm:spPr/>
    </dgm:pt>
    <dgm:pt modelId="{D09A8435-4F20-4F1B-9BB4-0EF0A762BB7C}" type="pres">
      <dgm:prSet presAssocID="{7943F76C-C962-4F83-83A1-AFB331302FCA}" presName="node" presStyleLbl="node1" presStyleIdx="4" presStyleCnt="10">
        <dgm:presLayoutVars>
          <dgm:bulletEnabled val="1"/>
        </dgm:presLayoutVars>
      </dgm:prSet>
      <dgm:spPr/>
    </dgm:pt>
    <dgm:pt modelId="{E8D29E66-CC6F-4A77-A6F8-9C9B345CA92A}" type="pres">
      <dgm:prSet presAssocID="{A34D6529-2FA5-4C83-A216-FB442BEA92CE}" presName="sibTrans" presStyleLbl="sibTrans2D1" presStyleIdx="4" presStyleCnt="9"/>
      <dgm:spPr/>
    </dgm:pt>
    <dgm:pt modelId="{71CB7E37-54FB-48E6-91DE-9881C37CD912}" type="pres">
      <dgm:prSet presAssocID="{A34D6529-2FA5-4C83-A216-FB442BEA92CE}" presName="connectorText" presStyleLbl="sibTrans2D1" presStyleIdx="4" presStyleCnt="9"/>
      <dgm:spPr/>
    </dgm:pt>
    <dgm:pt modelId="{60A93596-BE4C-4D23-872F-5864209D86CA}" type="pres">
      <dgm:prSet presAssocID="{B94FB4CD-F048-4B28-8CF5-94960B4ABDDB}" presName="node" presStyleLbl="node1" presStyleIdx="5" presStyleCnt="10">
        <dgm:presLayoutVars>
          <dgm:bulletEnabled val="1"/>
        </dgm:presLayoutVars>
      </dgm:prSet>
      <dgm:spPr/>
    </dgm:pt>
    <dgm:pt modelId="{0C69ACAC-F36E-49B4-8FC4-3589E0FC5485}" type="pres">
      <dgm:prSet presAssocID="{2318CD49-D4F9-42E5-984A-A22325611AB4}" presName="sibTrans" presStyleLbl="sibTrans2D1" presStyleIdx="5" presStyleCnt="9"/>
      <dgm:spPr/>
    </dgm:pt>
    <dgm:pt modelId="{852EDACA-D321-46F0-B40F-1DB178AE379B}" type="pres">
      <dgm:prSet presAssocID="{2318CD49-D4F9-42E5-984A-A22325611AB4}" presName="connectorText" presStyleLbl="sibTrans2D1" presStyleIdx="5" presStyleCnt="9"/>
      <dgm:spPr/>
    </dgm:pt>
    <dgm:pt modelId="{4ECA31AE-1C40-4CB1-94E0-158A685272C6}" type="pres">
      <dgm:prSet presAssocID="{2A60FC7B-ACF6-4567-B522-5468E8BD308E}" presName="node" presStyleLbl="node1" presStyleIdx="6" presStyleCnt="10">
        <dgm:presLayoutVars>
          <dgm:bulletEnabled val="1"/>
        </dgm:presLayoutVars>
      </dgm:prSet>
      <dgm:spPr/>
    </dgm:pt>
    <dgm:pt modelId="{6EBC1EBE-A4EF-4CFC-A6A1-758DAF34C762}" type="pres">
      <dgm:prSet presAssocID="{4E893EA5-EC31-442B-B0C9-97E951CA573B}" presName="sibTrans" presStyleLbl="sibTrans2D1" presStyleIdx="6" presStyleCnt="9"/>
      <dgm:spPr/>
    </dgm:pt>
    <dgm:pt modelId="{CD2AEB51-EDEA-4367-A996-B0FD2CAE39B2}" type="pres">
      <dgm:prSet presAssocID="{4E893EA5-EC31-442B-B0C9-97E951CA573B}" presName="connectorText" presStyleLbl="sibTrans2D1" presStyleIdx="6" presStyleCnt="9"/>
      <dgm:spPr/>
    </dgm:pt>
    <dgm:pt modelId="{39C7957C-DA6B-42B6-9275-C6C90F594630}" type="pres">
      <dgm:prSet presAssocID="{81727427-6001-4B89-8A01-C06D7C30E9AD}" presName="node" presStyleLbl="node1" presStyleIdx="7" presStyleCnt="10">
        <dgm:presLayoutVars>
          <dgm:bulletEnabled val="1"/>
        </dgm:presLayoutVars>
      </dgm:prSet>
      <dgm:spPr/>
    </dgm:pt>
    <dgm:pt modelId="{8A1112F5-2A49-47D5-8C5F-98DC2DC1F72D}" type="pres">
      <dgm:prSet presAssocID="{2B667B45-7A34-4A43-A666-868061A651A4}" presName="sibTrans" presStyleLbl="sibTrans2D1" presStyleIdx="7" presStyleCnt="9"/>
      <dgm:spPr/>
    </dgm:pt>
    <dgm:pt modelId="{7A133EEB-76E9-4A24-8462-7545E1815058}" type="pres">
      <dgm:prSet presAssocID="{2B667B45-7A34-4A43-A666-868061A651A4}" presName="connectorText" presStyleLbl="sibTrans2D1" presStyleIdx="7" presStyleCnt="9"/>
      <dgm:spPr/>
    </dgm:pt>
    <dgm:pt modelId="{2FD266D6-82E5-428E-ABE0-9F49105ED527}" type="pres">
      <dgm:prSet presAssocID="{28B8CFEF-1467-4DD4-90F7-F4907E3A3031}" presName="node" presStyleLbl="node1" presStyleIdx="8" presStyleCnt="10">
        <dgm:presLayoutVars>
          <dgm:bulletEnabled val="1"/>
        </dgm:presLayoutVars>
      </dgm:prSet>
      <dgm:spPr/>
    </dgm:pt>
    <dgm:pt modelId="{8D41F051-7A91-499B-B6D6-783C1E436C8F}" type="pres">
      <dgm:prSet presAssocID="{A523B0B0-6AA0-4828-9B3F-214A2B5C2319}" presName="sibTrans" presStyleLbl="sibTrans2D1" presStyleIdx="8" presStyleCnt="9"/>
      <dgm:spPr/>
    </dgm:pt>
    <dgm:pt modelId="{DC0D831C-C5A6-4299-9A22-06B938E90DF1}" type="pres">
      <dgm:prSet presAssocID="{A523B0B0-6AA0-4828-9B3F-214A2B5C2319}" presName="connectorText" presStyleLbl="sibTrans2D1" presStyleIdx="8" presStyleCnt="9"/>
      <dgm:spPr/>
    </dgm:pt>
    <dgm:pt modelId="{0747EA5F-DE53-4CCB-88F6-0E80AFB01F9C}" type="pres">
      <dgm:prSet presAssocID="{30FCF2DA-575A-44DE-A4B4-ACDDD9B44C59}" presName="node" presStyleLbl="node1" presStyleIdx="9" presStyleCnt="10">
        <dgm:presLayoutVars>
          <dgm:bulletEnabled val="1"/>
        </dgm:presLayoutVars>
      </dgm:prSet>
      <dgm:spPr/>
    </dgm:pt>
  </dgm:ptLst>
  <dgm:cxnLst>
    <dgm:cxn modelId="{3B106703-65C2-43AF-8D4A-A398B0CB95CF}" srcId="{E8C42679-AFF9-4813-91B6-E6D20E75DF00}" destId="{F31C9579-EB59-4148-93BE-48785BB51DCA}" srcOrd="1" destOrd="0" parTransId="{A7A94E50-4E15-4E85-9E12-431CADAE3D2B}" sibTransId="{2D64EE2F-9481-4D16-BE4E-F5F6556837BE}"/>
    <dgm:cxn modelId="{F8394905-BFB8-413E-A5A3-69E6AB756B14}" srcId="{E8C42679-AFF9-4813-91B6-E6D20E75DF00}" destId="{81727427-6001-4B89-8A01-C06D7C30E9AD}" srcOrd="7" destOrd="0" parTransId="{A6A1C529-7FC2-4701-965F-D5B5F677E08A}" sibTransId="{2B667B45-7A34-4A43-A666-868061A651A4}"/>
    <dgm:cxn modelId="{C47FE90A-9AA2-4C3C-B51C-1E998FAE0DD2}" type="presOf" srcId="{4E893EA5-EC31-442B-B0C9-97E951CA573B}" destId="{6EBC1EBE-A4EF-4CFC-A6A1-758DAF34C762}" srcOrd="0" destOrd="0" presId="urn:microsoft.com/office/officeart/2005/8/layout/process5"/>
    <dgm:cxn modelId="{6167D310-DFE6-4BA7-BF60-B19CB568638E}" srcId="{E8C42679-AFF9-4813-91B6-E6D20E75DF00}" destId="{30FCF2DA-575A-44DE-A4B4-ACDDD9B44C59}" srcOrd="9" destOrd="0" parTransId="{DA314FA1-14A7-4324-9301-DCCF0FE3F15B}" sibTransId="{946F4560-6D5D-468F-A763-1775EB6450FA}"/>
    <dgm:cxn modelId="{E6C0EC11-918A-4840-80E5-E0F5A15C0357}" type="presOf" srcId="{28B8CFEF-1467-4DD4-90F7-F4907E3A3031}" destId="{2FD266D6-82E5-428E-ABE0-9F49105ED527}" srcOrd="0" destOrd="0" presId="urn:microsoft.com/office/officeart/2005/8/layout/process5"/>
    <dgm:cxn modelId="{5AB8D412-6977-4628-BAD9-3B9D8409D989}" type="presOf" srcId="{A523B0B0-6AA0-4828-9B3F-214A2B5C2319}" destId="{DC0D831C-C5A6-4299-9A22-06B938E90DF1}" srcOrd="1" destOrd="0" presId="urn:microsoft.com/office/officeart/2005/8/layout/process5"/>
    <dgm:cxn modelId="{78AFAD31-EBEA-4C6A-BA77-1EB2D988E649}" srcId="{E8C42679-AFF9-4813-91B6-E6D20E75DF00}" destId="{CBB3C2F9-B881-4757-9B1B-9FBC2E611630}" srcOrd="3" destOrd="0" parTransId="{06D90AAD-5990-41C1-9625-E8DAFC28808E}" sibTransId="{3C488BC3-054D-4616-83A1-B5DE93F57E79}"/>
    <dgm:cxn modelId="{2ABE1535-BB8F-4C27-8C28-633695515969}" type="presOf" srcId="{A34D6529-2FA5-4C83-A216-FB442BEA92CE}" destId="{E8D29E66-CC6F-4A77-A6F8-9C9B345CA92A}" srcOrd="0" destOrd="0" presId="urn:microsoft.com/office/officeart/2005/8/layout/process5"/>
    <dgm:cxn modelId="{E25DD838-3F6C-4639-804A-2D9A1FF4FAE5}" srcId="{E8C42679-AFF9-4813-91B6-E6D20E75DF00}" destId="{B94FB4CD-F048-4B28-8CF5-94960B4ABDDB}" srcOrd="5" destOrd="0" parTransId="{B873E4D8-77D0-43FE-A38A-5E66F2785A27}" sibTransId="{2318CD49-D4F9-42E5-984A-A22325611AB4}"/>
    <dgm:cxn modelId="{ACD9253D-5C92-4A81-A284-951B343102C7}" type="presOf" srcId="{E8C42679-AFF9-4813-91B6-E6D20E75DF00}" destId="{A61BE6BC-B22E-4FEC-847F-2AFFF94CDE7E}" srcOrd="0" destOrd="0" presId="urn:microsoft.com/office/officeart/2005/8/layout/process5"/>
    <dgm:cxn modelId="{C1BA6441-4008-420F-8896-59015981ED81}" type="presOf" srcId="{2B667B45-7A34-4A43-A666-868061A651A4}" destId="{7A133EEB-76E9-4A24-8462-7545E1815058}" srcOrd="1" destOrd="0" presId="urn:microsoft.com/office/officeart/2005/8/layout/process5"/>
    <dgm:cxn modelId="{24EC2762-25C7-4516-B5E2-47E73B2604D1}" type="presOf" srcId="{81727427-6001-4B89-8A01-C06D7C30E9AD}" destId="{39C7957C-DA6B-42B6-9275-C6C90F594630}" srcOrd="0" destOrd="0" presId="urn:microsoft.com/office/officeart/2005/8/layout/process5"/>
    <dgm:cxn modelId="{26AE9043-D52E-489D-A566-E526A3C3443C}" type="presOf" srcId="{3E035469-41FB-4CBC-9CBB-64AD72829C8A}" destId="{7617103F-2641-438B-8338-B1068AB34062}" srcOrd="0" destOrd="0" presId="urn:microsoft.com/office/officeart/2005/8/layout/process5"/>
    <dgm:cxn modelId="{9B25C264-E6A0-4399-A6B9-B4D55AFEF84C}" type="presOf" srcId="{4E893EA5-EC31-442B-B0C9-97E951CA573B}" destId="{CD2AEB51-EDEA-4367-A996-B0FD2CAE39B2}" srcOrd="1" destOrd="0" presId="urn:microsoft.com/office/officeart/2005/8/layout/process5"/>
    <dgm:cxn modelId="{6D97936B-B070-4442-A84A-FB8EE200F5AE}" type="presOf" srcId="{2A60FC7B-ACF6-4567-B522-5468E8BD308E}" destId="{4ECA31AE-1C40-4CB1-94E0-158A685272C6}" srcOrd="0" destOrd="0" presId="urn:microsoft.com/office/officeart/2005/8/layout/process5"/>
    <dgm:cxn modelId="{1029F24B-4481-418F-9600-1AF8E56CE991}" type="presOf" srcId="{3C488BC3-054D-4616-83A1-B5DE93F57E79}" destId="{F598AAF1-B2F5-41EE-8691-A1D42DF09461}" srcOrd="0" destOrd="0" presId="urn:microsoft.com/office/officeart/2005/8/layout/process5"/>
    <dgm:cxn modelId="{E4BB444F-3FF6-4788-BF99-47B1033E8951}" type="presOf" srcId="{2318CD49-D4F9-42E5-984A-A22325611AB4}" destId="{852EDACA-D321-46F0-B40F-1DB178AE379B}" srcOrd="1" destOrd="0" presId="urn:microsoft.com/office/officeart/2005/8/layout/process5"/>
    <dgm:cxn modelId="{DFB1D651-F3D3-41C0-AA65-6B6250E9345D}" type="presOf" srcId="{9BF7E429-0BAE-4556-8580-3DEF5A6F5D3F}" destId="{4E08FA92-8439-42AE-A6A9-62D1B0DCE99E}" srcOrd="1" destOrd="0" presId="urn:microsoft.com/office/officeart/2005/8/layout/process5"/>
    <dgm:cxn modelId="{0EB0E371-B2E4-4000-A616-D058D7CA75C4}" type="presOf" srcId="{3C488BC3-054D-4616-83A1-B5DE93F57E79}" destId="{0419C107-FAE7-4F00-8072-EF79E32CF205}" srcOrd="1" destOrd="0" presId="urn:microsoft.com/office/officeart/2005/8/layout/process5"/>
    <dgm:cxn modelId="{BE0FB173-D67F-4197-BE5A-D3A84DDFF49D}" srcId="{E8C42679-AFF9-4813-91B6-E6D20E75DF00}" destId="{7943F76C-C962-4F83-83A1-AFB331302FCA}" srcOrd="4" destOrd="0" parTransId="{A7AC537E-30BA-49CD-A0CF-1C201F4A3BEF}" sibTransId="{A34D6529-2FA5-4C83-A216-FB442BEA92CE}"/>
    <dgm:cxn modelId="{2A542A58-1214-41B2-BCEB-364F07989D74}" srcId="{E8C42679-AFF9-4813-91B6-E6D20E75DF00}" destId="{2375A0BB-8DD1-4B4E-B74A-E40D6A66E6F4}" srcOrd="2" destOrd="0" parTransId="{6A5455D2-D4FB-4D7E-BE51-D823A755BE38}" sibTransId="{3E035469-41FB-4CBC-9CBB-64AD72829C8A}"/>
    <dgm:cxn modelId="{C4CB477A-86BB-4131-A106-CCE420E538B6}" type="presOf" srcId="{B94FB4CD-F048-4B28-8CF5-94960B4ABDDB}" destId="{60A93596-BE4C-4D23-872F-5864209D86CA}" srcOrd="0" destOrd="0" presId="urn:microsoft.com/office/officeart/2005/8/layout/process5"/>
    <dgm:cxn modelId="{5ACFEB5A-D49D-473A-9654-0EEE678A5A8E}" type="presOf" srcId="{A34D6529-2FA5-4C83-A216-FB442BEA92CE}" destId="{71CB7E37-54FB-48E6-91DE-9881C37CD912}" srcOrd="1" destOrd="0" presId="urn:microsoft.com/office/officeart/2005/8/layout/process5"/>
    <dgm:cxn modelId="{C7FE597F-3F9E-4E4A-B228-D231DBA474AE}" type="presOf" srcId="{2B667B45-7A34-4A43-A666-868061A651A4}" destId="{8A1112F5-2A49-47D5-8C5F-98DC2DC1F72D}" srcOrd="0" destOrd="0" presId="urn:microsoft.com/office/officeart/2005/8/layout/process5"/>
    <dgm:cxn modelId="{FEE4E080-4230-461C-9F8C-AA74C46AF328}" type="presOf" srcId="{CBB3C2F9-B881-4757-9B1B-9FBC2E611630}" destId="{FE05CAE8-25F5-4419-8D22-A1CF7F1C51FB}" srcOrd="0" destOrd="0" presId="urn:microsoft.com/office/officeart/2005/8/layout/process5"/>
    <dgm:cxn modelId="{817B0D84-F27C-49E5-A19E-087B3FB866B3}" type="presOf" srcId="{7943F76C-C962-4F83-83A1-AFB331302FCA}" destId="{D09A8435-4F20-4F1B-9BB4-0EF0A762BB7C}" srcOrd="0" destOrd="0" presId="urn:microsoft.com/office/officeart/2005/8/layout/process5"/>
    <dgm:cxn modelId="{0DE61D92-FFDB-4AF6-8917-548E20BA22D1}" type="presOf" srcId="{2318CD49-D4F9-42E5-984A-A22325611AB4}" destId="{0C69ACAC-F36E-49B4-8FC4-3589E0FC5485}" srcOrd="0" destOrd="0" presId="urn:microsoft.com/office/officeart/2005/8/layout/process5"/>
    <dgm:cxn modelId="{9CA4789C-9E6A-4FB3-AA9C-D89434997C81}" type="presOf" srcId="{3E035469-41FB-4CBC-9CBB-64AD72829C8A}" destId="{53C7BE1A-70AA-437B-9ECB-9176091DDD2A}" srcOrd="1" destOrd="0" presId="urn:microsoft.com/office/officeart/2005/8/layout/process5"/>
    <dgm:cxn modelId="{52437BA6-BC52-4543-9C5B-E96F93C8B3E0}" srcId="{E8C42679-AFF9-4813-91B6-E6D20E75DF00}" destId="{2A60FC7B-ACF6-4567-B522-5468E8BD308E}" srcOrd="6" destOrd="0" parTransId="{3E1C35D3-B669-4215-87FA-DF69489F595C}" sibTransId="{4E893EA5-EC31-442B-B0C9-97E951CA573B}"/>
    <dgm:cxn modelId="{3543E9A7-B7C0-46A9-AE33-C85891FE3CF8}" type="presOf" srcId="{A523B0B0-6AA0-4828-9B3F-214A2B5C2319}" destId="{8D41F051-7A91-499B-B6D6-783C1E436C8F}" srcOrd="0" destOrd="0" presId="urn:microsoft.com/office/officeart/2005/8/layout/process5"/>
    <dgm:cxn modelId="{EA16E5B8-3855-473B-B84E-5728C79352C3}" type="presOf" srcId="{2D64EE2F-9481-4D16-BE4E-F5F6556837BE}" destId="{25DCCD52-6461-4D60-A02A-9FAD1B32321C}" srcOrd="0" destOrd="0" presId="urn:microsoft.com/office/officeart/2005/8/layout/process5"/>
    <dgm:cxn modelId="{8AA8CAC2-5BCE-4D4B-A562-2E7FEECE7AB1}" type="presOf" srcId="{30FCF2DA-575A-44DE-A4B4-ACDDD9B44C59}" destId="{0747EA5F-DE53-4CCB-88F6-0E80AFB01F9C}" srcOrd="0" destOrd="0" presId="urn:microsoft.com/office/officeart/2005/8/layout/process5"/>
    <dgm:cxn modelId="{53F60BD5-E4E7-439E-8985-44A3FD01ABD4}" srcId="{E8C42679-AFF9-4813-91B6-E6D20E75DF00}" destId="{2B5419A5-63C5-4C1C-A56B-34FBF42FDE22}" srcOrd="0" destOrd="0" parTransId="{22EC9AD5-5C74-4189-9125-CFC88E2BCF3F}" sibTransId="{9BF7E429-0BAE-4556-8580-3DEF5A6F5D3F}"/>
    <dgm:cxn modelId="{D2480BD8-0E7E-4BD9-85FC-216F78FBAF9E}" type="presOf" srcId="{F31C9579-EB59-4148-93BE-48785BB51DCA}" destId="{BF0633E0-8DE0-4240-B1EA-9B4762C823ED}" srcOrd="0" destOrd="0" presId="urn:microsoft.com/office/officeart/2005/8/layout/process5"/>
    <dgm:cxn modelId="{6CCF79DA-1515-45F4-B921-0BAB5A1DB4C5}" type="presOf" srcId="{2B5419A5-63C5-4C1C-A56B-34FBF42FDE22}" destId="{09DA39A4-2C9D-4268-95CF-856D179A2975}" srcOrd="0" destOrd="0" presId="urn:microsoft.com/office/officeart/2005/8/layout/process5"/>
    <dgm:cxn modelId="{78A9BEDD-CC51-44D1-A1DC-2C80046ECA9D}" type="presOf" srcId="{2D64EE2F-9481-4D16-BE4E-F5F6556837BE}" destId="{6F7533C6-BB1D-46E0-9EED-97E975040678}" srcOrd="1" destOrd="0" presId="urn:microsoft.com/office/officeart/2005/8/layout/process5"/>
    <dgm:cxn modelId="{00F3CCDE-739F-465A-A913-F4EDD0A1900D}" type="presOf" srcId="{2375A0BB-8DD1-4B4E-B74A-E40D6A66E6F4}" destId="{5D866574-4C51-47D5-A8A7-015F61B5751A}" srcOrd="0" destOrd="0" presId="urn:microsoft.com/office/officeart/2005/8/layout/process5"/>
    <dgm:cxn modelId="{804FCCE1-E030-409C-B7D5-8135BDEAF079}" type="presOf" srcId="{9BF7E429-0BAE-4556-8580-3DEF5A6F5D3F}" destId="{DAC0024D-7F3B-442A-B223-963B24859860}" srcOrd="0" destOrd="0" presId="urn:microsoft.com/office/officeart/2005/8/layout/process5"/>
    <dgm:cxn modelId="{B42FA6E8-F4E3-48AB-A755-CD5153DEB274}" srcId="{E8C42679-AFF9-4813-91B6-E6D20E75DF00}" destId="{28B8CFEF-1467-4DD4-90F7-F4907E3A3031}" srcOrd="8" destOrd="0" parTransId="{5AFB01FE-4AD3-45A0-92D8-7C8E28E7890F}" sibTransId="{A523B0B0-6AA0-4828-9B3F-214A2B5C2319}"/>
    <dgm:cxn modelId="{041907C7-48C1-4293-AEB9-ACA082236E0E}" type="presParOf" srcId="{A61BE6BC-B22E-4FEC-847F-2AFFF94CDE7E}" destId="{09DA39A4-2C9D-4268-95CF-856D179A2975}" srcOrd="0" destOrd="0" presId="urn:microsoft.com/office/officeart/2005/8/layout/process5"/>
    <dgm:cxn modelId="{7A6C1F7F-A65F-421A-B0EE-8A604A1F36C2}" type="presParOf" srcId="{A61BE6BC-B22E-4FEC-847F-2AFFF94CDE7E}" destId="{DAC0024D-7F3B-442A-B223-963B24859860}" srcOrd="1" destOrd="0" presId="urn:microsoft.com/office/officeart/2005/8/layout/process5"/>
    <dgm:cxn modelId="{8874E431-10AF-49C8-BE03-DD771FF4DCC3}" type="presParOf" srcId="{DAC0024D-7F3B-442A-B223-963B24859860}" destId="{4E08FA92-8439-42AE-A6A9-62D1B0DCE99E}" srcOrd="0" destOrd="0" presId="urn:microsoft.com/office/officeart/2005/8/layout/process5"/>
    <dgm:cxn modelId="{FA6110C3-0F06-4E02-ACD3-386DE8390672}" type="presParOf" srcId="{A61BE6BC-B22E-4FEC-847F-2AFFF94CDE7E}" destId="{BF0633E0-8DE0-4240-B1EA-9B4762C823ED}" srcOrd="2" destOrd="0" presId="urn:microsoft.com/office/officeart/2005/8/layout/process5"/>
    <dgm:cxn modelId="{0B03B9D5-E83F-431A-9550-C54DEC0A384B}" type="presParOf" srcId="{A61BE6BC-B22E-4FEC-847F-2AFFF94CDE7E}" destId="{25DCCD52-6461-4D60-A02A-9FAD1B32321C}" srcOrd="3" destOrd="0" presId="urn:microsoft.com/office/officeart/2005/8/layout/process5"/>
    <dgm:cxn modelId="{AB73D7DE-571A-4DE7-A2E4-C3F1DCB1CF66}" type="presParOf" srcId="{25DCCD52-6461-4D60-A02A-9FAD1B32321C}" destId="{6F7533C6-BB1D-46E0-9EED-97E975040678}" srcOrd="0" destOrd="0" presId="urn:microsoft.com/office/officeart/2005/8/layout/process5"/>
    <dgm:cxn modelId="{5EBB9B37-3553-4201-9D35-1180D5521D2C}" type="presParOf" srcId="{A61BE6BC-B22E-4FEC-847F-2AFFF94CDE7E}" destId="{5D866574-4C51-47D5-A8A7-015F61B5751A}" srcOrd="4" destOrd="0" presId="urn:microsoft.com/office/officeart/2005/8/layout/process5"/>
    <dgm:cxn modelId="{9391D488-6C07-4F78-8092-B447A47A45D8}" type="presParOf" srcId="{A61BE6BC-B22E-4FEC-847F-2AFFF94CDE7E}" destId="{7617103F-2641-438B-8338-B1068AB34062}" srcOrd="5" destOrd="0" presId="urn:microsoft.com/office/officeart/2005/8/layout/process5"/>
    <dgm:cxn modelId="{5B195094-0297-4357-8CA8-C7C4BB8CE181}" type="presParOf" srcId="{7617103F-2641-438B-8338-B1068AB34062}" destId="{53C7BE1A-70AA-437B-9ECB-9176091DDD2A}" srcOrd="0" destOrd="0" presId="urn:microsoft.com/office/officeart/2005/8/layout/process5"/>
    <dgm:cxn modelId="{AEE096ED-E800-45A1-A9CE-56161BE08F04}" type="presParOf" srcId="{A61BE6BC-B22E-4FEC-847F-2AFFF94CDE7E}" destId="{FE05CAE8-25F5-4419-8D22-A1CF7F1C51FB}" srcOrd="6" destOrd="0" presId="urn:microsoft.com/office/officeart/2005/8/layout/process5"/>
    <dgm:cxn modelId="{47932633-EF54-40F1-B33C-982A57CB0BD3}" type="presParOf" srcId="{A61BE6BC-B22E-4FEC-847F-2AFFF94CDE7E}" destId="{F598AAF1-B2F5-41EE-8691-A1D42DF09461}" srcOrd="7" destOrd="0" presId="urn:microsoft.com/office/officeart/2005/8/layout/process5"/>
    <dgm:cxn modelId="{E6F91C03-ACCC-4CF3-BF5A-CD46295AEA68}" type="presParOf" srcId="{F598AAF1-B2F5-41EE-8691-A1D42DF09461}" destId="{0419C107-FAE7-4F00-8072-EF79E32CF205}" srcOrd="0" destOrd="0" presId="urn:microsoft.com/office/officeart/2005/8/layout/process5"/>
    <dgm:cxn modelId="{3834BD4A-BDF7-42F8-A1F2-D2B5F9E1C914}" type="presParOf" srcId="{A61BE6BC-B22E-4FEC-847F-2AFFF94CDE7E}" destId="{D09A8435-4F20-4F1B-9BB4-0EF0A762BB7C}" srcOrd="8" destOrd="0" presId="urn:microsoft.com/office/officeart/2005/8/layout/process5"/>
    <dgm:cxn modelId="{C25A652C-5DBB-48A4-AAEE-A98FA18B58FB}" type="presParOf" srcId="{A61BE6BC-B22E-4FEC-847F-2AFFF94CDE7E}" destId="{E8D29E66-CC6F-4A77-A6F8-9C9B345CA92A}" srcOrd="9" destOrd="0" presId="urn:microsoft.com/office/officeart/2005/8/layout/process5"/>
    <dgm:cxn modelId="{02A1A0CE-3EB0-420F-ADC7-1BA892868123}" type="presParOf" srcId="{E8D29E66-CC6F-4A77-A6F8-9C9B345CA92A}" destId="{71CB7E37-54FB-48E6-91DE-9881C37CD912}" srcOrd="0" destOrd="0" presId="urn:microsoft.com/office/officeart/2005/8/layout/process5"/>
    <dgm:cxn modelId="{6A4ECA0B-3AF6-490B-A7D3-E53EDA23F03D}" type="presParOf" srcId="{A61BE6BC-B22E-4FEC-847F-2AFFF94CDE7E}" destId="{60A93596-BE4C-4D23-872F-5864209D86CA}" srcOrd="10" destOrd="0" presId="urn:microsoft.com/office/officeart/2005/8/layout/process5"/>
    <dgm:cxn modelId="{65ED056A-62F8-4C75-B1F5-FFCA680EA910}" type="presParOf" srcId="{A61BE6BC-B22E-4FEC-847F-2AFFF94CDE7E}" destId="{0C69ACAC-F36E-49B4-8FC4-3589E0FC5485}" srcOrd="11" destOrd="0" presId="urn:microsoft.com/office/officeart/2005/8/layout/process5"/>
    <dgm:cxn modelId="{B7D7298F-328C-426F-A5F2-44AA3DB7CF7B}" type="presParOf" srcId="{0C69ACAC-F36E-49B4-8FC4-3589E0FC5485}" destId="{852EDACA-D321-46F0-B40F-1DB178AE379B}" srcOrd="0" destOrd="0" presId="urn:microsoft.com/office/officeart/2005/8/layout/process5"/>
    <dgm:cxn modelId="{629661FE-22D0-43F7-8940-70B49C9FDB9E}" type="presParOf" srcId="{A61BE6BC-B22E-4FEC-847F-2AFFF94CDE7E}" destId="{4ECA31AE-1C40-4CB1-94E0-158A685272C6}" srcOrd="12" destOrd="0" presId="urn:microsoft.com/office/officeart/2005/8/layout/process5"/>
    <dgm:cxn modelId="{FD47EFE1-4230-4E75-AF32-CDA96BAF6BFC}" type="presParOf" srcId="{A61BE6BC-B22E-4FEC-847F-2AFFF94CDE7E}" destId="{6EBC1EBE-A4EF-4CFC-A6A1-758DAF34C762}" srcOrd="13" destOrd="0" presId="urn:microsoft.com/office/officeart/2005/8/layout/process5"/>
    <dgm:cxn modelId="{55AF21D8-D7B9-49B4-814A-A070DFAA9545}" type="presParOf" srcId="{6EBC1EBE-A4EF-4CFC-A6A1-758DAF34C762}" destId="{CD2AEB51-EDEA-4367-A996-B0FD2CAE39B2}" srcOrd="0" destOrd="0" presId="urn:microsoft.com/office/officeart/2005/8/layout/process5"/>
    <dgm:cxn modelId="{05846B9B-039D-4A02-9285-CA7A3C903EA1}" type="presParOf" srcId="{A61BE6BC-B22E-4FEC-847F-2AFFF94CDE7E}" destId="{39C7957C-DA6B-42B6-9275-C6C90F594630}" srcOrd="14" destOrd="0" presId="urn:microsoft.com/office/officeart/2005/8/layout/process5"/>
    <dgm:cxn modelId="{301F80F3-78EC-45B5-A5DB-FE1C34BAFBE0}" type="presParOf" srcId="{A61BE6BC-B22E-4FEC-847F-2AFFF94CDE7E}" destId="{8A1112F5-2A49-47D5-8C5F-98DC2DC1F72D}" srcOrd="15" destOrd="0" presId="urn:microsoft.com/office/officeart/2005/8/layout/process5"/>
    <dgm:cxn modelId="{18A8B57E-C5B4-4D62-9101-F8B97ADE39CB}" type="presParOf" srcId="{8A1112F5-2A49-47D5-8C5F-98DC2DC1F72D}" destId="{7A133EEB-76E9-4A24-8462-7545E1815058}" srcOrd="0" destOrd="0" presId="urn:microsoft.com/office/officeart/2005/8/layout/process5"/>
    <dgm:cxn modelId="{FE08DC4A-8869-4749-9DA1-16D68BD61195}" type="presParOf" srcId="{A61BE6BC-B22E-4FEC-847F-2AFFF94CDE7E}" destId="{2FD266D6-82E5-428E-ABE0-9F49105ED527}" srcOrd="16" destOrd="0" presId="urn:microsoft.com/office/officeart/2005/8/layout/process5"/>
    <dgm:cxn modelId="{BC8934AA-79D2-48D1-B75C-AB742B9727D2}" type="presParOf" srcId="{A61BE6BC-B22E-4FEC-847F-2AFFF94CDE7E}" destId="{8D41F051-7A91-499B-B6D6-783C1E436C8F}" srcOrd="17" destOrd="0" presId="urn:microsoft.com/office/officeart/2005/8/layout/process5"/>
    <dgm:cxn modelId="{91EA84AC-20A4-4131-A3AA-C4EBCA07E2C8}" type="presParOf" srcId="{8D41F051-7A91-499B-B6D6-783C1E436C8F}" destId="{DC0D831C-C5A6-4299-9A22-06B938E90DF1}" srcOrd="0" destOrd="0" presId="urn:microsoft.com/office/officeart/2005/8/layout/process5"/>
    <dgm:cxn modelId="{4929A8B7-8B2F-49F1-96CA-ACB248F261F7}" type="presParOf" srcId="{A61BE6BC-B22E-4FEC-847F-2AFFF94CDE7E}" destId="{0747EA5F-DE53-4CCB-88F6-0E80AFB01F9C}" srcOrd="1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D0FECF-5167-4BF2-9F34-F94509D90E7F}">
      <dsp:nvSpPr>
        <dsp:cNvPr id="0" name=""/>
        <dsp:cNvSpPr/>
      </dsp:nvSpPr>
      <dsp:spPr>
        <a:xfrm rot="5400000">
          <a:off x="-215389" y="215840"/>
          <a:ext cx="1435933" cy="100515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500" kern="1200" dirty="0"/>
            <a:t>自信とは</a:t>
          </a:r>
        </a:p>
      </dsp:txBody>
      <dsp:txXfrm rot="-5400000">
        <a:off x="2" y="503027"/>
        <a:ext cx="1005153" cy="430780"/>
      </dsp:txXfrm>
    </dsp:sp>
    <dsp:sp modelId="{D637A32E-54A4-4B50-8B19-79EECAE58DCA}">
      <dsp:nvSpPr>
        <dsp:cNvPr id="0" name=""/>
        <dsp:cNvSpPr/>
      </dsp:nvSpPr>
      <dsp:spPr>
        <a:xfrm rot="5400000">
          <a:off x="3608831" y="-2603228"/>
          <a:ext cx="933356" cy="61407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3100" kern="1200" dirty="0"/>
            <a:t>自分を信じる力</a:t>
          </a:r>
        </a:p>
      </dsp:txBody>
      <dsp:txXfrm rot="-5400000">
        <a:off x="1005153" y="46013"/>
        <a:ext cx="6095150" cy="842230"/>
      </dsp:txXfrm>
    </dsp:sp>
    <dsp:sp modelId="{28B05909-ED94-4AD8-AA6B-6C70B844C19A}">
      <dsp:nvSpPr>
        <dsp:cNvPr id="0" name=""/>
        <dsp:cNvSpPr/>
      </dsp:nvSpPr>
      <dsp:spPr>
        <a:xfrm rot="5400000">
          <a:off x="-215389" y="1455340"/>
          <a:ext cx="1435933" cy="100515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500" kern="1200" dirty="0"/>
            <a:t>踏み出す力</a:t>
          </a:r>
        </a:p>
      </dsp:txBody>
      <dsp:txXfrm rot="-5400000">
        <a:off x="2" y="1742527"/>
        <a:ext cx="1005153" cy="430780"/>
      </dsp:txXfrm>
    </dsp:sp>
    <dsp:sp modelId="{643BB18D-90E9-4844-A9E1-5FB5EF08FDC9}">
      <dsp:nvSpPr>
        <dsp:cNvPr id="0" name=""/>
        <dsp:cNvSpPr/>
      </dsp:nvSpPr>
      <dsp:spPr>
        <a:xfrm rot="5400000">
          <a:off x="3608831" y="-1363728"/>
          <a:ext cx="933356" cy="61407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3100" kern="1200" dirty="0"/>
            <a:t>「少ない」と前へ踏み出せない</a:t>
          </a:r>
        </a:p>
      </dsp:txBody>
      <dsp:txXfrm rot="-5400000">
        <a:off x="1005153" y="1285513"/>
        <a:ext cx="6095150" cy="842230"/>
      </dsp:txXfrm>
    </dsp:sp>
    <dsp:sp modelId="{079346B7-599A-41E3-82A6-0D64F9AC0CDB}">
      <dsp:nvSpPr>
        <dsp:cNvPr id="0" name=""/>
        <dsp:cNvSpPr/>
      </dsp:nvSpPr>
      <dsp:spPr>
        <a:xfrm rot="5400000">
          <a:off x="-215389" y="2694840"/>
          <a:ext cx="1435933" cy="100515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500" kern="1200" dirty="0"/>
            <a:t>でも</a:t>
          </a:r>
        </a:p>
      </dsp:txBody>
      <dsp:txXfrm rot="-5400000">
        <a:off x="2" y="2982027"/>
        <a:ext cx="1005153" cy="430780"/>
      </dsp:txXfrm>
    </dsp:sp>
    <dsp:sp modelId="{187B3BFF-3E07-410D-99CE-0A1AF4B20C85}">
      <dsp:nvSpPr>
        <dsp:cNvPr id="0" name=""/>
        <dsp:cNvSpPr/>
      </dsp:nvSpPr>
      <dsp:spPr>
        <a:xfrm rot="5400000">
          <a:off x="3608831" y="-124228"/>
          <a:ext cx="933356" cy="61407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3100" kern="1200" dirty="0"/>
            <a:t>若いほど「少ない」</a:t>
          </a:r>
        </a:p>
      </dsp:txBody>
      <dsp:txXfrm rot="-5400000">
        <a:off x="1005153" y="2525013"/>
        <a:ext cx="6095150" cy="8422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DA39A4-2C9D-4268-95CF-856D179A2975}">
      <dsp:nvSpPr>
        <dsp:cNvPr id="0" name=""/>
        <dsp:cNvSpPr/>
      </dsp:nvSpPr>
      <dsp:spPr>
        <a:xfrm>
          <a:off x="4354" y="178371"/>
          <a:ext cx="1903777" cy="11422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600" kern="1200" dirty="0"/>
            <a:t>やる気がでない</a:t>
          </a:r>
          <a:r>
            <a:rPr kumimoji="1" lang="en-US" altLang="ja-JP" sz="1600" kern="1200" dirty="0"/>
            <a:t>…</a:t>
          </a:r>
          <a:endParaRPr kumimoji="1" lang="ja-JP" altLang="en-US" sz="1600" kern="1200" dirty="0"/>
        </a:p>
      </dsp:txBody>
      <dsp:txXfrm>
        <a:off x="37810" y="211827"/>
        <a:ext cx="1836865" cy="1075354"/>
      </dsp:txXfrm>
    </dsp:sp>
    <dsp:sp modelId="{DAC0024D-7F3B-442A-B223-963B24859860}">
      <dsp:nvSpPr>
        <dsp:cNvPr id="0" name=""/>
        <dsp:cNvSpPr/>
      </dsp:nvSpPr>
      <dsp:spPr>
        <a:xfrm>
          <a:off x="2075663" y="513436"/>
          <a:ext cx="403600" cy="4721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600" kern="1200"/>
        </a:p>
      </dsp:txBody>
      <dsp:txXfrm>
        <a:off x="2075663" y="607863"/>
        <a:ext cx="282520" cy="283282"/>
      </dsp:txXfrm>
    </dsp:sp>
    <dsp:sp modelId="{BF0633E0-8DE0-4240-B1EA-9B4762C823ED}">
      <dsp:nvSpPr>
        <dsp:cNvPr id="0" name=""/>
        <dsp:cNvSpPr/>
      </dsp:nvSpPr>
      <dsp:spPr>
        <a:xfrm>
          <a:off x="2669642" y="178371"/>
          <a:ext cx="1903777" cy="11422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600" kern="1200" dirty="0"/>
            <a:t>「やる気」のスイッチは無い！</a:t>
          </a:r>
        </a:p>
      </dsp:txBody>
      <dsp:txXfrm>
        <a:off x="2703098" y="211827"/>
        <a:ext cx="1836865" cy="1075354"/>
      </dsp:txXfrm>
    </dsp:sp>
    <dsp:sp modelId="{25DCCD52-6461-4D60-A02A-9FAD1B32321C}">
      <dsp:nvSpPr>
        <dsp:cNvPr id="0" name=""/>
        <dsp:cNvSpPr/>
      </dsp:nvSpPr>
      <dsp:spPr>
        <a:xfrm>
          <a:off x="4740951" y="513436"/>
          <a:ext cx="403600" cy="4721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600" kern="1200"/>
        </a:p>
      </dsp:txBody>
      <dsp:txXfrm>
        <a:off x="4740951" y="607863"/>
        <a:ext cx="282520" cy="283282"/>
      </dsp:txXfrm>
    </dsp:sp>
    <dsp:sp modelId="{5D866574-4C51-47D5-A8A7-015F61B5751A}">
      <dsp:nvSpPr>
        <dsp:cNvPr id="0" name=""/>
        <dsp:cNvSpPr/>
      </dsp:nvSpPr>
      <dsp:spPr>
        <a:xfrm>
          <a:off x="5334929" y="178371"/>
          <a:ext cx="1903777" cy="11422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600" kern="1200" dirty="0"/>
            <a:t>「やる気」は動いているうちに出てくる！</a:t>
          </a:r>
        </a:p>
      </dsp:txBody>
      <dsp:txXfrm>
        <a:off x="5368385" y="211827"/>
        <a:ext cx="1836865" cy="1075354"/>
      </dsp:txXfrm>
    </dsp:sp>
    <dsp:sp modelId="{7617103F-2641-438B-8338-B1068AB34062}">
      <dsp:nvSpPr>
        <dsp:cNvPr id="0" name=""/>
        <dsp:cNvSpPr/>
      </dsp:nvSpPr>
      <dsp:spPr>
        <a:xfrm>
          <a:off x="7406239" y="513436"/>
          <a:ext cx="403600" cy="4721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600" kern="1200"/>
        </a:p>
      </dsp:txBody>
      <dsp:txXfrm>
        <a:off x="7406239" y="607863"/>
        <a:ext cx="282520" cy="283282"/>
      </dsp:txXfrm>
    </dsp:sp>
    <dsp:sp modelId="{FE05CAE8-25F5-4419-8D22-A1CF7F1C51FB}">
      <dsp:nvSpPr>
        <dsp:cNvPr id="0" name=""/>
        <dsp:cNvSpPr/>
      </dsp:nvSpPr>
      <dsp:spPr>
        <a:xfrm>
          <a:off x="8000217" y="178371"/>
          <a:ext cx="1903777" cy="11422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600" b="1" kern="1200" dirty="0">
              <a:solidFill>
                <a:schemeClr val="accent3"/>
              </a:solidFill>
            </a:rPr>
            <a:t>まず動く！</a:t>
          </a:r>
        </a:p>
      </dsp:txBody>
      <dsp:txXfrm>
        <a:off x="8033673" y="211827"/>
        <a:ext cx="1836865" cy="1075354"/>
      </dsp:txXfrm>
    </dsp:sp>
    <dsp:sp modelId="{F598AAF1-B2F5-41EE-8691-A1D42DF09461}">
      <dsp:nvSpPr>
        <dsp:cNvPr id="0" name=""/>
        <dsp:cNvSpPr/>
      </dsp:nvSpPr>
      <dsp:spPr>
        <a:xfrm rot="5400000">
          <a:off x="8750305" y="1453901"/>
          <a:ext cx="403600" cy="4721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600" kern="1200"/>
        </a:p>
      </dsp:txBody>
      <dsp:txXfrm rot="-5400000">
        <a:off x="8810464" y="1488169"/>
        <a:ext cx="283282" cy="282520"/>
      </dsp:txXfrm>
    </dsp:sp>
    <dsp:sp modelId="{D09A8435-4F20-4F1B-9BB4-0EF0A762BB7C}">
      <dsp:nvSpPr>
        <dsp:cNvPr id="0" name=""/>
        <dsp:cNvSpPr/>
      </dsp:nvSpPr>
      <dsp:spPr>
        <a:xfrm>
          <a:off x="8000217" y="2082148"/>
          <a:ext cx="1903777" cy="11422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600" kern="1200" dirty="0"/>
            <a:t>動けない</a:t>
          </a:r>
          <a:r>
            <a:rPr kumimoji="1" lang="en-US" altLang="ja-JP" sz="1600" kern="1200" dirty="0"/>
            <a:t>…</a:t>
          </a:r>
          <a:endParaRPr kumimoji="1" lang="ja-JP" altLang="en-US" sz="1600" kern="1200" dirty="0"/>
        </a:p>
      </dsp:txBody>
      <dsp:txXfrm>
        <a:off x="8033673" y="2115604"/>
        <a:ext cx="1836865" cy="1075354"/>
      </dsp:txXfrm>
    </dsp:sp>
    <dsp:sp modelId="{E8D29E66-CC6F-4A77-A6F8-9C9B345CA92A}">
      <dsp:nvSpPr>
        <dsp:cNvPr id="0" name=""/>
        <dsp:cNvSpPr/>
      </dsp:nvSpPr>
      <dsp:spPr>
        <a:xfrm rot="10800000">
          <a:off x="7429084" y="2417213"/>
          <a:ext cx="403600" cy="4721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600" kern="1200"/>
        </a:p>
      </dsp:txBody>
      <dsp:txXfrm rot="10800000">
        <a:off x="7550164" y="2511640"/>
        <a:ext cx="282520" cy="283282"/>
      </dsp:txXfrm>
    </dsp:sp>
    <dsp:sp modelId="{60A93596-BE4C-4D23-872F-5864209D86CA}">
      <dsp:nvSpPr>
        <dsp:cNvPr id="0" name=""/>
        <dsp:cNvSpPr/>
      </dsp:nvSpPr>
      <dsp:spPr>
        <a:xfrm>
          <a:off x="5334929" y="2082148"/>
          <a:ext cx="1903777" cy="11422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600" kern="1200" dirty="0"/>
            <a:t>動けないのは「感情」が入るから！</a:t>
          </a:r>
        </a:p>
      </dsp:txBody>
      <dsp:txXfrm>
        <a:off x="5368385" y="2115604"/>
        <a:ext cx="1836865" cy="1075354"/>
      </dsp:txXfrm>
    </dsp:sp>
    <dsp:sp modelId="{0C69ACAC-F36E-49B4-8FC4-3589E0FC5485}">
      <dsp:nvSpPr>
        <dsp:cNvPr id="0" name=""/>
        <dsp:cNvSpPr/>
      </dsp:nvSpPr>
      <dsp:spPr>
        <a:xfrm rot="10800000">
          <a:off x="4763796" y="2417213"/>
          <a:ext cx="403600" cy="4721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600" kern="1200"/>
        </a:p>
      </dsp:txBody>
      <dsp:txXfrm rot="10800000">
        <a:off x="4884876" y="2511640"/>
        <a:ext cx="282520" cy="283282"/>
      </dsp:txXfrm>
    </dsp:sp>
    <dsp:sp modelId="{4ECA31AE-1C40-4CB1-94E0-158A685272C6}">
      <dsp:nvSpPr>
        <dsp:cNvPr id="0" name=""/>
        <dsp:cNvSpPr/>
      </dsp:nvSpPr>
      <dsp:spPr>
        <a:xfrm>
          <a:off x="2669642" y="2082148"/>
          <a:ext cx="1903777" cy="11422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600" kern="1200" dirty="0"/>
            <a:t>「感情」が入らないようにするには「習慣」にする！</a:t>
          </a:r>
        </a:p>
      </dsp:txBody>
      <dsp:txXfrm>
        <a:off x="2703098" y="2115604"/>
        <a:ext cx="1836865" cy="1075354"/>
      </dsp:txXfrm>
    </dsp:sp>
    <dsp:sp modelId="{6EBC1EBE-A4EF-4CFC-A6A1-758DAF34C762}">
      <dsp:nvSpPr>
        <dsp:cNvPr id="0" name=""/>
        <dsp:cNvSpPr/>
      </dsp:nvSpPr>
      <dsp:spPr>
        <a:xfrm rot="10800000">
          <a:off x="2098508" y="2417213"/>
          <a:ext cx="403600" cy="4721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600" kern="1200"/>
        </a:p>
      </dsp:txBody>
      <dsp:txXfrm rot="10800000">
        <a:off x="2219588" y="2511640"/>
        <a:ext cx="282520" cy="283282"/>
      </dsp:txXfrm>
    </dsp:sp>
    <dsp:sp modelId="{39C7957C-DA6B-42B6-9275-C6C90F594630}">
      <dsp:nvSpPr>
        <dsp:cNvPr id="0" name=""/>
        <dsp:cNvSpPr/>
      </dsp:nvSpPr>
      <dsp:spPr>
        <a:xfrm>
          <a:off x="4354" y="2082148"/>
          <a:ext cx="1903777" cy="11422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600" kern="1200" dirty="0"/>
            <a:t>習慣にならない</a:t>
          </a:r>
          <a:r>
            <a:rPr kumimoji="1" lang="en-US" altLang="ja-JP" sz="1600" kern="1200" dirty="0"/>
            <a:t>…</a:t>
          </a:r>
          <a:endParaRPr kumimoji="1" lang="ja-JP" altLang="en-US" sz="1600" kern="1200" dirty="0"/>
        </a:p>
      </dsp:txBody>
      <dsp:txXfrm>
        <a:off x="37810" y="2115604"/>
        <a:ext cx="1836865" cy="1075354"/>
      </dsp:txXfrm>
    </dsp:sp>
    <dsp:sp modelId="{8A1112F5-2A49-47D5-8C5F-98DC2DC1F72D}">
      <dsp:nvSpPr>
        <dsp:cNvPr id="0" name=""/>
        <dsp:cNvSpPr/>
      </dsp:nvSpPr>
      <dsp:spPr>
        <a:xfrm rot="5400000">
          <a:off x="754442" y="3357678"/>
          <a:ext cx="403600" cy="4721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600" kern="1200"/>
        </a:p>
      </dsp:txBody>
      <dsp:txXfrm rot="-5400000">
        <a:off x="814601" y="3391946"/>
        <a:ext cx="283282" cy="282520"/>
      </dsp:txXfrm>
    </dsp:sp>
    <dsp:sp modelId="{2FD266D6-82E5-428E-ABE0-9F49105ED527}">
      <dsp:nvSpPr>
        <dsp:cNvPr id="0" name=""/>
        <dsp:cNvSpPr/>
      </dsp:nvSpPr>
      <dsp:spPr>
        <a:xfrm>
          <a:off x="4354" y="3985925"/>
          <a:ext cx="1903777" cy="11422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600" kern="1200" dirty="0"/>
            <a:t>毎日同じ時間に同じことを続ける！５分でいいから！</a:t>
          </a:r>
        </a:p>
      </dsp:txBody>
      <dsp:txXfrm>
        <a:off x="37810" y="4019381"/>
        <a:ext cx="1836865" cy="1075354"/>
      </dsp:txXfrm>
    </dsp:sp>
    <dsp:sp modelId="{8D41F051-7A91-499B-B6D6-783C1E436C8F}">
      <dsp:nvSpPr>
        <dsp:cNvPr id="0" name=""/>
        <dsp:cNvSpPr/>
      </dsp:nvSpPr>
      <dsp:spPr>
        <a:xfrm>
          <a:off x="2075663" y="4320990"/>
          <a:ext cx="403600" cy="4721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600" kern="1200"/>
        </a:p>
      </dsp:txBody>
      <dsp:txXfrm>
        <a:off x="2075663" y="4415417"/>
        <a:ext cx="282520" cy="283282"/>
      </dsp:txXfrm>
    </dsp:sp>
    <dsp:sp modelId="{0747EA5F-DE53-4CCB-88F6-0E80AFB01F9C}">
      <dsp:nvSpPr>
        <dsp:cNvPr id="0" name=""/>
        <dsp:cNvSpPr/>
      </dsp:nvSpPr>
      <dsp:spPr>
        <a:xfrm>
          <a:off x="2669642" y="3985925"/>
          <a:ext cx="1903777" cy="11422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600" b="1" kern="1200" dirty="0">
              <a:solidFill>
                <a:schemeClr val="accent3"/>
              </a:solidFill>
            </a:rPr>
            <a:t>「習慣」完成！</a:t>
          </a:r>
          <a:endParaRPr kumimoji="1" lang="ja-JP" altLang="en-US" sz="1600" kern="1200"/>
        </a:p>
      </dsp:txBody>
      <dsp:txXfrm>
        <a:off x="2703098" y="4019381"/>
        <a:ext cx="1836865" cy="10753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010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256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774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758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974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691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681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065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424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693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442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679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446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909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884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765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3197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E0C8CB1-9097-4C43-A50E-5DFBDF33394D}" type="datetimeFigureOut">
              <a:rPr kumimoji="1" lang="ja-JP" altLang="en-US" smtClean="0"/>
              <a:t>2025/8/24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kumimoji="1" lang="ja-JP" altLang="en-US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3B63458B-9C11-4642-A3F3-6B93F5C35B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1130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kumimoji="1"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6E9861-54BE-77E6-F786-6FD0ED04F5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4400" dirty="0"/>
              <a:t>たかが資格</a:t>
            </a:r>
            <a:r>
              <a:rPr lang="en-US" altLang="ja-JP" sz="4400" dirty="0"/>
              <a:t>…</a:t>
            </a:r>
            <a:r>
              <a:rPr lang="ja-JP" altLang="en-US" sz="4400" dirty="0"/>
              <a:t>されど資格</a:t>
            </a:r>
            <a:br>
              <a:rPr lang="en-US" altLang="ja-JP" dirty="0"/>
            </a:br>
            <a:r>
              <a:rPr lang="ja-JP" altLang="en-US" dirty="0"/>
              <a:t>資格取得は何をもたらすか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3621715-848B-34FF-1B07-868079418A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資格研究サークル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0884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9CECC4-9AA6-1914-E555-EFB89C501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履歴書・資格欄の活用例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A4044751-72C4-D62C-D665-9AE3E3E485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6428544"/>
              </p:ext>
            </p:extLst>
          </p:nvPr>
        </p:nvGraphicFramePr>
        <p:xfrm>
          <a:off x="725699" y="2503170"/>
          <a:ext cx="10740602" cy="4069079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5366214">
                  <a:extLst>
                    <a:ext uri="{9D8B030D-6E8A-4147-A177-3AD203B41FA5}">
                      <a16:colId xmlns:a16="http://schemas.microsoft.com/office/drawing/2014/main" val="3140683044"/>
                    </a:ext>
                  </a:extLst>
                </a:gridCol>
                <a:gridCol w="5374388">
                  <a:extLst>
                    <a:ext uri="{9D8B030D-6E8A-4147-A177-3AD203B41FA5}">
                      <a16:colId xmlns:a16="http://schemas.microsoft.com/office/drawing/2014/main" val="3156620637"/>
                    </a:ext>
                  </a:extLst>
                </a:gridCol>
              </a:tblGrid>
              <a:tr h="525852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書く側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見る側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09526891"/>
                  </a:ext>
                </a:extLst>
              </a:tr>
              <a:tr h="1075633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得意なことのアピール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配属などの検討データ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092627"/>
                  </a:ext>
                </a:extLst>
              </a:tr>
              <a:tr h="1075633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自分の実績</a:t>
                      </a:r>
                      <a:endParaRPr kumimoji="1" lang="en-US" altLang="ja-JP" sz="2800" dirty="0"/>
                    </a:p>
                    <a:p>
                      <a:r>
                        <a:rPr kumimoji="1" lang="ja-JP" altLang="en-US" sz="2800" dirty="0"/>
                        <a:t>（やってきたこと）をＰＲ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個人イメージを企業内で共有化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7695206"/>
                  </a:ext>
                </a:extLst>
              </a:tr>
              <a:tr h="1391961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「目標達成能力」を表現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締切（試験日）を設定し、要求されること（試験問題）を解決する能力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95726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78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334D24-454C-865B-C08A-4144E47AF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みなさん「自信」ありますか？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BB7189EC-7577-514C-CE84-8D0F1D45772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3646636"/>
              </p:ext>
            </p:extLst>
          </p:nvPr>
        </p:nvGraphicFramePr>
        <p:xfrm>
          <a:off x="762000" y="2603500"/>
          <a:ext cx="7145867" cy="3915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図 5">
            <a:extLst>
              <a:ext uri="{FF2B5EF4-FFF2-40B4-BE49-F238E27FC236}">
                <a16:creationId xmlns:a16="http://schemas.microsoft.com/office/drawing/2014/main" id="{3CF9BA46-6296-D010-C8FB-33C34B1A5F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267" y="2603500"/>
            <a:ext cx="3553544" cy="3810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39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0911DA-3B95-9569-7330-B3A4F0C3C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自信の作り方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EA6C5F4-F0A9-7EA3-F071-81D2D46F80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5" y="2603500"/>
            <a:ext cx="8761412" cy="2527300"/>
          </a:xfrm>
        </p:spPr>
        <p:txBody>
          <a:bodyPr>
            <a:normAutofit/>
          </a:bodyPr>
          <a:lstStyle/>
          <a:p>
            <a:r>
              <a:rPr lang="ja-JP" altLang="en-US" sz="3200" dirty="0"/>
              <a:t>思っていることが現実化した回数に比例！</a:t>
            </a:r>
            <a:endParaRPr lang="en-US" altLang="ja-JP" sz="3200" dirty="0"/>
          </a:p>
          <a:p>
            <a:r>
              <a:rPr lang="ja-JP" altLang="en-US" sz="3200" dirty="0"/>
              <a:t>回数が重要！</a:t>
            </a:r>
            <a:endParaRPr lang="en-US" altLang="ja-JP" sz="3200" dirty="0"/>
          </a:p>
          <a:p>
            <a:r>
              <a:rPr lang="ja-JP" altLang="en-US" sz="3200" dirty="0"/>
              <a:t>目標はほんの少し高く！</a:t>
            </a:r>
            <a:endParaRPr lang="en-US" altLang="ja-JP" sz="3200" dirty="0"/>
          </a:p>
          <a:p>
            <a:r>
              <a:rPr lang="ja-JP" altLang="en-US" sz="3200" dirty="0"/>
              <a:t>小さな成功を繰り返す！</a:t>
            </a:r>
          </a:p>
        </p:txBody>
      </p:sp>
      <p:pic>
        <p:nvPicPr>
          <p:cNvPr id="7" name="図 6" descr="ダイアグラム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7D9B0E9E-F501-F693-CC15-5DB621A173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40" y="3281920"/>
            <a:ext cx="4919132" cy="2297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DA430602-AB3A-A589-7DAF-5BF810FC3751}"/>
              </a:ext>
            </a:extLst>
          </p:cNvPr>
          <p:cNvSpPr/>
          <p:nvPr/>
        </p:nvSpPr>
        <p:spPr>
          <a:xfrm>
            <a:off x="917350" y="5007169"/>
            <a:ext cx="84946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ja-JP" altLang="en-US" sz="5400" b="1" dirty="0">
                <a:ln/>
                <a:solidFill>
                  <a:schemeClr val="accent3"/>
                </a:solidFill>
              </a:rPr>
              <a:t>資格は</a:t>
            </a:r>
            <a:endParaRPr lang="en-US" altLang="ja-JP" sz="5400" b="1" dirty="0">
              <a:ln/>
              <a:solidFill>
                <a:schemeClr val="accent3"/>
              </a:solidFill>
            </a:endParaRPr>
          </a:p>
          <a:p>
            <a:pPr algn="ctr"/>
            <a:r>
              <a:rPr lang="ja-JP" altLang="en-US" sz="5400" b="1" dirty="0">
                <a:ln/>
                <a:solidFill>
                  <a:schemeClr val="accent3"/>
                </a:solidFill>
              </a:rPr>
              <a:t>「自信作り」の最強ツール</a:t>
            </a:r>
          </a:p>
        </p:txBody>
      </p:sp>
    </p:spTree>
    <p:extLst>
      <p:ext uri="{BB962C8B-B14F-4D97-AF65-F5344CB8AC3E}">
        <p14:creationId xmlns:p14="http://schemas.microsoft.com/office/powerpoint/2010/main" val="146136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74C888-033E-0C5F-A66A-33E39BA8D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「人生</a:t>
            </a:r>
            <a:r>
              <a:rPr lang="en-US" altLang="ja-JP" dirty="0"/>
              <a:t>100</a:t>
            </a:r>
            <a:r>
              <a:rPr lang="ja-JP" altLang="en-US" dirty="0"/>
              <a:t>年時代」に求められるスキル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8157B4D-F754-406E-D244-6D4A1DEB7D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9025" y="2265459"/>
            <a:ext cx="8761412" cy="13589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ja-JP" altLang="en-US" sz="2800" b="1" u="sng" dirty="0">
                <a:solidFill>
                  <a:srgbClr val="00B050"/>
                </a:solidFill>
              </a:rPr>
              <a:t>人生</a:t>
            </a:r>
            <a:r>
              <a:rPr lang="en-US" altLang="ja-JP" sz="2800" b="1" u="sng" dirty="0">
                <a:solidFill>
                  <a:srgbClr val="00B050"/>
                </a:solidFill>
              </a:rPr>
              <a:t>100</a:t>
            </a:r>
            <a:r>
              <a:rPr lang="ja-JP" altLang="en-US" sz="2800" b="1" u="sng" dirty="0">
                <a:solidFill>
                  <a:srgbClr val="00B050"/>
                </a:solidFill>
              </a:rPr>
              <a:t>年時代の働き手は、</a:t>
            </a:r>
            <a:r>
              <a:rPr lang="en-US" altLang="ja-JP" sz="2800" b="1" u="sng" dirty="0">
                <a:solidFill>
                  <a:srgbClr val="00B050"/>
                </a:solidFill>
              </a:rPr>
              <a:t>【</a:t>
            </a:r>
            <a:r>
              <a:rPr lang="ja-JP" altLang="en-US" sz="2800" b="1" u="sng" dirty="0">
                <a:solidFill>
                  <a:srgbClr val="00B050"/>
                </a:solidFill>
              </a:rPr>
              <a:t>アプリ</a:t>
            </a:r>
            <a:r>
              <a:rPr lang="en-US" altLang="ja-JP" sz="2800" b="1" u="sng" dirty="0">
                <a:solidFill>
                  <a:srgbClr val="00B050"/>
                </a:solidFill>
              </a:rPr>
              <a:t>】</a:t>
            </a:r>
            <a:r>
              <a:rPr lang="ja-JP" altLang="en-US" sz="2800" b="1" u="sng" dirty="0">
                <a:solidFill>
                  <a:srgbClr val="00B050"/>
                </a:solidFill>
              </a:rPr>
              <a:t>と</a:t>
            </a:r>
            <a:r>
              <a:rPr lang="en-US" altLang="ja-JP" sz="2800" b="1" u="sng" dirty="0">
                <a:solidFill>
                  <a:srgbClr val="00B050"/>
                </a:solidFill>
              </a:rPr>
              <a:t>【</a:t>
            </a:r>
            <a:r>
              <a:rPr lang="ja-JP" altLang="en-US" sz="2800" b="1" u="sng" dirty="0">
                <a:solidFill>
                  <a:srgbClr val="00B050"/>
                </a:solidFill>
              </a:rPr>
              <a:t>ＯＳ</a:t>
            </a:r>
            <a:r>
              <a:rPr lang="en-US" altLang="ja-JP" sz="2800" b="1" u="sng" dirty="0">
                <a:solidFill>
                  <a:srgbClr val="00B050"/>
                </a:solidFill>
              </a:rPr>
              <a:t>】</a:t>
            </a:r>
            <a:r>
              <a:rPr lang="ja-JP" altLang="en-US" sz="2800" b="1" u="sng" dirty="0">
                <a:solidFill>
                  <a:srgbClr val="00B050"/>
                </a:solidFill>
              </a:rPr>
              <a:t>を</a:t>
            </a:r>
            <a:endParaRPr lang="en-US" altLang="ja-JP" sz="2800" b="1" u="sng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ja-JP" altLang="en-US" sz="2800" b="1" u="sng" dirty="0">
                <a:solidFill>
                  <a:srgbClr val="00B050"/>
                </a:solidFill>
              </a:rPr>
              <a:t>常に“アップデート”し続けていくことが求められる。</a:t>
            </a:r>
            <a:endParaRPr lang="en-US" altLang="ja-JP" sz="2800" b="1" u="sng" dirty="0">
              <a:solidFill>
                <a:srgbClr val="00B050"/>
              </a:solidFill>
            </a:endParaRPr>
          </a:p>
          <a:p>
            <a:pPr marL="0" indent="0" algn="r">
              <a:buNone/>
            </a:pPr>
            <a:r>
              <a:rPr lang="ja-JP" altLang="en-US" sz="1100" dirty="0">
                <a:solidFill>
                  <a:srgbClr val="00B050"/>
                </a:solidFill>
              </a:rPr>
              <a:t>経済産業省</a:t>
            </a:r>
            <a:r>
              <a:rPr lang="en-US" altLang="ja-JP" sz="1100" dirty="0">
                <a:solidFill>
                  <a:srgbClr val="00B050"/>
                </a:solidFill>
              </a:rPr>
              <a:t>HP</a:t>
            </a:r>
            <a:r>
              <a:rPr lang="ja-JP" altLang="en-US" sz="1100" dirty="0">
                <a:solidFill>
                  <a:srgbClr val="00B050"/>
                </a:solidFill>
              </a:rPr>
              <a:t>より</a:t>
            </a:r>
          </a:p>
        </p:txBody>
      </p:sp>
      <p:sp>
        <p:nvSpPr>
          <p:cNvPr id="4" name="矢印: 五方向 3">
            <a:extLst>
              <a:ext uri="{FF2B5EF4-FFF2-40B4-BE49-F238E27FC236}">
                <a16:creationId xmlns:a16="http://schemas.microsoft.com/office/drawing/2014/main" id="{E960418D-FBD0-9840-E04A-E70DFC348B51}"/>
              </a:ext>
            </a:extLst>
          </p:cNvPr>
          <p:cNvSpPr/>
          <p:nvPr/>
        </p:nvSpPr>
        <p:spPr>
          <a:xfrm>
            <a:off x="914397" y="3609940"/>
            <a:ext cx="6447365" cy="1363295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400" b="1" dirty="0"/>
              <a:t>社会人としての基盤能力</a:t>
            </a:r>
            <a:endParaRPr kumimoji="1" lang="en-US" altLang="ja-JP" sz="2400" b="1" dirty="0"/>
          </a:p>
          <a:p>
            <a:r>
              <a:rPr kumimoji="1" lang="ja-JP" altLang="en-US" sz="2400" dirty="0"/>
              <a:t>・社会人基礎力</a:t>
            </a:r>
            <a:endParaRPr kumimoji="1" lang="en-US" altLang="ja-JP" sz="2400" dirty="0"/>
          </a:p>
          <a:p>
            <a:r>
              <a:rPr kumimoji="1" lang="ja-JP" altLang="en-US" sz="2400" dirty="0"/>
              <a:t>・キャリア意識、マインド</a:t>
            </a:r>
          </a:p>
        </p:txBody>
      </p:sp>
      <p:sp>
        <p:nvSpPr>
          <p:cNvPr id="5" name="矢印: 五方向 4">
            <a:extLst>
              <a:ext uri="{FF2B5EF4-FFF2-40B4-BE49-F238E27FC236}">
                <a16:creationId xmlns:a16="http://schemas.microsoft.com/office/drawing/2014/main" id="{5AF24563-D217-304C-F33F-4CBA53CEB15C}"/>
              </a:ext>
            </a:extLst>
          </p:cNvPr>
          <p:cNvSpPr/>
          <p:nvPr/>
        </p:nvSpPr>
        <p:spPr>
          <a:xfrm>
            <a:off x="912159" y="5008644"/>
            <a:ext cx="6447363" cy="1363295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400" b="1" dirty="0"/>
              <a:t>業界等の特性に応じた能力</a:t>
            </a:r>
            <a:endParaRPr kumimoji="1" lang="en-US" altLang="ja-JP" sz="2400" b="1" dirty="0"/>
          </a:p>
          <a:p>
            <a:r>
              <a:rPr kumimoji="1" lang="ja-JP" altLang="en-US" sz="2400" dirty="0"/>
              <a:t>・社内スキル</a:t>
            </a:r>
            <a:endParaRPr kumimoji="1" lang="en-US" altLang="ja-JP" sz="2400" dirty="0"/>
          </a:p>
          <a:p>
            <a:r>
              <a:rPr kumimoji="1" lang="ja-JP" altLang="en-US" sz="2400" dirty="0"/>
              <a:t>・専門スキル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95D028D-1207-85E9-C42F-A07CA5BD18D6}"/>
              </a:ext>
            </a:extLst>
          </p:cNvPr>
          <p:cNvSpPr txBox="1"/>
          <p:nvPr/>
        </p:nvSpPr>
        <p:spPr>
          <a:xfrm>
            <a:off x="6804958" y="6378750"/>
            <a:ext cx="757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/>
              <a:t>年齢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86F41FA-5BBA-916E-FFA1-E52B9F5597F4}"/>
              </a:ext>
            </a:extLst>
          </p:cNvPr>
          <p:cNvSpPr txBox="1"/>
          <p:nvPr/>
        </p:nvSpPr>
        <p:spPr>
          <a:xfrm>
            <a:off x="255312" y="3302000"/>
            <a:ext cx="1952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/>
              <a:t>パフォーマンス</a:t>
            </a:r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E9BC33B3-A98A-F067-FD31-1B22533CC60A}"/>
              </a:ext>
            </a:extLst>
          </p:cNvPr>
          <p:cNvCxnSpPr>
            <a:cxnSpLocks/>
          </p:cNvCxnSpPr>
          <p:nvPr/>
        </p:nvCxnSpPr>
        <p:spPr>
          <a:xfrm flipV="1">
            <a:off x="609600" y="3624359"/>
            <a:ext cx="0" cy="2964703"/>
          </a:xfrm>
          <a:prstGeom prst="straightConnector1">
            <a:avLst/>
          </a:prstGeom>
          <a:ln w="571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13548C5E-9235-F342-A5AC-2652FE4F7E5F}"/>
              </a:ext>
            </a:extLst>
          </p:cNvPr>
          <p:cNvCxnSpPr>
            <a:cxnSpLocks/>
          </p:cNvCxnSpPr>
          <p:nvPr/>
        </p:nvCxnSpPr>
        <p:spPr>
          <a:xfrm>
            <a:off x="609600" y="6563416"/>
            <a:ext cx="6195359" cy="0"/>
          </a:xfrm>
          <a:prstGeom prst="straightConnector1">
            <a:avLst/>
          </a:prstGeom>
          <a:ln w="571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5C33769-669B-8605-1EFF-4BA7F457F54B}"/>
              </a:ext>
            </a:extLst>
          </p:cNvPr>
          <p:cNvSpPr txBox="1"/>
          <p:nvPr/>
        </p:nvSpPr>
        <p:spPr>
          <a:xfrm>
            <a:off x="4739276" y="4008700"/>
            <a:ext cx="2065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600" dirty="0">
                <a:solidFill>
                  <a:schemeClr val="bg1"/>
                </a:solidFill>
              </a:rPr>
              <a:t>【OS】</a:t>
            </a:r>
            <a:endParaRPr kumimoji="1" lang="ja-JP" altLang="en-US" sz="3600" dirty="0">
              <a:solidFill>
                <a:schemeClr val="bg1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65FB664-3790-8922-7657-D76E00FFACD2}"/>
              </a:ext>
            </a:extLst>
          </p:cNvPr>
          <p:cNvSpPr txBox="1"/>
          <p:nvPr/>
        </p:nvSpPr>
        <p:spPr>
          <a:xfrm>
            <a:off x="4671543" y="5362258"/>
            <a:ext cx="2713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600" dirty="0">
                <a:solidFill>
                  <a:schemeClr val="bg1"/>
                </a:solidFill>
              </a:rPr>
              <a:t>【</a:t>
            </a:r>
            <a:r>
              <a:rPr kumimoji="1" lang="ja-JP" altLang="en-US" sz="3600" dirty="0">
                <a:solidFill>
                  <a:schemeClr val="bg1"/>
                </a:solidFill>
              </a:rPr>
              <a:t>アプリ</a:t>
            </a:r>
            <a:r>
              <a:rPr kumimoji="1" lang="en-US" altLang="ja-JP" sz="3600" dirty="0">
                <a:solidFill>
                  <a:schemeClr val="bg1"/>
                </a:solidFill>
              </a:rPr>
              <a:t>】</a:t>
            </a:r>
            <a:endParaRPr kumimoji="1" lang="ja-JP" altLang="en-US" sz="3600" dirty="0">
              <a:solidFill>
                <a:schemeClr val="bg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EFBD06F5-F414-5F03-0F08-5A0E1E326398}"/>
              </a:ext>
            </a:extLst>
          </p:cNvPr>
          <p:cNvSpPr/>
          <p:nvPr/>
        </p:nvSpPr>
        <p:spPr>
          <a:xfrm>
            <a:off x="7103300" y="3885346"/>
            <a:ext cx="433812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r"/>
            <a:r>
              <a:rPr lang="ja-JP" altLang="en-US" sz="4800" b="1" cap="none" spc="0" dirty="0">
                <a:ln/>
                <a:solidFill>
                  <a:schemeClr val="accent3"/>
                </a:solidFill>
                <a:effectLst/>
              </a:rPr>
              <a:t>資格は</a:t>
            </a:r>
            <a:endParaRPr lang="en-US" altLang="ja-JP" sz="4800" b="1" cap="none" spc="0" dirty="0">
              <a:ln/>
              <a:solidFill>
                <a:schemeClr val="accent3"/>
              </a:solidFill>
              <a:effectLst/>
            </a:endParaRPr>
          </a:p>
          <a:p>
            <a:pPr algn="r"/>
            <a:r>
              <a:rPr lang="ja-JP" altLang="en-US" sz="4800" b="1" dirty="0">
                <a:ln/>
                <a:solidFill>
                  <a:schemeClr val="accent3"/>
                </a:solidFill>
              </a:rPr>
              <a:t>アップデート</a:t>
            </a:r>
            <a:endParaRPr lang="en-US" altLang="ja-JP" sz="4800" b="1" dirty="0">
              <a:ln/>
              <a:solidFill>
                <a:schemeClr val="accent3"/>
              </a:solidFill>
            </a:endParaRPr>
          </a:p>
          <a:p>
            <a:pPr algn="r"/>
            <a:r>
              <a:rPr lang="ja-JP" altLang="en-US" sz="4800" b="1" cap="none" spc="0" dirty="0">
                <a:ln/>
                <a:solidFill>
                  <a:schemeClr val="accent3"/>
                </a:solidFill>
                <a:effectLst/>
              </a:rPr>
              <a:t>ツール</a:t>
            </a:r>
          </a:p>
        </p:txBody>
      </p:sp>
    </p:spTree>
    <p:extLst>
      <p:ext uri="{BB962C8B-B14F-4D97-AF65-F5344CB8AC3E}">
        <p14:creationId xmlns:p14="http://schemas.microsoft.com/office/powerpoint/2010/main" val="296755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292D21E-B7EF-4678-B810-6779BE64F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就活までに資格を取得したか</a:t>
            </a:r>
          </a:p>
        </p:txBody>
      </p:sp>
      <p:graphicFrame>
        <p:nvGraphicFramePr>
          <p:cNvPr id="15" name="コンテンツ プレースホルダー 14">
            <a:extLst>
              <a:ext uri="{FF2B5EF4-FFF2-40B4-BE49-F238E27FC236}">
                <a16:creationId xmlns:a16="http://schemas.microsoft.com/office/drawing/2014/main" id="{D6B1317A-43B7-4463-BF76-34F3342B5A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5778702"/>
              </p:ext>
            </p:extLst>
          </p:nvPr>
        </p:nvGraphicFramePr>
        <p:xfrm>
          <a:off x="745068" y="2470980"/>
          <a:ext cx="10837332" cy="36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5575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Sub>
          <a:bldChart bld="series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E898FE6-6B7F-4C33-B00E-739C5043C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合格を手にするためには</a:t>
            </a:r>
            <a:endParaRPr kumimoji="1" lang="ja-JP" altLang="en-US" dirty="0"/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03F81AC1-1A0B-C4DF-52E6-29F3E79307B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9659115"/>
              </p:ext>
            </p:extLst>
          </p:nvPr>
        </p:nvGraphicFramePr>
        <p:xfrm>
          <a:off x="978408" y="1551437"/>
          <a:ext cx="9908349" cy="5306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吹き出し: 円形 4">
            <a:extLst>
              <a:ext uri="{FF2B5EF4-FFF2-40B4-BE49-F238E27FC236}">
                <a16:creationId xmlns:a16="http://schemas.microsoft.com/office/drawing/2014/main" id="{15C00D22-6771-4BAA-9F21-E6112B1B015B}"/>
              </a:ext>
            </a:extLst>
          </p:cNvPr>
          <p:cNvSpPr/>
          <p:nvPr/>
        </p:nvSpPr>
        <p:spPr>
          <a:xfrm>
            <a:off x="6803136" y="4393692"/>
            <a:ext cx="4599432" cy="2350008"/>
          </a:xfrm>
          <a:prstGeom prst="wedgeEllipseCallout">
            <a:avLst>
              <a:gd name="adj1" fmla="val -138702"/>
              <a:gd name="adj2" fmla="val -501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600" dirty="0"/>
              <a:t>例えば</a:t>
            </a:r>
            <a:endParaRPr kumimoji="1" lang="en-US" altLang="ja-JP" sz="1600" dirty="0"/>
          </a:p>
          <a:p>
            <a:r>
              <a:rPr kumimoji="1" lang="ja-JP" altLang="en-US" sz="1600" dirty="0"/>
              <a:t>・毎日</a:t>
            </a:r>
            <a:r>
              <a:rPr kumimoji="1" lang="en-US" altLang="ja-JP" sz="1600" dirty="0"/>
              <a:t>22</a:t>
            </a:r>
            <a:r>
              <a:rPr kumimoji="1" lang="ja-JP" altLang="en-US" sz="1600" dirty="0"/>
              <a:t>時に机に座る</a:t>
            </a:r>
            <a:endParaRPr kumimoji="1" lang="en-US" altLang="ja-JP" sz="1600" dirty="0"/>
          </a:p>
          <a:p>
            <a:r>
              <a:rPr kumimoji="1" lang="ja-JP" altLang="en-US" sz="1600" dirty="0"/>
              <a:t>・漢字検定の本を開く</a:t>
            </a:r>
            <a:endParaRPr kumimoji="1" lang="en-US" altLang="ja-JP" sz="1600" dirty="0"/>
          </a:p>
          <a:p>
            <a:r>
              <a:rPr kumimoji="1" lang="ja-JP" altLang="en-US" sz="1600" dirty="0"/>
              <a:t>・１つだけノートに書く</a:t>
            </a:r>
            <a:endParaRPr kumimoji="1" lang="en-US" altLang="ja-JP" sz="1600" dirty="0"/>
          </a:p>
          <a:p>
            <a:r>
              <a:rPr kumimoji="1" lang="ja-JP" altLang="en-US" sz="1600" dirty="0"/>
              <a:t>・書いた漢字にチェックを入れる</a:t>
            </a:r>
          </a:p>
        </p:txBody>
      </p:sp>
    </p:spTree>
    <p:extLst>
      <p:ext uri="{BB962C8B-B14F-4D97-AF65-F5344CB8AC3E}">
        <p14:creationId xmlns:p14="http://schemas.microsoft.com/office/powerpoint/2010/main" val="38358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39D7ACB-296A-499C-AC1D-3B0EE9665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最後に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11AAA68-548A-4CB8-9604-1DCC252F66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25208"/>
            <a:ext cx="9854421" cy="4267616"/>
          </a:xfrm>
        </p:spPr>
        <p:txBody>
          <a:bodyPr>
            <a:noAutofit/>
          </a:bodyPr>
          <a:lstStyle/>
          <a:p>
            <a:r>
              <a:rPr kumimoji="1" lang="ja-JP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迷ったら「やる」</a:t>
            </a:r>
            <a:endParaRPr kumimoji="1" lang="en-US" altLang="ja-JP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kumimoji="1" lang="en-US" altLang="ja-JP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ja-JP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身にならない経験は「何ひとつとしてない」</a:t>
            </a:r>
            <a:endParaRPr lang="en-US" altLang="ja-JP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ja-JP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kumimoji="1"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kumimoji="1" lang="ja-JP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日坊主も繰り返せば「まとまった時間になる」</a:t>
            </a:r>
            <a:endParaRPr kumimoji="1" lang="en-US" altLang="ja-JP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kumimoji="1" lang="en-US" altLang="ja-JP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ja-JP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そうこうしているうちに「自分が変わる！」</a:t>
            </a:r>
            <a:endParaRPr kumimoji="1"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755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オン ボードルーム">
  <a:themeElements>
    <a:clrScheme name="イオン ボードルーム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イオン ボードルーム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イオン ボードルーム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148</TotalTime>
  <Words>698</Words>
  <Application>Microsoft Office PowerPoint</Application>
  <PresentationFormat>ワイド画面</PresentationFormat>
  <Paragraphs>68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1" baseType="lpstr">
      <vt:lpstr>Century Gothic</vt:lpstr>
      <vt:lpstr>Wingdings 3</vt:lpstr>
      <vt:lpstr>イオン ボードルーム</vt:lpstr>
      <vt:lpstr>たかが資格…されど資格 資格取得は何をもたらすか</vt:lpstr>
      <vt:lpstr>履歴書・資格欄の活用例</vt:lpstr>
      <vt:lpstr>みなさん「自信」ありますか？</vt:lpstr>
      <vt:lpstr>自信の作り方</vt:lpstr>
      <vt:lpstr>「人生100年時代」に求められるスキル</vt:lpstr>
      <vt:lpstr>就活までに資格を取得したか</vt:lpstr>
      <vt:lpstr>合格を手にするためには</vt:lpstr>
      <vt:lpstr>最後に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実教出版編修部</dc:creator>
  <cp:lastModifiedBy>編修部</cp:lastModifiedBy>
  <cp:revision>3</cp:revision>
  <dcterms:created xsi:type="dcterms:W3CDTF">2025-08-24T00:17:56Z</dcterms:created>
  <dcterms:modified xsi:type="dcterms:W3CDTF">2025-08-24T02:47:35Z</dcterms:modified>
</cp:coreProperties>
</file>