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3" r:id="rId3"/>
    <p:sldId id="257" r:id="rId4"/>
    <p:sldId id="265" r:id="rId5"/>
    <p:sldId id="268" r:id="rId6"/>
    <p:sldId id="266" r:id="rId7"/>
    <p:sldId id="269" r:id="rId8"/>
    <p:sldId id="270" r:id="rId9"/>
    <p:sldId id="271" r:id="rId10"/>
    <p:sldId id="264" r:id="rId11"/>
    <p:sldId id="267" r:id="rId12"/>
    <p:sldId id="272" r:id="rId13"/>
    <p:sldId id="273" r:id="rId14"/>
    <p:sldId id="274" r:id="rId15"/>
    <p:sldId id="275" r:id="rId16"/>
    <p:sldId id="276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9E4C4E-0FDA-42A5-98C4-30552042944D}" v="30" dt="2025-10-26T12:24:37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348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哲也 津下" userId="9e07381aaaff0ff1" providerId="LiveId" clId="{F150884B-61A2-4F36-BE05-82631FC3EB64}"/>
    <pc:docChg chg="undo custSel addSld delSld modSld sldOrd">
      <pc:chgData name="哲也 津下" userId="9e07381aaaff0ff1" providerId="LiveId" clId="{F150884B-61A2-4F36-BE05-82631FC3EB64}" dt="2025-10-26T12:13:46.428" v="3536" actId="1076"/>
      <pc:docMkLst>
        <pc:docMk/>
      </pc:docMkLst>
      <pc:sldChg chg="addSp delSp modSp mod">
        <pc:chgData name="哲也 津下" userId="9e07381aaaff0ff1" providerId="LiveId" clId="{F150884B-61A2-4F36-BE05-82631FC3EB64}" dt="2025-10-26T12:13:46.428" v="3536" actId="1076"/>
        <pc:sldMkLst>
          <pc:docMk/>
          <pc:sldMk cId="4281034400" sldId="256"/>
        </pc:sldMkLst>
        <pc:spChg chg="del">
          <ac:chgData name="哲也 津下" userId="9e07381aaaff0ff1" providerId="LiveId" clId="{F150884B-61A2-4F36-BE05-82631FC3EB64}" dt="2025-10-26T08:53:40.588" v="0" actId="478"/>
          <ac:spMkLst>
            <pc:docMk/>
            <pc:sldMk cId="4281034400" sldId="256"/>
            <ac:spMk id="2" creationId="{8F0D7D57-94CC-82FC-86A9-BEF490CECBBC}"/>
          </ac:spMkLst>
        </pc:spChg>
        <pc:spChg chg="del">
          <ac:chgData name="哲也 津下" userId="9e07381aaaff0ff1" providerId="LiveId" clId="{F150884B-61A2-4F36-BE05-82631FC3EB64}" dt="2025-10-26T08:53:43.153" v="1" actId="478"/>
          <ac:spMkLst>
            <pc:docMk/>
            <pc:sldMk cId="4281034400" sldId="256"/>
            <ac:spMk id="3" creationId="{53E2FE1A-CD28-ECDD-DB23-4374A15B2D66}"/>
          </ac:spMkLst>
        </pc:spChg>
        <pc:spChg chg="add mod">
          <ac:chgData name="哲也 津下" userId="9e07381aaaff0ff1" providerId="LiveId" clId="{F150884B-61A2-4F36-BE05-82631FC3EB64}" dt="2025-10-26T08:55:12.345" v="171" actId="1076"/>
          <ac:spMkLst>
            <pc:docMk/>
            <pc:sldMk cId="4281034400" sldId="256"/>
            <ac:spMk id="4" creationId="{5DEBB5EA-8B6B-BE8E-2078-EE457574CAAB}"/>
          </ac:spMkLst>
        </pc:spChg>
        <pc:spChg chg="add mod">
          <ac:chgData name="哲也 津下" userId="9e07381aaaff0ff1" providerId="LiveId" clId="{F150884B-61A2-4F36-BE05-82631FC3EB64}" dt="2025-10-26T12:13:46.428" v="3536" actId="1076"/>
          <ac:spMkLst>
            <pc:docMk/>
            <pc:sldMk cId="4281034400" sldId="256"/>
            <ac:spMk id="5" creationId="{8C5C460E-3A3D-BD27-02F5-4EB4F8F1F3E8}"/>
          </ac:spMkLst>
        </pc:spChg>
      </pc:sldChg>
      <pc:sldChg chg="addSp modSp mod">
        <pc:chgData name="哲也 津下" userId="9e07381aaaff0ff1" providerId="LiveId" clId="{F150884B-61A2-4F36-BE05-82631FC3EB64}" dt="2025-10-26T09:52:38.490" v="3134" actId="1076"/>
        <pc:sldMkLst>
          <pc:docMk/>
          <pc:sldMk cId="2802036934" sldId="257"/>
        </pc:sldMkLst>
        <pc:spChg chg="mod">
          <ac:chgData name="哲也 津下" userId="9e07381aaaff0ff1" providerId="LiveId" clId="{F150884B-61A2-4F36-BE05-82631FC3EB64}" dt="2025-10-26T08:56:54.740" v="338" actId="2711"/>
          <ac:spMkLst>
            <pc:docMk/>
            <pc:sldMk cId="2802036934" sldId="257"/>
            <ac:spMk id="2" creationId="{F6649931-9692-7C9F-C5BC-24E33F0E5262}"/>
          </ac:spMkLst>
        </pc:spChg>
        <pc:spChg chg="mod">
          <ac:chgData name="哲也 津下" userId="9e07381aaaff0ff1" providerId="LiveId" clId="{F150884B-61A2-4F36-BE05-82631FC3EB64}" dt="2025-10-26T09:52:38.490" v="3134" actId="1076"/>
          <ac:spMkLst>
            <pc:docMk/>
            <pc:sldMk cId="2802036934" sldId="257"/>
            <ac:spMk id="3" creationId="{A915B502-87A4-6305-4C26-1A2814405020}"/>
          </ac:spMkLst>
        </pc:spChg>
        <pc:picChg chg="add mod">
          <ac:chgData name="哲也 津下" userId="9e07381aaaff0ff1" providerId="LiveId" clId="{F150884B-61A2-4F36-BE05-82631FC3EB64}" dt="2025-10-26T09:52:31.606" v="3133" actId="1076"/>
          <ac:picMkLst>
            <pc:docMk/>
            <pc:sldMk cId="2802036934" sldId="257"/>
            <ac:picMk id="5" creationId="{86168C31-D359-798E-B4DB-EABE55E68608}"/>
          </ac:picMkLst>
        </pc:picChg>
      </pc:sldChg>
      <pc:sldChg chg="del">
        <pc:chgData name="哲也 津下" userId="9e07381aaaff0ff1" providerId="LiveId" clId="{F150884B-61A2-4F36-BE05-82631FC3EB64}" dt="2025-10-26T09:50:48.555" v="3110" actId="47"/>
        <pc:sldMkLst>
          <pc:docMk/>
          <pc:sldMk cId="2641937338" sldId="258"/>
        </pc:sldMkLst>
      </pc:sldChg>
      <pc:sldChg chg="del">
        <pc:chgData name="哲也 津下" userId="9e07381aaaff0ff1" providerId="LiveId" clId="{F150884B-61A2-4F36-BE05-82631FC3EB64}" dt="2025-10-26T09:50:49.434" v="3111" actId="47"/>
        <pc:sldMkLst>
          <pc:docMk/>
          <pc:sldMk cId="1113018767" sldId="259"/>
        </pc:sldMkLst>
      </pc:sldChg>
      <pc:sldChg chg="del">
        <pc:chgData name="哲也 津下" userId="9e07381aaaff0ff1" providerId="LiveId" clId="{F150884B-61A2-4F36-BE05-82631FC3EB64}" dt="2025-10-26T09:50:50.385" v="3112" actId="47"/>
        <pc:sldMkLst>
          <pc:docMk/>
          <pc:sldMk cId="2383996124" sldId="260"/>
        </pc:sldMkLst>
      </pc:sldChg>
      <pc:sldChg chg="del">
        <pc:chgData name="哲也 津下" userId="9e07381aaaff0ff1" providerId="LiveId" clId="{F150884B-61A2-4F36-BE05-82631FC3EB64}" dt="2025-10-26T09:50:51.150" v="3113" actId="47"/>
        <pc:sldMkLst>
          <pc:docMk/>
          <pc:sldMk cId="1578314715" sldId="261"/>
        </pc:sldMkLst>
      </pc:sldChg>
      <pc:sldChg chg="del">
        <pc:chgData name="哲也 津下" userId="9e07381aaaff0ff1" providerId="LiveId" clId="{F150884B-61A2-4F36-BE05-82631FC3EB64}" dt="2025-10-26T09:50:51.800" v="3114" actId="47"/>
        <pc:sldMkLst>
          <pc:docMk/>
          <pc:sldMk cId="2519041094" sldId="262"/>
        </pc:sldMkLst>
      </pc:sldChg>
      <pc:sldChg chg="delSp modSp add mod">
        <pc:chgData name="哲也 津下" userId="9e07381aaaff0ff1" providerId="LiveId" clId="{F150884B-61A2-4F36-BE05-82631FC3EB64}" dt="2025-10-26T08:56:00.543" v="244" actId="20577"/>
        <pc:sldMkLst>
          <pc:docMk/>
          <pc:sldMk cId="2139351018" sldId="263"/>
        </pc:sldMkLst>
        <pc:spChg chg="mod">
          <ac:chgData name="哲也 津下" userId="9e07381aaaff0ff1" providerId="LiveId" clId="{F150884B-61A2-4F36-BE05-82631FC3EB64}" dt="2025-10-26T08:56:00.543" v="244" actId="20577"/>
          <ac:spMkLst>
            <pc:docMk/>
            <pc:sldMk cId="2139351018" sldId="263"/>
            <ac:spMk id="4" creationId="{97BB0133-4927-5544-6CA5-5523543C878C}"/>
          </ac:spMkLst>
        </pc:spChg>
        <pc:spChg chg="del">
          <ac:chgData name="哲也 津下" userId="9e07381aaaff0ff1" providerId="LiveId" clId="{F150884B-61A2-4F36-BE05-82631FC3EB64}" dt="2025-10-26T08:55:30.366" v="174" actId="478"/>
          <ac:spMkLst>
            <pc:docMk/>
            <pc:sldMk cId="2139351018" sldId="263"/>
            <ac:spMk id="5" creationId="{D26E4DCC-3B77-A02A-75C9-40DF5D3AE945}"/>
          </ac:spMkLst>
        </pc:spChg>
      </pc:sldChg>
      <pc:sldChg chg="modSp add mod ord">
        <pc:chgData name="哲也 津下" userId="9e07381aaaff0ff1" providerId="LiveId" clId="{F150884B-61A2-4F36-BE05-82631FC3EB64}" dt="2025-10-26T09:44:20.405" v="2403"/>
        <pc:sldMkLst>
          <pc:docMk/>
          <pc:sldMk cId="1330101855" sldId="264"/>
        </pc:sldMkLst>
        <pc:spChg chg="mod">
          <ac:chgData name="哲也 津下" userId="9e07381aaaff0ff1" providerId="LiveId" clId="{F150884B-61A2-4F36-BE05-82631FC3EB64}" dt="2025-10-26T08:56:22.488" v="295" actId="20577"/>
          <ac:spMkLst>
            <pc:docMk/>
            <pc:sldMk cId="1330101855" sldId="264"/>
            <ac:spMk id="4" creationId="{36F6AAF5-6D2E-351C-C730-C4B2F325F125}"/>
          </ac:spMkLst>
        </pc:spChg>
      </pc:sldChg>
      <pc:sldChg chg="addSp modSp add del mod">
        <pc:chgData name="哲也 津下" userId="9e07381aaaff0ff1" providerId="LiveId" clId="{F150884B-61A2-4F36-BE05-82631FC3EB64}" dt="2025-10-26T09:53:10.740" v="3141" actId="14100"/>
        <pc:sldMkLst>
          <pc:docMk/>
          <pc:sldMk cId="2148640924" sldId="265"/>
        </pc:sldMkLst>
        <pc:spChg chg="mod">
          <ac:chgData name="哲也 津下" userId="9e07381aaaff0ff1" providerId="LiveId" clId="{F150884B-61A2-4F36-BE05-82631FC3EB64}" dt="2025-10-26T08:58:15.214" v="625" actId="20577"/>
          <ac:spMkLst>
            <pc:docMk/>
            <pc:sldMk cId="2148640924" sldId="265"/>
            <ac:spMk id="2" creationId="{5D6742E4-D9CC-6649-60DF-6788CCE862C7}"/>
          </ac:spMkLst>
        </pc:spChg>
        <pc:spChg chg="mod">
          <ac:chgData name="哲也 津下" userId="9e07381aaaff0ff1" providerId="LiveId" clId="{F150884B-61A2-4F36-BE05-82631FC3EB64}" dt="2025-10-26T09:01:18.305" v="1237" actId="404"/>
          <ac:spMkLst>
            <pc:docMk/>
            <pc:sldMk cId="2148640924" sldId="265"/>
            <ac:spMk id="3" creationId="{C37C39AF-0949-BB45-F9E3-8A2914732B6C}"/>
          </ac:spMkLst>
        </pc:spChg>
        <pc:picChg chg="add mod">
          <ac:chgData name="哲也 津下" userId="9e07381aaaff0ff1" providerId="LiveId" clId="{F150884B-61A2-4F36-BE05-82631FC3EB64}" dt="2025-10-26T09:53:10.740" v="3141" actId="14100"/>
          <ac:picMkLst>
            <pc:docMk/>
            <pc:sldMk cId="2148640924" sldId="265"/>
            <ac:picMk id="5" creationId="{3F1A1092-9FCC-5C80-86AE-89671AE567EA}"/>
          </ac:picMkLst>
        </pc:picChg>
      </pc:sldChg>
      <pc:sldChg chg="addSp modSp add mod">
        <pc:chgData name="哲也 津下" userId="9e07381aaaff0ff1" providerId="LiveId" clId="{F150884B-61A2-4F36-BE05-82631FC3EB64}" dt="2025-10-26T12:06:45.360" v="3512" actId="732"/>
        <pc:sldMkLst>
          <pc:docMk/>
          <pc:sldMk cId="941533923" sldId="266"/>
        </pc:sldMkLst>
        <pc:spChg chg="mod">
          <ac:chgData name="哲也 津下" userId="9e07381aaaff0ff1" providerId="LiveId" clId="{F150884B-61A2-4F36-BE05-82631FC3EB64}" dt="2025-10-26T09:26:10.453" v="1316" actId="20577"/>
          <ac:spMkLst>
            <pc:docMk/>
            <pc:sldMk cId="941533923" sldId="266"/>
            <ac:spMk id="2" creationId="{3F70F401-9E22-E963-F2EE-99040E210514}"/>
          </ac:spMkLst>
        </pc:spChg>
        <pc:spChg chg="mod">
          <ac:chgData name="哲也 津下" userId="9e07381aaaff0ff1" providerId="LiveId" clId="{F150884B-61A2-4F36-BE05-82631FC3EB64}" dt="2025-10-26T09:27:27.888" v="1576" actId="20577"/>
          <ac:spMkLst>
            <pc:docMk/>
            <pc:sldMk cId="941533923" sldId="266"/>
            <ac:spMk id="3" creationId="{83E4AE8A-51F6-DF40-E13C-5B26412E82EF}"/>
          </ac:spMkLst>
        </pc:spChg>
        <pc:picChg chg="add mod modCrop">
          <ac:chgData name="哲也 津下" userId="9e07381aaaff0ff1" providerId="LiveId" clId="{F150884B-61A2-4F36-BE05-82631FC3EB64}" dt="2025-10-26T12:06:45.360" v="3512" actId="732"/>
          <ac:picMkLst>
            <pc:docMk/>
            <pc:sldMk cId="941533923" sldId="266"/>
            <ac:picMk id="5" creationId="{F98152F9-FC28-D0C3-AFAF-A680AA98CD2C}"/>
          </ac:picMkLst>
        </pc:picChg>
      </pc:sldChg>
      <pc:sldChg chg="addSp modSp add mod">
        <pc:chgData name="哲也 津下" userId="9e07381aaaff0ff1" providerId="LiveId" clId="{F150884B-61A2-4F36-BE05-82631FC3EB64}" dt="2025-10-26T10:01:52.890" v="3472" actId="1076"/>
        <pc:sldMkLst>
          <pc:docMk/>
          <pc:sldMk cId="1445552900" sldId="267"/>
        </pc:sldMkLst>
        <pc:spChg chg="mod">
          <ac:chgData name="哲也 津下" userId="9e07381aaaff0ff1" providerId="LiveId" clId="{F150884B-61A2-4F36-BE05-82631FC3EB64}" dt="2025-10-26T09:44:43.449" v="2451" actId="20577"/>
          <ac:spMkLst>
            <pc:docMk/>
            <pc:sldMk cId="1445552900" sldId="267"/>
            <ac:spMk id="2" creationId="{60BA70A0-18D7-2EAF-4D3B-F1267494DB2D}"/>
          </ac:spMkLst>
        </pc:spChg>
        <pc:spChg chg="mod">
          <ac:chgData name="哲也 津下" userId="9e07381aaaff0ff1" providerId="LiveId" clId="{F150884B-61A2-4F36-BE05-82631FC3EB64}" dt="2025-10-26T09:45:31.734" v="2628" actId="20577"/>
          <ac:spMkLst>
            <pc:docMk/>
            <pc:sldMk cId="1445552900" sldId="267"/>
            <ac:spMk id="3" creationId="{930911A9-9D78-D2CC-1003-7BB6D9B882E3}"/>
          </ac:spMkLst>
        </pc:spChg>
        <pc:picChg chg="add mod">
          <ac:chgData name="哲也 津下" userId="9e07381aaaff0ff1" providerId="LiveId" clId="{F150884B-61A2-4F36-BE05-82631FC3EB64}" dt="2025-10-26T10:01:52.890" v="3472" actId="1076"/>
          <ac:picMkLst>
            <pc:docMk/>
            <pc:sldMk cId="1445552900" sldId="267"/>
            <ac:picMk id="5" creationId="{73751CF2-8AF7-1806-E367-5EF7C7878B00}"/>
          </ac:picMkLst>
        </pc:picChg>
      </pc:sldChg>
      <pc:sldChg chg="addSp modSp add mod">
        <pc:chgData name="哲也 津下" userId="9e07381aaaff0ff1" providerId="LiveId" clId="{F150884B-61A2-4F36-BE05-82631FC3EB64}" dt="2025-10-26T09:53:24.300" v="3147" actId="14100"/>
        <pc:sldMkLst>
          <pc:docMk/>
          <pc:sldMk cId="924351341" sldId="268"/>
        </pc:sldMkLst>
        <pc:spChg chg="mod">
          <ac:chgData name="哲也 津下" userId="9e07381aaaff0ff1" providerId="LiveId" clId="{F150884B-61A2-4F36-BE05-82631FC3EB64}" dt="2025-10-26T09:25:22.022" v="1251" actId="404"/>
          <ac:spMkLst>
            <pc:docMk/>
            <pc:sldMk cId="924351341" sldId="268"/>
            <ac:spMk id="3" creationId="{339D2853-0827-D13D-516F-EA908C6ADA43}"/>
          </ac:spMkLst>
        </pc:spChg>
        <pc:picChg chg="add mod">
          <ac:chgData name="哲也 津下" userId="9e07381aaaff0ff1" providerId="LiveId" clId="{F150884B-61A2-4F36-BE05-82631FC3EB64}" dt="2025-10-26T09:53:24.300" v="3147" actId="14100"/>
          <ac:picMkLst>
            <pc:docMk/>
            <pc:sldMk cId="924351341" sldId="268"/>
            <ac:picMk id="5" creationId="{8E520A9C-A9C6-9E7A-0127-FAE691FDBB27}"/>
          </ac:picMkLst>
        </pc:picChg>
      </pc:sldChg>
      <pc:sldChg chg="addSp modSp add mod">
        <pc:chgData name="哲也 津下" userId="9e07381aaaff0ff1" providerId="LiveId" clId="{F150884B-61A2-4F36-BE05-82631FC3EB64}" dt="2025-10-26T09:56:46.159" v="3451" actId="1076"/>
        <pc:sldMkLst>
          <pc:docMk/>
          <pc:sldMk cId="1201125870" sldId="269"/>
        </pc:sldMkLst>
        <pc:spChg chg="mod">
          <ac:chgData name="哲也 津下" userId="9e07381aaaff0ff1" providerId="LiveId" clId="{F150884B-61A2-4F36-BE05-82631FC3EB64}" dt="2025-10-26T09:27:51.014" v="1638" actId="20577"/>
          <ac:spMkLst>
            <pc:docMk/>
            <pc:sldMk cId="1201125870" sldId="269"/>
            <ac:spMk id="2" creationId="{8DA14EB5-AA85-4BF5-DEA2-9C98B8D17D2B}"/>
          </ac:spMkLst>
        </pc:spChg>
        <pc:spChg chg="mod">
          <ac:chgData name="哲也 津下" userId="9e07381aaaff0ff1" providerId="LiveId" clId="{F150884B-61A2-4F36-BE05-82631FC3EB64}" dt="2025-10-26T09:29:08.988" v="2020" actId="20577"/>
          <ac:spMkLst>
            <pc:docMk/>
            <pc:sldMk cId="1201125870" sldId="269"/>
            <ac:spMk id="3" creationId="{278752B7-FD37-4F72-F7CE-0255E9BF4B0D}"/>
          </ac:spMkLst>
        </pc:spChg>
        <pc:spChg chg="add mod">
          <ac:chgData name="哲也 津下" userId="9e07381aaaff0ff1" providerId="LiveId" clId="{F150884B-61A2-4F36-BE05-82631FC3EB64}" dt="2025-10-26T09:56:46.159" v="3451" actId="1076"/>
          <ac:spMkLst>
            <pc:docMk/>
            <pc:sldMk cId="1201125870" sldId="269"/>
            <ac:spMk id="7" creationId="{BC2A1BE9-9CE3-1019-F081-1AEA9A661FEC}"/>
          </ac:spMkLst>
        </pc:spChg>
        <pc:picChg chg="add mod">
          <ac:chgData name="哲也 津下" userId="9e07381aaaff0ff1" providerId="LiveId" clId="{F150884B-61A2-4F36-BE05-82631FC3EB64}" dt="2025-10-26T09:53:58.801" v="3152" actId="1076"/>
          <ac:picMkLst>
            <pc:docMk/>
            <pc:sldMk cId="1201125870" sldId="269"/>
            <ac:picMk id="5" creationId="{2439CDA9-D8F1-B08E-E625-EA1F23AE3A6A}"/>
          </ac:picMkLst>
        </pc:picChg>
      </pc:sldChg>
      <pc:sldChg chg="addSp modSp add mod">
        <pc:chgData name="哲也 津下" userId="9e07381aaaff0ff1" providerId="LiveId" clId="{F150884B-61A2-4F36-BE05-82631FC3EB64}" dt="2025-10-26T09:57:44.778" v="3461" actId="20577"/>
        <pc:sldMkLst>
          <pc:docMk/>
          <pc:sldMk cId="2088766346" sldId="270"/>
        </pc:sldMkLst>
        <pc:spChg chg="mod">
          <ac:chgData name="哲也 津下" userId="9e07381aaaff0ff1" providerId="LiveId" clId="{F150884B-61A2-4F36-BE05-82631FC3EB64}" dt="2025-10-26T09:57:44.778" v="3461" actId="20577"/>
          <ac:spMkLst>
            <pc:docMk/>
            <pc:sldMk cId="2088766346" sldId="270"/>
            <ac:spMk id="3" creationId="{DFED7777-CADB-078E-C47D-587A97F5CEE0}"/>
          </ac:spMkLst>
        </pc:spChg>
        <pc:picChg chg="add mod">
          <ac:chgData name="哲也 津下" userId="9e07381aaaff0ff1" providerId="LiveId" clId="{F150884B-61A2-4F36-BE05-82631FC3EB64}" dt="2025-10-26T09:57:17.068" v="3457" actId="1076"/>
          <ac:picMkLst>
            <pc:docMk/>
            <pc:sldMk cId="2088766346" sldId="270"/>
            <ac:picMk id="5" creationId="{4F04E89D-6ACE-5657-9E51-681E5A0AD8D9}"/>
          </ac:picMkLst>
        </pc:picChg>
      </pc:sldChg>
      <pc:sldChg chg="addSp modSp add mod">
        <pc:chgData name="哲也 津下" userId="9e07381aaaff0ff1" providerId="LiveId" clId="{F150884B-61A2-4F36-BE05-82631FC3EB64}" dt="2025-10-26T09:58:57.812" v="3467" actId="1076"/>
        <pc:sldMkLst>
          <pc:docMk/>
          <pc:sldMk cId="2583513069" sldId="271"/>
        </pc:sldMkLst>
        <pc:spChg chg="mod">
          <ac:chgData name="哲也 津下" userId="9e07381aaaff0ff1" providerId="LiveId" clId="{F150884B-61A2-4F36-BE05-82631FC3EB64}" dt="2025-10-26T09:43:49.014" v="2401" actId="20577"/>
          <ac:spMkLst>
            <pc:docMk/>
            <pc:sldMk cId="2583513069" sldId="271"/>
            <ac:spMk id="3" creationId="{38866EB9-4871-6B72-7C7E-3EE3A082A7C3}"/>
          </ac:spMkLst>
        </pc:spChg>
        <pc:picChg chg="add mod">
          <ac:chgData name="哲也 津下" userId="9e07381aaaff0ff1" providerId="LiveId" clId="{F150884B-61A2-4F36-BE05-82631FC3EB64}" dt="2025-10-26T09:58:57.812" v="3467" actId="1076"/>
          <ac:picMkLst>
            <pc:docMk/>
            <pc:sldMk cId="2583513069" sldId="271"/>
            <ac:picMk id="5" creationId="{CCF6E68A-BE90-448C-F4B2-0FEF1B34401D}"/>
          </ac:picMkLst>
        </pc:picChg>
      </pc:sldChg>
      <pc:sldChg chg="addSp modSp add mod">
        <pc:chgData name="哲也 津下" userId="9e07381aaaff0ff1" providerId="LiveId" clId="{F150884B-61A2-4F36-BE05-82631FC3EB64}" dt="2025-10-26T10:19:46.615" v="3477" actId="14100"/>
        <pc:sldMkLst>
          <pc:docMk/>
          <pc:sldMk cId="1729402291" sldId="272"/>
        </pc:sldMkLst>
        <pc:spChg chg="mod">
          <ac:chgData name="哲也 津下" userId="9e07381aaaff0ff1" providerId="LiveId" clId="{F150884B-61A2-4F36-BE05-82631FC3EB64}" dt="2025-10-26T09:46:39.695" v="2690" actId="20577"/>
          <ac:spMkLst>
            <pc:docMk/>
            <pc:sldMk cId="1729402291" sldId="272"/>
            <ac:spMk id="2" creationId="{0CC1A4D0-8804-F3E6-6CFC-5E10DD161547}"/>
          </ac:spMkLst>
        </pc:spChg>
        <pc:spChg chg="mod">
          <ac:chgData name="哲也 津下" userId="9e07381aaaff0ff1" providerId="LiveId" clId="{F150884B-61A2-4F36-BE05-82631FC3EB64}" dt="2025-10-26T09:47:28.070" v="2705" actId="948"/>
          <ac:spMkLst>
            <pc:docMk/>
            <pc:sldMk cId="1729402291" sldId="272"/>
            <ac:spMk id="3" creationId="{3BCA2E6D-ECA3-2EA0-0E57-A444B1C60612}"/>
          </ac:spMkLst>
        </pc:spChg>
        <pc:picChg chg="add mod">
          <ac:chgData name="哲也 津下" userId="9e07381aaaff0ff1" providerId="LiveId" clId="{F150884B-61A2-4F36-BE05-82631FC3EB64}" dt="2025-10-26T10:19:46.615" v="3477" actId="14100"/>
          <ac:picMkLst>
            <pc:docMk/>
            <pc:sldMk cId="1729402291" sldId="272"/>
            <ac:picMk id="5" creationId="{14022D38-32F1-E815-55BA-83377296F482}"/>
          </ac:picMkLst>
        </pc:picChg>
      </pc:sldChg>
      <pc:sldChg chg="addSp modSp add mod">
        <pc:chgData name="哲也 津下" userId="9e07381aaaff0ff1" providerId="LiveId" clId="{F150884B-61A2-4F36-BE05-82631FC3EB64}" dt="2025-10-26T10:22:49.635" v="3483" actId="14100"/>
        <pc:sldMkLst>
          <pc:docMk/>
          <pc:sldMk cId="3623086902" sldId="273"/>
        </pc:sldMkLst>
        <pc:spChg chg="mod">
          <ac:chgData name="哲也 津下" userId="9e07381aaaff0ff1" providerId="LiveId" clId="{F150884B-61A2-4F36-BE05-82631FC3EB64}" dt="2025-10-26T09:47:53.398" v="2718" actId="20577"/>
          <ac:spMkLst>
            <pc:docMk/>
            <pc:sldMk cId="3623086902" sldId="273"/>
            <ac:spMk id="3" creationId="{7A245344-2806-ACDD-F457-C19F2A9D083C}"/>
          </ac:spMkLst>
        </pc:spChg>
        <pc:picChg chg="add mod">
          <ac:chgData name="哲也 津下" userId="9e07381aaaff0ff1" providerId="LiveId" clId="{F150884B-61A2-4F36-BE05-82631FC3EB64}" dt="2025-10-26T10:22:49.635" v="3483" actId="14100"/>
          <ac:picMkLst>
            <pc:docMk/>
            <pc:sldMk cId="3623086902" sldId="273"/>
            <ac:picMk id="5" creationId="{FBF61992-49FC-04E8-823B-9D7583D92F37}"/>
          </ac:picMkLst>
        </pc:picChg>
      </pc:sldChg>
      <pc:sldChg chg="addSp modSp add mod">
        <pc:chgData name="哲也 津下" userId="9e07381aaaff0ff1" providerId="LiveId" clId="{F150884B-61A2-4F36-BE05-82631FC3EB64}" dt="2025-10-26T10:25:50.315" v="3489" actId="14100"/>
        <pc:sldMkLst>
          <pc:docMk/>
          <pc:sldMk cId="1019158726" sldId="274"/>
        </pc:sldMkLst>
        <pc:spChg chg="mod">
          <ac:chgData name="哲也 津下" userId="9e07381aaaff0ff1" providerId="LiveId" clId="{F150884B-61A2-4F36-BE05-82631FC3EB64}" dt="2025-10-26T09:48:30.429" v="2728"/>
          <ac:spMkLst>
            <pc:docMk/>
            <pc:sldMk cId="1019158726" sldId="274"/>
            <ac:spMk id="3" creationId="{5810D6F9-FF26-A0E9-1419-1AE58B5CB373}"/>
          </ac:spMkLst>
        </pc:spChg>
        <pc:picChg chg="add mod">
          <ac:chgData name="哲也 津下" userId="9e07381aaaff0ff1" providerId="LiveId" clId="{F150884B-61A2-4F36-BE05-82631FC3EB64}" dt="2025-10-26T10:25:50.315" v="3489" actId="14100"/>
          <ac:picMkLst>
            <pc:docMk/>
            <pc:sldMk cId="1019158726" sldId="274"/>
            <ac:picMk id="5" creationId="{4FCAA7B6-2FEA-0EEE-54A1-56F1968D47F6}"/>
          </ac:picMkLst>
        </pc:picChg>
      </pc:sldChg>
      <pc:sldChg chg="addSp modSp add mod">
        <pc:chgData name="哲也 津下" userId="9e07381aaaff0ff1" providerId="LiveId" clId="{F150884B-61A2-4F36-BE05-82631FC3EB64}" dt="2025-10-26T10:36:09.675" v="3495" actId="14100"/>
        <pc:sldMkLst>
          <pc:docMk/>
          <pc:sldMk cId="3775432227" sldId="275"/>
        </pc:sldMkLst>
        <pc:spChg chg="mod">
          <ac:chgData name="哲也 津下" userId="9e07381aaaff0ff1" providerId="LiveId" clId="{F150884B-61A2-4F36-BE05-82631FC3EB64}" dt="2025-10-26T09:48:59.446" v="2740" actId="20577"/>
          <ac:spMkLst>
            <pc:docMk/>
            <pc:sldMk cId="3775432227" sldId="275"/>
            <ac:spMk id="3" creationId="{8073B5B9-9C84-8F8F-59B5-EC03B242FA27}"/>
          </ac:spMkLst>
        </pc:spChg>
        <pc:picChg chg="add mod">
          <ac:chgData name="哲也 津下" userId="9e07381aaaff0ff1" providerId="LiveId" clId="{F150884B-61A2-4F36-BE05-82631FC3EB64}" dt="2025-10-26T10:36:09.675" v="3495" actId="14100"/>
          <ac:picMkLst>
            <pc:docMk/>
            <pc:sldMk cId="3775432227" sldId="275"/>
            <ac:picMk id="5" creationId="{AC986FFE-5990-F2B2-837A-0C5C7E133F37}"/>
          </ac:picMkLst>
        </pc:picChg>
      </pc:sldChg>
      <pc:sldChg chg="addSp modSp add mod">
        <pc:chgData name="哲也 津下" userId="9e07381aaaff0ff1" providerId="LiveId" clId="{F150884B-61A2-4F36-BE05-82631FC3EB64}" dt="2025-10-26T10:39:43.643" v="3504" actId="14100"/>
        <pc:sldMkLst>
          <pc:docMk/>
          <pc:sldMk cId="1351566920" sldId="276"/>
        </pc:sldMkLst>
        <pc:spChg chg="mod">
          <ac:chgData name="哲也 津下" userId="9e07381aaaff0ff1" providerId="LiveId" clId="{F150884B-61A2-4F36-BE05-82631FC3EB64}" dt="2025-10-26T09:49:32.780" v="2796" actId="20577"/>
          <ac:spMkLst>
            <pc:docMk/>
            <pc:sldMk cId="1351566920" sldId="276"/>
            <ac:spMk id="2" creationId="{BF1DB6AC-4766-85BA-F111-0769480B54FA}"/>
          </ac:spMkLst>
        </pc:spChg>
        <pc:spChg chg="mod">
          <ac:chgData name="哲也 津下" userId="9e07381aaaff0ff1" providerId="LiveId" clId="{F150884B-61A2-4F36-BE05-82631FC3EB64}" dt="2025-10-26T09:50:35.046" v="3109" actId="20577"/>
          <ac:spMkLst>
            <pc:docMk/>
            <pc:sldMk cId="1351566920" sldId="276"/>
            <ac:spMk id="3" creationId="{6B47EECD-F45A-A9B6-9099-7AC55B4D8338}"/>
          </ac:spMkLst>
        </pc:spChg>
        <pc:picChg chg="add mod">
          <ac:chgData name="哲也 津下" userId="9e07381aaaff0ff1" providerId="LiveId" clId="{F150884B-61A2-4F36-BE05-82631FC3EB64}" dt="2025-10-26T10:39:43.643" v="3504" actId="14100"/>
          <ac:picMkLst>
            <pc:docMk/>
            <pc:sldMk cId="1351566920" sldId="276"/>
            <ac:picMk id="5" creationId="{5C4BEBF5-7F47-D0B8-42C7-A5286DCB337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8CDBB-5A7A-4A4D-BE9B-C8105EAE7E31}" type="datetimeFigureOut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AAA3B-DA0D-442E-84CE-514F619E6B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87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7410DA-6505-E440-B1BB-23B0E7083B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C6113FF-B28E-D760-BA61-6CB9EC8289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5696E2-A014-1576-9C28-38D4EB57F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395A5-F399-4297-9422-F119294A19EC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EC5D37-3F86-955B-3FA2-D0CD49045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6DDB29D-636A-5641-E274-66D06544B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17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E9C893-7441-F6C3-76D3-7D78EE4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DD013A-8253-0D09-E221-03E0E49F25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2F0EAD-790C-DB34-2F7E-F241F6DE0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91671-C3ED-4922-98A7-684835648C09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816F29-357D-4ACC-2EE4-141DB837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36B927C-298B-F409-1E46-6B0021B79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7111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5749D40-918B-EF57-4D71-DAC0522744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B620222-EBB5-7DDE-5CFE-20791FA8D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787BD8-F61D-CFF7-EED8-41970C3EB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9185-1B28-4596-88C9-611EF7E3F5F8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C40F88-1A0B-6707-1CD0-816B4322B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945BF57-3A4E-7D3E-7E91-A4E8CA681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232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F83DD08-8343-4848-D146-579FAB3A5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B2742D9-726B-FD60-2C12-BF43D64D5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0E7656-008B-61F9-B211-AE6DF0743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B0B42-7319-4BF6-A4EF-915ECA35A32A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E3A390-3B1A-C33E-7EE4-0658C77C7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D154AD5-C94E-CFDC-A5C3-E71292446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300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33D809-A3EC-872A-91D6-D7B1A12FC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BFCF4C8-6DE6-2223-0D47-7A2093B58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6712F8-CF78-0364-5B37-0A4F3D71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2D3B5-3082-4559-971E-AC809C14A3EE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0A173D-8C6A-71A2-FFE0-FCAEB5B45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9A3076-AC94-AC86-E043-157B5A959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9397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D663CB-2B65-12A0-2633-9D0C64C6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19B3BE-C7CE-663F-0FCB-3B94FC0B84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3E3D65C-54A9-532F-BBDD-CB9587BDD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562FA28-C5A5-8E3E-68E7-BB03FC9F3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6C5FB-A164-4D74-92AD-6F1BADCCEFF0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FA4673-027A-679D-50B5-29C56BCC8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C2BD99C-8376-89A6-0E16-21D89C11C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708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9D3D8B-88C9-FAF9-379D-6B8EAAFBE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14D8D87-ACE5-FD61-D5DE-44BBAC327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558BF51-8EB2-269D-EDDC-D691E80C6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E80EAD8-D3C0-8CBD-5492-4F4CA3153C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00443B2-F029-5624-FBEB-94A045034A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A3B44F2-9357-58FB-65D0-B5F56D3D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CD01-296D-40B1-AE82-6B284304C62A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FCB87D8-6328-FC96-7505-76D08084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1DBC2E4-D1CB-FF40-9720-27649A9E9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46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FD979E-53E9-1C3E-A678-CC7F85B58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C5323DD-4843-1FD8-6262-28A5466F6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AC628-FAA3-4334-AF1D-EC457D8944E8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AE40467-BAB9-0636-DA69-03FDD08D4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851AAC8-606C-52E5-5D37-4E3E71D90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884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B6D031-2533-7405-47E7-188007AA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11471-2D21-450B-B819-CA14FD899F0C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CC8F923-20E9-7793-FEA3-F0254B98F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3966F07-889C-970D-11AC-8AF438083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8795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0977DA-78D7-AF57-C4F1-08B21C68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3A68E52-3028-E617-C776-234D75D77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B94BAB1-6EDE-4413-4C2F-9CF2EE0EC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67ED505-D46D-8EFE-AC3A-30C6F29C7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D521-AB21-4EC3-A307-D5FD7AA7B172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B6845BA-D37F-3AF1-E4D2-63F1A5A52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003D9-330A-1925-5E04-B527B27F8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27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DCD889-1794-1300-08B9-FE766C73F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3E617BF-AE1C-16C4-2493-46097AD83A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773F78F-A39B-650E-2A5A-A933DD845F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19FEE1F-14C5-EC3B-886D-6671BF7B5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8C4F-3AE1-435F-BECE-09461E40C027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96A0AD-C641-4537-7D27-F349BF7D9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85D31E-B307-C966-14EB-380D02453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231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5E25C46-376D-C689-930B-1C39DA33E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F4BD61-6AC1-83B2-4DCE-26676C9CD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57D264-D4FE-8D71-FE67-F868BA8001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366ABE-CF7F-4123-A023-1D899CC3EF69}" type="datetime1">
              <a:rPr kumimoji="1" lang="ja-JP" altLang="en-US" smtClean="0"/>
              <a:t>2025/10/26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A3A66A6-B6AE-30FF-41C6-4E236C473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A059A5-C86F-CED6-9865-0671954CA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6FB9D0-9940-4B7A-BEB4-8EB5E32A96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44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DEBB5EA-8B6B-BE8E-2078-EE457574CAAB}"/>
              </a:ext>
            </a:extLst>
          </p:cNvPr>
          <p:cNvSpPr txBox="1"/>
          <p:nvPr/>
        </p:nvSpPr>
        <p:spPr>
          <a:xfrm>
            <a:off x="1618651" y="1666808"/>
            <a:ext cx="8954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高校教育における生成</a:t>
            </a:r>
            <a:r>
              <a:rPr kumimoji="1" lang="en-US" altLang="ja-JP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ガイド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C5C460E-3A3D-BD27-02F5-4EB4F8F1F3E8}"/>
              </a:ext>
            </a:extLst>
          </p:cNvPr>
          <p:cNvSpPr txBox="1"/>
          <p:nvPr/>
        </p:nvSpPr>
        <p:spPr>
          <a:xfrm>
            <a:off x="1618653" y="2882868"/>
            <a:ext cx="89546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第４章</a:t>
            </a:r>
            <a:endParaRPr lang="en-US" altLang="ja-JP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lang="en-US" altLang="ja-JP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の不正利用防止のための</a:t>
            </a:r>
            <a:endParaRPr lang="en-US" altLang="ja-JP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指導案の提案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190B52-7A3C-82C0-E988-34F5FD110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103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E77D1-0002-9C0E-F2C1-5908156DD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F6AAF5-6D2E-351C-C730-C4B2F325F125}"/>
              </a:ext>
            </a:extLst>
          </p:cNvPr>
          <p:cNvSpPr txBox="1"/>
          <p:nvPr/>
        </p:nvSpPr>
        <p:spPr>
          <a:xfrm>
            <a:off x="1618652" y="3070854"/>
            <a:ext cx="8339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第２時　生成</a:t>
            </a:r>
            <a:r>
              <a:rPr lang="en-US" altLang="ja-JP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の適切な利用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A52016F-39A1-DE15-9D29-7A3810AEC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0101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EDA7-8A46-A2AB-6154-BBE38C5AF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BA70A0-18D7-2EAF-4D3B-F1267494D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高校での学びと生成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30911A9-9D78-D2CC-1003-7BB6D9B88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が使える教科や場面をワークシートに記入しましょう。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ペアで意見交換をしましょう。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時計, 部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3751CF2-8AF7-1806-E367-5EF7C7878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775" y="2706269"/>
            <a:ext cx="5206041" cy="3470694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49000C-E27E-BA56-45AD-D40C4AB3E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5552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3CA2-DEB7-DE28-F201-9B70DA784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C1A4D0-8804-F3E6-6CFC-5E10DD161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この使い方、あなたはどう考える？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CA2E6D-ECA3-2EA0-0E57-A444B1C60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lnSpc>
                <a:spcPts val="4320"/>
              </a:lnSpc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国語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432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「走れメロス」に対する自分の考えを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800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字で書く場面で生成文をそのまま提出する。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4022D38-32F1-E815-55BA-83377296F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684" y="1989827"/>
            <a:ext cx="3973901" cy="3973901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F7E5FC-845D-513D-54EC-9BF6583F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9402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84907-408B-3FB5-8111-F8FDFA6E0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F7386F-8249-EC13-F7BC-C9A3B6BD3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この使い方、あなたはどう考える？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245344-2806-ACDD-F457-C19F2A9D0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lnSpc>
                <a:spcPts val="4320"/>
              </a:lnSpc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数学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432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一次関数の文章題を説明する場面で生成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の出力を一部言い換えて提出する。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テキスト, ホワイトボ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FBF61992-49FC-04E8-823B-9D7583D92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181" y="1995577"/>
            <a:ext cx="3985403" cy="3985403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E955F9C-DB65-DFCC-C164-1910EC2B7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3086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C66F2-2B46-1AB2-2500-69E661E79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B5424E-D08E-D837-4428-37BC3264C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この使い方、あなたはどう考える？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10D6F9-FF26-A0E9-1419-1AE58B5CB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lnSpc>
                <a:spcPts val="4320"/>
              </a:lnSpc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英語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432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英作文テーマ「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My Dream Job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」についてアイデアを自分で考えた後，生成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の表現を参考に構成する。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記号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FCAA7B6-2FEA-0EEE-54A1-56F1968D4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932" y="1984075"/>
            <a:ext cx="4044351" cy="4044351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46E627-B740-325C-55C2-A5480AA6A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158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7315E-1997-D566-C525-2AA3EFA33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BD6699-6B9B-A13E-90A8-D87AF87E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この使い方、あなたはどう考える？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73B5B9-9C84-8F8F-59B5-EC03B242F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lnSpc>
                <a:spcPts val="4320"/>
              </a:lnSpc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社会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4320"/>
              </a:lnSpc>
              <a:buNone/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SDG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ｓの関心あるテーマの発表資料を作る場面で自分の意見の添削を生成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に依頼する。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C986FFE-5990-F2B2-837A-0C5C7E13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181" y="2007529"/>
            <a:ext cx="3996456" cy="3996456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B914A2-3BB5-D109-0F01-EE3141F33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432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E1246-F761-E47F-6663-B8E5D849F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1DB6AC-4766-85BA-F111-0769480B5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(3)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の適正利用と不正利用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47EECD-F45A-A9B6-9099-7AC55B4D8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の利用について、ワークシートに記入しましょう。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適正利用とは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</a:p>
          <a:p>
            <a:pPr marL="0" indent="0">
              <a:buNone/>
            </a:pP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不正利用とは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5C4BEBF5-7F47-D0B8-42C7-A5286DCB3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404" y="2629618"/>
            <a:ext cx="5385039" cy="3590025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6874BD-6610-F991-E0EA-CA8BAE24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1566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53266-4AC7-1584-3D19-C32D3AFFC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7BB0133-4927-5544-6CA5-5523543C878C}"/>
              </a:ext>
            </a:extLst>
          </p:cNvPr>
          <p:cNvSpPr txBox="1"/>
          <p:nvPr/>
        </p:nvSpPr>
        <p:spPr>
          <a:xfrm>
            <a:off x="1618652" y="3070854"/>
            <a:ext cx="8954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第１時　生成</a:t>
            </a:r>
            <a:r>
              <a:rPr lang="en-US" altLang="ja-JP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の仕組みと特徴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EEE1E75-FEB1-596C-B9B5-066186947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351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649931-9692-7C9F-C5BC-24E33F0E5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身近な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について調べてみよう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15B502-87A4-6305-4C26-1A2814405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422" y="2521489"/>
            <a:ext cx="6833558" cy="2855643"/>
          </a:xfrm>
        </p:spPr>
        <p:txBody>
          <a:bodyPr/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自分が知っている身近な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の具体例をワークシートに記入しましょう。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検索エンジンや生成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を使ってさらに調べてワークシートに記入しましょう。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記号, 部屋, ストリート, 駐車場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6168C31-D359-798E-B4DB-EABE55E68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257" y="2110596"/>
            <a:ext cx="3163019" cy="3163019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B44290-EB56-09B5-9A58-C83E950F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03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39A2D-D4B7-2F03-2FE7-08D3A4B48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6742E4-D9CC-6649-60DF-6788CCE86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プログラム処理と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の違い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7C39AF-0949-BB45-F9E3-8A2914732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プログラム処理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あらかじめ人が決めた手順やルールに従って、コンピュータが正確に動作する仕組み。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決められた入力に対して、いつも同じ結果が返る。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QR コード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F1A1092-9FCC-5C80-86AE-89671AE56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614" y="1993179"/>
            <a:ext cx="4730872" cy="3153915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7D5C-7D9D-C10E-54FE-FCAA29143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8640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D8207-7F31-C343-2FF0-EAB44862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9F424A-05D3-2848-CBBE-EEAED3972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プログラム処理と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の違い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9D2853-0827-D13D-516F-EA908C6AD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【AI】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大量のデータをもとに自分で学習し、状況に応じた判断や予測ができる技術。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入力データに柔軟に対応できる。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出力は必ずしも同じ結果にならないこともある。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E520A9C-A9C6-9E7A-0127-FAE691FDB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462" y="1985513"/>
            <a:ext cx="4758187" cy="3172125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24C4C8-715F-7A4E-08B3-F6F82EDC7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351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5373A-876F-D221-A599-67EB2E24F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70F401-9E22-E963-F2EE-99040E210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(3)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の仕組みと特徴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E4AE8A-51F6-DF40-E13C-5B26412E8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・次のことを調べてワークシートに記入しましょう。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①生成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とは何か？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②どんな種類があるか？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③どのようなことができるか？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文字の書かれた紙&#10;&#10;AI 生成コンテンツは誤りを含む可能性があります。">
            <a:extLst>
              <a:ext uri="{FF2B5EF4-FFF2-40B4-BE49-F238E27FC236}">
                <a16:creationId xmlns:a16="http://schemas.microsoft.com/office/drawing/2014/main" id="{F98152F9-FC28-D0C3-AFAF-A680AA98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0"/>
          <a:stretch>
            <a:fillRect/>
          </a:stretch>
        </p:blipFill>
        <p:spPr>
          <a:xfrm>
            <a:off x="7192993" y="2582172"/>
            <a:ext cx="3837317" cy="3594791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CF6108-52B0-0BD1-6B1A-5D591A4E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33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11A34-DD89-B338-557E-08F4DF877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A14EB5-AA85-4BF5-DEA2-9C98B8D17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(3)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の仕組みと特徴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8752B7-FD37-4F72-F7CE-0255E9BF4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とは何か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学習した大量のデータをもとに、新しい文章や画像などを自動でつくり出す人工知能。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人の指示に応じて、創造的な内容を生成できる点が特徴。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439CDA9-D8F1-B08E-E625-EA1F23AE3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035" y="1690688"/>
            <a:ext cx="5413076" cy="360871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2A1BE9-9CE3-1019-F081-1AEA9A661FEC}"/>
              </a:ext>
            </a:extLst>
          </p:cNvPr>
          <p:cNvSpPr txBox="1"/>
          <p:nvPr/>
        </p:nvSpPr>
        <p:spPr>
          <a:xfrm>
            <a:off x="6976612" y="5344866"/>
            <a:ext cx="4709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LLM</a:t>
            </a:r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Large Language Models</a:t>
            </a:r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r>
              <a: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大規模言語モデル。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事前に学習された言語モデルによって様々なものが生成できる。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67DF909E-D102-61EA-A7D4-41AAB76EF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1125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6C9BF-1BD5-07F2-B547-7C1BDA01E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F66034-98EA-DA89-216D-25E25968F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(3)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の仕組みと特徴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ED7777-CADB-078E-C47D-587A97F5C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>
            <a:normAutofit/>
          </a:bodyPr>
          <a:lstStyle/>
          <a:p>
            <a:pPr marL="0" indent="0">
              <a:lnSpc>
                <a:spcPts val="3840"/>
              </a:lnSpc>
              <a:buNone/>
            </a:pPr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どんな種類があるか</a:t>
            </a:r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sz="3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文章生成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画像生成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音楽生成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動画生成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コード生成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など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ts val="3840"/>
              </a:lnSpc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↑プログラムを書く</a:t>
            </a:r>
            <a:r>
              <a: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4F04E89D-6ACE-5657-9E51-681E5A0AD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08" y="1690688"/>
            <a:ext cx="4224068" cy="4224068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D33AF5-F521-6A70-FAB9-441FA74E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8766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1D659-A6BD-3B3D-5D67-831D9457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CD0ECF-90AC-C5F0-FD99-01B52CA8C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(3)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生成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AI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の仕組みと特徴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8866EB9-4871-6B72-7C7E-3EE3A082A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2457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どのようなことができるか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・レポートや作文の例文の作成　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・内容の整理や言い換えや要約</a:t>
            </a: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・キーワードを入れてオリジナ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ルの写真風画像を作成</a:t>
            </a: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・プレゼンテーションの構成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・スライドを作成</a:t>
            </a: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・英文の添削や会話練習の相手　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・翻訳や単語の説明　など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部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CF6E68A-BE90-448C-F4B2-0FEF1B34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947" y="1690688"/>
            <a:ext cx="4396596" cy="4396596"/>
          </a:xfrm>
          <a:prstGeom prst="rect">
            <a:avLst/>
          </a:prstGeom>
        </p:spPr>
      </p:pic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0A1382-50F6-8E72-CF64-27CE39BC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B9D0-9940-4B7A-BEB4-8EB5E32A964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3513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642</Words>
  <Application>Microsoft Office PowerPoint</Application>
  <PresentationFormat>ワイド画面</PresentationFormat>
  <Paragraphs>94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1" baseType="lpstr"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(1)身近なAIについて調べてみよう</vt:lpstr>
      <vt:lpstr>(2)プログラム処理とAIの違い</vt:lpstr>
      <vt:lpstr>(2)プログラム処理とAIの違い</vt:lpstr>
      <vt:lpstr>(3)生成AIの仕組みと特徴</vt:lpstr>
      <vt:lpstr>(3)生成AIの仕組みと特徴</vt:lpstr>
      <vt:lpstr>(3)生成AIの仕組みと特徴</vt:lpstr>
      <vt:lpstr>(3)生成AIの仕組みと特徴</vt:lpstr>
      <vt:lpstr>PowerPoint プレゼンテーション</vt:lpstr>
      <vt:lpstr>(1)高校での学びと生成AI</vt:lpstr>
      <vt:lpstr>(2)この使い方、あなたはどう考える？</vt:lpstr>
      <vt:lpstr>(2)この使い方、あなたはどう考える？</vt:lpstr>
      <vt:lpstr>(2)この使い方、あなたはどう考える？</vt:lpstr>
      <vt:lpstr>(2)この使い方、あなたはどう考える？</vt:lpstr>
      <vt:lpstr>(3)生成AIの適正利用と不正利用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revision>1</cp:revision>
  <dcterms:created xsi:type="dcterms:W3CDTF">2025-10-26T05:07:41Z</dcterms:created>
  <dcterms:modified xsi:type="dcterms:W3CDTF">2025-10-26T12:24:46Z</dcterms:modified>
</cp:coreProperties>
</file>