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10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空き家問題とAI活用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ja-JP" altLang="en-US" dirty="0"/>
              <a:t>　</a:t>
            </a:r>
            <a:r>
              <a:rPr dirty="0"/>
              <a:t>〜</a:t>
            </a:r>
            <a:r>
              <a:rPr dirty="0" err="1"/>
              <a:t>社会課題に対するAIの役割を考えよう</a:t>
            </a:r>
            <a:r>
              <a:rPr dirty="0"/>
              <a:t>〜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スピーチ準備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自分の立場を決めて理由を整理</a:t>
            </a:r>
            <a:endParaRPr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AIで下書きを補助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振り返り活動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自分のまとめとAIのまとめを比較</a:t>
            </a:r>
            <a:endParaRPr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意見を深める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まとめ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AIは道具</a:t>
            </a:r>
            <a:r>
              <a:rPr dirty="0"/>
              <a:t>？</a:t>
            </a:r>
            <a:r>
              <a:rPr lang="ja-JP" altLang="en-US" dirty="0"/>
              <a:t>　　</a:t>
            </a:r>
            <a:r>
              <a:rPr dirty="0" err="1"/>
              <a:t>意思決定者</a:t>
            </a:r>
            <a:r>
              <a:rPr dirty="0"/>
              <a:t>？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これからの社会と技術の関係を考えよう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空き家問題の現状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なぜ空き家が増えているのか</a:t>
            </a:r>
            <a:r>
              <a:rPr dirty="0"/>
              <a:t>？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・SDGs 11との関連性を考えよう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教材記事の概要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国土交通省のAIによる</a:t>
            </a:r>
            <a:endParaRPr lang="en-US" dirty="0"/>
          </a:p>
          <a:p>
            <a:pPr marL="0" indent="0">
              <a:buNone/>
            </a:pPr>
            <a:r>
              <a:rPr lang="ja-JP" altLang="en-US" dirty="0"/>
              <a:t>　　　　</a:t>
            </a:r>
            <a:r>
              <a:rPr dirty="0" err="1"/>
              <a:t>空き家検出システムとは</a:t>
            </a:r>
            <a:r>
              <a:rPr dirty="0"/>
              <a:t>？</a:t>
            </a:r>
          </a:p>
          <a:p>
            <a:pPr marL="0" indent="0">
              <a:buNone/>
            </a:pPr>
            <a:r>
              <a:rPr lang="ja-JP" altLang="en-US" dirty="0"/>
              <a:t>　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　　</a:t>
            </a:r>
            <a:r>
              <a:rPr dirty="0" err="1"/>
              <a:t>使われ</a:t>
            </a:r>
            <a:r>
              <a:rPr lang="ja-JP" altLang="en-US" dirty="0"/>
              <a:t>ている</a:t>
            </a:r>
            <a:r>
              <a:rPr dirty="0" err="1"/>
              <a:t>データの種類</a:t>
            </a:r>
            <a:r>
              <a:rPr lang="ja-JP" altLang="en-US" dirty="0"/>
              <a:t>は？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重要語彙チェック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vacant </a:t>
            </a:r>
            <a:endParaRPr lang="en-US" dirty="0"/>
          </a:p>
          <a:p>
            <a:r>
              <a:rPr dirty="0"/>
              <a:t>detect </a:t>
            </a:r>
            <a:endParaRPr lang="en-US" dirty="0"/>
          </a:p>
          <a:p>
            <a:r>
              <a:rPr dirty="0"/>
              <a:t> registry </a:t>
            </a:r>
            <a:endParaRPr lang="en-US" dirty="0"/>
          </a:p>
          <a:p>
            <a:r>
              <a:rPr dirty="0"/>
              <a:t>estimate </a:t>
            </a:r>
            <a:endParaRPr lang="en-US" dirty="0"/>
          </a:p>
          <a:p>
            <a:r>
              <a:rPr dirty="0"/>
              <a:t>infrastructure ministry</a:t>
            </a:r>
            <a:endParaRPr lang="en-US" dirty="0"/>
          </a:p>
          <a:p>
            <a:pPr marL="0" indent="0">
              <a:buNone/>
            </a:pPr>
            <a:r>
              <a:rPr lang="ja-JP" altLang="en-US" dirty="0"/>
              <a:t>　　　　適当に　追加・削除を・・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本文の要点まとめ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dirty="0"/>
              <a:t>例</a:t>
            </a:r>
            <a:endParaRPr lang="en-US"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低水使用＋高齢者＝空き家と判定</a:t>
            </a:r>
            <a:endParaRPr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情報を統合して精度を向上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AIで要約してみよう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ChatGPTに本文要約を依頼し比較</a:t>
            </a:r>
            <a:endParaRPr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異なる視点を発見しよう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AI導入のメリット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効率的な管理</a:t>
            </a:r>
            <a:endParaRPr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早期対応可能</a:t>
            </a:r>
            <a:endParaRPr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地図表示による可視化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AI導入の課題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プライバシー懸念</a:t>
            </a:r>
            <a:endParaRPr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誤判定の可能性</a:t>
            </a:r>
            <a:endParaRPr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導入コスト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グループ討論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AI導入は賛成？反対</a:t>
            </a:r>
            <a:r>
              <a:rPr dirty="0"/>
              <a:t>？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dirty="0"/>
              <a:t>・</a:t>
            </a:r>
            <a:r>
              <a:rPr dirty="0" err="1"/>
              <a:t>AIと一緒に意見整理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115</Words>
  <Application>Microsoft Office PowerPoint</Application>
  <PresentationFormat>画面に合わせる (4:3)</PresentationFormat>
  <Paragraphs>52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空き家問題とAI活用</vt:lpstr>
      <vt:lpstr>空き家問題の現状</vt:lpstr>
      <vt:lpstr>教材記事の概要</vt:lpstr>
      <vt:lpstr>重要語彙チェック</vt:lpstr>
      <vt:lpstr>本文の要点まとめ</vt:lpstr>
      <vt:lpstr>AIで要約してみよう</vt:lpstr>
      <vt:lpstr>AI導入のメリット</vt:lpstr>
      <vt:lpstr>AI導入の課題</vt:lpstr>
      <vt:lpstr>グループ討論</vt:lpstr>
      <vt:lpstr>スピーチ準備</vt:lpstr>
      <vt:lpstr>振り返り活動</vt:lpstr>
      <vt:lpstr>まとめ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cp:keywords/>
  <cp:revision>2</cp:revision>
  <dcterms:created xsi:type="dcterms:W3CDTF">2013-01-27T09:14:16Z</dcterms:created>
  <dcterms:modified xsi:type="dcterms:W3CDTF">2025-05-25T08:16:47Z</dcterms:modified>
  <cp:category/>
</cp:coreProperties>
</file>