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60" r:id="rId1"/>
  </p:sldMasterIdLst>
  <p:notesMasterIdLst>
    <p:notesMasterId r:id="rId25"/>
  </p:notesMasterIdLst>
  <p:handoutMasterIdLst>
    <p:handoutMasterId r:id="rId26"/>
  </p:handoutMasterIdLst>
  <p:sldIdLst>
    <p:sldId id="267" r:id="rId2"/>
    <p:sldId id="402" r:id="rId3"/>
    <p:sldId id="396" r:id="rId4"/>
    <p:sldId id="482" r:id="rId5"/>
    <p:sldId id="483" r:id="rId6"/>
    <p:sldId id="478" r:id="rId7"/>
    <p:sldId id="484" r:id="rId8"/>
    <p:sldId id="465" r:id="rId9"/>
    <p:sldId id="493" r:id="rId10"/>
    <p:sldId id="494" r:id="rId11"/>
    <p:sldId id="495" r:id="rId12"/>
    <p:sldId id="477" r:id="rId13"/>
    <p:sldId id="485" r:id="rId14"/>
    <p:sldId id="486" r:id="rId15"/>
    <p:sldId id="487" r:id="rId16"/>
    <p:sldId id="455" r:id="rId17"/>
    <p:sldId id="449" r:id="rId18"/>
    <p:sldId id="488" r:id="rId19"/>
    <p:sldId id="489" r:id="rId20"/>
    <p:sldId id="490" r:id="rId21"/>
    <p:sldId id="496" r:id="rId22"/>
    <p:sldId id="491" r:id="rId23"/>
    <p:sldId id="492" r:id="rId24"/>
  </p:sldIdLst>
  <p:sldSz cx="9144000" cy="6858000" type="screen4x3"/>
  <p:notesSz cx="6858000" cy="987425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1F3FD"/>
    <a:srgbClr val="005AFF"/>
    <a:srgbClr val="C7EAFB"/>
    <a:srgbClr val="B1E3FA"/>
    <a:srgbClr val="F68C46"/>
    <a:srgbClr val="F0E0CA"/>
    <a:srgbClr val="F6F3DF"/>
    <a:srgbClr val="CBEBFB"/>
    <a:srgbClr val="FDDACB"/>
    <a:srgbClr val="C6EAF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8761" autoAdjust="0"/>
    <p:restoredTop sz="93560" autoAdjust="0"/>
  </p:normalViewPr>
  <p:slideViewPr>
    <p:cSldViewPr snapToGrid="0">
      <p:cViewPr varScale="1">
        <p:scale>
          <a:sx n="104" d="100"/>
          <a:sy n="104" d="100"/>
        </p:scale>
        <p:origin x="1416" y="108"/>
      </p:cViewPr>
      <p:guideLst/>
    </p:cSldViewPr>
  </p:slideViewPr>
  <p:outlineViewPr>
    <p:cViewPr>
      <p:scale>
        <a:sx n="33" d="100"/>
        <a:sy n="33" d="100"/>
      </p:scale>
      <p:origin x="0" y="-15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75" d="100"/>
          <a:sy n="75" d="100"/>
        </p:scale>
        <p:origin x="1152" y="7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>
            <a:extLst>
              <a:ext uri="{FF2B5EF4-FFF2-40B4-BE49-F238E27FC236}">
                <a16:creationId xmlns:a16="http://schemas.microsoft.com/office/drawing/2014/main" id="{752CDF99-D294-593F-D755-9BC44ECC397D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2393" cy="495698"/>
          </a:xfrm>
          <a:prstGeom prst="rect">
            <a:avLst/>
          </a:prstGeom>
        </p:spPr>
        <p:txBody>
          <a:bodyPr vert="horz" lIns="92153" tIns="46077" rIns="92153" bIns="46077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17734D61-76AC-EBC3-9C83-A08F7351BB50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3991" y="0"/>
            <a:ext cx="2972392" cy="495698"/>
          </a:xfrm>
          <a:prstGeom prst="rect">
            <a:avLst/>
          </a:prstGeom>
        </p:spPr>
        <p:txBody>
          <a:bodyPr vert="horz" lIns="92153" tIns="46077" rIns="92153" bIns="46077" rtlCol="0"/>
          <a:lstStyle>
            <a:lvl1pPr algn="r">
              <a:defRPr sz="1200"/>
            </a:lvl1pPr>
          </a:lstStyle>
          <a:p>
            <a:fld id="{41DC5202-D109-48F0-93E7-F859D1657FE9}" type="datetimeFigureOut">
              <a:rPr kumimoji="1" lang="ja-JP" altLang="en-US" smtClean="0"/>
              <a:t>2025/4/11</a:t>
            </a:fld>
            <a:endParaRPr kumimoji="1" lang="ja-JP" altLang="en-US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36C4BCCB-633B-2665-C15E-6FC55E188C6D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9378552"/>
            <a:ext cx="2972393" cy="495698"/>
          </a:xfrm>
          <a:prstGeom prst="rect">
            <a:avLst/>
          </a:prstGeom>
        </p:spPr>
        <p:txBody>
          <a:bodyPr vert="horz" lIns="92153" tIns="46077" rIns="92153" bIns="46077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AF269B95-BCE6-E1C5-CFE5-64B795D9C802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3991" y="9378552"/>
            <a:ext cx="2972392" cy="495698"/>
          </a:xfrm>
          <a:prstGeom prst="rect">
            <a:avLst/>
          </a:prstGeom>
        </p:spPr>
        <p:txBody>
          <a:bodyPr vert="horz" lIns="92153" tIns="46077" rIns="92153" bIns="46077" rtlCol="0" anchor="b"/>
          <a:lstStyle>
            <a:lvl1pPr algn="r">
              <a:defRPr sz="1200"/>
            </a:lvl1pPr>
          </a:lstStyle>
          <a:p>
            <a:fld id="{5CBEA762-94DE-4EB6-BDB0-E58A6F48566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5713583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2" y="2"/>
            <a:ext cx="2971800" cy="495427"/>
          </a:xfrm>
          <a:prstGeom prst="rect">
            <a:avLst/>
          </a:prstGeom>
        </p:spPr>
        <p:txBody>
          <a:bodyPr vert="horz" lIns="92147" tIns="46075" rIns="92147" bIns="46075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2"/>
            <a:ext cx="2971800" cy="495427"/>
          </a:xfrm>
          <a:prstGeom prst="rect">
            <a:avLst/>
          </a:prstGeom>
        </p:spPr>
        <p:txBody>
          <a:bodyPr vert="horz" lIns="92147" tIns="46075" rIns="92147" bIns="46075" rtlCol="0"/>
          <a:lstStyle>
            <a:lvl1pPr algn="r">
              <a:defRPr sz="1200"/>
            </a:lvl1pPr>
          </a:lstStyle>
          <a:p>
            <a:fld id="{537744EE-B228-4D4B-B3C5-E24EBA43BD19}" type="datetimeFigureOut">
              <a:rPr kumimoji="1" lang="ja-JP" altLang="en-US" smtClean="0"/>
              <a:t>2025/4/11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208088" y="1235075"/>
            <a:ext cx="4441825" cy="33305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147" tIns="46075" rIns="92147" bIns="46075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1" y="4751983"/>
            <a:ext cx="5486400" cy="3887986"/>
          </a:xfrm>
          <a:prstGeom prst="rect">
            <a:avLst/>
          </a:prstGeom>
        </p:spPr>
        <p:txBody>
          <a:bodyPr vert="horz" lIns="92147" tIns="46075" rIns="92147" bIns="46075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2" y="9378825"/>
            <a:ext cx="2971800" cy="495426"/>
          </a:xfrm>
          <a:prstGeom prst="rect">
            <a:avLst/>
          </a:prstGeom>
        </p:spPr>
        <p:txBody>
          <a:bodyPr vert="horz" lIns="92147" tIns="46075" rIns="92147" bIns="46075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9378825"/>
            <a:ext cx="2971800" cy="495426"/>
          </a:xfrm>
          <a:prstGeom prst="rect">
            <a:avLst/>
          </a:prstGeom>
        </p:spPr>
        <p:txBody>
          <a:bodyPr vert="horz" lIns="92147" tIns="46075" rIns="92147" bIns="46075" rtlCol="0" anchor="b"/>
          <a:lstStyle>
            <a:lvl1pPr algn="r">
              <a:defRPr sz="1200"/>
            </a:lvl1pPr>
          </a:lstStyle>
          <a:p>
            <a:fld id="{18CE2DE2-5132-4E7D-B18E-E71053432C5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0626967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8CE2DE2-5132-4E7D-B18E-E71053432C59}" type="slidenum">
              <a:rPr kumimoji="1" lang="ja-JP" altLang="en-US" smtClean="0"/>
              <a:t>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5503843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118D309-2196-C239-8AC7-34C71ADB543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>
            <a:extLst>
              <a:ext uri="{FF2B5EF4-FFF2-40B4-BE49-F238E27FC236}">
                <a16:creationId xmlns:a16="http://schemas.microsoft.com/office/drawing/2014/main" id="{ACA6BF38-608C-EDCE-D108-EA96B37EC7B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>
            <a:extLst>
              <a:ext uri="{FF2B5EF4-FFF2-40B4-BE49-F238E27FC236}">
                <a16:creationId xmlns:a16="http://schemas.microsoft.com/office/drawing/2014/main" id="{E6B0DDF5-5D00-7761-B940-62ED59F2C9D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en-US" altLang="ja-JP" dirty="0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609A221C-BA8C-C21E-92C6-AD97EA6D4A9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8CE2DE2-5132-4E7D-B18E-E71053432C59}" type="slidenum">
              <a:rPr kumimoji="1" lang="ja-JP" altLang="en-US" smtClean="0"/>
              <a:t>15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7486543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8CE2DE2-5132-4E7D-B18E-E71053432C59}" type="slidenum">
              <a:rPr kumimoji="1" lang="ja-JP" altLang="en-US" smtClean="0"/>
              <a:t>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5036340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en-US" altLang="ja-JP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8CE2DE2-5132-4E7D-B18E-E71053432C59}" type="slidenum">
              <a:rPr kumimoji="1" lang="ja-JP" altLang="en-US" smtClean="0"/>
              <a:t>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130112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B180F90-8511-262C-0BC6-7564DC964F7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>
            <a:extLst>
              <a:ext uri="{FF2B5EF4-FFF2-40B4-BE49-F238E27FC236}">
                <a16:creationId xmlns:a16="http://schemas.microsoft.com/office/drawing/2014/main" id="{B1F390D3-37CD-3B5A-2B65-81E4A752275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>
            <a:extLst>
              <a:ext uri="{FF2B5EF4-FFF2-40B4-BE49-F238E27FC236}">
                <a16:creationId xmlns:a16="http://schemas.microsoft.com/office/drawing/2014/main" id="{70835204-EEBB-1233-234F-E7F9026491D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en-US" altLang="ja-JP" dirty="0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9609318D-FBCE-42FE-8097-43A91CA968F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8CE2DE2-5132-4E7D-B18E-E71053432C59}" type="slidenum">
              <a:rPr kumimoji="1" lang="ja-JP" altLang="en-US" smtClean="0"/>
              <a:t>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8438651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CD30E90-491E-3A8F-03BA-41FD21216A9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>
            <a:extLst>
              <a:ext uri="{FF2B5EF4-FFF2-40B4-BE49-F238E27FC236}">
                <a16:creationId xmlns:a16="http://schemas.microsoft.com/office/drawing/2014/main" id="{F5B056B9-8536-9EF4-FF2C-01B85B98CAC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>
            <a:extLst>
              <a:ext uri="{FF2B5EF4-FFF2-40B4-BE49-F238E27FC236}">
                <a16:creationId xmlns:a16="http://schemas.microsoft.com/office/drawing/2014/main" id="{B8BCD1F9-3832-983B-05B8-150CC9A6621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en-US" altLang="ja-JP" dirty="0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403E5644-9CDE-8ED1-35D7-5F1FFEB6714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8CE2DE2-5132-4E7D-B18E-E71053432C59}" type="slidenum">
              <a:rPr kumimoji="1" lang="ja-JP" altLang="en-US" smtClean="0"/>
              <a:t>5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3491575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1A54AAC-BF7F-E3E0-ABA6-0E3D55F3F91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>
            <a:extLst>
              <a:ext uri="{FF2B5EF4-FFF2-40B4-BE49-F238E27FC236}">
                <a16:creationId xmlns:a16="http://schemas.microsoft.com/office/drawing/2014/main" id="{BF15D5E1-1407-B7BD-1E71-9A218DB4794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>
            <a:extLst>
              <a:ext uri="{FF2B5EF4-FFF2-40B4-BE49-F238E27FC236}">
                <a16:creationId xmlns:a16="http://schemas.microsoft.com/office/drawing/2014/main" id="{4285572D-8B9E-0927-98C4-2D57308554C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en-US" altLang="ja-JP" dirty="0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8B08ACEB-D273-9A20-2024-9573CEC9734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8CE2DE2-5132-4E7D-B18E-E71053432C59}" type="slidenum">
              <a:rPr kumimoji="1" lang="ja-JP" altLang="en-US" smtClean="0"/>
              <a:t>7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9246956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541C08-8D0C-F7E8-831F-7B114B41986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>
            <a:extLst>
              <a:ext uri="{FF2B5EF4-FFF2-40B4-BE49-F238E27FC236}">
                <a16:creationId xmlns:a16="http://schemas.microsoft.com/office/drawing/2014/main" id="{59045BDC-0BD2-03B0-3039-C8F64C3905E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>
            <a:extLst>
              <a:ext uri="{FF2B5EF4-FFF2-40B4-BE49-F238E27FC236}">
                <a16:creationId xmlns:a16="http://schemas.microsoft.com/office/drawing/2014/main" id="{08B0B4EC-584D-3890-1442-BA797AA1DD2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en-US" altLang="ja-JP" dirty="0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D1F07A94-D13A-4687-4A09-CFBF6AF2DA1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8CE2DE2-5132-4E7D-B18E-E71053432C59}" type="slidenum">
              <a:rPr kumimoji="1" lang="ja-JP" altLang="en-US" smtClean="0"/>
              <a:t>12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4640188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3C1A27C-698F-8ABD-C5F0-D360326E69E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>
            <a:extLst>
              <a:ext uri="{FF2B5EF4-FFF2-40B4-BE49-F238E27FC236}">
                <a16:creationId xmlns:a16="http://schemas.microsoft.com/office/drawing/2014/main" id="{86C5D550-A92C-77A2-4F8D-C0FCD6E80EE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>
            <a:extLst>
              <a:ext uri="{FF2B5EF4-FFF2-40B4-BE49-F238E27FC236}">
                <a16:creationId xmlns:a16="http://schemas.microsoft.com/office/drawing/2014/main" id="{EB266398-DB1A-0C4E-2D01-4B53944CE0A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en-US" altLang="ja-JP" dirty="0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0CBE54B5-6FFF-1EC3-D44A-1D4ECB62A32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8CE2DE2-5132-4E7D-B18E-E71053432C59}" type="slidenum">
              <a:rPr kumimoji="1" lang="ja-JP" altLang="en-US" smtClean="0"/>
              <a:t>13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050713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C3C34FA-7512-B27F-0167-13A84B90EC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>
            <a:extLst>
              <a:ext uri="{FF2B5EF4-FFF2-40B4-BE49-F238E27FC236}">
                <a16:creationId xmlns:a16="http://schemas.microsoft.com/office/drawing/2014/main" id="{2F245993-EFB0-1123-F4C1-0D71B12D57C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>
            <a:extLst>
              <a:ext uri="{FF2B5EF4-FFF2-40B4-BE49-F238E27FC236}">
                <a16:creationId xmlns:a16="http://schemas.microsoft.com/office/drawing/2014/main" id="{BCBCEA8D-2515-2601-3BB1-A906232B57B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en-US" altLang="ja-JP" dirty="0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D302B8BC-E71C-956C-D671-A14687382B3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8CE2DE2-5132-4E7D-B18E-E71053432C59}" type="slidenum">
              <a:rPr kumimoji="1" lang="ja-JP" altLang="en-US" smtClean="0"/>
              <a:t>14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044024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 スライド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650504" y="2902998"/>
            <a:ext cx="7772400" cy="1765312"/>
          </a:xfrm>
        </p:spPr>
        <p:txBody>
          <a:bodyPr anchor="b">
            <a:noAutofit/>
          </a:bodyPr>
          <a:lstStyle>
            <a:lvl1pPr marL="0" indent="0" algn="ctr">
              <a:buFont typeface="+mj-lt"/>
              <a:buNone/>
              <a:defRPr sz="5500" b="1">
                <a:solidFill>
                  <a:srgbClr val="277BE8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1pPr>
          </a:lstStyle>
          <a:p>
            <a:r>
              <a:rPr lang="en-US" altLang="ja-JP" dirty="0"/>
              <a:t>1.</a:t>
            </a:r>
            <a:r>
              <a:rPr lang="ja-JP" altLang="en-US" dirty="0"/>
              <a:t> </a:t>
            </a:r>
            <a:r>
              <a:rPr lang="en-US" dirty="0" err="1"/>
              <a:t>xxxxxx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5336804" y="4668311"/>
            <a:ext cx="3086100" cy="605025"/>
          </a:xfrm>
        </p:spPr>
        <p:txBody>
          <a:bodyPr>
            <a:noAutofit/>
          </a:bodyPr>
          <a:lstStyle>
            <a:lvl1pPr marL="0" indent="0" algn="r">
              <a:buNone/>
              <a:defRPr sz="3200">
                <a:solidFill>
                  <a:srgbClr val="277BE8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altLang="ja-JP" dirty="0"/>
              <a:t>p.00</a:t>
            </a:r>
            <a:r>
              <a:rPr lang="ja-JP" altLang="en-US" dirty="0"/>
              <a:t>～</a:t>
            </a:r>
            <a:r>
              <a:rPr lang="en-US" altLang="ja-JP" dirty="0"/>
              <a:t>00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2D80A6-8C57-4D7C-88C1-BE2A757EE893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cxnSp>
        <p:nvCxnSpPr>
          <p:cNvPr id="7" name="直線コネクタ 6">
            <a:extLst>
              <a:ext uri="{FF2B5EF4-FFF2-40B4-BE49-F238E27FC236}">
                <a16:creationId xmlns:a16="http://schemas.microsoft.com/office/drawing/2014/main" id="{B9B10A62-B1D7-4A96-B9E1-B2F681B6FEFE}"/>
              </a:ext>
            </a:extLst>
          </p:cNvPr>
          <p:cNvCxnSpPr/>
          <p:nvPr userDrawn="1"/>
        </p:nvCxnSpPr>
        <p:spPr>
          <a:xfrm>
            <a:off x="683568" y="4668311"/>
            <a:ext cx="7739336" cy="0"/>
          </a:xfrm>
          <a:prstGeom prst="line">
            <a:avLst/>
          </a:prstGeom>
          <a:ln w="50800" cap="rnd">
            <a:solidFill>
              <a:srgbClr val="277BE8"/>
            </a:solidFill>
            <a:prstDash val="sysDot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テキスト プレースホルダー 10">
            <a:extLst>
              <a:ext uri="{FF2B5EF4-FFF2-40B4-BE49-F238E27FC236}">
                <a16:creationId xmlns:a16="http://schemas.microsoft.com/office/drawing/2014/main" id="{1CB7ED8D-73B4-465A-A8E5-7753583BB6D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609711" y="2055203"/>
            <a:ext cx="1300163" cy="687387"/>
          </a:xfrm>
          <a:solidFill>
            <a:srgbClr val="277BE8"/>
          </a:solidFill>
          <a:ln>
            <a:solidFill>
              <a:srgbClr val="277BE8"/>
            </a:solidFill>
          </a:ln>
        </p:spPr>
        <p:txBody>
          <a:bodyPr anchor="ctr">
            <a:noAutofit/>
          </a:bodyPr>
          <a:lstStyle>
            <a:lvl1pPr marL="0" indent="0" algn="ctr">
              <a:buNone/>
              <a:defRPr sz="4000">
                <a:solidFill>
                  <a:schemeClr val="bg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1pPr>
          </a:lstStyle>
          <a:p>
            <a:pPr lvl="0"/>
            <a:r>
              <a:rPr kumimoji="1" lang="ja-JP" altLang="en-US" dirty="0"/>
              <a:t>１章</a:t>
            </a:r>
          </a:p>
        </p:txBody>
      </p:sp>
      <p:sp>
        <p:nvSpPr>
          <p:cNvPr id="13" name="テキスト プレースホルダー 12">
            <a:extLst>
              <a:ext uri="{FF2B5EF4-FFF2-40B4-BE49-F238E27FC236}">
                <a16:creationId xmlns:a16="http://schemas.microsoft.com/office/drawing/2014/main" id="{828E12B8-2C64-4A6F-9868-58B8F1F90F46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929203" y="2055203"/>
            <a:ext cx="2609850" cy="687387"/>
          </a:xfrm>
          <a:solidFill>
            <a:schemeClr val="bg1"/>
          </a:solidFill>
          <a:ln>
            <a:solidFill>
              <a:schemeClr val="bg1"/>
            </a:solidFill>
          </a:ln>
        </p:spPr>
        <p:txBody>
          <a:bodyPr anchor="t">
            <a:noAutofit/>
          </a:bodyPr>
          <a:lstStyle>
            <a:lvl1pPr marL="0" indent="0" algn="ctr">
              <a:buNone/>
              <a:defRPr sz="4000">
                <a:solidFill>
                  <a:srgbClr val="277BE8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1pPr>
          </a:lstStyle>
          <a:p>
            <a:pPr lvl="0"/>
            <a:r>
              <a:rPr kumimoji="1" lang="en-US" altLang="ja-JP" dirty="0" err="1"/>
              <a:t>xxxxxxxxx</a:t>
            </a:r>
            <a:endParaRPr kumimoji="1" lang="ja-JP" altLang="en-US" dirty="0"/>
          </a:p>
        </p:txBody>
      </p:sp>
      <p:sp>
        <p:nvSpPr>
          <p:cNvPr id="4" name="テキスト プレースホルダー 11">
            <a:extLst>
              <a:ext uri="{FF2B5EF4-FFF2-40B4-BE49-F238E27FC236}">
                <a16:creationId xmlns:a16="http://schemas.microsoft.com/office/drawing/2014/main" id="{0AC066D0-6BCC-3FBF-8053-20D436D794ED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205120" y="5239340"/>
            <a:ext cx="2217784" cy="577850"/>
          </a:xfrm>
          <a:prstGeom prst="roundRect">
            <a:avLst/>
          </a:prstGeom>
          <a:ln w="19050">
            <a:solidFill>
              <a:srgbClr val="277BE8"/>
            </a:solidFill>
          </a:ln>
        </p:spPr>
        <p:txBody>
          <a:bodyPr anchor="ctr">
            <a:normAutofit/>
          </a:bodyPr>
          <a:lstStyle>
            <a:lvl1pPr marL="0" indent="0" algn="r">
              <a:buNone/>
              <a:defRPr sz="2800">
                <a:solidFill>
                  <a:srgbClr val="277BE8"/>
                </a:solidFill>
              </a:defRPr>
            </a:lvl1pPr>
          </a:lstStyle>
          <a:p>
            <a:pPr lvl="0"/>
            <a:r>
              <a:rPr kumimoji="1" lang="ja-JP" altLang="en-US" dirty="0"/>
              <a:t>教 </a:t>
            </a:r>
            <a:r>
              <a:rPr kumimoji="1" lang="en-US" altLang="ja-JP" dirty="0"/>
              <a:t>p.00</a:t>
            </a:r>
            <a:r>
              <a:rPr kumimoji="1" lang="ja-JP" altLang="en-US" dirty="0"/>
              <a:t>～</a:t>
            </a:r>
            <a:r>
              <a:rPr kumimoji="1" lang="en-US" altLang="ja-JP" dirty="0"/>
              <a:t>00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5667257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DF_その２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スライド番号プレースホルダー 8">
            <a:extLst>
              <a:ext uri="{FF2B5EF4-FFF2-40B4-BE49-F238E27FC236}">
                <a16:creationId xmlns:a16="http://schemas.microsoft.com/office/drawing/2014/main" id="{61DF6116-CBFF-4C6E-984B-80B90236FC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E546C7-DDCC-4C79-B357-34FAB75EF343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10" name="タイトル 1">
            <a:extLst>
              <a:ext uri="{FF2B5EF4-FFF2-40B4-BE49-F238E27FC236}">
                <a16:creationId xmlns:a16="http://schemas.microsoft.com/office/drawing/2014/main" id="{0E196387-1CDE-4301-8E1A-1CC71104690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551720" y="179999"/>
            <a:ext cx="2592280" cy="396000"/>
          </a:xfrm>
          <a:solidFill>
            <a:srgbClr val="E1F3FD"/>
          </a:solidFill>
          <a:effectLst>
            <a:outerShdw blurRad="40005" dist="22860" dir="5400000" algn="ctr" rotWithShape="0">
              <a:schemeClr val="tx1">
                <a:alpha val="35000"/>
              </a:schemeClr>
            </a:outerShdw>
          </a:effectLst>
        </p:spPr>
        <p:txBody>
          <a:bodyPr>
            <a:noAutofit/>
          </a:bodyPr>
          <a:lstStyle>
            <a:lvl1pPr>
              <a:defRPr sz="2000" b="1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1pPr>
          </a:lstStyle>
          <a:p>
            <a:r>
              <a:rPr kumimoji="1" lang="en-US" altLang="ja-JP" dirty="0"/>
              <a:t> </a:t>
            </a:r>
            <a:r>
              <a:rPr kumimoji="1" lang="ja-JP" altLang="en-US" dirty="0"/>
              <a:t>１ </a:t>
            </a:r>
            <a:r>
              <a:rPr kumimoji="1" lang="en-US" altLang="ja-JP" dirty="0" err="1"/>
              <a:t>xxxxxxxx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93134609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まとめ スライド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2D80A6-8C57-4D7C-88C1-BE2A757EE893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3EC04C30-69CC-FA85-25B3-345190A8A88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60362" y="488950"/>
            <a:ext cx="8423275" cy="5880100"/>
          </a:xfrm>
        </p:spPr>
        <p:txBody>
          <a:bodyPr anchor="ctr"/>
          <a:lstStyle>
            <a:lvl1pPr algn="ctr">
              <a:defRPr/>
            </a:lvl1pPr>
          </a:lstStyle>
          <a:p>
            <a:pPr lvl="0"/>
            <a:r>
              <a:rPr kumimoji="1" lang="ja-JP" altLang="en-US" dirty="0"/>
              <a:t>まとめ　テキスト</a:t>
            </a:r>
          </a:p>
        </p:txBody>
      </p:sp>
    </p:spTree>
    <p:extLst>
      <p:ext uri="{BB962C8B-B14F-4D97-AF65-F5344CB8AC3E}">
        <p14:creationId xmlns:p14="http://schemas.microsoft.com/office/powerpoint/2010/main" val="11492588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問題インデックス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2D80A6-8C57-4D7C-88C1-BE2A757EE893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C9497B68-1E45-BCCD-A25E-B4B2C19A21F6}"/>
              </a:ext>
            </a:extLst>
          </p:cNvPr>
          <p:cNvSpPr/>
          <p:nvPr userDrawn="1"/>
        </p:nvSpPr>
        <p:spPr>
          <a:xfrm>
            <a:off x="3873501" y="558800"/>
            <a:ext cx="5270499" cy="241300"/>
          </a:xfrm>
          <a:prstGeom prst="rect">
            <a:avLst/>
          </a:prstGeom>
          <a:solidFill>
            <a:srgbClr val="277BE8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" name="タイトル 1">
            <a:extLst>
              <a:ext uri="{FF2B5EF4-FFF2-40B4-BE49-F238E27FC236}">
                <a16:creationId xmlns:a16="http://schemas.microsoft.com/office/drawing/2014/main" id="{E5C8CC71-049D-4423-ADD6-275B4FB2945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77801" y="139700"/>
            <a:ext cx="3695700" cy="660400"/>
          </a:xfrm>
          <a:prstGeom prst="round2SameRect">
            <a:avLst/>
          </a:prstGeom>
          <a:solidFill>
            <a:srgbClr val="277BE8"/>
          </a:solidFill>
        </p:spPr>
        <p:txBody>
          <a:bodyPr>
            <a:normAutofit/>
          </a:bodyPr>
          <a:lstStyle>
            <a:lvl1pPr marL="0" algn="ctr" defTabSz="457200" rtl="0" eaLnBrk="1" latinLnBrk="0" hangingPunct="1">
              <a:defRPr kumimoji="1" lang="ja-JP" altLang="en-US" sz="3200" b="1" kern="1200" dirty="0">
                <a:solidFill>
                  <a:schemeClr val="lt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1pPr>
          </a:lstStyle>
          <a:p>
            <a:r>
              <a:rPr kumimoji="1" lang="ja-JP" altLang="en-US" dirty="0"/>
              <a:t>問題インデックス</a:t>
            </a:r>
          </a:p>
        </p:txBody>
      </p:sp>
    </p:spTree>
    <p:extLst>
      <p:ext uri="{BB962C8B-B14F-4D97-AF65-F5344CB8AC3E}">
        <p14:creationId xmlns:p14="http://schemas.microsoft.com/office/powerpoint/2010/main" val="40459453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本文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スライド番号プレースホルダー 8">
            <a:extLst>
              <a:ext uri="{FF2B5EF4-FFF2-40B4-BE49-F238E27FC236}">
                <a16:creationId xmlns:a16="http://schemas.microsoft.com/office/drawing/2014/main" id="{61DF6116-CBFF-4C6E-984B-80B90236FC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E546C7-DDCC-4C79-B357-34FAB75EF343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10" name="タイトル 1">
            <a:extLst>
              <a:ext uri="{FF2B5EF4-FFF2-40B4-BE49-F238E27FC236}">
                <a16:creationId xmlns:a16="http://schemas.microsoft.com/office/drawing/2014/main" id="{0E196387-1CDE-4301-8E1A-1CC71104690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72800" y="180000"/>
            <a:ext cx="8791200" cy="658800"/>
          </a:xfrm>
          <a:solidFill>
            <a:srgbClr val="277BE8"/>
          </a:solidFill>
          <a:effectLst>
            <a:outerShdw blurRad="40005" dist="22860" dir="5400000" algn="ctr" rotWithShape="0">
              <a:schemeClr val="tx1">
                <a:alpha val="35000"/>
              </a:schemeClr>
            </a:outerShdw>
          </a:effectLst>
        </p:spPr>
        <p:txBody>
          <a:bodyPr>
            <a:noAutofit/>
          </a:bodyPr>
          <a:lstStyle>
            <a:lvl1pPr>
              <a:defRPr sz="3200" b="1">
                <a:solidFill>
                  <a:schemeClr val="bg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1pPr>
          </a:lstStyle>
          <a:p>
            <a:r>
              <a:rPr kumimoji="1" lang="en-US" altLang="ja-JP" dirty="0"/>
              <a:t> </a:t>
            </a:r>
            <a:r>
              <a:rPr kumimoji="1" lang="ja-JP" altLang="en-US" dirty="0"/>
              <a:t>１　</a:t>
            </a:r>
            <a:r>
              <a:rPr kumimoji="1" lang="en-US" altLang="ja-JP" dirty="0" err="1"/>
              <a:t>xxxxxxxx</a:t>
            </a:r>
            <a:endParaRPr kumimoji="1" lang="ja-JP" altLang="en-US" dirty="0"/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3A3E1B81-36EA-864E-10DD-8A4C137A608E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60363" y="1842216"/>
            <a:ext cx="8464550" cy="4508500"/>
          </a:xfrm>
        </p:spPr>
        <p:txBody>
          <a:bodyPr/>
          <a:lstStyle>
            <a:lvl1pPr>
              <a:spcBef>
                <a:spcPts val="0"/>
              </a:spcBef>
              <a:defRPr/>
            </a:lvl1pPr>
          </a:lstStyle>
          <a:p>
            <a:pPr lvl="0"/>
            <a:r>
              <a:rPr kumimoji="1" lang="ja-JP" altLang="en-US" dirty="0"/>
              <a:t>本文テキスト（</a:t>
            </a:r>
            <a:r>
              <a:rPr kumimoji="1" lang="en-US" altLang="ja-JP" dirty="0"/>
              <a:t>※</a:t>
            </a:r>
            <a:r>
              <a:rPr kumimoji="1" lang="ja-JP" altLang="en-US" dirty="0"/>
              <a:t>解答は、フォントの色を青（</a:t>
            </a:r>
            <a:r>
              <a:rPr kumimoji="1" lang="en-US" altLang="ja-JP" dirty="0"/>
              <a:t>R,G,B</a:t>
            </a:r>
            <a:r>
              <a:rPr kumimoji="1" lang="ja-JP" altLang="en-US" dirty="0"/>
              <a:t>値：</a:t>
            </a:r>
            <a:r>
              <a:rPr kumimoji="1" lang="en-US" altLang="ja-JP" dirty="0"/>
              <a:t>0,90,255</a:t>
            </a:r>
            <a:r>
              <a:rPr kumimoji="1" lang="ja-JP" altLang="en-US" dirty="0"/>
              <a:t>）にする。）</a:t>
            </a:r>
          </a:p>
          <a:p>
            <a:pPr lvl="0"/>
            <a:endParaRPr kumimoji="1" lang="ja-JP" altLang="en-US" dirty="0"/>
          </a:p>
        </p:txBody>
      </p:sp>
      <p:sp>
        <p:nvSpPr>
          <p:cNvPr id="7" name="テキスト プレースホルダー 6">
            <a:extLst>
              <a:ext uri="{FF2B5EF4-FFF2-40B4-BE49-F238E27FC236}">
                <a16:creationId xmlns:a16="http://schemas.microsoft.com/office/drawing/2014/main" id="{F61A5BE1-FD5C-459B-C48E-2856CF6754BF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60363" y="1001284"/>
            <a:ext cx="3829897" cy="626822"/>
          </a:xfrm>
        </p:spPr>
        <p:txBody>
          <a:bodyPr anchor="ctr">
            <a:normAutofit/>
          </a:bodyPr>
          <a:lstStyle>
            <a:lvl1pPr>
              <a:lnSpc>
                <a:spcPct val="90000"/>
              </a:lnSpc>
              <a:spcBef>
                <a:spcPts val="0"/>
              </a:spcBef>
              <a:defRPr sz="3200" b="1"/>
            </a:lvl1pPr>
          </a:lstStyle>
          <a:p>
            <a:pPr lvl="0"/>
            <a:r>
              <a:rPr kumimoji="1" lang="ja-JP" altLang="en-US" dirty="0"/>
              <a:t>１　問題文</a:t>
            </a:r>
          </a:p>
        </p:txBody>
      </p:sp>
    </p:spTree>
    <p:extLst>
      <p:ext uri="{BB962C8B-B14F-4D97-AF65-F5344CB8AC3E}">
        <p14:creationId xmlns:p14="http://schemas.microsoft.com/office/powerpoint/2010/main" val="6508364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本文スライド_その２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スライド番号プレースホルダー 8">
            <a:extLst>
              <a:ext uri="{FF2B5EF4-FFF2-40B4-BE49-F238E27FC236}">
                <a16:creationId xmlns:a16="http://schemas.microsoft.com/office/drawing/2014/main" id="{61DF6116-CBFF-4C6E-984B-80B90236FC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E546C7-DDCC-4C79-B357-34FAB75EF343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10" name="タイトル 1">
            <a:extLst>
              <a:ext uri="{FF2B5EF4-FFF2-40B4-BE49-F238E27FC236}">
                <a16:creationId xmlns:a16="http://schemas.microsoft.com/office/drawing/2014/main" id="{0E196387-1CDE-4301-8E1A-1CC71104690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551720" y="179999"/>
            <a:ext cx="2592280" cy="396000"/>
          </a:xfrm>
          <a:solidFill>
            <a:srgbClr val="317FE5"/>
          </a:solidFill>
          <a:effectLst>
            <a:outerShdw blurRad="40005" dist="22860" dir="5400000" algn="ctr" rotWithShape="0">
              <a:schemeClr val="tx1">
                <a:alpha val="35000"/>
              </a:schemeClr>
            </a:outerShdw>
          </a:effectLst>
        </p:spPr>
        <p:txBody>
          <a:bodyPr>
            <a:noAutofit/>
          </a:bodyPr>
          <a:lstStyle>
            <a:lvl1pPr>
              <a:defRPr sz="2000" b="1">
                <a:solidFill>
                  <a:schemeClr val="bg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1pPr>
          </a:lstStyle>
          <a:p>
            <a:r>
              <a:rPr kumimoji="1" lang="en-US" altLang="ja-JP" dirty="0"/>
              <a:t> </a:t>
            </a:r>
            <a:r>
              <a:rPr kumimoji="1" lang="ja-JP" altLang="en-US" dirty="0"/>
              <a:t>１ </a:t>
            </a:r>
            <a:r>
              <a:rPr kumimoji="1" lang="en-US" altLang="ja-JP" dirty="0" err="1"/>
              <a:t>xxxxxxxx</a:t>
            </a:r>
            <a:endParaRPr kumimoji="1" lang="ja-JP" altLang="en-US" dirty="0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3AA1B83C-5A25-9032-3657-A191CD779AC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66612" y="1309930"/>
            <a:ext cx="8410775" cy="5098118"/>
          </a:xfrm>
        </p:spPr>
        <p:txBody>
          <a:bodyPr/>
          <a:lstStyle>
            <a:lvl1pPr>
              <a:spcBef>
                <a:spcPts val="0"/>
              </a:spcBef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dirty="0"/>
              <a:t>本文テキスト（</a:t>
            </a:r>
            <a:r>
              <a:rPr kumimoji="1" lang="en-US" altLang="ja-JP" dirty="0"/>
              <a:t>※</a:t>
            </a:r>
            <a:r>
              <a:rPr kumimoji="1" lang="ja-JP" altLang="en-US" dirty="0"/>
              <a:t>解答は、フォントの色を青（</a:t>
            </a:r>
            <a:r>
              <a:rPr kumimoji="1" lang="en-US" altLang="ja-JP" dirty="0"/>
              <a:t>R,G,B</a:t>
            </a:r>
            <a:r>
              <a:rPr kumimoji="1" lang="ja-JP" altLang="en-US" dirty="0"/>
              <a:t>値：</a:t>
            </a:r>
            <a:r>
              <a:rPr kumimoji="1" lang="en-US" altLang="ja-JP" dirty="0"/>
              <a:t>0,90,255</a:t>
            </a:r>
            <a:r>
              <a:rPr kumimoji="1" lang="ja-JP" altLang="en-US" dirty="0"/>
              <a:t>）にする。）</a:t>
            </a:r>
            <a:endParaRPr kumimoji="1" lang="en-US" altLang="ja-JP" dirty="0"/>
          </a:p>
          <a:p>
            <a:pPr lvl="0"/>
            <a:endParaRPr kumimoji="1" lang="ja-JP" altLang="en-US" dirty="0"/>
          </a:p>
        </p:txBody>
      </p:sp>
      <p:sp>
        <p:nvSpPr>
          <p:cNvPr id="6" name="テキスト プレースホルダー 5">
            <a:extLst>
              <a:ext uri="{FF2B5EF4-FFF2-40B4-BE49-F238E27FC236}">
                <a16:creationId xmlns:a16="http://schemas.microsoft.com/office/drawing/2014/main" id="{EAB65F7D-3133-A03B-5C0E-35635F7DC61C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66612" y="539439"/>
            <a:ext cx="3823648" cy="658812"/>
          </a:xfrm>
        </p:spPr>
        <p:txBody>
          <a:bodyPr anchor="ctr">
            <a:noAutofit/>
          </a:bodyPr>
          <a:lstStyle>
            <a:lvl1pPr>
              <a:lnSpc>
                <a:spcPct val="90000"/>
              </a:lnSpc>
              <a:spcBef>
                <a:spcPts val="0"/>
              </a:spcBef>
              <a:defRPr sz="3200" b="1"/>
            </a:lvl1pPr>
          </a:lstStyle>
          <a:p>
            <a:pPr lvl="0"/>
            <a:r>
              <a:rPr kumimoji="1" lang="ja-JP" altLang="en-US" dirty="0"/>
              <a:t>１　問題文</a:t>
            </a:r>
          </a:p>
        </p:txBody>
      </p:sp>
    </p:spTree>
    <p:extLst>
      <p:ext uri="{BB962C8B-B14F-4D97-AF65-F5344CB8AC3E}">
        <p14:creationId xmlns:p14="http://schemas.microsoft.com/office/powerpoint/2010/main" val="316182146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側注_問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スライド番号プレースホルダー 8">
            <a:extLst>
              <a:ext uri="{FF2B5EF4-FFF2-40B4-BE49-F238E27FC236}">
                <a16:creationId xmlns:a16="http://schemas.microsoft.com/office/drawing/2014/main" id="{61DF6116-CBFF-4C6E-984B-80B90236FC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E546C7-DDCC-4C79-B357-34FAB75EF343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10" name="タイトル 1">
            <a:extLst>
              <a:ext uri="{FF2B5EF4-FFF2-40B4-BE49-F238E27FC236}">
                <a16:creationId xmlns:a16="http://schemas.microsoft.com/office/drawing/2014/main" id="{0E196387-1CDE-4301-8E1A-1CC71104690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551720" y="179999"/>
            <a:ext cx="2592280" cy="396000"/>
          </a:xfrm>
          <a:solidFill>
            <a:srgbClr val="317FE5"/>
          </a:solidFill>
          <a:effectLst>
            <a:outerShdw blurRad="40005" dist="22860" dir="5400000" algn="ctr" rotWithShape="0">
              <a:schemeClr val="tx1">
                <a:alpha val="35000"/>
              </a:schemeClr>
            </a:outerShdw>
          </a:effectLst>
        </p:spPr>
        <p:txBody>
          <a:bodyPr>
            <a:noAutofit/>
          </a:bodyPr>
          <a:lstStyle>
            <a:lvl1pPr>
              <a:defRPr sz="2000" b="1">
                <a:solidFill>
                  <a:schemeClr val="bg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1pPr>
          </a:lstStyle>
          <a:p>
            <a:r>
              <a:rPr kumimoji="1" lang="en-US" altLang="ja-JP" dirty="0"/>
              <a:t> </a:t>
            </a:r>
            <a:r>
              <a:rPr kumimoji="1" lang="ja-JP" altLang="en-US" dirty="0"/>
              <a:t>１ </a:t>
            </a:r>
            <a:r>
              <a:rPr kumimoji="1" lang="en-US" altLang="ja-JP" dirty="0" err="1"/>
              <a:t>xxxxxxxx</a:t>
            </a:r>
            <a:endParaRPr kumimoji="1" lang="ja-JP" altLang="en-US" dirty="0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3AA1B83C-5A25-9032-3657-A191CD779AC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66612" y="1816100"/>
            <a:ext cx="8410775" cy="4591948"/>
          </a:xfrm>
          <a:solidFill>
            <a:schemeClr val="bg1"/>
          </a:solidFill>
          <a:ln w="12700">
            <a:solidFill>
              <a:schemeClr val="tx1">
                <a:lumMod val="50000"/>
                <a:lumOff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spcBef>
                <a:spcPts val="0"/>
              </a:spcBef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dirty="0"/>
              <a:t>本文テキスト（</a:t>
            </a:r>
            <a:r>
              <a:rPr kumimoji="1" lang="en-US" altLang="ja-JP" dirty="0"/>
              <a:t>※</a:t>
            </a:r>
            <a:r>
              <a:rPr kumimoji="1" lang="ja-JP" altLang="en-US" dirty="0"/>
              <a:t>解答は、フォントの色を青（</a:t>
            </a:r>
            <a:r>
              <a:rPr kumimoji="1" lang="en-US" altLang="ja-JP" dirty="0"/>
              <a:t>R,G,B</a:t>
            </a:r>
            <a:r>
              <a:rPr kumimoji="1" lang="ja-JP" altLang="en-US" dirty="0"/>
              <a:t>値：</a:t>
            </a:r>
            <a:r>
              <a:rPr kumimoji="1" lang="en-US" altLang="ja-JP" dirty="0"/>
              <a:t>0,90,255</a:t>
            </a:r>
            <a:r>
              <a:rPr kumimoji="1" lang="ja-JP" altLang="en-US" dirty="0"/>
              <a:t>）にする。）</a:t>
            </a:r>
            <a:endParaRPr kumimoji="1" lang="en-US" altLang="ja-JP" dirty="0"/>
          </a:p>
          <a:p>
            <a:pPr lvl="0"/>
            <a:endParaRPr kumimoji="1" lang="ja-JP" altLang="en-US" dirty="0"/>
          </a:p>
        </p:txBody>
      </p:sp>
      <p:sp>
        <p:nvSpPr>
          <p:cNvPr id="6" name="テキスト プレースホルダー 5">
            <a:extLst>
              <a:ext uri="{FF2B5EF4-FFF2-40B4-BE49-F238E27FC236}">
                <a16:creationId xmlns:a16="http://schemas.microsoft.com/office/drawing/2014/main" id="{EAB65F7D-3133-A03B-5C0E-35635F7DC61C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66612" y="760485"/>
            <a:ext cx="8410775" cy="658812"/>
          </a:xfrm>
          <a:solidFill>
            <a:srgbClr val="E1E0D3"/>
          </a:solidFill>
        </p:spPr>
        <p:txBody>
          <a:bodyPr anchor="ctr">
            <a:noAutofit/>
          </a:bodyPr>
          <a:lstStyle>
            <a:lvl1pPr>
              <a:lnSpc>
                <a:spcPct val="90000"/>
              </a:lnSpc>
              <a:spcBef>
                <a:spcPts val="0"/>
              </a:spcBef>
              <a:defRPr sz="3200" b="1"/>
            </a:lvl1pPr>
          </a:lstStyle>
          <a:p>
            <a:pPr lvl="0"/>
            <a:r>
              <a:rPr kumimoji="1" lang="ja-JP" altLang="en-US" dirty="0"/>
              <a:t>問題文</a:t>
            </a:r>
          </a:p>
        </p:txBody>
      </p:sp>
    </p:spTree>
    <p:extLst>
      <p:ext uri="{BB962C8B-B14F-4D97-AF65-F5344CB8AC3E}">
        <p14:creationId xmlns:p14="http://schemas.microsoft.com/office/powerpoint/2010/main" val="303111255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側注_Activi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スライド番号プレースホルダー 8">
            <a:extLst>
              <a:ext uri="{FF2B5EF4-FFF2-40B4-BE49-F238E27FC236}">
                <a16:creationId xmlns:a16="http://schemas.microsoft.com/office/drawing/2014/main" id="{61DF6116-CBFF-4C6E-984B-80B90236FC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E546C7-DDCC-4C79-B357-34FAB75EF343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10" name="タイトル 1">
            <a:extLst>
              <a:ext uri="{FF2B5EF4-FFF2-40B4-BE49-F238E27FC236}">
                <a16:creationId xmlns:a16="http://schemas.microsoft.com/office/drawing/2014/main" id="{0E196387-1CDE-4301-8E1A-1CC71104690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551720" y="179999"/>
            <a:ext cx="2592280" cy="396000"/>
          </a:xfrm>
          <a:solidFill>
            <a:srgbClr val="317FE5"/>
          </a:solidFill>
          <a:effectLst>
            <a:outerShdw blurRad="40005" dist="22860" dir="5400000" algn="ctr" rotWithShape="0">
              <a:schemeClr val="tx1">
                <a:alpha val="35000"/>
              </a:schemeClr>
            </a:outerShdw>
          </a:effectLst>
        </p:spPr>
        <p:txBody>
          <a:bodyPr>
            <a:noAutofit/>
          </a:bodyPr>
          <a:lstStyle>
            <a:lvl1pPr>
              <a:defRPr sz="2000" b="1">
                <a:solidFill>
                  <a:schemeClr val="bg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1pPr>
          </a:lstStyle>
          <a:p>
            <a:r>
              <a:rPr kumimoji="1" lang="en-US" altLang="ja-JP" dirty="0"/>
              <a:t> </a:t>
            </a:r>
            <a:r>
              <a:rPr kumimoji="1" lang="ja-JP" altLang="en-US" dirty="0"/>
              <a:t>１ </a:t>
            </a:r>
            <a:r>
              <a:rPr kumimoji="1" lang="en-US" altLang="ja-JP" dirty="0" err="1"/>
              <a:t>xxxxxxxx</a:t>
            </a:r>
            <a:endParaRPr kumimoji="1" lang="ja-JP" altLang="en-US" dirty="0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3AA1B83C-5A25-9032-3657-A191CD779AC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66612" y="1816100"/>
            <a:ext cx="8410775" cy="4591948"/>
          </a:xfrm>
          <a:solidFill>
            <a:schemeClr val="bg1"/>
          </a:solidFill>
          <a:ln w="12700">
            <a:solidFill>
              <a:schemeClr val="tx1">
                <a:lumMod val="50000"/>
                <a:lumOff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spcBef>
                <a:spcPts val="0"/>
              </a:spcBef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dirty="0"/>
              <a:t>本文テキスト（</a:t>
            </a:r>
            <a:r>
              <a:rPr kumimoji="1" lang="en-US" altLang="ja-JP" dirty="0"/>
              <a:t>※</a:t>
            </a:r>
            <a:r>
              <a:rPr kumimoji="1" lang="ja-JP" altLang="en-US" dirty="0"/>
              <a:t>解答は、フォントの色を青（</a:t>
            </a:r>
            <a:r>
              <a:rPr kumimoji="1" lang="en-US" altLang="ja-JP" dirty="0"/>
              <a:t>R,G,B</a:t>
            </a:r>
            <a:r>
              <a:rPr kumimoji="1" lang="ja-JP" altLang="en-US" dirty="0"/>
              <a:t>値：</a:t>
            </a:r>
            <a:r>
              <a:rPr kumimoji="1" lang="en-US" altLang="ja-JP" dirty="0"/>
              <a:t>0,90,255</a:t>
            </a:r>
            <a:r>
              <a:rPr kumimoji="1" lang="ja-JP" altLang="en-US" dirty="0"/>
              <a:t>）にする。）</a:t>
            </a:r>
            <a:endParaRPr kumimoji="1" lang="en-US" altLang="ja-JP" dirty="0"/>
          </a:p>
          <a:p>
            <a:pPr lvl="0"/>
            <a:endParaRPr kumimoji="1" lang="ja-JP" altLang="en-US" dirty="0"/>
          </a:p>
        </p:txBody>
      </p:sp>
      <p:sp>
        <p:nvSpPr>
          <p:cNvPr id="6" name="テキスト プレースホルダー 5">
            <a:extLst>
              <a:ext uri="{FF2B5EF4-FFF2-40B4-BE49-F238E27FC236}">
                <a16:creationId xmlns:a16="http://schemas.microsoft.com/office/drawing/2014/main" id="{EAB65F7D-3133-A03B-5C0E-35635F7DC61C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66612" y="760485"/>
            <a:ext cx="8410775" cy="658812"/>
          </a:xfrm>
          <a:solidFill>
            <a:srgbClr val="F6F3DF"/>
          </a:solidFill>
        </p:spPr>
        <p:txBody>
          <a:bodyPr anchor="ctr">
            <a:noAutofit/>
          </a:bodyPr>
          <a:lstStyle>
            <a:lvl1pPr>
              <a:lnSpc>
                <a:spcPct val="90000"/>
              </a:lnSpc>
              <a:spcBef>
                <a:spcPts val="0"/>
              </a:spcBef>
              <a:defRPr sz="3200" b="1"/>
            </a:lvl1pPr>
          </a:lstStyle>
          <a:p>
            <a:pPr lvl="0"/>
            <a:r>
              <a:rPr kumimoji="1" lang="ja-JP" altLang="en-US" dirty="0"/>
              <a:t>問題文</a:t>
            </a:r>
          </a:p>
        </p:txBody>
      </p:sp>
      <p:grpSp>
        <p:nvGrpSpPr>
          <p:cNvPr id="11" name="グループ化 10">
            <a:extLst>
              <a:ext uri="{FF2B5EF4-FFF2-40B4-BE49-F238E27FC236}">
                <a16:creationId xmlns:a16="http://schemas.microsoft.com/office/drawing/2014/main" id="{CD9C276B-8026-1C56-13AE-3AAF39278403}"/>
              </a:ext>
            </a:extLst>
          </p:cNvPr>
          <p:cNvGrpSpPr/>
          <p:nvPr userDrawn="1"/>
        </p:nvGrpSpPr>
        <p:grpSpPr>
          <a:xfrm>
            <a:off x="151761" y="124240"/>
            <a:ext cx="1613539" cy="531122"/>
            <a:chOff x="151761" y="124240"/>
            <a:chExt cx="1613539" cy="531122"/>
          </a:xfrm>
        </p:grpSpPr>
        <p:sp>
          <p:nvSpPr>
            <p:cNvPr id="5" name="テキスト ボックス 4">
              <a:extLst>
                <a:ext uri="{FF2B5EF4-FFF2-40B4-BE49-F238E27FC236}">
                  <a16:creationId xmlns:a16="http://schemas.microsoft.com/office/drawing/2014/main" id="{C0D5557F-F989-7CF9-15F2-2DCAB2B4FF68}"/>
                </a:ext>
              </a:extLst>
            </p:cNvPr>
            <p:cNvSpPr txBox="1"/>
            <p:nvPr userDrawn="1"/>
          </p:nvSpPr>
          <p:spPr>
            <a:xfrm>
              <a:off x="366612" y="166302"/>
              <a:ext cx="1398688" cy="489060"/>
            </a:xfrm>
            <a:prstGeom prst="roundRect">
              <a:avLst/>
            </a:prstGeom>
            <a:solidFill>
              <a:srgbClr val="F68C46"/>
            </a:solidFill>
          </p:spPr>
          <p:txBody>
            <a:bodyPr wrap="square" lIns="36000" tIns="36000" rIns="36000" bIns="36000" rtlCol="0" anchor="ctr">
              <a:spAutoFit/>
            </a:bodyPr>
            <a:lstStyle/>
            <a:p>
              <a:pPr algn="ctr"/>
              <a:r>
                <a:rPr kumimoji="1" lang="en-US" altLang="ja-JP" sz="2400" b="1" dirty="0">
                  <a:solidFill>
                    <a:schemeClr val="bg1"/>
                  </a:solidFill>
                  <a:latin typeface="ＭＳ Ｐゴシック" panose="020B0600070205080204" pitchFamily="50" charset="-128"/>
                  <a:ea typeface="ＭＳ Ｐゴシック" panose="020B0600070205080204" pitchFamily="50" charset="-128"/>
                </a:rPr>
                <a:t>Activity</a:t>
              </a:r>
              <a:endParaRPr kumimoji="1" lang="ja-JP" altLang="en-US" sz="2400" b="1" dirty="0">
                <a:solidFill>
                  <a:schemeClr val="bg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endParaRPr>
            </a:p>
          </p:txBody>
        </p:sp>
        <p:pic>
          <p:nvPicPr>
            <p:cNvPr id="8" name="図 7">
              <a:extLst>
                <a:ext uri="{FF2B5EF4-FFF2-40B4-BE49-F238E27FC236}">
                  <a16:creationId xmlns:a16="http://schemas.microsoft.com/office/drawing/2014/main" id="{8774BA3A-0DFE-6D79-34AA-8061B3ABB07C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7678756">
              <a:off x="151761" y="124240"/>
              <a:ext cx="411169" cy="41116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7940500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図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2D80A6-8C57-4D7C-88C1-BE2A757EE893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5" name="図プレースホルダー 6">
            <a:extLst>
              <a:ext uri="{FF2B5EF4-FFF2-40B4-BE49-F238E27FC236}">
                <a16:creationId xmlns:a16="http://schemas.microsoft.com/office/drawing/2014/main" id="{4723E0C9-C3B6-4AE7-BEE1-CEDC47F601EA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266700" y="807868"/>
            <a:ext cx="8610600" cy="5531020"/>
          </a:xfrm>
        </p:spPr>
        <p:txBody>
          <a:bodyPr/>
          <a:lstStyle>
            <a:lvl1pPr marL="0" indent="0">
              <a:buNone/>
              <a:defRPr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1pPr>
          </a:lstStyle>
          <a:p>
            <a:r>
              <a:rPr kumimoji="1" lang="ja-JP" altLang="en-US" dirty="0"/>
              <a:t>アイコンをクリックして図を追加</a:t>
            </a:r>
          </a:p>
        </p:txBody>
      </p:sp>
      <p:sp>
        <p:nvSpPr>
          <p:cNvPr id="7" name="タイトル 1">
            <a:extLst>
              <a:ext uri="{FF2B5EF4-FFF2-40B4-BE49-F238E27FC236}">
                <a16:creationId xmlns:a16="http://schemas.microsoft.com/office/drawing/2014/main" id="{894DAD6D-E89A-4714-A639-5CB2E1C8255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552000" y="172402"/>
            <a:ext cx="2592000" cy="396000"/>
          </a:xfrm>
          <a:solidFill>
            <a:srgbClr val="277BE8"/>
          </a:solidFill>
          <a:effectLst>
            <a:outerShdw blurRad="40005" dist="22860" dir="5400000" algn="ctr" rotWithShape="0">
              <a:schemeClr val="tx1">
                <a:alpha val="35000"/>
              </a:schemeClr>
            </a:outerShdw>
          </a:effectLst>
        </p:spPr>
        <p:txBody>
          <a:bodyPr>
            <a:noAutofit/>
          </a:bodyPr>
          <a:lstStyle>
            <a:lvl1pPr>
              <a:defRPr sz="2000" b="1">
                <a:solidFill>
                  <a:schemeClr val="bg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1pPr>
          </a:lstStyle>
          <a:p>
            <a:r>
              <a:rPr kumimoji="1" lang="en-US" altLang="ja-JP" dirty="0"/>
              <a:t> </a:t>
            </a:r>
            <a:r>
              <a:rPr kumimoji="1" lang="ja-JP" altLang="en-US" dirty="0"/>
              <a:t>１</a:t>
            </a:r>
            <a:r>
              <a:rPr kumimoji="1" lang="en-US" altLang="ja-JP" dirty="0"/>
              <a:t> </a:t>
            </a:r>
            <a:r>
              <a:rPr kumimoji="1" lang="en-US" altLang="ja-JP" dirty="0" err="1"/>
              <a:t>xxxxxxxx</a:t>
            </a:r>
            <a:endParaRPr kumimoji="1" lang="ja-JP" altLang="en-US" dirty="0"/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66CC2803-C47C-FB89-9A4B-39A09DBB4EFA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266700" y="216941"/>
            <a:ext cx="2760662" cy="488950"/>
          </a:xfrm>
        </p:spPr>
        <p:txBody>
          <a:bodyPr anchor="ctr">
            <a:noAutofit/>
          </a:bodyPr>
          <a:lstStyle>
            <a:lvl1pPr>
              <a:lnSpc>
                <a:spcPct val="90000"/>
              </a:lnSpc>
              <a:defRPr sz="2800" b="1"/>
            </a:lvl1pPr>
          </a:lstStyle>
          <a:p>
            <a:pPr lvl="0"/>
            <a:r>
              <a:rPr kumimoji="1" lang="ja-JP" altLang="en-US" dirty="0"/>
              <a:t>図のタイトル</a:t>
            </a:r>
          </a:p>
        </p:txBody>
      </p:sp>
    </p:spTree>
    <p:extLst>
      <p:ext uri="{BB962C8B-B14F-4D97-AF65-F5344CB8AC3E}">
        <p14:creationId xmlns:p14="http://schemas.microsoft.com/office/powerpoint/2010/main" val="6473090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振り返り">
    <p:bg>
      <p:bgPr>
        <a:solidFill>
          <a:srgbClr val="E1F3F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23783" y="501650"/>
            <a:ext cx="8256232" cy="802397"/>
          </a:xfrm>
          <a:prstGeom prst="roundRect">
            <a:avLst/>
          </a:prstGeom>
          <a:solidFill>
            <a:srgbClr val="9CDCF8"/>
          </a:solidFill>
        </p:spPr>
        <p:txBody>
          <a:bodyPr>
            <a:noAutofit/>
          </a:bodyPr>
          <a:lstStyle>
            <a:lvl1pPr algn="l">
              <a:defRPr sz="3600" b="1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1pPr>
          </a:lstStyle>
          <a:p>
            <a:r>
              <a:rPr lang="ja-JP" altLang="en-US" dirty="0"/>
              <a:t>振り返ろう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603682" y="1997476"/>
            <a:ext cx="8256232" cy="4358874"/>
          </a:xfrm>
        </p:spPr>
        <p:txBody>
          <a:bodyPr anchor="ctr">
            <a:normAutofit/>
          </a:bodyPr>
          <a:lstStyle>
            <a:lvl1pPr marL="571500" indent="-571500" algn="l">
              <a:lnSpc>
                <a:spcPct val="100000"/>
              </a:lnSpc>
              <a:buClr>
                <a:srgbClr val="9CDCF8"/>
              </a:buClr>
              <a:buFont typeface="Wingdings" panose="05000000000000000000" pitchFamily="2" charset="2"/>
              <a:buChar char="l"/>
              <a:defRPr sz="4000"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1pPr>
          </a:lstStyle>
          <a:p>
            <a:pPr lvl="0"/>
            <a:r>
              <a:rPr lang="en-US" altLang="ja-JP" dirty="0" err="1"/>
              <a:t>xxxxxx</a:t>
            </a:r>
            <a:endParaRPr lang="en-US" altLang="ja-JP" dirty="0"/>
          </a:p>
          <a:p>
            <a:pPr lvl="0"/>
            <a:r>
              <a:rPr lang="en-US" altLang="ja-JP" dirty="0" err="1"/>
              <a:t>xxxxxx</a:t>
            </a:r>
            <a:endParaRPr lang="en-US" altLang="ja-JP" dirty="0"/>
          </a:p>
          <a:p>
            <a:pPr lvl="0"/>
            <a:r>
              <a:rPr lang="en-US" altLang="ja-JP" dirty="0" err="1"/>
              <a:t>xxxxxx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2D80A6-8C57-4D7C-88C1-BE2A757EE89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8968300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DF_その１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スライド番号プレースホルダー 8">
            <a:extLst>
              <a:ext uri="{FF2B5EF4-FFF2-40B4-BE49-F238E27FC236}">
                <a16:creationId xmlns:a16="http://schemas.microsoft.com/office/drawing/2014/main" id="{61DF6116-CBFF-4C6E-984B-80B90236FC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E546C7-DDCC-4C79-B357-34FAB75EF343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10" name="タイトル 1">
            <a:extLst>
              <a:ext uri="{FF2B5EF4-FFF2-40B4-BE49-F238E27FC236}">
                <a16:creationId xmlns:a16="http://schemas.microsoft.com/office/drawing/2014/main" id="{0E196387-1CDE-4301-8E1A-1CC71104690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72800" y="180000"/>
            <a:ext cx="8791200" cy="658800"/>
          </a:xfrm>
          <a:solidFill>
            <a:srgbClr val="E1F3FD"/>
          </a:solidFill>
          <a:effectLst>
            <a:outerShdw blurRad="40005" dist="22860" dir="5400000" algn="ctr" rotWithShape="0">
              <a:schemeClr val="tx1">
                <a:alpha val="35000"/>
              </a:schemeClr>
            </a:outerShdw>
          </a:effectLst>
        </p:spPr>
        <p:txBody>
          <a:bodyPr>
            <a:noAutofit/>
          </a:bodyPr>
          <a:lstStyle>
            <a:lvl1pPr>
              <a:defRPr sz="3200" b="1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1pPr>
          </a:lstStyle>
          <a:p>
            <a:r>
              <a:rPr kumimoji="1" lang="en-US" altLang="ja-JP" dirty="0"/>
              <a:t> </a:t>
            </a:r>
            <a:r>
              <a:rPr kumimoji="1" lang="ja-JP" altLang="en-US" dirty="0"/>
              <a:t>１　</a:t>
            </a:r>
            <a:r>
              <a:rPr kumimoji="1" lang="en-US" altLang="ja-JP" dirty="0" err="1"/>
              <a:t>xxxxxxxx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8741025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gi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 dirty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 dirty="0"/>
              <a:t>マスター テキストの書式設定</a:t>
            </a:r>
          </a:p>
          <a:p>
            <a:pPr lvl="1"/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0024" y="6542842"/>
            <a:ext cx="503759" cy="29182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1pPr>
          </a:lstStyle>
          <a:p>
            <a:fld id="{1D2D80A6-8C57-4D7C-88C1-BE2A757EE893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  <p:pic>
        <p:nvPicPr>
          <p:cNvPr id="7" name="図 6" descr="食品 が含まれている画像&#10;&#10;自動的に生成された説明">
            <a:extLst>
              <a:ext uri="{FF2B5EF4-FFF2-40B4-BE49-F238E27FC236}">
                <a16:creationId xmlns:a16="http://schemas.microsoft.com/office/drawing/2014/main" id="{22C72F05-26D3-4532-9B48-0C71DB563F9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241" t="19908"/>
          <a:stretch/>
        </p:blipFill>
        <p:spPr>
          <a:xfrm>
            <a:off x="7849624" y="6542843"/>
            <a:ext cx="1230599" cy="315157"/>
          </a:xfrm>
          <a:prstGeom prst="rect">
            <a:avLst/>
          </a:prstGeom>
        </p:spPr>
      </p:pic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93E8E860-C633-49D6-8DFC-500E66A1AAAF}"/>
              </a:ext>
            </a:extLst>
          </p:cNvPr>
          <p:cNvSpPr txBox="1"/>
          <p:nvPr userDrawn="1"/>
        </p:nvSpPr>
        <p:spPr>
          <a:xfrm>
            <a:off x="3666478" y="6526887"/>
            <a:ext cx="4183147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kumimoji="1" lang="ja-JP" altLang="en-US" sz="1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「新家庭総合（家総</a:t>
            </a:r>
            <a:r>
              <a:rPr kumimoji="1" lang="en-US" altLang="ja-JP" sz="1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007-901</a:t>
            </a:r>
            <a:r>
              <a:rPr kumimoji="1" lang="ja-JP" altLang="en-US" sz="1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） 学習ノート」</a:t>
            </a: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4EAAD6A0-7A9D-413C-B000-93205ED1A006}"/>
              </a:ext>
            </a:extLst>
          </p:cNvPr>
          <p:cNvSpPr txBox="1"/>
          <p:nvPr userDrawn="1"/>
        </p:nvSpPr>
        <p:spPr>
          <a:xfrm>
            <a:off x="523783" y="6555017"/>
            <a:ext cx="1074198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kumimoji="1" lang="en-US" altLang="ja-JP" sz="12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/</a:t>
            </a:r>
            <a:r>
              <a:rPr kumimoji="1" lang="ja-JP" altLang="en-US" sz="12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　</a:t>
            </a:r>
            <a:r>
              <a:rPr kumimoji="1" lang="en-US" altLang="ja-JP" sz="12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23</a:t>
            </a:r>
            <a:endParaRPr kumimoji="1" lang="ja-JP" altLang="en-US" sz="1200" b="0" dirty="0">
              <a:solidFill>
                <a:schemeClr val="tx1">
                  <a:lumMod val="50000"/>
                  <a:lumOff val="50000"/>
                </a:schemeClr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444274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79" r:id="rId2"/>
    <p:sldLayoutId id="2147483675" r:id="rId3"/>
    <p:sldLayoutId id="2147483676" r:id="rId4"/>
    <p:sldLayoutId id="2147483680" r:id="rId5"/>
    <p:sldLayoutId id="2147483685" r:id="rId6"/>
    <p:sldLayoutId id="2147483678" r:id="rId7"/>
    <p:sldLayoutId id="2147483684" r:id="rId8"/>
    <p:sldLayoutId id="2147483682" r:id="rId9"/>
    <p:sldLayoutId id="2147483683" r:id="rId10"/>
    <p:sldLayoutId id="2147483677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ＭＳ Ｐゴシック" panose="020B0600070205080204" pitchFamily="50" charset="-128"/>
          <a:ea typeface="ＭＳ Ｐゴシック" panose="020B0600070205080204" pitchFamily="50" charset="-128"/>
          <a:cs typeface="+mj-cs"/>
        </a:defRPr>
      </a:lvl1pPr>
    </p:titleStyle>
    <p:bodyStyle>
      <a:lvl1pPr marL="0" indent="0" algn="l" defTabSz="914400" rtl="0" eaLnBrk="1" latinLnBrk="0" hangingPunct="1">
        <a:lnSpc>
          <a:spcPct val="110000"/>
        </a:lnSpc>
        <a:spcBef>
          <a:spcPts val="0"/>
        </a:spcBef>
        <a:buFontTx/>
        <a:buNone/>
        <a:defRPr kumimoji="1" sz="4000" kern="1200">
          <a:solidFill>
            <a:schemeClr val="tx1"/>
          </a:solidFill>
          <a:latin typeface="ＭＳ Ｐゴシック" panose="020B0600070205080204" pitchFamily="50" charset="-128"/>
          <a:ea typeface="ＭＳ Ｐゴシック" panose="020B0600070205080204" pitchFamily="50" charset="-128"/>
          <a:cs typeface="+mn-cs"/>
        </a:defRPr>
      </a:lvl1pPr>
      <a:lvl2pPr marL="457200" indent="0" algn="l" defTabSz="914400" rtl="0" eaLnBrk="1" latinLnBrk="0" hangingPunct="1">
        <a:lnSpc>
          <a:spcPct val="110000"/>
        </a:lnSpc>
        <a:spcBef>
          <a:spcPts val="0"/>
        </a:spcBef>
        <a:buFontTx/>
        <a:buNone/>
        <a:defRPr kumimoji="1" sz="4000" kern="1200">
          <a:solidFill>
            <a:schemeClr val="tx1"/>
          </a:solidFill>
          <a:latin typeface="ＭＳ Ｐゴシック" panose="020B0600070205080204" pitchFamily="50" charset="-128"/>
          <a:ea typeface="ＭＳ Ｐゴシック" panose="020B0600070205080204" pitchFamily="50" charset="-128"/>
          <a:cs typeface="+mn-cs"/>
        </a:defRPr>
      </a:lvl2pPr>
      <a:lvl3pPr marL="914400" indent="0" algn="l" defTabSz="914400" rtl="0" eaLnBrk="1" latinLnBrk="0" hangingPunct="1">
        <a:lnSpc>
          <a:spcPct val="110000"/>
        </a:lnSpc>
        <a:spcBef>
          <a:spcPts val="500"/>
        </a:spcBef>
        <a:buFontTx/>
        <a:buNone/>
        <a:defRPr kumimoji="1" sz="2000" kern="1200">
          <a:solidFill>
            <a:schemeClr val="tx1"/>
          </a:solidFill>
          <a:latin typeface="ＭＳ Ｐゴシック" panose="020B0600070205080204" pitchFamily="50" charset="-128"/>
          <a:ea typeface="ＭＳ Ｐゴシック" panose="020B0600070205080204" pitchFamily="50" charset="-128"/>
          <a:cs typeface="+mn-cs"/>
        </a:defRPr>
      </a:lvl3pPr>
      <a:lvl4pPr marL="1371600" indent="0" algn="l" defTabSz="914400" rtl="0" eaLnBrk="1" latinLnBrk="0" hangingPunct="1">
        <a:lnSpc>
          <a:spcPct val="110000"/>
        </a:lnSpc>
        <a:spcBef>
          <a:spcPts val="500"/>
        </a:spcBef>
        <a:buFontTx/>
        <a:buNone/>
        <a:defRPr kumimoji="1" sz="1800" kern="1200">
          <a:solidFill>
            <a:schemeClr val="tx1"/>
          </a:solidFill>
          <a:latin typeface="ＭＳ Ｐゴシック" panose="020B0600070205080204" pitchFamily="50" charset="-128"/>
          <a:ea typeface="ＭＳ Ｐゴシック" panose="020B0600070205080204" pitchFamily="50" charset="-128"/>
          <a:cs typeface="+mn-cs"/>
        </a:defRPr>
      </a:lvl4pPr>
      <a:lvl5pPr marL="1828800" indent="0" algn="l" defTabSz="914400" rtl="0" eaLnBrk="1" latinLnBrk="0" hangingPunct="1">
        <a:lnSpc>
          <a:spcPct val="110000"/>
        </a:lnSpc>
        <a:spcBef>
          <a:spcPts val="500"/>
        </a:spcBef>
        <a:buFontTx/>
        <a:buNone/>
        <a:defRPr kumimoji="1" sz="1800" kern="1200">
          <a:solidFill>
            <a:schemeClr val="tx1"/>
          </a:solidFill>
          <a:latin typeface="ＭＳ Ｐゴシック" panose="020B0600070205080204" pitchFamily="50" charset="-128"/>
          <a:ea typeface="ＭＳ Ｐゴシック" panose="020B0600070205080204" pitchFamily="50" charset="-128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" Target="slide2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" Target="slide2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9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9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8.xml"/><Relationship Id="rId13" Type="http://schemas.openxmlformats.org/officeDocument/2006/relationships/slide" Target="slide19.xml"/><Relationship Id="rId3" Type="http://schemas.openxmlformats.org/officeDocument/2006/relationships/image" Target="../media/image5.png"/><Relationship Id="rId7" Type="http://schemas.openxmlformats.org/officeDocument/2006/relationships/slide" Target="slide7.xml"/><Relationship Id="rId12" Type="http://schemas.microsoft.com/office/2007/relationships/hdphoto" Target="../media/hdphoto1.wdp"/><Relationship Id="rId17" Type="http://schemas.openxmlformats.org/officeDocument/2006/relationships/slide" Target="slide16.xml"/><Relationship Id="rId2" Type="http://schemas.openxmlformats.org/officeDocument/2006/relationships/notesSlide" Target="../notesSlides/notesSlide2.xml"/><Relationship Id="rId16" Type="http://schemas.openxmlformats.org/officeDocument/2006/relationships/slide" Target="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11" Type="http://schemas.openxmlformats.org/officeDocument/2006/relationships/image" Target="../media/image8.png"/><Relationship Id="rId5" Type="http://schemas.openxmlformats.org/officeDocument/2006/relationships/slide" Target="slide3.xml"/><Relationship Id="rId15" Type="http://schemas.openxmlformats.org/officeDocument/2006/relationships/slide" Target="slide22.xml"/><Relationship Id="rId10" Type="http://schemas.openxmlformats.org/officeDocument/2006/relationships/slide" Target="slide17.xml"/><Relationship Id="rId4" Type="http://schemas.openxmlformats.org/officeDocument/2006/relationships/image" Target="../media/image6.png"/><Relationship Id="rId9" Type="http://schemas.openxmlformats.org/officeDocument/2006/relationships/slide" Target="slide12.xml"/><Relationship Id="rId14" Type="http://schemas.openxmlformats.org/officeDocument/2006/relationships/slide" Target="slide2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" Target="slide2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1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9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9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" Target="slide2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6CBA8F71-BB4E-4597-BD04-356CC2C081E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50504" y="2499386"/>
            <a:ext cx="7772400" cy="2168924"/>
          </a:xfrm>
        </p:spPr>
        <p:txBody>
          <a:bodyPr/>
          <a:lstStyle/>
          <a:p>
            <a:r>
              <a:rPr lang="en-US" altLang="ja-JP" dirty="0"/>
              <a:t>5</a:t>
            </a:r>
            <a:r>
              <a:rPr kumimoji="1" lang="en-US" altLang="ja-JP" dirty="0"/>
              <a:t>. </a:t>
            </a:r>
            <a:r>
              <a:rPr lang="ja-JP" altLang="en-US" dirty="0"/>
              <a:t>家族に関する法律</a:t>
            </a:r>
            <a:endParaRPr kumimoji="1" lang="ja-JP" altLang="en-US" sz="4400" dirty="0"/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FC377999-74BA-4AD5-A700-1C1D9BEC4F7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algn="r"/>
            <a:r>
              <a:rPr kumimoji="1" lang="en-US" altLang="ja-JP" dirty="0"/>
              <a:t>p.18</a:t>
            </a:r>
            <a:r>
              <a:rPr kumimoji="1" lang="ja-JP" altLang="en-US" dirty="0"/>
              <a:t>～</a:t>
            </a:r>
            <a:r>
              <a:rPr kumimoji="1" lang="en-US" altLang="ja-JP" dirty="0"/>
              <a:t>19</a:t>
            </a:r>
            <a:endParaRPr kumimoji="1" lang="ja-JP" altLang="en-US" dirty="0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4C139D5C-9C56-484E-9C8B-1C1B41C619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2D80A6-8C57-4D7C-88C1-BE2A757EE893}" type="slidenum">
              <a:rPr kumimoji="1" lang="ja-JP" altLang="en-US" smtClean="0"/>
              <a:t>1</a:t>
            </a:fld>
            <a:endParaRPr kumimoji="1" lang="ja-JP" altLang="en-US"/>
          </a:p>
        </p:txBody>
      </p:sp>
      <p:sp>
        <p:nvSpPr>
          <p:cNvPr id="8" name="テキスト プレースホルダー 7">
            <a:extLst>
              <a:ext uri="{FF2B5EF4-FFF2-40B4-BE49-F238E27FC236}">
                <a16:creationId xmlns:a16="http://schemas.microsoft.com/office/drawing/2014/main" id="{F68D3481-1C82-4A0F-9B48-E8AA01164F07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938619" y="1955532"/>
            <a:ext cx="1319491" cy="687387"/>
          </a:xfrm>
        </p:spPr>
        <p:txBody>
          <a:bodyPr/>
          <a:lstStyle/>
          <a:p>
            <a:r>
              <a:rPr lang="ja-JP" altLang="en-US" dirty="0"/>
              <a:t>１</a:t>
            </a:r>
            <a:r>
              <a:rPr kumimoji="1" lang="ja-JP" altLang="en-US" dirty="0"/>
              <a:t>章</a:t>
            </a:r>
          </a:p>
        </p:txBody>
      </p:sp>
      <p:sp>
        <p:nvSpPr>
          <p:cNvPr id="9" name="テキスト プレースホルダー 8">
            <a:extLst>
              <a:ext uri="{FF2B5EF4-FFF2-40B4-BE49-F238E27FC236}">
                <a16:creationId xmlns:a16="http://schemas.microsoft.com/office/drawing/2014/main" id="{6E51320D-FC71-4B13-B5DA-E3EE33E50375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2258110" y="1955532"/>
            <a:ext cx="5948894" cy="687387"/>
          </a:xfrm>
        </p:spPr>
        <p:txBody>
          <a:bodyPr/>
          <a:lstStyle/>
          <a:p>
            <a:r>
              <a:rPr lang="ja-JP" altLang="en-US" dirty="0"/>
              <a:t>自分らしい生き方と家族</a:t>
            </a:r>
            <a:endParaRPr kumimoji="1" lang="ja-JP" altLang="en-US" dirty="0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C6F61A4C-FA88-0BE6-6A81-F11A1C50853E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ja-JP" altLang="en-US" dirty="0"/>
              <a:t>教 </a:t>
            </a:r>
            <a:r>
              <a:rPr lang="en-US" altLang="ja-JP" dirty="0"/>
              <a:t>p.32</a:t>
            </a:r>
            <a:r>
              <a:rPr lang="ja-JP" altLang="en-US" dirty="0"/>
              <a:t>～</a:t>
            </a:r>
            <a:r>
              <a:rPr lang="en-US" altLang="ja-JP" dirty="0"/>
              <a:t>35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40632694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93EC647-D927-6CBA-A674-1E89A29AEC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ー 1">
            <a:extLst>
              <a:ext uri="{FF2B5EF4-FFF2-40B4-BE49-F238E27FC236}">
                <a16:creationId xmlns:a16="http://schemas.microsoft.com/office/drawing/2014/main" id="{1E7607BD-C575-821C-912B-6D0819781B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E546C7-DDCC-4C79-B357-34FAB75EF343}" type="slidenum">
              <a:rPr kumimoji="1" lang="ja-JP" altLang="en-US" smtClean="0"/>
              <a:t>10</a:t>
            </a:fld>
            <a:endParaRPr kumimoji="1" lang="ja-JP" altLang="en-US"/>
          </a:p>
        </p:txBody>
      </p:sp>
      <p:sp>
        <p:nvSpPr>
          <p:cNvPr id="3" name="タイトル 2">
            <a:extLst>
              <a:ext uri="{FF2B5EF4-FFF2-40B4-BE49-F238E27FC236}">
                <a16:creationId xmlns:a16="http://schemas.microsoft.com/office/drawing/2014/main" id="{A300DC8F-AEE2-92E4-8E70-EE4C38A454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19800" y="179999"/>
            <a:ext cx="3124200" cy="396000"/>
          </a:xfrm>
        </p:spPr>
        <p:txBody>
          <a:bodyPr/>
          <a:lstStyle/>
          <a:p>
            <a:r>
              <a:rPr lang="ja-JP" altLang="en-US" dirty="0"/>
              <a:t>２</a:t>
            </a:r>
            <a:r>
              <a:rPr kumimoji="1" lang="ja-JP" altLang="en-US" dirty="0"/>
              <a:t>　時代に応じ</a:t>
            </a:r>
            <a:r>
              <a:rPr lang="ja-JP" altLang="en-US" dirty="0"/>
              <a:t>た民法改正</a:t>
            </a:r>
            <a:endParaRPr kumimoji="1" lang="ja-JP" altLang="en-US" dirty="0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FB27147A-B131-7D2A-2815-E909FF028D96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05162" y="1239874"/>
            <a:ext cx="7235748" cy="1274528"/>
          </a:xfrm>
          <a:noFill/>
          <a:ln>
            <a:noFill/>
          </a:ln>
          <a:effectLst/>
        </p:spPr>
        <p:txBody>
          <a:bodyPr>
            <a:normAutofit/>
          </a:bodyPr>
          <a:lstStyle/>
          <a:p>
            <a:pPr marL="444500" indent="-444500"/>
            <a:r>
              <a:rPr lang="ja-JP" altLang="en-US" sz="3600" dirty="0"/>
              <a:t>③②で考えた各自の意見について，</a:t>
            </a:r>
            <a:endParaRPr lang="en-US" altLang="ja-JP" sz="3600" dirty="0"/>
          </a:p>
          <a:p>
            <a:pPr marL="444500"/>
            <a:r>
              <a:rPr lang="ja-JP" altLang="en-US" sz="3600" dirty="0"/>
              <a:t>グループで話しあってみよう。</a:t>
            </a: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066F796B-0DC3-4123-D44D-29899F5B1DA8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628062" y="748002"/>
            <a:ext cx="8410774" cy="420956"/>
          </a:xfrm>
        </p:spPr>
        <p:txBody>
          <a:bodyPr/>
          <a:lstStyle/>
          <a:p>
            <a:pPr marL="355600" indent="-355600"/>
            <a:r>
              <a:rPr kumimoji="1" lang="ja-JP" altLang="en-US" dirty="0"/>
              <a:t>２</a:t>
            </a:r>
            <a:r>
              <a:rPr kumimoji="1" lang="en-US" altLang="ja-JP" dirty="0"/>
              <a:t>.</a:t>
            </a:r>
            <a:r>
              <a:rPr lang="ja-JP" altLang="en-US" dirty="0"/>
              <a:t>選択的夫婦別姓制度について考えよう</a:t>
            </a:r>
            <a:r>
              <a:rPr kumimoji="1" lang="ja-JP" altLang="en-US" dirty="0"/>
              <a:t>。</a:t>
            </a:r>
            <a:r>
              <a:rPr kumimoji="1" lang="en-US" altLang="ja-JP" b="0" dirty="0"/>
              <a:t>(3/4)</a:t>
            </a:r>
            <a:endParaRPr kumimoji="1" lang="ja-JP" altLang="en-US" b="0" dirty="0"/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6EBDA30C-50B5-36A5-9BE2-8950569092F1}"/>
              </a:ext>
            </a:extLst>
          </p:cNvPr>
          <p:cNvSpPr txBox="1"/>
          <p:nvPr/>
        </p:nvSpPr>
        <p:spPr>
          <a:xfrm>
            <a:off x="105162" y="732487"/>
            <a:ext cx="522900" cy="420956"/>
          </a:xfrm>
          <a:prstGeom prst="roundRect">
            <a:avLst/>
          </a:prstGeom>
          <a:solidFill>
            <a:srgbClr val="F25170"/>
          </a:solidFill>
          <a:ln>
            <a:noFill/>
          </a:ln>
        </p:spPr>
        <p:txBody>
          <a:bodyPr wrap="square" lIns="36000" tIns="36000" rIns="36000" bIns="36000" rtlCol="0">
            <a:spAutoFit/>
          </a:bodyPr>
          <a:lstStyle/>
          <a:p>
            <a:pPr algn="ctr"/>
            <a:r>
              <a:rPr kumimoji="1" lang="ja-JP" altLang="en-US" sz="2000" b="1" dirty="0">
                <a:solidFill>
                  <a:schemeClr val="bg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思 </a:t>
            </a:r>
          </a:p>
        </p:txBody>
      </p:sp>
      <p:sp>
        <p:nvSpPr>
          <p:cNvPr id="8" name="テキスト プレースホルダー 3">
            <a:extLst>
              <a:ext uri="{FF2B5EF4-FFF2-40B4-BE49-F238E27FC236}">
                <a16:creationId xmlns:a16="http://schemas.microsoft.com/office/drawing/2014/main" id="{B12B65A6-28F6-8304-4919-37BC31F1ACD1}"/>
              </a:ext>
            </a:extLst>
          </p:cNvPr>
          <p:cNvSpPr txBox="1">
            <a:spLocks/>
          </p:cNvSpPr>
          <p:nvPr/>
        </p:nvSpPr>
        <p:spPr>
          <a:xfrm>
            <a:off x="105162" y="2779278"/>
            <a:ext cx="8850304" cy="3583422"/>
          </a:xfrm>
          <a:prstGeom prst="rect">
            <a:avLst/>
          </a:prstGeom>
          <a:solidFill>
            <a:schemeClr val="bg1"/>
          </a:solidFill>
          <a:ln w="12700">
            <a:solidFill>
              <a:schemeClr val="accent3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110000"/>
              </a:lnSpc>
              <a:spcBef>
                <a:spcPts val="0"/>
              </a:spcBef>
              <a:buFontTx/>
              <a:buNone/>
              <a:defRPr kumimoji="1" sz="40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110000"/>
              </a:lnSpc>
              <a:spcBef>
                <a:spcPts val="0"/>
              </a:spcBef>
              <a:buFontTx/>
              <a:buNone/>
              <a:defRPr kumimoji="1" sz="40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110000"/>
              </a:lnSpc>
              <a:spcBef>
                <a:spcPts val="500"/>
              </a:spcBef>
              <a:buFontTx/>
              <a:buNone/>
              <a:defRPr kumimoji="1" sz="20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110000"/>
              </a:lnSpc>
              <a:spcBef>
                <a:spcPts val="500"/>
              </a:spcBef>
              <a:buFontTx/>
              <a:buNone/>
              <a:defRPr kumimoji="1" sz="18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110000"/>
              </a:lnSpc>
              <a:spcBef>
                <a:spcPts val="500"/>
              </a:spcBef>
              <a:buFontTx/>
              <a:buNone/>
              <a:defRPr kumimoji="1" sz="18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55600" indent="-355600">
              <a:buClr>
                <a:srgbClr val="CBEBFB"/>
              </a:buClr>
              <a:buFont typeface="Wingdings" panose="05000000000000000000" pitchFamily="2" charset="2"/>
              <a:buChar char="l"/>
            </a:pPr>
            <a:r>
              <a:rPr lang="ja-JP" altLang="en-US" sz="3200" dirty="0"/>
              <a:t>話しあいから出た単語や要素を書こう。</a:t>
            </a:r>
            <a:endParaRPr lang="en-US" altLang="ja-JP" sz="3200" dirty="0"/>
          </a:p>
          <a:p>
            <a:endParaRPr lang="en-US" altLang="ja-JP" sz="3200" dirty="0"/>
          </a:p>
          <a:p>
            <a:endParaRPr lang="en-US" altLang="ja-JP" sz="3200" dirty="0"/>
          </a:p>
          <a:p>
            <a:pPr marL="355600" indent="-355600">
              <a:buClr>
                <a:srgbClr val="CBEBFB"/>
              </a:buClr>
              <a:buFont typeface="Wingdings" panose="05000000000000000000" pitchFamily="2" charset="2"/>
              <a:buChar char="l"/>
            </a:pPr>
            <a:r>
              <a:rPr lang="ja-JP" altLang="en-US" sz="3200" dirty="0"/>
              <a:t>どのような結論が出たか。結論が出なかった場合はその内容を書こう。</a:t>
            </a:r>
          </a:p>
          <a:p>
            <a:endParaRPr lang="ja-JP" altLang="en-US" sz="3200" dirty="0"/>
          </a:p>
        </p:txBody>
      </p:sp>
      <p:pic>
        <p:nvPicPr>
          <p:cNvPr id="11" name="図 10">
            <a:extLst>
              <a:ext uri="{FF2B5EF4-FFF2-40B4-BE49-F238E27FC236}">
                <a16:creationId xmlns:a16="http://schemas.microsoft.com/office/drawing/2014/main" id="{10BEB298-8B8E-1193-1C06-63F73F4C69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2476" y="1255389"/>
            <a:ext cx="2001524" cy="14374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677293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49118E9-EACF-AF36-8566-6A3533FF243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ー 1">
            <a:extLst>
              <a:ext uri="{FF2B5EF4-FFF2-40B4-BE49-F238E27FC236}">
                <a16:creationId xmlns:a16="http://schemas.microsoft.com/office/drawing/2014/main" id="{EAF65CC0-EF92-A171-F290-5D17523F5D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E546C7-DDCC-4C79-B357-34FAB75EF343}" type="slidenum">
              <a:rPr kumimoji="1" lang="ja-JP" altLang="en-US" smtClean="0"/>
              <a:t>11</a:t>
            </a:fld>
            <a:endParaRPr kumimoji="1" lang="ja-JP" altLang="en-US"/>
          </a:p>
        </p:txBody>
      </p:sp>
      <p:sp>
        <p:nvSpPr>
          <p:cNvPr id="3" name="タイトル 2">
            <a:extLst>
              <a:ext uri="{FF2B5EF4-FFF2-40B4-BE49-F238E27FC236}">
                <a16:creationId xmlns:a16="http://schemas.microsoft.com/office/drawing/2014/main" id="{2C4E1567-E2FD-20BE-2390-4FC42E8831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19800" y="179999"/>
            <a:ext cx="3124200" cy="396000"/>
          </a:xfrm>
        </p:spPr>
        <p:txBody>
          <a:bodyPr/>
          <a:lstStyle/>
          <a:p>
            <a:r>
              <a:rPr lang="ja-JP" altLang="en-US" dirty="0"/>
              <a:t>２</a:t>
            </a:r>
            <a:r>
              <a:rPr kumimoji="1" lang="ja-JP" altLang="en-US" dirty="0"/>
              <a:t>　時代に応じ</a:t>
            </a:r>
            <a:r>
              <a:rPr lang="ja-JP" altLang="en-US" dirty="0"/>
              <a:t>た民法改正</a:t>
            </a:r>
            <a:endParaRPr kumimoji="1" lang="ja-JP" altLang="en-US" dirty="0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951BC7FF-6DF1-9396-668C-21EA169F5CC2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88533" y="1495285"/>
            <a:ext cx="8766933" cy="1274528"/>
          </a:xfrm>
          <a:noFill/>
          <a:ln>
            <a:noFill/>
          </a:ln>
          <a:effectLst/>
        </p:spPr>
        <p:txBody>
          <a:bodyPr>
            <a:normAutofit/>
          </a:bodyPr>
          <a:lstStyle/>
          <a:p>
            <a:pPr marL="444500" indent="-444500"/>
            <a:r>
              <a:rPr lang="ja-JP" altLang="en-US" sz="3600" dirty="0"/>
              <a:t>③話しあいをして感じたこと，感想などをまとめよう。</a:t>
            </a: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C72C9711-19A3-4E1C-0213-93A2B2382D30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628062" y="748002"/>
            <a:ext cx="8410774" cy="420956"/>
          </a:xfrm>
        </p:spPr>
        <p:txBody>
          <a:bodyPr/>
          <a:lstStyle/>
          <a:p>
            <a:pPr marL="355600" indent="-355600"/>
            <a:r>
              <a:rPr kumimoji="1" lang="ja-JP" altLang="en-US" dirty="0"/>
              <a:t>２</a:t>
            </a:r>
            <a:r>
              <a:rPr kumimoji="1" lang="en-US" altLang="ja-JP" dirty="0"/>
              <a:t>.</a:t>
            </a:r>
            <a:r>
              <a:rPr lang="ja-JP" altLang="en-US" dirty="0"/>
              <a:t>選択的夫婦別姓制度について考えよう</a:t>
            </a:r>
            <a:r>
              <a:rPr kumimoji="1" lang="ja-JP" altLang="en-US" dirty="0"/>
              <a:t>。</a:t>
            </a:r>
            <a:r>
              <a:rPr kumimoji="1" lang="en-US" altLang="ja-JP" b="0" dirty="0"/>
              <a:t>(4/4)</a:t>
            </a:r>
            <a:endParaRPr kumimoji="1" lang="ja-JP" altLang="en-US" b="0" dirty="0"/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DA1417BA-7176-F56F-05DF-230085CFA7C9}"/>
              </a:ext>
            </a:extLst>
          </p:cNvPr>
          <p:cNvSpPr txBox="1"/>
          <p:nvPr/>
        </p:nvSpPr>
        <p:spPr>
          <a:xfrm>
            <a:off x="105162" y="732487"/>
            <a:ext cx="522900" cy="420956"/>
          </a:xfrm>
          <a:prstGeom prst="roundRect">
            <a:avLst/>
          </a:prstGeom>
          <a:solidFill>
            <a:srgbClr val="F25170"/>
          </a:solidFill>
          <a:ln>
            <a:noFill/>
          </a:ln>
        </p:spPr>
        <p:txBody>
          <a:bodyPr wrap="square" lIns="36000" tIns="36000" rIns="36000" bIns="36000" rtlCol="0">
            <a:spAutoFit/>
          </a:bodyPr>
          <a:lstStyle/>
          <a:p>
            <a:pPr algn="ctr"/>
            <a:r>
              <a:rPr kumimoji="1" lang="ja-JP" altLang="en-US" sz="2000" b="1" dirty="0">
                <a:solidFill>
                  <a:schemeClr val="bg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思 </a:t>
            </a:r>
          </a:p>
        </p:txBody>
      </p:sp>
      <p:sp>
        <p:nvSpPr>
          <p:cNvPr id="8" name="テキスト プレースホルダー 3">
            <a:extLst>
              <a:ext uri="{FF2B5EF4-FFF2-40B4-BE49-F238E27FC236}">
                <a16:creationId xmlns:a16="http://schemas.microsoft.com/office/drawing/2014/main" id="{0FD833D4-F58B-7DC5-2A5C-9EBBCF5EC97E}"/>
              </a:ext>
            </a:extLst>
          </p:cNvPr>
          <p:cNvSpPr txBox="1">
            <a:spLocks/>
          </p:cNvSpPr>
          <p:nvPr/>
        </p:nvSpPr>
        <p:spPr>
          <a:xfrm>
            <a:off x="271902" y="2995987"/>
            <a:ext cx="8683564" cy="2761432"/>
          </a:xfrm>
          <a:prstGeom prst="rect">
            <a:avLst/>
          </a:prstGeom>
          <a:solidFill>
            <a:schemeClr val="bg1"/>
          </a:solidFill>
          <a:ln w="12700">
            <a:solidFill>
              <a:schemeClr val="accent3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110000"/>
              </a:lnSpc>
              <a:spcBef>
                <a:spcPts val="0"/>
              </a:spcBef>
              <a:buFontTx/>
              <a:buNone/>
              <a:defRPr kumimoji="1" sz="40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110000"/>
              </a:lnSpc>
              <a:spcBef>
                <a:spcPts val="0"/>
              </a:spcBef>
              <a:buFontTx/>
              <a:buNone/>
              <a:defRPr kumimoji="1" sz="40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110000"/>
              </a:lnSpc>
              <a:spcBef>
                <a:spcPts val="500"/>
              </a:spcBef>
              <a:buFontTx/>
              <a:buNone/>
              <a:defRPr kumimoji="1" sz="20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110000"/>
              </a:lnSpc>
              <a:spcBef>
                <a:spcPts val="500"/>
              </a:spcBef>
              <a:buFontTx/>
              <a:buNone/>
              <a:defRPr kumimoji="1" sz="18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110000"/>
              </a:lnSpc>
              <a:spcBef>
                <a:spcPts val="500"/>
              </a:spcBef>
              <a:buFontTx/>
              <a:buNone/>
              <a:defRPr kumimoji="1" sz="18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ja-JP" altLang="en-US" sz="3600" dirty="0"/>
          </a:p>
        </p:txBody>
      </p:sp>
      <p:pic>
        <p:nvPicPr>
          <p:cNvPr id="7" name="図 6" descr="back.png">
            <a:hlinkClick r:id="rId2" action="ppaction://hlinksldjump"/>
            <a:extLst>
              <a:ext uri="{FF2B5EF4-FFF2-40B4-BE49-F238E27FC236}">
                <a16:creationId xmlns:a16="http://schemas.microsoft.com/office/drawing/2014/main" id="{DE23BFAD-EE17-3071-198B-0AC1DF0CD10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4999" y="6049238"/>
            <a:ext cx="829001" cy="4693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344808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5069AA9-FC61-EAF1-A7D3-DB633DD604A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id="{F0D6CF06-311F-CF65-FC86-8AFEF593C8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E546C7-DDCC-4C79-B357-34FAB75EF343}" type="slidenum">
              <a:rPr kumimoji="1" lang="ja-JP" altLang="en-US" smtClean="0"/>
              <a:t>12</a:t>
            </a:fld>
            <a:endParaRPr kumimoji="1" lang="ja-JP" altLang="en-US"/>
          </a:p>
        </p:txBody>
      </p:sp>
      <p:sp>
        <p:nvSpPr>
          <p:cNvPr id="4" name="タイトル 3">
            <a:extLst>
              <a:ext uri="{FF2B5EF4-FFF2-40B4-BE49-F238E27FC236}">
                <a16:creationId xmlns:a16="http://schemas.microsoft.com/office/drawing/2014/main" id="{19ED8C6A-748C-9956-2408-7817165882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dirty="0"/>
              <a:t>３　家族に関する法律	</a:t>
            </a:r>
            <a:endParaRPr kumimoji="1" lang="ja-JP" altLang="en-US" dirty="0"/>
          </a:p>
        </p:txBody>
      </p:sp>
      <p:sp>
        <p:nvSpPr>
          <p:cNvPr id="2" name="テキスト プレースホルダー 1">
            <a:extLst>
              <a:ext uri="{FF2B5EF4-FFF2-40B4-BE49-F238E27FC236}">
                <a16:creationId xmlns:a16="http://schemas.microsoft.com/office/drawing/2014/main" id="{548219B6-01CA-0297-632F-39A85922A13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80000" y="2254422"/>
            <a:ext cx="8791201" cy="2606016"/>
          </a:xfrm>
        </p:spPr>
        <p:txBody>
          <a:bodyPr>
            <a:noAutofit/>
          </a:bodyPr>
          <a:lstStyle/>
          <a:p>
            <a:pPr marL="444500" indent="-444500">
              <a:lnSpc>
                <a:spcPct val="100000"/>
              </a:lnSpc>
              <a:buClr>
                <a:srgbClr val="CBEBFB"/>
              </a:buClr>
              <a:buFont typeface="Wingdings" panose="05000000000000000000" pitchFamily="2" charset="2"/>
              <a:buChar char="l"/>
            </a:pPr>
            <a:r>
              <a:rPr lang="ja-JP" altLang="en-US" sz="3600" dirty="0"/>
              <a:t>民法には，夫婦は，</a:t>
            </a:r>
            <a:r>
              <a:rPr kumimoji="1" lang="en-US" altLang="ja-JP" sz="4400" b="1" i="0" u="none" strike="noStrike" kern="1200" cap="none" spc="0" normalizeH="0" baseline="30000" noProof="0" dirty="0">
                <a:ln>
                  <a:noFill/>
                </a:ln>
                <a:solidFill>
                  <a:srgbClr val="005AFF"/>
                </a:solidFill>
                <a:effectLst/>
                <a:uLnTx/>
                <a:uFillTx/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rPr>
              <a:t>(1) </a:t>
            </a:r>
            <a:r>
              <a:rPr lang="ja-JP" altLang="en-US" sz="4400" b="1" dirty="0">
                <a:solidFill>
                  <a:srgbClr val="005AFF"/>
                </a:solidFill>
              </a:rPr>
              <a:t>同居 </a:t>
            </a:r>
            <a:r>
              <a:rPr lang="ja-JP" altLang="en-US" sz="3600" dirty="0"/>
              <a:t>・ </a:t>
            </a:r>
            <a:r>
              <a:rPr kumimoji="1" lang="en-US" altLang="ja-JP" sz="4400" b="1" i="0" u="none" strike="noStrike" kern="1200" cap="none" spc="0" normalizeH="0" baseline="30000" noProof="0" dirty="0">
                <a:ln>
                  <a:noFill/>
                </a:ln>
                <a:solidFill>
                  <a:srgbClr val="005AFF"/>
                </a:solidFill>
                <a:effectLst/>
                <a:uLnTx/>
                <a:uFillTx/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rPr>
              <a:t>(2) </a:t>
            </a:r>
            <a:r>
              <a:rPr lang="ja-JP" altLang="en-US" sz="4400" b="1" dirty="0">
                <a:solidFill>
                  <a:srgbClr val="005AFF"/>
                </a:solidFill>
              </a:rPr>
              <a:t>協力</a:t>
            </a:r>
            <a:r>
              <a:rPr lang="ja-JP" altLang="en-US" sz="3600" dirty="0"/>
              <a:t>　　</a:t>
            </a:r>
            <a:r>
              <a:rPr kumimoji="1" lang="en-US" altLang="ja-JP" sz="4400" b="1" i="0" u="none" strike="noStrike" kern="1200" cap="none" spc="0" normalizeH="0" baseline="30000" noProof="0" dirty="0">
                <a:ln>
                  <a:noFill/>
                </a:ln>
                <a:solidFill>
                  <a:srgbClr val="005AFF"/>
                </a:solidFill>
                <a:effectLst/>
                <a:uLnTx/>
                <a:uFillTx/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rPr>
              <a:t>(3) </a:t>
            </a:r>
            <a:r>
              <a:rPr lang="ja-JP" altLang="en-US" sz="4400" b="1" dirty="0">
                <a:solidFill>
                  <a:srgbClr val="005AFF"/>
                </a:solidFill>
              </a:rPr>
              <a:t>扶助</a:t>
            </a:r>
            <a:r>
              <a:rPr lang="ja-JP" altLang="en-US" sz="3600" b="1" dirty="0">
                <a:solidFill>
                  <a:srgbClr val="005AFF"/>
                </a:solidFill>
              </a:rPr>
              <a:t> </a:t>
            </a:r>
            <a:r>
              <a:rPr lang="ja-JP" altLang="en-US" sz="3600" dirty="0"/>
              <a:t>の義務を負うと定められている。財産については，各自が財産を所有する</a:t>
            </a:r>
            <a:r>
              <a:rPr kumimoji="1" lang="en-US" altLang="ja-JP" sz="4400" b="1" i="0" u="none" strike="noStrike" kern="1200" cap="none" spc="0" normalizeH="0" baseline="30000" noProof="0" dirty="0">
                <a:ln>
                  <a:noFill/>
                </a:ln>
                <a:solidFill>
                  <a:srgbClr val="005AFF"/>
                </a:solidFill>
                <a:effectLst/>
                <a:uLnTx/>
                <a:uFillTx/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rPr>
              <a:t>(4) </a:t>
            </a:r>
            <a:r>
              <a:rPr lang="ja-JP" altLang="en-US" sz="4400" b="1" dirty="0">
                <a:solidFill>
                  <a:srgbClr val="005AFF"/>
                </a:solidFill>
              </a:rPr>
              <a:t>別産制</a:t>
            </a:r>
            <a:r>
              <a:rPr lang="ja-JP" altLang="en-US" sz="3600" b="1" dirty="0">
                <a:solidFill>
                  <a:srgbClr val="005AFF"/>
                </a:solidFill>
              </a:rPr>
              <a:t> </a:t>
            </a:r>
            <a:r>
              <a:rPr lang="ja-JP" altLang="en-US" sz="3600" dirty="0"/>
              <a:t>がとられている。</a:t>
            </a:r>
          </a:p>
        </p:txBody>
      </p:sp>
      <p:sp>
        <p:nvSpPr>
          <p:cNvPr id="11" name="コンテンツ プレースホルダー 10">
            <a:extLst>
              <a:ext uri="{FF2B5EF4-FFF2-40B4-BE49-F238E27FC236}">
                <a16:creationId xmlns:a16="http://schemas.microsoft.com/office/drawing/2014/main" id="{8AC89101-148C-B55C-441B-D8CC25C9D72E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650431" y="838800"/>
            <a:ext cx="8313569" cy="1447200"/>
          </a:xfrm>
        </p:spPr>
        <p:txBody>
          <a:bodyPr vert="horz" lIns="91440" tIns="45720" rIns="91440" bIns="45720" rtlCol="0">
            <a:noAutofit/>
          </a:bodyPr>
          <a:lstStyle/>
          <a:p>
            <a:pPr marL="355600" indent="-355600"/>
            <a:r>
              <a:rPr lang="ja-JP" altLang="en-US" dirty="0"/>
              <a:t>１</a:t>
            </a:r>
            <a:r>
              <a:rPr lang="en-US" altLang="ja-JP" dirty="0"/>
              <a:t>.</a:t>
            </a:r>
            <a:r>
              <a:rPr lang="ja-JP" altLang="en-US" dirty="0"/>
              <a:t>夫婦，親子，扶養，相続に関する法律について，（　 ）に入る適語を選択肢から選び，答えよう。</a:t>
            </a:r>
            <a:r>
              <a:rPr kumimoji="1" lang="en-US" altLang="ja-JP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rPr>
              <a:t>(1/4)</a:t>
            </a:r>
            <a:r>
              <a:rPr kumimoji="0" lang="ja-JP" altLang="en-US" sz="1800" b="0" dirty="0">
                <a:solidFill>
                  <a:prstClr val="black"/>
                </a:solidFill>
                <a:latin typeface="Arial" panose="020B0604020202020204"/>
              </a:rPr>
              <a:t> </a:t>
            </a:r>
            <a:endParaRPr lang="en-US" altLang="ja-JP" b="0" dirty="0"/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494AB84A-814F-4AF7-7E03-83A8A363F4D9}"/>
              </a:ext>
            </a:extLst>
          </p:cNvPr>
          <p:cNvSpPr txBox="1"/>
          <p:nvPr/>
        </p:nvSpPr>
        <p:spPr>
          <a:xfrm>
            <a:off x="127531" y="921522"/>
            <a:ext cx="522900" cy="420956"/>
          </a:xfrm>
          <a:prstGeom prst="roundRect">
            <a:avLst/>
          </a:prstGeom>
          <a:solidFill>
            <a:srgbClr val="0475D1"/>
          </a:solidFill>
          <a:ln>
            <a:noFill/>
          </a:ln>
        </p:spPr>
        <p:txBody>
          <a:bodyPr wrap="square" lIns="36000" tIns="36000" rIns="36000" bIns="36000" rtlCol="0" anchor="ctr">
            <a:spAutoFit/>
          </a:bodyPr>
          <a:lstStyle/>
          <a:p>
            <a:pPr algn="ctr"/>
            <a:r>
              <a:rPr kumimoji="1" lang="ja-JP" altLang="en-US" sz="2000" b="1" dirty="0">
                <a:solidFill>
                  <a:schemeClr val="bg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知 </a:t>
            </a:r>
          </a:p>
        </p:txBody>
      </p:sp>
      <p:sp>
        <p:nvSpPr>
          <p:cNvPr id="5" name="コンテンツ プレースホルダー 8">
            <a:extLst>
              <a:ext uri="{FF2B5EF4-FFF2-40B4-BE49-F238E27FC236}">
                <a16:creationId xmlns:a16="http://schemas.microsoft.com/office/drawing/2014/main" id="{B8AA06DC-1BC9-69C1-6261-4529D7A9F7C1}"/>
              </a:ext>
            </a:extLst>
          </p:cNvPr>
          <p:cNvSpPr txBox="1">
            <a:spLocks/>
          </p:cNvSpPr>
          <p:nvPr/>
        </p:nvSpPr>
        <p:spPr>
          <a:xfrm>
            <a:off x="225951" y="4953000"/>
            <a:ext cx="8692097" cy="1422400"/>
          </a:xfrm>
          <a:prstGeom prst="roundRect">
            <a:avLst>
              <a:gd name="adj" fmla="val 4090"/>
            </a:avLst>
          </a:prstGeom>
          <a:ln w="28575">
            <a:solidFill>
              <a:srgbClr val="B2B0B1"/>
            </a:solidFill>
          </a:ln>
        </p:spPr>
        <p:txBody>
          <a:bodyPr vert="horz" lIns="91440" tIns="45720" rIns="9144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110000"/>
              </a:lnSpc>
              <a:spcBef>
                <a:spcPts val="0"/>
              </a:spcBef>
              <a:buFontTx/>
              <a:buNone/>
              <a:defRPr kumimoji="1" sz="40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110000"/>
              </a:lnSpc>
              <a:spcBef>
                <a:spcPts val="0"/>
              </a:spcBef>
              <a:buFontTx/>
              <a:buNone/>
              <a:defRPr kumimoji="1" sz="40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110000"/>
              </a:lnSpc>
              <a:spcBef>
                <a:spcPts val="500"/>
              </a:spcBef>
              <a:buFontTx/>
              <a:buNone/>
              <a:defRPr kumimoji="1" sz="20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110000"/>
              </a:lnSpc>
              <a:spcBef>
                <a:spcPts val="500"/>
              </a:spcBef>
              <a:buFontTx/>
              <a:buNone/>
              <a:defRPr kumimoji="1" sz="18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110000"/>
              </a:lnSpc>
              <a:spcBef>
                <a:spcPts val="500"/>
              </a:spcBef>
              <a:buFontTx/>
              <a:buNone/>
              <a:defRPr kumimoji="1" sz="18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631825" indent="-631825">
              <a:lnSpc>
                <a:spcPct val="100000"/>
              </a:lnSpc>
            </a:pPr>
            <a:r>
              <a:rPr lang="ja-JP" altLang="en-US" sz="2800" dirty="0"/>
              <a:t>裁判　　　調停・審判　　　別産制　　　遺留分　　　遺言</a:t>
            </a:r>
            <a:endParaRPr lang="en-US" altLang="ja-JP" sz="2800" dirty="0"/>
          </a:p>
          <a:p>
            <a:pPr marL="631825" indent="-631825">
              <a:lnSpc>
                <a:spcPct val="100000"/>
              </a:lnSpc>
            </a:pPr>
            <a:r>
              <a:rPr lang="ja-JP" altLang="en-US" sz="2800" dirty="0"/>
              <a:t>直系血族　　　協議　　　同居　　　扶助　　　協力　</a:t>
            </a:r>
            <a:endParaRPr lang="en-US" altLang="ja-JP" sz="2800" dirty="0"/>
          </a:p>
          <a:p>
            <a:pPr marL="631825" indent="-631825">
              <a:lnSpc>
                <a:spcPct val="100000"/>
              </a:lnSpc>
            </a:pPr>
            <a:r>
              <a:rPr lang="ja-JP" altLang="en-US" sz="2800" dirty="0"/>
              <a:t>扶養義務　　　法定相続　　　　親権者　　　共同親権者</a:t>
            </a:r>
          </a:p>
        </p:txBody>
      </p:sp>
      <p:sp>
        <p:nvSpPr>
          <p:cNvPr id="6" name="大かっこ 5">
            <a:extLst>
              <a:ext uri="{FF2B5EF4-FFF2-40B4-BE49-F238E27FC236}">
                <a16:creationId xmlns:a16="http://schemas.microsoft.com/office/drawing/2014/main" id="{09A2C74A-771C-B115-D468-A7F6965A1884}"/>
              </a:ext>
            </a:extLst>
          </p:cNvPr>
          <p:cNvSpPr/>
          <p:nvPr/>
        </p:nvSpPr>
        <p:spPr>
          <a:xfrm>
            <a:off x="4456373" y="2349112"/>
            <a:ext cx="1779535" cy="612000"/>
          </a:xfrm>
          <a:prstGeom prst="bracketPair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r>
              <a:rPr kumimoji="1" lang="ja-JP" altLang="en-US" sz="4400" b="1" baseline="30000" dirty="0">
                <a:solidFill>
                  <a:srgbClr val="005AFF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１</a:t>
            </a:r>
          </a:p>
        </p:txBody>
      </p:sp>
      <p:sp>
        <p:nvSpPr>
          <p:cNvPr id="7" name="大かっこ 6">
            <a:extLst>
              <a:ext uri="{FF2B5EF4-FFF2-40B4-BE49-F238E27FC236}">
                <a16:creationId xmlns:a16="http://schemas.microsoft.com/office/drawing/2014/main" id="{34983CAE-650E-80AD-C33C-8B8D633137BA}"/>
              </a:ext>
            </a:extLst>
          </p:cNvPr>
          <p:cNvSpPr/>
          <p:nvPr/>
        </p:nvSpPr>
        <p:spPr>
          <a:xfrm>
            <a:off x="6685212" y="2349112"/>
            <a:ext cx="1779535" cy="612000"/>
          </a:xfrm>
          <a:prstGeom prst="bracketPair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r>
              <a:rPr kumimoji="1" lang="en-US" altLang="ja-JP" sz="4400" b="1" baseline="30000" dirty="0">
                <a:solidFill>
                  <a:srgbClr val="005AFF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2</a:t>
            </a:r>
            <a:endParaRPr kumimoji="1" lang="ja-JP" altLang="en-US" sz="4400" b="1" baseline="30000" dirty="0">
              <a:solidFill>
                <a:srgbClr val="005AFF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  <p:sp>
        <p:nvSpPr>
          <p:cNvPr id="8" name="大かっこ 7">
            <a:extLst>
              <a:ext uri="{FF2B5EF4-FFF2-40B4-BE49-F238E27FC236}">
                <a16:creationId xmlns:a16="http://schemas.microsoft.com/office/drawing/2014/main" id="{92792B49-17B6-C075-9D42-49FB93845471}"/>
              </a:ext>
            </a:extLst>
          </p:cNvPr>
          <p:cNvSpPr/>
          <p:nvPr/>
        </p:nvSpPr>
        <p:spPr>
          <a:xfrm>
            <a:off x="595966" y="3024660"/>
            <a:ext cx="1779535" cy="612000"/>
          </a:xfrm>
          <a:prstGeom prst="bracketPair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r>
              <a:rPr kumimoji="1" lang="en-US" altLang="ja-JP" sz="4400" b="1" baseline="30000" dirty="0">
                <a:solidFill>
                  <a:srgbClr val="005AFF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3</a:t>
            </a:r>
            <a:endParaRPr kumimoji="1" lang="ja-JP" altLang="en-US" sz="4400" b="1" baseline="30000" dirty="0">
              <a:solidFill>
                <a:srgbClr val="005AFF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  <p:sp>
        <p:nvSpPr>
          <p:cNvPr id="9" name="大かっこ 8">
            <a:extLst>
              <a:ext uri="{FF2B5EF4-FFF2-40B4-BE49-F238E27FC236}">
                <a16:creationId xmlns:a16="http://schemas.microsoft.com/office/drawing/2014/main" id="{1F9627DC-5A5C-21FE-A292-1D83AE2AAEA5}"/>
              </a:ext>
            </a:extLst>
          </p:cNvPr>
          <p:cNvSpPr/>
          <p:nvPr/>
        </p:nvSpPr>
        <p:spPr>
          <a:xfrm>
            <a:off x="620779" y="4242604"/>
            <a:ext cx="2377254" cy="612000"/>
          </a:xfrm>
          <a:prstGeom prst="bracketPair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r>
              <a:rPr kumimoji="1" lang="en-US" altLang="ja-JP" sz="4400" b="1" baseline="30000" dirty="0">
                <a:solidFill>
                  <a:srgbClr val="005AFF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4</a:t>
            </a:r>
            <a:endParaRPr kumimoji="1" lang="ja-JP" altLang="en-US" sz="4400" b="1" baseline="30000" dirty="0">
              <a:solidFill>
                <a:srgbClr val="005AFF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7808512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F37CEA5-B7DB-D26B-DC41-633E862846B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id="{F4D5D5CE-C186-6004-9AE8-965C2C6B75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E546C7-DDCC-4C79-B357-34FAB75EF343}" type="slidenum">
              <a:rPr kumimoji="1" lang="ja-JP" altLang="en-US" smtClean="0"/>
              <a:t>13</a:t>
            </a:fld>
            <a:endParaRPr kumimoji="1" lang="ja-JP" altLang="en-US"/>
          </a:p>
        </p:txBody>
      </p:sp>
      <p:sp>
        <p:nvSpPr>
          <p:cNvPr id="4" name="タイトル 3">
            <a:extLst>
              <a:ext uri="{FF2B5EF4-FFF2-40B4-BE49-F238E27FC236}">
                <a16:creationId xmlns:a16="http://schemas.microsoft.com/office/drawing/2014/main" id="{CA491C05-84A7-6A87-16F3-BD5EC92D6F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69000" y="179999"/>
            <a:ext cx="3175000" cy="396000"/>
          </a:xfrm>
        </p:spPr>
        <p:txBody>
          <a:bodyPr/>
          <a:lstStyle/>
          <a:p>
            <a:r>
              <a:rPr lang="ja-JP" altLang="en-US" dirty="0"/>
              <a:t>３　家族に関する法律	</a:t>
            </a:r>
            <a:endParaRPr kumimoji="1" lang="ja-JP" altLang="en-US" dirty="0"/>
          </a:p>
        </p:txBody>
      </p:sp>
      <p:sp>
        <p:nvSpPr>
          <p:cNvPr id="2" name="テキスト プレースホルダー 1">
            <a:extLst>
              <a:ext uri="{FF2B5EF4-FFF2-40B4-BE49-F238E27FC236}">
                <a16:creationId xmlns:a16="http://schemas.microsoft.com/office/drawing/2014/main" id="{760AEA5B-324C-9E46-0EAB-E385BEB8E15B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80366" y="702010"/>
            <a:ext cx="8983266" cy="4036078"/>
          </a:xfrm>
        </p:spPr>
        <p:txBody>
          <a:bodyPr>
            <a:noAutofit/>
          </a:bodyPr>
          <a:lstStyle/>
          <a:p>
            <a:pPr marL="444500" indent="-444500">
              <a:buClr>
                <a:srgbClr val="CBEBFB"/>
              </a:buClr>
              <a:buFont typeface="Wingdings" panose="05000000000000000000" pitchFamily="2" charset="2"/>
              <a:buChar char="l"/>
            </a:pPr>
            <a:r>
              <a:rPr lang="ja-JP" altLang="en-US" sz="3600" dirty="0"/>
              <a:t>離婚の形には，</a:t>
            </a:r>
            <a:r>
              <a:rPr kumimoji="1" lang="en-US" altLang="ja-JP" sz="4400" b="1" i="0" u="none" strike="noStrike" kern="1200" cap="none" normalizeH="0" baseline="30000" noProof="0" dirty="0">
                <a:ln>
                  <a:noFill/>
                </a:ln>
                <a:solidFill>
                  <a:srgbClr val="005AFF"/>
                </a:solidFill>
                <a:effectLst/>
                <a:uLnTx/>
                <a:uFillTx/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rPr>
              <a:t>(5) </a:t>
            </a:r>
            <a:r>
              <a:rPr lang="ja-JP" altLang="en-US" sz="4400" b="1" dirty="0">
                <a:solidFill>
                  <a:srgbClr val="005AFF"/>
                </a:solidFill>
              </a:rPr>
              <a:t>協議</a:t>
            </a:r>
            <a:r>
              <a:rPr lang="ja-JP" altLang="en-US" sz="3600" b="1" dirty="0">
                <a:solidFill>
                  <a:srgbClr val="005AFF"/>
                </a:solidFill>
              </a:rPr>
              <a:t> </a:t>
            </a:r>
            <a:r>
              <a:rPr lang="ja-JP" altLang="en-US" sz="3600" dirty="0"/>
              <a:t>離婚，</a:t>
            </a:r>
            <a:endParaRPr lang="en-US" altLang="ja-JP" sz="3600" dirty="0"/>
          </a:p>
          <a:p>
            <a:pPr marL="444500">
              <a:buClr>
                <a:srgbClr val="CBEBFB"/>
              </a:buClr>
            </a:pPr>
            <a:r>
              <a:rPr kumimoji="1" lang="en-US" altLang="ja-JP" sz="4400" b="1" i="0" u="none" strike="noStrike" kern="1200" cap="none" normalizeH="0" baseline="30000" noProof="0" dirty="0">
                <a:ln>
                  <a:noFill/>
                </a:ln>
                <a:solidFill>
                  <a:srgbClr val="005AFF"/>
                </a:solidFill>
                <a:effectLst/>
                <a:uLnTx/>
                <a:uFillTx/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rPr>
              <a:t>(6)</a:t>
            </a:r>
            <a:r>
              <a:rPr lang="ja-JP" altLang="en-US" sz="4400" b="1" baseline="30000" dirty="0">
                <a:solidFill>
                  <a:srgbClr val="005AFF"/>
                </a:solidFill>
              </a:rPr>
              <a:t> </a:t>
            </a:r>
            <a:r>
              <a:rPr lang="ja-JP" altLang="en-US" sz="4400" b="1" dirty="0">
                <a:solidFill>
                  <a:srgbClr val="005AFF"/>
                </a:solidFill>
              </a:rPr>
              <a:t>調停・審判 </a:t>
            </a:r>
            <a:r>
              <a:rPr lang="ja-JP" altLang="en-US" sz="3600" dirty="0"/>
              <a:t>離婚，</a:t>
            </a:r>
            <a:r>
              <a:rPr kumimoji="1" lang="en-US" altLang="ja-JP" sz="4400" b="1" i="0" u="none" strike="noStrike" kern="1200" cap="none" normalizeH="0" baseline="30000" noProof="0" dirty="0">
                <a:ln>
                  <a:noFill/>
                </a:ln>
                <a:solidFill>
                  <a:srgbClr val="005AFF"/>
                </a:solidFill>
                <a:effectLst/>
                <a:uLnTx/>
                <a:uFillTx/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rPr>
              <a:t>(7) </a:t>
            </a:r>
            <a:r>
              <a:rPr lang="ja-JP" altLang="en-US" sz="4400" b="1" dirty="0">
                <a:solidFill>
                  <a:srgbClr val="005AFF"/>
                </a:solidFill>
              </a:rPr>
              <a:t>裁判</a:t>
            </a:r>
            <a:r>
              <a:rPr lang="ja-JP" altLang="en-US" sz="3600" b="1" dirty="0">
                <a:solidFill>
                  <a:srgbClr val="005AFF"/>
                </a:solidFill>
              </a:rPr>
              <a:t> </a:t>
            </a:r>
            <a:r>
              <a:rPr lang="ja-JP" altLang="en-US" sz="3600" dirty="0"/>
              <a:t>離婚が</a:t>
            </a:r>
            <a:endParaRPr lang="en-US" altLang="ja-JP" sz="3600" dirty="0"/>
          </a:p>
          <a:p>
            <a:pPr marL="444500">
              <a:buClr>
                <a:srgbClr val="CBEBFB"/>
              </a:buClr>
            </a:pPr>
            <a:r>
              <a:rPr lang="ja-JP" altLang="en-US" sz="3600" dirty="0"/>
              <a:t>ある。</a:t>
            </a:r>
            <a:endParaRPr lang="en-US" altLang="ja-JP" sz="3600" dirty="0"/>
          </a:p>
          <a:p>
            <a:pPr marL="444500" indent="-444500">
              <a:buClr>
                <a:srgbClr val="CBEBFB"/>
              </a:buClr>
              <a:buFont typeface="Wingdings" panose="05000000000000000000" pitchFamily="2" charset="2"/>
              <a:buChar char="l"/>
            </a:pPr>
            <a:r>
              <a:rPr lang="ja-JP" altLang="en-US" sz="3600" dirty="0"/>
              <a:t> 離婚する時，未成年の子がいる場合には， </a:t>
            </a:r>
            <a:r>
              <a:rPr kumimoji="1" lang="en-US" altLang="ja-JP" sz="4400" b="1" i="0" u="none" strike="noStrike" kern="1200" cap="none" normalizeH="0" baseline="30000" noProof="0" dirty="0">
                <a:ln>
                  <a:noFill/>
                </a:ln>
                <a:solidFill>
                  <a:srgbClr val="005AFF"/>
                </a:solidFill>
                <a:effectLst/>
                <a:uLnTx/>
                <a:uFillTx/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rPr>
              <a:t>(8) </a:t>
            </a:r>
            <a:r>
              <a:rPr lang="ja-JP" altLang="en-US" sz="4400" b="1" dirty="0">
                <a:solidFill>
                  <a:srgbClr val="005AFF"/>
                </a:solidFill>
              </a:rPr>
              <a:t>親権者 </a:t>
            </a:r>
            <a:r>
              <a:rPr lang="ja-JP" altLang="en-US" sz="3600" dirty="0"/>
              <a:t>を決め，離婚届に記載する必要がある。</a:t>
            </a:r>
          </a:p>
        </p:txBody>
      </p:sp>
      <p:sp>
        <p:nvSpPr>
          <p:cNvPr id="11" name="コンテンツ プレースホルダー 10">
            <a:extLst>
              <a:ext uri="{FF2B5EF4-FFF2-40B4-BE49-F238E27FC236}">
                <a16:creationId xmlns:a16="http://schemas.microsoft.com/office/drawing/2014/main" id="{E7BA113A-FCC5-265C-FD3A-11FE190CCB60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628062" y="241943"/>
            <a:ext cx="1741589" cy="396000"/>
          </a:xfrm>
        </p:spPr>
        <p:txBody>
          <a:bodyPr vert="horz" lIns="91440" tIns="45720" rIns="91440" bIns="45720" rtlCol="0">
            <a:noAutofit/>
          </a:bodyPr>
          <a:lstStyle/>
          <a:p>
            <a:pPr marL="355600" indent="-355600"/>
            <a:r>
              <a:rPr lang="ja-JP" altLang="en-US" dirty="0"/>
              <a:t>１</a:t>
            </a:r>
            <a:r>
              <a:rPr lang="en-US" altLang="ja-JP" dirty="0"/>
              <a:t>. </a:t>
            </a:r>
            <a:r>
              <a:rPr kumimoji="1" lang="en-US" altLang="ja-JP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rPr>
              <a:t>(2/4)</a:t>
            </a:r>
            <a:r>
              <a:rPr kumimoji="0" lang="ja-JP" altLang="en-US" sz="1800" b="0" dirty="0">
                <a:solidFill>
                  <a:prstClr val="black"/>
                </a:solidFill>
                <a:latin typeface="Arial" panose="020B0604020202020204"/>
              </a:rPr>
              <a:t> </a:t>
            </a:r>
            <a:endParaRPr lang="en-US" altLang="ja-JP" b="0" dirty="0"/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46EF49DD-4092-1562-F567-57340BA587B8}"/>
              </a:ext>
            </a:extLst>
          </p:cNvPr>
          <p:cNvSpPr txBox="1"/>
          <p:nvPr/>
        </p:nvSpPr>
        <p:spPr>
          <a:xfrm>
            <a:off x="127631" y="281054"/>
            <a:ext cx="522900" cy="420956"/>
          </a:xfrm>
          <a:prstGeom prst="roundRect">
            <a:avLst/>
          </a:prstGeom>
          <a:solidFill>
            <a:srgbClr val="0475D1"/>
          </a:solidFill>
          <a:ln>
            <a:noFill/>
          </a:ln>
        </p:spPr>
        <p:txBody>
          <a:bodyPr wrap="square" lIns="36000" tIns="36000" rIns="36000" bIns="36000" rtlCol="0" anchor="ctr">
            <a:spAutoFit/>
          </a:bodyPr>
          <a:lstStyle/>
          <a:p>
            <a:pPr algn="ctr"/>
            <a:r>
              <a:rPr kumimoji="1" lang="ja-JP" altLang="en-US" sz="2000" b="1" dirty="0">
                <a:solidFill>
                  <a:schemeClr val="bg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知 </a:t>
            </a:r>
          </a:p>
        </p:txBody>
      </p:sp>
      <p:sp>
        <p:nvSpPr>
          <p:cNvPr id="5" name="コンテンツ プレースホルダー 8">
            <a:extLst>
              <a:ext uri="{FF2B5EF4-FFF2-40B4-BE49-F238E27FC236}">
                <a16:creationId xmlns:a16="http://schemas.microsoft.com/office/drawing/2014/main" id="{F8802A3A-434E-0B52-0850-31BA1C5D494F}"/>
              </a:ext>
            </a:extLst>
          </p:cNvPr>
          <p:cNvSpPr txBox="1">
            <a:spLocks/>
          </p:cNvSpPr>
          <p:nvPr/>
        </p:nvSpPr>
        <p:spPr>
          <a:xfrm>
            <a:off x="225951" y="4864099"/>
            <a:ext cx="8692097" cy="1479085"/>
          </a:xfrm>
          <a:prstGeom prst="roundRect">
            <a:avLst>
              <a:gd name="adj" fmla="val 4090"/>
            </a:avLst>
          </a:prstGeom>
          <a:ln w="28575">
            <a:solidFill>
              <a:srgbClr val="B2B0B1"/>
            </a:solidFill>
          </a:ln>
        </p:spPr>
        <p:txBody>
          <a:bodyPr vert="horz" lIns="91440" tIns="45720" rIns="9144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110000"/>
              </a:lnSpc>
              <a:spcBef>
                <a:spcPts val="0"/>
              </a:spcBef>
              <a:buFontTx/>
              <a:buNone/>
              <a:defRPr kumimoji="1" sz="40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110000"/>
              </a:lnSpc>
              <a:spcBef>
                <a:spcPts val="0"/>
              </a:spcBef>
              <a:buFontTx/>
              <a:buNone/>
              <a:defRPr kumimoji="1" sz="40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110000"/>
              </a:lnSpc>
              <a:spcBef>
                <a:spcPts val="500"/>
              </a:spcBef>
              <a:buFontTx/>
              <a:buNone/>
              <a:defRPr kumimoji="1" sz="20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110000"/>
              </a:lnSpc>
              <a:spcBef>
                <a:spcPts val="500"/>
              </a:spcBef>
              <a:buFontTx/>
              <a:buNone/>
              <a:defRPr kumimoji="1" sz="18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110000"/>
              </a:lnSpc>
              <a:spcBef>
                <a:spcPts val="500"/>
              </a:spcBef>
              <a:buFontTx/>
              <a:buNone/>
              <a:defRPr kumimoji="1" sz="18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631825" indent="-631825">
              <a:lnSpc>
                <a:spcPct val="100000"/>
              </a:lnSpc>
            </a:pPr>
            <a:r>
              <a:rPr lang="ja-JP" altLang="en-US" sz="2800" dirty="0"/>
              <a:t>裁判　　　調停・審判　　　別産制　　　遺留分　　　遺言</a:t>
            </a:r>
            <a:endParaRPr lang="en-US" altLang="ja-JP" sz="2800" dirty="0"/>
          </a:p>
          <a:p>
            <a:pPr marL="631825" indent="-631825">
              <a:lnSpc>
                <a:spcPct val="100000"/>
              </a:lnSpc>
            </a:pPr>
            <a:r>
              <a:rPr lang="ja-JP" altLang="en-US" sz="2800" dirty="0"/>
              <a:t>直系血族　　　協議　　　同居　　　扶助　　　協力　</a:t>
            </a:r>
            <a:endParaRPr lang="en-US" altLang="ja-JP" sz="2800" dirty="0"/>
          </a:p>
          <a:p>
            <a:pPr marL="631825" indent="-631825">
              <a:lnSpc>
                <a:spcPct val="100000"/>
              </a:lnSpc>
            </a:pPr>
            <a:r>
              <a:rPr lang="ja-JP" altLang="en-US" sz="2800" dirty="0"/>
              <a:t>扶養義務　　　法定相続　　　　親権者　　　共同親権者</a:t>
            </a:r>
          </a:p>
        </p:txBody>
      </p:sp>
      <p:sp>
        <p:nvSpPr>
          <p:cNvPr id="6" name="大かっこ 5">
            <a:extLst>
              <a:ext uri="{FF2B5EF4-FFF2-40B4-BE49-F238E27FC236}">
                <a16:creationId xmlns:a16="http://schemas.microsoft.com/office/drawing/2014/main" id="{1C5631F3-4C2C-A7DC-C83E-1775BAFD1205}"/>
              </a:ext>
            </a:extLst>
          </p:cNvPr>
          <p:cNvSpPr/>
          <p:nvPr/>
        </p:nvSpPr>
        <p:spPr>
          <a:xfrm>
            <a:off x="3568564" y="750628"/>
            <a:ext cx="1773244" cy="612000"/>
          </a:xfrm>
          <a:prstGeom prst="bracketPair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r>
              <a:rPr kumimoji="1" lang="en-US" altLang="ja-JP" sz="4400" b="1" baseline="30000" dirty="0">
                <a:solidFill>
                  <a:srgbClr val="005AFF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5</a:t>
            </a:r>
            <a:endParaRPr kumimoji="1" lang="ja-JP" altLang="en-US" sz="4400" b="1" baseline="30000" dirty="0">
              <a:solidFill>
                <a:srgbClr val="005AFF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  <p:sp>
        <p:nvSpPr>
          <p:cNvPr id="7" name="大かっこ 6">
            <a:extLst>
              <a:ext uri="{FF2B5EF4-FFF2-40B4-BE49-F238E27FC236}">
                <a16:creationId xmlns:a16="http://schemas.microsoft.com/office/drawing/2014/main" id="{0E958EC5-40F6-BCA2-E408-21242669A222}"/>
              </a:ext>
            </a:extLst>
          </p:cNvPr>
          <p:cNvSpPr/>
          <p:nvPr/>
        </p:nvSpPr>
        <p:spPr>
          <a:xfrm>
            <a:off x="628062" y="1529450"/>
            <a:ext cx="3046203" cy="612000"/>
          </a:xfrm>
          <a:prstGeom prst="bracketPair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r>
              <a:rPr kumimoji="1" lang="en-US" altLang="ja-JP" sz="4400" b="1" baseline="30000" dirty="0">
                <a:solidFill>
                  <a:srgbClr val="005AFF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6</a:t>
            </a:r>
            <a:endParaRPr kumimoji="1" lang="ja-JP" altLang="en-US" sz="4400" b="1" baseline="30000" dirty="0">
              <a:solidFill>
                <a:srgbClr val="005AFF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  <p:sp>
        <p:nvSpPr>
          <p:cNvPr id="8" name="大かっこ 7">
            <a:extLst>
              <a:ext uri="{FF2B5EF4-FFF2-40B4-BE49-F238E27FC236}">
                <a16:creationId xmlns:a16="http://schemas.microsoft.com/office/drawing/2014/main" id="{9B3EB74E-F5C7-2EEC-74E6-A2F170280C9D}"/>
              </a:ext>
            </a:extLst>
          </p:cNvPr>
          <p:cNvSpPr/>
          <p:nvPr/>
        </p:nvSpPr>
        <p:spPr>
          <a:xfrm>
            <a:off x="4982420" y="1578068"/>
            <a:ext cx="1773244" cy="612000"/>
          </a:xfrm>
          <a:prstGeom prst="bracketPair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r>
              <a:rPr kumimoji="1" lang="en-US" altLang="ja-JP" sz="4400" b="1" baseline="30000" dirty="0">
                <a:solidFill>
                  <a:srgbClr val="005AFF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7</a:t>
            </a:r>
            <a:endParaRPr kumimoji="1" lang="ja-JP" altLang="en-US" sz="4400" b="1" baseline="30000" dirty="0">
              <a:solidFill>
                <a:srgbClr val="005AFF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  <p:sp>
        <p:nvSpPr>
          <p:cNvPr id="9" name="大かっこ 8">
            <a:extLst>
              <a:ext uri="{FF2B5EF4-FFF2-40B4-BE49-F238E27FC236}">
                <a16:creationId xmlns:a16="http://schemas.microsoft.com/office/drawing/2014/main" id="{9438E020-2E6B-905E-F9E7-7C227A74F2F8}"/>
              </a:ext>
            </a:extLst>
          </p:cNvPr>
          <p:cNvSpPr/>
          <p:nvPr/>
        </p:nvSpPr>
        <p:spPr>
          <a:xfrm>
            <a:off x="628062" y="3429000"/>
            <a:ext cx="2315163" cy="612000"/>
          </a:xfrm>
          <a:prstGeom prst="bracketPair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r>
              <a:rPr kumimoji="1" lang="en-US" altLang="ja-JP" sz="4400" b="1" baseline="30000" dirty="0">
                <a:solidFill>
                  <a:srgbClr val="005AFF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8</a:t>
            </a:r>
            <a:endParaRPr kumimoji="1" lang="ja-JP" altLang="en-US" sz="4400" b="1" baseline="30000" dirty="0">
              <a:solidFill>
                <a:srgbClr val="005AFF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6924631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FB2B302-7F5A-83B0-EB18-AA0DE358289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id="{1DE9D94B-6264-3D3E-CDD4-C9E0D407E1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E546C7-DDCC-4C79-B357-34FAB75EF343}" type="slidenum">
              <a:rPr kumimoji="1" lang="ja-JP" altLang="en-US" smtClean="0"/>
              <a:t>14</a:t>
            </a:fld>
            <a:endParaRPr kumimoji="1" lang="ja-JP" altLang="en-US"/>
          </a:p>
        </p:txBody>
      </p:sp>
      <p:sp>
        <p:nvSpPr>
          <p:cNvPr id="4" name="タイトル 3">
            <a:extLst>
              <a:ext uri="{FF2B5EF4-FFF2-40B4-BE49-F238E27FC236}">
                <a16:creationId xmlns:a16="http://schemas.microsoft.com/office/drawing/2014/main" id="{97509B63-5B8F-5055-08C6-7889A3EA83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69000" y="179999"/>
            <a:ext cx="3175000" cy="396000"/>
          </a:xfrm>
        </p:spPr>
        <p:txBody>
          <a:bodyPr/>
          <a:lstStyle/>
          <a:p>
            <a:r>
              <a:rPr lang="ja-JP" altLang="en-US" dirty="0"/>
              <a:t>３　家族に関する法律	</a:t>
            </a:r>
            <a:endParaRPr kumimoji="1" lang="ja-JP" altLang="en-US" dirty="0"/>
          </a:p>
        </p:txBody>
      </p:sp>
      <p:sp>
        <p:nvSpPr>
          <p:cNvPr id="2" name="テキスト プレースホルダー 1">
            <a:extLst>
              <a:ext uri="{FF2B5EF4-FFF2-40B4-BE49-F238E27FC236}">
                <a16:creationId xmlns:a16="http://schemas.microsoft.com/office/drawing/2014/main" id="{2102CBB2-680D-67EC-F1FA-1F9534B291CA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80000" y="1149815"/>
            <a:ext cx="8592697" cy="3394255"/>
          </a:xfrm>
        </p:spPr>
        <p:txBody>
          <a:bodyPr>
            <a:noAutofit/>
          </a:bodyPr>
          <a:lstStyle/>
          <a:p>
            <a:pPr marL="444500" indent="-444500">
              <a:buClr>
                <a:srgbClr val="CBEBFB"/>
              </a:buClr>
              <a:buFont typeface="Wingdings" panose="05000000000000000000" pitchFamily="2" charset="2"/>
              <a:buChar char="l"/>
            </a:pPr>
            <a:r>
              <a:rPr lang="ja-JP" altLang="en-US" sz="3600" dirty="0"/>
              <a:t>未成年の子に対し，原則として父母は　</a:t>
            </a:r>
            <a:r>
              <a:rPr kumimoji="1" lang="en-US" altLang="ja-JP" sz="4400" b="1" i="0" u="none" strike="noStrike" kern="1200" cap="none" spc="0" normalizeH="0" baseline="30000" noProof="0" dirty="0">
                <a:ln>
                  <a:noFill/>
                </a:ln>
                <a:solidFill>
                  <a:srgbClr val="005AFF"/>
                </a:solidFill>
                <a:effectLst/>
                <a:uLnTx/>
                <a:uFillTx/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rPr>
              <a:t> (9) </a:t>
            </a:r>
            <a:r>
              <a:rPr lang="ja-JP" altLang="en-US" sz="4400" b="1" dirty="0">
                <a:solidFill>
                  <a:srgbClr val="005AFF"/>
                </a:solidFill>
              </a:rPr>
              <a:t>共同親権者 </a:t>
            </a:r>
            <a:r>
              <a:rPr lang="ja-JP" altLang="en-US" sz="3600" dirty="0"/>
              <a:t>となる。</a:t>
            </a:r>
          </a:p>
          <a:p>
            <a:pPr marL="444500" indent="-444500">
              <a:buClr>
                <a:srgbClr val="CBEBFB"/>
              </a:buClr>
              <a:buFont typeface="Wingdings" panose="05000000000000000000" pitchFamily="2" charset="2"/>
              <a:buChar char="l"/>
            </a:pPr>
            <a:r>
              <a:rPr lang="ja-JP" altLang="en-US" sz="3600" dirty="0"/>
              <a:t>民法では，夫婦の他，</a:t>
            </a:r>
            <a:r>
              <a:rPr kumimoji="1" lang="en-US" altLang="ja-JP" sz="4400" b="1" i="0" u="none" strike="noStrike" kern="1200" cap="none" spc="0" normalizeH="0" baseline="30000" noProof="0" dirty="0">
                <a:ln>
                  <a:noFill/>
                </a:ln>
                <a:solidFill>
                  <a:srgbClr val="005AFF"/>
                </a:solidFill>
                <a:effectLst/>
                <a:uLnTx/>
                <a:uFillTx/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rPr>
              <a:t> (10) </a:t>
            </a:r>
            <a:r>
              <a:rPr lang="ja-JP" altLang="en-US" sz="4400" b="1" dirty="0">
                <a:solidFill>
                  <a:srgbClr val="005AFF"/>
                </a:solidFill>
              </a:rPr>
              <a:t>直系血族</a:t>
            </a:r>
            <a:endParaRPr lang="en-US" altLang="ja-JP" sz="4400" b="1" dirty="0">
              <a:solidFill>
                <a:srgbClr val="005AFF"/>
              </a:solidFill>
            </a:endParaRPr>
          </a:p>
          <a:p>
            <a:pPr marL="447675">
              <a:buClr>
                <a:srgbClr val="CBEBFB"/>
              </a:buClr>
            </a:pPr>
            <a:r>
              <a:rPr lang="ja-JP" altLang="en-US" sz="3600" dirty="0"/>
              <a:t>と兄弟姉妹は互いに</a:t>
            </a:r>
            <a:r>
              <a:rPr kumimoji="1" lang="en-US" altLang="ja-JP" sz="4400" b="1" i="0" u="none" strike="noStrike" kern="1200" cap="none" spc="0" normalizeH="0" baseline="30000" noProof="0" dirty="0">
                <a:ln>
                  <a:noFill/>
                </a:ln>
                <a:solidFill>
                  <a:srgbClr val="005AFF"/>
                </a:solidFill>
                <a:effectLst/>
                <a:uLnTx/>
                <a:uFillTx/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rPr>
              <a:t> (11) </a:t>
            </a:r>
            <a:r>
              <a:rPr lang="ja-JP" altLang="en-US" sz="4400" b="1" dirty="0">
                <a:solidFill>
                  <a:srgbClr val="005AFF"/>
                </a:solidFill>
              </a:rPr>
              <a:t>扶養義務</a:t>
            </a:r>
            <a:r>
              <a:rPr lang="ja-JP" altLang="en-US" sz="3600" b="1" dirty="0">
                <a:solidFill>
                  <a:srgbClr val="005AFF"/>
                </a:solidFill>
              </a:rPr>
              <a:t> </a:t>
            </a:r>
            <a:r>
              <a:rPr lang="ja-JP" altLang="en-US" sz="3600" dirty="0"/>
              <a:t>があると定めている。</a:t>
            </a:r>
          </a:p>
        </p:txBody>
      </p:sp>
      <p:sp>
        <p:nvSpPr>
          <p:cNvPr id="11" name="コンテンツ プレースホルダー 10">
            <a:extLst>
              <a:ext uri="{FF2B5EF4-FFF2-40B4-BE49-F238E27FC236}">
                <a16:creationId xmlns:a16="http://schemas.microsoft.com/office/drawing/2014/main" id="{EE0E90BE-EDB8-4A50-FF5C-4C9656065588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67134" y="462430"/>
            <a:ext cx="1741589" cy="396000"/>
          </a:xfrm>
        </p:spPr>
        <p:txBody>
          <a:bodyPr vert="horz" lIns="91440" tIns="45720" rIns="91440" bIns="45720" rtlCol="0">
            <a:noAutofit/>
          </a:bodyPr>
          <a:lstStyle/>
          <a:p>
            <a:pPr marL="355600" indent="-355600"/>
            <a:r>
              <a:rPr lang="ja-JP" altLang="en-US" dirty="0"/>
              <a:t>１</a:t>
            </a:r>
            <a:r>
              <a:rPr lang="en-US" altLang="ja-JP" dirty="0"/>
              <a:t>. </a:t>
            </a:r>
            <a:r>
              <a:rPr kumimoji="1" lang="en-US" altLang="ja-JP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rPr>
              <a:t>(</a:t>
            </a:r>
            <a:r>
              <a:rPr lang="en-US" altLang="ja-JP" b="0" dirty="0">
                <a:solidFill>
                  <a:prstClr val="black"/>
                </a:solidFill>
              </a:rPr>
              <a:t>3</a:t>
            </a:r>
            <a:r>
              <a:rPr kumimoji="1" lang="en-US" altLang="ja-JP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rPr>
              <a:t>/4)</a:t>
            </a:r>
            <a:r>
              <a:rPr kumimoji="0" lang="ja-JP" altLang="en-US" sz="1800" b="0" dirty="0">
                <a:solidFill>
                  <a:prstClr val="black"/>
                </a:solidFill>
                <a:latin typeface="Arial" panose="020B0604020202020204"/>
              </a:rPr>
              <a:t> </a:t>
            </a:r>
            <a:endParaRPr lang="en-US" altLang="ja-JP" b="0" dirty="0"/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AB087305-D132-93BD-7A7F-3B43F7FC1DE0}"/>
              </a:ext>
            </a:extLst>
          </p:cNvPr>
          <p:cNvSpPr txBox="1"/>
          <p:nvPr/>
        </p:nvSpPr>
        <p:spPr>
          <a:xfrm>
            <a:off x="105162" y="449952"/>
            <a:ext cx="522900" cy="420956"/>
          </a:xfrm>
          <a:prstGeom prst="roundRect">
            <a:avLst/>
          </a:prstGeom>
          <a:solidFill>
            <a:srgbClr val="0475D1"/>
          </a:solidFill>
          <a:ln>
            <a:noFill/>
          </a:ln>
        </p:spPr>
        <p:txBody>
          <a:bodyPr wrap="square" lIns="36000" tIns="36000" rIns="36000" bIns="36000" rtlCol="0" anchor="ctr">
            <a:spAutoFit/>
          </a:bodyPr>
          <a:lstStyle/>
          <a:p>
            <a:pPr algn="ctr"/>
            <a:r>
              <a:rPr kumimoji="1" lang="ja-JP" altLang="en-US" sz="2000" b="1" dirty="0">
                <a:solidFill>
                  <a:schemeClr val="bg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知 </a:t>
            </a:r>
          </a:p>
        </p:txBody>
      </p:sp>
      <p:sp>
        <p:nvSpPr>
          <p:cNvPr id="5" name="コンテンツ プレースホルダー 8">
            <a:extLst>
              <a:ext uri="{FF2B5EF4-FFF2-40B4-BE49-F238E27FC236}">
                <a16:creationId xmlns:a16="http://schemas.microsoft.com/office/drawing/2014/main" id="{EA8299E7-FE80-FBD7-0A8B-3E0C759624D1}"/>
              </a:ext>
            </a:extLst>
          </p:cNvPr>
          <p:cNvSpPr txBox="1">
            <a:spLocks/>
          </p:cNvSpPr>
          <p:nvPr/>
        </p:nvSpPr>
        <p:spPr>
          <a:xfrm>
            <a:off x="225951" y="4864099"/>
            <a:ext cx="8692097" cy="1479085"/>
          </a:xfrm>
          <a:prstGeom prst="roundRect">
            <a:avLst>
              <a:gd name="adj" fmla="val 4090"/>
            </a:avLst>
          </a:prstGeom>
          <a:ln w="28575">
            <a:solidFill>
              <a:srgbClr val="B2B0B1"/>
            </a:solidFill>
          </a:ln>
        </p:spPr>
        <p:txBody>
          <a:bodyPr vert="horz" lIns="91440" tIns="45720" rIns="9144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110000"/>
              </a:lnSpc>
              <a:spcBef>
                <a:spcPts val="0"/>
              </a:spcBef>
              <a:buFontTx/>
              <a:buNone/>
              <a:defRPr kumimoji="1" sz="40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110000"/>
              </a:lnSpc>
              <a:spcBef>
                <a:spcPts val="0"/>
              </a:spcBef>
              <a:buFontTx/>
              <a:buNone/>
              <a:defRPr kumimoji="1" sz="40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110000"/>
              </a:lnSpc>
              <a:spcBef>
                <a:spcPts val="500"/>
              </a:spcBef>
              <a:buFontTx/>
              <a:buNone/>
              <a:defRPr kumimoji="1" sz="20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110000"/>
              </a:lnSpc>
              <a:spcBef>
                <a:spcPts val="500"/>
              </a:spcBef>
              <a:buFontTx/>
              <a:buNone/>
              <a:defRPr kumimoji="1" sz="18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110000"/>
              </a:lnSpc>
              <a:spcBef>
                <a:spcPts val="500"/>
              </a:spcBef>
              <a:buFontTx/>
              <a:buNone/>
              <a:defRPr kumimoji="1" sz="18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631825" indent="-631825">
              <a:lnSpc>
                <a:spcPct val="100000"/>
              </a:lnSpc>
            </a:pPr>
            <a:r>
              <a:rPr lang="ja-JP" altLang="en-US" sz="2800" dirty="0"/>
              <a:t>裁判　　　調停・審判　　　別産制　　　遺留分　　　遺言</a:t>
            </a:r>
            <a:endParaRPr lang="en-US" altLang="ja-JP" sz="2800" dirty="0"/>
          </a:p>
          <a:p>
            <a:pPr marL="631825" indent="-631825">
              <a:lnSpc>
                <a:spcPct val="100000"/>
              </a:lnSpc>
            </a:pPr>
            <a:r>
              <a:rPr lang="ja-JP" altLang="en-US" sz="2800" dirty="0"/>
              <a:t>直系血族　　　協議　　　同居　　　扶助　　　協力　</a:t>
            </a:r>
            <a:endParaRPr lang="en-US" altLang="ja-JP" sz="2800" dirty="0"/>
          </a:p>
          <a:p>
            <a:pPr marL="631825" indent="-631825">
              <a:lnSpc>
                <a:spcPct val="100000"/>
              </a:lnSpc>
            </a:pPr>
            <a:r>
              <a:rPr lang="ja-JP" altLang="en-US" sz="2800" dirty="0"/>
              <a:t>扶養義務　　　法定相続　　　　親権者　　　共同親権者</a:t>
            </a:r>
          </a:p>
        </p:txBody>
      </p:sp>
      <p:sp>
        <p:nvSpPr>
          <p:cNvPr id="6" name="大かっこ 5">
            <a:extLst>
              <a:ext uri="{FF2B5EF4-FFF2-40B4-BE49-F238E27FC236}">
                <a16:creationId xmlns:a16="http://schemas.microsoft.com/office/drawing/2014/main" id="{4D91A9A4-1FCF-DA69-5321-22983AA8AC8E}"/>
              </a:ext>
            </a:extLst>
          </p:cNvPr>
          <p:cNvSpPr/>
          <p:nvPr/>
        </p:nvSpPr>
        <p:spPr>
          <a:xfrm>
            <a:off x="694737" y="1802049"/>
            <a:ext cx="3479243" cy="612000"/>
          </a:xfrm>
          <a:prstGeom prst="bracketPair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r>
              <a:rPr kumimoji="1" lang="en-US" altLang="ja-JP" sz="4400" b="1" baseline="30000" dirty="0">
                <a:solidFill>
                  <a:srgbClr val="005AFF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9</a:t>
            </a:r>
            <a:endParaRPr kumimoji="1" lang="ja-JP" altLang="en-US" sz="4400" b="1" baseline="30000" dirty="0">
              <a:solidFill>
                <a:srgbClr val="005AFF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  <p:sp>
        <p:nvSpPr>
          <p:cNvPr id="7" name="大かっこ 6">
            <a:extLst>
              <a:ext uri="{FF2B5EF4-FFF2-40B4-BE49-F238E27FC236}">
                <a16:creationId xmlns:a16="http://schemas.microsoft.com/office/drawing/2014/main" id="{0B3FA8D7-827A-AFCD-E22B-440C050E911C}"/>
              </a:ext>
            </a:extLst>
          </p:cNvPr>
          <p:cNvSpPr/>
          <p:nvPr/>
        </p:nvSpPr>
        <p:spPr>
          <a:xfrm>
            <a:off x="5065272" y="2540942"/>
            <a:ext cx="3221912" cy="612000"/>
          </a:xfrm>
          <a:prstGeom prst="bracketPair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r>
              <a:rPr kumimoji="1" lang="en-US" altLang="ja-JP" sz="4400" b="1" baseline="30000" dirty="0">
                <a:solidFill>
                  <a:srgbClr val="005AFF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10</a:t>
            </a:r>
            <a:endParaRPr kumimoji="1" lang="ja-JP" altLang="en-US" sz="4400" b="1" baseline="30000" dirty="0">
              <a:solidFill>
                <a:srgbClr val="005AFF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  <p:sp>
        <p:nvSpPr>
          <p:cNvPr id="8" name="大かっこ 7">
            <a:extLst>
              <a:ext uri="{FF2B5EF4-FFF2-40B4-BE49-F238E27FC236}">
                <a16:creationId xmlns:a16="http://schemas.microsoft.com/office/drawing/2014/main" id="{AD0838DC-E619-1542-B0B7-C2644EEB16E3}"/>
              </a:ext>
            </a:extLst>
          </p:cNvPr>
          <p:cNvSpPr/>
          <p:nvPr/>
        </p:nvSpPr>
        <p:spPr>
          <a:xfrm>
            <a:off x="4777216" y="3316370"/>
            <a:ext cx="2994559" cy="612000"/>
          </a:xfrm>
          <a:prstGeom prst="bracketPair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r>
              <a:rPr kumimoji="1" lang="en-US" altLang="ja-JP" sz="4400" b="1" baseline="30000" dirty="0">
                <a:solidFill>
                  <a:srgbClr val="005AFF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11</a:t>
            </a:r>
            <a:endParaRPr kumimoji="1" lang="ja-JP" altLang="en-US" sz="4400" b="1" baseline="30000" dirty="0">
              <a:solidFill>
                <a:srgbClr val="005AFF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60956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11E4046-A9D8-4A72-D2A0-C0FB3C37FDC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id="{9482B3EE-C14B-3209-A659-57FB1EDD53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E546C7-DDCC-4C79-B357-34FAB75EF343}" type="slidenum">
              <a:rPr kumimoji="1" lang="ja-JP" altLang="en-US" smtClean="0"/>
              <a:t>15</a:t>
            </a:fld>
            <a:endParaRPr kumimoji="1" lang="ja-JP" altLang="en-US"/>
          </a:p>
        </p:txBody>
      </p:sp>
      <p:sp>
        <p:nvSpPr>
          <p:cNvPr id="4" name="タイトル 3">
            <a:extLst>
              <a:ext uri="{FF2B5EF4-FFF2-40B4-BE49-F238E27FC236}">
                <a16:creationId xmlns:a16="http://schemas.microsoft.com/office/drawing/2014/main" id="{E64737DE-F6F0-47B9-B57A-4DC511C13B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69000" y="179999"/>
            <a:ext cx="3175000" cy="396000"/>
          </a:xfrm>
        </p:spPr>
        <p:txBody>
          <a:bodyPr/>
          <a:lstStyle/>
          <a:p>
            <a:r>
              <a:rPr lang="ja-JP" altLang="en-US" dirty="0"/>
              <a:t>３　家族に関する法律	</a:t>
            </a:r>
            <a:endParaRPr kumimoji="1" lang="ja-JP" altLang="en-US" dirty="0"/>
          </a:p>
        </p:txBody>
      </p:sp>
      <p:sp>
        <p:nvSpPr>
          <p:cNvPr id="2" name="テキスト プレースホルダー 1">
            <a:extLst>
              <a:ext uri="{FF2B5EF4-FFF2-40B4-BE49-F238E27FC236}">
                <a16:creationId xmlns:a16="http://schemas.microsoft.com/office/drawing/2014/main" id="{C73BA0EC-5FBA-60EE-9AF9-AF3B03A0FE5E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80000" y="1149815"/>
            <a:ext cx="8692097" cy="3394255"/>
          </a:xfrm>
        </p:spPr>
        <p:txBody>
          <a:bodyPr>
            <a:noAutofit/>
          </a:bodyPr>
          <a:lstStyle/>
          <a:p>
            <a:pPr marL="444500" indent="-444500">
              <a:buClr>
                <a:srgbClr val="CBEBFB"/>
              </a:buClr>
              <a:buFont typeface="Wingdings" panose="05000000000000000000" pitchFamily="2" charset="2"/>
              <a:buChar char="l"/>
            </a:pPr>
            <a:r>
              <a:rPr lang="ja-JP" altLang="en-US" sz="3600" dirty="0"/>
              <a:t>相続は</a:t>
            </a:r>
            <a:r>
              <a:rPr kumimoji="1" lang="en-US" altLang="ja-JP" sz="4400" b="1" i="0" u="none" strike="noStrike" kern="1200" cap="none" spc="0" normalizeH="0" baseline="30000" noProof="0" dirty="0">
                <a:ln>
                  <a:noFill/>
                </a:ln>
                <a:solidFill>
                  <a:srgbClr val="005AFF"/>
                </a:solidFill>
                <a:effectLst/>
                <a:uLnTx/>
                <a:uFillTx/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rPr>
              <a:t> (12) </a:t>
            </a:r>
            <a:r>
              <a:rPr lang="ja-JP" altLang="en-US" sz="4400" b="1" dirty="0">
                <a:solidFill>
                  <a:srgbClr val="005AFF"/>
                </a:solidFill>
              </a:rPr>
              <a:t>遺言</a:t>
            </a:r>
            <a:r>
              <a:rPr lang="ja-JP" altLang="en-US" sz="3600" b="1" dirty="0">
                <a:solidFill>
                  <a:srgbClr val="005AFF"/>
                </a:solidFill>
              </a:rPr>
              <a:t> </a:t>
            </a:r>
            <a:r>
              <a:rPr lang="ja-JP" altLang="en-US" sz="3600" dirty="0"/>
              <a:t>のある場合はそれを優先し，ない場合は</a:t>
            </a:r>
            <a:r>
              <a:rPr kumimoji="1" lang="en-US" altLang="ja-JP" sz="4400" b="1" i="0" u="none" strike="noStrike" kern="1200" cap="none" spc="0" normalizeH="0" baseline="30000" noProof="0" dirty="0">
                <a:ln>
                  <a:noFill/>
                </a:ln>
                <a:solidFill>
                  <a:srgbClr val="005AFF"/>
                </a:solidFill>
                <a:effectLst/>
                <a:uLnTx/>
                <a:uFillTx/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rPr>
              <a:t> (13) </a:t>
            </a:r>
            <a:r>
              <a:rPr lang="ja-JP" altLang="en-US" sz="4400" b="1" dirty="0">
                <a:solidFill>
                  <a:srgbClr val="005AFF"/>
                </a:solidFill>
              </a:rPr>
              <a:t>法定相続 </a:t>
            </a:r>
            <a:r>
              <a:rPr lang="ja-JP" altLang="en-US" sz="3600" dirty="0"/>
              <a:t>となる。</a:t>
            </a:r>
          </a:p>
          <a:p>
            <a:pPr marL="444500" indent="-444500">
              <a:buClr>
                <a:srgbClr val="CBEBFB"/>
              </a:buClr>
              <a:buFont typeface="Wingdings" panose="05000000000000000000" pitchFamily="2" charset="2"/>
              <a:buChar char="l"/>
            </a:pPr>
            <a:r>
              <a:rPr lang="ja-JP" altLang="en-US" sz="3600" dirty="0"/>
              <a:t>財産の一定割合は</a:t>
            </a:r>
            <a:r>
              <a:rPr lang="en-US" altLang="ja-JP" sz="3600" dirty="0"/>
              <a:t>(12</a:t>
            </a:r>
            <a:r>
              <a:rPr lang="ja-JP" altLang="en-US" sz="3600" dirty="0"/>
              <a:t>）でも自由にできない</a:t>
            </a:r>
            <a:r>
              <a:rPr kumimoji="1" lang="en-US" altLang="ja-JP" sz="4400" b="1" i="0" u="none" strike="noStrike" kern="1200" cap="none" spc="0" normalizeH="0" baseline="30000" noProof="0" dirty="0">
                <a:ln>
                  <a:noFill/>
                </a:ln>
                <a:solidFill>
                  <a:srgbClr val="005AFF"/>
                </a:solidFill>
                <a:effectLst/>
                <a:uLnTx/>
                <a:uFillTx/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rPr>
              <a:t> (14) </a:t>
            </a:r>
            <a:r>
              <a:rPr lang="ja-JP" altLang="en-US" sz="4400" b="1" dirty="0">
                <a:solidFill>
                  <a:srgbClr val="005AFF"/>
                </a:solidFill>
              </a:rPr>
              <a:t>遺留分</a:t>
            </a:r>
            <a:r>
              <a:rPr lang="ja-JP" altLang="en-US" sz="3600" b="1" dirty="0">
                <a:solidFill>
                  <a:srgbClr val="005AFF"/>
                </a:solidFill>
              </a:rPr>
              <a:t> </a:t>
            </a:r>
            <a:r>
              <a:rPr lang="ja-JP" altLang="en-US" sz="3600" dirty="0"/>
              <a:t>がある。</a:t>
            </a:r>
          </a:p>
        </p:txBody>
      </p:sp>
      <p:sp>
        <p:nvSpPr>
          <p:cNvPr id="11" name="コンテンツ プレースホルダー 10">
            <a:extLst>
              <a:ext uri="{FF2B5EF4-FFF2-40B4-BE49-F238E27FC236}">
                <a16:creationId xmlns:a16="http://schemas.microsoft.com/office/drawing/2014/main" id="{FD86A642-0C87-512D-3A62-671EFF6437C1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67134" y="462430"/>
            <a:ext cx="1741589" cy="396000"/>
          </a:xfrm>
        </p:spPr>
        <p:txBody>
          <a:bodyPr vert="horz" lIns="91440" tIns="45720" rIns="91440" bIns="45720" rtlCol="0">
            <a:noAutofit/>
          </a:bodyPr>
          <a:lstStyle/>
          <a:p>
            <a:pPr marL="355600" indent="-355600"/>
            <a:r>
              <a:rPr lang="ja-JP" altLang="en-US" dirty="0"/>
              <a:t>１</a:t>
            </a:r>
            <a:r>
              <a:rPr lang="en-US" altLang="ja-JP" dirty="0"/>
              <a:t>. </a:t>
            </a:r>
            <a:r>
              <a:rPr kumimoji="1" lang="en-US" altLang="ja-JP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rPr>
              <a:t>(4/4)</a:t>
            </a:r>
            <a:r>
              <a:rPr kumimoji="0" lang="ja-JP" altLang="en-US" sz="1800" b="0" dirty="0">
                <a:solidFill>
                  <a:prstClr val="black"/>
                </a:solidFill>
                <a:latin typeface="Arial" panose="020B0604020202020204"/>
              </a:rPr>
              <a:t> </a:t>
            </a:r>
            <a:endParaRPr lang="en-US" altLang="ja-JP" b="0" dirty="0"/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896840DF-DD9D-546F-3AB6-1D317CAF3B36}"/>
              </a:ext>
            </a:extLst>
          </p:cNvPr>
          <p:cNvSpPr txBox="1"/>
          <p:nvPr/>
        </p:nvSpPr>
        <p:spPr>
          <a:xfrm>
            <a:off x="105162" y="449952"/>
            <a:ext cx="522900" cy="420956"/>
          </a:xfrm>
          <a:prstGeom prst="roundRect">
            <a:avLst/>
          </a:prstGeom>
          <a:solidFill>
            <a:srgbClr val="0475D1"/>
          </a:solidFill>
          <a:ln>
            <a:noFill/>
          </a:ln>
        </p:spPr>
        <p:txBody>
          <a:bodyPr wrap="square" lIns="36000" tIns="36000" rIns="36000" bIns="36000" rtlCol="0" anchor="ctr">
            <a:spAutoFit/>
          </a:bodyPr>
          <a:lstStyle/>
          <a:p>
            <a:pPr algn="ctr"/>
            <a:r>
              <a:rPr kumimoji="1" lang="ja-JP" altLang="en-US" sz="2000" b="1" dirty="0">
                <a:solidFill>
                  <a:schemeClr val="bg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知 </a:t>
            </a:r>
          </a:p>
        </p:txBody>
      </p:sp>
      <p:sp>
        <p:nvSpPr>
          <p:cNvPr id="5" name="コンテンツ プレースホルダー 8">
            <a:extLst>
              <a:ext uri="{FF2B5EF4-FFF2-40B4-BE49-F238E27FC236}">
                <a16:creationId xmlns:a16="http://schemas.microsoft.com/office/drawing/2014/main" id="{2F6A6763-1C3E-E264-A86A-E0F28966F375}"/>
              </a:ext>
            </a:extLst>
          </p:cNvPr>
          <p:cNvSpPr txBox="1">
            <a:spLocks/>
          </p:cNvSpPr>
          <p:nvPr/>
        </p:nvSpPr>
        <p:spPr>
          <a:xfrm>
            <a:off x="225951" y="4705347"/>
            <a:ext cx="8692097" cy="1479085"/>
          </a:xfrm>
          <a:prstGeom prst="roundRect">
            <a:avLst>
              <a:gd name="adj" fmla="val 4090"/>
            </a:avLst>
          </a:prstGeom>
          <a:ln w="28575">
            <a:solidFill>
              <a:srgbClr val="B2B0B1"/>
            </a:solidFill>
          </a:ln>
        </p:spPr>
        <p:txBody>
          <a:bodyPr vert="horz" lIns="91440" tIns="45720" rIns="9144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110000"/>
              </a:lnSpc>
              <a:spcBef>
                <a:spcPts val="0"/>
              </a:spcBef>
              <a:buFontTx/>
              <a:buNone/>
              <a:defRPr kumimoji="1" sz="40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110000"/>
              </a:lnSpc>
              <a:spcBef>
                <a:spcPts val="0"/>
              </a:spcBef>
              <a:buFontTx/>
              <a:buNone/>
              <a:defRPr kumimoji="1" sz="40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110000"/>
              </a:lnSpc>
              <a:spcBef>
                <a:spcPts val="500"/>
              </a:spcBef>
              <a:buFontTx/>
              <a:buNone/>
              <a:defRPr kumimoji="1" sz="20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110000"/>
              </a:lnSpc>
              <a:spcBef>
                <a:spcPts val="500"/>
              </a:spcBef>
              <a:buFontTx/>
              <a:buNone/>
              <a:defRPr kumimoji="1" sz="18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110000"/>
              </a:lnSpc>
              <a:spcBef>
                <a:spcPts val="500"/>
              </a:spcBef>
              <a:buFontTx/>
              <a:buNone/>
              <a:defRPr kumimoji="1" sz="18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631825" indent="-631825">
              <a:lnSpc>
                <a:spcPct val="100000"/>
              </a:lnSpc>
            </a:pPr>
            <a:r>
              <a:rPr lang="ja-JP" altLang="en-US" sz="2800" dirty="0"/>
              <a:t>裁判　　　調停・審判　　　別産制　　　遺留分　　　遺言</a:t>
            </a:r>
            <a:endParaRPr lang="en-US" altLang="ja-JP" sz="2800" dirty="0"/>
          </a:p>
          <a:p>
            <a:pPr marL="631825" indent="-631825">
              <a:lnSpc>
                <a:spcPct val="100000"/>
              </a:lnSpc>
            </a:pPr>
            <a:r>
              <a:rPr lang="ja-JP" altLang="en-US" sz="2800" dirty="0"/>
              <a:t>直系血族　　　協議　　　同居　　　扶助　　　協力　</a:t>
            </a:r>
            <a:endParaRPr lang="en-US" altLang="ja-JP" sz="2800" dirty="0"/>
          </a:p>
          <a:p>
            <a:pPr marL="631825" indent="-631825">
              <a:lnSpc>
                <a:spcPct val="100000"/>
              </a:lnSpc>
            </a:pPr>
            <a:r>
              <a:rPr lang="ja-JP" altLang="en-US" sz="2800" dirty="0"/>
              <a:t>扶養義務　　　法定相続　　　　親権者　　　共同親権者</a:t>
            </a:r>
          </a:p>
        </p:txBody>
      </p:sp>
      <p:pic>
        <p:nvPicPr>
          <p:cNvPr id="6" name="図 5" descr="back.png">
            <a:hlinkClick r:id="rId3" action="ppaction://hlinksldjump"/>
            <a:extLst>
              <a:ext uri="{FF2B5EF4-FFF2-40B4-BE49-F238E27FC236}">
                <a16:creationId xmlns:a16="http://schemas.microsoft.com/office/drawing/2014/main" id="{DF0ADD3E-2E45-510A-52B7-E5E764EFAC0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4999" y="6049238"/>
            <a:ext cx="829001" cy="469361"/>
          </a:xfrm>
          <a:prstGeom prst="rect">
            <a:avLst/>
          </a:prstGeom>
        </p:spPr>
      </p:pic>
      <p:sp>
        <p:nvSpPr>
          <p:cNvPr id="7" name="大かっこ 6">
            <a:extLst>
              <a:ext uri="{FF2B5EF4-FFF2-40B4-BE49-F238E27FC236}">
                <a16:creationId xmlns:a16="http://schemas.microsoft.com/office/drawing/2014/main" id="{3293ED39-F29B-BF40-D65F-D338BA999707}"/>
              </a:ext>
            </a:extLst>
          </p:cNvPr>
          <p:cNvSpPr/>
          <p:nvPr/>
        </p:nvSpPr>
        <p:spPr>
          <a:xfrm>
            <a:off x="2158822" y="1245816"/>
            <a:ext cx="1845315" cy="612000"/>
          </a:xfrm>
          <a:prstGeom prst="bracketPair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r>
              <a:rPr kumimoji="1" lang="en-US" altLang="ja-JP" sz="4400" b="1" baseline="30000" dirty="0">
                <a:solidFill>
                  <a:srgbClr val="005AFF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12</a:t>
            </a:r>
            <a:endParaRPr kumimoji="1" lang="ja-JP" altLang="en-US" sz="4400" b="1" baseline="30000" dirty="0">
              <a:solidFill>
                <a:srgbClr val="005AFF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  <p:sp>
        <p:nvSpPr>
          <p:cNvPr id="8" name="大かっこ 7">
            <a:extLst>
              <a:ext uri="{FF2B5EF4-FFF2-40B4-BE49-F238E27FC236}">
                <a16:creationId xmlns:a16="http://schemas.microsoft.com/office/drawing/2014/main" id="{19533F2D-E54A-2DD2-FF98-63329FF7CE74}"/>
              </a:ext>
            </a:extLst>
          </p:cNvPr>
          <p:cNvSpPr/>
          <p:nvPr/>
        </p:nvSpPr>
        <p:spPr>
          <a:xfrm>
            <a:off x="4123685" y="1983703"/>
            <a:ext cx="3116564" cy="612000"/>
          </a:xfrm>
          <a:prstGeom prst="bracketPair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r>
              <a:rPr kumimoji="1" lang="en-US" altLang="ja-JP" sz="4400" b="1" baseline="30000" dirty="0">
                <a:solidFill>
                  <a:srgbClr val="005AFF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13</a:t>
            </a:r>
            <a:endParaRPr kumimoji="1" lang="ja-JP" altLang="en-US" sz="4400" b="1" baseline="30000" dirty="0">
              <a:solidFill>
                <a:srgbClr val="005AFF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  <p:sp>
        <p:nvSpPr>
          <p:cNvPr id="9" name="大かっこ 8">
            <a:extLst>
              <a:ext uri="{FF2B5EF4-FFF2-40B4-BE49-F238E27FC236}">
                <a16:creationId xmlns:a16="http://schemas.microsoft.com/office/drawing/2014/main" id="{37D8EE4C-3B39-96B3-0B1F-EE7AB360CF7B}"/>
              </a:ext>
            </a:extLst>
          </p:cNvPr>
          <p:cNvSpPr/>
          <p:nvPr/>
        </p:nvSpPr>
        <p:spPr>
          <a:xfrm>
            <a:off x="1248072" y="3295483"/>
            <a:ext cx="2484479" cy="612000"/>
          </a:xfrm>
          <a:prstGeom prst="bracketPair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r>
              <a:rPr kumimoji="1" lang="en-US" altLang="ja-JP" sz="4400" b="1" baseline="30000" dirty="0">
                <a:solidFill>
                  <a:srgbClr val="005AFF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14</a:t>
            </a:r>
            <a:endParaRPr kumimoji="1" lang="ja-JP" altLang="en-US" sz="4400" b="1" baseline="30000" dirty="0">
              <a:solidFill>
                <a:srgbClr val="005AFF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019444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A3CFEB4C-4A0B-CE5A-863C-EFD5572CC3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kumimoji="1" lang="ja-JP" altLang="en-US" dirty="0"/>
              <a:t>教科書</a:t>
            </a:r>
            <a:r>
              <a:rPr kumimoji="1" lang="en-US" altLang="ja-JP" dirty="0"/>
              <a:t>p.32</a:t>
            </a:r>
            <a:r>
              <a:rPr kumimoji="1" lang="ja-JP" altLang="en-US" dirty="0"/>
              <a:t>のねらいを振り返ろう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19E48E76-382E-817F-9466-6A46234C37D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2468" y="1523999"/>
            <a:ext cx="8534400" cy="3644901"/>
          </a:xfrm>
        </p:spPr>
        <p:txBody>
          <a:bodyPr>
            <a:normAutofit lnSpcReduction="10000"/>
          </a:bodyPr>
          <a:lstStyle/>
          <a:p>
            <a:r>
              <a:rPr kumimoji="1" lang="ja-JP" altLang="en-US" dirty="0"/>
              <a:t>家族に関する法律について理解ができた。</a:t>
            </a:r>
            <a:endParaRPr kumimoji="1" lang="en-US" altLang="ja-JP" dirty="0"/>
          </a:p>
          <a:p>
            <a:pPr marL="0" indent="0">
              <a:buNone/>
            </a:pPr>
            <a:endParaRPr kumimoji="1" lang="en-US" altLang="ja-JP" dirty="0"/>
          </a:p>
          <a:p>
            <a:endParaRPr lang="en-US" altLang="ja-JP" dirty="0"/>
          </a:p>
          <a:p>
            <a:r>
              <a:rPr lang="ja-JP" altLang="en-US" dirty="0"/>
              <a:t>私</a:t>
            </a:r>
            <a:r>
              <a:rPr kumimoji="1" lang="ja-JP" altLang="en-US" dirty="0"/>
              <a:t>たちの暮らしは法律とかかわっていることを理解できた</a:t>
            </a:r>
            <a:r>
              <a:rPr lang="ja-JP" altLang="en-US" dirty="0"/>
              <a:t>。</a:t>
            </a:r>
            <a:endParaRPr kumimoji="1" lang="ja-JP" altLang="en-US" dirty="0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C2C2AC4B-CD82-D554-99D8-6F88F39573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2D80A6-8C57-4D7C-88C1-BE2A757EE893}" type="slidenum">
              <a:rPr kumimoji="1" lang="ja-JP" altLang="en-US" smtClean="0"/>
              <a:t>16</a:t>
            </a:fld>
            <a:endParaRPr kumimoji="1" lang="ja-JP" altLang="en-US"/>
          </a:p>
        </p:txBody>
      </p:sp>
      <p:pic>
        <p:nvPicPr>
          <p:cNvPr id="5" name="図 4" descr="back.png">
            <a:hlinkClick r:id="rId2" action="ppaction://hlinksldjump"/>
            <a:extLst>
              <a:ext uri="{FF2B5EF4-FFF2-40B4-BE49-F238E27FC236}">
                <a16:creationId xmlns:a16="http://schemas.microsoft.com/office/drawing/2014/main" id="{A36B50C2-D3F8-BED9-B47A-7CA32CB2527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4999" y="6049238"/>
            <a:ext cx="829001" cy="469361"/>
          </a:xfrm>
          <a:prstGeom prst="rect">
            <a:avLst/>
          </a:prstGeom>
        </p:spPr>
      </p:pic>
      <p:pic>
        <p:nvPicPr>
          <p:cNvPr id="8" name="図 7">
            <a:extLst>
              <a:ext uri="{FF2B5EF4-FFF2-40B4-BE49-F238E27FC236}">
                <a16:creationId xmlns:a16="http://schemas.microsoft.com/office/drawing/2014/main" id="{A8C59B71-99B9-77EE-BB1D-56B1AAC58462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E1F3FD"/>
              </a:clrFrom>
              <a:clrTo>
                <a:srgbClr val="E1F3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44279" y="2887658"/>
            <a:ext cx="5015239" cy="670560"/>
          </a:xfrm>
          <a:prstGeom prst="rect">
            <a:avLst/>
          </a:prstGeom>
        </p:spPr>
      </p:pic>
      <p:pic>
        <p:nvPicPr>
          <p:cNvPr id="9" name="図 8">
            <a:extLst>
              <a:ext uri="{FF2B5EF4-FFF2-40B4-BE49-F238E27FC236}">
                <a16:creationId xmlns:a16="http://schemas.microsoft.com/office/drawing/2014/main" id="{A8C59B71-99B9-77EE-BB1D-56B1AAC58462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E1F3FD"/>
              </a:clrFrom>
              <a:clrTo>
                <a:srgbClr val="E1F3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064380" y="5459730"/>
            <a:ext cx="5015239" cy="6705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773653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ー 1">
            <a:extLst>
              <a:ext uri="{FF2B5EF4-FFF2-40B4-BE49-F238E27FC236}">
                <a16:creationId xmlns:a16="http://schemas.microsoft.com/office/drawing/2014/main" id="{C5E9FE22-CC5B-EF10-C9DE-9C4298CF4F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E546C7-DDCC-4C79-B357-34FAB75EF343}" type="slidenum">
              <a:rPr kumimoji="1" lang="ja-JP" altLang="en-US" smtClean="0"/>
              <a:t>17</a:t>
            </a:fld>
            <a:endParaRPr kumimoji="1" lang="ja-JP" altLang="en-US"/>
          </a:p>
        </p:txBody>
      </p:sp>
      <p:sp>
        <p:nvSpPr>
          <p:cNvPr id="3" name="タイトル 2">
            <a:extLst>
              <a:ext uri="{FF2B5EF4-FFF2-40B4-BE49-F238E27FC236}">
                <a16:creationId xmlns:a16="http://schemas.microsoft.com/office/drawing/2014/main" id="{78352305-1F97-4032-1DFC-EE7E55576B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dirty="0"/>
              <a:t>１　家族</a:t>
            </a:r>
            <a:r>
              <a:rPr lang="ja-JP" altLang="en-US" dirty="0"/>
              <a:t>法の理念と背景</a:t>
            </a:r>
            <a:endParaRPr kumimoji="1" lang="ja-JP" altLang="en-US" dirty="0"/>
          </a:p>
        </p:txBody>
      </p:sp>
      <p:pic>
        <p:nvPicPr>
          <p:cNvPr id="5" name="図 4">
            <a:extLst>
              <a:ext uri="{FF2B5EF4-FFF2-40B4-BE49-F238E27FC236}">
                <a16:creationId xmlns:a16="http://schemas.microsoft.com/office/drawing/2014/main" id="{5EA355B3-9F69-ED85-FDA6-3638690E113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5208" y="1032928"/>
            <a:ext cx="8846383" cy="50376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708043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8449FC2-97D1-4AFD-7E73-49E21B0011A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図 5">
            <a:extLst>
              <a:ext uri="{FF2B5EF4-FFF2-40B4-BE49-F238E27FC236}">
                <a16:creationId xmlns:a16="http://schemas.microsoft.com/office/drawing/2014/main" id="{99FB03C9-68D1-F129-0481-E1513645C79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1530" y="1016000"/>
            <a:ext cx="8880939" cy="5033238"/>
          </a:xfrm>
          <a:prstGeom prst="rect">
            <a:avLst/>
          </a:prstGeom>
        </p:spPr>
      </p:pic>
      <p:sp>
        <p:nvSpPr>
          <p:cNvPr id="2" name="スライド番号プレースホルダー 1">
            <a:extLst>
              <a:ext uri="{FF2B5EF4-FFF2-40B4-BE49-F238E27FC236}">
                <a16:creationId xmlns:a16="http://schemas.microsoft.com/office/drawing/2014/main" id="{5DC3644F-A5AD-8B84-D055-BE5CED4933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E546C7-DDCC-4C79-B357-34FAB75EF343}" type="slidenum">
              <a:rPr kumimoji="1" lang="ja-JP" altLang="en-US" smtClean="0"/>
              <a:t>18</a:t>
            </a:fld>
            <a:endParaRPr kumimoji="1" lang="ja-JP" altLang="en-US"/>
          </a:p>
        </p:txBody>
      </p:sp>
      <p:sp>
        <p:nvSpPr>
          <p:cNvPr id="3" name="タイトル 2">
            <a:extLst>
              <a:ext uri="{FF2B5EF4-FFF2-40B4-BE49-F238E27FC236}">
                <a16:creationId xmlns:a16="http://schemas.microsoft.com/office/drawing/2014/main" id="{EA4262E3-DD1C-AE12-AABF-1F13F5D605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95900" y="179999"/>
            <a:ext cx="3848100" cy="396000"/>
          </a:xfrm>
        </p:spPr>
        <p:txBody>
          <a:bodyPr/>
          <a:lstStyle/>
          <a:p>
            <a:r>
              <a:rPr kumimoji="1" lang="ja-JP" altLang="en-US" dirty="0"/>
              <a:t>１　家族</a:t>
            </a:r>
            <a:r>
              <a:rPr lang="ja-JP" altLang="en-US" dirty="0"/>
              <a:t>法の理念と背景</a:t>
            </a:r>
            <a:endParaRPr kumimoji="1" lang="ja-JP" altLang="en-US" dirty="0"/>
          </a:p>
        </p:txBody>
      </p:sp>
      <p:pic>
        <p:nvPicPr>
          <p:cNvPr id="4" name="図 3" descr="back.png">
            <a:hlinkClick r:id="rId3" action="ppaction://hlinksldjump"/>
            <a:extLst>
              <a:ext uri="{FF2B5EF4-FFF2-40B4-BE49-F238E27FC236}">
                <a16:creationId xmlns:a16="http://schemas.microsoft.com/office/drawing/2014/main" id="{27979ECB-F17A-7E00-1765-B3204EDC1723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4999" y="6049238"/>
            <a:ext cx="829001" cy="4693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997528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4D7C954-5BD6-8545-8F98-62E6C72ED73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ー 1">
            <a:extLst>
              <a:ext uri="{FF2B5EF4-FFF2-40B4-BE49-F238E27FC236}">
                <a16:creationId xmlns:a16="http://schemas.microsoft.com/office/drawing/2014/main" id="{95697C38-65A9-4C6E-E8BE-1187789F22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E546C7-DDCC-4C79-B357-34FAB75EF343}" type="slidenum">
              <a:rPr kumimoji="1" lang="ja-JP" altLang="en-US" smtClean="0"/>
              <a:t>19</a:t>
            </a:fld>
            <a:endParaRPr kumimoji="1" lang="ja-JP" altLang="en-US"/>
          </a:p>
        </p:txBody>
      </p:sp>
      <p:sp>
        <p:nvSpPr>
          <p:cNvPr id="3" name="タイトル 2">
            <a:extLst>
              <a:ext uri="{FF2B5EF4-FFF2-40B4-BE49-F238E27FC236}">
                <a16:creationId xmlns:a16="http://schemas.microsoft.com/office/drawing/2014/main" id="{CEB1078A-0F9D-3654-C56E-2D8A69B8B0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dirty="0"/>
              <a:t>２</a:t>
            </a:r>
            <a:r>
              <a:rPr kumimoji="1" lang="ja-JP" altLang="en-US" dirty="0"/>
              <a:t>　時代に応じた民法改正</a:t>
            </a:r>
          </a:p>
        </p:txBody>
      </p:sp>
      <p:pic>
        <p:nvPicPr>
          <p:cNvPr id="5" name="図 4">
            <a:extLst>
              <a:ext uri="{FF2B5EF4-FFF2-40B4-BE49-F238E27FC236}">
                <a16:creationId xmlns:a16="http://schemas.microsoft.com/office/drawing/2014/main" id="{1D435643-66B7-2A42-FFA0-A930DBCD363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083" y="1816100"/>
            <a:ext cx="8902782" cy="322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308056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図 19">
            <a:extLst>
              <a:ext uri="{FF2B5EF4-FFF2-40B4-BE49-F238E27FC236}">
                <a16:creationId xmlns:a16="http://schemas.microsoft.com/office/drawing/2014/main" id="{6CA97F56-54A8-7275-92D9-A0F25D7915B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17196" y="1287039"/>
            <a:ext cx="4116150" cy="5050727"/>
          </a:xfrm>
          <a:prstGeom prst="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</p:pic>
      <p:pic>
        <p:nvPicPr>
          <p:cNvPr id="11" name="図 10">
            <a:extLst>
              <a:ext uri="{FF2B5EF4-FFF2-40B4-BE49-F238E27FC236}">
                <a16:creationId xmlns:a16="http://schemas.microsoft.com/office/drawing/2014/main" id="{E7E3A4CC-D35B-89F8-6118-B0A150FB398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5059" y="1287040"/>
            <a:ext cx="4139556" cy="5050726"/>
          </a:xfrm>
          <a:prstGeom prst="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</p:pic>
      <p:sp>
        <p:nvSpPr>
          <p:cNvPr id="2" name="スライド番号プレースホルダー 1">
            <a:extLst>
              <a:ext uri="{FF2B5EF4-FFF2-40B4-BE49-F238E27FC236}">
                <a16:creationId xmlns:a16="http://schemas.microsoft.com/office/drawing/2014/main" id="{1CD498B4-7B07-BF09-DF77-3925161518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2D80A6-8C57-4D7C-88C1-BE2A757EE893}" type="slidenum">
              <a:rPr kumimoji="1" lang="ja-JP" altLang="en-US" smtClean="0"/>
              <a:t>2</a:t>
            </a:fld>
            <a:endParaRPr kumimoji="1" lang="ja-JP" altLang="en-US"/>
          </a:p>
        </p:txBody>
      </p:sp>
      <p:sp>
        <p:nvSpPr>
          <p:cNvPr id="5" name="タイトル 4">
            <a:extLst>
              <a:ext uri="{FF2B5EF4-FFF2-40B4-BE49-F238E27FC236}">
                <a16:creationId xmlns:a16="http://schemas.microsoft.com/office/drawing/2014/main" id="{A5C4C149-080D-349F-BDC3-4B687D46C4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dirty="0"/>
              <a:t>問題インデックス</a:t>
            </a:r>
          </a:p>
        </p:txBody>
      </p:sp>
      <p:sp>
        <p:nvSpPr>
          <p:cNvPr id="7" name="コンテンツ プレースホルダー 8">
            <a:extLst>
              <a:ext uri="{FF2B5EF4-FFF2-40B4-BE49-F238E27FC236}">
                <a16:creationId xmlns:a16="http://schemas.microsoft.com/office/drawing/2014/main" id="{E91598BD-4FD8-2DE3-9B1F-D21B4049C4F1}"/>
              </a:ext>
            </a:extLst>
          </p:cNvPr>
          <p:cNvSpPr txBox="1">
            <a:spLocks/>
          </p:cNvSpPr>
          <p:nvPr/>
        </p:nvSpPr>
        <p:spPr>
          <a:xfrm>
            <a:off x="1200781" y="2342352"/>
            <a:ext cx="2880000" cy="1580800"/>
          </a:xfrm>
          <a:prstGeom prst="roundRect">
            <a:avLst>
              <a:gd name="adj" fmla="val 4090"/>
            </a:avLst>
          </a:prstGeom>
          <a:ln w="19050">
            <a:solidFill>
              <a:srgbClr val="00B0F0"/>
            </a:solidFill>
          </a:ln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110000"/>
              </a:lnSpc>
              <a:spcBef>
                <a:spcPts val="0"/>
              </a:spcBef>
              <a:buFontTx/>
              <a:buNone/>
              <a:defRPr kumimoji="1" sz="40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110000"/>
              </a:lnSpc>
              <a:spcBef>
                <a:spcPts val="0"/>
              </a:spcBef>
              <a:buFontTx/>
              <a:buNone/>
              <a:defRPr kumimoji="1" sz="40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110000"/>
              </a:lnSpc>
              <a:spcBef>
                <a:spcPts val="500"/>
              </a:spcBef>
              <a:buFontTx/>
              <a:buNone/>
              <a:defRPr kumimoji="1" sz="20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110000"/>
              </a:lnSpc>
              <a:spcBef>
                <a:spcPts val="500"/>
              </a:spcBef>
              <a:buFontTx/>
              <a:buNone/>
              <a:defRPr kumimoji="1" sz="18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110000"/>
              </a:lnSpc>
              <a:spcBef>
                <a:spcPts val="500"/>
              </a:spcBef>
              <a:buFontTx/>
              <a:buNone/>
              <a:defRPr kumimoji="1" sz="18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ja-JP" altLang="en-US" sz="2800" b="1" dirty="0"/>
          </a:p>
        </p:txBody>
      </p:sp>
      <p:sp>
        <p:nvSpPr>
          <p:cNvPr id="8" name="コンテンツ プレースホルダー 8">
            <a:extLst>
              <a:ext uri="{FF2B5EF4-FFF2-40B4-BE49-F238E27FC236}">
                <a16:creationId xmlns:a16="http://schemas.microsoft.com/office/drawing/2014/main" id="{9A9D2E53-BF3E-E82E-DEC7-918BCC126958}"/>
              </a:ext>
            </a:extLst>
          </p:cNvPr>
          <p:cNvSpPr txBox="1">
            <a:spLocks/>
          </p:cNvSpPr>
          <p:nvPr/>
        </p:nvSpPr>
        <p:spPr>
          <a:xfrm>
            <a:off x="1200781" y="4308145"/>
            <a:ext cx="2880000" cy="1051256"/>
          </a:xfrm>
          <a:prstGeom prst="roundRect">
            <a:avLst>
              <a:gd name="adj" fmla="val 4090"/>
            </a:avLst>
          </a:prstGeom>
          <a:ln w="19050">
            <a:solidFill>
              <a:srgbClr val="00B0F0"/>
            </a:solidFill>
          </a:ln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110000"/>
              </a:lnSpc>
              <a:spcBef>
                <a:spcPts val="0"/>
              </a:spcBef>
              <a:buFontTx/>
              <a:buNone/>
              <a:defRPr kumimoji="1" sz="40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110000"/>
              </a:lnSpc>
              <a:spcBef>
                <a:spcPts val="0"/>
              </a:spcBef>
              <a:buFontTx/>
              <a:buNone/>
              <a:defRPr kumimoji="1" sz="40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110000"/>
              </a:lnSpc>
              <a:spcBef>
                <a:spcPts val="500"/>
              </a:spcBef>
              <a:buFontTx/>
              <a:buNone/>
              <a:defRPr kumimoji="1" sz="20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110000"/>
              </a:lnSpc>
              <a:spcBef>
                <a:spcPts val="500"/>
              </a:spcBef>
              <a:buFontTx/>
              <a:buNone/>
              <a:defRPr kumimoji="1" sz="18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110000"/>
              </a:lnSpc>
              <a:spcBef>
                <a:spcPts val="500"/>
              </a:spcBef>
              <a:buFontTx/>
              <a:buNone/>
              <a:defRPr kumimoji="1" sz="18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ja-JP" altLang="en-US" sz="2800" b="1" dirty="0"/>
          </a:p>
        </p:txBody>
      </p:sp>
      <p:pic>
        <p:nvPicPr>
          <p:cNvPr id="3" name="図 2" descr="link.png">
            <a:hlinkClick r:id="rId5" action="ppaction://hlinksldjump"/>
            <a:extLst>
              <a:ext uri="{FF2B5EF4-FFF2-40B4-BE49-F238E27FC236}">
                <a16:creationId xmlns:a16="http://schemas.microsoft.com/office/drawing/2014/main" id="{F7AEDDBB-E2DD-DB3B-F0F3-B14F23AAED86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40775" y="2400515"/>
            <a:ext cx="524213" cy="149340"/>
          </a:xfrm>
          <a:prstGeom prst="rect">
            <a:avLst/>
          </a:prstGeom>
        </p:spPr>
      </p:pic>
      <p:pic>
        <p:nvPicPr>
          <p:cNvPr id="4" name="図 3" descr="link.png">
            <a:hlinkClick r:id="rId7" action="ppaction://hlinksldjump"/>
            <a:extLst>
              <a:ext uri="{FF2B5EF4-FFF2-40B4-BE49-F238E27FC236}">
                <a16:creationId xmlns:a16="http://schemas.microsoft.com/office/drawing/2014/main" id="{7DB38991-5E7A-6975-812D-EF795BD20496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42904" y="4365997"/>
            <a:ext cx="524213" cy="149340"/>
          </a:xfrm>
          <a:prstGeom prst="rect">
            <a:avLst/>
          </a:prstGeom>
        </p:spPr>
      </p:pic>
      <p:sp>
        <p:nvSpPr>
          <p:cNvPr id="14" name="コンテンツ プレースホルダー 8">
            <a:extLst>
              <a:ext uri="{FF2B5EF4-FFF2-40B4-BE49-F238E27FC236}">
                <a16:creationId xmlns:a16="http://schemas.microsoft.com/office/drawing/2014/main" id="{447E1575-9885-7332-7C50-4FD3BA0AB2D8}"/>
              </a:ext>
            </a:extLst>
          </p:cNvPr>
          <p:cNvSpPr txBox="1">
            <a:spLocks/>
          </p:cNvSpPr>
          <p:nvPr/>
        </p:nvSpPr>
        <p:spPr>
          <a:xfrm>
            <a:off x="5006503" y="1557190"/>
            <a:ext cx="2880000" cy="2413648"/>
          </a:xfrm>
          <a:prstGeom prst="roundRect">
            <a:avLst>
              <a:gd name="adj" fmla="val 4090"/>
            </a:avLst>
          </a:prstGeom>
          <a:ln w="19050">
            <a:solidFill>
              <a:srgbClr val="00B0F0"/>
            </a:solidFill>
          </a:ln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110000"/>
              </a:lnSpc>
              <a:spcBef>
                <a:spcPts val="0"/>
              </a:spcBef>
              <a:buFontTx/>
              <a:buNone/>
              <a:defRPr kumimoji="1" sz="40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110000"/>
              </a:lnSpc>
              <a:spcBef>
                <a:spcPts val="0"/>
              </a:spcBef>
              <a:buFontTx/>
              <a:buNone/>
              <a:defRPr kumimoji="1" sz="40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110000"/>
              </a:lnSpc>
              <a:spcBef>
                <a:spcPts val="500"/>
              </a:spcBef>
              <a:buFontTx/>
              <a:buNone/>
              <a:defRPr kumimoji="1" sz="20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110000"/>
              </a:lnSpc>
              <a:spcBef>
                <a:spcPts val="500"/>
              </a:spcBef>
              <a:buFontTx/>
              <a:buNone/>
              <a:defRPr kumimoji="1" sz="18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110000"/>
              </a:lnSpc>
              <a:spcBef>
                <a:spcPts val="500"/>
              </a:spcBef>
              <a:buFontTx/>
              <a:buNone/>
              <a:defRPr kumimoji="1" sz="18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ja-JP" altLang="en-US" sz="2800" b="1" dirty="0"/>
          </a:p>
        </p:txBody>
      </p:sp>
      <p:sp>
        <p:nvSpPr>
          <p:cNvPr id="15" name="コンテンツ プレースホルダー 8">
            <a:extLst>
              <a:ext uri="{FF2B5EF4-FFF2-40B4-BE49-F238E27FC236}">
                <a16:creationId xmlns:a16="http://schemas.microsoft.com/office/drawing/2014/main" id="{07934D84-9C11-8D13-510F-05A85B0BCDCA}"/>
              </a:ext>
            </a:extLst>
          </p:cNvPr>
          <p:cNvSpPr txBox="1">
            <a:spLocks/>
          </p:cNvSpPr>
          <p:nvPr/>
        </p:nvSpPr>
        <p:spPr>
          <a:xfrm>
            <a:off x="5038638" y="4212604"/>
            <a:ext cx="2880000" cy="1883396"/>
          </a:xfrm>
          <a:prstGeom prst="roundRect">
            <a:avLst>
              <a:gd name="adj" fmla="val 4090"/>
            </a:avLst>
          </a:prstGeom>
          <a:ln w="19050">
            <a:solidFill>
              <a:srgbClr val="00B0F0"/>
            </a:solidFill>
          </a:ln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110000"/>
              </a:lnSpc>
              <a:spcBef>
                <a:spcPts val="0"/>
              </a:spcBef>
              <a:buFontTx/>
              <a:buNone/>
              <a:defRPr kumimoji="1" sz="40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110000"/>
              </a:lnSpc>
              <a:spcBef>
                <a:spcPts val="0"/>
              </a:spcBef>
              <a:buFontTx/>
              <a:buNone/>
              <a:defRPr kumimoji="1" sz="40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110000"/>
              </a:lnSpc>
              <a:spcBef>
                <a:spcPts val="500"/>
              </a:spcBef>
              <a:buFontTx/>
              <a:buNone/>
              <a:defRPr kumimoji="1" sz="20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110000"/>
              </a:lnSpc>
              <a:spcBef>
                <a:spcPts val="500"/>
              </a:spcBef>
              <a:buFontTx/>
              <a:buNone/>
              <a:defRPr kumimoji="1" sz="18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110000"/>
              </a:lnSpc>
              <a:spcBef>
                <a:spcPts val="500"/>
              </a:spcBef>
              <a:buFontTx/>
              <a:buNone/>
              <a:defRPr kumimoji="1" sz="18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ja-JP" altLang="en-US" sz="2800" b="1" dirty="0"/>
          </a:p>
        </p:txBody>
      </p:sp>
      <p:pic>
        <p:nvPicPr>
          <p:cNvPr id="16" name="図 15" descr="link.png">
            <a:hlinkClick r:id="rId8" action="ppaction://hlinksldjump"/>
            <a:extLst>
              <a:ext uri="{FF2B5EF4-FFF2-40B4-BE49-F238E27FC236}">
                <a16:creationId xmlns:a16="http://schemas.microsoft.com/office/drawing/2014/main" id="{966412DA-162A-E601-5D1E-1810C7BDFEB9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20661" y="1704337"/>
            <a:ext cx="524213" cy="149340"/>
          </a:xfrm>
          <a:prstGeom prst="rect">
            <a:avLst/>
          </a:prstGeom>
        </p:spPr>
      </p:pic>
      <p:pic>
        <p:nvPicPr>
          <p:cNvPr id="17" name="図 16" descr="link.png">
            <a:hlinkClick r:id="rId9" action="ppaction://hlinksldjump"/>
            <a:extLst>
              <a:ext uri="{FF2B5EF4-FFF2-40B4-BE49-F238E27FC236}">
                <a16:creationId xmlns:a16="http://schemas.microsoft.com/office/drawing/2014/main" id="{340B49EC-2ADE-3E94-D6A3-8081A418D92A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54766" y="4353623"/>
            <a:ext cx="524213" cy="149340"/>
          </a:xfrm>
          <a:prstGeom prst="rect">
            <a:avLst/>
          </a:prstGeom>
        </p:spPr>
      </p:pic>
      <p:pic>
        <p:nvPicPr>
          <p:cNvPr id="6" name="図 5" descr="link.png">
            <a:hlinkClick r:id="rId10" action="ppaction://hlinksldjump"/>
            <a:extLst>
              <a:ext uri="{FF2B5EF4-FFF2-40B4-BE49-F238E27FC236}">
                <a16:creationId xmlns:a16="http://schemas.microsoft.com/office/drawing/2014/main" id="{37133141-1EF9-4FBD-F0A2-8DE3F876FFF7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alphaModFix amt="91000"/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colorTemperature colorTemp="64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40775" y="2632117"/>
            <a:ext cx="524213" cy="149340"/>
          </a:xfrm>
          <a:prstGeom prst="rect">
            <a:avLst/>
          </a:prstGeom>
          <a:noFill/>
        </p:spPr>
      </p:pic>
      <p:pic>
        <p:nvPicPr>
          <p:cNvPr id="10" name="図 9" descr="link.png">
            <a:hlinkClick r:id="rId13" action="ppaction://hlinksldjump"/>
            <a:extLst>
              <a:ext uri="{FF2B5EF4-FFF2-40B4-BE49-F238E27FC236}">
                <a16:creationId xmlns:a16="http://schemas.microsoft.com/office/drawing/2014/main" id="{3AB5579A-1277-9B6B-3778-488D683FF776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alphaModFix amt="91000"/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colorTemperature colorTemp="64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42903" y="4601650"/>
            <a:ext cx="524213" cy="149340"/>
          </a:xfrm>
          <a:prstGeom prst="rect">
            <a:avLst/>
          </a:prstGeom>
          <a:noFill/>
        </p:spPr>
      </p:pic>
      <p:pic>
        <p:nvPicPr>
          <p:cNvPr id="12" name="図 11" descr="link.png">
            <a:hlinkClick r:id="rId14" action="ppaction://hlinksldjump"/>
            <a:extLst>
              <a:ext uri="{FF2B5EF4-FFF2-40B4-BE49-F238E27FC236}">
                <a16:creationId xmlns:a16="http://schemas.microsoft.com/office/drawing/2014/main" id="{585FE510-3737-98DD-DB4C-68FBCE838508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alphaModFix amt="91000"/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colorTemperature colorTemp="64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15867" y="1901253"/>
            <a:ext cx="524213" cy="149340"/>
          </a:xfrm>
          <a:prstGeom prst="rect">
            <a:avLst/>
          </a:prstGeom>
          <a:noFill/>
        </p:spPr>
      </p:pic>
      <p:pic>
        <p:nvPicPr>
          <p:cNvPr id="13" name="図 12" descr="link.png">
            <a:hlinkClick r:id="rId15" action="ppaction://hlinksldjump"/>
            <a:extLst>
              <a:ext uri="{FF2B5EF4-FFF2-40B4-BE49-F238E27FC236}">
                <a16:creationId xmlns:a16="http://schemas.microsoft.com/office/drawing/2014/main" id="{F262A4DC-1D44-4E48-5B38-03422BF7C3BD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alphaModFix amt="91000"/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colorTemperature colorTemp="64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52484" y="4563361"/>
            <a:ext cx="524213" cy="149340"/>
          </a:xfrm>
          <a:prstGeom prst="rect">
            <a:avLst/>
          </a:prstGeom>
          <a:noFill/>
        </p:spPr>
      </p:pic>
      <p:grpSp>
        <p:nvGrpSpPr>
          <p:cNvPr id="22" name="グループ化 21">
            <a:extLst>
              <a:ext uri="{FF2B5EF4-FFF2-40B4-BE49-F238E27FC236}">
                <a16:creationId xmlns:a16="http://schemas.microsoft.com/office/drawing/2014/main" id="{38D3D5DC-9FA6-85EF-E961-DE3F1FD298FF}"/>
              </a:ext>
            </a:extLst>
          </p:cNvPr>
          <p:cNvGrpSpPr/>
          <p:nvPr/>
        </p:nvGrpSpPr>
        <p:grpSpPr>
          <a:xfrm>
            <a:off x="5396131" y="0"/>
            <a:ext cx="3747869" cy="553998"/>
            <a:chOff x="4596031" y="0"/>
            <a:chExt cx="3747869" cy="553998"/>
          </a:xfrm>
        </p:grpSpPr>
        <p:pic>
          <p:nvPicPr>
            <p:cNvPr id="19" name="図 18" descr="link.png">
              <a:extLst>
                <a:ext uri="{FF2B5EF4-FFF2-40B4-BE49-F238E27FC236}">
                  <a16:creationId xmlns:a16="http://schemas.microsoft.com/office/drawing/2014/main" id="{4F2DAD50-1B7E-62E6-6550-2CF2B87007CF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96031" y="102776"/>
              <a:ext cx="524213" cy="149340"/>
            </a:xfrm>
            <a:prstGeom prst="rect">
              <a:avLst/>
            </a:prstGeom>
          </p:spPr>
        </p:pic>
        <p:pic>
          <p:nvPicPr>
            <p:cNvPr id="21" name="図 20" descr="link.png">
              <a:extLst>
                <a:ext uri="{FF2B5EF4-FFF2-40B4-BE49-F238E27FC236}">
                  <a16:creationId xmlns:a16="http://schemas.microsoft.com/office/drawing/2014/main" id="{34F9EA86-14E3-59F1-D256-82193C82100A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print">
              <a:alphaModFix amt="91000"/>
              <a:duotone>
                <a:prstClr val="black"/>
                <a:schemeClr val="accent4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>
                    <a14:imgLayer r:embed="rId12">
                      <a14:imgEffect>
                        <a14:colorTemperature colorTemp="64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05037" y="311385"/>
              <a:ext cx="524213" cy="149340"/>
            </a:xfrm>
            <a:prstGeom prst="rect">
              <a:avLst/>
            </a:prstGeom>
            <a:noFill/>
          </p:spPr>
        </p:pic>
        <p:sp>
          <p:nvSpPr>
            <p:cNvPr id="24" name="テキスト ボックス 23">
              <a:extLst>
                <a:ext uri="{FF2B5EF4-FFF2-40B4-BE49-F238E27FC236}">
                  <a16:creationId xmlns:a16="http://schemas.microsoft.com/office/drawing/2014/main" id="{05C0FAAC-B004-2C2F-9E6C-0C9ABA809CCE}"/>
                </a:ext>
              </a:extLst>
            </p:cNvPr>
            <p:cNvSpPr txBox="1"/>
            <p:nvPr/>
          </p:nvSpPr>
          <p:spPr>
            <a:xfrm>
              <a:off x="5120244" y="0"/>
              <a:ext cx="3223656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ja-JP" altLang="en-US" sz="1500" dirty="0">
                  <a:latin typeface="ＭＳ Ｐゴシック" panose="020B0600070205080204" pitchFamily="50" charset="-128"/>
                  <a:ea typeface="ＭＳ Ｐゴシック" panose="020B0600070205080204" pitchFamily="50" charset="-128"/>
                </a:rPr>
                <a:t>･･･学習ノート対応スライドにリンク</a:t>
              </a:r>
            </a:p>
            <a:p>
              <a:r>
                <a:rPr kumimoji="1" lang="ja-JP" altLang="en-US" sz="1500" dirty="0">
                  <a:latin typeface="ＭＳ Ｐゴシック" panose="020B0600070205080204" pitchFamily="50" charset="-128"/>
                  <a:ea typeface="ＭＳ Ｐゴシック" panose="020B0600070205080204" pitchFamily="50" charset="-128"/>
                </a:rPr>
                <a:t>･･･学習ノート</a:t>
              </a:r>
              <a:r>
                <a:rPr kumimoji="1" lang="en-US" altLang="ja-JP" sz="1500" dirty="0">
                  <a:latin typeface="ＭＳ Ｐゴシック" panose="020B0600070205080204" pitchFamily="50" charset="-128"/>
                  <a:ea typeface="ＭＳ Ｐゴシック" panose="020B0600070205080204" pitchFamily="50" charset="-128"/>
                </a:rPr>
                <a:t>PDF</a:t>
              </a:r>
              <a:r>
                <a:rPr kumimoji="1" lang="ja-JP" altLang="en-US" sz="1500" dirty="0">
                  <a:latin typeface="ＭＳ Ｐゴシック" panose="020B0600070205080204" pitchFamily="50" charset="-128"/>
                  <a:ea typeface="ＭＳ Ｐゴシック" panose="020B0600070205080204" pitchFamily="50" charset="-128"/>
                </a:rPr>
                <a:t>画像にリンク</a:t>
              </a:r>
            </a:p>
          </p:txBody>
        </p:sp>
      </p:grpSp>
      <p:pic>
        <p:nvPicPr>
          <p:cNvPr id="25" name="図 24" descr="link.png">
            <a:hlinkClick r:id="rId16" action="ppaction://hlinksldjump"/>
            <a:extLst>
              <a:ext uri="{FF2B5EF4-FFF2-40B4-BE49-F238E27FC236}">
                <a16:creationId xmlns:a16="http://schemas.microsoft.com/office/drawing/2014/main" id="{5DF1D18C-4F78-BC21-7AE5-191E321A0D23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0227" y="2579834"/>
            <a:ext cx="524213" cy="149340"/>
          </a:xfrm>
          <a:prstGeom prst="rect">
            <a:avLst/>
          </a:prstGeom>
        </p:spPr>
      </p:pic>
      <p:pic>
        <p:nvPicPr>
          <p:cNvPr id="9" name="図 8" descr="link.png">
            <a:hlinkClick r:id="rId17" action="ppaction://hlinksldjump"/>
            <a:extLst>
              <a:ext uri="{FF2B5EF4-FFF2-40B4-BE49-F238E27FC236}">
                <a16:creationId xmlns:a16="http://schemas.microsoft.com/office/drawing/2014/main" id="{E4C7CD9E-4360-B343-5A2B-0341EAAE529D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40635" y="5079632"/>
            <a:ext cx="524213" cy="1493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599398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1E8FAFD-6C51-CC78-1130-BC296D27FBF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ー 1">
            <a:extLst>
              <a:ext uri="{FF2B5EF4-FFF2-40B4-BE49-F238E27FC236}">
                <a16:creationId xmlns:a16="http://schemas.microsoft.com/office/drawing/2014/main" id="{83014D90-1ADE-9955-AE04-885EDA3027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E546C7-DDCC-4C79-B357-34FAB75EF343}" type="slidenum">
              <a:rPr kumimoji="1" lang="ja-JP" altLang="en-US" smtClean="0"/>
              <a:t>20</a:t>
            </a:fld>
            <a:endParaRPr kumimoji="1" lang="ja-JP" altLang="en-US"/>
          </a:p>
        </p:txBody>
      </p:sp>
      <p:sp>
        <p:nvSpPr>
          <p:cNvPr id="3" name="タイトル 2">
            <a:extLst>
              <a:ext uri="{FF2B5EF4-FFF2-40B4-BE49-F238E27FC236}">
                <a16:creationId xmlns:a16="http://schemas.microsoft.com/office/drawing/2014/main" id="{BC58D458-993F-898D-EF94-030EFAA0CE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69000" y="179999"/>
            <a:ext cx="3175000" cy="396000"/>
          </a:xfrm>
        </p:spPr>
        <p:txBody>
          <a:bodyPr/>
          <a:lstStyle/>
          <a:p>
            <a:r>
              <a:rPr lang="ja-JP" altLang="en-US" dirty="0"/>
              <a:t>２</a:t>
            </a:r>
            <a:r>
              <a:rPr kumimoji="1" lang="ja-JP" altLang="en-US" dirty="0"/>
              <a:t>　時代に応じた民法改正</a:t>
            </a:r>
          </a:p>
        </p:txBody>
      </p:sp>
      <p:pic>
        <p:nvPicPr>
          <p:cNvPr id="4" name="図 3" descr="back.png">
            <a:hlinkClick r:id="rId2" action="ppaction://hlinksldjump"/>
            <a:extLst>
              <a:ext uri="{FF2B5EF4-FFF2-40B4-BE49-F238E27FC236}">
                <a16:creationId xmlns:a16="http://schemas.microsoft.com/office/drawing/2014/main" id="{30786046-EC15-90ED-96A0-7A395A9E57B2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4999" y="6049238"/>
            <a:ext cx="829001" cy="469361"/>
          </a:xfrm>
          <a:prstGeom prst="rect">
            <a:avLst/>
          </a:prstGeom>
        </p:spPr>
      </p:pic>
      <p:pic>
        <p:nvPicPr>
          <p:cNvPr id="6" name="図 5">
            <a:extLst>
              <a:ext uri="{FF2B5EF4-FFF2-40B4-BE49-F238E27FC236}">
                <a16:creationId xmlns:a16="http://schemas.microsoft.com/office/drawing/2014/main" id="{98CA2B8A-25F4-1E65-AC91-0E0D6BF1538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329" y="1798090"/>
            <a:ext cx="8959342" cy="32618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73206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F357962-E554-DC7C-9881-CB213E1EF6A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図 7">
            <a:extLst>
              <a:ext uri="{FF2B5EF4-FFF2-40B4-BE49-F238E27FC236}">
                <a16:creationId xmlns:a16="http://schemas.microsoft.com/office/drawing/2014/main" id="{8FECF9EA-36C0-FBF8-2E9C-221A361E144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9703" y="250418"/>
            <a:ext cx="7284594" cy="6125484"/>
          </a:xfrm>
          <a:prstGeom prst="rect">
            <a:avLst/>
          </a:prstGeom>
        </p:spPr>
      </p:pic>
      <p:sp>
        <p:nvSpPr>
          <p:cNvPr id="2" name="スライド番号プレースホルダー 1">
            <a:extLst>
              <a:ext uri="{FF2B5EF4-FFF2-40B4-BE49-F238E27FC236}">
                <a16:creationId xmlns:a16="http://schemas.microsoft.com/office/drawing/2014/main" id="{C4C0537E-B8AB-3FCD-343B-42D38F911A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E546C7-DDCC-4C79-B357-34FAB75EF343}" type="slidenum">
              <a:rPr kumimoji="1" lang="ja-JP" altLang="en-US" smtClean="0"/>
              <a:t>21</a:t>
            </a:fld>
            <a:endParaRPr kumimoji="1" lang="ja-JP" altLang="en-US"/>
          </a:p>
        </p:txBody>
      </p:sp>
      <p:sp>
        <p:nvSpPr>
          <p:cNvPr id="3" name="タイトル 2">
            <a:extLst>
              <a:ext uri="{FF2B5EF4-FFF2-40B4-BE49-F238E27FC236}">
                <a16:creationId xmlns:a16="http://schemas.microsoft.com/office/drawing/2014/main" id="{63A6FC60-BB69-FEE6-BFE8-3CFB57A287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69000" y="179999"/>
            <a:ext cx="3175000" cy="396000"/>
          </a:xfrm>
        </p:spPr>
        <p:txBody>
          <a:bodyPr/>
          <a:lstStyle/>
          <a:p>
            <a:r>
              <a:rPr lang="ja-JP" altLang="en-US" dirty="0"/>
              <a:t>２</a:t>
            </a:r>
            <a:r>
              <a:rPr kumimoji="1" lang="ja-JP" altLang="en-US" dirty="0"/>
              <a:t>　時代に応じた民法改正</a:t>
            </a:r>
          </a:p>
        </p:txBody>
      </p:sp>
      <p:pic>
        <p:nvPicPr>
          <p:cNvPr id="9" name="図 8" descr="back.png">
            <a:hlinkClick r:id="rId3" action="ppaction://hlinksldjump"/>
            <a:extLst>
              <a:ext uri="{FF2B5EF4-FFF2-40B4-BE49-F238E27FC236}">
                <a16:creationId xmlns:a16="http://schemas.microsoft.com/office/drawing/2014/main" id="{BB48EBEB-D03B-F1D3-3AA8-7811C19ECF45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4999" y="6039419"/>
            <a:ext cx="829001" cy="4693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57527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3FFA89-0079-37DA-8951-73AC858186F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ー 1">
            <a:extLst>
              <a:ext uri="{FF2B5EF4-FFF2-40B4-BE49-F238E27FC236}">
                <a16:creationId xmlns:a16="http://schemas.microsoft.com/office/drawing/2014/main" id="{685512AA-03B6-F17E-8AC9-587F13F878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E546C7-DDCC-4C79-B357-34FAB75EF343}" type="slidenum">
              <a:rPr kumimoji="1" lang="ja-JP" altLang="en-US" smtClean="0"/>
              <a:t>22</a:t>
            </a:fld>
            <a:endParaRPr kumimoji="1" lang="ja-JP" altLang="en-US"/>
          </a:p>
        </p:txBody>
      </p:sp>
      <p:sp>
        <p:nvSpPr>
          <p:cNvPr id="3" name="タイトル 2">
            <a:extLst>
              <a:ext uri="{FF2B5EF4-FFF2-40B4-BE49-F238E27FC236}">
                <a16:creationId xmlns:a16="http://schemas.microsoft.com/office/drawing/2014/main" id="{77B725BA-EBD1-73EB-BF45-A516DCE1F0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dirty="0"/>
              <a:t>３　</a:t>
            </a:r>
            <a:r>
              <a:rPr lang="ja-JP" altLang="en-US" dirty="0"/>
              <a:t>家族に関する法律</a:t>
            </a:r>
            <a:endParaRPr kumimoji="1" lang="ja-JP" altLang="en-US" dirty="0"/>
          </a:p>
        </p:txBody>
      </p:sp>
      <p:pic>
        <p:nvPicPr>
          <p:cNvPr id="5" name="図 4">
            <a:extLst>
              <a:ext uri="{FF2B5EF4-FFF2-40B4-BE49-F238E27FC236}">
                <a16:creationId xmlns:a16="http://schemas.microsoft.com/office/drawing/2014/main" id="{CDBF1093-22AB-5310-ACC7-5050CB59052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6800" y="998440"/>
            <a:ext cx="8463200" cy="5384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105720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CCAC93F-8563-3136-49B7-113D637B5BD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図 4">
            <a:extLst>
              <a:ext uri="{FF2B5EF4-FFF2-40B4-BE49-F238E27FC236}">
                <a16:creationId xmlns:a16="http://schemas.microsoft.com/office/drawing/2014/main" id="{F7CEE265-4549-83EE-AFD3-91A15CF9347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2735" y="639499"/>
            <a:ext cx="8538530" cy="5401000"/>
          </a:xfrm>
          <a:prstGeom prst="rect">
            <a:avLst/>
          </a:prstGeom>
        </p:spPr>
      </p:pic>
      <p:sp>
        <p:nvSpPr>
          <p:cNvPr id="2" name="スライド番号プレースホルダー 1">
            <a:extLst>
              <a:ext uri="{FF2B5EF4-FFF2-40B4-BE49-F238E27FC236}">
                <a16:creationId xmlns:a16="http://schemas.microsoft.com/office/drawing/2014/main" id="{793F540F-A92E-D862-9488-7FCD655239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E546C7-DDCC-4C79-B357-34FAB75EF343}" type="slidenum">
              <a:rPr kumimoji="1" lang="ja-JP" altLang="en-US" smtClean="0"/>
              <a:t>23</a:t>
            </a:fld>
            <a:endParaRPr kumimoji="1" lang="ja-JP" altLang="en-US"/>
          </a:p>
        </p:txBody>
      </p:sp>
      <p:sp>
        <p:nvSpPr>
          <p:cNvPr id="3" name="タイトル 2">
            <a:extLst>
              <a:ext uri="{FF2B5EF4-FFF2-40B4-BE49-F238E27FC236}">
                <a16:creationId xmlns:a16="http://schemas.microsoft.com/office/drawing/2014/main" id="{EBE305DF-99AF-282D-ED9E-BE4FC007A0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19800" y="179999"/>
            <a:ext cx="3124200" cy="396000"/>
          </a:xfrm>
        </p:spPr>
        <p:txBody>
          <a:bodyPr/>
          <a:lstStyle/>
          <a:p>
            <a:r>
              <a:rPr kumimoji="1" lang="ja-JP" altLang="en-US" dirty="0"/>
              <a:t>３　</a:t>
            </a:r>
            <a:r>
              <a:rPr lang="ja-JP" altLang="en-US" dirty="0"/>
              <a:t>家族に関する法律</a:t>
            </a:r>
            <a:endParaRPr kumimoji="1" lang="ja-JP" altLang="en-US" dirty="0"/>
          </a:p>
        </p:txBody>
      </p:sp>
      <p:pic>
        <p:nvPicPr>
          <p:cNvPr id="6" name="図 5" descr="back.png">
            <a:hlinkClick r:id="rId3" action="ppaction://hlinksldjump"/>
            <a:extLst>
              <a:ext uri="{FF2B5EF4-FFF2-40B4-BE49-F238E27FC236}">
                <a16:creationId xmlns:a16="http://schemas.microsoft.com/office/drawing/2014/main" id="{92E11EE8-6AD2-72EF-0E69-508CEC0F7623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4999" y="6049238"/>
            <a:ext cx="829001" cy="4693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146724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id="{EA410B0F-615A-0EE0-F717-E86415D058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E546C7-DDCC-4C79-B357-34FAB75EF343}" type="slidenum">
              <a:rPr kumimoji="1" lang="ja-JP" altLang="en-US" smtClean="0"/>
              <a:t>3</a:t>
            </a:fld>
            <a:endParaRPr kumimoji="1" lang="ja-JP" altLang="en-US"/>
          </a:p>
        </p:txBody>
      </p:sp>
      <p:sp>
        <p:nvSpPr>
          <p:cNvPr id="4" name="タイトル 3">
            <a:extLst>
              <a:ext uri="{FF2B5EF4-FFF2-40B4-BE49-F238E27FC236}">
                <a16:creationId xmlns:a16="http://schemas.microsoft.com/office/drawing/2014/main" id="{DEF8F443-594E-B30E-CBE1-EA772A8361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dirty="0"/>
              <a:t>１　家族法の理念と背景	</a:t>
            </a:r>
            <a:endParaRPr kumimoji="1" lang="ja-JP" altLang="en-US" dirty="0"/>
          </a:p>
        </p:txBody>
      </p:sp>
      <p:sp>
        <p:nvSpPr>
          <p:cNvPr id="11" name="コンテンツ プレースホルダー 10">
            <a:extLst>
              <a:ext uri="{FF2B5EF4-FFF2-40B4-BE49-F238E27FC236}">
                <a16:creationId xmlns:a16="http://schemas.microsoft.com/office/drawing/2014/main" id="{CED6D357-30E0-785D-331E-96D159D1EDCC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695699" y="963284"/>
            <a:ext cx="8105401" cy="929016"/>
          </a:xfrm>
        </p:spPr>
        <p:txBody>
          <a:bodyPr vert="horz" lIns="91440" tIns="45720" rIns="91440" bIns="45720" rtlCol="0">
            <a:noAutofit/>
          </a:bodyPr>
          <a:lstStyle/>
          <a:p>
            <a:pPr marL="541338" indent="-541338"/>
            <a:r>
              <a:rPr lang="ja-JP" altLang="en-US" dirty="0"/>
              <a:t>１</a:t>
            </a:r>
            <a:r>
              <a:rPr lang="en-US" altLang="ja-JP" dirty="0"/>
              <a:t>.</a:t>
            </a:r>
            <a:r>
              <a:rPr lang="ja-JP" altLang="en-US" dirty="0"/>
              <a:t> 旧民法（明治民法）と現行民法について，（　　）のなかに適語を記入しよう。</a:t>
            </a:r>
            <a:r>
              <a:rPr kumimoji="1" lang="en-US" altLang="ja-JP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rPr>
              <a:t> </a:t>
            </a:r>
            <a:r>
              <a:rPr kumimoji="1" lang="en-US" altLang="ja-JP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rPr>
              <a:t>(1/3)</a:t>
            </a:r>
            <a:r>
              <a:rPr kumimoji="0" lang="ja-JP" altLang="en-US" sz="1800" b="0" dirty="0">
                <a:solidFill>
                  <a:prstClr val="black"/>
                </a:solidFill>
                <a:latin typeface="Arial" panose="020B0604020202020204"/>
              </a:rPr>
              <a:t> </a:t>
            </a:r>
            <a:endParaRPr lang="en-US" altLang="ja-JP" b="0" dirty="0"/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AFA0088E-AE13-8CF2-34EA-2FE5D76B8F73}"/>
              </a:ext>
            </a:extLst>
          </p:cNvPr>
          <p:cNvSpPr txBox="1"/>
          <p:nvPr/>
        </p:nvSpPr>
        <p:spPr>
          <a:xfrm>
            <a:off x="172799" y="1013484"/>
            <a:ext cx="522900" cy="420956"/>
          </a:xfrm>
          <a:prstGeom prst="roundRect">
            <a:avLst/>
          </a:prstGeom>
          <a:solidFill>
            <a:srgbClr val="0475D1"/>
          </a:solidFill>
          <a:ln>
            <a:noFill/>
          </a:ln>
        </p:spPr>
        <p:txBody>
          <a:bodyPr wrap="square" lIns="36000" tIns="36000" rIns="36000" bIns="36000" rtlCol="0" anchor="ctr">
            <a:spAutoFit/>
          </a:bodyPr>
          <a:lstStyle/>
          <a:p>
            <a:pPr algn="ctr"/>
            <a:r>
              <a:rPr kumimoji="1" lang="ja-JP" altLang="en-US" sz="2000" b="1" dirty="0">
                <a:solidFill>
                  <a:schemeClr val="bg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知 </a:t>
            </a:r>
          </a:p>
        </p:txBody>
      </p:sp>
      <p:graphicFrame>
        <p:nvGraphicFramePr>
          <p:cNvPr id="8" name="表 7">
            <a:extLst>
              <a:ext uri="{FF2B5EF4-FFF2-40B4-BE49-F238E27FC236}">
                <a16:creationId xmlns:a16="http://schemas.microsoft.com/office/drawing/2014/main" id="{083BE0A2-5AA7-15ED-911F-16FF0710509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69366866"/>
              </p:ext>
            </p:extLst>
          </p:nvPr>
        </p:nvGraphicFramePr>
        <p:xfrm>
          <a:off x="172800" y="2016784"/>
          <a:ext cx="8791202" cy="4221878"/>
        </p:xfrm>
        <a:graphic>
          <a:graphicData uri="http://schemas.openxmlformats.org/drawingml/2006/table">
            <a:tbl>
              <a:tblPr firstRow="1" bandRow="1">
                <a:tableStyleId>{72833802-FEF1-4C79-8D5D-14CF1EAF98D9}</a:tableStyleId>
              </a:tblPr>
              <a:tblGrid>
                <a:gridCol w="1048788">
                  <a:extLst>
                    <a:ext uri="{9D8B030D-6E8A-4147-A177-3AD203B41FA5}">
                      <a16:colId xmlns:a16="http://schemas.microsoft.com/office/drawing/2014/main" val="829345759"/>
                    </a:ext>
                  </a:extLst>
                </a:gridCol>
                <a:gridCol w="3871207">
                  <a:extLst>
                    <a:ext uri="{9D8B030D-6E8A-4147-A177-3AD203B41FA5}">
                      <a16:colId xmlns:a16="http://schemas.microsoft.com/office/drawing/2014/main" val="2080725343"/>
                    </a:ext>
                  </a:extLst>
                </a:gridCol>
                <a:gridCol w="3871207">
                  <a:extLst>
                    <a:ext uri="{9D8B030D-6E8A-4147-A177-3AD203B41FA5}">
                      <a16:colId xmlns:a16="http://schemas.microsoft.com/office/drawing/2014/main" val="4264204958"/>
                    </a:ext>
                  </a:extLst>
                </a:gridCol>
              </a:tblGrid>
              <a:tr h="609503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2800" dirty="0">
                          <a:solidFill>
                            <a:schemeClr val="tx1"/>
                          </a:solidFill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項目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7EAF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2800" dirty="0">
                          <a:solidFill>
                            <a:schemeClr val="tx1"/>
                          </a:solidFill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旧民法（明治民法）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7EAF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2800" dirty="0">
                          <a:solidFill>
                            <a:schemeClr val="tx1"/>
                          </a:solidFill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現行民法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7EAF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19655181"/>
                  </a:ext>
                </a:extLst>
              </a:tr>
              <a:tr h="987638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2800" b="1" kern="1200" dirty="0">
                          <a:solidFill>
                            <a:schemeClr val="tx1"/>
                          </a:solidFill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  <a:cs typeface="+mn-cs"/>
                        </a:rPr>
                        <a:t>施行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7EAFB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kumimoji="1" lang="en-US" altLang="ja-JP" sz="3200" kern="1200" dirty="0">
                          <a:solidFill>
                            <a:schemeClr val="tx1"/>
                          </a:solidFill>
                          <a:latin typeface="ＭＳ Ｐゴシック" panose="020B0600070205080204" pitchFamily="50" charset="-128"/>
                          <a:ea typeface="+mn-ea"/>
                          <a:cs typeface="+mn-cs"/>
                        </a:rPr>
                        <a:t>1898</a:t>
                      </a:r>
                      <a:r>
                        <a:rPr kumimoji="1" lang="ja-JP" altLang="en-US" sz="3200" kern="1200" dirty="0">
                          <a:solidFill>
                            <a:schemeClr val="tx1"/>
                          </a:solidFill>
                          <a:latin typeface="ＭＳ Ｐゴシック" panose="020B0600070205080204" pitchFamily="50" charset="-128"/>
                          <a:ea typeface="+mn-ea"/>
                          <a:cs typeface="+mn-cs"/>
                        </a:rPr>
                        <a:t> </a:t>
                      </a:r>
                      <a:r>
                        <a:rPr kumimoji="1" lang="ja-JP" altLang="en-US" sz="3200" dirty="0">
                          <a:latin typeface="ＭＳ Ｐゴシック" panose="020B0600070205080204" pitchFamily="50" charset="-128"/>
                          <a:ea typeface="+mn-ea"/>
                        </a:rPr>
                        <a:t>年</a:t>
                      </a:r>
                      <a:endParaRPr kumimoji="1" lang="ja-JP" altLang="en-US" sz="3200" dirty="0"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kumimoji="1" lang="en-US" altLang="ja-JP" sz="3200" kern="1200" dirty="0">
                          <a:solidFill>
                            <a:schemeClr val="tx1"/>
                          </a:solidFill>
                          <a:latin typeface="ＭＳ Ｐゴシック" panose="020B0600070205080204" pitchFamily="50" charset="-128"/>
                          <a:ea typeface="+mn-ea"/>
                          <a:cs typeface="+mn-cs"/>
                        </a:rPr>
                        <a:t>1948</a:t>
                      </a:r>
                      <a:r>
                        <a:rPr kumimoji="1" lang="ja-JP" altLang="en-US" sz="3200" kern="1200" dirty="0">
                          <a:solidFill>
                            <a:schemeClr val="tx1"/>
                          </a:solidFill>
                          <a:latin typeface="ＭＳ Ｐゴシック" panose="020B0600070205080204" pitchFamily="50" charset="-128"/>
                          <a:ea typeface="+mn-ea"/>
                          <a:cs typeface="+mn-cs"/>
                        </a:rPr>
                        <a:t> 年</a:t>
                      </a:r>
                      <a:endParaRPr kumimoji="1" lang="en-US" altLang="ja-JP" sz="3200" kern="1200" dirty="0">
                        <a:solidFill>
                          <a:schemeClr val="tx1"/>
                        </a:solidFill>
                        <a:latin typeface="ＭＳ Ｐゴシック" panose="020B0600070205080204" pitchFamily="50" charset="-128"/>
                        <a:ea typeface="+mn-ea"/>
                        <a:cs typeface="+mn-cs"/>
                      </a:endParaRPr>
                    </a:p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kumimoji="1" lang="ja-JP" altLang="en-US" sz="3200" kern="1200" dirty="0">
                          <a:solidFill>
                            <a:schemeClr val="tx1"/>
                          </a:solidFill>
                          <a:latin typeface="ＭＳ Ｐゴシック" panose="020B0600070205080204" pitchFamily="50" charset="-128"/>
                          <a:ea typeface="+mn-ea"/>
                          <a:cs typeface="+mn-cs"/>
                        </a:rPr>
                        <a:t>（改正は </a:t>
                      </a:r>
                      <a:r>
                        <a:rPr kumimoji="1" lang="en-US" altLang="ja-JP" sz="3200" kern="1200" dirty="0">
                          <a:solidFill>
                            <a:schemeClr val="tx1"/>
                          </a:solidFill>
                          <a:latin typeface="ＭＳ Ｐゴシック" panose="020B0600070205080204" pitchFamily="50" charset="-128"/>
                          <a:ea typeface="+mn-ea"/>
                          <a:cs typeface="+mn-cs"/>
                        </a:rPr>
                        <a:t>1947 </a:t>
                      </a:r>
                      <a:r>
                        <a:rPr kumimoji="1" lang="ja-JP" altLang="en-US" sz="3200" kern="1200" dirty="0">
                          <a:solidFill>
                            <a:schemeClr val="tx1"/>
                          </a:solidFill>
                          <a:latin typeface="ＭＳ Ｐゴシック" panose="020B0600070205080204" pitchFamily="50" charset="-128"/>
                          <a:ea typeface="+mn-ea"/>
                          <a:cs typeface="+mn-cs"/>
                        </a:rPr>
                        <a:t>年）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11475108"/>
                  </a:ext>
                </a:extLst>
              </a:tr>
              <a:tr h="2545575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2800" b="1" kern="1200" dirty="0">
                          <a:solidFill>
                            <a:schemeClr val="tx1"/>
                          </a:solidFill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  <a:cs typeface="+mn-cs"/>
                        </a:rPr>
                        <a:t>理念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7EAFB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kumimoji="1" lang="ja-JP" altLang="en-US" sz="3200" dirty="0">
                          <a:latin typeface="ＭＳ Ｐゴシック" panose="020B0600070205080204" pitchFamily="50" charset="-128"/>
                          <a:ea typeface="+mn-ea"/>
                        </a:rPr>
                        <a:t>「</a:t>
                      </a:r>
                      <a:r>
                        <a:rPr kumimoji="1" lang="en-US" altLang="ja-JP" sz="3600" b="1" i="0" u="none" strike="noStrike" kern="1200" cap="none" spc="0" normalizeH="0" baseline="30000" noProof="0" dirty="0">
                          <a:ln>
                            <a:noFill/>
                          </a:ln>
                          <a:solidFill>
                            <a:srgbClr val="005AFF"/>
                          </a:solidFill>
                          <a:effectLst/>
                          <a:uLnTx/>
                          <a:uFillTx/>
                          <a:latin typeface="ＭＳ Ｐゴシック" panose="020B0600070205080204" pitchFamily="50" charset="-128"/>
                          <a:ea typeface="+mn-ea"/>
                          <a:cs typeface="+mn-cs"/>
                        </a:rPr>
                        <a:t>(1)</a:t>
                      </a:r>
                      <a:r>
                        <a:rPr kumimoji="1" lang="ja-JP" altLang="en-US" sz="3600" b="1" i="0" u="none" strike="noStrike" kern="1200" cap="none" spc="0" normalizeH="0" baseline="30000" noProof="0" dirty="0">
                          <a:ln>
                            <a:noFill/>
                          </a:ln>
                          <a:solidFill>
                            <a:srgbClr val="005AFF"/>
                          </a:solidFill>
                          <a:effectLst/>
                          <a:uLnTx/>
                          <a:uFillTx/>
                          <a:latin typeface="ＭＳ Ｐゴシック" panose="020B0600070205080204" pitchFamily="50" charset="-128"/>
                          <a:ea typeface="+mn-ea"/>
                          <a:cs typeface="+mn-cs"/>
                        </a:rPr>
                        <a:t> </a:t>
                      </a:r>
                      <a:r>
                        <a:rPr kumimoji="1" lang="ja-JP" altLang="en-US" sz="36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5AFF"/>
                          </a:solidFill>
                          <a:effectLst/>
                          <a:uLnTx/>
                          <a:uFillTx/>
                          <a:latin typeface="ＭＳ Ｐゴシック" panose="020B0600070205080204" pitchFamily="50" charset="-128"/>
                          <a:ea typeface="+mn-ea"/>
                          <a:cs typeface="+mn-cs"/>
                        </a:rPr>
                        <a:t>家 </a:t>
                      </a:r>
                      <a:r>
                        <a:rPr kumimoji="1" lang="ja-JP" altLang="en-US" sz="3200" dirty="0">
                          <a:latin typeface="ＭＳ Ｐゴシック" panose="020B0600070205080204" pitchFamily="50" charset="-128"/>
                          <a:ea typeface="+mn-ea"/>
                        </a:rPr>
                        <a:t>」の繁栄，</a:t>
                      </a:r>
                      <a:endParaRPr kumimoji="1" lang="en-US" altLang="ja-JP" sz="3200" dirty="0">
                        <a:latin typeface="ＭＳ Ｐゴシック" panose="020B0600070205080204" pitchFamily="50" charset="-128"/>
                        <a:ea typeface="+mn-ea"/>
                      </a:endParaRPr>
                    </a:p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kumimoji="1" lang="ja-JP" altLang="en-US" sz="3200" dirty="0">
                          <a:latin typeface="ＭＳ Ｐゴシック" panose="020B0600070205080204" pitchFamily="50" charset="-128"/>
                          <a:ea typeface="+mn-ea"/>
                        </a:rPr>
                        <a:t>存続（</a:t>
                      </a:r>
                      <a:r>
                        <a:rPr kumimoji="1" lang="ja-JP" altLang="en-US" sz="3200" kern="1200" dirty="0">
                          <a:solidFill>
                            <a:schemeClr val="tx1"/>
                          </a:solidFill>
                          <a:latin typeface="ＭＳ Ｐゴシック" panose="020B0600070205080204" pitchFamily="50" charset="-128"/>
                          <a:ea typeface="+mn-ea"/>
                          <a:cs typeface="+mn-cs"/>
                        </a:rPr>
                        <a:t>戸主</a:t>
                      </a:r>
                      <a:r>
                        <a:rPr kumimoji="1" lang="ja-JP" altLang="en-US" sz="3200" dirty="0">
                          <a:latin typeface="ＭＳ Ｐゴシック" panose="020B0600070205080204" pitchFamily="50" charset="-128"/>
                          <a:ea typeface="+mn-ea"/>
                        </a:rPr>
                        <a:t>の権限強，男尊女卑）</a:t>
                      </a:r>
                      <a:endParaRPr kumimoji="1" lang="ja-JP" altLang="en-US" sz="3200" dirty="0"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kumimoji="1" lang="en-US" altLang="ja-JP" sz="3600" b="1" i="0" u="none" strike="noStrike" kern="1200" cap="none" spc="0" normalizeH="0" baseline="30000" noProof="0" dirty="0">
                          <a:ln>
                            <a:noFill/>
                          </a:ln>
                          <a:solidFill>
                            <a:srgbClr val="005AFF"/>
                          </a:solidFill>
                          <a:effectLst/>
                          <a:uLnTx/>
                          <a:uFillTx/>
                          <a:latin typeface="ＭＳ Ｐゴシック" panose="020B0600070205080204" pitchFamily="50" charset="-128"/>
                          <a:ea typeface="+mn-ea"/>
                          <a:cs typeface="+mn-cs"/>
                        </a:rPr>
                        <a:t>(2) </a:t>
                      </a:r>
                      <a:r>
                        <a:rPr kumimoji="1" lang="ja-JP" altLang="en-US" sz="36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5AFF"/>
                          </a:solidFill>
                          <a:effectLst/>
                          <a:uLnTx/>
                          <a:uFillTx/>
                          <a:latin typeface="ＭＳ Ｐゴシック" panose="020B0600070205080204" pitchFamily="50" charset="-128"/>
                          <a:ea typeface="+mn-ea"/>
                          <a:cs typeface="+mn-cs"/>
                        </a:rPr>
                        <a:t>個人 </a:t>
                      </a:r>
                      <a:r>
                        <a:rPr kumimoji="1" lang="ja-JP" altLang="en-US" sz="3200" kern="1200" dirty="0">
                          <a:solidFill>
                            <a:schemeClr val="tx1"/>
                          </a:solidFill>
                          <a:latin typeface="ＭＳ Ｐゴシック" panose="020B0600070205080204" pitchFamily="50" charset="-128"/>
                          <a:ea typeface="+mn-ea"/>
                          <a:cs typeface="+mn-cs"/>
                        </a:rPr>
                        <a:t>の尊厳 ，</a:t>
                      </a:r>
                    </a:p>
                    <a:p>
                      <a:pPr marL="444500" indent="-444500">
                        <a:buFont typeface="Arial" panose="020B0604020202020204" pitchFamily="34" charset="0"/>
                        <a:buNone/>
                      </a:pPr>
                      <a:r>
                        <a:rPr kumimoji="1" lang="en-US" altLang="ja-JP" sz="3600" b="1" i="0" u="none" strike="noStrike" kern="1200" cap="none" spc="0" normalizeH="0" baseline="30000" noProof="0" dirty="0">
                          <a:ln>
                            <a:noFill/>
                          </a:ln>
                          <a:solidFill>
                            <a:srgbClr val="005AFF"/>
                          </a:solidFill>
                          <a:effectLst/>
                          <a:uLnTx/>
                          <a:uFillTx/>
                          <a:latin typeface="ＭＳ Ｐゴシック" panose="020B0600070205080204" pitchFamily="50" charset="-128"/>
                          <a:ea typeface="+mn-ea"/>
                          <a:cs typeface="+mn-cs"/>
                        </a:rPr>
                        <a:t>(3) </a:t>
                      </a:r>
                      <a:r>
                        <a:rPr kumimoji="1" lang="ja-JP" altLang="en-US" sz="36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5AFF"/>
                          </a:solidFill>
                          <a:effectLst/>
                          <a:uLnTx/>
                          <a:uFillTx/>
                          <a:latin typeface="ＭＳ Ｐゴシック" panose="020B0600070205080204" pitchFamily="50" charset="-128"/>
                          <a:ea typeface="+mn-ea"/>
                          <a:cs typeface="+mn-cs"/>
                        </a:rPr>
                        <a:t>両性 </a:t>
                      </a:r>
                      <a:r>
                        <a:rPr kumimoji="1" lang="ja-JP" altLang="en-US" sz="3200" kern="1200" dirty="0">
                          <a:solidFill>
                            <a:schemeClr val="tx1"/>
                          </a:solidFill>
                          <a:latin typeface="ＭＳ Ｐゴシック" panose="020B0600070205080204" pitchFamily="50" charset="-128"/>
                          <a:ea typeface="+mn-ea"/>
                          <a:cs typeface="+mn-cs"/>
                        </a:rPr>
                        <a:t>の本質的平等　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81758768"/>
                  </a:ext>
                </a:extLst>
              </a:tr>
            </a:tbl>
          </a:graphicData>
        </a:graphic>
      </p:graphicFrame>
      <p:sp>
        <p:nvSpPr>
          <p:cNvPr id="2" name="大かっこ 1">
            <a:extLst>
              <a:ext uri="{FF2B5EF4-FFF2-40B4-BE49-F238E27FC236}">
                <a16:creationId xmlns:a16="http://schemas.microsoft.com/office/drawing/2014/main" id="{3AFA825F-BE57-BCD0-4223-0149FF2D5465}"/>
              </a:ext>
            </a:extLst>
          </p:cNvPr>
          <p:cNvSpPr/>
          <p:nvPr/>
        </p:nvSpPr>
        <p:spPr>
          <a:xfrm>
            <a:off x="1514475" y="3785865"/>
            <a:ext cx="952500" cy="464527"/>
          </a:xfrm>
          <a:prstGeom prst="bracketPair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r>
              <a:rPr kumimoji="1" lang="ja-JP" altLang="en-US" sz="3600" b="1" baseline="30000" dirty="0">
                <a:solidFill>
                  <a:srgbClr val="005AFF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１</a:t>
            </a:r>
          </a:p>
        </p:txBody>
      </p:sp>
      <p:sp>
        <p:nvSpPr>
          <p:cNvPr id="5" name="大かっこ 4">
            <a:extLst>
              <a:ext uri="{FF2B5EF4-FFF2-40B4-BE49-F238E27FC236}">
                <a16:creationId xmlns:a16="http://schemas.microsoft.com/office/drawing/2014/main" id="{970C2744-BDED-5CD7-A9B4-E12029E16D3F}"/>
              </a:ext>
            </a:extLst>
          </p:cNvPr>
          <p:cNvSpPr/>
          <p:nvPr/>
        </p:nvSpPr>
        <p:spPr>
          <a:xfrm>
            <a:off x="5146674" y="3804914"/>
            <a:ext cx="1419225" cy="464527"/>
          </a:xfrm>
          <a:prstGeom prst="bracketPair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r>
              <a:rPr kumimoji="1" lang="en-US" altLang="ja-JP" sz="3600" b="1" baseline="30000" dirty="0">
                <a:solidFill>
                  <a:srgbClr val="005AFF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2</a:t>
            </a:r>
            <a:endParaRPr kumimoji="1" lang="ja-JP" altLang="en-US" sz="3600" b="1" baseline="30000" dirty="0">
              <a:solidFill>
                <a:srgbClr val="005AFF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  <p:sp>
        <p:nvSpPr>
          <p:cNvPr id="6" name="大かっこ 5">
            <a:extLst>
              <a:ext uri="{FF2B5EF4-FFF2-40B4-BE49-F238E27FC236}">
                <a16:creationId xmlns:a16="http://schemas.microsoft.com/office/drawing/2014/main" id="{AA658678-E72A-E1C8-2803-B66C97A26289}"/>
              </a:ext>
            </a:extLst>
          </p:cNvPr>
          <p:cNvSpPr/>
          <p:nvPr/>
        </p:nvSpPr>
        <p:spPr>
          <a:xfrm>
            <a:off x="5149848" y="4349158"/>
            <a:ext cx="1419225" cy="464527"/>
          </a:xfrm>
          <a:prstGeom prst="bracketPair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r>
              <a:rPr kumimoji="1" lang="en-US" altLang="ja-JP" sz="3600" b="1" baseline="30000" dirty="0">
                <a:solidFill>
                  <a:srgbClr val="005AFF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3</a:t>
            </a:r>
            <a:endParaRPr kumimoji="1" lang="ja-JP" altLang="en-US" sz="3600" b="1" baseline="30000" dirty="0">
              <a:solidFill>
                <a:srgbClr val="005AFF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7543185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B028564-6D67-2749-CD30-ED105CDFBC2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id="{86AFDE54-5087-06F6-4D0D-FC3D3B897A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E546C7-DDCC-4C79-B357-34FAB75EF343}" type="slidenum">
              <a:rPr kumimoji="1" lang="ja-JP" altLang="en-US" smtClean="0"/>
              <a:t>4</a:t>
            </a:fld>
            <a:endParaRPr kumimoji="1" lang="ja-JP" altLang="en-US"/>
          </a:p>
        </p:txBody>
      </p:sp>
      <p:sp>
        <p:nvSpPr>
          <p:cNvPr id="4" name="タイトル 3">
            <a:extLst>
              <a:ext uri="{FF2B5EF4-FFF2-40B4-BE49-F238E27FC236}">
                <a16:creationId xmlns:a16="http://schemas.microsoft.com/office/drawing/2014/main" id="{8CC7C5C9-04F8-DA86-E73A-AA6B44F197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81700" y="179999"/>
            <a:ext cx="3162300" cy="396000"/>
          </a:xfrm>
        </p:spPr>
        <p:txBody>
          <a:bodyPr/>
          <a:lstStyle/>
          <a:p>
            <a:r>
              <a:rPr lang="ja-JP" altLang="en-US" dirty="0"/>
              <a:t>１　家族法の理念と背景	</a:t>
            </a:r>
            <a:endParaRPr kumimoji="1" lang="ja-JP" altLang="en-US" dirty="0"/>
          </a:p>
        </p:txBody>
      </p:sp>
      <p:sp>
        <p:nvSpPr>
          <p:cNvPr id="2" name="テキスト プレースホルダー 1">
            <a:extLst>
              <a:ext uri="{FF2B5EF4-FFF2-40B4-BE49-F238E27FC236}">
                <a16:creationId xmlns:a16="http://schemas.microsoft.com/office/drawing/2014/main" id="{059C4039-F1BD-6E4D-B619-F4FC933443A4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701813" y="619338"/>
            <a:ext cx="8269388" cy="934030"/>
          </a:xfrm>
        </p:spPr>
        <p:txBody>
          <a:bodyPr/>
          <a:lstStyle/>
          <a:p>
            <a:pPr marL="444500" indent="-444500"/>
            <a:r>
              <a:rPr lang="ja-JP" altLang="en-US" dirty="0"/>
              <a:t>１</a:t>
            </a:r>
            <a:r>
              <a:rPr lang="en-US" altLang="ja-JP" dirty="0"/>
              <a:t>. </a:t>
            </a:r>
            <a:r>
              <a:rPr lang="ja-JP" altLang="en-US" dirty="0"/>
              <a:t>旧民法（明治民法）と現行民法について，（　　）のなかに適語を記入しよう。 </a:t>
            </a:r>
            <a:r>
              <a:rPr lang="en-US" altLang="ja-JP" b="0" dirty="0"/>
              <a:t>(2/3) </a:t>
            </a:r>
            <a:endParaRPr lang="ja-JP" altLang="en-US" b="0" dirty="0"/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81993BAA-6B35-95BA-653D-8D66C9A9853B}"/>
              </a:ext>
            </a:extLst>
          </p:cNvPr>
          <p:cNvSpPr txBox="1"/>
          <p:nvPr/>
        </p:nvSpPr>
        <p:spPr>
          <a:xfrm>
            <a:off x="172799" y="665397"/>
            <a:ext cx="522900" cy="420956"/>
          </a:xfrm>
          <a:prstGeom prst="roundRect">
            <a:avLst/>
          </a:prstGeom>
          <a:solidFill>
            <a:srgbClr val="0475D1"/>
          </a:solidFill>
          <a:ln>
            <a:noFill/>
          </a:ln>
        </p:spPr>
        <p:txBody>
          <a:bodyPr wrap="square" lIns="36000" tIns="36000" rIns="36000" bIns="36000" rtlCol="0" anchor="ctr">
            <a:spAutoFit/>
          </a:bodyPr>
          <a:lstStyle/>
          <a:p>
            <a:pPr algn="ctr"/>
            <a:r>
              <a:rPr kumimoji="1" lang="ja-JP" altLang="en-US" sz="2000" b="1" dirty="0">
                <a:solidFill>
                  <a:schemeClr val="bg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知 </a:t>
            </a:r>
          </a:p>
        </p:txBody>
      </p:sp>
      <p:graphicFrame>
        <p:nvGraphicFramePr>
          <p:cNvPr id="8" name="表 7">
            <a:extLst>
              <a:ext uri="{FF2B5EF4-FFF2-40B4-BE49-F238E27FC236}">
                <a16:creationId xmlns:a16="http://schemas.microsoft.com/office/drawing/2014/main" id="{60FB6C27-8804-2820-706A-8C4A8837A65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58145631"/>
              </p:ext>
            </p:extLst>
          </p:nvPr>
        </p:nvGraphicFramePr>
        <p:xfrm>
          <a:off x="207366" y="1734808"/>
          <a:ext cx="8729267" cy="4297680"/>
        </p:xfrm>
        <a:graphic>
          <a:graphicData uri="http://schemas.openxmlformats.org/drawingml/2006/table">
            <a:tbl>
              <a:tblPr firstRow="1" bandRow="1">
                <a:tableStyleId>{72833802-FEF1-4C79-8D5D-14CF1EAF98D9}</a:tableStyleId>
              </a:tblPr>
              <a:tblGrid>
                <a:gridCol w="1041399">
                  <a:extLst>
                    <a:ext uri="{9D8B030D-6E8A-4147-A177-3AD203B41FA5}">
                      <a16:colId xmlns:a16="http://schemas.microsoft.com/office/drawing/2014/main" val="829345759"/>
                    </a:ext>
                  </a:extLst>
                </a:gridCol>
                <a:gridCol w="3589935">
                  <a:extLst>
                    <a:ext uri="{9D8B030D-6E8A-4147-A177-3AD203B41FA5}">
                      <a16:colId xmlns:a16="http://schemas.microsoft.com/office/drawing/2014/main" val="2080725343"/>
                    </a:ext>
                  </a:extLst>
                </a:gridCol>
                <a:gridCol w="4097933">
                  <a:extLst>
                    <a:ext uri="{9D8B030D-6E8A-4147-A177-3AD203B41FA5}">
                      <a16:colId xmlns:a16="http://schemas.microsoft.com/office/drawing/2014/main" val="4264204958"/>
                    </a:ext>
                  </a:extLst>
                </a:gridCol>
              </a:tblGrid>
              <a:tr h="305185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2800" dirty="0">
                          <a:solidFill>
                            <a:schemeClr val="tx1"/>
                          </a:solidFill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項目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7EAF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2800" dirty="0">
                          <a:solidFill>
                            <a:schemeClr val="tx1"/>
                          </a:solidFill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旧民法（明治民法）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7EAF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2800" dirty="0">
                          <a:solidFill>
                            <a:schemeClr val="tx1"/>
                          </a:solidFill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現行民法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7EAF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19655181"/>
                  </a:ext>
                </a:extLst>
              </a:tr>
              <a:tr h="1597734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2800" b="1" kern="1200" dirty="0">
                          <a:solidFill>
                            <a:schemeClr val="tx1"/>
                          </a:solidFill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  <a:cs typeface="+mn-cs"/>
                        </a:rPr>
                        <a:t>結婚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7EAFB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kumimoji="1" lang="en-US" altLang="ja-JP" sz="3600" b="1" i="0" u="none" strike="noStrike" kern="1200" cap="none" spc="0" normalizeH="0" baseline="30000" noProof="0" dirty="0">
                          <a:ln>
                            <a:noFill/>
                          </a:ln>
                          <a:solidFill>
                            <a:srgbClr val="005AFF"/>
                          </a:solidFill>
                          <a:effectLst/>
                          <a:uLnTx/>
                          <a:uFillTx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  <a:cs typeface="+mn-cs"/>
                        </a:rPr>
                        <a:t>(4) </a:t>
                      </a:r>
                      <a:r>
                        <a:rPr kumimoji="1" lang="ja-JP" altLang="en-US" sz="36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5AFF"/>
                          </a:solidFill>
                          <a:effectLst/>
                          <a:uLnTx/>
                          <a:uFillTx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  <a:cs typeface="+mn-cs"/>
                        </a:rPr>
                        <a:t>戸主 </a:t>
                      </a:r>
                      <a:r>
                        <a:rPr kumimoji="1" lang="ja-JP" altLang="en-US" sz="3200" dirty="0"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の同意が必要</a:t>
                      </a:r>
                    </a:p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kumimoji="1" lang="ja-JP" altLang="en-US" sz="3200" dirty="0"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男性</a:t>
                      </a:r>
                      <a:r>
                        <a:rPr kumimoji="1" lang="en-US" altLang="ja-JP" sz="3200" kern="1200" dirty="0">
                          <a:solidFill>
                            <a:schemeClr val="tx1"/>
                          </a:solidFill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  <a:cs typeface="+mn-cs"/>
                        </a:rPr>
                        <a:t>30</a:t>
                      </a:r>
                      <a:r>
                        <a:rPr kumimoji="1" lang="ja-JP" altLang="en-US" sz="3200" kern="1200" dirty="0">
                          <a:solidFill>
                            <a:schemeClr val="tx1"/>
                          </a:solidFill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  <a:cs typeface="+mn-cs"/>
                        </a:rPr>
                        <a:t>歳，女性</a:t>
                      </a:r>
                      <a:r>
                        <a:rPr kumimoji="1" lang="en-US" altLang="ja-JP" sz="3200" kern="1200" dirty="0">
                          <a:solidFill>
                            <a:schemeClr val="tx1"/>
                          </a:solidFill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  <a:cs typeface="+mn-cs"/>
                        </a:rPr>
                        <a:t>25</a:t>
                      </a:r>
                      <a:r>
                        <a:rPr kumimoji="1" lang="ja-JP" altLang="en-US" sz="3200" kern="1200" dirty="0">
                          <a:solidFill>
                            <a:schemeClr val="tx1"/>
                          </a:solidFill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  <a:cs typeface="+mn-cs"/>
                        </a:rPr>
                        <a:t>歳ま</a:t>
                      </a:r>
                      <a:r>
                        <a:rPr kumimoji="1" lang="ja-JP" altLang="en-US" sz="3200" dirty="0"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で親の同意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kumimoji="1" lang="en-US" altLang="ja-JP" sz="3600" b="1" i="0" u="none" strike="noStrike" kern="1200" cap="none" spc="0" normalizeH="0" baseline="30000" noProof="0" dirty="0">
                          <a:ln>
                            <a:noFill/>
                          </a:ln>
                          <a:solidFill>
                            <a:srgbClr val="005AFF"/>
                          </a:solidFill>
                          <a:effectLst/>
                          <a:uLnTx/>
                          <a:uFillTx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  <a:cs typeface="+mn-cs"/>
                        </a:rPr>
                        <a:t>(5) </a:t>
                      </a:r>
                      <a:r>
                        <a:rPr kumimoji="1" lang="ja-JP" altLang="en-US" sz="36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5AFF"/>
                          </a:solidFill>
                          <a:effectLst/>
                          <a:uLnTx/>
                          <a:uFillTx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  <a:cs typeface="+mn-cs"/>
                        </a:rPr>
                        <a:t>両性</a:t>
                      </a:r>
                      <a:r>
                        <a:rPr kumimoji="1" lang="ja-JP" altLang="en-US" sz="32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  <a:cs typeface="+mn-cs"/>
                        </a:rPr>
                        <a:t> </a:t>
                      </a:r>
                      <a:r>
                        <a:rPr kumimoji="1" lang="ja-JP" altLang="en-US" sz="3200" kern="1200" dirty="0">
                          <a:solidFill>
                            <a:schemeClr val="tx1"/>
                          </a:solidFill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  <a:cs typeface="+mn-cs"/>
                        </a:rPr>
                        <a:t>の合意のみ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11475108"/>
                  </a:ext>
                </a:extLst>
              </a:tr>
              <a:tr h="1274597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2800" b="1" kern="1200" dirty="0">
                          <a:solidFill>
                            <a:schemeClr val="tx1"/>
                          </a:solidFill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  <a:cs typeface="+mn-cs"/>
                        </a:rPr>
                        <a:t>夫婦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7EAF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1" lang="en-US" altLang="ja-JP" sz="3600" b="1" i="0" u="none" strike="noStrike" kern="1200" cap="none" spc="0" normalizeH="0" baseline="30000" noProof="0" dirty="0">
                          <a:ln>
                            <a:noFill/>
                          </a:ln>
                          <a:solidFill>
                            <a:srgbClr val="005AFF"/>
                          </a:solidFill>
                          <a:effectLst/>
                          <a:uLnTx/>
                          <a:uFillTx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  <a:cs typeface="+mn-cs"/>
                        </a:rPr>
                        <a:t>(6)</a:t>
                      </a:r>
                      <a:r>
                        <a:rPr kumimoji="1" lang="ja-JP" altLang="en-US" sz="3600" b="1" i="0" u="none" strike="noStrike" kern="1200" cap="none" spc="0" normalizeH="0" baseline="30000" noProof="0" dirty="0">
                          <a:ln>
                            <a:noFill/>
                          </a:ln>
                          <a:solidFill>
                            <a:srgbClr val="005AFF"/>
                          </a:solidFill>
                          <a:effectLst/>
                          <a:uLnTx/>
                          <a:uFillTx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  <a:cs typeface="+mn-cs"/>
                        </a:rPr>
                        <a:t> </a:t>
                      </a:r>
                      <a:r>
                        <a:rPr kumimoji="1" lang="ja-JP" altLang="en-US" sz="3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5AFF"/>
                          </a:solidFill>
                          <a:effectLst/>
                          <a:uLnTx/>
                          <a:uFillTx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  <a:cs typeface="+mn-cs"/>
                        </a:rPr>
                        <a:t>財産管理 </a:t>
                      </a:r>
                      <a:r>
                        <a:rPr kumimoji="1" lang="ja-JP" altLang="en-US" sz="3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  <a:cs typeface="+mn-cs"/>
                        </a:rPr>
                        <a:t>は夫</a:t>
                      </a:r>
                      <a:r>
                        <a:rPr kumimoji="1" lang="ja-JP" altLang="en-US" sz="3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5AFF"/>
                          </a:solidFill>
                          <a:effectLst/>
                          <a:uLnTx/>
                          <a:uFillTx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  <a:cs typeface="+mn-cs"/>
                        </a:rPr>
                        <a:t> </a:t>
                      </a:r>
                      <a:r>
                        <a:rPr kumimoji="1" lang="ja-JP" altLang="en-US" sz="3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  <a:cs typeface="+mn-cs"/>
                        </a:rPr>
                        <a:t>のみ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1" lang="ja-JP" altLang="en-US" sz="3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  <a:cs typeface="+mn-cs"/>
                        </a:rPr>
                        <a:t>同姓</a:t>
                      </a:r>
                      <a:r>
                        <a:rPr kumimoji="1" lang="en-US" altLang="ja-JP" sz="3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  <a:cs typeface="+mn-cs"/>
                        </a:rPr>
                        <a:t>(</a:t>
                      </a:r>
                      <a:r>
                        <a:rPr kumimoji="1" lang="ja-JP" altLang="en-US" sz="3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  <a:cs typeface="+mn-cs"/>
                        </a:rPr>
                        <a:t> </a:t>
                      </a:r>
                      <a:r>
                        <a:rPr kumimoji="1" lang="en-US" altLang="ja-JP" sz="3600" b="1" i="0" u="none" strike="noStrike" kern="1200" cap="none" spc="0" normalizeH="0" baseline="30000" noProof="0" dirty="0">
                          <a:ln>
                            <a:noFill/>
                          </a:ln>
                          <a:solidFill>
                            <a:srgbClr val="005AFF"/>
                          </a:solidFill>
                          <a:effectLst/>
                          <a:uLnTx/>
                          <a:uFillTx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  <a:cs typeface="+mn-cs"/>
                        </a:rPr>
                        <a:t>(7) </a:t>
                      </a:r>
                      <a:r>
                        <a:rPr kumimoji="1" lang="ja-JP" altLang="en-US" sz="3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5AFF"/>
                          </a:solidFill>
                          <a:effectLst/>
                          <a:uLnTx/>
                          <a:uFillTx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  <a:cs typeface="+mn-cs"/>
                        </a:rPr>
                        <a:t>夫</a:t>
                      </a:r>
                      <a:r>
                        <a:rPr kumimoji="1" lang="ja-JP" altLang="en-US" sz="3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5AFF"/>
                          </a:solidFill>
                          <a:effectLst/>
                          <a:uLnTx/>
                          <a:uFillTx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  <a:cs typeface="+mn-cs"/>
                        </a:rPr>
                        <a:t> </a:t>
                      </a:r>
                      <a:r>
                        <a:rPr kumimoji="1" lang="ja-JP" altLang="en-US" sz="3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  <a:cs typeface="+mn-cs"/>
                        </a:rPr>
                        <a:t>の姓</a:t>
                      </a:r>
                      <a:r>
                        <a:rPr kumimoji="1" lang="en-US" altLang="ja-JP" sz="3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  <a:cs typeface="+mn-cs"/>
                        </a:rPr>
                        <a:t>)</a:t>
                      </a:r>
                      <a:endParaRPr kumimoji="1" lang="ja-JP" altLang="en-US" sz="3200" dirty="0"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1" lang="ja-JP" altLang="en-US" sz="3200" kern="1200" dirty="0">
                          <a:solidFill>
                            <a:schemeClr val="tx1"/>
                          </a:solidFill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  <a:cs typeface="+mn-cs"/>
                        </a:rPr>
                        <a:t>権利・義務は </a:t>
                      </a:r>
                      <a:r>
                        <a:rPr kumimoji="1" lang="en-US" altLang="ja-JP" sz="3600" b="1" i="0" u="none" strike="noStrike" kern="1200" cap="none" spc="0" normalizeH="0" baseline="30000" noProof="0" dirty="0">
                          <a:ln>
                            <a:noFill/>
                          </a:ln>
                          <a:solidFill>
                            <a:srgbClr val="005AFF"/>
                          </a:solidFill>
                          <a:effectLst/>
                          <a:uLnTx/>
                          <a:uFillTx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  <a:cs typeface="+mn-cs"/>
                        </a:rPr>
                        <a:t>(8) </a:t>
                      </a:r>
                      <a:r>
                        <a:rPr kumimoji="1" lang="ja-JP" altLang="en-US" sz="3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5AFF"/>
                          </a:solidFill>
                          <a:effectLst/>
                          <a:uLnTx/>
                          <a:uFillTx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  <a:cs typeface="+mn-cs"/>
                        </a:rPr>
                        <a:t>平等</a:t>
                      </a:r>
                      <a:endParaRPr kumimoji="1" lang="ja-JP" altLang="en-US" sz="3200" kern="1200" dirty="0">
                        <a:solidFill>
                          <a:schemeClr val="tx1"/>
                        </a:solidFill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  <a:cs typeface="+mn-cs"/>
                      </a:endParaRPr>
                    </a:p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kumimoji="1" lang="ja-JP" altLang="en-US" sz="3200" kern="1200" dirty="0">
                          <a:solidFill>
                            <a:schemeClr val="tx1"/>
                          </a:solidFill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  <a:cs typeface="+mn-cs"/>
                        </a:rPr>
                        <a:t>同姓（夫または妻</a:t>
                      </a:r>
                      <a:r>
                        <a:rPr kumimoji="1" lang="ja-JP" altLang="en-US" sz="3200" kern="1200" noProof="0" dirty="0">
                          <a:solidFill>
                            <a:schemeClr val="tx1"/>
                          </a:solidFill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  <a:cs typeface="+mn-cs"/>
                        </a:rPr>
                        <a:t>の姓）</a:t>
                      </a:r>
                      <a:r>
                        <a:rPr kumimoji="1" lang="ja-JP" altLang="en-US" sz="3200" kern="1200" dirty="0">
                          <a:solidFill>
                            <a:schemeClr val="tx1"/>
                          </a:solidFill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  <a:cs typeface="+mn-cs"/>
                        </a:rPr>
                        <a:t>　　　</a:t>
                      </a:r>
                      <a:r>
                        <a:rPr kumimoji="1" lang="ja-JP" altLang="en-US" sz="36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5AFF"/>
                          </a:solidFill>
                          <a:effectLst/>
                          <a:uLnTx/>
                          <a:uFillTx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  <a:cs typeface="+mn-cs"/>
                        </a:rPr>
                        <a:t>　</a:t>
                      </a:r>
                      <a:endParaRPr kumimoji="1" lang="ja-JP" altLang="en-US" sz="3200" kern="1200" dirty="0">
                        <a:solidFill>
                          <a:schemeClr val="tx1"/>
                        </a:solidFill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81758768"/>
                  </a:ext>
                </a:extLst>
              </a:tr>
            </a:tbl>
          </a:graphicData>
        </a:graphic>
      </p:graphicFrame>
      <p:sp>
        <p:nvSpPr>
          <p:cNvPr id="5" name="大かっこ 4">
            <a:extLst>
              <a:ext uri="{FF2B5EF4-FFF2-40B4-BE49-F238E27FC236}">
                <a16:creationId xmlns:a16="http://schemas.microsoft.com/office/drawing/2014/main" id="{84FA1E60-E522-166D-89D0-D7A817B06E12}"/>
              </a:ext>
            </a:extLst>
          </p:cNvPr>
          <p:cNvSpPr/>
          <p:nvPr/>
        </p:nvSpPr>
        <p:spPr>
          <a:xfrm>
            <a:off x="1336674" y="2343294"/>
            <a:ext cx="1431925" cy="464527"/>
          </a:xfrm>
          <a:prstGeom prst="bracketPair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r>
              <a:rPr kumimoji="1" lang="en-US" altLang="ja-JP" sz="3600" b="1" baseline="30000" dirty="0">
                <a:solidFill>
                  <a:srgbClr val="005AFF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4</a:t>
            </a:r>
            <a:endParaRPr kumimoji="1" lang="ja-JP" altLang="en-US" sz="3600" b="1" baseline="30000" dirty="0">
              <a:solidFill>
                <a:srgbClr val="005AFF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  <p:sp>
        <p:nvSpPr>
          <p:cNvPr id="6" name="大かっこ 5">
            <a:extLst>
              <a:ext uri="{FF2B5EF4-FFF2-40B4-BE49-F238E27FC236}">
                <a16:creationId xmlns:a16="http://schemas.microsoft.com/office/drawing/2014/main" id="{86763883-C1B3-E412-8894-13B6B0332F85}"/>
              </a:ext>
            </a:extLst>
          </p:cNvPr>
          <p:cNvSpPr/>
          <p:nvPr/>
        </p:nvSpPr>
        <p:spPr>
          <a:xfrm>
            <a:off x="4924428" y="2343294"/>
            <a:ext cx="1431925" cy="464527"/>
          </a:xfrm>
          <a:prstGeom prst="bracketPair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r>
              <a:rPr kumimoji="1" lang="en-US" altLang="ja-JP" sz="3600" b="1" baseline="30000" dirty="0">
                <a:solidFill>
                  <a:srgbClr val="005AFF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5</a:t>
            </a:r>
            <a:endParaRPr kumimoji="1" lang="ja-JP" altLang="en-US" sz="3600" b="1" baseline="30000" dirty="0">
              <a:solidFill>
                <a:srgbClr val="005AFF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  <p:sp>
        <p:nvSpPr>
          <p:cNvPr id="7" name="大かっこ 6">
            <a:extLst>
              <a:ext uri="{FF2B5EF4-FFF2-40B4-BE49-F238E27FC236}">
                <a16:creationId xmlns:a16="http://schemas.microsoft.com/office/drawing/2014/main" id="{7A366DF4-3D7F-0F34-EAF5-7E32FEC4281F}"/>
              </a:ext>
            </a:extLst>
          </p:cNvPr>
          <p:cNvSpPr/>
          <p:nvPr/>
        </p:nvSpPr>
        <p:spPr>
          <a:xfrm>
            <a:off x="1336674" y="4469611"/>
            <a:ext cx="2333626" cy="464527"/>
          </a:xfrm>
          <a:prstGeom prst="bracketPair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r>
              <a:rPr kumimoji="1" lang="en-US" altLang="ja-JP" sz="3600" b="1" baseline="30000" dirty="0">
                <a:solidFill>
                  <a:srgbClr val="005AFF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6</a:t>
            </a:r>
            <a:endParaRPr kumimoji="1" lang="ja-JP" altLang="en-US" sz="3600" b="1" baseline="30000" dirty="0">
              <a:solidFill>
                <a:srgbClr val="005AFF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  <p:sp>
        <p:nvSpPr>
          <p:cNvPr id="9" name="大かっこ 8">
            <a:extLst>
              <a:ext uri="{FF2B5EF4-FFF2-40B4-BE49-F238E27FC236}">
                <a16:creationId xmlns:a16="http://schemas.microsoft.com/office/drawing/2014/main" id="{6520704A-5445-AF83-8DC4-719491C50D96}"/>
              </a:ext>
            </a:extLst>
          </p:cNvPr>
          <p:cNvSpPr/>
          <p:nvPr/>
        </p:nvSpPr>
        <p:spPr>
          <a:xfrm>
            <a:off x="2403474" y="5468603"/>
            <a:ext cx="911226" cy="464527"/>
          </a:xfrm>
          <a:prstGeom prst="bracketPair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r>
              <a:rPr kumimoji="1" lang="en-US" altLang="ja-JP" sz="3600" b="1" baseline="30000" dirty="0">
                <a:solidFill>
                  <a:srgbClr val="005AFF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7</a:t>
            </a:r>
            <a:endParaRPr kumimoji="1" lang="ja-JP" altLang="en-US" sz="3600" b="1" baseline="30000" dirty="0">
              <a:solidFill>
                <a:srgbClr val="005AFF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  <p:sp>
        <p:nvSpPr>
          <p:cNvPr id="11" name="大かっこ 10">
            <a:extLst>
              <a:ext uri="{FF2B5EF4-FFF2-40B4-BE49-F238E27FC236}">
                <a16:creationId xmlns:a16="http://schemas.microsoft.com/office/drawing/2014/main" id="{A5E4897E-1EAE-E16D-4D62-528625E14DD9}"/>
              </a:ext>
            </a:extLst>
          </p:cNvPr>
          <p:cNvSpPr/>
          <p:nvPr/>
        </p:nvSpPr>
        <p:spPr>
          <a:xfrm>
            <a:off x="7242174" y="4441035"/>
            <a:ext cx="1482726" cy="464527"/>
          </a:xfrm>
          <a:prstGeom prst="bracketPair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r>
              <a:rPr kumimoji="1" lang="en-US" altLang="ja-JP" sz="3600" b="1" baseline="30000" dirty="0">
                <a:solidFill>
                  <a:srgbClr val="005AFF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8</a:t>
            </a:r>
            <a:endParaRPr kumimoji="1" lang="ja-JP" altLang="en-US" sz="3600" b="1" baseline="30000" dirty="0">
              <a:solidFill>
                <a:srgbClr val="005AFF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5106085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9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534C73F-A059-C67A-7C29-3828620C25B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id="{2D305A55-023D-4D37-2B6F-5C5375639A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E546C7-DDCC-4C79-B357-34FAB75EF343}" type="slidenum">
              <a:rPr kumimoji="1" lang="ja-JP" altLang="en-US" smtClean="0"/>
              <a:t>5</a:t>
            </a:fld>
            <a:endParaRPr kumimoji="1" lang="ja-JP" altLang="en-US"/>
          </a:p>
        </p:txBody>
      </p:sp>
      <p:sp>
        <p:nvSpPr>
          <p:cNvPr id="4" name="タイトル 3">
            <a:extLst>
              <a:ext uri="{FF2B5EF4-FFF2-40B4-BE49-F238E27FC236}">
                <a16:creationId xmlns:a16="http://schemas.microsoft.com/office/drawing/2014/main" id="{F645B0D7-B620-3AD3-77AF-7A5F12F825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81700" y="179999"/>
            <a:ext cx="3162300" cy="396000"/>
          </a:xfrm>
        </p:spPr>
        <p:txBody>
          <a:bodyPr/>
          <a:lstStyle/>
          <a:p>
            <a:r>
              <a:rPr lang="ja-JP" altLang="en-US" dirty="0"/>
              <a:t>１　家族法の理念と背景	</a:t>
            </a:r>
            <a:endParaRPr kumimoji="1" lang="ja-JP" altLang="en-US" dirty="0"/>
          </a:p>
        </p:txBody>
      </p:sp>
      <p:sp>
        <p:nvSpPr>
          <p:cNvPr id="2" name="テキスト プレースホルダー 1">
            <a:extLst>
              <a:ext uri="{FF2B5EF4-FFF2-40B4-BE49-F238E27FC236}">
                <a16:creationId xmlns:a16="http://schemas.microsoft.com/office/drawing/2014/main" id="{6201C15E-6623-1D65-1D37-CF760607F13C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701813" y="619338"/>
            <a:ext cx="8269388" cy="934030"/>
          </a:xfrm>
        </p:spPr>
        <p:txBody>
          <a:bodyPr/>
          <a:lstStyle/>
          <a:p>
            <a:pPr marL="444500" indent="-444500"/>
            <a:r>
              <a:rPr lang="ja-JP" altLang="en-US" dirty="0"/>
              <a:t>１</a:t>
            </a:r>
            <a:r>
              <a:rPr lang="en-US" altLang="ja-JP" dirty="0"/>
              <a:t>. </a:t>
            </a:r>
            <a:r>
              <a:rPr lang="ja-JP" altLang="en-US" dirty="0"/>
              <a:t>旧民法（明治民法）と現行民法について，（　　）のなかに適語を記入しよう。 </a:t>
            </a:r>
            <a:r>
              <a:rPr lang="en-US" altLang="ja-JP" b="0" dirty="0"/>
              <a:t>(3/3) </a:t>
            </a:r>
            <a:endParaRPr lang="ja-JP" altLang="en-US" b="0" dirty="0"/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725EA366-968B-9A77-AD6A-ACE411883C71}"/>
              </a:ext>
            </a:extLst>
          </p:cNvPr>
          <p:cNvSpPr txBox="1"/>
          <p:nvPr/>
        </p:nvSpPr>
        <p:spPr>
          <a:xfrm>
            <a:off x="172799" y="665397"/>
            <a:ext cx="522900" cy="420956"/>
          </a:xfrm>
          <a:prstGeom prst="roundRect">
            <a:avLst/>
          </a:prstGeom>
          <a:solidFill>
            <a:srgbClr val="0475D1"/>
          </a:solidFill>
          <a:ln>
            <a:noFill/>
          </a:ln>
        </p:spPr>
        <p:txBody>
          <a:bodyPr wrap="square" lIns="36000" tIns="36000" rIns="36000" bIns="36000" rtlCol="0" anchor="ctr">
            <a:spAutoFit/>
          </a:bodyPr>
          <a:lstStyle/>
          <a:p>
            <a:pPr algn="ctr"/>
            <a:r>
              <a:rPr kumimoji="1" lang="ja-JP" altLang="en-US" sz="2000" b="1" dirty="0">
                <a:solidFill>
                  <a:schemeClr val="bg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知 </a:t>
            </a:r>
          </a:p>
        </p:txBody>
      </p:sp>
      <p:graphicFrame>
        <p:nvGraphicFramePr>
          <p:cNvPr id="8" name="表 7">
            <a:extLst>
              <a:ext uri="{FF2B5EF4-FFF2-40B4-BE49-F238E27FC236}">
                <a16:creationId xmlns:a16="http://schemas.microsoft.com/office/drawing/2014/main" id="{8943FE66-A61D-22AA-B33B-50DD2D9CCB8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32487476"/>
              </p:ext>
            </p:extLst>
          </p:nvPr>
        </p:nvGraphicFramePr>
        <p:xfrm>
          <a:off x="207366" y="2413397"/>
          <a:ext cx="8729267" cy="3408197"/>
        </p:xfrm>
        <a:graphic>
          <a:graphicData uri="http://schemas.openxmlformats.org/drawingml/2006/table">
            <a:tbl>
              <a:tblPr firstRow="1" bandRow="1">
                <a:tableStyleId>{72833802-FEF1-4C79-8D5D-14CF1EAF98D9}</a:tableStyleId>
              </a:tblPr>
              <a:tblGrid>
                <a:gridCol w="1041399">
                  <a:extLst>
                    <a:ext uri="{9D8B030D-6E8A-4147-A177-3AD203B41FA5}">
                      <a16:colId xmlns:a16="http://schemas.microsoft.com/office/drawing/2014/main" val="829345759"/>
                    </a:ext>
                  </a:extLst>
                </a:gridCol>
                <a:gridCol w="3589935">
                  <a:extLst>
                    <a:ext uri="{9D8B030D-6E8A-4147-A177-3AD203B41FA5}">
                      <a16:colId xmlns:a16="http://schemas.microsoft.com/office/drawing/2014/main" val="2080725343"/>
                    </a:ext>
                  </a:extLst>
                </a:gridCol>
                <a:gridCol w="4097933">
                  <a:extLst>
                    <a:ext uri="{9D8B030D-6E8A-4147-A177-3AD203B41FA5}">
                      <a16:colId xmlns:a16="http://schemas.microsoft.com/office/drawing/2014/main" val="4264204958"/>
                    </a:ext>
                  </a:extLst>
                </a:gridCol>
              </a:tblGrid>
              <a:tr h="305185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2800" dirty="0">
                          <a:solidFill>
                            <a:schemeClr val="tx1"/>
                          </a:solidFill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項目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7EAF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2800" dirty="0">
                          <a:solidFill>
                            <a:schemeClr val="tx1"/>
                          </a:solidFill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旧民法（明治民法）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7EAF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2800" dirty="0">
                          <a:solidFill>
                            <a:schemeClr val="tx1"/>
                          </a:solidFill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現行民法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7EAF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19655181"/>
                  </a:ext>
                </a:extLst>
              </a:tr>
              <a:tr h="1597734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3200" dirty="0"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親子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7EAFB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kumimoji="1" lang="ja-JP" altLang="en-US" sz="3200" dirty="0">
                          <a:latin typeface="ＭＳ Ｐゴシック" panose="020B0600070205080204" pitchFamily="50" charset="-128"/>
                          <a:ea typeface="+mn-ea"/>
                        </a:rPr>
                        <a:t>子の </a:t>
                      </a:r>
                      <a:r>
                        <a:rPr kumimoji="1" lang="en-US" altLang="ja-JP" sz="3600" b="1" i="0" u="none" strike="noStrike" kern="1200" cap="none" spc="0" normalizeH="0" baseline="30000" noProof="0" dirty="0">
                          <a:ln>
                            <a:noFill/>
                          </a:ln>
                          <a:solidFill>
                            <a:srgbClr val="005AFF"/>
                          </a:solidFill>
                          <a:effectLst/>
                          <a:uLnTx/>
                          <a:uFillTx/>
                          <a:latin typeface="ＭＳ Ｐゴシック" panose="020B0600070205080204" pitchFamily="50" charset="-128"/>
                          <a:ea typeface="+mn-ea"/>
                          <a:cs typeface="+mn-cs"/>
                        </a:rPr>
                        <a:t>(9) </a:t>
                      </a:r>
                      <a:r>
                        <a:rPr kumimoji="1" lang="ja-JP" altLang="en-US" sz="36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5AFF"/>
                          </a:solidFill>
                          <a:effectLst/>
                          <a:uLnTx/>
                          <a:uFillTx/>
                          <a:latin typeface="ＭＳ Ｐゴシック" panose="020B0600070205080204" pitchFamily="50" charset="-128"/>
                          <a:ea typeface="+mn-ea"/>
                          <a:cs typeface="+mn-cs"/>
                        </a:rPr>
                        <a:t>親権 </a:t>
                      </a:r>
                      <a:r>
                        <a:rPr kumimoji="1" lang="ja-JP" altLang="en-US" sz="3200" dirty="0">
                          <a:latin typeface="ＭＳ Ｐゴシック" panose="020B0600070205080204" pitchFamily="50" charset="-128"/>
                          <a:ea typeface="+mn-ea"/>
                        </a:rPr>
                        <a:t>は</a:t>
                      </a:r>
                      <a:endParaRPr kumimoji="1" lang="en-US" altLang="ja-JP" sz="3200" dirty="0">
                        <a:latin typeface="ＭＳ Ｐゴシック" panose="020B0600070205080204" pitchFamily="50" charset="-128"/>
                        <a:ea typeface="+mn-ea"/>
                      </a:endParaRPr>
                    </a:p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kumimoji="1" lang="ja-JP" altLang="en-US" sz="3200" dirty="0">
                          <a:latin typeface="ＭＳ Ｐゴシック" panose="020B0600070205080204" pitchFamily="50" charset="-128"/>
                          <a:ea typeface="+mn-ea"/>
                        </a:rPr>
                        <a:t>原則として</a:t>
                      </a:r>
                      <a:r>
                        <a:rPr kumimoji="1" lang="ja-JP" altLang="en-US" sz="3200" kern="1200" dirty="0">
                          <a:solidFill>
                            <a:schemeClr val="tx1"/>
                          </a:solidFill>
                          <a:latin typeface="ＭＳ Ｐゴシック" panose="020B0600070205080204" pitchFamily="50" charset="-128"/>
                          <a:ea typeface="+mn-ea"/>
                          <a:cs typeface="+mn-cs"/>
                        </a:rPr>
                        <a:t>父親</a:t>
                      </a:r>
                      <a:r>
                        <a:rPr kumimoji="1" lang="ja-JP" altLang="en-US" sz="3200" dirty="0">
                          <a:latin typeface="ＭＳ Ｐゴシック" panose="020B0600070205080204" pitchFamily="50" charset="-128"/>
                          <a:ea typeface="+mn-ea"/>
                        </a:rPr>
                        <a:t>のみ</a:t>
                      </a:r>
                      <a:endParaRPr kumimoji="1" lang="ja-JP" altLang="en-US" sz="3200" dirty="0"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622300" indent="-622300">
                        <a:buFont typeface="Arial" panose="020B0604020202020204" pitchFamily="34" charset="0"/>
                        <a:buNone/>
                      </a:pPr>
                      <a:r>
                        <a:rPr kumimoji="1" lang="ja-JP" altLang="en-US" sz="3200" kern="1200" dirty="0">
                          <a:solidFill>
                            <a:schemeClr val="tx1"/>
                          </a:solidFill>
                          <a:latin typeface="ＭＳ Ｐゴシック" panose="020B0600070205080204" pitchFamily="50" charset="-128"/>
                          <a:ea typeface="+mn-ea"/>
                          <a:cs typeface="+mn-cs"/>
                        </a:rPr>
                        <a:t>父母の </a:t>
                      </a:r>
                      <a:r>
                        <a:rPr kumimoji="1" lang="en-US" altLang="ja-JP" sz="3600" b="1" i="0" u="none" strike="noStrike" kern="1200" cap="none" spc="0" normalizeH="0" baseline="30000" noProof="0" dirty="0">
                          <a:ln>
                            <a:noFill/>
                          </a:ln>
                          <a:solidFill>
                            <a:srgbClr val="005AFF"/>
                          </a:solidFill>
                          <a:effectLst/>
                          <a:uLnTx/>
                          <a:uFillTx/>
                          <a:latin typeface="ＭＳ Ｐゴシック" panose="020B0600070205080204" pitchFamily="50" charset="-128"/>
                          <a:ea typeface="+mn-ea"/>
                          <a:cs typeface="+mn-cs"/>
                        </a:rPr>
                        <a:t>(10) </a:t>
                      </a:r>
                      <a:r>
                        <a:rPr kumimoji="1" lang="ja-JP" altLang="en-US" sz="36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5AFF"/>
                          </a:solidFill>
                          <a:effectLst/>
                          <a:uLnTx/>
                          <a:uFillTx/>
                          <a:latin typeface="ＭＳ Ｐゴシック" panose="020B0600070205080204" pitchFamily="50" charset="-128"/>
                          <a:ea typeface="+mn-ea"/>
                          <a:cs typeface="+mn-cs"/>
                        </a:rPr>
                        <a:t>共同親権</a:t>
                      </a:r>
                      <a:endParaRPr kumimoji="1" lang="ja-JP" altLang="en-US" sz="3200" kern="1200" dirty="0">
                        <a:solidFill>
                          <a:schemeClr val="tx1"/>
                        </a:solidFill>
                        <a:latin typeface="ＭＳ Ｐゴシック" panose="020B0600070205080204" pitchFamily="50" charset="-128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11475108"/>
                  </a:ext>
                </a:extLst>
              </a:tr>
              <a:tr h="1274597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3200" dirty="0"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相続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7EAFB"/>
                    </a:solidFill>
                  </a:tcPr>
                </a:tc>
                <a:tc>
                  <a:txBody>
                    <a:bodyPr/>
                    <a:lstStyle/>
                    <a:p>
                      <a:pPr marL="622300" marR="0" lvl="0" indent="-6223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1" lang="en-US" altLang="ja-JP" sz="3600" b="1" i="0" u="none" strike="noStrike" kern="1200" cap="none" spc="0" normalizeH="0" baseline="30000" noProof="0" dirty="0">
                          <a:ln>
                            <a:noFill/>
                          </a:ln>
                          <a:solidFill>
                            <a:srgbClr val="005AFF"/>
                          </a:solidFill>
                          <a:effectLst/>
                          <a:uLnTx/>
                          <a:uFillTx/>
                          <a:latin typeface="ＭＳ Ｐゴシック" panose="020B0600070205080204" pitchFamily="50" charset="-128"/>
                          <a:ea typeface="+mn-ea"/>
                          <a:cs typeface="+mn-cs"/>
                        </a:rPr>
                        <a:t>(11) </a:t>
                      </a:r>
                      <a:r>
                        <a:rPr kumimoji="1" lang="ja-JP" altLang="en-US" sz="3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5AFF"/>
                          </a:solidFill>
                          <a:effectLst/>
                          <a:uLnTx/>
                          <a:uFillTx/>
                          <a:latin typeface="ＭＳ Ｐゴシック" panose="020B0600070205080204" pitchFamily="50" charset="-128"/>
                          <a:ea typeface="+mn-ea"/>
                          <a:cs typeface="+mn-cs"/>
                        </a:rPr>
                        <a:t>家督相続</a:t>
                      </a:r>
                      <a:endParaRPr kumimoji="1" lang="en-US" altLang="ja-JP" sz="36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5AFF"/>
                        </a:solidFill>
                        <a:effectLst/>
                        <a:uLnTx/>
                        <a:uFillTx/>
                        <a:latin typeface="ＭＳ Ｐゴシック" panose="020B0600070205080204" pitchFamily="50" charset="-128"/>
                        <a:ea typeface="+mn-ea"/>
                        <a:cs typeface="+mn-cs"/>
                      </a:endParaRPr>
                    </a:p>
                    <a:p>
                      <a:pPr marL="622300" marR="0" lvl="0" indent="-6223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1" lang="en-US" altLang="ja-JP" sz="3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ＭＳ Ｐゴシック" panose="020B0600070205080204" pitchFamily="50" charset="-128"/>
                          <a:ea typeface="+mn-ea"/>
                          <a:cs typeface="+mn-cs"/>
                        </a:rPr>
                        <a:t>(</a:t>
                      </a:r>
                      <a:r>
                        <a:rPr kumimoji="1" lang="ja-JP" altLang="en-US" sz="3200" kern="1200" dirty="0">
                          <a:solidFill>
                            <a:schemeClr val="tx1"/>
                          </a:solidFill>
                          <a:latin typeface="ＭＳ Ｐゴシック" panose="020B0600070205080204" pitchFamily="50" charset="-128"/>
                          <a:ea typeface="+mn-ea"/>
                          <a:cs typeface="+mn-cs"/>
                        </a:rPr>
                        <a:t>男子</a:t>
                      </a:r>
                      <a:r>
                        <a:rPr kumimoji="1" lang="ja-JP" altLang="en-US" sz="3200" dirty="0">
                          <a:latin typeface="ＭＳ Ｐゴシック" panose="020B0600070205080204" pitchFamily="50" charset="-128"/>
                          <a:ea typeface="+mn-ea"/>
                        </a:rPr>
                        <a:t>優先</a:t>
                      </a:r>
                      <a:r>
                        <a:rPr kumimoji="1" lang="en-US" altLang="ja-JP" sz="3200" dirty="0">
                          <a:latin typeface="ＭＳ Ｐゴシック" panose="020B0600070205080204" pitchFamily="50" charset="-128"/>
                          <a:ea typeface="+mn-ea"/>
                        </a:rPr>
                        <a:t>)</a:t>
                      </a:r>
                      <a:endParaRPr kumimoji="1" lang="ja-JP" altLang="en-US" sz="3200" dirty="0"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622300" indent="-622300">
                        <a:buFont typeface="Arial" panose="020B0604020202020204" pitchFamily="34" charset="0"/>
                        <a:buNone/>
                      </a:pPr>
                      <a:r>
                        <a:rPr kumimoji="1" lang="en-US" altLang="ja-JP" sz="3600" b="1" i="0" u="none" strike="noStrike" kern="1200" cap="none" spc="0" normalizeH="0" baseline="30000" noProof="0" dirty="0">
                          <a:ln>
                            <a:noFill/>
                          </a:ln>
                          <a:solidFill>
                            <a:srgbClr val="005AFF"/>
                          </a:solidFill>
                          <a:effectLst/>
                          <a:uLnTx/>
                          <a:uFillTx/>
                          <a:latin typeface="ＭＳ Ｐゴシック" panose="020B0600070205080204" pitchFamily="50" charset="-128"/>
                          <a:ea typeface="+mn-ea"/>
                          <a:cs typeface="+mn-cs"/>
                        </a:rPr>
                        <a:t>(12) </a:t>
                      </a:r>
                      <a:r>
                        <a:rPr kumimoji="1" lang="ja-JP" altLang="en-US" sz="36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5AFF"/>
                          </a:solidFill>
                          <a:effectLst/>
                          <a:uLnTx/>
                          <a:uFillTx/>
                          <a:latin typeface="ＭＳ Ｐゴシック" panose="020B0600070205080204" pitchFamily="50" charset="-128"/>
                          <a:ea typeface="+mn-ea"/>
                          <a:cs typeface="+mn-cs"/>
                        </a:rPr>
                        <a:t>均分相続</a:t>
                      </a:r>
                      <a:endParaRPr kumimoji="1" lang="en-US" altLang="ja-JP" sz="36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5AFF"/>
                        </a:solidFill>
                        <a:effectLst/>
                        <a:uLnTx/>
                        <a:uFillTx/>
                        <a:latin typeface="ＭＳ Ｐゴシック" panose="020B0600070205080204" pitchFamily="50" charset="-128"/>
                        <a:ea typeface="+mn-ea"/>
                        <a:cs typeface="+mn-cs"/>
                      </a:endParaRPr>
                    </a:p>
                    <a:p>
                      <a:pPr marL="622300" indent="-622300">
                        <a:buFont typeface="Arial" panose="020B0604020202020204" pitchFamily="34" charset="0"/>
                        <a:buNone/>
                      </a:pPr>
                      <a:r>
                        <a:rPr kumimoji="1" lang="en-US" altLang="ja-JP" sz="3200" kern="1200" dirty="0">
                          <a:solidFill>
                            <a:schemeClr val="tx1"/>
                          </a:solidFill>
                          <a:latin typeface="ＭＳ Ｐゴシック" panose="020B0600070205080204" pitchFamily="50" charset="-128"/>
                          <a:ea typeface="+mn-ea"/>
                          <a:cs typeface="+mn-cs"/>
                        </a:rPr>
                        <a:t>(</a:t>
                      </a:r>
                      <a:r>
                        <a:rPr kumimoji="1" lang="ja-JP" altLang="en-US" sz="3200" kern="1200" dirty="0">
                          <a:solidFill>
                            <a:schemeClr val="tx1"/>
                          </a:solidFill>
                          <a:latin typeface="ＭＳ Ｐゴシック" panose="020B0600070205080204" pitchFamily="50" charset="-128"/>
                          <a:ea typeface="+mn-ea"/>
                          <a:cs typeface="+mn-cs"/>
                        </a:rPr>
                        <a:t>配偶者と子</a:t>
                      </a:r>
                      <a:r>
                        <a:rPr kumimoji="1" lang="en-US" altLang="ja-JP" sz="3200" kern="1200" dirty="0">
                          <a:solidFill>
                            <a:schemeClr val="tx1"/>
                          </a:solidFill>
                          <a:latin typeface="ＭＳ Ｐゴシック" panose="020B0600070205080204" pitchFamily="50" charset="-128"/>
                          <a:ea typeface="+mn-ea"/>
                          <a:cs typeface="+mn-cs"/>
                        </a:rPr>
                        <a:t>)</a:t>
                      </a:r>
                      <a:endParaRPr kumimoji="1" lang="ja-JP" altLang="en-US" sz="3200" kern="1200" dirty="0">
                        <a:solidFill>
                          <a:schemeClr val="tx1"/>
                        </a:solidFill>
                        <a:latin typeface="ＭＳ Ｐゴシック" panose="020B0600070205080204" pitchFamily="50" charset="-128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81758768"/>
                  </a:ext>
                </a:extLst>
              </a:tr>
            </a:tbl>
          </a:graphicData>
        </a:graphic>
      </p:graphicFrame>
      <p:pic>
        <p:nvPicPr>
          <p:cNvPr id="5" name="図 4" descr="back.png">
            <a:hlinkClick r:id="rId3" action="ppaction://hlinksldjump"/>
            <a:extLst>
              <a:ext uri="{FF2B5EF4-FFF2-40B4-BE49-F238E27FC236}">
                <a16:creationId xmlns:a16="http://schemas.microsoft.com/office/drawing/2014/main" id="{A41B5CD2-2081-F9E6-7DC3-8B0F45CE84F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4999" y="6049238"/>
            <a:ext cx="829001" cy="469361"/>
          </a:xfrm>
          <a:prstGeom prst="rect">
            <a:avLst/>
          </a:prstGeom>
        </p:spPr>
      </p:pic>
      <p:sp>
        <p:nvSpPr>
          <p:cNvPr id="6" name="大かっこ 5">
            <a:extLst>
              <a:ext uri="{FF2B5EF4-FFF2-40B4-BE49-F238E27FC236}">
                <a16:creationId xmlns:a16="http://schemas.microsoft.com/office/drawing/2014/main" id="{82135E8E-8569-624D-E113-6C6E16906827}"/>
              </a:ext>
            </a:extLst>
          </p:cNvPr>
          <p:cNvSpPr/>
          <p:nvPr/>
        </p:nvSpPr>
        <p:spPr>
          <a:xfrm>
            <a:off x="2256904" y="3023393"/>
            <a:ext cx="1381126" cy="464527"/>
          </a:xfrm>
          <a:prstGeom prst="bracketPair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r>
              <a:rPr kumimoji="1" lang="en-US" altLang="ja-JP" sz="3600" b="1" baseline="30000" dirty="0">
                <a:solidFill>
                  <a:srgbClr val="005AFF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9</a:t>
            </a:r>
            <a:endParaRPr kumimoji="1" lang="ja-JP" altLang="en-US" sz="3600" b="1" baseline="30000" dirty="0">
              <a:solidFill>
                <a:srgbClr val="005AFF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  <p:sp>
        <p:nvSpPr>
          <p:cNvPr id="7" name="大かっこ 6">
            <a:extLst>
              <a:ext uri="{FF2B5EF4-FFF2-40B4-BE49-F238E27FC236}">
                <a16:creationId xmlns:a16="http://schemas.microsoft.com/office/drawing/2014/main" id="{8FEE76C0-FF2E-BBA5-6B3D-9F0BDFEB2DE2}"/>
              </a:ext>
            </a:extLst>
          </p:cNvPr>
          <p:cNvSpPr/>
          <p:nvPr/>
        </p:nvSpPr>
        <p:spPr>
          <a:xfrm>
            <a:off x="6272394" y="3023392"/>
            <a:ext cx="2486026" cy="464527"/>
          </a:xfrm>
          <a:prstGeom prst="bracketPair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r>
              <a:rPr kumimoji="1" lang="en-US" altLang="ja-JP" sz="3600" b="1" baseline="30000" dirty="0">
                <a:solidFill>
                  <a:srgbClr val="005AFF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10</a:t>
            </a:r>
            <a:endParaRPr kumimoji="1" lang="ja-JP" altLang="en-US" sz="3600" b="1" baseline="30000" dirty="0">
              <a:solidFill>
                <a:srgbClr val="005AFF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  <p:sp>
        <p:nvSpPr>
          <p:cNvPr id="9" name="大かっこ 8">
            <a:extLst>
              <a:ext uri="{FF2B5EF4-FFF2-40B4-BE49-F238E27FC236}">
                <a16:creationId xmlns:a16="http://schemas.microsoft.com/office/drawing/2014/main" id="{5A4E15CE-EF1B-53CD-B9E3-7B59CE751F9B}"/>
              </a:ext>
            </a:extLst>
          </p:cNvPr>
          <p:cNvSpPr/>
          <p:nvPr/>
        </p:nvSpPr>
        <p:spPr>
          <a:xfrm>
            <a:off x="1349374" y="4650780"/>
            <a:ext cx="2486026" cy="464527"/>
          </a:xfrm>
          <a:prstGeom prst="bracketPair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r>
              <a:rPr kumimoji="1" lang="en-US" altLang="ja-JP" sz="3600" b="1" baseline="30000" dirty="0">
                <a:solidFill>
                  <a:srgbClr val="005AFF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11</a:t>
            </a:r>
            <a:endParaRPr kumimoji="1" lang="ja-JP" altLang="en-US" sz="3600" b="1" baseline="30000" dirty="0">
              <a:solidFill>
                <a:srgbClr val="005AFF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  <p:sp>
        <p:nvSpPr>
          <p:cNvPr id="11" name="大かっこ 10">
            <a:extLst>
              <a:ext uri="{FF2B5EF4-FFF2-40B4-BE49-F238E27FC236}">
                <a16:creationId xmlns:a16="http://schemas.microsoft.com/office/drawing/2014/main" id="{8B46C6EC-A5C3-8476-8F14-3C88C8A57F5B}"/>
              </a:ext>
            </a:extLst>
          </p:cNvPr>
          <p:cNvSpPr/>
          <p:nvPr/>
        </p:nvSpPr>
        <p:spPr>
          <a:xfrm>
            <a:off x="4952008" y="4650780"/>
            <a:ext cx="2486026" cy="464527"/>
          </a:xfrm>
          <a:prstGeom prst="bracketPair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r>
              <a:rPr kumimoji="1" lang="en-US" altLang="ja-JP" sz="3600" b="1" baseline="30000" dirty="0">
                <a:solidFill>
                  <a:srgbClr val="005AFF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12</a:t>
            </a:r>
            <a:endParaRPr kumimoji="1" lang="ja-JP" altLang="en-US" sz="3600" b="1" baseline="30000" dirty="0">
              <a:solidFill>
                <a:srgbClr val="005AFF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3241864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9" grpId="0" animBg="1"/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ー 1">
            <a:extLst>
              <a:ext uri="{FF2B5EF4-FFF2-40B4-BE49-F238E27FC236}">
                <a16:creationId xmlns:a16="http://schemas.microsoft.com/office/drawing/2014/main" id="{C93AA328-31AC-245B-AD85-9CBF349176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E546C7-DDCC-4C79-B357-34FAB75EF343}" type="slidenum">
              <a:rPr kumimoji="1" lang="ja-JP" altLang="en-US" smtClean="0"/>
              <a:t>6</a:t>
            </a:fld>
            <a:endParaRPr kumimoji="1" lang="ja-JP" altLang="en-US"/>
          </a:p>
        </p:txBody>
      </p:sp>
      <p:sp>
        <p:nvSpPr>
          <p:cNvPr id="3" name="タイトル 2">
            <a:extLst>
              <a:ext uri="{FF2B5EF4-FFF2-40B4-BE49-F238E27FC236}">
                <a16:creationId xmlns:a16="http://schemas.microsoft.com/office/drawing/2014/main" id="{9509C367-9484-ED25-B0D4-463A7F194F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45200" y="179999"/>
            <a:ext cx="3098800" cy="396000"/>
          </a:xfrm>
        </p:spPr>
        <p:txBody>
          <a:bodyPr/>
          <a:lstStyle/>
          <a:p>
            <a:r>
              <a:rPr lang="ja-JP" altLang="en-US" dirty="0"/>
              <a:t>１</a:t>
            </a:r>
            <a:r>
              <a:rPr kumimoji="1" lang="ja-JP" altLang="en-US" dirty="0"/>
              <a:t>　家族法の理念と背景</a:t>
            </a:r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8F3BA1CF-656E-BEEE-849D-634BFE98652A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66612" y="1816100"/>
            <a:ext cx="8410775" cy="4089400"/>
          </a:xfrm>
          <a:ln>
            <a:solidFill>
              <a:schemeClr val="tx1">
                <a:lumMod val="50000"/>
                <a:lumOff val="50000"/>
              </a:schemeClr>
            </a:solidFill>
          </a:ln>
        </p:spPr>
        <p:txBody>
          <a:bodyPr/>
          <a:lstStyle/>
          <a:p>
            <a:r>
              <a:rPr lang="ja-JP" altLang="en-US" sz="3600" b="1" dirty="0">
                <a:solidFill>
                  <a:srgbClr val="005AFF"/>
                </a:solidFill>
              </a:rPr>
              <a:t>（例）</a:t>
            </a:r>
            <a:endParaRPr lang="en-US" altLang="ja-JP" sz="3600" b="1" dirty="0">
              <a:solidFill>
                <a:srgbClr val="005AFF"/>
              </a:solidFill>
            </a:endParaRPr>
          </a:p>
          <a:p>
            <a:r>
              <a:rPr lang="ja-JP" altLang="en-US" sz="3600" b="1" dirty="0">
                <a:solidFill>
                  <a:srgbClr val="005AFF"/>
                </a:solidFill>
              </a:rPr>
              <a:t>結婚する時に男性の姓を選択する人が多い。</a:t>
            </a: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D33C4778-01AF-52FC-ED82-40FEA40697F7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366612" y="760484"/>
            <a:ext cx="8410775" cy="920821"/>
          </a:xfrm>
        </p:spPr>
        <p:txBody>
          <a:bodyPr/>
          <a:lstStyle/>
          <a:p>
            <a:r>
              <a:rPr kumimoji="1" lang="ja-JP" altLang="en-US" dirty="0"/>
              <a:t>旧民法の「家」制度の特徴はあなたの身の回りに残っているだろうか？</a:t>
            </a:r>
          </a:p>
        </p:txBody>
      </p:sp>
      <p:pic>
        <p:nvPicPr>
          <p:cNvPr id="6" name="図 5" descr="back.png">
            <a:hlinkClick r:id="rId2" action="ppaction://hlinksldjump"/>
            <a:extLst>
              <a:ext uri="{FF2B5EF4-FFF2-40B4-BE49-F238E27FC236}">
                <a16:creationId xmlns:a16="http://schemas.microsoft.com/office/drawing/2014/main" id="{0B8E02A7-FDF9-7B0C-26FA-B8B0626AD05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4999" y="6049238"/>
            <a:ext cx="829001" cy="469361"/>
          </a:xfrm>
          <a:prstGeom prst="rect">
            <a:avLst/>
          </a:prstGeom>
        </p:spPr>
      </p:pic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F58BDA55-FCE9-9708-C7F4-1BA5437A8026}"/>
              </a:ext>
            </a:extLst>
          </p:cNvPr>
          <p:cNvSpPr txBox="1"/>
          <p:nvPr/>
        </p:nvSpPr>
        <p:spPr>
          <a:xfrm>
            <a:off x="1827859" y="192899"/>
            <a:ext cx="1043088" cy="432792"/>
          </a:xfrm>
          <a:prstGeom prst="flowChartTerminator">
            <a:avLst/>
          </a:prstGeom>
          <a:solidFill>
            <a:schemeClr val="bg1"/>
          </a:solidFill>
          <a:ln w="12700">
            <a:solidFill>
              <a:srgbClr val="0099E0"/>
            </a:solidFill>
          </a:ln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kumimoji="1" lang="ja-JP" altLang="en-US" sz="2000" b="1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教</a:t>
            </a:r>
            <a:r>
              <a:rPr kumimoji="1" lang="en-US" altLang="ja-JP" sz="2000" b="1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p.32</a:t>
            </a:r>
            <a:endParaRPr kumimoji="1" lang="ja-JP" altLang="en-US" sz="2000" b="1" dirty="0"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  <p:sp>
        <p:nvSpPr>
          <p:cNvPr id="8" name="大かっこ 7">
            <a:extLst>
              <a:ext uri="{FF2B5EF4-FFF2-40B4-BE49-F238E27FC236}">
                <a16:creationId xmlns:a16="http://schemas.microsoft.com/office/drawing/2014/main" id="{3E83662E-58DA-0CA8-6ABF-98B43BB968EE}"/>
              </a:ext>
            </a:extLst>
          </p:cNvPr>
          <p:cNvSpPr/>
          <p:nvPr/>
        </p:nvSpPr>
        <p:spPr>
          <a:xfrm>
            <a:off x="459870" y="2459939"/>
            <a:ext cx="8219433" cy="1108015"/>
          </a:xfrm>
          <a:prstGeom prst="bracketPair">
            <a:avLst>
              <a:gd name="adj" fmla="val 6958"/>
            </a:avLst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t"/>
          <a:lstStyle/>
          <a:p>
            <a:endParaRPr kumimoji="1" lang="ja-JP" altLang="en-US" sz="3600" b="1" baseline="30000" dirty="0">
              <a:solidFill>
                <a:srgbClr val="005AFF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0097418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9C9741F-C06D-0272-11F0-55B906D9BD5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id="{EE233C5C-1A1F-A892-DCF0-1F292957CE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E546C7-DDCC-4C79-B357-34FAB75EF343}" type="slidenum">
              <a:rPr kumimoji="1" lang="ja-JP" altLang="en-US" smtClean="0"/>
              <a:t>7</a:t>
            </a:fld>
            <a:endParaRPr kumimoji="1" lang="ja-JP" altLang="en-US"/>
          </a:p>
        </p:txBody>
      </p:sp>
      <p:sp>
        <p:nvSpPr>
          <p:cNvPr id="4" name="タイトル 3">
            <a:extLst>
              <a:ext uri="{FF2B5EF4-FFF2-40B4-BE49-F238E27FC236}">
                <a16:creationId xmlns:a16="http://schemas.microsoft.com/office/drawing/2014/main" id="{7141F9A6-E908-8490-E524-85AE6978EC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dirty="0"/>
              <a:t>２　時代に応じた民法改正	</a:t>
            </a:r>
            <a:endParaRPr kumimoji="1" lang="ja-JP" altLang="en-US" dirty="0"/>
          </a:p>
        </p:txBody>
      </p:sp>
      <p:sp>
        <p:nvSpPr>
          <p:cNvPr id="11" name="コンテンツ プレースホルダー 10">
            <a:extLst>
              <a:ext uri="{FF2B5EF4-FFF2-40B4-BE49-F238E27FC236}">
                <a16:creationId xmlns:a16="http://schemas.microsoft.com/office/drawing/2014/main" id="{2B8A6747-3EC0-CD6C-F8C0-E52D58F0F1D0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695699" y="963284"/>
            <a:ext cx="8105401" cy="929016"/>
          </a:xfrm>
        </p:spPr>
        <p:txBody>
          <a:bodyPr vert="horz" lIns="91440" tIns="45720" rIns="91440" bIns="45720" rtlCol="0">
            <a:noAutofit/>
          </a:bodyPr>
          <a:lstStyle/>
          <a:p>
            <a:pPr marL="541338" indent="-541338">
              <a:tabLst>
                <a:tab pos="355600" algn="l"/>
              </a:tabLst>
            </a:pPr>
            <a:r>
              <a:rPr lang="ja-JP" altLang="en-US" dirty="0"/>
              <a:t>１</a:t>
            </a:r>
            <a:r>
              <a:rPr lang="en-US" altLang="ja-JP" dirty="0"/>
              <a:t>.</a:t>
            </a:r>
            <a:r>
              <a:rPr lang="ja-JP" altLang="en-US" dirty="0"/>
              <a:t>近年の民法の主たる改正点について</a:t>
            </a:r>
            <a:endParaRPr lang="en-US" altLang="ja-JP" dirty="0"/>
          </a:p>
          <a:p>
            <a:pPr marL="541338" indent="-185738">
              <a:tabLst>
                <a:tab pos="355600" algn="l"/>
              </a:tabLst>
            </a:pPr>
            <a:r>
              <a:rPr lang="ja-JP" altLang="en-US" dirty="0"/>
              <a:t>（　　）のなかに適語を記入しよう。</a:t>
            </a:r>
            <a:r>
              <a:rPr kumimoji="1" lang="en-US" altLang="ja-JP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rPr>
              <a:t> </a:t>
            </a:r>
            <a:endParaRPr lang="en-US" altLang="ja-JP" b="0" dirty="0"/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61C7ED34-6811-8558-CDF1-FF3BA3CE611E}"/>
              </a:ext>
            </a:extLst>
          </p:cNvPr>
          <p:cNvSpPr txBox="1"/>
          <p:nvPr/>
        </p:nvSpPr>
        <p:spPr>
          <a:xfrm>
            <a:off x="172799" y="1013484"/>
            <a:ext cx="522900" cy="420956"/>
          </a:xfrm>
          <a:prstGeom prst="roundRect">
            <a:avLst/>
          </a:prstGeom>
          <a:solidFill>
            <a:srgbClr val="0475D1"/>
          </a:solidFill>
          <a:ln>
            <a:noFill/>
          </a:ln>
        </p:spPr>
        <p:txBody>
          <a:bodyPr wrap="square" lIns="36000" tIns="36000" rIns="36000" bIns="36000" rtlCol="0" anchor="ctr">
            <a:spAutoFit/>
          </a:bodyPr>
          <a:lstStyle/>
          <a:p>
            <a:pPr algn="ctr"/>
            <a:r>
              <a:rPr kumimoji="1" lang="ja-JP" altLang="en-US" sz="2000" b="1" dirty="0">
                <a:solidFill>
                  <a:schemeClr val="bg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知 </a:t>
            </a:r>
          </a:p>
        </p:txBody>
      </p:sp>
      <p:graphicFrame>
        <p:nvGraphicFramePr>
          <p:cNvPr id="8" name="表 7">
            <a:extLst>
              <a:ext uri="{FF2B5EF4-FFF2-40B4-BE49-F238E27FC236}">
                <a16:creationId xmlns:a16="http://schemas.microsoft.com/office/drawing/2014/main" id="{BCE1816B-3948-CAB9-4DAB-9F25B83E23F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53390695"/>
              </p:ext>
            </p:extLst>
          </p:nvPr>
        </p:nvGraphicFramePr>
        <p:xfrm>
          <a:off x="172799" y="2016784"/>
          <a:ext cx="8791201" cy="3535680"/>
        </p:xfrm>
        <a:graphic>
          <a:graphicData uri="http://schemas.openxmlformats.org/drawingml/2006/table">
            <a:tbl>
              <a:tblPr firstRow="1" bandRow="1">
                <a:tableStyleId>{72833802-FEF1-4C79-8D5D-14CF1EAF98D9}</a:tableStyleId>
              </a:tblPr>
              <a:tblGrid>
                <a:gridCol w="2515411">
                  <a:extLst>
                    <a:ext uri="{9D8B030D-6E8A-4147-A177-3AD203B41FA5}">
                      <a16:colId xmlns:a16="http://schemas.microsoft.com/office/drawing/2014/main" val="3784348193"/>
                    </a:ext>
                  </a:extLst>
                </a:gridCol>
                <a:gridCol w="1274190">
                  <a:extLst>
                    <a:ext uri="{9D8B030D-6E8A-4147-A177-3AD203B41FA5}">
                      <a16:colId xmlns:a16="http://schemas.microsoft.com/office/drawing/2014/main" val="3904673469"/>
                    </a:ext>
                  </a:extLst>
                </a:gridCol>
                <a:gridCol w="2730500">
                  <a:extLst>
                    <a:ext uri="{9D8B030D-6E8A-4147-A177-3AD203B41FA5}">
                      <a16:colId xmlns:a16="http://schemas.microsoft.com/office/drawing/2014/main" val="2080725343"/>
                    </a:ext>
                  </a:extLst>
                </a:gridCol>
                <a:gridCol w="2271100">
                  <a:extLst>
                    <a:ext uri="{9D8B030D-6E8A-4147-A177-3AD203B41FA5}">
                      <a16:colId xmlns:a16="http://schemas.microsoft.com/office/drawing/2014/main" val="4264204958"/>
                    </a:ext>
                  </a:extLst>
                </a:gridCol>
              </a:tblGrid>
              <a:tr h="371734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2400" dirty="0">
                          <a:solidFill>
                            <a:schemeClr val="tx1"/>
                          </a:solidFill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内容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7EAF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2400" dirty="0">
                          <a:solidFill>
                            <a:schemeClr val="tx1"/>
                          </a:solidFill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改正年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7EAF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2400" dirty="0">
                          <a:solidFill>
                            <a:schemeClr val="tx1"/>
                          </a:solidFill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改正前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7EAF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2400" dirty="0">
                          <a:solidFill>
                            <a:schemeClr val="tx1"/>
                          </a:solidFill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改正後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7EAF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19655181"/>
                  </a:ext>
                </a:extLst>
              </a:tr>
              <a:tr h="809068"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kumimoji="1" lang="ja-JP" altLang="en-US" sz="2800" dirty="0"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婚外子・婚内子の相続分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kumimoji="1" lang="en-US" altLang="ja-JP" sz="2800" dirty="0"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2013</a:t>
                      </a:r>
                      <a:r>
                        <a:rPr kumimoji="1" lang="ja-JP" altLang="en-US" sz="2800" dirty="0"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kumimoji="1" lang="ja-JP" altLang="en-US" sz="2800" dirty="0"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婚外子は婚内子の </a:t>
                      </a:r>
                      <a:r>
                        <a:rPr kumimoji="1" lang="en-US" altLang="ja-JP" sz="3200" b="1" i="0" u="none" strike="noStrike" kern="1200" cap="none" spc="0" normalizeH="0" baseline="30000" noProof="0" dirty="0">
                          <a:ln>
                            <a:noFill/>
                          </a:ln>
                          <a:solidFill>
                            <a:srgbClr val="005AFF"/>
                          </a:solidFill>
                          <a:effectLst/>
                          <a:uLnTx/>
                          <a:uFillTx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  <a:cs typeface="+mn-cs"/>
                        </a:rPr>
                        <a:t>(1) </a:t>
                      </a:r>
                      <a:r>
                        <a:rPr kumimoji="1" lang="en-US" altLang="ja-JP" sz="32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5AFF"/>
                          </a:solidFill>
                          <a:effectLst/>
                          <a:uLnTx/>
                          <a:uFillTx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  <a:cs typeface="+mn-cs"/>
                        </a:rPr>
                        <a:t>1/2</a:t>
                      </a:r>
                      <a:endParaRPr kumimoji="1" lang="ja-JP" altLang="en-US" sz="3200" dirty="0"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kumimoji="1" lang="en-US" altLang="ja-JP" sz="3200" b="1" i="0" u="none" strike="noStrike" kern="1200" cap="none" spc="0" normalizeH="0" baseline="30000" noProof="0" dirty="0">
                          <a:ln>
                            <a:noFill/>
                          </a:ln>
                          <a:solidFill>
                            <a:srgbClr val="005AFF"/>
                          </a:solidFill>
                          <a:effectLst/>
                          <a:uLnTx/>
                          <a:uFillTx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  <a:cs typeface="+mn-cs"/>
                        </a:rPr>
                        <a:t>(2) </a:t>
                      </a:r>
                      <a:r>
                        <a:rPr kumimoji="1" lang="ja-JP" altLang="en-US" sz="32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5AFF"/>
                          </a:solidFill>
                          <a:effectLst/>
                          <a:uLnTx/>
                          <a:uFillTx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  <a:cs typeface="+mn-cs"/>
                        </a:rPr>
                        <a:t>同等</a:t>
                      </a:r>
                      <a:endParaRPr kumimoji="1" lang="ja-JP" altLang="en-US" sz="3200" kern="1200" dirty="0">
                        <a:solidFill>
                          <a:schemeClr val="tx1"/>
                        </a:solidFill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11475108"/>
                  </a:ext>
                </a:extLst>
              </a:tr>
              <a:tr h="852801"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kumimoji="1" lang="ja-JP" altLang="en-US" sz="2800" dirty="0"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再婚禁止期間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1" lang="en-US" altLang="ja-JP" sz="2800" dirty="0"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2022</a:t>
                      </a:r>
                      <a:r>
                        <a:rPr kumimoji="1" lang="ja-JP" altLang="en-US" sz="2800" dirty="0"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kumimoji="1" lang="ja-JP" altLang="en-US" sz="2800" dirty="0"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女性のみ</a:t>
                      </a:r>
                      <a:endParaRPr kumimoji="1" lang="en-US" altLang="ja-JP" sz="2800" dirty="0"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kumimoji="1" lang="en-US" altLang="ja-JP" sz="3200" b="1" i="0" u="none" strike="noStrike" kern="1200" cap="none" spc="0" normalizeH="0" baseline="30000" noProof="0" dirty="0">
                          <a:ln>
                            <a:noFill/>
                          </a:ln>
                          <a:solidFill>
                            <a:srgbClr val="005AFF"/>
                          </a:solidFill>
                          <a:effectLst/>
                          <a:uLnTx/>
                          <a:uFillTx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  <a:cs typeface="+mn-cs"/>
                        </a:rPr>
                        <a:t>(3)</a:t>
                      </a:r>
                      <a:r>
                        <a:rPr kumimoji="1" lang="ja-JP" altLang="en-US" sz="3200" b="1" i="0" u="none" strike="noStrike" kern="1200" cap="none" spc="0" normalizeH="0" baseline="30000" noProof="0" dirty="0">
                          <a:ln>
                            <a:noFill/>
                          </a:ln>
                          <a:solidFill>
                            <a:srgbClr val="005AFF"/>
                          </a:solidFill>
                          <a:effectLst/>
                          <a:uLnTx/>
                          <a:uFillTx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  <a:cs typeface="+mn-cs"/>
                        </a:rPr>
                        <a:t> </a:t>
                      </a:r>
                      <a:r>
                        <a:rPr kumimoji="1" lang="en-US" altLang="ja-JP" sz="32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5AFF"/>
                          </a:solidFill>
                          <a:effectLst/>
                          <a:uLnTx/>
                          <a:uFillTx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  <a:cs typeface="+mn-cs"/>
                        </a:rPr>
                        <a:t>100 </a:t>
                      </a:r>
                      <a:r>
                        <a:rPr kumimoji="1" lang="ja-JP" altLang="en-US" sz="2800" dirty="0"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日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1" lang="ja-JP" altLang="en-US" sz="2800" kern="1200" dirty="0">
                          <a:solidFill>
                            <a:schemeClr val="tx1"/>
                          </a:solidFill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  <a:cs typeface="+mn-cs"/>
                        </a:rPr>
                        <a:t>廃止</a:t>
                      </a:r>
                      <a:r>
                        <a:rPr kumimoji="1" lang="ja-JP" altLang="en-US" sz="3200" kern="1200" baseline="30000" dirty="0">
                          <a:solidFill>
                            <a:schemeClr val="tx1"/>
                          </a:solidFill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  <a:cs typeface="+mn-cs"/>
                        </a:rPr>
                        <a:t>*</a:t>
                      </a:r>
                      <a:endParaRPr kumimoji="1" lang="ja-JP" altLang="en-US" sz="3200" kern="1200" dirty="0">
                        <a:solidFill>
                          <a:schemeClr val="tx1"/>
                        </a:solidFill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81758768"/>
                  </a:ext>
                </a:extLst>
              </a:tr>
              <a:tr h="1042313"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kumimoji="1" lang="ja-JP" altLang="en-US" sz="2800" dirty="0"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婚姻最低年齢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kumimoji="1" lang="en-US" altLang="ja-JP" sz="2800" dirty="0"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2018</a:t>
                      </a:r>
                      <a:r>
                        <a:rPr kumimoji="1" lang="ja-JP" altLang="en-US" sz="2800" dirty="0"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kumimoji="1" lang="ja-JP" altLang="en-US" sz="2800" dirty="0"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男満 </a:t>
                      </a:r>
                      <a:r>
                        <a:rPr kumimoji="1" lang="en-US" altLang="ja-JP" sz="3200" b="1" i="0" u="none" strike="noStrike" kern="1200" cap="none" spc="0" normalizeH="0" baseline="30000" noProof="0" dirty="0">
                          <a:ln>
                            <a:noFill/>
                          </a:ln>
                          <a:solidFill>
                            <a:srgbClr val="005AFF"/>
                          </a:solidFill>
                          <a:effectLst/>
                          <a:uLnTx/>
                          <a:uFillTx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  <a:cs typeface="+mn-cs"/>
                        </a:rPr>
                        <a:t>(4) </a:t>
                      </a:r>
                      <a:r>
                        <a:rPr kumimoji="1" lang="en-US" altLang="ja-JP" sz="32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5AFF"/>
                          </a:solidFill>
                          <a:effectLst/>
                          <a:uLnTx/>
                          <a:uFillTx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  <a:cs typeface="+mn-cs"/>
                        </a:rPr>
                        <a:t>18 </a:t>
                      </a:r>
                      <a:r>
                        <a:rPr kumimoji="1" lang="ja-JP" altLang="en-US" sz="2800" dirty="0"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歳</a:t>
                      </a:r>
                      <a:endParaRPr kumimoji="1" lang="en-US" altLang="ja-JP" sz="2800" dirty="0"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1" lang="ja-JP" altLang="en-US" sz="2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  <a:cs typeface="+mn-cs"/>
                        </a:rPr>
                        <a:t>女満 </a:t>
                      </a:r>
                      <a:r>
                        <a:rPr kumimoji="1" lang="en-US" altLang="ja-JP" sz="3200" b="1" i="0" u="none" strike="noStrike" kern="1200" cap="none" spc="0" normalizeH="0" baseline="30000" noProof="0" dirty="0">
                          <a:ln>
                            <a:noFill/>
                          </a:ln>
                          <a:solidFill>
                            <a:srgbClr val="005AFF"/>
                          </a:solidFill>
                          <a:effectLst/>
                          <a:uLnTx/>
                          <a:uFillTx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  <a:cs typeface="+mn-cs"/>
                        </a:rPr>
                        <a:t>(5) </a:t>
                      </a:r>
                      <a:r>
                        <a:rPr kumimoji="1" lang="en-US" altLang="ja-JP" sz="3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5AFF"/>
                          </a:solidFill>
                          <a:effectLst/>
                          <a:uLnTx/>
                          <a:uFillTx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  <a:cs typeface="+mn-cs"/>
                        </a:rPr>
                        <a:t>16 </a:t>
                      </a:r>
                      <a:r>
                        <a:rPr kumimoji="1" lang="ja-JP" altLang="en-US" sz="2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  <a:cs typeface="+mn-cs"/>
                        </a:rPr>
                        <a:t>歳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1" lang="ja-JP" altLang="en-US" sz="2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  <a:cs typeface="+mn-cs"/>
                        </a:rPr>
                        <a:t>男女とも</a:t>
                      </a:r>
                      <a:endParaRPr kumimoji="1" lang="en-US" altLang="ja-JP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1" lang="ja-JP" altLang="en-US" sz="2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  <a:cs typeface="+mn-cs"/>
                        </a:rPr>
                        <a:t>満 </a:t>
                      </a:r>
                      <a:r>
                        <a:rPr kumimoji="1" lang="en-US" altLang="ja-JP" sz="3200" b="1" i="0" u="none" strike="noStrike" kern="1200" cap="none" spc="0" normalizeH="0" baseline="30000" noProof="0" dirty="0">
                          <a:ln>
                            <a:noFill/>
                          </a:ln>
                          <a:solidFill>
                            <a:srgbClr val="005AFF"/>
                          </a:solidFill>
                          <a:effectLst/>
                          <a:uLnTx/>
                          <a:uFillTx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  <a:cs typeface="+mn-cs"/>
                        </a:rPr>
                        <a:t>(6) </a:t>
                      </a:r>
                      <a:r>
                        <a:rPr kumimoji="1" lang="en-US" altLang="ja-JP" sz="3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5AFF"/>
                          </a:solidFill>
                          <a:effectLst/>
                          <a:uLnTx/>
                          <a:uFillTx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  <a:cs typeface="+mn-cs"/>
                        </a:rPr>
                        <a:t>18 </a:t>
                      </a:r>
                      <a:r>
                        <a:rPr kumimoji="1" lang="ja-JP" altLang="en-US" sz="2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  <a:cs typeface="+mn-cs"/>
                        </a:rPr>
                        <a:t>歳</a:t>
                      </a:r>
                      <a:r>
                        <a:rPr kumimoji="1" lang="ja-JP" altLang="en-US" sz="3200" b="0" i="0" u="none" strike="noStrike" kern="1200" cap="none" spc="0" normalizeH="0" baseline="3000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  <a:cs typeface="+mn-cs"/>
                        </a:rPr>
                        <a:t>*</a:t>
                      </a:r>
                      <a:r>
                        <a:rPr kumimoji="1" lang="en-US" altLang="ja-JP" sz="3200" b="0" i="0" u="none" strike="noStrike" kern="1200" cap="none" spc="0" normalizeH="0" baseline="3000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  <a:cs typeface="+mn-cs"/>
                        </a:rPr>
                        <a:t>*</a:t>
                      </a:r>
                      <a:endParaRPr kumimoji="1" lang="en-US" altLang="ja-JP" sz="2800" kern="1200" baseline="30000" dirty="0">
                        <a:solidFill>
                          <a:schemeClr val="tx1"/>
                        </a:solidFill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33920538"/>
                  </a:ext>
                </a:extLst>
              </a:tr>
            </a:tbl>
          </a:graphicData>
        </a:graphic>
      </p:graphicFrame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8F688303-5F4E-BDD3-707C-59E952E10954}"/>
              </a:ext>
            </a:extLst>
          </p:cNvPr>
          <p:cNvSpPr txBox="1"/>
          <p:nvPr/>
        </p:nvSpPr>
        <p:spPr>
          <a:xfrm>
            <a:off x="1511300" y="5552464"/>
            <a:ext cx="74527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ja-JP" altLang="en-US" sz="24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＊ 2024 年 4 月 1 日施行   ＊＊ 2022 年４月 1 日施行</a:t>
            </a:r>
          </a:p>
        </p:txBody>
      </p:sp>
      <p:pic>
        <p:nvPicPr>
          <p:cNvPr id="2" name="図 1" descr="back.png">
            <a:hlinkClick r:id="rId3" action="ppaction://hlinksldjump"/>
            <a:extLst>
              <a:ext uri="{FF2B5EF4-FFF2-40B4-BE49-F238E27FC236}">
                <a16:creationId xmlns:a16="http://schemas.microsoft.com/office/drawing/2014/main" id="{98136E65-DD48-C020-931F-169C8D6EC4A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4999" y="6049238"/>
            <a:ext cx="829001" cy="469361"/>
          </a:xfrm>
          <a:prstGeom prst="rect">
            <a:avLst/>
          </a:prstGeom>
        </p:spPr>
      </p:pic>
      <p:sp>
        <p:nvSpPr>
          <p:cNvPr id="6" name="大かっこ 5">
            <a:extLst>
              <a:ext uri="{FF2B5EF4-FFF2-40B4-BE49-F238E27FC236}">
                <a16:creationId xmlns:a16="http://schemas.microsoft.com/office/drawing/2014/main" id="{DD0C72C0-6F94-BC41-E570-70B3FE2980C5}"/>
              </a:ext>
            </a:extLst>
          </p:cNvPr>
          <p:cNvSpPr/>
          <p:nvPr/>
        </p:nvSpPr>
        <p:spPr>
          <a:xfrm>
            <a:off x="4502117" y="2964473"/>
            <a:ext cx="1134185" cy="464527"/>
          </a:xfrm>
          <a:prstGeom prst="bracketPair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r>
              <a:rPr kumimoji="1" lang="en-US" altLang="ja-JP" sz="3600" b="1" baseline="30000" dirty="0">
                <a:solidFill>
                  <a:srgbClr val="005AFF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1</a:t>
            </a:r>
            <a:endParaRPr kumimoji="1" lang="ja-JP" altLang="en-US" sz="3600" b="1" baseline="30000" dirty="0">
              <a:solidFill>
                <a:srgbClr val="005AFF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  <p:sp>
        <p:nvSpPr>
          <p:cNvPr id="7" name="大かっこ 6">
            <a:extLst>
              <a:ext uri="{FF2B5EF4-FFF2-40B4-BE49-F238E27FC236}">
                <a16:creationId xmlns:a16="http://schemas.microsoft.com/office/drawing/2014/main" id="{F47ED015-B8F1-7D37-F790-62ED98336C83}"/>
              </a:ext>
            </a:extLst>
          </p:cNvPr>
          <p:cNvSpPr/>
          <p:nvPr/>
        </p:nvSpPr>
        <p:spPr>
          <a:xfrm>
            <a:off x="6778028" y="2527717"/>
            <a:ext cx="1286680" cy="464527"/>
          </a:xfrm>
          <a:prstGeom prst="bracketPair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r>
              <a:rPr kumimoji="1" lang="en-US" altLang="ja-JP" sz="3600" b="1" baseline="30000" dirty="0">
                <a:solidFill>
                  <a:srgbClr val="005AFF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2</a:t>
            </a:r>
            <a:endParaRPr kumimoji="1" lang="ja-JP" altLang="en-US" sz="3600" b="1" baseline="30000" dirty="0">
              <a:solidFill>
                <a:srgbClr val="005AFF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  <p:sp>
        <p:nvSpPr>
          <p:cNvPr id="9" name="大かっこ 8">
            <a:extLst>
              <a:ext uri="{FF2B5EF4-FFF2-40B4-BE49-F238E27FC236}">
                <a16:creationId xmlns:a16="http://schemas.microsoft.com/office/drawing/2014/main" id="{EC0BE58B-D1C3-5A11-E5B4-9009BBCA0CBF}"/>
              </a:ext>
            </a:extLst>
          </p:cNvPr>
          <p:cNvSpPr/>
          <p:nvPr/>
        </p:nvSpPr>
        <p:spPr>
          <a:xfrm>
            <a:off x="4022686" y="3943023"/>
            <a:ext cx="1134185" cy="464527"/>
          </a:xfrm>
          <a:prstGeom prst="bracketPair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r>
              <a:rPr kumimoji="1" lang="en-US" altLang="ja-JP" sz="3600" b="1" baseline="30000" dirty="0">
                <a:solidFill>
                  <a:srgbClr val="005AFF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3</a:t>
            </a:r>
            <a:endParaRPr kumimoji="1" lang="ja-JP" altLang="en-US" sz="3600" b="1" baseline="30000" dirty="0">
              <a:solidFill>
                <a:srgbClr val="005AFF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  <p:sp>
        <p:nvSpPr>
          <p:cNvPr id="12" name="大かっこ 11">
            <a:extLst>
              <a:ext uri="{FF2B5EF4-FFF2-40B4-BE49-F238E27FC236}">
                <a16:creationId xmlns:a16="http://schemas.microsoft.com/office/drawing/2014/main" id="{3B485F99-261A-795E-2BEC-EBAA47C0BB50}"/>
              </a:ext>
            </a:extLst>
          </p:cNvPr>
          <p:cNvSpPr/>
          <p:nvPr/>
        </p:nvSpPr>
        <p:spPr>
          <a:xfrm>
            <a:off x="4877557" y="4528906"/>
            <a:ext cx="853914" cy="464527"/>
          </a:xfrm>
          <a:prstGeom prst="bracketPair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r>
              <a:rPr kumimoji="1" lang="en-US" altLang="ja-JP" sz="3600" b="1" baseline="30000" dirty="0">
                <a:solidFill>
                  <a:srgbClr val="005AFF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4</a:t>
            </a:r>
            <a:endParaRPr kumimoji="1" lang="ja-JP" altLang="en-US" sz="3600" b="1" baseline="30000" dirty="0">
              <a:solidFill>
                <a:srgbClr val="005AFF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  <p:sp>
        <p:nvSpPr>
          <p:cNvPr id="13" name="大かっこ 12">
            <a:extLst>
              <a:ext uri="{FF2B5EF4-FFF2-40B4-BE49-F238E27FC236}">
                <a16:creationId xmlns:a16="http://schemas.microsoft.com/office/drawing/2014/main" id="{6573851A-3D6E-6F4E-ECAD-92B934E26AAC}"/>
              </a:ext>
            </a:extLst>
          </p:cNvPr>
          <p:cNvSpPr/>
          <p:nvPr/>
        </p:nvSpPr>
        <p:spPr>
          <a:xfrm>
            <a:off x="4870368" y="5055675"/>
            <a:ext cx="853914" cy="464527"/>
          </a:xfrm>
          <a:prstGeom prst="bracketPair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r>
              <a:rPr kumimoji="1" lang="en-US" altLang="ja-JP" sz="3600" b="1" baseline="30000" dirty="0">
                <a:solidFill>
                  <a:srgbClr val="005AFF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5</a:t>
            </a:r>
            <a:endParaRPr kumimoji="1" lang="ja-JP" altLang="en-US" sz="3600" b="1" baseline="30000" dirty="0">
              <a:solidFill>
                <a:srgbClr val="005AFF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  <p:sp>
        <p:nvSpPr>
          <p:cNvPr id="14" name="大かっこ 13">
            <a:extLst>
              <a:ext uri="{FF2B5EF4-FFF2-40B4-BE49-F238E27FC236}">
                <a16:creationId xmlns:a16="http://schemas.microsoft.com/office/drawing/2014/main" id="{30F8A393-2D9B-AE38-13D4-796F7395A75A}"/>
              </a:ext>
            </a:extLst>
          </p:cNvPr>
          <p:cNvSpPr/>
          <p:nvPr/>
        </p:nvSpPr>
        <p:spPr>
          <a:xfrm>
            <a:off x="7210794" y="4963453"/>
            <a:ext cx="853914" cy="464527"/>
          </a:xfrm>
          <a:prstGeom prst="bracketPair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r>
              <a:rPr kumimoji="1" lang="en-US" altLang="ja-JP" sz="3600" b="1" baseline="30000" dirty="0">
                <a:solidFill>
                  <a:srgbClr val="005AFF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6</a:t>
            </a:r>
            <a:endParaRPr kumimoji="1" lang="ja-JP" altLang="en-US" sz="3600" b="1" baseline="30000" dirty="0">
              <a:solidFill>
                <a:srgbClr val="005AFF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5889968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9" grpId="0" animBg="1"/>
      <p:bldP spid="12" grpId="0" animBg="1"/>
      <p:bldP spid="13" grpId="0" animBg="1"/>
      <p:bldP spid="1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ー 1">
            <a:extLst>
              <a:ext uri="{FF2B5EF4-FFF2-40B4-BE49-F238E27FC236}">
                <a16:creationId xmlns:a16="http://schemas.microsoft.com/office/drawing/2014/main" id="{B4ECD01C-8D7D-3608-0636-8DCD952BD5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E546C7-DDCC-4C79-B357-34FAB75EF343}" type="slidenum">
              <a:rPr kumimoji="1" lang="ja-JP" altLang="en-US" smtClean="0"/>
              <a:t>8</a:t>
            </a:fld>
            <a:endParaRPr kumimoji="1" lang="ja-JP" altLang="en-US"/>
          </a:p>
        </p:txBody>
      </p:sp>
      <p:sp>
        <p:nvSpPr>
          <p:cNvPr id="3" name="タイトル 2">
            <a:extLst>
              <a:ext uri="{FF2B5EF4-FFF2-40B4-BE49-F238E27FC236}">
                <a16:creationId xmlns:a16="http://schemas.microsoft.com/office/drawing/2014/main" id="{A2CBCC8B-D610-C3DD-9505-76BF21DB11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19800" y="179999"/>
            <a:ext cx="3124200" cy="396000"/>
          </a:xfrm>
        </p:spPr>
        <p:txBody>
          <a:bodyPr/>
          <a:lstStyle/>
          <a:p>
            <a:r>
              <a:rPr lang="ja-JP" altLang="en-US" dirty="0"/>
              <a:t>２</a:t>
            </a:r>
            <a:r>
              <a:rPr kumimoji="1" lang="ja-JP" altLang="en-US" dirty="0"/>
              <a:t>　時代に応じ</a:t>
            </a:r>
            <a:r>
              <a:rPr lang="ja-JP" altLang="en-US" dirty="0"/>
              <a:t>た民法改正</a:t>
            </a:r>
            <a:endParaRPr kumimoji="1" lang="ja-JP" altLang="en-US" dirty="0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4A486DBD-43A2-46E3-8ADC-525036D03306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88533" y="1495285"/>
            <a:ext cx="8766933" cy="1274528"/>
          </a:xfrm>
          <a:noFill/>
          <a:ln>
            <a:noFill/>
          </a:ln>
          <a:effectLst/>
        </p:spPr>
        <p:txBody>
          <a:bodyPr>
            <a:normAutofit/>
          </a:bodyPr>
          <a:lstStyle/>
          <a:p>
            <a:r>
              <a:rPr lang="ja-JP" altLang="en-US" sz="3600" dirty="0"/>
              <a:t>①夫婦同姓，夫婦別姓それぞれのメリット・</a:t>
            </a:r>
            <a:endParaRPr lang="en-US" altLang="ja-JP" sz="3600" dirty="0"/>
          </a:p>
          <a:p>
            <a:pPr indent="444500"/>
            <a:r>
              <a:rPr lang="ja-JP" altLang="en-US" sz="3600" dirty="0"/>
              <a:t>デメリットをあげてみよう。</a:t>
            </a: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7D5783B2-E8F4-4EC7-D113-9342617E50DE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628062" y="748002"/>
            <a:ext cx="8410774" cy="420956"/>
          </a:xfrm>
        </p:spPr>
        <p:txBody>
          <a:bodyPr/>
          <a:lstStyle/>
          <a:p>
            <a:pPr marL="355600" indent="-355600"/>
            <a:r>
              <a:rPr kumimoji="1" lang="ja-JP" altLang="en-US" dirty="0"/>
              <a:t>２</a:t>
            </a:r>
            <a:r>
              <a:rPr kumimoji="1" lang="en-US" altLang="ja-JP" dirty="0"/>
              <a:t>.</a:t>
            </a:r>
            <a:r>
              <a:rPr lang="ja-JP" altLang="en-US" dirty="0"/>
              <a:t>選択的夫婦別姓制度について考えよう</a:t>
            </a:r>
            <a:r>
              <a:rPr kumimoji="1" lang="ja-JP" altLang="en-US" dirty="0"/>
              <a:t>。</a:t>
            </a:r>
            <a:r>
              <a:rPr kumimoji="1" lang="en-US" altLang="ja-JP" b="0" dirty="0"/>
              <a:t>(1/4)</a:t>
            </a:r>
            <a:endParaRPr kumimoji="1" lang="ja-JP" altLang="en-US" b="0" dirty="0"/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6F438898-A23B-1DD3-FD82-9FA64D2B275A}"/>
              </a:ext>
            </a:extLst>
          </p:cNvPr>
          <p:cNvSpPr txBox="1"/>
          <p:nvPr/>
        </p:nvSpPr>
        <p:spPr>
          <a:xfrm>
            <a:off x="105162" y="732487"/>
            <a:ext cx="522900" cy="420956"/>
          </a:xfrm>
          <a:prstGeom prst="roundRect">
            <a:avLst/>
          </a:prstGeom>
          <a:solidFill>
            <a:srgbClr val="F25170"/>
          </a:solidFill>
          <a:ln>
            <a:noFill/>
          </a:ln>
        </p:spPr>
        <p:txBody>
          <a:bodyPr wrap="square" lIns="36000" tIns="36000" rIns="36000" bIns="36000" rtlCol="0">
            <a:spAutoFit/>
          </a:bodyPr>
          <a:lstStyle/>
          <a:p>
            <a:pPr algn="ctr"/>
            <a:r>
              <a:rPr kumimoji="1" lang="ja-JP" altLang="en-US" sz="2000" b="1" dirty="0">
                <a:solidFill>
                  <a:schemeClr val="bg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思 </a:t>
            </a:r>
          </a:p>
        </p:txBody>
      </p:sp>
      <p:sp>
        <p:nvSpPr>
          <p:cNvPr id="7" name="テキスト プレースホルダー 3">
            <a:extLst>
              <a:ext uri="{FF2B5EF4-FFF2-40B4-BE49-F238E27FC236}">
                <a16:creationId xmlns:a16="http://schemas.microsoft.com/office/drawing/2014/main" id="{B28DB91A-28F9-32F2-BDDB-D810DA3B3F2B}"/>
              </a:ext>
            </a:extLst>
          </p:cNvPr>
          <p:cNvSpPr txBox="1">
            <a:spLocks/>
          </p:cNvSpPr>
          <p:nvPr/>
        </p:nvSpPr>
        <p:spPr>
          <a:xfrm>
            <a:off x="271902" y="2995986"/>
            <a:ext cx="4038649" cy="3303213"/>
          </a:xfrm>
          <a:prstGeom prst="rect">
            <a:avLst/>
          </a:prstGeom>
          <a:solidFill>
            <a:schemeClr val="bg1"/>
          </a:solidFill>
          <a:ln w="12700">
            <a:solidFill>
              <a:schemeClr val="accent3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110000"/>
              </a:lnSpc>
              <a:spcBef>
                <a:spcPts val="0"/>
              </a:spcBef>
              <a:buFontTx/>
              <a:buNone/>
              <a:defRPr kumimoji="1" sz="40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110000"/>
              </a:lnSpc>
              <a:spcBef>
                <a:spcPts val="0"/>
              </a:spcBef>
              <a:buFontTx/>
              <a:buNone/>
              <a:defRPr kumimoji="1" sz="40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110000"/>
              </a:lnSpc>
              <a:spcBef>
                <a:spcPts val="500"/>
              </a:spcBef>
              <a:buFontTx/>
              <a:buNone/>
              <a:defRPr kumimoji="1" sz="20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110000"/>
              </a:lnSpc>
              <a:spcBef>
                <a:spcPts val="500"/>
              </a:spcBef>
              <a:buFontTx/>
              <a:buNone/>
              <a:defRPr kumimoji="1" sz="18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110000"/>
              </a:lnSpc>
              <a:spcBef>
                <a:spcPts val="500"/>
              </a:spcBef>
              <a:buFontTx/>
              <a:buNone/>
              <a:defRPr kumimoji="1" sz="18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ja-JP" altLang="en-US" sz="3200" dirty="0"/>
              <a:t>▶︎夫婦同姓	</a:t>
            </a:r>
            <a:endParaRPr lang="en-US" altLang="ja-JP" sz="3200" dirty="0"/>
          </a:p>
          <a:p>
            <a:pPr marL="269875" indent="-269875"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ja-JP" altLang="en-US" sz="3200" dirty="0"/>
              <a:t>メリット</a:t>
            </a:r>
            <a:endParaRPr lang="en-US" altLang="ja-JP" sz="3200" dirty="0"/>
          </a:p>
          <a:p>
            <a:pPr marL="457200" indent="-457200">
              <a:buClr>
                <a:srgbClr val="CBEBFB"/>
              </a:buClr>
              <a:buFont typeface="Wingdings" panose="05000000000000000000" pitchFamily="2" charset="2"/>
              <a:buChar char="l"/>
            </a:pPr>
            <a:endParaRPr lang="en-US" altLang="ja-JP" sz="3200" dirty="0"/>
          </a:p>
          <a:p>
            <a:pPr marL="269875" indent="-269875"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ja-JP" altLang="en-US" sz="3200" dirty="0"/>
              <a:t>デメリット</a:t>
            </a:r>
          </a:p>
        </p:txBody>
      </p:sp>
      <p:sp>
        <p:nvSpPr>
          <p:cNvPr id="8" name="テキスト プレースホルダー 3">
            <a:extLst>
              <a:ext uri="{FF2B5EF4-FFF2-40B4-BE49-F238E27FC236}">
                <a16:creationId xmlns:a16="http://schemas.microsoft.com/office/drawing/2014/main" id="{D3B623CB-FC06-B987-3F66-F2A814FEE2B8}"/>
              </a:ext>
            </a:extLst>
          </p:cNvPr>
          <p:cNvSpPr txBox="1">
            <a:spLocks/>
          </p:cNvSpPr>
          <p:nvPr/>
        </p:nvSpPr>
        <p:spPr>
          <a:xfrm>
            <a:off x="4833448" y="2995986"/>
            <a:ext cx="4038648" cy="3303213"/>
          </a:xfrm>
          <a:prstGeom prst="rect">
            <a:avLst/>
          </a:prstGeom>
          <a:solidFill>
            <a:schemeClr val="bg1"/>
          </a:solidFill>
          <a:ln w="12700">
            <a:solidFill>
              <a:schemeClr val="accent3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110000"/>
              </a:lnSpc>
              <a:spcBef>
                <a:spcPts val="0"/>
              </a:spcBef>
              <a:buFontTx/>
              <a:buNone/>
              <a:defRPr kumimoji="1" sz="40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110000"/>
              </a:lnSpc>
              <a:spcBef>
                <a:spcPts val="0"/>
              </a:spcBef>
              <a:buFontTx/>
              <a:buNone/>
              <a:defRPr kumimoji="1" sz="40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110000"/>
              </a:lnSpc>
              <a:spcBef>
                <a:spcPts val="500"/>
              </a:spcBef>
              <a:buFontTx/>
              <a:buNone/>
              <a:defRPr kumimoji="1" sz="20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110000"/>
              </a:lnSpc>
              <a:spcBef>
                <a:spcPts val="500"/>
              </a:spcBef>
              <a:buFontTx/>
              <a:buNone/>
              <a:defRPr kumimoji="1" sz="18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110000"/>
              </a:lnSpc>
              <a:spcBef>
                <a:spcPts val="500"/>
              </a:spcBef>
              <a:buFontTx/>
              <a:buNone/>
              <a:defRPr kumimoji="1" sz="18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ja-JP" altLang="en-US" sz="3200" dirty="0"/>
              <a:t>▶︎夫婦別姓	</a:t>
            </a:r>
            <a:endParaRPr lang="en-US" altLang="ja-JP" sz="3200" dirty="0"/>
          </a:p>
          <a:p>
            <a:pPr marL="269875" indent="-269875"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ja-JP" altLang="en-US" sz="3200" dirty="0"/>
              <a:t>メリット</a:t>
            </a:r>
            <a:endParaRPr lang="en-US" altLang="ja-JP" sz="3200" dirty="0"/>
          </a:p>
          <a:p>
            <a:pPr>
              <a:buClr>
                <a:srgbClr val="CBEBFB"/>
              </a:buClr>
            </a:pPr>
            <a:endParaRPr lang="en-US" altLang="ja-JP" sz="3200" dirty="0"/>
          </a:p>
          <a:p>
            <a:pPr marL="269875" indent="-269875"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ja-JP" altLang="en-US" sz="3200" dirty="0"/>
              <a:t>デメリット</a:t>
            </a:r>
          </a:p>
        </p:txBody>
      </p:sp>
    </p:spTree>
    <p:extLst>
      <p:ext uri="{BB962C8B-B14F-4D97-AF65-F5344CB8AC3E}">
        <p14:creationId xmlns:p14="http://schemas.microsoft.com/office/powerpoint/2010/main" val="356558886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F821AC9-952F-F532-197B-0E2A48FD1DD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ー 1">
            <a:extLst>
              <a:ext uri="{FF2B5EF4-FFF2-40B4-BE49-F238E27FC236}">
                <a16:creationId xmlns:a16="http://schemas.microsoft.com/office/drawing/2014/main" id="{BAB68095-0FCA-9EEE-FBF8-16C164A38E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E546C7-DDCC-4C79-B357-34FAB75EF343}" type="slidenum">
              <a:rPr kumimoji="1" lang="ja-JP" altLang="en-US" smtClean="0"/>
              <a:t>9</a:t>
            </a:fld>
            <a:endParaRPr kumimoji="1" lang="ja-JP" altLang="en-US"/>
          </a:p>
        </p:txBody>
      </p:sp>
      <p:sp>
        <p:nvSpPr>
          <p:cNvPr id="3" name="タイトル 2">
            <a:extLst>
              <a:ext uri="{FF2B5EF4-FFF2-40B4-BE49-F238E27FC236}">
                <a16:creationId xmlns:a16="http://schemas.microsoft.com/office/drawing/2014/main" id="{68EE0E94-2595-469A-33C6-91D7A597B3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19800" y="179999"/>
            <a:ext cx="3124200" cy="396000"/>
          </a:xfrm>
        </p:spPr>
        <p:txBody>
          <a:bodyPr/>
          <a:lstStyle/>
          <a:p>
            <a:r>
              <a:rPr lang="ja-JP" altLang="en-US" dirty="0"/>
              <a:t>２</a:t>
            </a:r>
            <a:r>
              <a:rPr kumimoji="1" lang="ja-JP" altLang="en-US" dirty="0"/>
              <a:t>　時代に応じ</a:t>
            </a:r>
            <a:r>
              <a:rPr lang="ja-JP" altLang="en-US" dirty="0"/>
              <a:t>た民法改正</a:t>
            </a:r>
            <a:endParaRPr kumimoji="1" lang="ja-JP" altLang="en-US" dirty="0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B28DAB75-489A-CDB1-997C-FF343715AB16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88534" y="1495284"/>
            <a:ext cx="8554598" cy="1806715"/>
          </a:xfrm>
          <a:noFill/>
          <a:ln>
            <a:noFill/>
          </a:ln>
          <a:effectLst/>
        </p:spPr>
        <p:txBody>
          <a:bodyPr>
            <a:normAutofit lnSpcReduction="10000"/>
          </a:bodyPr>
          <a:lstStyle/>
          <a:p>
            <a:pPr marL="444500" indent="-444500"/>
            <a:r>
              <a:rPr lang="ja-JP" altLang="en-US" sz="3600" dirty="0"/>
              <a:t>②選択的夫婦別姓制度について，次の３つから自分の考えに近いものを選び，その理由を考えてみよう。</a:t>
            </a: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8E3C1863-3B48-34C0-949C-E497935DF9E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628062" y="748002"/>
            <a:ext cx="8410774" cy="420956"/>
          </a:xfrm>
        </p:spPr>
        <p:txBody>
          <a:bodyPr/>
          <a:lstStyle/>
          <a:p>
            <a:pPr marL="355600" indent="-355600"/>
            <a:r>
              <a:rPr kumimoji="1" lang="ja-JP" altLang="en-US" dirty="0"/>
              <a:t>２</a:t>
            </a:r>
            <a:r>
              <a:rPr kumimoji="1" lang="en-US" altLang="ja-JP" dirty="0"/>
              <a:t>.</a:t>
            </a:r>
            <a:r>
              <a:rPr lang="ja-JP" altLang="en-US" dirty="0"/>
              <a:t>選択的夫婦別姓制度について考えよう</a:t>
            </a:r>
            <a:r>
              <a:rPr kumimoji="1" lang="ja-JP" altLang="en-US" dirty="0"/>
              <a:t>。</a:t>
            </a:r>
            <a:r>
              <a:rPr kumimoji="1" lang="en-US" altLang="ja-JP" b="0" dirty="0"/>
              <a:t>(2/4)</a:t>
            </a:r>
            <a:endParaRPr kumimoji="1" lang="ja-JP" altLang="en-US" b="0" dirty="0"/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549BFC28-EE54-971F-B600-65DC7E8081A8}"/>
              </a:ext>
            </a:extLst>
          </p:cNvPr>
          <p:cNvSpPr txBox="1"/>
          <p:nvPr/>
        </p:nvSpPr>
        <p:spPr>
          <a:xfrm>
            <a:off x="105162" y="732487"/>
            <a:ext cx="522900" cy="420956"/>
          </a:xfrm>
          <a:prstGeom prst="roundRect">
            <a:avLst/>
          </a:prstGeom>
          <a:solidFill>
            <a:srgbClr val="F25170"/>
          </a:solidFill>
          <a:ln>
            <a:noFill/>
          </a:ln>
        </p:spPr>
        <p:txBody>
          <a:bodyPr wrap="square" lIns="36000" tIns="36000" rIns="36000" bIns="36000" rtlCol="0">
            <a:spAutoFit/>
          </a:bodyPr>
          <a:lstStyle/>
          <a:p>
            <a:pPr algn="ctr"/>
            <a:r>
              <a:rPr kumimoji="1" lang="ja-JP" altLang="en-US" sz="2000" b="1" dirty="0">
                <a:solidFill>
                  <a:schemeClr val="bg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思 </a:t>
            </a:r>
          </a:p>
        </p:txBody>
      </p:sp>
      <p:sp>
        <p:nvSpPr>
          <p:cNvPr id="7" name="テキスト プレースホルダー 3">
            <a:extLst>
              <a:ext uri="{FF2B5EF4-FFF2-40B4-BE49-F238E27FC236}">
                <a16:creationId xmlns:a16="http://schemas.microsoft.com/office/drawing/2014/main" id="{B3C1F628-A899-F0F4-0230-EFD1601B5159}"/>
              </a:ext>
            </a:extLst>
          </p:cNvPr>
          <p:cNvSpPr txBox="1">
            <a:spLocks/>
          </p:cNvSpPr>
          <p:nvPr/>
        </p:nvSpPr>
        <p:spPr>
          <a:xfrm>
            <a:off x="271902" y="3902217"/>
            <a:ext cx="8554598" cy="1806715"/>
          </a:xfrm>
          <a:prstGeom prst="rect">
            <a:avLst/>
          </a:prstGeom>
          <a:solidFill>
            <a:schemeClr val="bg1"/>
          </a:solidFill>
          <a:ln w="12700">
            <a:solidFill>
              <a:schemeClr val="accent3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 fontScale="85000" lnSpcReduction="10000"/>
          </a:bodyPr>
          <a:lstStyle>
            <a:lvl1pPr marL="0" indent="0" algn="l" defTabSz="914400" rtl="0" eaLnBrk="1" latinLnBrk="0" hangingPunct="1">
              <a:lnSpc>
                <a:spcPct val="110000"/>
              </a:lnSpc>
              <a:spcBef>
                <a:spcPts val="0"/>
              </a:spcBef>
              <a:buFontTx/>
              <a:buNone/>
              <a:defRPr kumimoji="1" sz="40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110000"/>
              </a:lnSpc>
              <a:spcBef>
                <a:spcPts val="0"/>
              </a:spcBef>
              <a:buFontTx/>
              <a:buNone/>
              <a:defRPr kumimoji="1" sz="40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110000"/>
              </a:lnSpc>
              <a:spcBef>
                <a:spcPts val="500"/>
              </a:spcBef>
              <a:buFontTx/>
              <a:buNone/>
              <a:defRPr kumimoji="1" sz="20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110000"/>
              </a:lnSpc>
              <a:spcBef>
                <a:spcPts val="500"/>
              </a:spcBef>
              <a:buFontTx/>
              <a:buNone/>
              <a:defRPr kumimoji="1" sz="18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110000"/>
              </a:lnSpc>
              <a:spcBef>
                <a:spcPts val="500"/>
              </a:spcBef>
              <a:buFontTx/>
              <a:buNone/>
              <a:defRPr kumimoji="1" sz="18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ja-JP" altLang="en-US" sz="3600" dirty="0"/>
              <a:t>　　</a:t>
            </a:r>
            <a:endParaRPr lang="en-US" altLang="ja-JP" sz="3600" dirty="0"/>
          </a:p>
          <a:p>
            <a:r>
              <a:rPr lang="ja-JP" altLang="en-US" sz="3600" dirty="0"/>
              <a:t>　</a:t>
            </a:r>
            <a:r>
              <a:rPr lang="ja-JP" altLang="en-US" sz="4600" dirty="0"/>
              <a:t>賛成　・　反対　・　どちらともいえない</a:t>
            </a:r>
            <a:endParaRPr lang="en-US" altLang="ja-JP" sz="4600" dirty="0"/>
          </a:p>
          <a:p>
            <a:pPr algn="r"/>
            <a:r>
              <a:rPr lang="en-US" altLang="ja-JP" sz="2800" dirty="0"/>
              <a:t>※</a:t>
            </a:r>
            <a:r>
              <a:rPr lang="ja-JP" altLang="en-US" sz="2800" dirty="0"/>
              <a:t>いずれかに◯</a:t>
            </a:r>
          </a:p>
        </p:txBody>
      </p:sp>
    </p:spTree>
    <p:extLst>
      <p:ext uri="{BB962C8B-B14F-4D97-AF65-F5344CB8AC3E}">
        <p14:creationId xmlns:p14="http://schemas.microsoft.com/office/powerpoint/2010/main" val="382254551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4_スライドフォーマット.potx" id="{41537B3A-58B8-4997-A1D5-62FC56304357}" vid="{1722AE44-CF25-4206-880D-2A7465975B6F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R4_スライドフォーマット</Template>
  <TotalTime>0</TotalTime>
  <Words>1168</Words>
  <Application>Microsoft Office PowerPoint</Application>
  <PresentationFormat>画面に合わせる (4:3)</PresentationFormat>
  <Paragraphs>226</Paragraphs>
  <Slides>23</Slides>
  <Notes>10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23</vt:i4>
      </vt:variant>
    </vt:vector>
  </HeadingPairs>
  <TitlesOfParts>
    <vt:vector size="28" baseType="lpstr">
      <vt:lpstr>ＭＳ Ｐゴシック</vt:lpstr>
      <vt:lpstr>游ゴシック</vt:lpstr>
      <vt:lpstr>Arial</vt:lpstr>
      <vt:lpstr>Wingdings</vt:lpstr>
      <vt:lpstr>Office テーマ</vt:lpstr>
      <vt:lpstr>5. 家族に関する法律</vt:lpstr>
      <vt:lpstr>問題インデックス</vt:lpstr>
      <vt:lpstr>１　家族法の理念と背景 </vt:lpstr>
      <vt:lpstr>１　家族法の理念と背景 </vt:lpstr>
      <vt:lpstr>１　家族法の理念と背景 </vt:lpstr>
      <vt:lpstr>１　家族法の理念と背景</vt:lpstr>
      <vt:lpstr>２　時代に応じた民法改正 </vt:lpstr>
      <vt:lpstr>２　時代に応じた民法改正</vt:lpstr>
      <vt:lpstr>２　時代に応じた民法改正</vt:lpstr>
      <vt:lpstr>２　時代に応じた民法改正</vt:lpstr>
      <vt:lpstr>２　時代に応じた民法改正</vt:lpstr>
      <vt:lpstr>３　家族に関する法律 </vt:lpstr>
      <vt:lpstr>３　家族に関する法律 </vt:lpstr>
      <vt:lpstr>３　家族に関する法律 </vt:lpstr>
      <vt:lpstr>３　家族に関する法律 </vt:lpstr>
      <vt:lpstr>教科書p.32のねらいを振り返ろう</vt:lpstr>
      <vt:lpstr>１　家族法の理念と背景</vt:lpstr>
      <vt:lpstr>１　家族法の理念と背景</vt:lpstr>
      <vt:lpstr>２　時代に応じた民法改正</vt:lpstr>
      <vt:lpstr>２　時代に応じた民法改正</vt:lpstr>
      <vt:lpstr>２　時代に応じた民法改正</vt:lpstr>
      <vt:lpstr>３　家族に関する法律</vt:lpstr>
      <vt:lpstr>３　家族に関する法律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2025-04-11T00:58:03Z</dcterms:created>
  <dcterms:modified xsi:type="dcterms:W3CDTF">2025-04-11T00:58:08Z</dcterms:modified>
</cp:coreProperties>
</file>