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6"/>
  </p:notesMasterIdLst>
  <p:sldIdLst>
    <p:sldId id="267" r:id="rId2"/>
    <p:sldId id="402" r:id="rId3"/>
    <p:sldId id="403" r:id="rId4"/>
    <p:sldId id="396" r:id="rId5"/>
    <p:sldId id="441" r:id="rId6"/>
    <p:sldId id="434" r:id="rId7"/>
    <p:sldId id="449" r:id="rId8"/>
    <p:sldId id="442" r:id="rId9"/>
    <p:sldId id="443" r:id="rId10"/>
    <p:sldId id="444" r:id="rId11"/>
    <p:sldId id="445" r:id="rId12"/>
    <p:sldId id="446" r:id="rId13"/>
    <p:sldId id="447" r:id="rId14"/>
    <p:sldId id="448" r:id="rId15"/>
  </p:sldIdLst>
  <p:sldSz cx="9144000" cy="6858000" type="screen4x3"/>
  <p:notesSz cx="6858000" cy="987425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7BE8"/>
    <a:srgbClr val="EEDFC3"/>
    <a:srgbClr val="317FE5"/>
    <a:srgbClr val="FFF900"/>
    <a:srgbClr val="FAC208"/>
    <a:srgbClr val="ED1C24"/>
    <a:srgbClr val="FFF2EB"/>
    <a:srgbClr val="F15920"/>
    <a:srgbClr val="0475D1"/>
    <a:srgbClr val="DDEC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319" autoAdjust="0"/>
    <p:restoredTop sz="84326" autoAdjust="0"/>
  </p:normalViewPr>
  <p:slideViewPr>
    <p:cSldViewPr snapToGrid="0">
      <p:cViewPr varScale="1">
        <p:scale>
          <a:sx n="69" d="100"/>
          <a:sy n="69" d="100"/>
        </p:scale>
        <p:origin x="78" y="516"/>
      </p:cViewPr>
      <p:guideLst/>
    </p:cSldViewPr>
  </p:slideViewPr>
  <p:outlineViewPr>
    <p:cViewPr>
      <p:scale>
        <a:sx n="33" d="100"/>
        <a:sy n="33" d="100"/>
      </p:scale>
      <p:origin x="0" y="-3036"/>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58" d="100"/>
          <a:sy n="58" d="100"/>
        </p:scale>
        <p:origin x="3341" y="6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1"/>
            <a:ext cx="2971800" cy="495427"/>
          </a:xfrm>
          <a:prstGeom prst="rect">
            <a:avLst/>
          </a:prstGeom>
        </p:spPr>
        <p:txBody>
          <a:bodyPr vert="horz" lIns="92153" tIns="46077" rIns="92153" bIns="46077"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1"/>
            <a:ext cx="2971800" cy="495427"/>
          </a:xfrm>
          <a:prstGeom prst="rect">
            <a:avLst/>
          </a:prstGeom>
        </p:spPr>
        <p:txBody>
          <a:bodyPr vert="horz" lIns="92153" tIns="46077" rIns="92153" bIns="46077" rtlCol="0"/>
          <a:lstStyle>
            <a:lvl1pPr algn="r">
              <a:defRPr sz="1200"/>
            </a:lvl1pPr>
          </a:lstStyle>
          <a:p>
            <a:fld id="{537744EE-B228-4D4B-B3C5-E24EBA43BD19}" type="datetimeFigureOut">
              <a:rPr kumimoji="1" lang="ja-JP" altLang="en-US" smtClean="0"/>
              <a:t>2025/4/3</a:t>
            </a:fld>
            <a:endParaRPr kumimoji="1" lang="ja-JP" altLang="en-US"/>
          </a:p>
        </p:txBody>
      </p:sp>
      <p:sp>
        <p:nvSpPr>
          <p:cNvPr id="4" name="スライド イメージ プレースホルダー 3"/>
          <p:cNvSpPr>
            <a:spLocks noGrp="1" noRot="1" noChangeAspect="1"/>
          </p:cNvSpPr>
          <p:nvPr>
            <p:ph type="sldImg" idx="2"/>
          </p:nvPr>
        </p:nvSpPr>
        <p:spPr>
          <a:xfrm>
            <a:off x="1208088" y="1235075"/>
            <a:ext cx="4441825" cy="3330575"/>
          </a:xfrm>
          <a:prstGeom prst="rect">
            <a:avLst/>
          </a:prstGeom>
          <a:noFill/>
          <a:ln w="12700">
            <a:solidFill>
              <a:prstClr val="black"/>
            </a:solidFill>
          </a:ln>
        </p:spPr>
        <p:txBody>
          <a:bodyPr vert="horz" lIns="92153" tIns="46077" rIns="92153" bIns="46077" rtlCol="0" anchor="ctr"/>
          <a:lstStyle/>
          <a:p>
            <a:endParaRPr lang="ja-JP" altLang="en-US"/>
          </a:p>
        </p:txBody>
      </p:sp>
      <p:sp>
        <p:nvSpPr>
          <p:cNvPr id="5" name="ノート プレースホルダー 4"/>
          <p:cNvSpPr>
            <a:spLocks noGrp="1"/>
          </p:cNvSpPr>
          <p:nvPr>
            <p:ph type="body" sz="quarter" idx="3"/>
          </p:nvPr>
        </p:nvSpPr>
        <p:spPr>
          <a:xfrm>
            <a:off x="685801" y="4751983"/>
            <a:ext cx="5486400" cy="3887986"/>
          </a:xfrm>
          <a:prstGeom prst="rect">
            <a:avLst/>
          </a:prstGeom>
        </p:spPr>
        <p:txBody>
          <a:bodyPr vert="horz" lIns="92153" tIns="46077" rIns="92153" bIns="46077"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1" y="9378825"/>
            <a:ext cx="2971800" cy="495426"/>
          </a:xfrm>
          <a:prstGeom prst="rect">
            <a:avLst/>
          </a:prstGeom>
        </p:spPr>
        <p:txBody>
          <a:bodyPr vert="horz" lIns="92153" tIns="46077" rIns="92153" bIns="46077"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9378825"/>
            <a:ext cx="2971800" cy="495426"/>
          </a:xfrm>
          <a:prstGeom prst="rect">
            <a:avLst/>
          </a:prstGeom>
        </p:spPr>
        <p:txBody>
          <a:bodyPr vert="horz" lIns="92153" tIns="46077" rIns="92153" bIns="46077" rtlCol="0" anchor="b"/>
          <a:lstStyle>
            <a:lvl1pPr algn="r">
              <a:defRPr sz="1200"/>
            </a:lvl1pPr>
          </a:lstStyle>
          <a:p>
            <a:fld id="{18CE2DE2-5132-4E7D-B18E-E71053432C59}" type="slidenum">
              <a:rPr kumimoji="1" lang="ja-JP" altLang="en-US" smtClean="0"/>
              <a:t>‹#›</a:t>
            </a:fld>
            <a:endParaRPr kumimoji="1" lang="ja-JP" altLang="en-US"/>
          </a:p>
        </p:txBody>
      </p:sp>
    </p:spTree>
    <p:extLst>
      <p:ext uri="{BB962C8B-B14F-4D97-AF65-F5344CB8AC3E}">
        <p14:creationId xmlns:p14="http://schemas.microsoft.com/office/powerpoint/2010/main" val="230626967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1</a:t>
            </a:fld>
            <a:endParaRPr kumimoji="1" lang="ja-JP" altLang="en-US"/>
          </a:p>
        </p:txBody>
      </p:sp>
    </p:spTree>
    <p:extLst>
      <p:ext uri="{BB962C8B-B14F-4D97-AF65-F5344CB8AC3E}">
        <p14:creationId xmlns:p14="http://schemas.microsoft.com/office/powerpoint/2010/main" val="37550384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BEB743-1285-9983-97B8-2C4D236DB68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108891C-7F71-8853-F5FD-BD4C6E892DC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F6DCE27-A715-02D0-4295-CDBB41F7CD8B}"/>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BB543FA2-E947-7FE3-8B4E-6F5D2D6901A3}"/>
              </a:ext>
            </a:extLst>
          </p:cNvPr>
          <p:cNvSpPr>
            <a:spLocks noGrp="1"/>
          </p:cNvSpPr>
          <p:nvPr>
            <p:ph type="sldNum" sz="quarter" idx="5"/>
          </p:nvPr>
        </p:nvSpPr>
        <p:spPr/>
        <p:txBody>
          <a:bodyPr/>
          <a:lstStyle/>
          <a:p>
            <a:fld id="{18CE2DE2-5132-4E7D-B18E-E71053432C59}" type="slidenum">
              <a:rPr kumimoji="1" lang="ja-JP" altLang="en-US" smtClean="0"/>
              <a:t>10</a:t>
            </a:fld>
            <a:endParaRPr kumimoji="1" lang="ja-JP" altLang="en-US"/>
          </a:p>
        </p:txBody>
      </p:sp>
    </p:spTree>
    <p:extLst>
      <p:ext uri="{BB962C8B-B14F-4D97-AF65-F5344CB8AC3E}">
        <p14:creationId xmlns:p14="http://schemas.microsoft.com/office/powerpoint/2010/main" val="39730479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853FAF-F32C-25D9-DABE-06F0824A9CC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8B60093-2C48-C588-DAB0-9D10E47F497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F6E5B1C-4BF3-9DD4-0DBE-9B539A88C5A1}"/>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6A36EB41-679C-2317-3132-A8F82F96A417}"/>
              </a:ext>
            </a:extLst>
          </p:cNvPr>
          <p:cNvSpPr>
            <a:spLocks noGrp="1"/>
          </p:cNvSpPr>
          <p:nvPr>
            <p:ph type="sldNum" sz="quarter" idx="5"/>
          </p:nvPr>
        </p:nvSpPr>
        <p:spPr/>
        <p:txBody>
          <a:bodyPr/>
          <a:lstStyle/>
          <a:p>
            <a:fld id="{18CE2DE2-5132-4E7D-B18E-E71053432C59}" type="slidenum">
              <a:rPr kumimoji="1" lang="ja-JP" altLang="en-US" smtClean="0"/>
              <a:t>11</a:t>
            </a:fld>
            <a:endParaRPr kumimoji="1" lang="ja-JP" altLang="en-US"/>
          </a:p>
        </p:txBody>
      </p:sp>
    </p:spTree>
    <p:extLst>
      <p:ext uri="{BB962C8B-B14F-4D97-AF65-F5344CB8AC3E}">
        <p14:creationId xmlns:p14="http://schemas.microsoft.com/office/powerpoint/2010/main" val="27239278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60146B-0155-1FC2-C9BD-5C872049848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C03D57E-568F-8214-3CC9-02AECFF56EF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4B7B91C-C8A1-B65B-DB3E-CA0E035FE9EF}"/>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175BA143-A782-3DE7-693E-D5A06BA20FED}"/>
              </a:ext>
            </a:extLst>
          </p:cNvPr>
          <p:cNvSpPr>
            <a:spLocks noGrp="1"/>
          </p:cNvSpPr>
          <p:nvPr>
            <p:ph type="sldNum" sz="quarter" idx="5"/>
          </p:nvPr>
        </p:nvSpPr>
        <p:spPr/>
        <p:txBody>
          <a:bodyPr/>
          <a:lstStyle/>
          <a:p>
            <a:fld id="{18CE2DE2-5132-4E7D-B18E-E71053432C59}" type="slidenum">
              <a:rPr kumimoji="1" lang="ja-JP" altLang="en-US" smtClean="0"/>
              <a:t>12</a:t>
            </a:fld>
            <a:endParaRPr kumimoji="1" lang="ja-JP" altLang="en-US"/>
          </a:p>
        </p:txBody>
      </p:sp>
    </p:spTree>
    <p:extLst>
      <p:ext uri="{BB962C8B-B14F-4D97-AF65-F5344CB8AC3E}">
        <p14:creationId xmlns:p14="http://schemas.microsoft.com/office/powerpoint/2010/main" val="42302124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B565B0-44A1-729D-EC8B-B0305B09E5F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7DDF760-9C29-A3D6-C0AE-70A0B196E20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B61F18D-7B38-C4C2-49F0-5B5CC3E13133}"/>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C9211E55-C2F0-3C51-3FF6-9D1EC71C78B3}"/>
              </a:ext>
            </a:extLst>
          </p:cNvPr>
          <p:cNvSpPr>
            <a:spLocks noGrp="1"/>
          </p:cNvSpPr>
          <p:nvPr>
            <p:ph type="sldNum" sz="quarter" idx="5"/>
          </p:nvPr>
        </p:nvSpPr>
        <p:spPr/>
        <p:txBody>
          <a:bodyPr/>
          <a:lstStyle/>
          <a:p>
            <a:fld id="{18CE2DE2-5132-4E7D-B18E-E71053432C59}" type="slidenum">
              <a:rPr kumimoji="1" lang="ja-JP" altLang="en-US" smtClean="0"/>
              <a:t>13</a:t>
            </a:fld>
            <a:endParaRPr kumimoji="1" lang="ja-JP" altLang="en-US"/>
          </a:p>
        </p:txBody>
      </p:sp>
    </p:spTree>
    <p:extLst>
      <p:ext uri="{BB962C8B-B14F-4D97-AF65-F5344CB8AC3E}">
        <p14:creationId xmlns:p14="http://schemas.microsoft.com/office/powerpoint/2010/main" val="3072442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29E786-BD5B-BE28-3937-95D5051EC39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65D9F41-11DC-FB15-60ED-FB24C697AF3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8E5D972-28C6-E128-B9F0-2B428A13951A}"/>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D33B30EE-D527-F145-1DDE-87C895FE1440}"/>
              </a:ext>
            </a:extLst>
          </p:cNvPr>
          <p:cNvSpPr>
            <a:spLocks noGrp="1"/>
          </p:cNvSpPr>
          <p:nvPr>
            <p:ph type="sldNum" sz="quarter" idx="5"/>
          </p:nvPr>
        </p:nvSpPr>
        <p:spPr/>
        <p:txBody>
          <a:bodyPr/>
          <a:lstStyle/>
          <a:p>
            <a:fld id="{18CE2DE2-5132-4E7D-B18E-E71053432C59}" type="slidenum">
              <a:rPr kumimoji="1" lang="ja-JP" altLang="en-US" smtClean="0"/>
              <a:t>14</a:t>
            </a:fld>
            <a:endParaRPr kumimoji="1" lang="ja-JP" altLang="en-US"/>
          </a:p>
        </p:txBody>
      </p:sp>
    </p:spTree>
    <p:extLst>
      <p:ext uri="{BB962C8B-B14F-4D97-AF65-F5344CB8AC3E}">
        <p14:creationId xmlns:p14="http://schemas.microsoft.com/office/powerpoint/2010/main" val="11777849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2</a:t>
            </a:fld>
            <a:endParaRPr kumimoji="1" lang="ja-JP" altLang="en-US"/>
          </a:p>
        </p:txBody>
      </p:sp>
    </p:spTree>
    <p:extLst>
      <p:ext uri="{BB962C8B-B14F-4D97-AF65-F5344CB8AC3E}">
        <p14:creationId xmlns:p14="http://schemas.microsoft.com/office/powerpoint/2010/main" val="22503634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3</a:t>
            </a:fld>
            <a:endParaRPr kumimoji="1" lang="ja-JP" altLang="en-US"/>
          </a:p>
        </p:txBody>
      </p:sp>
    </p:spTree>
    <p:extLst>
      <p:ext uri="{BB962C8B-B14F-4D97-AF65-F5344CB8AC3E}">
        <p14:creationId xmlns:p14="http://schemas.microsoft.com/office/powerpoint/2010/main" val="24522077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4</a:t>
            </a:fld>
            <a:endParaRPr kumimoji="1" lang="ja-JP" altLang="en-US"/>
          </a:p>
        </p:txBody>
      </p:sp>
    </p:spTree>
    <p:extLst>
      <p:ext uri="{BB962C8B-B14F-4D97-AF65-F5344CB8AC3E}">
        <p14:creationId xmlns:p14="http://schemas.microsoft.com/office/powerpoint/2010/main" val="913011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9094C9-EE71-FFEB-383E-0F7BB1A1D05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1F1C066-FCEE-C4D6-06EE-2B8E2412147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38A6708-F198-816B-31B3-47B13ED3FDCD}"/>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7F9CEF77-9807-44E0-8DE6-46A526507F0A}"/>
              </a:ext>
            </a:extLst>
          </p:cNvPr>
          <p:cNvSpPr>
            <a:spLocks noGrp="1"/>
          </p:cNvSpPr>
          <p:nvPr>
            <p:ph type="sldNum" sz="quarter" idx="5"/>
          </p:nvPr>
        </p:nvSpPr>
        <p:spPr/>
        <p:txBody>
          <a:bodyPr/>
          <a:lstStyle/>
          <a:p>
            <a:fld id="{18CE2DE2-5132-4E7D-B18E-E71053432C59}" type="slidenum">
              <a:rPr kumimoji="1" lang="ja-JP" altLang="en-US" smtClean="0"/>
              <a:t>5</a:t>
            </a:fld>
            <a:endParaRPr kumimoji="1" lang="ja-JP" altLang="en-US"/>
          </a:p>
        </p:txBody>
      </p:sp>
    </p:spTree>
    <p:extLst>
      <p:ext uri="{BB962C8B-B14F-4D97-AF65-F5344CB8AC3E}">
        <p14:creationId xmlns:p14="http://schemas.microsoft.com/office/powerpoint/2010/main" val="13932886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3267F7-59E1-AE1D-9F85-E595253422A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7C7A83D-0E42-984A-3859-1218C82568C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31F629E-CAA6-5C9E-B769-877FCD280A8D}"/>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B241616F-A10C-E0EA-5917-CFD70898CBE6}"/>
              </a:ext>
            </a:extLst>
          </p:cNvPr>
          <p:cNvSpPr>
            <a:spLocks noGrp="1"/>
          </p:cNvSpPr>
          <p:nvPr>
            <p:ph type="sldNum" sz="quarter" idx="5"/>
          </p:nvPr>
        </p:nvSpPr>
        <p:spPr/>
        <p:txBody>
          <a:bodyPr/>
          <a:lstStyle/>
          <a:p>
            <a:fld id="{18CE2DE2-5132-4E7D-B18E-E71053432C59}" type="slidenum">
              <a:rPr kumimoji="1" lang="ja-JP" altLang="en-US" smtClean="0"/>
              <a:t>6</a:t>
            </a:fld>
            <a:endParaRPr kumimoji="1" lang="ja-JP" altLang="en-US"/>
          </a:p>
        </p:txBody>
      </p:sp>
    </p:spTree>
    <p:extLst>
      <p:ext uri="{BB962C8B-B14F-4D97-AF65-F5344CB8AC3E}">
        <p14:creationId xmlns:p14="http://schemas.microsoft.com/office/powerpoint/2010/main" val="40320773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D287E-A244-C0FE-4584-754AB95E437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2D9DD33-1013-16BB-7007-1A82A817660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B6D8BC4-21DC-3FDC-D8BD-FC259F7533A3}"/>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74A92E9E-A813-4B6F-60AD-E6B1D667E960}"/>
              </a:ext>
            </a:extLst>
          </p:cNvPr>
          <p:cNvSpPr>
            <a:spLocks noGrp="1"/>
          </p:cNvSpPr>
          <p:nvPr>
            <p:ph type="sldNum" sz="quarter" idx="5"/>
          </p:nvPr>
        </p:nvSpPr>
        <p:spPr/>
        <p:txBody>
          <a:bodyPr/>
          <a:lstStyle/>
          <a:p>
            <a:fld id="{18CE2DE2-5132-4E7D-B18E-E71053432C59}" type="slidenum">
              <a:rPr kumimoji="1" lang="ja-JP" altLang="en-US" smtClean="0"/>
              <a:t>7</a:t>
            </a:fld>
            <a:endParaRPr kumimoji="1" lang="ja-JP" altLang="en-US"/>
          </a:p>
        </p:txBody>
      </p:sp>
    </p:spTree>
    <p:extLst>
      <p:ext uri="{BB962C8B-B14F-4D97-AF65-F5344CB8AC3E}">
        <p14:creationId xmlns:p14="http://schemas.microsoft.com/office/powerpoint/2010/main" val="19124537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6CF350-7760-38AE-78C1-CE4D1E72FCC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5EDFF81-B100-FB81-A2EF-9F326F55324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8DE4E8E-7E4B-C2FD-0F6C-BE04869D64AB}"/>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0476B257-9B54-699F-C932-0687919CBFD4}"/>
              </a:ext>
            </a:extLst>
          </p:cNvPr>
          <p:cNvSpPr>
            <a:spLocks noGrp="1"/>
          </p:cNvSpPr>
          <p:nvPr>
            <p:ph type="sldNum" sz="quarter" idx="5"/>
          </p:nvPr>
        </p:nvSpPr>
        <p:spPr/>
        <p:txBody>
          <a:bodyPr/>
          <a:lstStyle/>
          <a:p>
            <a:fld id="{18CE2DE2-5132-4E7D-B18E-E71053432C59}" type="slidenum">
              <a:rPr kumimoji="1" lang="ja-JP" altLang="en-US" smtClean="0"/>
              <a:t>8</a:t>
            </a:fld>
            <a:endParaRPr kumimoji="1" lang="ja-JP" altLang="en-US"/>
          </a:p>
        </p:txBody>
      </p:sp>
    </p:spTree>
    <p:extLst>
      <p:ext uri="{BB962C8B-B14F-4D97-AF65-F5344CB8AC3E}">
        <p14:creationId xmlns:p14="http://schemas.microsoft.com/office/powerpoint/2010/main" val="27356053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AAB806-2F06-1D8F-599D-B5C3B1DF4BF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D91518B-BCF6-004E-A815-D79B81B1770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E49A463-9DF8-853C-2E4D-3FAF441F3354}"/>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F3FA212C-E836-E6A3-0FD0-44D70CE64F8E}"/>
              </a:ext>
            </a:extLst>
          </p:cNvPr>
          <p:cNvSpPr>
            <a:spLocks noGrp="1"/>
          </p:cNvSpPr>
          <p:nvPr>
            <p:ph type="sldNum" sz="quarter" idx="5"/>
          </p:nvPr>
        </p:nvSpPr>
        <p:spPr/>
        <p:txBody>
          <a:bodyPr/>
          <a:lstStyle/>
          <a:p>
            <a:fld id="{18CE2DE2-5132-4E7D-B18E-E71053432C59}" type="slidenum">
              <a:rPr kumimoji="1" lang="ja-JP" altLang="en-US" smtClean="0"/>
              <a:t>9</a:t>
            </a:fld>
            <a:endParaRPr kumimoji="1" lang="ja-JP" altLang="en-US"/>
          </a:p>
        </p:txBody>
      </p:sp>
    </p:spTree>
    <p:extLst>
      <p:ext uri="{BB962C8B-B14F-4D97-AF65-F5344CB8AC3E}">
        <p14:creationId xmlns:p14="http://schemas.microsoft.com/office/powerpoint/2010/main" val="11059554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50504" y="2902998"/>
            <a:ext cx="7772400" cy="1765312"/>
          </a:xfrm>
        </p:spPr>
        <p:txBody>
          <a:bodyPr anchor="b">
            <a:noAutofit/>
          </a:bodyPr>
          <a:lstStyle>
            <a:lvl1pPr marL="0" indent="0" algn="ctr">
              <a:buFont typeface="+mj-lt"/>
              <a:buNone/>
              <a:defRPr sz="5500" b="1">
                <a:solidFill>
                  <a:srgbClr val="277BE8"/>
                </a:solidFill>
                <a:latin typeface="ＭＳ Ｐゴシック" panose="020B0600070205080204" pitchFamily="50" charset="-128"/>
                <a:ea typeface="ＭＳ Ｐゴシック" panose="020B0600070205080204" pitchFamily="50" charset="-128"/>
              </a:defRPr>
            </a:lvl1pPr>
          </a:lstStyle>
          <a:p>
            <a:r>
              <a:rPr lang="en-US" altLang="ja-JP" dirty="0"/>
              <a:t>1.</a:t>
            </a:r>
            <a:r>
              <a:rPr lang="ja-JP" altLang="en-US" dirty="0"/>
              <a:t> </a:t>
            </a:r>
            <a:r>
              <a:rPr lang="en-US" dirty="0" err="1"/>
              <a:t>xxxxxx</a:t>
            </a:r>
            <a:endParaRPr lang="en-US" dirty="0"/>
          </a:p>
        </p:txBody>
      </p:sp>
      <p:sp>
        <p:nvSpPr>
          <p:cNvPr id="3" name="Subtitle 2"/>
          <p:cNvSpPr>
            <a:spLocks noGrp="1"/>
          </p:cNvSpPr>
          <p:nvPr>
            <p:ph type="subTitle" idx="1" hasCustomPrompt="1"/>
          </p:nvPr>
        </p:nvSpPr>
        <p:spPr>
          <a:xfrm>
            <a:off x="5336804" y="4668311"/>
            <a:ext cx="3086100" cy="605025"/>
          </a:xfrm>
        </p:spPr>
        <p:txBody>
          <a:bodyPr>
            <a:noAutofit/>
          </a:bodyPr>
          <a:lstStyle>
            <a:lvl1pPr marL="0" indent="0" algn="r">
              <a:buNone/>
              <a:defRPr sz="3200">
                <a:solidFill>
                  <a:srgbClr val="277BE8"/>
                </a:solidFill>
                <a:latin typeface="ＭＳ Ｐゴシック" panose="020B0600070205080204" pitchFamily="50" charset="-128"/>
                <a:ea typeface="ＭＳ Ｐゴシック" panose="020B060007020508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ja-JP" dirty="0"/>
              <a:t>p.00</a:t>
            </a:r>
            <a:r>
              <a:rPr lang="ja-JP" altLang="en-US" dirty="0"/>
              <a:t>～</a:t>
            </a:r>
            <a:r>
              <a:rPr lang="en-US" altLang="ja-JP" dirty="0"/>
              <a:t>00</a:t>
            </a:r>
            <a:endParaRPr lang="en-US" dirty="0"/>
          </a:p>
        </p:txBody>
      </p:sp>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cxnSp>
        <p:nvCxnSpPr>
          <p:cNvPr id="7" name="直線コネクタ 6">
            <a:extLst>
              <a:ext uri="{FF2B5EF4-FFF2-40B4-BE49-F238E27FC236}">
                <a16:creationId xmlns:a16="http://schemas.microsoft.com/office/drawing/2014/main" id="{B9B10A62-B1D7-4A96-B9E1-B2F681B6FEFE}"/>
              </a:ext>
            </a:extLst>
          </p:cNvPr>
          <p:cNvCxnSpPr/>
          <p:nvPr userDrawn="1"/>
        </p:nvCxnSpPr>
        <p:spPr>
          <a:xfrm>
            <a:off x="683568" y="4668311"/>
            <a:ext cx="7739336" cy="0"/>
          </a:xfrm>
          <a:prstGeom prst="line">
            <a:avLst/>
          </a:prstGeom>
          <a:ln w="50800" cap="rnd">
            <a:solidFill>
              <a:srgbClr val="277BE8"/>
            </a:solidFill>
            <a:prstDash val="sysDot"/>
          </a:ln>
          <a:effectLst/>
        </p:spPr>
        <p:style>
          <a:lnRef idx="2">
            <a:schemeClr val="accent1"/>
          </a:lnRef>
          <a:fillRef idx="0">
            <a:schemeClr val="accent1"/>
          </a:fillRef>
          <a:effectRef idx="1">
            <a:schemeClr val="accent1"/>
          </a:effectRef>
          <a:fontRef idx="minor">
            <a:schemeClr val="tx1"/>
          </a:fontRef>
        </p:style>
      </p:cxnSp>
      <p:sp>
        <p:nvSpPr>
          <p:cNvPr id="11" name="テキスト プレースホルダー 10">
            <a:extLst>
              <a:ext uri="{FF2B5EF4-FFF2-40B4-BE49-F238E27FC236}">
                <a16:creationId xmlns:a16="http://schemas.microsoft.com/office/drawing/2014/main" id="{1CB7ED8D-73B4-465A-A8E5-7753583BB6D8}"/>
              </a:ext>
            </a:extLst>
          </p:cNvPr>
          <p:cNvSpPr>
            <a:spLocks noGrp="1"/>
          </p:cNvSpPr>
          <p:nvPr>
            <p:ph type="body" sz="quarter" idx="15" hasCustomPrompt="1"/>
          </p:nvPr>
        </p:nvSpPr>
        <p:spPr>
          <a:xfrm>
            <a:off x="2609711" y="2055203"/>
            <a:ext cx="1300163" cy="687387"/>
          </a:xfrm>
          <a:solidFill>
            <a:srgbClr val="277BE8"/>
          </a:solidFill>
          <a:ln>
            <a:solidFill>
              <a:srgbClr val="277BE8"/>
            </a:solidFill>
          </a:ln>
        </p:spPr>
        <p:txBody>
          <a:bodyPr anchor="ctr">
            <a:noAutofit/>
          </a:bodyPr>
          <a:lstStyle>
            <a:lvl1pPr marL="0" indent="0" algn="ctr">
              <a:buNone/>
              <a:defRPr sz="4000">
                <a:solidFill>
                  <a:schemeClr val="bg1"/>
                </a:solidFill>
                <a:latin typeface="ＭＳ Ｐゴシック" panose="020B0600070205080204" pitchFamily="50" charset="-128"/>
                <a:ea typeface="ＭＳ Ｐゴシック" panose="020B0600070205080204" pitchFamily="50" charset="-128"/>
              </a:defRPr>
            </a:lvl1pPr>
          </a:lstStyle>
          <a:p>
            <a:pPr lvl="0"/>
            <a:r>
              <a:rPr kumimoji="1" lang="ja-JP" altLang="en-US" dirty="0"/>
              <a:t>１章</a:t>
            </a:r>
          </a:p>
        </p:txBody>
      </p:sp>
      <p:sp>
        <p:nvSpPr>
          <p:cNvPr id="13" name="テキスト プレースホルダー 12">
            <a:extLst>
              <a:ext uri="{FF2B5EF4-FFF2-40B4-BE49-F238E27FC236}">
                <a16:creationId xmlns:a16="http://schemas.microsoft.com/office/drawing/2014/main" id="{828E12B8-2C64-4A6F-9868-58B8F1F90F46}"/>
              </a:ext>
            </a:extLst>
          </p:cNvPr>
          <p:cNvSpPr>
            <a:spLocks noGrp="1"/>
          </p:cNvSpPr>
          <p:nvPr>
            <p:ph type="body" sz="quarter" idx="16" hasCustomPrompt="1"/>
          </p:nvPr>
        </p:nvSpPr>
        <p:spPr>
          <a:xfrm>
            <a:off x="3929203" y="2055203"/>
            <a:ext cx="2609850" cy="687387"/>
          </a:xfrm>
          <a:solidFill>
            <a:schemeClr val="bg1"/>
          </a:solidFill>
          <a:ln>
            <a:solidFill>
              <a:schemeClr val="bg1"/>
            </a:solidFill>
          </a:ln>
        </p:spPr>
        <p:txBody>
          <a:bodyPr anchor="t">
            <a:noAutofit/>
          </a:bodyPr>
          <a:lstStyle>
            <a:lvl1pPr marL="0" indent="0" algn="ctr">
              <a:buNone/>
              <a:defRPr sz="4000">
                <a:solidFill>
                  <a:srgbClr val="277BE8"/>
                </a:solidFill>
                <a:latin typeface="ＭＳ Ｐゴシック" panose="020B0600070205080204" pitchFamily="50" charset="-128"/>
                <a:ea typeface="ＭＳ Ｐゴシック" panose="020B0600070205080204" pitchFamily="50" charset="-128"/>
              </a:defRPr>
            </a:lvl1pPr>
          </a:lstStyle>
          <a:p>
            <a:pPr lvl="0"/>
            <a:r>
              <a:rPr kumimoji="1" lang="en-US" altLang="ja-JP" dirty="0" err="1"/>
              <a:t>xxxxxxxxx</a:t>
            </a:r>
            <a:endParaRPr kumimoji="1" lang="ja-JP" altLang="en-US" dirty="0"/>
          </a:p>
        </p:txBody>
      </p:sp>
      <p:sp>
        <p:nvSpPr>
          <p:cNvPr id="4" name="テキスト プレースホルダー 11">
            <a:extLst>
              <a:ext uri="{FF2B5EF4-FFF2-40B4-BE49-F238E27FC236}">
                <a16:creationId xmlns:a16="http://schemas.microsoft.com/office/drawing/2014/main" id="{0AC066D0-6BCC-3FBF-8053-20D436D794ED}"/>
              </a:ext>
            </a:extLst>
          </p:cNvPr>
          <p:cNvSpPr>
            <a:spLocks noGrp="1"/>
          </p:cNvSpPr>
          <p:nvPr>
            <p:ph type="body" sz="quarter" idx="17" hasCustomPrompt="1"/>
          </p:nvPr>
        </p:nvSpPr>
        <p:spPr>
          <a:xfrm>
            <a:off x="6205120" y="5239340"/>
            <a:ext cx="2217784" cy="577850"/>
          </a:xfrm>
          <a:prstGeom prst="roundRect">
            <a:avLst/>
          </a:prstGeom>
          <a:ln w="19050">
            <a:solidFill>
              <a:srgbClr val="277BE8"/>
            </a:solidFill>
          </a:ln>
        </p:spPr>
        <p:txBody>
          <a:bodyPr anchor="ctr">
            <a:normAutofit/>
          </a:bodyPr>
          <a:lstStyle>
            <a:lvl1pPr marL="0" indent="0" algn="r">
              <a:buNone/>
              <a:defRPr sz="2800">
                <a:solidFill>
                  <a:srgbClr val="277BE8"/>
                </a:solidFill>
              </a:defRPr>
            </a:lvl1pPr>
          </a:lstStyle>
          <a:p>
            <a:pPr lvl="0"/>
            <a:r>
              <a:rPr kumimoji="1" lang="ja-JP" altLang="en-US" dirty="0"/>
              <a:t>教 </a:t>
            </a:r>
            <a:r>
              <a:rPr kumimoji="1" lang="en-US" altLang="ja-JP" dirty="0"/>
              <a:t>p.00</a:t>
            </a:r>
            <a:r>
              <a:rPr kumimoji="1" lang="ja-JP" altLang="en-US" dirty="0"/>
              <a:t>～</a:t>
            </a:r>
            <a:r>
              <a:rPr kumimoji="1" lang="en-US" altLang="ja-JP" dirty="0"/>
              <a:t>00</a:t>
            </a:r>
            <a:endParaRPr kumimoji="1" lang="ja-JP" altLang="en-US" dirty="0"/>
          </a:p>
        </p:txBody>
      </p:sp>
    </p:spTree>
    <p:extLst>
      <p:ext uri="{BB962C8B-B14F-4D97-AF65-F5344CB8AC3E}">
        <p14:creationId xmlns:p14="http://schemas.microsoft.com/office/powerpoint/2010/main" val="15667257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問題インデック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
        <p:nvSpPr>
          <p:cNvPr id="5" name="正方形/長方形 4">
            <a:extLst>
              <a:ext uri="{FF2B5EF4-FFF2-40B4-BE49-F238E27FC236}">
                <a16:creationId xmlns:a16="http://schemas.microsoft.com/office/drawing/2014/main" id="{C9497B68-1E45-BCCD-A25E-B4B2C19A21F6}"/>
              </a:ext>
            </a:extLst>
          </p:cNvPr>
          <p:cNvSpPr/>
          <p:nvPr userDrawn="1"/>
        </p:nvSpPr>
        <p:spPr>
          <a:xfrm>
            <a:off x="3873501" y="558800"/>
            <a:ext cx="5270499" cy="241300"/>
          </a:xfrm>
          <a:prstGeom prst="rect">
            <a:avLst/>
          </a:prstGeom>
          <a:solidFill>
            <a:srgbClr val="277BE8"/>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E5C8CC71-049D-4423-ADD6-275B4FB2945F}"/>
              </a:ext>
            </a:extLst>
          </p:cNvPr>
          <p:cNvSpPr>
            <a:spLocks noGrp="1"/>
          </p:cNvSpPr>
          <p:nvPr>
            <p:ph type="title" hasCustomPrompt="1"/>
          </p:nvPr>
        </p:nvSpPr>
        <p:spPr>
          <a:xfrm>
            <a:off x="177801" y="139700"/>
            <a:ext cx="3695700" cy="660400"/>
          </a:xfrm>
          <a:prstGeom prst="round2SameRect">
            <a:avLst/>
          </a:prstGeom>
          <a:solidFill>
            <a:srgbClr val="277BE8"/>
          </a:solidFill>
        </p:spPr>
        <p:txBody>
          <a:bodyPr>
            <a:normAutofit/>
          </a:bodyPr>
          <a:lstStyle>
            <a:lvl1pPr marL="0" algn="ctr" defTabSz="457200" rtl="0" eaLnBrk="1" latinLnBrk="0" hangingPunct="1">
              <a:defRPr kumimoji="1" lang="ja-JP" altLang="en-US" sz="3200" b="1" kern="1200" dirty="0">
                <a:solidFill>
                  <a:schemeClr val="lt1"/>
                </a:solidFill>
                <a:latin typeface="ＭＳ Ｐゴシック" panose="020B0600070205080204" pitchFamily="50" charset="-128"/>
                <a:ea typeface="ＭＳ Ｐゴシック" panose="020B0600070205080204" pitchFamily="50" charset="-128"/>
                <a:cs typeface="+mn-cs"/>
              </a:defRPr>
            </a:lvl1pPr>
          </a:lstStyle>
          <a:p>
            <a:r>
              <a:rPr kumimoji="1" lang="ja-JP" altLang="en-US" dirty="0"/>
              <a:t>問題インデックス</a:t>
            </a:r>
          </a:p>
        </p:txBody>
      </p:sp>
    </p:spTree>
    <p:extLst>
      <p:ext uri="{BB962C8B-B14F-4D97-AF65-F5344CB8AC3E}">
        <p14:creationId xmlns:p14="http://schemas.microsoft.com/office/powerpoint/2010/main" val="4045945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導入">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8650" y="365126"/>
            <a:ext cx="7886700" cy="939891"/>
          </a:xfrm>
          <a:prstGeom prst="rect">
            <a:avLst/>
          </a:prstGeom>
          <a:noFill/>
          <a:ln w="28575">
            <a:noFill/>
          </a:ln>
        </p:spPr>
        <p:txBody>
          <a:bodyPr>
            <a:noAutofit/>
          </a:bodyPr>
          <a:lstStyle>
            <a:lvl1pPr algn="ctr">
              <a:defRPr sz="4000" b="1">
                <a:solidFill>
                  <a:srgbClr val="277BE8"/>
                </a:solidFill>
                <a:latin typeface="ＭＳ Ｐゴシック" panose="020B0600070205080204" pitchFamily="50" charset="-128"/>
                <a:ea typeface="ＭＳ Ｐゴシック" panose="020B0600070205080204" pitchFamily="50" charset="-128"/>
              </a:defRPr>
            </a:lvl1pPr>
          </a:lstStyle>
          <a:p>
            <a:r>
              <a:rPr lang="ja-JP" altLang="en-US" dirty="0"/>
              <a:t>問題文</a:t>
            </a:r>
            <a:endParaRPr lang="en-US" dirty="0"/>
          </a:p>
        </p:txBody>
      </p:sp>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
        <p:nvSpPr>
          <p:cNvPr id="7" name="テキスト プレースホルダー 4">
            <a:extLst>
              <a:ext uri="{FF2B5EF4-FFF2-40B4-BE49-F238E27FC236}">
                <a16:creationId xmlns:a16="http://schemas.microsoft.com/office/drawing/2014/main" id="{613A8EFE-E4C7-7E02-9B46-F1E3F797DD24}"/>
              </a:ext>
            </a:extLst>
          </p:cNvPr>
          <p:cNvSpPr>
            <a:spLocks noGrp="1"/>
          </p:cNvSpPr>
          <p:nvPr>
            <p:ph type="body" sz="quarter" idx="15"/>
          </p:nvPr>
        </p:nvSpPr>
        <p:spPr>
          <a:xfrm>
            <a:off x="360363" y="1842216"/>
            <a:ext cx="8464550" cy="4508500"/>
          </a:xfrm>
          <a:prstGeom prst="roundRect">
            <a:avLst>
              <a:gd name="adj" fmla="val 4065"/>
            </a:avLst>
          </a:prstGeom>
          <a:solidFill>
            <a:schemeClr val="bg1"/>
          </a:solidFill>
          <a:ln w="28575">
            <a:solidFill>
              <a:srgbClr val="277BE8"/>
            </a:solidFill>
          </a:ln>
        </p:spPr>
        <p:txBody>
          <a:bodyPr/>
          <a:lstStyle>
            <a:lvl1pPr>
              <a:spcBef>
                <a:spcPts val="0"/>
              </a:spcBef>
              <a:defRPr/>
            </a:lvl1pPr>
          </a:lstStyle>
          <a:p>
            <a:pPr lvl="0"/>
            <a:endParaRPr kumimoji="1" lang="ja-JP" altLang="en-US" dirty="0"/>
          </a:p>
        </p:txBody>
      </p:sp>
    </p:spTree>
    <p:extLst>
      <p:ext uri="{BB962C8B-B14F-4D97-AF65-F5344CB8AC3E}">
        <p14:creationId xmlns:p14="http://schemas.microsoft.com/office/powerpoint/2010/main" val="32137334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本文スライド">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172800" y="180000"/>
            <a:ext cx="8791200" cy="658800"/>
          </a:xfrm>
          <a:solidFill>
            <a:srgbClr val="277BE8"/>
          </a:solidFill>
          <a:effectLst>
            <a:outerShdw blurRad="40005" dist="22860" dir="5400000" algn="ctr" rotWithShape="0">
              <a:schemeClr val="tx1">
                <a:alpha val="35000"/>
              </a:schemeClr>
            </a:outerShdw>
          </a:effectLst>
        </p:spPr>
        <p:txBody>
          <a:bodyPr>
            <a:noAutofit/>
          </a:bodyPr>
          <a:lstStyle>
            <a:lvl1pPr>
              <a:defRPr sz="32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　</a:t>
            </a:r>
            <a:r>
              <a:rPr kumimoji="1" lang="en-US" altLang="ja-JP" dirty="0" err="1"/>
              <a:t>xxxxxxxx</a:t>
            </a:r>
            <a:endParaRPr kumimoji="1" lang="ja-JP" altLang="en-US" dirty="0"/>
          </a:p>
        </p:txBody>
      </p:sp>
      <p:sp>
        <p:nvSpPr>
          <p:cNvPr id="5" name="テキスト プレースホルダー 4">
            <a:extLst>
              <a:ext uri="{FF2B5EF4-FFF2-40B4-BE49-F238E27FC236}">
                <a16:creationId xmlns:a16="http://schemas.microsoft.com/office/drawing/2014/main" id="{3A3E1B81-36EA-864E-10DD-8A4C137A608E}"/>
              </a:ext>
            </a:extLst>
          </p:cNvPr>
          <p:cNvSpPr>
            <a:spLocks noGrp="1"/>
          </p:cNvSpPr>
          <p:nvPr>
            <p:ph type="body" sz="quarter" idx="15" hasCustomPrompt="1"/>
          </p:nvPr>
        </p:nvSpPr>
        <p:spPr>
          <a:xfrm>
            <a:off x="360363" y="1842216"/>
            <a:ext cx="8464550" cy="4508500"/>
          </a:xfrm>
        </p:spPr>
        <p:txBody>
          <a:bodyPr/>
          <a:lstStyle>
            <a:lvl1pPr>
              <a:spcBef>
                <a:spcPts val="0"/>
              </a:spcBef>
              <a:defRPr/>
            </a:lvl1pPr>
          </a:lstStyle>
          <a:p>
            <a:pPr lvl="0"/>
            <a:r>
              <a:rPr kumimoji="1" lang="ja-JP" altLang="en-US" dirty="0"/>
              <a:t>本文テキスト（</a:t>
            </a:r>
            <a:r>
              <a:rPr kumimoji="1" lang="en-US" altLang="ja-JP" dirty="0"/>
              <a:t>※</a:t>
            </a:r>
            <a:r>
              <a:rPr kumimoji="1" lang="ja-JP" altLang="en-US" dirty="0"/>
              <a:t>解答は、フォントの色を青（</a:t>
            </a:r>
            <a:r>
              <a:rPr kumimoji="1" lang="en-US" altLang="ja-JP" dirty="0"/>
              <a:t>R,G,B</a:t>
            </a:r>
            <a:r>
              <a:rPr kumimoji="1" lang="ja-JP" altLang="en-US" dirty="0"/>
              <a:t>値：</a:t>
            </a:r>
            <a:r>
              <a:rPr kumimoji="1" lang="en-US" altLang="ja-JP" dirty="0"/>
              <a:t>0,90,255</a:t>
            </a:r>
            <a:r>
              <a:rPr kumimoji="1" lang="ja-JP" altLang="en-US" dirty="0"/>
              <a:t>）にする。）</a:t>
            </a:r>
          </a:p>
          <a:p>
            <a:pPr lvl="0"/>
            <a:endParaRPr kumimoji="1" lang="ja-JP" altLang="en-US" dirty="0"/>
          </a:p>
        </p:txBody>
      </p:sp>
      <p:sp>
        <p:nvSpPr>
          <p:cNvPr id="7" name="テキスト プレースホルダー 6">
            <a:extLst>
              <a:ext uri="{FF2B5EF4-FFF2-40B4-BE49-F238E27FC236}">
                <a16:creationId xmlns:a16="http://schemas.microsoft.com/office/drawing/2014/main" id="{F61A5BE1-FD5C-459B-C48E-2856CF6754BF}"/>
              </a:ext>
            </a:extLst>
          </p:cNvPr>
          <p:cNvSpPr>
            <a:spLocks noGrp="1"/>
          </p:cNvSpPr>
          <p:nvPr>
            <p:ph type="body" sz="quarter" idx="16" hasCustomPrompt="1"/>
          </p:nvPr>
        </p:nvSpPr>
        <p:spPr>
          <a:xfrm>
            <a:off x="360363" y="1001284"/>
            <a:ext cx="3829897" cy="626822"/>
          </a:xfrm>
        </p:spPr>
        <p:txBody>
          <a:bodyPr anchor="ctr">
            <a:normAutofit/>
          </a:bodyPr>
          <a:lstStyle>
            <a:lvl1pPr>
              <a:lnSpc>
                <a:spcPct val="90000"/>
              </a:lnSpc>
              <a:spcBef>
                <a:spcPts val="0"/>
              </a:spcBef>
              <a:defRPr sz="3200" b="1"/>
            </a:lvl1pPr>
          </a:lstStyle>
          <a:p>
            <a:pPr lvl="0"/>
            <a:r>
              <a:rPr kumimoji="1" lang="ja-JP" altLang="en-US" dirty="0"/>
              <a:t>１　問題文</a:t>
            </a:r>
          </a:p>
        </p:txBody>
      </p:sp>
    </p:spTree>
    <p:extLst>
      <p:ext uri="{BB962C8B-B14F-4D97-AF65-F5344CB8AC3E}">
        <p14:creationId xmlns:p14="http://schemas.microsoft.com/office/powerpoint/2010/main" val="6508364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本文スライド_その２">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6551720" y="179999"/>
            <a:ext cx="2592280" cy="396000"/>
          </a:xfrm>
          <a:solidFill>
            <a:srgbClr val="317FE5"/>
          </a:solidFill>
          <a:effectLst>
            <a:outerShdw blurRad="40005" dist="22860" dir="5400000" algn="ctr" rotWithShape="0">
              <a:schemeClr val="tx1">
                <a:alpha val="35000"/>
              </a:schemeClr>
            </a:outerShdw>
          </a:effectLst>
        </p:spPr>
        <p:txBody>
          <a:bodyPr>
            <a:noAutofit/>
          </a:bodyPr>
          <a:lstStyle>
            <a:lvl1pPr>
              <a:defRPr sz="20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 </a:t>
            </a:r>
            <a:r>
              <a:rPr kumimoji="1" lang="en-US" altLang="ja-JP" dirty="0" err="1"/>
              <a:t>xxxxxxxx</a:t>
            </a:r>
            <a:endParaRPr kumimoji="1" lang="ja-JP" altLang="en-US" dirty="0"/>
          </a:p>
        </p:txBody>
      </p:sp>
      <p:sp>
        <p:nvSpPr>
          <p:cNvPr id="4" name="テキスト プレースホルダー 3">
            <a:extLst>
              <a:ext uri="{FF2B5EF4-FFF2-40B4-BE49-F238E27FC236}">
                <a16:creationId xmlns:a16="http://schemas.microsoft.com/office/drawing/2014/main" id="{3AA1B83C-5A25-9032-3657-A191CD779AC2}"/>
              </a:ext>
            </a:extLst>
          </p:cNvPr>
          <p:cNvSpPr>
            <a:spLocks noGrp="1"/>
          </p:cNvSpPr>
          <p:nvPr>
            <p:ph type="body" sz="quarter" idx="15" hasCustomPrompt="1"/>
          </p:nvPr>
        </p:nvSpPr>
        <p:spPr>
          <a:xfrm>
            <a:off x="366612" y="1309930"/>
            <a:ext cx="8410775" cy="5098118"/>
          </a:xfrm>
        </p:spPr>
        <p:txBody>
          <a:bodyPr/>
          <a:lstStyle>
            <a:lvl1pPr>
              <a:spcBef>
                <a:spcPts val="0"/>
              </a:spcBef>
              <a:defRPr/>
            </a:lvl1pPr>
          </a:lstStyle>
          <a:p>
            <a:pPr marL="0" marR="0" lvl="0" indent="0" algn="l" defTabSz="914400" rtl="0" eaLnBrk="1" fontAlgn="auto" latinLnBrk="0" hangingPunct="1">
              <a:lnSpc>
                <a:spcPct val="110000"/>
              </a:lnSpc>
              <a:spcBef>
                <a:spcPts val="1000"/>
              </a:spcBef>
              <a:spcAft>
                <a:spcPts val="0"/>
              </a:spcAft>
              <a:buClrTx/>
              <a:buSzTx/>
              <a:buFontTx/>
              <a:buNone/>
              <a:tabLst/>
              <a:defRPr/>
            </a:pPr>
            <a:r>
              <a:rPr kumimoji="1" lang="ja-JP" altLang="en-US" dirty="0"/>
              <a:t>本文テキスト（</a:t>
            </a:r>
            <a:r>
              <a:rPr kumimoji="1" lang="en-US" altLang="ja-JP" dirty="0"/>
              <a:t>※</a:t>
            </a:r>
            <a:r>
              <a:rPr kumimoji="1" lang="ja-JP" altLang="en-US" dirty="0"/>
              <a:t>解答は、フォントの色を青（</a:t>
            </a:r>
            <a:r>
              <a:rPr kumimoji="1" lang="en-US" altLang="ja-JP" dirty="0"/>
              <a:t>R,G,B</a:t>
            </a:r>
            <a:r>
              <a:rPr kumimoji="1" lang="ja-JP" altLang="en-US" dirty="0"/>
              <a:t>値：</a:t>
            </a:r>
            <a:r>
              <a:rPr kumimoji="1" lang="en-US" altLang="ja-JP" dirty="0"/>
              <a:t>0,90,255</a:t>
            </a:r>
            <a:r>
              <a:rPr kumimoji="1" lang="ja-JP" altLang="en-US" dirty="0"/>
              <a:t>）にする。）</a:t>
            </a:r>
            <a:endParaRPr kumimoji="1" lang="en-US" altLang="ja-JP" dirty="0"/>
          </a:p>
          <a:p>
            <a:pPr lvl="0"/>
            <a:endParaRPr kumimoji="1" lang="ja-JP" altLang="en-US" dirty="0"/>
          </a:p>
        </p:txBody>
      </p:sp>
      <p:sp>
        <p:nvSpPr>
          <p:cNvPr id="6" name="テキスト プレースホルダー 5">
            <a:extLst>
              <a:ext uri="{FF2B5EF4-FFF2-40B4-BE49-F238E27FC236}">
                <a16:creationId xmlns:a16="http://schemas.microsoft.com/office/drawing/2014/main" id="{EAB65F7D-3133-A03B-5C0E-35635F7DC61C}"/>
              </a:ext>
            </a:extLst>
          </p:cNvPr>
          <p:cNvSpPr>
            <a:spLocks noGrp="1"/>
          </p:cNvSpPr>
          <p:nvPr>
            <p:ph type="body" sz="quarter" idx="16" hasCustomPrompt="1"/>
          </p:nvPr>
        </p:nvSpPr>
        <p:spPr>
          <a:xfrm>
            <a:off x="366612" y="539439"/>
            <a:ext cx="3823648" cy="658812"/>
          </a:xfrm>
        </p:spPr>
        <p:txBody>
          <a:bodyPr anchor="ctr">
            <a:noAutofit/>
          </a:bodyPr>
          <a:lstStyle>
            <a:lvl1pPr>
              <a:lnSpc>
                <a:spcPct val="90000"/>
              </a:lnSpc>
              <a:spcBef>
                <a:spcPts val="0"/>
              </a:spcBef>
              <a:defRPr sz="3200" b="1"/>
            </a:lvl1pPr>
          </a:lstStyle>
          <a:p>
            <a:pPr lvl="0"/>
            <a:r>
              <a:rPr kumimoji="1" lang="ja-JP" altLang="en-US" dirty="0"/>
              <a:t>１　問題文</a:t>
            </a:r>
          </a:p>
        </p:txBody>
      </p:sp>
    </p:spTree>
    <p:extLst>
      <p:ext uri="{BB962C8B-B14F-4D97-AF65-F5344CB8AC3E}">
        <p14:creationId xmlns:p14="http://schemas.microsoft.com/office/powerpoint/2010/main" val="3161821466"/>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図 スライド">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
        <p:nvSpPr>
          <p:cNvPr id="5" name="図プレースホルダー 6">
            <a:extLst>
              <a:ext uri="{FF2B5EF4-FFF2-40B4-BE49-F238E27FC236}">
                <a16:creationId xmlns:a16="http://schemas.microsoft.com/office/drawing/2014/main" id="{4723E0C9-C3B6-4AE7-BEE1-CEDC47F601EA}"/>
              </a:ext>
            </a:extLst>
          </p:cNvPr>
          <p:cNvSpPr>
            <a:spLocks noGrp="1"/>
          </p:cNvSpPr>
          <p:nvPr>
            <p:ph type="pic" sz="quarter" idx="13"/>
          </p:nvPr>
        </p:nvSpPr>
        <p:spPr>
          <a:xfrm>
            <a:off x="266700" y="807868"/>
            <a:ext cx="8610600" cy="5531020"/>
          </a:xfrm>
        </p:spPr>
        <p:txBody>
          <a:bodyPr/>
          <a:lstStyle>
            <a:lvl1pPr marL="0" indent="0">
              <a:buNone/>
              <a:defRPr>
                <a:latin typeface="ＭＳ Ｐゴシック" panose="020B0600070205080204" pitchFamily="50" charset="-128"/>
                <a:ea typeface="ＭＳ Ｐゴシック" panose="020B0600070205080204" pitchFamily="50" charset="-128"/>
              </a:defRPr>
            </a:lvl1pPr>
          </a:lstStyle>
          <a:p>
            <a:r>
              <a:rPr kumimoji="1" lang="ja-JP" altLang="en-US" dirty="0"/>
              <a:t>アイコンをクリックして図を追加</a:t>
            </a:r>
          </a:p>
        </p:txBody>
      </p:sp>
      <p:sp>
        <p:nvSpPr>
          <p:cNvPr id="7" name="タイトル 1">
            <a:extLst>
              <a:ext uri="{FF2B5EF4-FFF2-40B4-BE49-F238E27FC236}">
                <a16:creationId xmlns:a16="http://schemas.microsoft.com/office/drawing/2014/main" id="{894DAD6D-E89A-4714-A639-5CB2E1C82552}"/>
              </a:ext>
            </a:extLst>
          </p:cNvPr>
          <p:cNvSpPr>
            <a:spLocks noGrp="1"/>
          </p:cNvSpPr>
          <p:nvPr>
            <p:ph type="title" hasCustomPrompt="1"/>
          </p:nvPr>
        </p:nvSpPr>
        <p:spPr>
          <a:xfrm>
            <a:off x="6552000" y="172402"/>
            <a:ext cx="2592000" cy="396000"/>
          </a:xfrm>
          <a:solidFill>
            <a:srgbClr val="277BE8"/>
          </a:solidFill>
          <a:effectLst>
            <a:outerShdw blurRad="40005" dist="22860" dir="5400000" algn="ctr" rotWithShape="0">
              <a:schemeClr val="tx1">
                <a:alpha val="35000"/>
              </a:schemeClr>
            </a:outerShdw>
          </a:effectLst>
        </p:spPr>
        <p:txBody>
          <a:bodyPr>
            <a:noAutofit/>
          </a:bodyPr>
          <a:lstStyle>
            <a:lvl1pPr>
              <a:defRPr sz="20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a:t>
            </a:r>
            <a:r>
              <a:rPr kumimoji="1" lang="en-US" altLang="ja-JP" dirty="0"/>
              <a:t> </a:t>
            </a:r>
            <a:r>
              <a:rPr kumimoji="1" lang="en-US" altLang="ja-JP" dirty="0" err="1"/>
              <a:t>xxxxxxxx</a:t>
            </a:r>
            <a:endParaRPr kumimoji="1" lang="ja-JP" altLang="en-US" dirty="0"/>
          </a:p>
        </p:txBody>
      </p:sp>
      <p:sp>
        <p:nvSpPr>
          <p:cNvPr id="3" name="テキスト プレースホルダー 2">
            <a:extLst>
              <a:ext uri="{FF2B5EF4-FFF2-40B4-BE49-F238E27FC236}">
                <a16:creationId xmlns:a16="http://schemas.microsoft.com/office/drawing/2014/main" id="{66CC2803-C47C-FB89-9A4B-39A09DBB4EFA}"/>
              </a:ext>
            </a:extLst>
          </p:cNvPr>
          <p:cNvSpPr>
            <a:spLocks noGrp="1"/>
          </p:cNvSpPr>
          <p:nvPr>
            <p:ph type="body" sz="quarter" idx="17" hasCustomPrompt="1"/>
          </p:nvPr>
        </p:nvSpPr>
        <p:spPr>
          <a:xfrm>
            <a:off x="266700" y="216941"/>
            <a:ext cx="2760662" cy="488950"/>
          </a:xfrm>
        </p:spPr>
        <p:txBody>
          <a:bodyPr anchor="ctr">
            <a:noAutofit/>
          </a:bodyPr>
          <a:lstStyle>
            <a:lvl1pPr>
              <a:lnSpc>
                <a:spcPct val="90000"/>
              </a:lnSpc>
              <a:defRPr sz="2800" b="1"/>
            </a:lvl1pPr>
          </a:lstStyle>
          <a:p>
            <a:pPr lvl="0"/>
            <a:r>
              <a:rPr kumimoji="1" lang="ja-JP" altLang="en-US" dirty="0"/>
              <a:t>図のタイトル</a:t>
            </a:r>
          </a:p>
        </p:txBody>
      </p:sp>
    </p:spTree>
    <p:extLst>
      <p:ext uri="{BB962C8B-B14F-4D97-AF65-F5344CB8AC3E}">
        <p14:creationId xmlns:p14="http://schemas.microsoft.com/office/powerpoint/2010/main" val="6473090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深ぼりWORK">
    <p:bg>
      <p:bgPr>
        <a:solidFill>
          <a:srgbClr val="FFF2EB"/>
        </a:solidFill>
        <a:effectLst/>
      </p:bgPr>
    </p:bg>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6551720" y="179999"/>
            <a:ext cx="2592280" cy="396000"/>
          </a:xfrm>
          <a:solidFill>
            <a:srgbClr val="317FE5"/>
          </a:solidFill>
          <a:effectLst>
            <a:outerShdw blurRad="40005" dist="22860" dir="5400000" algn="ctr" rotWithShape="0">
              <a:schemeClr val="tx1">
                <a:alpha val="35000"/>
              </a:schemeClr>
            </a:outerShdw>
          </a:effectLst>
        </p:spPr>
        <p:txBody>
          <a:bodyPr>
            <a:noAutofit/>
          </a:bodyPr>
          <a:lstStyle>
            <a:lvl1pPr>
              <a:defRPr sz="20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 </a:t>
            </a:r>
            <a:r>
              <a:rPr kumimoji="1" lang="en-US" altLang="ja-JP" dirty="0" err="1"/>
              <a:t>xxxxxxxx</a:t>
            </a:r>
            <a:endParaRPr kumimoji="1" lang="ja-JP" altLang="en-US" dirty="0"/>
          </a:p>
        </p:txBody>
      </p:sp>
      <p:sp>
        <p:nvSpPr>
          <p:cNvPr id="4" name="テキスト プレースホルダー 3">
            <a:extLst>
              <a:ext uri="{FF2B5EF4-FFF2-40B4-BE49-F238E27FC236}">
                <a16:creationId xmlns:a16="http://schemas.microsoft.com/office/drawing/2014/main" id="{3AA1B83C-5A25-9032-3657-A191CD779AC2}"/>
              </a:ext>
            </a:extLst>
          </p:cNvPr>
          <p:cNvSpPr>
            <a:spLocks noGrp="1"/>
          </p:cNvSpPr>
          <p:nvPr>
            <p:ph type="body" sz="quarter" idx="15" hasCustomPrompt="1"/>
          </p:nvPr>
        </p:nvSpPr>
        <p:spPr>
          <a:xfrm>
            <a:off x="271903" y="1473694"/>
            <a:ext cx="8531441" cy="4623636"/>
          </a:xfrm>
          <a:prstGeom prst="rect">
            <a:avLst/>
          </a:prstGeom>
          <a:solidFill>
            <a:srgbClr val="FFF2EB"/>
          </a:solidFill>
          <a:ln w="28575">
            <a:noFill/>
          </a:ln>
        </p:spPr>
        <p:txBody>
          <a:bodyPr/>
          <a:lstStyle>
            <a:lvl1pPr>
              <a:spcBef>
                <a:spcPts val="0"/>
              </a:spcBef>
              <a:defRPr/>
            </a:lvl1pPr>
          </a:lstStyle>
          <a:p>
            <a:pPr marL="0" marR="0" lvl="0" indent="0" algn="l" defTabSz="914400" rtl="0" eaLnBrk="1" fontAlgn="auto" latinLnBrk="0" hangingPunct="1">
              <a:lnSpc>
                <a:spcPct val="110000"/>
              </a:lnSpc>
              <a:spcBef>
                <a:spcPts val="1000"/>
              </a:spcBef>
              <a:spcAft>
                <a:spcPts val="0"/>
              </a:spcAft>
              <a:buClrTx/>
              <a:buSzTx/>
              <a:buFontTx/>
              <a:buNone/>
              <a:tabLst/>
              <a:defRPr/>
            </a:pPr>
            <a:r>
              <a:rPr kumimoji="1" lang="ja-JP" altLang="en-US" dirty="0"/>
              <a:t>本文テキスト（</a:t>
            </a:r>
            <a:r>
              <a:rPr kumimoji="1" lang="en-US" altLang="ja-JP" dirty="0"/>
              <a:t>※</a:t>
            </a:r>
            <a:r>
              <a:rPr kumimoji="1" lang="ja-JP" altLang="en-US" dirty="0"/>
              <a:t>解答は、フォントの色を青（</a:t>
            </a:r>
            <a:r>
              <a:rPr kumimoji="1" lang="en-US" altLang="ja-JP" dirty="0"/>
              <a:t>R,G,B</a:t>
            </a:r>
            <a:r>
              <a:rPr kumimoji="1" lang="ja-JP" altLang="en-US" dirty="0"/>
              <a:t>値：</a:t>
            </a:r>
            <a:r>
              <a:rPr kumimoji="1" lang="en-US" altLang="ja-JP" dirty="0"/>
              <a:t>0,90,255</a:t>
            </a:r>
            <a:r>
              <a:rPr kumimoji="1" lang="ja-JP" altLang="en-US" dirty="0"/>
              <a:t>）にする。）</a:t>
            </a:r>
            <a:endParaRPr kumimoji="1" lang="en-US" altLang="ja-JP" dirty="0"/>
          </a:p>
          <a:p>
            <a:pPr lvl="0"/>
            <a:endParaRPr kumimoji="1" lang="ja-JP" altLang="en-US" dirty="0"/>
          </a:p>
        </p:txBody>
      </p:sp>
      <p:sp>
        <p:nvSpPr>
          <p:cNvPr id="6" name="テキスト プレースホルダー 5">
            <a:extLst>
              <a:ext uri="{FF2B5EF4-FFF2-40B4-BE49-F238E27FC236}">
                <a16:creationId xmlns:a16="http://schemas.microsoft.com/office/drawing/2014/main" id="{EAB65F7D-3133-A03B-5C0E-35635F7DC61C}"/>
              </a:ext>
            </a:extLst>
          </p:cNvPr>
          <p:cNvSpPr>
            <a:spLocks noGrp="1"/>
          </p:cNvSpPr>
          <p:nvPr>
            <p:ph type="body" sz="quarter" idx="16" hasCustomPrompt="1"/>
          </p:nvPr>
        </p:nvSpPr>
        <p:spPr>
          <a:xfrm>
            <a:off x="271903" y="575999"/>
            <a:ext cx="5646198" cy="709212"/>
          </a:xfrm>
        </p:spPr>
        <p:txBody>
          <a:bodyPr anchor="ctr">
            <a:noAutofit/>
          </a:bodyPr>
          <a:lstStyle>
            <a:lvl1pPr>
              <a:lnSpc>
                <a:spcPct val="90000"/>
              </a:lnSpc>
              <a:spcBef>
                <a:spcPts val="0"/>
              </a:spcBef>
              <a:defRPr sz="3200" b="1"/>
            </a:lvl1pPr>
          </a:lstStyle>
          <a:p>
            <a:pPr lvl="0"/>
            <a:r>
              <a:rPr kumimoji="1" lang="ja-JP" altLang="en-US" dirty="0"/>
              <a:t>１　問題文</a:t>
            </a:r>
          </a:p>
        </p:txBody>
      </p:sp>
      <p:sp>
        <p:nvSpPr>
          <p:cNvPr id="12" name="フローチャート: 端子 11">
            <a:extLst>
              <a:ext uri="{FF2B5EF4-FFF2-40B4-BE49-F238E27FC236}">
                <a16:creationId xmlns:a16="http://schemas.microsoft.com/office/drawing/2014/main" id="{BA6694D0-646B-E0AF-61C6-48D40A01388A}"/>
              </a:ext>
            </a:extLst>
          </p:cNvPr>
          <p:cNvSpPr/>
          <p:nvPr userDrawn="1"/>
        </p:nvSpPr>
        <p:spPr>
          <a:xfrm>
            <a:off x="103226" y="95840"/>
            <a:ext cx="1867616" cy="385917"/>
          </a:xfrm>
          <a:prstGeom prst="flowChartTerminator">
            <a:avLst/>
          </a:prstGeom>
          <a:solidFill>
            <a:srgbClr val="ED1C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latin typeface="ＭＳ Ｐゴシック" panose="020B0600070205080204" pitchFamily="50" charset="-128"/>
                <a:ea typeface="ＭＳ Ｐゴシック" panose="020B0600070205080204" pitchFamily="50" charset="-128"/>
              </a:rPr>
              <a:t>深ぼり</a:t>
            </a:r>
            <a:r>
              <a:rPr kumimoji="1" lang="en-US" altLang="ja-JP" sz="1800" b="1" dirty="0">
                <a:solidFill>
                  <a:srgbClr val="FFF900"/>
                </a:solidFill>
                <a:latin typeface="ＭＳ Ｐゴシック" panose="020B0600070205080204" pitchFamily="50" charset="-128"/>
                <a:ea typeface="ＭＳ Ｐゴシック" panose="020B0600070205080204" pitchFamily="50" charset="-128"/>
              </a:rPr>
              <a:t>WORK</a:t>
            </a:r>
            <a:endParaRPr kumimoji="1" lang="ja-JP" altLang="en-US" sz="1800" b="1" dirty="0">
              <a:solidFill>
                <a:srgbClr val="FFF900"/>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687148768"/>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まとめ スライド">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
        <p:nvSpPr>
          <p:cNvPr id="4" name="テキスト プレースホルダー 3">
            <a:extLst>
              <a:ext uri="{FF2B5EF4-FFF2-40B4-BE49-F238E27FC236}">
                <a16:creationId xmlns:a16="http://schemas.microsoft.com/office/drawing/2014/main" id="{3EC04C30-69CC-FA85-25B3-345190A8A880}"/>
              </a:ext>
            </a:extLst>
          </p:cNvPr>
          <p:cNvSpPr>
            <a:spLocks noGrp="1"/>
          </p:cNvSpPr>
          <p:nvPr>
            <p:ph type="body" sz="quarter" idx="13" hasCustomPrompt="1"/>
          </p:nvPr>
        </p:nvSpPr>
        <p:spPr>
          <a:xfrm>
            <a:off x="360362" y="488950"/>
            <a:ext cx="8423275" cy="5880100"/>
          </a:xfrm>
        </p:spPr>
        <p:txBody>
          <a:bodyPr anchor="ctr"/>
          <a:lstStyle>
            <a:lvl1pPr algn="ctr">
              <a:defRPr/>
            </a:lvl1pPr>
          </a:lstStyle>
          <a:p>
            <a:pPr lvl="0"/>
            <a:r>
              <a:rPr kumimoji="1" lang="ja-JP" altLang="en-US" dirty="0"/>
              <a:t>まとめ　テキスト</a:t>
            </a:r>
          </a:p>
        </p:txBody>
      </p:sp>
    </p:spTree>
    <p:extLst>
      <p:ext uri="{BB962C8B-B14F-4D97-AF65-F5344CB8AC3E}">
        <p14:creationId xmlns:p14="http://schemas.microsoft.com/office/powerpoint/2010/main" val="11492588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gif"/><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dirty="0"/>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dirty="0"/>
              <a:t>マスター テキストの書式設定</a:t>
            </a:r>
          </a:p>
          <a:p>
            <a:pPr lvl="1"/>
            <a:endParaRPr lang="en-US" dirty="0"/>
          </a:p>
        </p:txBody>
      </p:sp>
      <p:sp>
        <p:nvSpPr>
          <p:cNvPr id="6" name="Slide Number Placeholder 5"/>
          <p:cNvSpPr>
            <a:spLocks noGrp="1"/>
          </p:cNvSpPr>
          <p:nvPr>
            <p:ph type="sldNum" sz="quarter" idx="4"/>
          </p:nvPr>
        </p:nvSpPr>
        <p:spPr>
          <a:xfrm>
            <a:off x="20024" y="6542842"/>
            <a:ext cx="503759" cy="291821"/>
          </a:xfrm>
          <a:prstGeom prst="rect">
            <a:avLst/>
          </a:prstGeom>
        </p:spPr>
        <p:txBody>
          <a:bodyPr vert="horz" lIns="91440" tIns="45720" rIns="91440" bIns="45720" rtlCol="0" anchor="ctr"/>
          <a:lstStyle>
            <a:lvl1pPr algn="r">
              <a:defRPr sz="1200">
                <a:solidFill>
                  <a:schemeClr val="tx1">
                    <a:tint val="75000"/>
                  </a:schemeClr>
                </a:solidFill>
                <a:latin typeface="ＭＳ Ｐゴシック" panose="020B0600070205080204" pitchFamily="50" charset="-128"/>
                <a:ea typeface="ＭＳ Ｐゴシック" panose="020B0600070205080204" pitchFamily="50" charset="-128"/>
              </a:defRPr>
            </a:lvl1pPr>
          </a:lstStyle>
          <a:p>
            <a:fld id="{1D2D80A6-8C57-4D7C-88C1-BE2A757EE893}" type="slidenum">
              <a:rPr kumimoji="1" lang="ja-JP" altLang="en-US" smtClean="0"/>
              <a:pPr/>
              <a:t>‹#›</a:t>
            </a:fld>
            <a:endParaRPr kumimoji="1" lang="ja-JP" altLang="en-US"/>
          </a:p>
        </p:txBody>
      </p:sp>
      <p:pic>
        <p:nvPicPr>
          <p:cNvPr id="7" name="図 6" descr="食品 が含まれている画像&#10;&#10;自動的に生成された説明">
            <a:extLst>
              <a:ext uri="{FF2B5EF4-FFF2-40B4-BE49-F238E27FC236}">
                <a16:creationId xmlns:a16="http://schemas.microsoft.com/office/drawing/2014/main" id="{22C72F05-26D3-4532-9B48-0C71DB563F9F}"/>
              </a:ext>
            </a:extLst>
          </p:cNvPr>
          <p:cNvPicPr>
            <a:picLocks noChangeAspect="1"/>
          </p:cNvPicPr>
          <p:nvPr userDrawn="1"/>
        </p:nvPicPr>
        <p:blipFill rotWithShape="1">
          <a:blip r:embed="rId11">
            <a:extLst>
              <a:ext uri="{28A0092B-C50C-407E-A947-70E740481C1C}">
                <a14:useLocalDpi xmlns:a14="http://schemas.microsoft.com/office/drawing/2010/main" val="0"/>
              </a:ext>
            </a:extLst>
          </a:blip>
          <a:srcRect l="42241" t="19908"/>
          <a:stretch/>
        </p:blipFill>
        <p:spPr>
          <a:xfrm>
            <a:off x="7849624" y="6542843"/>
            <a:ext cx="1230599" cy="315157"/>
          </a:xfrm>
          <a:prstGeom prst="rect">
            <a:avLst/>
          </a:prstGeom>
        </p:spPr>
      </p:pic>
      <p:sp>
        <p:nvSpPr>
          <p:cNvPr id="8" name="テキスト ボックス 7">
            <a:extLst>
              <a:ext uri="{FF2B5EF4-FFF2-40B4-BE49-F238E27FC236}">
                <a16:creationId xmlns:a16="http://schemas.microsoft.com/office/drawing/2014/main" id="{93E8E860-C633-49D6-8DFC-500E66A1AAAF}"/>
              </a:ext>
            </a:extLst>
          </p:cNvPr>
          <p:cNvSpPr txBox="1"/>
          <p:nvPr userDrawn="1"/>
        </p:nvSpPr>
        <p:spPr>
          <a:xfrm>
            <a:off x="3666478" y="6526887"/>
            <a:ext cx="4183147" cy="307777"/>
          </a:xfrm>
          <a:prstGeom prst="rect">
            <a:avLst/>
          </a:prstGeom>
          <a:noFill/>
        </p:spPr>
        <p:txBody>
          <a:bodyPr wrap="square" rtlCol="0" anchor="ctr">
            <a:spAutoFit/>
          </a:bodyPr>
          <a:lstStyle/>
          <a:p>
            <a:pPr algn="r"/>
            <a:r>
              <a:rPr kumimoji="1" lang="ja-JP" altLang="en-US"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「新図説家庭基礎（家基</a:t>
            </a:r>
            <a:r>
              <a:rPr kumimoji="1" lang="en-US" altLang="ja-JP"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007-903</a:t>
            </a:r>
            <a:r>
              <a:rPr kumimoji="1" lang="ja-JP" altLang="en-US"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 学習ノート」</a:t>
            </a:r>
          </a:p>
        </p:txBody>
      </p:sp>
      <p:sp>
        <p:nvSpPr>
          <p:cNvPr id="9" name="テキスト ボックス 8">
            <a:extLst>
              <a:ext uri="{FF2B5EF4-FFF2-40B4-BE49-F238E27FC236}">
                <a16:creationId xmlns:a16="http://schemas.microsoft.com/office/drawing/2014/main" id="{4EAAD6A0-7A9D-413C-B000-93205ED1A006}"/>
              </a:ext>
            </a:extLst>
          </p:cNvPr>
          <p:cNvSpPr txBox="1"/>
          <p:nvPr userDrawn="1"/>
        </p:nvSpPr>
        <p:spPr>
          <a:xfrm>
            <a:off x="523783" y="6555017"/>
            <a:ext cx="1074198" cy="276999"/>
          </a:xfrm>
          <a:prstGeom prst="rect">
            <a:avLst/>
          </a:prstGeom>
          <a:noFill/>
        </p:spPr>
        <p:txBody>
          <a:bodyPr wrap="square" rtlCol="0" anchor="ctr">
            <a:spAutoFit/>
          </a:bodyPr>
          <a:lstStyle/>
          <a:p>
            <a:r>
              <a:rPr kumimoji="1" lang="en-US" altLang="ja-JP"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rPr>
              <a:t>/</a:t>
            </a:r>
            <a:r>
              <a:rPr kumimoji="1" lang="ja-JP" altLang="en-US"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rPr>
              <a:t>　</a:t>
            </a:r>
            <a:r>
              <a:rPr kumimoji="1" lang="en-US" altLang="ja-JP"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rPr>
              <a:t>14</a:t>
            </a:r>
            <a:endParaRPr kumimoji="1" lang="ja-JP" altLang="en-US"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144427456"/>
      </p:ext>
    </p:extLst>
  </p:cSld>
  <p:clrMap bg1="lt1" tx1="dk1" bg2="lt2" tx2="dk2" accent1="accent1" accent2="accent2" accent3="accent3" accent4="accent4" accent5="accent5" accent6="accent6" hlink="hlink" folHlink="folHlink"/>
  <p:sldLayoutIdLst>
    <p:sldLayoutId id="2147483661" r:id="rId1"/>
    <p:sldLayoutId id="2147483679" r:id="rId2"/>
    <p:sldLayoutId id="2147483682" r:id="rId3"/>
    <p:sldLayoutId id="2147483675" r:id="rId4"/>
    <p:sldLayoutId id="2147483676" r:id="rId5"/>
    <p:sldLayoutId id="2147483678" r:id="rId6"/>
    <p:sldLayoutId id="2147483681" r:id="rId7"/>
    <p:sldLayoutId id="2147483677" r:id="rId8"/>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ＭＳ Ｐゴシック" panose="020B0600070205080204" pitchFamily="50" charset="-128"/>
          <a:ea typeface="ＭＳ Ｐゴシック" panose="020B0600070205080204" pitchFamily="50" charset="-128"/>
          <a:cs typeface="+mj-cs"/>
        </a:defRPr>
      </a:lvl1pPr>
    </p:titleStyle>
    <p:body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0.xml"/><Relationship Id="rId1" Type="http://schemas.openxmlformats.org/officeDocument/2006/relationships/slideLayout" Target="../slideLayouts/slideLayout5.xml"/><Relationship Id="rId5" Type="http://schemas.openxmlformats.org/officeDocument/2006/relationships/image" Target="../media/image10.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2.xml"/><Relationship Id="rId1" Type="http://schemas.openxmlformats.org/officeDocument/2006/relationships/slideLayout" Target="../slideLayouts/slideLayout5.xml"/><Relationship Id="rId5" Type="http://schemas.openxmlformats.org/officeDocument/2006/relationships/image" Target="../media/image12.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4.xml"/><Relationship Id="rId1" Type="http://schemas.openxmlformats.org/officeDocument/2006/relationships/slideLayout" Target="../slideLayouts/slideLayout5.xml"/><Relationship Id="rId5" Type="http://schemas.openxmlformats.org/officeDocument/2006/relationships/image" Target="../media/image14.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8" Type="http://schemas.openxmlformats.org/officeDocument/2006/relationships/slide" Target="slide8.xml"/><Relationship Id="rId3" Type="http://schemas.openxmlformats.org/officeDocument/2006/relationships/image" Target="../media/image4.png"/><Relationship Id="rId7" Type="http://schemas.openxmlformats.org/officeDocument/2006/relationships/slide" Target="slide3.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slide" Target="slide6.xml"/><Relationship Id="rId11" Type="http://schemas.openxmlformats.org/officeDocument/2006/relationships/slide" Target="slide13.xml"/><Relationship Id="rId5" Type="http://schemas.openxmlformats.org/officeDocument/2006/relationships/image" Target="../media/image5.png"/><Relationship Id="rId10" Type="http://schemas.openxmlformats.org/officeDocument/2006/relationships/slide" Target="slide11.xml"/><Relationship Id="rId4" Type="http://schemas.openxmlformats.org/officeDocument/2006/relationships/slide" Target="slide4.xml"/><Relationship Id="rId9" Type="http://schemas.openxmlformats.org/officeDocument/2006/relationships/slide" Target="slide9.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5.xml"/><Relationship Id="rId5" Type="http://schemas.openxmlformats.org/officeDocument/2006/relationships/image" Target="../media/image6.png"/><Relationship Id="rId4" Type="http://schemas.openxmlformats.org/officeDocument/2006/relationships/slide" Target="slide2.xml"/></Relationships>
</file>

<file path=ppt/slides/_rels/slide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CBA8F71-BB4E-4597-BD04-356CC2C081E1}"/>
              </a:ext>
            </a:extLst>
          </p:cNvPr>
          <p:cNvSpPr>
            <a:spLocks noGrp="1"/>
          </p:cNvSpPr>
          <p:nvPr>
            <p:ph type="ctrTitle"/>
          </p:nvPr>
        </p:nvSpPr>
        <p:spPr/>
        <p:txBody>
          <a:bodyPr/>
          <a:lstStyle/>
          <a:p>
            <a:r>
              <a:rPr lang="en-US" altLang="ja-JP" dirty="0"/>
              <a:t>6</a:t>
            </a:r>
            <a:r>
              <a:rPr kumimoji="1" lang="en-US" altLang="ja-JP" dirty="0"/>
              <a:t>. </a:t>
            </a:r>
            <a:r>
              <a:rPr kumimoji="1" lang="ja-JP" altLang="en-US" dirty="0"/>
              <a:t>共に生きる</a:t>
            </a:r>
          </a:p>
        </p:txBody>
      </p:sp>
      <p:sp>
        <p:nvSpPr>
          <p:cNvPr id="3" name="字幕 2">
            <a:extLst>
              <a:ext uri="{FF2B5EF4-FFF2-40B4-BE49-F238E27FC236}">
                <a16:creationId xmlns:a16="http://schemas.microsoft.com/office/drawing/2014/main" id="{FC377999-74BA-4AD5-A700-1C1D9BEC4F7D}"/>
              </a:ext>
            </a:extLst>
          </p:cNvPr>
          <p:cNvSpPr>
            <a:spLocks noGrp="1"/>
          </p:cNvSpPr>
          <p:nvPr>
            <p:ph type="subTitle" idx="1"/>
          </p:nvPr>
        </p:nvSpPr>
        <p:spPr/>
        <p:txBody>
          <a:bodyPr/>
          <a:lstStyle/>
          <a:p>
            <a:pPr algn="r"/>
            <a:r>
              <a:rPr kumimoji="1" lang="en-US" altLang="ja-JP" dirty="0"/>
              <a:t>p.13</a:t>
            </a:r>
            <a:endParaRPr kumimoji="1" lang="ja-JP" altLang="en-US" dirty="0"/>
          </a:p>
        </p:txBody>
      </p:sp>
      <p:sp>
        <p:nvSpPr>
          <p:cNvPr id="5" name="スライド番号プレースホルダー 4">
            <a:extLst>
              <a:ext uri="{FF2B5EF4-FFF2-40B4-BE49-F238E27FC236}">
                <a16:creationId xmlns:a16="http://schemas.microsoft.com/office/drawing/2014/main" id="{4C139D5C-9C56-484E-9C8B-1C1B41C61925}"/>
              </a:ext>
            </a:extLst>
          </p:cNvPr>
          <p:cNvSpPr>
            <a:spLocks noGrp="1"/>
          </p:cNvSpPr>
          <p:nvPr>
            <p:ph type="sldNum" sz="quarter" idx="12"/>
          </p:nvPr>
        </p:nvSpPr>
        <p:spPr/>
        <p:txBody>
          <a:bodyPr/>
          <a:lstStyle/>
          <a:p>
            <a:fld id="{1D2D80A6-8C57-4D7C-88C1-BE2A757EE893}" type="slidenum">
              <a:rPr kumimoji="1" lang="ja-JP" altLang="en-US" smtClean="0"/>
              <a:t>1</a:t>
            </a:fld>
            <a:endParaRPr kumimoji="1" lang="ja-JP" altLang="en-US"/>
          </a:p>
        </p:txBody>
      </p:sp>
      <p:sp>
        <p:nvSpPr>
          <p:cNvPr id="8" name="テキスト プレースホルダー 7">
            <a:extLst>
              <a:ext uri="{FF2B5EF4-FFF2-40B4-BE49-F238E27FC236}">
                <a16:creationId xmlns:a16="http://schemas.microsoft.com/office/drawing/2014/main" id="{F68D3481-1C82-4A0F-9B48-E8AA01164F07}"/>
              </a:ext>
            </a:extLst>
          </p:cNvPr>
          <p:cNvSpPr>
            <a:spLocks noGrp="1"/>
          </p:cNvSpPr>
          <p:nvPr>
            <p:ph type="body" sz="quarter" idx="15"/>
          </p:nvPr>
        </p:nvSpPr>
        <p:spPr>
          <a:xfrm>
            <a:off x="935457" y="2015450"/>
            <a:ext cx="1319491" cy="687387"/>
          </a:xfrm>
        </p:spPr>
        <p:txBody>
          <a:bodyPr/>
          <a:lstStyle/>
          <a:p>
            <a:r>
              <a:rPr lang="ja-JP" altLang="en-US" dirty="0"/>
              <a:t>１</a:t>
            </a:r>
            <a:r>
              <a:rPr kumimoji="1" lang="ja-JP" altLang="en-US" dirty="0"/>
              <a:t>章</a:t>
            </a:r>
          </a:p>
        </p:txBody>
      </p:sp>
      <p:sp>
        <p:nvSpPr>
          <p:cNvPr id="9" name="テキスト プレースホルダー 8">
            <a:extLst>
              <a:ext uri="{FF2B5EF4-FFF2-40B4-BE49-F238E27FC236}">
                <a16:creationId xmlns:a16="http://schemas.microsoft.com/office/drawing/2014/main" id="{6E51320D-FC71-4B13-B5DA-E3EE33E50375}"/>
              </a:ext>
            </a:extLst>
          </p:cNvPr>
          <p:cNvSpPr>
            <a:spLocks noGrp="1"/>
          </p:cNvSpPr>
          <p:nvPr>
            <p:ph type="body" sz="quarter" idx="16"/>
          </p:nvPr>
        </p:nvSpPr>
        <p:spPr>
          <a:xfrm>
            <a:off x="2254948" y="2015450"/>
            <a:ext cx="5948894" cy="687387"/>
          </a:xfrm>
        </p:spPr>
        <p:txBody>
          <a:bodyPr/>
          <a:lstStyle/>
          <a:p>
            <a:r>
              <a:rPr lang="ja-JP" altLang="en-US" dirty="0"/>
              <a:t>自分らしい生き方と家族</a:t>
            </a:r>
            <a:endParaRPr kumimoji="1" lang="ja-JP" altLang="en-US" dirty="0"/>
          </a:p>
        </p:txBody>
      </p:sp>
      <p:sp>
        <p:nvSpPr>
          <p:cNvPr id="4" name="テキスト プレースホルダー 3">
            <a:extLst>
              <a:ext uri="{FF2B5EF4-FFF2-40B4-BE49-F238E27FC236}">
                <a16:creationId xmlns:a16="http://schemas.microsoft.com/office/drawing/2014/main" id="{C6F61A4C-FA88-0BE6-6A81-F11A1C50853E}"/>
              </a:ext>
            </a:extLst>
          </p:cNvPr>
          <p:cNvSpPr>
            <a:spLocks noGrp="1"/>
          </p:cNvSpPr>
          <p:nvPr>
            <p:ph type="body" sz="quarter" idx="17"/>
          </p:nvPr>
        </p:nvSpPr>
        <p:spPr/>
        <p:txBody>
          <a:bodyPr/>
          <a:lstStyle/>
          <a:p>
            <a:r>
              <a:rPr lang="ja-JP" altLang="en-US" dirty="0"/>
              <a:t>教 </a:t>
            </a:r>
            <a:r>
              <a:rPr lang="en-US" altLang="ja-JP" dirty="0"/>
              <a:t>p.22</a:t>
            </a:r>
            <a:r>
              <a:rPr lang="ja-JP" altLang="en-US" dirty="0"/>
              <a:t>～</a:t>
            </a:r>
            <a:r>
              <a:rPr lang="en-US" altLang="ja-JP" dirty="0"/>
              <a:t>23</a:t>
            </a:r>
            <a:endParaRPr lang="ja-JP" altLang="en-US" dirty="0"/>
          </a:p>
        </p:txBody>
      </p:sp>
    </p:spTree>
    <p:extLst>
      <p:ext uri="{BB962C8B-B14F-4D97-AF65-F5344CB8AC3E}">
        <p14:creationId xmlns:p14="http://schemas.microsoft.com/office/powerpoint/2010/main" val="14063269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0BD605-9403-7E38-FB99-619274CD2E2E}"/>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7E515213-E531-B111-2866-54B4D83BBA4A}"/>
              </a:ext>
            </a:extLst>
          </p:cNvPr>
          <p:cNvSpPr>
            <a:spLocks noGrp="1"/>
          </p:cNvSpPr>
          <p:nvPr>
            <p:ph type="sldNum" sz="quarter" idx="12"/>
          </p:nvPr>
        </p:nvSpPr>
        <p:spPr/>
        <p:txBody>
          <a:bodyPr/>
          <a:lstStyle/>
          <a:p>
            <a:fld id="{5AE546C7-DDCC-4C79-B357-34FAB75EF343}" type="slidenum">
              <a:rPr kumimoji="1" lang="ja-JP" altLang="en-US" smtClean="0"/>
              <a:t>10</a:t>
            </a:fld>
            <a:endParaRPr kumimoji="1" lang="ja-JP" altLang="en-US"/>
          </a:p>
        </p:txBody>
      </p:sp>
      <p:sp>
        <p:nvSpPr>
          <p:cNvPr id="4" name="タイトル 3">
            <a:extLst>
              <a:ext uri="{FF2B5EF4-FFF2-40B4-BE49-F238E27FC236}">
                <a16:creationId xmlns:a16="http://schemas.microsoft.com/office/drawing/2014/main" id="{403C8F01-027C-336C-22C1-B0A67D38E309}"/>
              </a:ext>
            </a:extLst>
          </p:cNvPr>
          <p:cNvSpPr>
            <a:spLocks noGrp="1"/>
          </p:cNvSpPr>
          <p:nvPr>
            <p:ph type="title"/>
          </p:nvPr>
        </p:nvSpPr>
        <p:spPr>
          <a:xfrm>
            <a:off x="2425699" y="179999"/>
            <a:ext cx="6718301" cy="396000"/>
          </a:xfrm>
          <a:solidFill>
            <a:schemeClr val="accent5">
              <a:lumMod val="40000"/>
              <a:lumOff val="60000"/>
            </a:schemeClr>
          </a:solidFill>
        </p:spPr>
        <p:txBody>
          <a:bodyPr/>
          <a:lstStyle/>
          <a:p>
            <a:pPr marL="533400" indent="-533400">
              <a:lnSpc>
                <a:spcPct val="80000"/>
              </a:lnSpc>
            </a:pPr>
            <a:r>
              <a:rPr lang="ja-JP" altLang="en-US" dirty="0">
                <a:solidFill>
                  <a:schemeClr val="tx1"/>
                </a:solidFill>
              </a:rPr>
              <a:t>１　だれもが自分らしく生きられる共生社会をめざして</a:t>
            </a:r>
            <a:endParaRPr kumimoji="1" lang="ja-JP" altLang="en-US" dirty="0">
              <a:solidFill>
                <a:schemeClr val="tx1"/>
              </a:solidFill>
            </a:endParaRPr>
          </a:p>
        </p:txBody>
      </p:sp>
      <p:pic>
        <p:nvPicPr>
          <p:cNvPr id="2" name="図 1" descr="back.png">
            <a:hlinkClick r:id="rId3" action="ppaction://hlinksldjump"/>
            <a:extLst>
              <a:ext uri="{FF2B5EF4-FFF2-40B4-BE49-F238E27FC236}">
                <a16:creationId xmlns:a16="http://schemas.microsoft.com/office/drawing/2014/main" id="{C3821DCF-2BD4-F0E4-EC21-E7F00049BBEF}"/>
              </a:ext>
            </a:extLst>
          </p:cNvPr>
          <p:cNvPicPr>
            <a:picLocks noChangeAspect="1"/>
          </p:cNvPicPr>
          <p:nvPr/>
        </p:nvPicPr>
        <p:blipFill>
          <a:blip r:embed="rId4">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pic>
        <p:nvPicPr>
          <p:cNvPr id="6" name="図 5">
            <a:extLst>
              <a:ext uri="{FF2B5EF4-FFF2-40B4-BE49-F238E27FC236}">
                <a16:creationId xmlns:a16="http://schemas.microsoft.com/office/drawing/2014/main" id="{9E393CDB-6458-5969-E338-82277175AB1D}"/>
              </a:ext>
            </a:extLst>
          </p:cNvPr>
          <p:cNvPicPr>
            <a:picLocks noChangeAspect="1"/>
          </p:cNvPicPr>
          <p:nvPr/>
        </p:nvPicPr>
        <p:blipFill>
          <a:blip r:embed="rId5"/>
          <a:stretch>
            <a:fillRect/>
          </a:stretch>
        </p:blipFill>
        <p:spPr>
          <a:xfrm>
            <a:off x="20024" y="1957137"/>
            <a:ext cx="9076473" cy="3112089"/>
          </a:xfrm>
          <a:prstGeom prst="rect">
            <a:avLst/>
          </a:prstGeom>
        </p:spPr>
      </p:pic>
    </p:spTree>
    <p:extLst>
      <p:ext uri="{BB962C8B-B14F-4D97-AF65-F5344CB8AC3E}">
        <p14:creationId xmlns:p14="http://schemas.microsoft.com/office/powerpoint/2010/main" val="25452776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DB22F7-317D-FCBC-BDA8-CB56E0815208}"/>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4FA1122F-B0E8-8130-D537-F9CB8EE9606D}"/>
              </a:ext>
            </a:extLst>
          </p:cNvPr>
          <p:cNvSpPr>
            <a:spLocks noGrp="1"/>
          </p:cNvSpPr>
          <p:nvPr>
            <p:ph type="sldNum" sz="quarter" idx="12"/>
          </p:nvPr>
        </p:nvSpPr>
        <p:spPr/>
        <p:txBody>
          <a:bodyPr/>
          <a:lstStyle/>
          <a:p>
            <a:fld id="{5AE546C7-DDCC-4C79-B357-34FAB75EF343}" type="slidenum">
              <a:rPr kumimoji="1" lang="ja-JP" altLang="en-US" smtClean="0"/>
              <a:t>11</a:t>
            </a:fld>
            <a:endParaRPr kumimoji="1" lang="ja-JP" altLang="en-US"/>
          </a:p>
        </p:txBody>
      </p:sp>
      <p:sp>
        <p:nvSpPr>
          <p:cNvPr id="4" name="タイトル 3">
            <a:extLst>
              <a:ext uri="{FF2B5EF4-FFF2-40B4-BE49-F238E27FC236}">
                <a16:creationId xmlns:a16="http://schemas.microsoft.com/office/drawing/2014/main" id="{4672BEF1-0E23-E836-389D-6092B83A9B7E}"/>
              </a:ext>
            </a:extLst>
          </p:cNvPr>
          <p:cNvSpPr>
            <a:spLocks noGrp="1"/>
          </p:cNvSpPr>
          <p:nvPr>
            <p:ph type="title"/>
          </p:nvPr>
        </p:nvSpPr>
        <p:spPr>
          <a:solidFill>
            <a:schemeClr val="accent5">
              <a:lumMod val="40000"/>
              <a:lumOff val="60000"/>
            </a:schemeClr>
          </a:solidFill>
        </p:spPr>
        <p:txBody>
          <a:bodyPr/>
          <a:lstStyle/>
          <a:p>
            <a:r>
              <a:rPr lang="ja-JP" altLang="en-US" dirty="0">
                <a:solidFill>
                  <a:schemeClr val="tx1"/>
                </a:solidFill>
              </a:rPr>
              <a:t>２　固定的性別役割分業をこえて</a:t>
            </a:r>
            <a:r>
              <a:rPr lang="ja-JP" altLang="en-US" dirty="0"/>
              <a:t>	</a:t>
            </a:r>
            <a:endParaRPr kumimoji="1" lang="ja-JP" altLang="en-US" dirty="0"/>
          </a:p>
        </p:txBody>
      </p:sp>
      <p:pic>
        <p:nvPicPr>
          <p:cNvPr id="5" name="図 4">
            <a:extLst>
              <a:ext uri="{FF2B5EF4-FFF2-40B4-BE49-F238E27FC236}">
                <a16:creationId xmlns:a16="http://schemas.microsoft.com/office/drawing/2014/main" id="{1E31E3BF-D605-0E38-E9C3-CB761DD2951A}"/>
              </a:ext>
            </a:extLst>
          </p:cNvPr>
          <p:cNvPicPr>
            <a:picLocks noChangeAspect="1"/>
          </p:cNvPicPr>
          <p:nvPr/>
        </p:nvPicPr>
        <p:blipFill>
          <a:blip r:embed="rId3"/>
          <a:stretch>
            <a:fillRect/>
          </a:stretch>
        </p:blipFill>
        <p:spPr>
          <a:xfrm>
            <a:off x="91838" y="1328493"/>
            <a:ext cx="8953124" cy="4476562"/>
          </a:xfrm>
          <a:prstGeom prst="rect">
            <a:avLst/>
          </a:prstGeom>
        </p:spPr>
      </p:pic>
    </p:spTree>
    <p:extLst>
      <p:ext uri="{BB962C8B-B14F-4D97-AF65-F5344CB8AC3E}">
        <p14:creationId xmlns:p14="http://schemas.microsoft.com/office/powerpoint/2010/main" val="7641298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B04389-C023-2459-3BC5-92E540D78C0A}"/>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39FD80E2-C396-70A3-5802-38E2EA2FE51A}"/>
              </a:ext>
            </a:extLst>
          </p:cNvPr>
          <p:cNvSpPr>
            <a:spLocks noGrp="1"/>
          </p:cNvSpPr>
          <p:nvPr>
            <p:ph type="sldNum" sz="quarter" idx="12"/>
          </p:nvPr>
        </p:nvSpPr>
        <p:spPr/>
        <p:txBody>
          <a:bodyPr/>
          <a:lstStyle/>
          <a:p>
            <a:fld id="{5AE546C7-DDCC-4C79-B357-34FAB75EF343}" type="slidenum">
              <a:rPr kumimoji="1" lang="ja-JP" altLang="en-US" smtClean="0"/>
              <a:t>12</a:t>
            </a:fld>
            <a:endParaRPr kumimoji="1" lang="ja-JP" altLang="en-US"/>
          </a:p>
        </p:txBody>
      </p:sp>
      <p:sp>
        <p:nvSpPr>
          <p:cNvPr id="4" name="タイトル 3">
            <a:extLst>
              <a:ext uri="{FF2B5EF4-FFF2-40B4-BE49-F238E27FC236}">
                <a16:creationId xmlns:a16="http://schemas.microsoft.com/office/drawing/2014/main" id="{34CA0C50-90F8-1A92-2363-8D0B5E1E549C}"/>
              </a:ext>
            </a:extLst>
          </p:cNvPr>
          <p:cNvSpPr>
            <a:spLocks noGrp="1"/>
          </p:cNvSpPr>
          <p:nvPr>
            <p:ph type="title"/>
          </p:nvPr>
        </p:nvSpPr>
        <p:spPr>
          <a:xfrm>
            <a:off x="4572000" y="179999"/>
            <a:ext cx="4572000" cy="396000"/>
          </a:xfrm>
          <a:solidFill>
            <a:schemeClr val="accent5">
              <a:lumMod val="40000"/>
              <a:lumOff val="60000"/>
            </a:schemeClr>
          </a:solidFill>
        </p:spPr>
        <p:txBody>
          <a:bodyPr/>
          <a:lstStyle/>
          <a:p>
            <a:r>
              <a:rPr lang="ja-JP" altLang="en-US" dirty="0">
                <a:solidFill>
                  <a:schemeClr val="tx1"/>
                </a:solidFill>
              </a:rPr>
              <a:t>２　固定的性別役割分業をこえて	</a:t>
            </a:r>
            <a:endParaRPr kumimoji="1" lang="ja-JP" altLang="en-US" dirty="0">
              <a:solidFill>
                <a:schemeClr val="tx1"/>
              </a:solidFill>
            </a:endParaRPr>
          </a:p>
        </p:txBody>
      </p:sp>
      <p:pic>
        <p:nvPicPr>
          <p:cNvPr id="2" name="図 1" descr="back.png">
            <a:hlinkClick r:id="rId3" action="ppaction://hlinksldjump"/>
            <a:extLst>
              <a:ext uri="{FF2B5EF4-FFF2-40B4-BE49-F238E27FC236}">
                <a16:creationId xmlns:a16="http://schemas.microsoft.com/office/drawing/2014/main" id="{66CC1048-5B47-7D94-076E-1CB88747AB20}"/>
              </a:ext>
            </a:extLst>
          </p:cNvPr>
          <p:cNvPicPr>
            <a:picLocks noChangeAspect="1"/>
          </p:cNvPicPr>
          <p:nvPr/>
        </p:nvPicPr>
        <p:blipFill>
          <a:blip r:embed="rId4">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pic>
        <p:nvPicPr>
          <p:cNvPr id="6" name="図 5">
            <a:extLst>
              <a:ext uri="{FF2B5EF4-FFF2-40B4-BE49-F238E27FC236}">
                <a16:creationId xmlns:a16="http://schemas.microsoft.com/office/drawing/2014/main" id="{DAA24174-7F99-82BB-5B87-BA37E8CA3BCB}"/>
              </a:ext>
            </a:extLst>
          </p:cNvPr>
          <p:cNvPicPr>
            <a:picLocks noChangeAspect="1"/>
          </p:cNvPicPr>
          <p:nvPr/>
        </p:nvPicPr>
        <p:blipFill>
          <a:blip r:embed="rId5"/>
          <a:stretch>
            <a:fillRect/>
          </a:stretch>
        </p:blipFill>
        <p:spPr>
          <a:xfrm>
            <a:off x="20023" y="1327752"/>
            <a:ext cx="9071077" cy="4592402"/>
          </a:xfrm>
          <a:prstGeom prst="rect">
            <a:avLst/>
          </a:prstGeom>
        </p:spPr>
      </p:pic>
    </p:spTree>
    <p:extLst>
      <p:ext uri="{BB962C8B-B14F-4D97-AF65-F5344CB8AC3E}">
        <p14:creationId xmlns:p14="http://schemas.microsoft.com/office/powerpoint/2010/main" val="13195142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487CF7-8F4F-5B9C-B196-066D6DBC3C20}"/>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E5A4665-E944-53D3-C133-2CD4D6EC4651}"/>
              </a:ext>
            </a:extLst>
          </p:cNvPr>
          <p:cNvSpPr>
            <a:spLocks noGrp="1"/>
          </p:cNvSpPr>
          <p:nvPr>
            <p:ph type="sldNum" sz="quarter" idx="12"/>
          </p:nvPr>
        </p:nvSpPr>
        <p:spPr/>
        <p:txBody>
          <a:bodyPr/>
          <a:lstStyle/>
          <a:p>
            <a:fld id="{5AE546C7-DDCC-4C79-B357-34FAB75EF343}" type="slidenum">
              <a:rPr kumimoji="1" lang="ja-JP" altLang="en-US" smtClean="0"/>
              <a:t>13</a:t>
            </a:fld>
            <a:endParaRPr kumimoji="1" lang="ja-JP" altLang="en-US"/>
          </a:p>
        </p:txBody>
      </p:sp>
      <p:sp>
        <p:nvSpPr>
          <p:cNvPr id="4" name="タイトル 3">
            <a:extLst>
              <a:ext uri="{FF2B5EF4-FFF2-40B4-BE49-F238E27FC236}">
                <a16:creationId xmlns:a16="http://schemas.microsoft.com/office/drawing/2014/main" id="{3E60473C-63E2-E180-77F4-FB7D199CBAAF}"/>
              </a:ext>
            </a:extLst>
          </p:cNvPr>
          <p:cNvSpPr>
            <a:spLocks noGrp="1"/>
          </p:cNvSpPr>
          <p:nvPr>
            <p:ph type="title"/>
          </p:nvPr>
        </p:nvSpPr>
        <p:spPr>
          <a:xfrm>
            <a:off x="4572000" y="179999"/>
            <a:ext cx="4572000" cy="396000"/>
          </a:xfrm>
          <a:solidFill>
            <a:schemeClr val="accent5">
              <a:lumMod val="40000"/>
              <a:lumOff val="60000"/>
            </a:schemeClr>
          </a:solidFill>
        </p:spPr>
        <p:txBody>
          <a:bodyPr/>
          <a:lstStyle/>
          <a:p>
            <a:r>
              <a:rPr lang="ja-JP" altLang="en-US" dirty="0">
                <a:solidFill>
                  <a:schemeClr val="tx1"/>
                </a:solidFill>
              </a:rPr>
              <a:t>２　固定的性別役割分業をこえて	</a:t>
            </a:r>
            <a:endParaRPr kumimoji="1" lang="ja-JP" altLang="en-US" dirty="0">
              <a:solidFill>
                <a:schemeClr val="tx1"/>
              </a:solidFill>
            </a:endParaRPr>
          </a:p>
        </p:txBody>
      </p:sp>
      <p:pic>
        <p:nvPicPr>
          <p:cNvPr id="5" name="図 4">
            <a:extLst>
              <a:ext uri="{FF2B5EF4-FFF2-40B4-BE49-F238E27FC236}">
                <a16:creationId xmlns:a16="http://schemas.microsoft.com/office/drawing/2014/main" id="{86183861-3FFB-97F3-BB27-3A04C91B0C7D}"/>
              </a:ext>
            </a:extLst>
          </p:cNvPr>
          <p:cNvPicPr>
            <a:picLocks noChangeAspect="1"/>
          </p:cNvPicPr>
          <p:nvPr/>
        </p:nvPicPr>
        <p:blipFill>
          <a:blip r:embed="rId3"/>
          <a:stretch>
            <a:fillRect/>
          </a:stretch>
        </p:blipFill>
        <p:spPr>
          <a:xfrm>
            <a:off x="80073" y="2341798"/>
            <a:ext cx="9023902" cy="2410311"/>
          </a:xfrm>
          <a:prstGeom prst="rect">
            <a:avLst/>
          </a:prstGeom>
        </p:spPr>
      </p:pic>
    </p:spTree>
    <p:extLst>
      <p:ext uri="{BB962C8B-B14F-4D97-AF65-F5344CB8AC3E}">
        <p14:creationId xmlns:p14="http://schemas.microsoft.com/office/powerpoint/2010/main" val="26569568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9D31D2-DC1F-E8F5-BC5E-F1AAEEF1D5DD}"/>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05DBCFB4-AC41-D8E6-1B28-1065FDB00DCC}"/>
              </a:ext>
            </a:extLst>
          </p:cNvPr>
          <p:cNvSpPr>
            <a:spLocks noGrp="1"/>
          </p:cNvSpPr>
          <p:nvPr>
            <p:ph type="sldNum" sz="quarter" idx="12"/>
          </p:nvPr>
        </p:nvSpPr>
        <p:spPr/>
        <p:txBody>
          <a:bodyPr/>
          <a:lstStyle/>
          <a:p>
            <a:fld id="{5AE546C7-DDCC-4C79-B357-34FAB75EF343}" type="slidenum">
              <a:rPr kumimoji="1" lang="ja-JP" altLang="en-US" smtClean="0"/>
              <a:t>14</a:t>
            </a:fld>
            <a:endParaRPr kumimoji="1" lang="ja-JP" altLang="en-US"/>
          </a:p>
        </p:txBody>
      </p:sp>
      <p:sp>
        <p:nvSpPr>
          <p:cNvPr id="4" name="タイトル 3">
            <a:extLst>
              <a:ext uri="{FF2B5EF4-FFF2-40B4-BE49-F238E27FC236}">
                <a16:creationId xmlns:a16="http://schemas.microsoft.com/office/drawing/2014/main" id="{B95E43E7-4D19-01B5-A848-55F9C5F743DC}"/>
              </a:ext>
            </a:extLst>
          </p:cNvPr>
          <p:cNvSpPr>
            <a:spLocks noGrp="1"/>
          </p:cNvSpPr>
          <p:nvPr>
            <p:ph type="title"/>
          </p:nvPr>
        </p:nvSpPr>
        <p:spPr>
          <a:xfrm>
            <a:off x="4572000" y="179999"/>
            <a:ext cx="4572000" cy="396000"/>
          </a:xfrm>
          <a:solidFill>
            <a:schemeClr val="accent5">
              <a:lumMod val="40000"/>
              <a:lumOff val="60000"/>
            </a:schemeClr>
          </a:solidFill>
        </p:spPr>
        <p:txBody>
          <a:bodyPr/>
          <a:lstStyle/>
          <a:p>
            <a:r>
              <a:rPr lang="ja-JP" altLang="en-US" dirty="0">
                <a:solidFill>
                  <a:schemeClr val="tx1"/>
                </a:solidFill>
              </a:rPr>
              <a:t>２　固定的性別役割分業をこえて	</a:t>
            </a:r>
            <a:endParaRPr kumimoji="1" lang="ja-JP" altLang="en-US" dirty="0">
              <a:solidFill>
                <a:schemeClr val="tx1"/>
              </a:solidFill>
            </a:endParaRPr>
          </a:p>
        </p:txBody>
      </p:sp>
      <p:pic>
        <p:nvPicPr>
          <p:cNvPr id="2" name="図 1" descr="back.png">
            <a:hlinkClick r:id="rId3" action="ppaction://hlinksldjump"/>
            <a:extLst>
              <a:ext uri="{FF2B5EF4-FFF2-40B4-BE49-F238E27FC236}">
                <a16:creationId xmlns:a16="http://schemas.microsoft.com/office/drawing/2014/main" id="{2A33D98D-C8C5-3F55-8231-4375E68933E1}"/>
              </a:ext>
            </a:extLst>
          </p:cNvPr>
          <p:cNvPicPr>
            <a:picLocks noChangeAspect="1"/>
          </p:cNvPicPr>
          <p:nvPr/>
        </p:nvPicPr>
        <p:blipFill>
          <a:blip r:embed="rId4">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pic>
        <p:nvPicPr>
          <p:cNvPr id="7" name="図 6">
            <a:extLst>
              <a:ext uri="{FF2B5EF4-FFF2-40B4-BE49-F238E27FC236}">
                <a16:creationId xmlns:a16="http://schemas.microsoft.com/office/drawing/2014/main" id="{B37389B8-EBCC-0477-FEFB-953DE4B2F8A2}"/>
              </a:ext>
            </a:extLst>
          </p:cNvPr>
          <p:cNvPicPr>
            <a:picLocks noChangeAspect="1"/>
          </p:cNvPicPr>
          <p:nvPr/>
        </p:nvPicPr>
        <p:blipFill>
          <a:blip r:embed="rId5"/>
          <a:stretch>
            <a:fillRect/>
          </a:stretch>
        </p:blipFill>
        <p:spPr>
          <a:xfrm>
            <a:off x="45059" y="2406891"/>
            <a:ext cx="9053882" cy="2359073"/>
          </a:xfrm>
          <a:prstGeom prst="rect">
            <a:avLst/>
          </a:prstGeom>
        </p:spPr>
      </p:pic>
    </p:spTree>
    <p:extLst>
      <p:ext uri="{BB962C8B-B14F-4D97-AF65-F5344CB8AC3E}">
        <p14:creationId xmlns:p14="http://schemas.microsoft.com/office/powerpoint/2010/main" val="5859261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図 16">
            <a:extLst>
              <a:ext uri="{FF2B5EF4-FFF2-40B4-BE49-F238E27FC236}">
                <a16:creationId xmlns:a16="http://schemas.microsoft.com/office/drawing/2014/main" id="{13EF83FE-2AE9-E9D9-8D92-670D408B48D3}"/>
              </a:ext>
            </a:extLst>
          </p:cNvPr>
          <p:cNvPicPr>
            <a:picLocks noChangeAspect="1"/>
          </p:cNvPicPr>
          <p:nvPr/>
        </p:nvPicPr>
        <p:blipFill>
          <a:blip r:embed="rId3"/>
          <a:stretch>
            <a:fillRect/>
          </a:stretch>
        </p:blipFill>
        <p:spPr>
          <a:xfrm>
            <a:off x="2366277" y="969326"/>
            <a:ext cx="4411445" cy="5404289"/>
          </a:xfrm>
          <a:prstGeom prst="rect">
            <a:avLst/>
          </a:prstGeom>
          <a:ln>
            <a:solidFill>
              <a:schemeClr val="tx1">
                <a:lumMod val="50000"/>
                <a:lumOff val="50000"/>
              </a:schemeClr>
            </a:solidFill>
          </a:ln>
        </p:spPr>
      </p:pic>
      <p:sp>
        <p:nvSpPr>
          <p:cNvPr id="2" name="スライド番号プレースホルダー 1">
            <a:extLst>
              <a:ext uri="{FF2B5EF4-FFF2-40B4-BE49-F238E27FC236}">
                <a16:creationId xmlns:a16="http://schemas.microsoft.com/office/drawing/2014/main" id="{1CD498B4-7B07-BF09-DF77-392516151898}"/>
              </a:ext>
            </a:extLst>
          </p:cNvPr>
          <p:cNvSpPr>
            <a:spLocks noGrp="1"/>
          </p:cNvSpPr>
          <p:nvPr>
            <p:ph type="sldNum" sz="quarter" idx="12"/>
          </p:nvPr>
        </p:nvSpPr>
        <p:spPr/>
        <p:txBody>
          <a:bodyPr/>
          <a:lstStyle/>
          <a:p>
            <a:fld id="{1D2D80A6-8C57-4D7C-88C1-BE2A757EE893}" type="slidenum">
              <a:rPr kumimoji="1" lang="ja-JP" altLang="en-US" smtClean="0"/>
              <a:t>2</a:t>
            </a:fld>
            <a:endParaRPr kumimoji="1" lang="ja-JP" altLang="en-US"/>
          </a:p>
        </p:txBody>
      </p:sp>
      <p:sp>
        <p:nvSpPr>
          <p:cNvPr id="5" name="タイトル 4">
            <a:extLst>
              <a:ext uri="{FF2B5EF4-FFF2-40B4-BE49-F238E27FC236}">
                <a16:creationId xmlns:a16="http://schemas.microsoft.com/office/drawing/2014/main" id="{A5C4C149-080D-349F-BDC3-4B687D46C4B3}"/>
              </a:ext>
            </a:extLst>
          </p:cNvPr>
          <p:cNvSpPr>
            <a:spLocks noGrp="1"/>
          </p:cNvSpPr>
          <p:nvPr>
            <p:ph type="title"/>
          </p:nvPr>
        </p:nvSpPr>
        <p:spPr/>
        <p:txBody>
          <a:bodyPr/>
          <a:lstStyle/>
          <a:p>
            <a:r>
              <a:rPr lang="ja-JP" altLang="en-US" dirty="0"/>
              <a:t>問題インデックス</a:t>
            </a:r>
          </a:p>
        </p:txBody>
      </p:sp>
      <p:sp>
        <p:nvSpPr>
          <p:cNvPr id="7" name="コンテンツ プレースホルダー 8">
            <a:extLst>
              <a:ext uri="{FF2B5EF4-FFF2-40B4-BE49-F238E27FC236}">
                <a16:creationId xmlns:a16="http://schemas.microsoft.com/office/drawing/2014/main" id="{E91598BD-4FD8-2DE3-9B1F-D21B4049C4F1}"/>
              </a:ext>
            </a:extLst>
          </p:cNvPr>
          <p:cNvSpPr txBox="1">
            <a:spLocks/>
          </p:cNvSpPr>
          <p:nvPr/>
        </p:nvSpPr>
        <p:spPr>
          <a:xfrm>
            <a:off x="2763670" y="2403380"/>
            <a:ext cx="3060000" cy="1044000"/>
          </a:xfrm>
          <a:prstGeom prst="roundRect">
            <a:avLst>
              <a:gd name="adj" fmla="val 4090"/>
            </a:avLst>
          </a:prstGeom>
          <a:ln w="2540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sp>
        <p:nvSpPr>
          <p:cNvPr id="8" name="コンテンツ プレースホルダー 8">
            <a:extLst>
              <a:ext uri="{FF2B5EF4-FFF2-40B4-BE49-F238E27FC236}">
                <a16:creationId xmlns:a16="http://schemas.microsoft.com/office/drawing/2014/main" id="{9A9D2E53-BF3E-E82E-DEC7-918BCC126958}"/>
              </a:ext>
            </a:extLst>
          </p:cNvPr>
          <p:cNvSpPr txBox="1">
            <a:spLocks/>
          </p:cNvSpPr>
          <p:nvPr/>
        </p:nvSpPr>
        <p:spPr>
          <a:xfrm>
            <a:off x="2763669" y="3715674"/>
            <a:ext cx="3059999" cy="1512000"/>
          </a:xfrm>
          <a:prstGeom prst="roundRect">
            <a:avLst>
              <a:gd name="adj" fmla="val 4090"/>
            </a:avLst>
          </a:prstGeom>
          <a:ln w="2540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sp>
        <p:nvSpPr>
          <p:cNvPr id="9" name="コンテンツ プレースホルダー 8">
            <a:extLst>
              <a:ext uri="{FF2B5EF4-FFF2-40B4-BE49-F238E27FC236}">
                <a16:creationId xmlns:a16="http://schemas.microsoft.com/office/drawing/2014/main" id="{8A1F8EBE-31BE-BD20-F119-2273EEA941CF}"/>
              </a:ext>
            </a:extLst>
          </p:cNvPr>
          <p:cNvSpPr txBox="1">
            <a:spLocks/>
          </p:cNvSpPr>
          <p:nvPr/>
        </p:nvSpPr>
        <p:spPr>
          <a:xfrm>
            <a:off x="2750926" y="1647914"/>
            <a:ext cx="3060000" cy="487172"/>
          </a:xfrm>
          <a:prstGeom prst="roundRect">
            <a:avLst>
              <a:gd name="adj" fmla="val 4090"/>
            </a:avLst>
          </a:prstGeom>
          <a:ln w="2540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pic>
        <p:nvPicPr>
          <p:cNvPr id="3" name="図 2" descr="link.png">
            <a:hlinkClick r:id="rId4" action="ppaction://hlinksldjump"/>
            <a:extLst>
              <a:ext uri="{FF2B5EF4-FFF2-40B4-BE49-F238E27FC236}">
                <a16:creationId xmlns:a16="http://schemas.microsoft.com/office/drawing/2014/main" id="{F7AEDDBB-E2DD-DB3B-F0F3-B14F23AAED8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22757" y="2463427"/>
            <a:ext cx="524213" cy="149340"/>
          </a:xfrm>
          <a:prstGeom prst="rect">
            <a:avLst/>
          </a:prstGeom>
        </p:spPr>
      </p:pic>
      <p:pic>
        <p:nvPicPr>
          <p:cNvPr id="4" name="図 3" descr="link.png">
            <a:hlinkClick r:id="rId6" action="ppaction://hlinksldjump"/>
            <a:extLst>
              <a:ext uri="{FF2B5EF4-FFF2-40B4-BE49-F238E27FC236}">
                <a16:creationId xmlns:a16="http://schemas.microsoft.com/office/drawing/2014/main" id="{7DB38991-5E7A-6975-812D-EF795BD2049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22752" y="4522314"/>
            <a:ext cx="524213" cy="149340"/>
          </a:xfrm>
          <a:prstGeom prst="rect">
            <a:avLst/>
          </a:prstGeom>
        </p:spPr>
      </p:pic>
      <p:pic>
        <p:nvPicPr>
          <p:cNvPr id="11" name="図 10" descr="link.png">
            <a:hlinkClick r:id="rId7" action="ppaction://hlinksldjump"/>
            <a:extLst>
              <a:ext uri="{FF2B5EF4-FFF2-40B4-BE49-F238E27FC236}">
                <a16:creationId xmlns:a16="http://schemas.microsoft.com/office/drawing/2014/main" id="{A151C0A6-8217-261D-6BB8-88EA963F632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22757" y="1641707"/>
            <a:ext cx="524213" cy="149340"/>
          </a:xfrm>
          <a:prstGeom prst="rect">
            <a:avLst/>
          </a:prstGeom>
        </p:spPr>
      </p:pic>
      <p:sp>
        <p:nvSpPr>
          <p:cNvPr id="12" name="コンテンツ プレースホルダー 8">
            <a:extLst>
              <a:ext uri="{FF2B5EF4-FFF2-40B4-BE49-F238E27FC236}">
                <a16:creationId xmlns:a16="http://schemas.microsoft.com/office/drawing/2014/main" id="{78258123-98CC-A63A-4376-A78A08154D4D}"/>
              </a:ext>
            </a:extLst>
          </p:cNvPr>
          <p:cNvSpPr txBox="1">
            <a:spLocks/>
          </p:cNvSpPr>
          <p:nvPr/>
        </p:nvSpPr>
        <p:spPr>
          <a:xfrm>
            <a:off x="2750926" y="5273048"/>
            <a:ext cx="3059999" cy="848352"/>
          </a:xfrm>
          <a:prstGeom prst="roundRect">
            <a:avLst>
              <a:gd name="adj" fmla="val 4090"/>
            </a:avLst>
          </a:prstGeom>
          <a:ln w="2540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pic>
        <p:nvPicPr>
          <p:cNvPr id="13" name="図 12" descr="link.png">
            <a:hlinkClick r:id="rId8" action="ppaction://hlinksldjump"/>
            <a:extLst>
              <a:ext uri="{FF2B5EF4-FFF2-40B4-BE49-F238E27FC236}">
                <a16:creationId xmlns:a16="http://schemas.microsoft.com/office/drawing/2014/main" id="{FA9F8C1D-633F-15F4-C799-385888D8210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26179" y="5295614"/>
            <a:ext cx="524213" cy="149340"/>
          </a:xfrm>
          <a:prstGeom prst="rect">
            <a:avLst/>
          </a:prstGeom>
        </p:spPr>
      </p:pic>
      <p:pic>
        <p:nvPicPr>
          <p:cNvPr id="6" name="図 5" descr="link.png">
            <a:hlinkClick r:id="rId9" action="ppaction://hlinksldjump"/>
            <a:extLst>
              <a:ext uri="{FF2B5EF4-FFF2-40B4-BE49-F238E27FC236}">
                <a16:creationId xmlns:a16="http://schemas.microsoft.com/office/drawing/2014/main" id="{9BAFBE44-D242-9626-5969-5D9F6F1F7FE8}"/>
              </a:ext>
            </a:extLst>
          </p:cNvPr>
          <p:cNvPicPr>
            <a:picLocks noChangeAspect="1"/>
          </p:cNvPicPr>
          <p:nvPr/>
        </p:nvPicPr>
        <p:blipFill>
          <a:blip r:embed="rId5" cstate="print">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5922754" y="2648843"/>
            <a:ext cx="524213" cy="149340"/>
          </a:xfrm>
          <a:prstGeom prst="rect">
            <a:avLst/>
          </a:prstGeom>
        </p:spPr>
      </p:pic>
      <p:pic>
        <p:nvPicPr>
          <p:cNvPr id="14" name="図 13" descr="link.png">
            <a:hlinkClick r:id="rId10" action="ppaction://hlinksldjump"/>
            <a:extLst>
              <a:ext uri="{FF2B5EF4-FFF2-40B4-BE49-F238E27FC236}">
                <a16:creationId xmlns:a16="http://schemas.microsoft.com/office/drawing/2014/main" id="{DBF0D494-C593-B7AF-BE94-10C1437C37F4}"/>
              </a:ext>
            </a:extLst>
          </p:cNvPr>
          <p:cNvPicPr>
            <a:picLocks noChangeAspect="1"/>
          </p:cNvPicPr>
          <p:nvPr/>
        </p:nvPicPr>
        <p:blipFill>
          <a:blip r:embed="rId5" cstate="print">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5922752" y="4737785"/>
            <a:ext cx="524213" cy="149340"/>
          </a:xfrm>
          <a:prstGeom prst="rect">
            <a:avLst/>
          </a:prstGeom>
        </p:spPr>
      </p:pic>
      <p:pic>
        <p:nvPicPr>
          <p:cNvPr id="15" name="図 14" descr="link.png">
            <a:hlinkClick r:id="rId11" action="ppaction://hlinksldjump"/>
            <a:extLst>
              <a:ext uri="{FF2B5EF4-FFF2-40B4-BE49-F238E27FC236}">
                <a16:creationId xmlns:a16="http://schemas.microsoft.com/office/drawing/2014/main" id="{C1053574-8287-BA2E-D4A5-F7FF6D21BD69}"/>
              </a:ext>
            </a:extLst>
          </p:cNvPr>
          <p:cNvPicPr>
            <a:picLocks noChangeAspect="1"/>
          </p:cNvPicPr>
          <p:nvPr/>
        </p:nvPicPr>
        <p:blipFill>
          <a:blip r:embed="rId5" cstate="print">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5922754" y="5481030"/>
            <a:ext cx="524213" cy="149340"/>
          </a:xfrm>
          <a:prstGeom prst="rect">
            <a:avLst/>
          </a:prstGeom>
        </p:spPr>
      </p:pic>
    </p:spTree>
    <p:extLst>
      <p:ext uri="{BB962C8B-B14F-4D97-AF65-F5344CB8AC3E}">
        <p14:creationId xmlns:p14="http://schemas.microsoft.com/office/powerpoint/2010/main" val="40559939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854AED1-9994-EEEF-FFBE-2C96A918000B}"/>
              </a:ext>
            </a:extLst>
          </p:cNvPr>
          <p:cNvSpPr>
            <a:spLocks noGrp="1"/>
          </p:cNvSpPr>
          <p:nvPr>
            <p:ph type="title"/>
          </p:nvPr>
        </p:nvSpPr>
        <p:spPr>
          <a:xfrm>
            <a:off x="217487" y="386924"/>
            <a:ext cx="8750301" cy="1162460"/>
          </a:xfrm>
        </p:spPr>
        <p:txBody>
          <a:bodyPr/>
          <a:lstStyle/>
          <a:p>
            <a:pPr algn="l"/>
            <a:r>
              <a:rPr kumimoji="1" lang="ja-JP" altLang="en-US" dirty="0"/>
              <a:t>次の言葉について，男女を限定しない</a:t>
            </a:r>
            <a:br>
              <a:rPr kumimoji="1" lang="en-US" altLang="ja-JP" dirty="0"/>
            </a:br>
            <a:r>
              <a:rPr kumimoji="1" lang="ja-JP" altLang="en-US" dirty="0"/>
              <a:t>表現を答えよう。</a:t>
            </a:r>
          </a:p>
        </p:txBody>
      </p:sp>
      <p:sp>
        <p:nvSpPr>
          <p:cNvPr id="4" name="スライド番号プレースホルダー 3">
            <a:extLst>
              <a:ext uri="{FF2B5EF4-FFF2-40B4-BE49-F238E27FC236}">
                <a16:creationId xmlns:a16="http://schemas.microsoft.com/office/drawing/2014/main" id="{B183ABDF-036B-FFA4-CA24-07A5FB6BF053}"/>
              </a:ext>
            </a:extLst>
          </p:cNvPr>
          <p:cNvSpPr>
            <a:spLocks noGrp="1"/>
          </p:cNvSpPr>
          <p:nvPr>
            <p:ph type="sldNum" sz="quarter" idx="12"/>
          </p:nvPr>
        </p:nvSpPr>
        <p:spPr/>
        <p:txBody>
          <a:bodyPr/>
          <a:lstStyle/>
          <a:p>
            <a:fld id="{1D2D80A6-8C57-4D7C-88C1-BE2A757EE893}" type="slidenum">
              <a:rPr kumimoji="1" lang="ja-JP" altLang="en-US" smtClean="0"/>
              <a:t>3</a:t>
            </a:fld>
            <a:endParaRPr kumimoji="1" lang="ja-JP" altLang="en-US"/>
          </a:p>
        </p:txBody>
      </p:sp>
      <p:sp>
        <p:nvSpPr>
          <p:cNvPr id="3" name="コンテンツ プレースホルダー 2">
            <a:extLst>
              <a:ext uri="{FF2B5EF4-FFF2-40B4-BE49-F238E27FC236}">
                <a16:creationId xmlns:a16="http://schemas.microsoft.com/office/drawing/2014/main" id="{7D955282-F95F-4A0E-88BE-6BFA361FC8C8}"/>
              </a:ext>
            </a:extLst>
          </p:cNvPr>
          <p:cNvSpPr>
            <a:spLocks noGrp="1"/>
          </p:cNvSpPr>
          <p:nvPr>
            <p:ph type="body" sz="quarter" idx="15"/>
          </p:nvPr>
        </p:nvSpPr>
        <p:spPr>
          <a:xfrm>
            <a:off x="217486" y="1842216"/>
            <a:ext cx="8750301" cy="4508500"/>
          </a:xfrm>
        </p:spPr>
        <p:txBody>
          <a:bodyPr anchor="t">
            <a:noAutofit/>
          </a:bodyPr>
          <a:lstStyle/>
          <a:p>
            <a:pPr marL="444500" indent="-444500">
              <a:lnSpc>
                <a:spcPct val="100000"/>
              </a:lnSpc>
              <a:buNone/>
            </a:pPr>
            <a:r>
              <a:rPr lang="ja-JP" altLang="en-US" sz="3600" dirty="0"/>
              <a:t>➊スチュワーデス➡</a:t>
            </a:r>
            <a:endParaRPr lang="en-US" altLang="ja-JP" sz="3600" dirty="0"/>
          </a:p>
          <a:p>
            <a:pPr marL="444500" indent="7938">
              <a:lnSpc>
                <a:spcPct val="100000"/>
              </a:lnSpc>
              <a:buNone/>
            </a:pPr>
            <a:r>
              <a:rPr lang="ja-JP" altLang="en-US" sz="3600" dirty="0"/>
              <a:t>（　</a:t>
            </a:r>
            <a:r>
              <a:rPr lang="ja-JP" altLang="en-US" sz="4400" b="1" dirty="0">
                <a:solidFill>
                  <a:srgbClr val="005AFF"/>
                </a:solidFill>
              </a:rPr>
              <a:t>例）フライトアテンダント　</a:t>
            </a:r>
            <a:r>
              <a:rPr lang="ja-JP" altLang="en-US" sz="3600" dirty="0"/>
              <a:t>）　　　</a:t>
            </a:r>
            <a:endParaRPr lang="en-US" altLang="ja-JP" sz="3600" dirty="0"/>
          </a:p>
          <a:p>
            <a:pPr marL="444500" indent="-444500">
              <a:lnSpc>
                <a:spcPct val="100000"/>
              </a:lnSpc>
              <a:buNone/>
            </a:pPr>
            <a:r>
              <a:rPr lang="ja-JP" altLang="en-US" sz="3600" dirty="0"/>
              <a:t>❷父兄➡（　</a:t>
            </a:r>
            <a:r>
              <a:rPr lang="ja-JP" altLang="en-US" sz="4400" b="1" dirty="0">
                <a:solidFill>
                  <a:srgbClr val="005AFF"/>
                </a:solidFill>
              </a:rPr>
              <a:t>例）保護者　</a:t>
            </a:r>
            <a:r>
              <a:rPr lang="ja-JP" altLang="en-US" sz="3600" dirty="0"/>
              <a:t>）</a:t>
            </a:r>
          </a:p>
          <a:p>
            <a:pPr marL="444500" indent="-444500">
              <a:lnSpc>
                <a:spcPct val="100000"/>
              </a:lnSpc>
              <a:buNone/>
            </a:pPr>
            <a:r>
              <a:rPr lang="ja-JP" altLang="en-US" sz="3600" dirty="0"/>
              <a:t>❸看護婦・看護士➡（　　</a:t>
            </a:r>
            <a:r>
              <a:rPr lang="ja-JP" altLang="en-US" sz="4400" b="1" dirty="0">
                <a:solidFill>
                  <a:srgbClr val="005AFF"/>
                </a:solidFill>
              </a:rPr>
              <a:t>例）看護師　　</a:t>
            </a:r>
            <a:r>
              <a:rPr lang="ja-JP" altLang="en-US" sz="3600" dirty="0"/>
              <a:t>）　</a:t>
            </a:r>
            <a:endParaRPr lang="en-US" altLang="ja-JP" sz="3600" dirty="0"/>
          </a:p>
          <a:p>
            <a:pPr marL="444500" indent="-444500">
              <a:lnSpc>
                <a:spcPct val="100000"/>
              </a:lnSpc>
              <a:buNone/>
            </a:pPr>
            <a:r>
              <a:rPr lang="ja-JP" altLang="en-US" sz="3600" dirty="0"/>
              <a:t>❹営業マン➡</a:t>
            </a:r>
            <a:endParaRPr lang="en-US" altLang="ja-JP" sz="3600" dirty="0"/>
          </a:p>
          <a:p>
            <a:pPr marL="444500" indent="7938">
              <a:lnSpc>
                <a:spcPct val="100000"/>
              </a:lnSpc>
              <a:buNone/>
            </a:pPr>
            <a:r>
              <a:rPr lang="ja-JP" altLang="en-US" sz="3600" dirty="0"/>
              <a:t>（　</a:t>
            </a:r>
            <a:r>
              <a:rPr lang="ja-JP" altLang="en-US" sz="4400" b="1" dirty="0">
                <a:solidFill>
                  <a:srgbClr val="005AFF"/>
                </a:solidFill>
              </a:rPr>
              <a:t>例）営業職・営業社員</a:t>
            </a:r>
            <a:r>
              <a:rPr lang="ja-JP" altLang="en-US" sz="3600" dirty="0"/>
              <a:t>　）</a:t>
            </a:r>
          </a:p>
        </p:txBody>
      </p:sp>
      <p:pic>
        <p:nvPicPr>
          <p:cNvPr id="5" name="図 4" descr="back.png">
            <a:hlinkClick r:id="rId3" action="ppaction://hlinksldjump"/>
            <a:extLst>
              <a:ext uri="{FF2B5EF4-FFF2-40B4-BE49-F238E27FC236}">
                <a16:creationId xmlns:a16="http://schemas.microsoft.com/office/drawing/2014/main" id="{92167C6B-9D0F-49CC-C381-D1F32DEC85F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
        <p:nvSpPr>
          <p:cNvPr id="6" name="大かっこ 5">
            <a:extLst>
              <a:ext uri="{FF2B5EF4-FFF2-40B4-BE49-F238E27FC236}">
                <a16:creationId xmlns:a16="http://schemas.microsoft.com/office/drawing/2014/main" id="{8D5574D0-31B3-97EF-58E6-11090EF723E9}"/>
              </a:ext>
            </a:extLst>
          </p:cNvPr>
          <p:cNvSpPr/>
          <p:nvPr/>
        </p:nvSpPr>
        <p:spPr>
          <a:xfrm>
            <a:off x="873369" y="2552951"/>
            <a:ext cx="6646984" cy="648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rPr>
              <a:t>例</a:t>
            </a:r>
          </a:p>
        </p:txBody>
      </p:sp>
      <p:sp>
        <p:nvSpPr>
          <p:cNvPr id="7" name="大かっこ 6">
            <a:extLst>
              <a:ext uri="{FF2B5EF4-FFF2-40B4-BE49-F238E27FC236}">
                <a16:creationId xmlns:a16="http://schemas.microsoft.com/office/drawing/2014/main" id="{A697AA4D-3EF4-AA45-C91A-3FE0468085D5}"/>
              </a:ext>
            </a:extLst>
          </p:cNvPr>
          <p:cNvSpPr/>
          <p:nvPr/>
        </p:nvSpPr>
        <p:spPr>
          <a:xfrm>
            <a:off x="2285999" y="3198402"/>
            <a:ext cx="3962399" cy="648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rPr>
              <a:t>例</a:t>
            </a:r>
          </a:p>
        </p:txBody>
      </p:sp>
      <p:sp>
        <p:nvSpPr>
          <p:cNvPr id="8" name="大かっこ 7">
            <a:extLst>
              <a:ext uri="{FF2B5EF4-FFF2-40B4-BE49-F238E27FC236}">
                <a16:creationId xmlns:a16="http://schemas.microsoft.com/office/drawing/2014/main" id="{B5F0A6F4-54E6-1D80-7FE4-49CD8981B466}"/>
              </a:ext>
            </a:extLst>
          </p:cNvPr>
          <p:cNvSpPr/>
          <p:nvPr/>
        </p:nvSpPr>
        <p:spPr>
          <a:xfrm>
            <a:off x="4345068" y="3889784"/>
            <a:ext cx="4384431" cy="648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rPr>
              <a:t>例</a:t>
            </a:r>
          </a:p>
        </p:txBody>
      </p:sp>
      <p:sp>
        <p:nvSpPr>
          <p:cNvPr id="9" name="大かっこ 8">
            <a:extLst>
              <a:ext uri="{FF2B5EF4-FFF2-40B4-BE49-F238E27FC236}">
                <a16:creationId xmlns:a16="http://schemas.microsoft.com/office/drawing/2014/main" id="{2AC62D91-6491-A4EF-4D7E-152E9BEBE1A2}"/>
              </a:ext>
            </a:extLst>
          </p:cNvPr>
          <p:cNvSpPr/>
          <p:nvPr/>
        </p:nvSpPr>
        <p:spPr>
          <a:xfrm>
            <a:off x="873369" y="5069450"/>
            <a:ext cx="6787661" cy="648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rPr>
              <a:t>例</a:t>
            </a:r>
          </a:p>
        </p:txBody>
      </p:sp>
    </p:spTree>
    <p:extLst>
      <p:ext uri="{BB962C8B-B14F-4D97-AF65-F5344CB8AC3E}">
        <p14:creationId xmlns:p14="http://schemas.microsoft.com/office/powerpoint/2010/main" val="1348472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EA410B0F-615A-0EE0-F717-E86415D05833}"/>
              </a:ext>
            </a:extLst>
          </p:cNvPr>
          <p:cNvSpPr>
            <a:spLocks noGrp="1"/>
          </p:cNvSpPr>
          <p:nvPr>
            <p:ph type="sldNum" sz="quarter" idx="12"/>
          </p:nvPr>
        </p:nvSpPr>
        <p:spPr/>
        <p:txBody>
          <a:bodyPr/>
          <a:lstStyle/>
          <a:p>
            <a:fld id="{5AE546C7-DDCC-4C79-B357-34FAB75EF343}" type="slidenum">
              <a:rPr kumimoji="1" lang="ja-JP" altLang="en-US" smtClean="0"/>
              <a:t>4</a:t>
            </a:fld>
            <a:endParaRPr kumimoji="1" lang="ja-JP" altLang="en-US"/>
          </a:p>
        </p:txBody>
      </p:sp>
      <p:sp>
        <p:nvSpPr>
          <p:cNvPr id="4" name="タイトル 3">
            <a:extLst>
              <a:ext uri="{FF2B5EF4-FFF2-40B4-BE49-F238E27FC236}">
                <a16:creationId xmlns:a16="http://schemas.microsoft.com/office/drawing/2014/main" id="{DEF8F443-594E-B30E-CBE1-EA772A83619D}"/>
              </a:ext>
            </a:extLst>
          </p:cNvPr>
          <p:cNvSpPr>
            <a:spLocks noGrp="1"/>
          </p:cNvSpPr>
          <p:nvPr>
            <p:ph type="title"/>
          </p:nvPr>
        </p:nvSpPr>
        <p:spPr>
          <a:xfrm>
            <a:off x="108924" y="180000"/>
            <a:ext cx="8928000" cy="658800"/>
          </a:xfrm>
        </p:spPr>
        <p:txBody>
          <a:bodyPr/>
          <a:lstStyle/>
          <a:p>
            <a:pPr marL="533400" indent="-533400">
              <a:lnSpc>
                <a:spcPct val="80000"/>
              </a:lnSpc>
            </a:pPr>
            <a:r>
              <a:rPr lang="ja-JP" altLang="en-US" dirty="0"/>
              <a:t>１　</a:t>
            </a:r>
            <a:r>
              <a:rPr lang="ja-JP" altLang="en-US" sz="3000" dirty="0"/>
              <a:t>だれもが自分らしく生きられる共生社会をめざして</a:t>
            </a:r>
            <a:endParaRPr kumimoji="1" lang="ja-JP" altLang="en-US" sz="3000" dirty="0"/>
          </a:p>
        </p:txBody>
      </p:sp>
      <p:sp>
        <p:nvSpPr>
          <p:cNvPr id="2" name="テキスト プレースホルダー 1">
            <a:extLst>
              <a:ext uri="{FF2B5EF4-FFF2-40B4-BE49-F238E27FC236}">
                <a16:creationId xmlns:a16="http://schemas.microsoft.com/office/drawing/2014/main" id="{D4B7D69F-D0F1-842C-CA69-D937B60BFCAA}"/>
              </a:ext>
            </a:extLst>
          </p:cNvPr>
          <p:cNvSpPr>
            <a:spLocks noGrp="1"/>
          </p:cNvSpPr>
          <p:nvPr>
            <p:ph type="body" sz="quarter" idx="15"/>
          </p:nvPr>
        </p:nvSpPr>
        <p:spPr>
          <a:xfrm>
            <a:off x="108924" y="1934622"/>
            <a:ext cx="9015051" cy="4275678"/>
          </a:xfrm>
        </p:spPr>
        <p:txBody>
          <a:bodyPr>
            <a:noAutofit/>
          </a:bodyPr>
          <a:lstStyle/>
          <a:p>
            <a:pPr marL="266700" marR="0" lvl="0" indent="-266700" algn="l" defTabSz="914400" rtl="0" eaLnBrk="1" fontAlgn="auto" latinLnBrk="0" hangingPunct="1">
              <a:lnSpc>
                <a:spcPct val="110000"/>
              </a:lnSpc>
              <a:spcBef>
                <a:spcPts val="0"/>
              </a:spcBef>
              <a:spcAft>
                <a:spcPts val="0"/>
              </a:spcAft>
              <a:buClr>
                <a:srgbClr val="277BE8"/>
              </a:buClr>
              <a:buSzTx/>
              <a:buFont typeface="Arial" panose="020B0604020202020204" pitchFamily="34" charset="0"/>
              <a:buChar char="•"/>
              <a:tabLst/>
              <a:defRPr/>
            </a:pPr>
            <a:r>
              <a:rPr kumimoji="1" lang="en-US" altLang="ja-JP"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1999</a:t>
            </a:r>
            <a:r>
              <a:rPr kumimoji="1" lang="ja-JP" altLang="en-US"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年</a:t>
            </a:r>
            <a:r>
              <a:rPr kumimoji="1" lang="en-US" altLang="ja-JP" sz="40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(1) </a:t>
            </a:r>
            <a:r>
              <a:rPr lang="ja-JP" altLang="en-US" sz="4400" b="1" dirty="0">
                <a:solidFill>
                  <a:srgbClr val="005AFF"/>
                </a:solidFill>
              </a:rPr>
              <a:t>男女共同参画社会基本法　</a:t>
            </a:r>
            <a:r>
              <a:rPr kumimoji="1" lang="ja-JP" altLang="en-US" dirty="0"/>
              <a:t>施行以来，社会のあらゆる場において，性別に伴う固定観念（ジェンダー：</a:t>
            </a:r>
            <a:r>
              <a:rPr kumimoji="1" lang="en-US" altLang="ja-JP" sz="3600" spc="-100" dirty="0"/>
              <a:t>gender</a:t>
            </a:r>
            <a:r>
              <a:rPr kumimoji="1" lang="ja-JP" altLang="en-US" dirty="0"/>
              <a:t>）を根拠に人生の選択や活動の範囲が狭められることがないように国内の制度や慣習を見直しがはかられてきた。</a:t>
            </a:r>
          </a:p>
        </p:txBody>
      </p:sp>
      <p:sp>
        <p:nvSpPr>
          <p:cNvPr id="11" name="コンテンツ プレースホルダー 10">
            <a:extLst>
              <a:ext uri="{FF2B5EF4-FFF2-40B4-BE49-F238E27FC236}">
                <a16:creationId xmlns:a16="http://schemas.microsoft.com/office/drawing/2014/main" id="{CED6D357-30E0-785D-331E-96D159D1EDCC}"/>
              </a:ext>
            </a:extLst>
          </p:cNvPr>
          <p:cNvSpPr>
            <a:spLocks noGrp="1"/>
          </p:cNvSpPr>
          <p:nvPr>
            <p:ph type="body" sz="quarter" idx="16"/>
          </p:nvPr>
        </p:nvSpPr>
        <p:spPr>
          <a:xfrm>
            <a:off x="695699" y="973871"/>
            <a:ext cx="8268301" cy="921138"/>
          </a:xfrm>
        </p:spPr>
        <p:txBody>
          <a:bodyPr vert="horz" lIns="91440" tIns="45720" rIns="91440" bIns="45720" rtlCol="0">
            <a:noAutofit/>
          </a:bodyPr>
          <a:lstStyle/>
          <a:p>
            <a:pPr marL="541338" indent="-541338"/>
            <a:r>
              <a:rPr lang="ja-JP" altLang="en-US" dirty="0"/>
              <a:t>１　法制度について，（　　）にあてはまる言葉を答えよう。</a:t>
            </a:r>
            <a:r>
              <a:rPr lang="ja-JP" altLang="en-US" b="0" dirty="0"/>
              <a:t>（</a:t>
            </a:r>
            <a:r>
              <a:rPr lang="en-US" altLang="ja-JP" b="0" dirty="0"/>
              <a:t>1/2</a:t>
            </a:r>
            <a:r>
              <a:rPr lang="ja-JP" altLang="en-US" b="0" dirty="0"/>
              <a:t>）</a:t>
            </a:r>
            <a:endParaRPr lang="en-US" altLang="ja-JP" b="0" dirty="0"/>
          </a:p>
        </p:txBody>
      </p:sp>
      <p:sp>
        <p:nvSpPr>
          <p:cNvPr id="10" name="テキスト ボックス 9">
            <a:extLst>
              <a:ext uri="{FF2B5EF4-FFF2-40B4-BE49-F238E27FC236}">
                <a16:creationId xmlns:a16="http://schemas.microsoft.com/office/drawing/2014/main" id="{AFA0088E-AE13-8CF2-34EA-2FE5D76B8F73}"/>
              </a:ext>
            </a:extLst>
          </p:cNvPr>
          <p:cNvSpPr txBox="1"/>
          <p:nvPr/>
        </p:nvSpPr>
        <p:spPr>
          <a:xfrm>
            <a:off x="172799" y="1013484"/>
            <a:ext cx="522900" cy="420956"/>
          </a:xfrm>
          <a:prstGeom prst="roundRect">
            <a:avLst/>
          </a:prstGeom>
          <a:solidFill>
            <a:srgbClr val="0475D1"/>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5" name="大かっこ 4">
            <a:extLst>
              <a:ext uri="{FF2B5EF4-FFF2-40B4-BE49-F238E27FC236}">
                <a16:creationId xmlns:a16="http://schemas.microsoft.com/office/drawing/2014/main" id="{E21409B3-96B8-C8C3-A869-68C20F362786}"/>
              </a:ext>
            </a:extLst>
          </p:cNvPr>
          <p:cNvSpPr/>
          <p:nvPr/>
        </p:nvSpPr>
        <p:spPr>
          <a:xfrm>
            <a:off x="2110154" y="2030080"/>
            <a:ext cx="6853846" cy="648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rPr>
              <a:t>１</a:t>
            </a:r>
          </a:p>
        </p:txBody>
      </p:sp>
    </p:spTree>
    <p:extLst>
      <p:ext uri="{BB962C8B-B14F-4D97-AF65-F5344CB8AC3E}">
        <p14:creationId xmlns:p14="http://schemas.microsoft.com/office/powerpoint/2010/main" val="1754318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95789E-9B58-E0FF-44FE-1B30A31E6DDA}"/>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4C4D797A-BEC0-848D-F783-3A563050C3B3}"/>
              </a:ext>
            </a:extLst>
          </p:cNvPr>
          <p:cNvSpPr>
            <a:spLocks noGrp="1"/>
          </p:cNvSpPr>
          <p:nvPr>
            <p:ph type="sldNum" sz="quarter" idx="12"/>
          </p:nvPr>
        </p:nvSpPr>
        <p:spPr/>
        <p:txBody>
          <a:bodyPr/>
          <a:lstStyle/>
          <a:p>
            <a:fld id="{5AE546C7-DDCC-4C79-B357-34FAB75EF343}" type="slidenum">
              <a:rPr kumimoji="1" lang="ja-JP" altLang="en-US" smtClean="0"/>
              <a:t>5</a:t>
            </a:fld>
            <a:endParaRPr kumimoji="1" lang="ja-JP" altLang="en-US"/>
          </a:p>
        </p:txBody>
      </p:sp>
      <p:sp>
        <p:nvSpPr>
          <p:cNvPr id="4" name="タイトル 3">
            <a:extLst>
              <a:ext uri="{FF2B5EF4-FFF2-40B4-BE49-F238E27FC236}">
                <a16:creationId xmlns:a16="http://schemas.microsoft.com/office/drawing/2014/main" id="{E116D2F8-1F8D-A0DA-EE90-56FEECF4A619}"/>
              </a:ext>
            </a:extLst>
          </p:cNvPr>
          <p:cNvSpPr>
            <a:spLocks noGrp="1"/>
          </p:cNvSpPr>
          <p:nvPr>
            <p:ph type="title"/>
          </p:nvPr>
        </p:nvSpPr>
        <p:spPr>
          <a:xfrm>
            <a:off x="2425699" y="179999"/>
            <a:ext cx="6718301" cy="396000"/>
          </a:xfrm>
        </p:spPr>
        <p:txBody>
          <a:bodyPr/>
          <a:lstStyle/>
          <a:p>
            <a:pPr marL="533400" indent="-533400">
              <a:lnSpc>
                <a:spcPct val="80000"/>
              </a:lnSpc>
            </a:pPr>
            <a:r>
              <a:rPr lang="ja-JP" altLang="en-US" dirty="0"/>
              <a:t>１　だれもが自分らしく生きられる共生社会をめざして</a:t>
            </a:r>
            <a:endParaRPr kumimoji="1" lang="ja-JP" altLang="en-US" dirty="0"/>
          </a:p>
        </p:txBody>
      </p:sp>
      <p:sp>
        <p:nvSpPr>
          <p:cNvPr id="2" name="テキスト プレースホルダー 1">
            <a:extLst>
              <a:ext uri="{FF2B5EF4-FFF2-40B4-BE49-F238E27FC236}">
                <a16:creationId xmlns:a16="http://schemas.microsoft.com/office/drawing/2014/main" id="{88D44E3C-086B-BA59-B9F3-12819B08E4ED}"/>
              </a:ext>
            </a:extLst>
          </p:cNvPr>
          <p:cNvSpPr>
            <a:spLocks noGrp="1"/>
          </p:cNvSpPr>
          <p:nvPr>
            <p:ph type="body" sz="quarter" idx="15"/>
          </p:nvPr>
        </p:nvSpPr>
        <p:spPr>
          <a:xfrm>
            <a:off x="175593" y="987942"/>
            <a:ext cx="8792814" cy="5554899"/>
          </a:xfrm>
        </p:spPr>
        <p:txBody>
          <a:bodyPr>
            <a:noAutofit/>
          </a:bodyPr>
          <a:lstStyle/>
          <a:p>
            <a:pPr marL="266700" marR="0" lvl="0" indent="-266700" algn="l" defTabSz="914400" rtl="0" eaLnBrk="1" fontAlgn="auto" latinLnBrk="0" hangingPunct="1">
              <a:lnSpc>
                <a:spcPct val="110000"/>
              </a:lnSpc>
              <a:spcBef>
                <a:spcPts val="0"/>
              </a:spcBef>
              <a:spcAft>
                <a:spcPts val="0"/>
              </a:spcAft>
              <a:buClr>
                <a:srgbClr val="277BE8"/>
              </a:buClr>
              <a:buSzTx/>
              <a:buFont typeface="Arial" panose="020B0604020202020204" pitchFamily="34" charset="0"/>
              <a:buChar char="•"/>
              <a:tabLst/>
              <a:defRPr/>
            </a:pPr>
            <a:r>
              <a:rPr kumimoji="1" lang="en-US" altLang="ja-JP" dirty="0"/>
              <a:t>1995 </a:t>
            </a:r>
            <a:r>
              <a:rPr kumimoji="1" lang="ja-JP" altLang="en-US" dirty="0"/>
              <a:t>年制定の</a:t>
            </a:r>
            <a:r>
              <a:rPr kumimoji="1" lang="en-US" altLang="ja-JP" sz="40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(2) </a:t>
            </a:r>
            <a:r>
              <a:rPr lang="ja-JP" altLang="en-US" sz="4400" b="1" dirty="0">
                <a:solidFill>
                  <a:srgbClr val="005AFF"/>
                </a:solidFill>
              </a:rPr>
              <a:t>育児・介護休業法　　　</a:t>
            </a:r>
            <a:r>
              <a:rPr kumimoji="1" lang="ja-JP" altLang="en-US" dirty="0"/>
              <a:t>は改正を重ね，よりよい生活の実現を目指している。</a:t>
            </a:r>
          </a:p>
          <a:p>
            <a:pPr marL="266700" marR="0" lvl="0" indent="-266700" algn="l" defTabSz="914400" rtl="0" eaLnBrk="1" fontAlgn="auto" latinLnBrk="0" hangingPunct="1">
              <a:lnSpc>
                <a:spcPct val="110000"/>
              </a:lnSpc>
              <a:spcBef>
                <a:spcPts val="0"/>
              </a:spcBef>
              <a:spcAft>
                <a:spcPts val="0"/>
              </a:spcAft>
              <a:buClr>
                <a:srgbClr val="277BE8"/>
              </a:buClr>
              <a:buSzTx/>
              <a:buFont typeface="Arial" panose="020B0604020202020204" pitchFamily="34" charset="0"/>
              <a:buChar char="•"/>
              <a:tabLst/>
              <a:defRPr/>
            </a:pPr>
            <a:r>
              <a:rPr kumimoji="1" lang="en-US" altLang="ja-JP" dirty="0"/>
              <a:t>2015 </a:t>
            </a:r>
            <a:r>
              <a:rPr kumimoji="1" lang="ja-JP" altLang="en-US" dirty="0"/>
              <a:t>年施行の</a:t>
            </a:r>
            <a:r>
              <a:rPr kumimoji="1" lang="en-US" altLang="ja-JP" sz="40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(3) </a:t>
            </a:r>
            <a:r>
              <a:rPr lang="ja-JP" altLang="en-US" sz="4400" b="1" dirty="0">
                <a:solidFill>
                  <a:srgbClr val="005AFF"/>
                </a:solidFill>
              </a:rPr>
              <a:t>女性活躍推進法　　</a:t>
            </a:r>
            <a:r>
              <a:rPr kumimoji="1" lang="ja-JP" altLang="en-US" dirty="0"/>
              <a:t>は，女性がその個性と能力を十分発揮できるように，地方公共団体や民間事業主が女性の職業生活を支援することを目的とする。</a:t>
            </a:r>
          </a:p>
        </p:txBody>
      </p:sp>
      <p:sp>
        <p:nvSpPr>
          <p:cNvPr id="11" name="コンテンツ プレースホルダー 10">
            <a:extLst>
              <a:ext uri="{FF2B5EF4-FFF2-40B4-BE49-F238E27FC236}">
                <a16:creationId xmlns:a16="http://schemas.microsoft.com/office/drawing/2014/main" id="{015B3AA2-6469-59D3-E56D-269922B9FF56}"/>
              </a:ext>
            </a:extLst>
          </p:cNvPr>
          <p:cNvSpPr>
            <a:spLocks noGrp="1"/>
          </p:cNvSpPr>
          <p:nvPr>
            <p:ph type="body" sz="quarter" idx="16"/>
          </p:nvPr>
        </p:nvSpPr>
        <p:spPr>
          <a:xfrm>
            <a:off x="708986" y="544710"/>
            <a:ext cx="1917188" cy="420956"/>
          </a:xfrm>
        </p:spPr>
        <p:txBody>
          <a:bodyPr vert="horz" lIns="91440" tIns="45720" rIns="91440" bIns="45720" rtlCol="0">
            <a:noAutofit/>
          </a:bodyPr>
          <a:lstStyle/>
          <a:p>
            <a:pPr marL="541338" indent="-541338"/>
            <a:r>
              <a:rPr lang="ja-JP" altLang="en-US" dirty="0"/>
              <a:t>１　</a:t>
            </a:r>
            <a:r>
              <a:rPr lang="ja-JP" altLang="en-US" b="0" dirty="0"/>
              <a:t>（</a:t>
            </a:r>
            <a:r>
              <a:rPr lang="en-US" altLang="ja-JP" b="0" dirty="0"/>
              <a:t>2/2</a:t>
            </a:r>
            <a:r>
              <a:rPr lang="ja-JP" altLang="en-US" b="0" dirty="0"/>
              <a:t>）</a:t>
            </a:r>
            <a:endParaRPr lang="en-US" altLang="ja-JP" b="0" dirty="0"/>
          </a:p>
        </p:txBody>
      </p:sp>
      <p:sp>
        <p:nvSpPr>
          <p:cNvPr id="10" name="テキスト ボックス 9">
            <a:extLst>
              <a:ext uri="{FF2B5EF4-FFF2-40B4-BE49-F238E27FC236}">
                <a16:creationId xmlns:a16="http://schemas.microsoft.com/office/drawing/2014/main" id="{FC163D35-D209-CFBF-2FAD-9D3897605C05}"/>
              </a:ext>
            </a:extLst>
          </p:cNvPr>
          <p:cNvSpPr txBox="1"/>
          <p:nvPr/>
        </p:nvSpPr>
        <p:spPr>
          <a:xfrm>
            <a:off x="186086" y="530596"/>
            <a:ext cx="522900" cy="420956"/>
          </a:xfrm>
          <a:prstGeom prst="roundRect">
            <a:avLst/>
          </a:prstGeom>
          <a:solidFill>
            <a:srgbClr val="0475D1"/>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pic>
        <p:nvPicPr>
          <p:cNvPr id="5" name="図 4" descr="back.png">
            <a:hlinkClick r:id="rId3" action="ppaction://hlinksldjump"/>
            <a:extLst>
              <a:ext uri="{FF2B5EF4-FFF2-40B4-BE49-F238E27FC236}">
                <a16:creationId xmlns:a16="http://schemas.microsoft.com/office/drawing/2014/main" id="{1556C8BA-D561-72B3-85B1-F40637BEFD6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
        <p:nvSpPr>
          <p:cNvPr id="6" name="大かっこ 5">
            <a:extLst>
              <a:ext uri="{FF2B5EF4-FFF2-40B4-BE49-F238E27FC236}">
                <a16:creationId xmlns:a16="http://schemas.microsoft.com/office/drawing/2014/main" id="{36FE942F-A0D4-0359-24D7-2935B4F1629B}"/>
              </a:ext>
            </a:extLst>
          </p:cNvPr>
          <p:cNvSpPr/>
          <p:nvPr/>
        </p:nvSpPr>
        <p:spPr>
          <a:xfrm>
            <a:off x="3797383" y="987941"/>
            <a:ext cx="4983201" cy="648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2</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7" name="大かっこ 6">
            <a:extLst>
              <a:ext uri="{FF2B5EF4-FFF2-40B4-BE49-F238E27FC236}">
                <a16:creationId xmlns:a16="http://schemas.microsoft.com/office/drawing/2014/main" id="{8E5A42E8-DB6D-838C-7FEA-C1908759D8E8}"/>
              </a:ext>
            </a:extLst>
          </p:cNvPr>
          <p:cNvSpPr/>
          <p:nvPr/>
        </p:nvSpPr>
        <p:spPr>
          <a:xfrm>
            <a:off x="3797383" y="3121031"/>
            <a:ext cx="4983201" cy="648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3</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821843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C3CBA2-FFAA-F68A-35A4-741DADA2A92A}"/>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0C31E81C-769A-2783-5B6F-E242D5D4AF5A}"/>
              </a:ext>
            </a:extLst>
          </p:cNvPr>
          <p:cNvSpPr>
            <a:spLocks noGrp="1"/>
          </p:cNvSpPr>
          <p:nvPr>
            <p:ph type="sldNum" sz="quarter" idx="12"/>
          </p:nvPr>
        </p:nvSpPr>
        <p:spPr/>
        <p:txBody>
          <a:bodyPr/>
          <a:lstStyle/>
          <a:p>
            <a:fld id="{5AE546C7-DDCC-4C79-B357-34FAB75EF343}" type="slidenum">
              <a:rPr kumimoji="1" lang="ja-JP" altLang="en-US" smtClean="0"/>
              <a:t>6</a:t>
            </a:fld>
            <a:endParaRPr kumimoji="1" lang="ja-JP" altLang="en-US"/>
          </a:p>
        </p:txBody>
      </p:sp>
      <p:sp>
        <p:nvSpPr>
          <p:cNvPr id="4" name="タイトル 3">
            <a:extLst>
              <a:ext uri="{FF2B5EF4-FFF2-40B4-BE49-F238E27FC236}">
                <a16:creationId xmlns:a16="http://schemas.microsoft.com/office/drawing/2014/main" id="{E7D1340C-ECF4-AD82-37E1-6C9427EE7DCA}"/>
              </a:ext>
            </a:extLst>
          </p:cNvPr>
          <p:cNvSpPr>
            <a:spLocks noGrp="1"/>
          </p:cNvSpPr>
          <p:nvPr>
            <p:ph type="title"/>
          </p:nvPr>
        </p:nvSpPr>
        <p:spPr/>
        <p:txBody>
          <a:bodyPr/>
          <a:lstStyle/>
          <a:p>
            <a:r>
              <a:rPr lang="ja-JP" altLang="en-US" dirty="0"/>
              <a:t>２　固定的性別役割分業をこえて	</a:t>
            </a:r>
            <a:endParaRPr kumimoji="1" lang="ja-JP" altLang="en-US" dirty="0"/>
          </a:p>
        </p:txBody>
      </p:sp>
      <p:sp>
        <p:nvSpPr>
          <p:cNvPr id="11" name="コンテンツ プレースホルダー 10">
            <a:extLst>
              <a:ext uri="{FF2B5EF4-FFF2-40B4-BE49-F238E27FC236}">
                <a16:creationId xmlns:a16="http://schemas.microsoft.com/office/drawing/2014/main" id="{9DFB38CC-0267-205E-A3BF-B8A91E4F5483}"/>
              </a:ext>
            </a:extLst>
          </p:cNvPr>
          <p:cNvSpPr>
            <a:spLocks noGrp="1"/>
          </p:cNvSpPr>
          <p:nvPr>
            <p:ph type="body" sz="quarter" idx="16"/>
          </p:nvPr>
        </p:nvSpPr>
        <p:spPr>
          <a:xfrm>
            <a:off x="695699" y="925840"/>
            <a:ext cx="8275502" cy="1271260"/>
          </a:xfrm>
        </p:spPr>
        <p:txBody>
          <a:bodyPr vert="horz" lIns="91440" tIns="45720" rIns="91440" bIns="45720" rtlCol="0">
            <a:noAutofit/>
          </a:bodyPr>
          <a:lstStyle/>
          <a:p>
            <a:pPr marL="541338" indent="-541338"/>
            <a:r>
              <a:rPr lang="ja-JP" altLang="en-US" sz="3000" dirty="0"/>
              <a:t>１　教科書</a:t>
            </a:r>
            <a:r>
              <a:rPr lang="en-US" altLang="ja-JP" sz="3000" dirty="0"/>
              <a:t>p.23 </a:t>
            </a:r>
            <a:r>
              <a:rPr kumimoji="1" lang="en-US" altLang="ja-JP" sz="3400" b="1" i="0" u="none" strike="noStrike" kern="1200" cap="none" spc="0" normalizeH="0" baseline="0" noProof="0" dirty="0">
                <a:ln>
                  <a:noFill/>
                </a:ln>
                <a:solidFill>
                  <a:prstClr val="black"/>
                </a:solidFill>
                <a:effectLst/>
                <a:highlight>
                  <a:srgbClr val="277BE8"/>
                </a:highlight>
                <a:uLnTx/>
                <a:uFillTx/>
                <a:latin typeface="ＭＳ Ｐゴシック" panose="020B0600070205080204" pitchFamily="50" charset="-128"/>
                <a:ea typeface="ＭＳ Ｐゴシック" panose="020B0600070205080204" pitchFamily="50" charset="-128"/>
                <a:cs typeface="+mn-cs"/>
              </a:rPr>
              <a:t> </a:t>
            </a:r>
            <a:r>
              <a:rPr kumimoji="1" lang="en-US" altLang="ja-JP" sz="3400" b="1" i="0" u="none" strike="noStrike" kern="1200" cap="none" spc="0" normalizeH="0" baseline="0" noProof="0" dirty="0">
                <a:ln>
                  <a:noFill/>
                </a:ln>
                <a:solidFill>
                  <a:prstClr val="white"/>
                </a:solidFill>
                <a:effectLst/>
                <a:highlight>
                  <a:srgbClr val="277BE8"/>
                </a:highlight>
                <a:uLnTx/>
                <a:uFillTx/>
                <a:latin typeface="ＭＳ Ｐゴシック" panose="020B0600070205080204" pitchFamily="50" charset="-128"/>
                <a:ea typeface="ＭＳ Ｐゴシック" panose="020B0600070205080204" pitchFamily="50" charset="-128"/>
                <a:cs typeface="+mn-cs"/>
              </a:rPr>
              <a:t>4</a:t>
            </a:r>
            <a:r>
              <a:rPr lang="ja-JP" altLang="en-US" sz="3400" dirty="0">
                <a:solidFill>
                  <a:prstClr val="white"/>
                </a:solidFill>
                <a:highlight>
                  <a:srgbClr val="277BE8"/>
                </a:highlight>
              </a:rPr>
              <a:t> </a:t>
            </a:r>
            <a:r>
              <a:rPr lang="ja-JP" altLang="en-US" sz="3400" dirty="0">
                <a:solidFill>
                  <a:prstClr val="white"/>
                </a:solidFill>
              </a:rPr>
              <a:t> </a:t>
            </a:r>
            <a:r>
              <a:rPr kumimoji="1" lang="en-US" altLang="ja-JP" sz="3400" b="1" i="0" u="none" strike="noStrike" kern="1200" cap="none" spc="0" normalizeH="0" baseline="0" noProof="0" dirty="0">
                <a:ln>
                  <a:noFill/>
                </a:ln>
                <a:solidFill>
                  <a:prstClr val="black"/>
                </a:solidFill>
                <a:effectLst/>
                <a:highlight>
                  <a:srgbClr val="277BE8"/>
                </a:highlight>
                <a:uLnTx/>
                <a:uFillTx/>
                <a:latin typeface="ＭＳ Ｐゴシック" panose="020B0600070205080204" pitchFamily="50" charset="-128"/>
                <a:ea typeface="ＭＳ Ｐゴシック" panose="020B0600070205080204" pitchFamily="50" charset="-128"/>
                <a:cs typeface="+mn-cs"/>
              </a:rPr>
              <a:t> </a:t>
            </a:r>
            <a:r>
              <a:rPr lang="en-US" altLang="ja-JP" sz="3400" dirty="0">
                <a:solidFill>
                  <a:prstClr val="white"/>
                </a:solidFill>
                <a:highlight>
                  <a:srgbClr val="277BE8"/>
                </a:highlight>
              </a:rPr>
              <a:t>5</a:t>
            </a:r>
            <a:r>
              <a:rPr kumimoji="1" lang="en-US" altLang="ja-JP" sz="3400" b="1" i="0" u="none" strike="noStrike" kern="1200" cap="none" spc="0" normalizeH="0" baseline="0" noProof="0" dirty="0">
                <a:ln>
                  <a:noFill/>
                </a:ln>
                <a:solidFill>
                  <a:prstClr val="white"/>
                </a:solidFill>
                <a:effectLst/>
                <a:highlight>
                  <a:srgbClr val="277BE8"/>
                </a:highlight>
                <a:uLnTx/>
                <a:uFillTx/>
                <a:latin typeface="ＭＳ Ｐゴシック" panose="020B0600070205080204" pitchFamily="50" charset="-128"/>
                <a:ea typeface="ＭＳ Ｐゴシック" panose="020B0600070205080204" pitchFamily="50" charset="-128"/>
                <a:cs typeface="+mn-cs"/>
              </a:rPr>
              <a:t> </a:t>
            </a:r>
            <a:r>
              <a:rPr kumimoji="1" lang="en-US" altLang="ja-JP" sz="3400" b="1" i="0" u="none" strike="noStrike" kern="1200" cap="none" spc="0" normalizeH="0" baseline="0" noProof="0" dirty="0">
                <a:ln>
                  <a:noFill/>
                </a:ln>
                <a:solidFill>
                  <a:prstClr val="white"/>
                </a:solidFill>
                <a:effectLst/>
                <a:uLnTx/>
                <a:uFillTx/>
                <a:latin typeface="ＭＳ Ｐゴシック" panose="020B0600070205080204" pitchFamily="50" charset="-128"/>
                <a:ea typeface="ＭＳ Ｐゴシック" panose="020B0600070205080204" pitchFamily="50" charset="-128"/>
                <a:cs typeface="+mn-cs"/>
              </a:rPr>
              <a:t> </a:t>
            </a:r>
            <a:r>
              <a:rPr lang="ja-JP" altLang="en-US" sz="3000" dirty="0"/>
              <a:t>を参考に，男女が協力して家事・育児を行うことについて，賛成・反対の意見や理由を考えよう。</a:t>
            </a:r>
            <a:r>
              <a:rPr lang="en-US" altLang="ja-JP" sz="3000" b="0" dirty="0"/>
              <a:t>(1/2)</a:t>
            </a:r>
          </a:p>
        </p:txBody>
      </p:sp>
      <p:sp>
        <p:nvSpPr>
          <p:cNvPr id="5" name="テキスト ボックス 4">
            <a:extLst>
              <a:ext uri="{FF2B5EF4-FFF2-40B4-BE49-F238E27FC236}">
                <a16:creationId xmlns:a16="http://schemas.microsoft.com/office/drawing/2014/main" id="{9B92411C-5F43-7D97-FF88-755E9F567AAD}"/>
              </a:ext>
            </a:extLst>
          </p:cNvPr>
          <p:cNvSpPr txBox="1"/>
          <p:nvPr/>
        </p:nvSpPr>
        <p:spPr>
          <a:xfrm>
            <a:off x="186086" y="995692"/>
            <a:ext cx="522900" cy="420956"/>
          </a:xfrm>
          <a:prstGeom prst="roundRect">
            <a:avLst/>
          </a:prstGeom>
          <a:solidFill>
            <a:srgbClr val="F25170"/>
          </a:solidFill>
          <a:ln>
            <a:noFill/>
          </a:ln>
        </p:spPr>
        <p:txBody>
          <a:bodyPr wrap="square" lIns="36000" tIns="36000" rIns="36000" bIns="36000" rtlCol="0">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思 </a:t>
            </a:r>
          </a:p>
        </p:txBody>
      </p:sp>
      <p:pic>
        <p:nvPicPr>
          <p:cNvPr id="6" name="図 5">
            <a:extLst>
              <a:ext uri="{FF2B5EF4-FFF2-40B4-BE49-F238E27FC236}">
                <a16:creationId xmlns:a16="http://schemas.microsoft.com/office/drawing/2014/main" id="{4939E531-FF3B-7347-2C38-0B474BEA0172}"/>
              </a:ext>
            </a:extLst>
          </p:cNvPr>
          <p:cNvPicPr>
            <a:picLocks noChangeAspect="1"/>
          </p:cNvPicPr>
          <p:nvPr/>
        </p:nvPicPr>
        <p:blipFill>
          <a:blip r:embed="rId3"/>
          <a:stretch>
            <a:fillRect/>
          </a:stretch>
        </p:blipFill>
        <p:spPr>
          <a:xfrm>
            <a:off x="119320" y="2517434"/>
            <a:ext cx="8905359" cy="3766213"/>
          </a:xfrm>
          <a:prstGeom prst="rect">
            <a:avLst/>
          </a:prstGeom>
        </p:spPr>
      </p:pic>
    </p:spTree>
    <p:extLst>
      <p:ext uri="{BB962C8B-B14F-4D97-AF65-F5344CB8AC3E}">
        <p14:creationId xmlns:p14="http://schemas.microsoft.com/office/powerpoint/2010/main" val="38299061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A8799E-20F3-F87B-E380-5ECE5BA35DE1}"/>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0DBEFB8E-7FD4-6C1D-42A0-0D5E74A64AA0}"/>
              </a:ext>
            </a:extLst>
          </p:cNvPr>
          <p:cNvSpPr>
            <a:spLocks noGrp="1"/>
          </p:cNvSpPr>
          <p:nvPr>
            <p:ph type="sldNum" sz="quarter" idx="12"/>
          </p:nvPr>
        </p:nvSpPr>
        <p:spPr/>
        <p:txBody>
          <a:bodyPr/>
          <a:lstStyle/>
          <a:p>
            <a:fld id="{5AE546C7-DDCC-4C79-B357-34FAB75EF343}" type="slidenum">
              <a:rPr kumimoji="1" lang="ja-JP" altLang="en-US" smtClean="0"/>
              <a:t>7</a:t>
            </a:fld>
            <a:endParaRPr kumimoji="1" lang="ja-JP" altLang="en-US"/>
          </a:p>
        </p:txBody>
      </p:sp>
      <p:sp>
        <p:nvSpPr>
          <p:cNvPr id="4" name="タイトル 3">
            <a:extLst>
              <a:ext uri="{FF2B5EF4-FFF2-40B4-BE49-F238E27FC236}">
                <a16:creationId xmlns:a16="http://schemas.microsoft.com/office/drawing/2014/main" id="{1B03F1AB-1CD4-9669-AFA9-8DC03CB4C57C}"/>
              </a:ext>
            </a:extLst>
          </p:cNvPr>
          <p:cNvSpPr>
            <a:spLocks noGrp="1"/>
          </p:cNvSpPr>
          <p:nvPr>
            <p:ph type="title"/>
          </p:nvPr>
        </p:nvSpPr>
        <p:spPr>
          <a:xfrm>
            <a:off x="4568400" y="179999"/>
            <a:ext cx="4575600" cy="396000"/>
          </a:xfrm>
        </p:spPr>
        <p:txBody>
          <a:bodyPr/>
          <a:lstStyle/>
          <a:p>
            <a:r>
              <a:rPr lang="ja-JP" altLang="en-US" dirty="0"/>
              <a:t>２　固定的性別役割分業をこえて	</a:t>
            </a:r>
            <a:endParaRPr kumimoji="1" lang="ja-JP" altLang="en-US" dirty="0"/>
          </a:p>
        </p:txBody>
      </p:sp>
      <p:sp>
        <p:nvSpPr>
          <p:cNvPr id="2" name="テキスト プレースホルダー 1">
            <a:extLst>
              <a:ext uri="{FF2B5EF4-FFF2-40B4-BE49-F238E27FC236}">
                <a16:creationId xmlns:a16="http://schemas.microsoft.com/office/drawing/2014/main" id="{ED09DC96-9FC5-440A-4261-65B0A35B7BCD}"/>
              </a:ext>
            </a:extLst>
          </p:cNvPr>
          <p:cNvSpPr>
            <a:spLocks noGrp="1"/>
          </p:cNvSpPr>
          <p:nvPr>
            <p:ph type="body" sz="quarter" idx="16"/>
          </p:nvPr>
        </p:nvSpPr>
        <p:spPr>
          <a:xfrm>
            <a:off x="608204" y="747413"/>
            <a:ext cx="8397337" cy="1369830"/>
          </a:xfrm>
        </p:spPr>
        <p:txBody>
          <a:bodyPr/>
          <a:lstStyle/>
          <a:p>
            <a:pPr marL="541338" marR="0" lvl="0" indent="-541338" algn="l" defTabSz="914400" rtl="0" eaLnBrk="1" fontAlgn="auto" latinLnBrk="0" hangingPunct="1">
              <a:lnSpc>
                <a:spcPct val="110000"/>
              </a:lnSpc>
              <a:spcBef>
                <a:spcPts val="0"/>
              </a:spcBef>
              <a:spcAft>
                <a:spcPts val="0"/>
              </a:spcAft>
              <a:buClrTx/>
              <a:buSzTx/>
              <a:buFontTx/>
              <a:buNone/>
              <a:tabLst/>
              <a:defRPr/>
            </a:pPr>
            <a:r>
              <a:rPr kumimoji="1" lang="ja-JP" altLang="en-US" sz="3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１　</a:t>
            </a:r>
            <a:r>
              <a:rPr lang="ja-JP" altLang="en-US" sz="3000" dirty="0"/>
              <a:t>教科書</a:t>
            </a:r>
            <a:r>
              <a:rPr lang="en-US" altLang="ja-JP" sz="3000" dirty="0"/>
              <a:t>p.23 </a:t>
            </a:r>
            <a:r>
              <a:rPr kumimoji="1" lang="en-US" altLang="ja-JP" sz="3400" b="1" i="0" u="none" strike="noStrike" kern="1200" cap="none" spc="0" normalizeH="0" baseline="0" noProof="0" dirty="0">
                <a:ln>
                  <a:noFill/>
                </a:ln>
                <a:solidFill>
                  <a:prstClr val="black"/>
                </a:solidFill>
                <a:effectLst/>
                <a:highlight>
                  <a:srgbClr val="277BE8"/>
                </a:highlight>
                <a:uLnTx/>
                <a:uFillTx/>
                <a:latin typeface="ＭＳ Ｐゴシック" panose="020B0600070205080204" pitchFamily="50" charset="-128"/>
                <a:ea typeface="ＭＳ Ｐゴシック" panose="020B0600070205080204" pitchFamily="50" charset="-128"/>
                <a:cs typeface="+mn-cs"/>
              </a:rPr>
              <a:t> </a:t>
            </a:r>
            <a:r>
              <a:rPr kumimoji="1" lang="en-US" altLang="ja-JP" sz="3400" b="1" i="0" u="none" strike="noStrike" kern="1200" cap="none" spc="0" normalizeH="0" baseline="0" noProof="0" dirty="0">
                <a:ln>
                  <a:noFill/>
                </a:ln>
                <a:solidFill>
                  <a:prstClr val="white"/>
                </a:solidFill>
                <a:effectLst/>
                <a:highlight>
                  <a:srgbClr val="277BE8"/>
                </a:highlight>
                <a:uLnTx/>
                <a:uFillTx/>
                <a:latin typeface="ＭＳ Ｐゴシック" panose="020B0600070205080204" pitchFamily="50" charset="-128"/>
                <a:ea typeface="ＭＳ Ｐゴシック" panose="020B0600070205080204" pitchFamily="50" charset="-128"/>
                <a:cs typeface="+mn-cs"/>
              </a:rPr>
              <a:t>4</a:t>
            </a:r>
            <a:r>
              <a:rPr kumimoji="1" lang="ja-JP" altLang="en-US" sz="3400" b="1" i="0" u="none" strike="noStrike" kern="1200" cap="none" spc="0" normalizeH="0" baseline="0" noProof="0" dirty="0">
                <a:ln>
                  <a:noFill/>
                </a:ln>
                <a:solidFill>
                  <a:prstClr val="white"/>
                </a:solidFill>
                <a:effectLst/>
                <a:highlight>
                  <a:srgbClr val="277BE8"/>
                </a:highlight>
                <a:uLnTx/>
                <a:uFillTx/>
                <a:latin typeface="ＭＳ Ｐゴシック" panose="020B0600070205080204" pitchFamily="50" charset="-128"/>
                <a:ea typeface="ＭＳ Ｐゴシック" panose="020B0600070205080204" pitchFamily="50" charset="-128"/>
                <a:cs typeface="+mn-cs"/>
              </a:rPr>
              <a:t> </a:t>
            </a:r>
            <a:r>
              <a:rPr kumimoji="1" lang="ja-JP" altLang="en-US" sz="3400" b="1" i="0" u="none" strike="noStrike" kern="1200" cap="none" spc="0" normalizeH="0" baseline="0" noProof="0" dirty="0">
                <a:ln>
                  <a:noFill/>
                </a:ln>
                <a:solidFill>
                  <a:prstClr val="white"/>
                </a:solidFill>
                <a:effectLst/>
                <a:uLnTx/>
                <a:uFillTx/>
                <a:latin typeface="ＭＳ Ｐゴシック" panose="020B0600070205080204" pitchFamily="50" charset="-128"/>
                <a:ea typeface="ＭＳ Ｐゴシック" panose="020B0600070205080204" pitchFamily="50" charset="-128"/>
                <a:cs typeface="+mn-cs"/>
              </a:rPr>
              <a:t> </a:t>
            </a:r>
            <a:r>
              <a:rPr kumimoji="1" lang="en-US" altLang="ja-JP" sz="3400" b="1" i="0" u="none" strike="noStrike" kern="1200" cap="none" spc="0" normalizeH="0" baseline="0" noProof="0" dirty="0">
                <a:ln>
                  <a:noFill/>
                </a:ln>
                <a:solidFill>
                  <a:prstClr val="black"/>
                </a:solidFill>
                <a:effectLst/>
                <a:highlight>
                  <a:srgbClr val="277BE8"/>
                </a:highlight>
                <a:uLnTx/>
                <a:uFillTx/>
                <a:latin typeface="ＭＳ Ｐゴシック" panose="020B0600070205080204" pitchFamily="50" charset="-128"/>
                <a:ea typeface="ＭＳ Ｐゴシック" panose="020B0600070205080204" pitchFamily="50" charset="-128"/>
                <a:cs typeface="+mn-cs"/>
              </a:rPr>
              <a:t> </a:t>
            </a:r>
            <a:r>
              <a:rPr kumimoji="1" lang="en-US" altLang="ja-JP" sz="3400" b="1" i="0" u="none" strike="noStrike" kern="1200" cap="none" spc="0" normalizeH="0" baseline="0" noProof="0" dirty="0">
                <a:ln>
                  <a:noFill/>
                </a:ln>
                <a:solidFill>
                  <a:prstClr val="white"/>
                </a:solidFill>
                <a:effectLst/>
                <a:highlight>
                  <a:srgbClr val="277BE8"/>
                </a:highlight>
                <a:uLnTx/>
                <a:uFillTx/>
                <a:latin typeface="ＭＳ Ｐゴシック" panose="020B0600070205080204" pitchFamily="50" charset="-128"/>
                <a:ea typeface="ＭＳ Ｐゴシック" panose="020B0600070205080204" pitchFamily="50" charset="-128"/>
                <a:cs typeface="+mn-cs"/>
              </a:rPr>
              <a:t>5 </a:t>
            </a:r>
            <a:r>
              <a:rPr kumimoji="1" lang="en-US" altLang="ja-JP" sz="3400" b="1" i="0" u="none" strike="noStrike" kern="1200" cap="none" spc="0" normalizeH="0" baseline="0" noProof="0" dirty="0">
                <a:ln>
                  <a:noFill/>
                </a:ln>
                <a:solidFill>
                  <a:prstClr val="white"/>
                </a:solidFill>
                <a:effectLst/>
                <a:uLnTx/>
                <a:uFillTx/>
                <a:latin typeface="ＭＳ Ｐゴシック" panose="020B0600070205080204" pitchFamily="50" charset="-128"/>
                <a:ea typeface="ＭＳ Ｐゴシック" panose="020B0600070205080204" pitchFamily="50" charset="-128"/>
                <a:cs typeface="+mn-cs"/>
              </a:rPr>
              <a:t> </a:t>
            </a:r>
            <a:r>
              <a:rPr lang="ja-JP" altLang="en-US" sz="3000" dirty="0"/>
              <a:t>を参考に，男女が協力して家事・育児を行うことについて，賛成・反対の意見や理由を考えよう。</a:t>
            </a:r>
            <a:r>
              <a:rPr kumimoji="1" lang="en-US" altLang="ja-JP" sz="3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(2/2)</a:t>
            </a:r>
            <a:endParaRPr lang="ja-JP" altLang="en-US" dirty="0"/>
          </a:p>
        </p:txBody>
      </p:sp>
      <p:sp>
        <p:nvSpPr>
          <p:cNvPr id="5" name="テキスト ボックス 4">
            <a:extLst>
              <a:ext uri="{FF2B5EF4-FFF2-40B4-BE49-F238E27FC236}">
                <a16:creationId xmlns:a16="http://schemas.microsoft.com/office/drawing/2014/main" id="{73609B36-2EF6-A166-0A9E-41AE59EBEED5}"/>
              </a:ext>
            </a:extLst>
          </p:cNvPr>
          <p:cNvSpPr txBox="1"/>
          <p:nvPr/>
        </p:nvSpPr>
        <p:spPr>
          <a:xfrm>
            <a:off x="85304" y="757836"/>
            <a:ext cx="522900" cy="420956"/>
          </a:xfrm>
          <a:prstGeom prst="roundRect">
            <a:avLst/>
          </a:prstGeom>
          <a:solidFill>
            <a:srgbClr val="F25170"/>
          </a:solidFill>
          <a:ln>
            <a:noFill/>
          </a:ln>
        </p:spPr>
        <p:txBody>
          <a:bodyPr wrap="square" lIns="36000" tIns="36000" rIns="36000" bIns="36000" rtlCol="0">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思 </a:t>
            </a:r>
          </a:p>
        </p:txBody>
      </p:sp>
      <p:pic>
        <p:nvPicPr>
          <p:cNvPr id="9" name="図 8">
            <a:extLst>
              <a:ext uri="{FF2B5EF4-FFF2-40B4-BE49-F238E27FC236}">
                <a16:creationId xmlns:a16="http://schemas.microsoft.com/office/drawing/2014/main" id="{29B903BC-1C88-5EA7-CA37-F03DBA64CB60}"/>
              </a:ext>
            </a:extLst>
          </p:cNvPr>
          <p:cNvPicPr>
            <a:picLocks noChangeAspect="1"/>
          </p:cNvPicPr>
          <p:nvPr/>
        </p:nvPicPr>
        <p:blipFill>
          <a:blip r:embed="rId3"/>
          <a:stretch>
            <a:fillRect/>
          </a:stretch>
        </p:blipFill>
        <p:spPr>
          <a:xfrm>
            <a:off x="91406" y="2548622"/>
            <a:ext cx="8914135" cy="3763278"/>
          </a:xfrm>
          <a:prstGeom prst="rect">
            <a:avLst/>
          </a:prstGeom>
        </p:spPr>
      </p:pic>
      <p:sp>
        <p:nvSpPr>
          <p:cNvPr id="12" name="テキスト プレースホルダー 8">
            <a:extLst>
              <a:ext uri="{FF2B5EF4-FFF2-40B4-BE49-F238E27FC236}">
                <a16:creationId xmlns:a16="http://schemas.microsoft.com/office/drawing/2014/main" id="{F6195807-794F-A726-0A4F-C2DC7A849EB3}"/>
              </a:ext>
            </a:extLst>
          </p:cNvPr>
          <p:cNvSpPr txBox="1">
            <a:spLocks/>
          </p:cNvSpPr>
          <p:nvPr/>
        </p:nvSpPr>
        <p:spPr>
          <a:xfrm>
            <a:off x="4568400" y="2425700"/>
            <a:ext cx="1859931" cy="658812"/>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0"/>
              </a:spcBef>
              <a:buFontTx/>
              <a:buNone/>
              <a:defRPr kumimoji="1" sz="3200" b="1"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b="0" dirty="0"/>
              <a:t>（記入例）</a:t>
            </a:r>
          </a:p>
        </p:txBody>
      </p:sp>
      <p:pic>
        <p:nvPicPr>
          <p:cNvPr id="13" name="図 12" descr="back.png">
            <a:hlinkClick r:id="rId4" action="ppaction://hlinksldjump"/>
            <a:extLst>
              <a:ext uri="{FF2B5EF4-FFF2-40B4-BE49-F238E27FC236}">
                <a16:creationId xmlns:a16="http://schemas.microsoft.com/office/drawing/2014/main" id="{C0E20F41-646E-8E3B-E55C-F487372D82D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Tree>
    <p:extLst>
      <p:ext uri="{BB962C8B-B14F-4D97-AF65-F5344CB8AC3E}">
        <p14:creationId xmlns:p14="http://schemas.microsoft.com/office/powerpoint/2010/main" val="12275272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258A08-361A-651F-87B2-59AE503497C8}"/>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EF01346-2100-0194-1679-E30D02C74DE0}"/>
              </a:ext>
            </a:extLst>
          </p:cNvPr>
          <p:cNvSpPr>
            <a:spLocks noGrp="1"/>
          </p:cNvSpPr>
          <p:nvPr>
            <p:ph type="sldNum" sz="quarter" idx="12"/>
          </p:nvPr>
        </p:nvSpPr>
        <p:spPr/>
        <p:txBody>
          <a:bodyPr/>
          <a:lstStyle/>
          <a:p>
            <a:fld id="{5AE546C7-DDCC-4C79-B357-34FAB75EF343}" type="slidenum">
              <a:rPr kumimoji="1" lang="ja-JP" altLang="en-US" smtClean="0"/>
              <a:t>8</a:t>
            </a:fld>
            <a:endParaRPr kumimoji="1" lang="ja-JP" altLang="en-US"/>
          </a:p>
        </p:txBody>
      </p:sp>
      <p:sp>
        <p:nvSpPr>
          <p:cNvPr id="4" name="タイトル 3">
            <a:extLst>
              <a:ext uri="{FF2B5EF4-FFF2-40B4-BE49-F238E27FC236}">
                <a16:creationId xmlns:a16="http://schemas.microsoft.com/office/drawing/2014/main" id="{99CA78DF-2C54-3B4A-0A20-4590A79EB616}"/>
              </a:ext>
            </a:extLst>
          </p:cNvPr>
          <p:cNvSpPr>
            <a:spLocks noGrp="1"/>
          </p:cNvSpPr>
          <p:nvPr>
            <p:ph type="title"/>
          </p:nvPr>
        </p:nvSpPr>
        <p:spPr>
          <a:xfrm>
            <a:off x="4572000" y="179999"/>
            <a:ext cx="4572000" cy="396000"/>
          </a:xfrm>
        </p:spPr>
        <p:txBody>
          <a:bodyPr/>
          <a:lstStyle/>
          <a:p>
            <a:r>
              <a:rPr lang="ja-JP" altLang="en-US" dirty="0"/>
              <a:t>２　固定的性別役割分業をこえて	</a:t>
            </a:r>
            <a:endParaRPr kumimoji="1" lang="ja-JP" altLang="en-US" dirty="0"/>
          </a:p>
        </p:txBody>
      </p:sp>
      <p:sp>
        <p:nvSpPr>
          <p:cNvPr id="2" name="テキスト プレースホルダー 1">
            <a:extLst>
              <a:ext uri="{FF2B5EF4-FFF2-40B4-BE49-F238E27FC236}">
                <a16:creationId xmlns:a16="http://schemas.microsoft.com/office/drawing/2014/main" id="{EFF1D18A-3433-71F8-69A8-57A878B02307}"/>
              </a:ext>
            </a:extLst>
          </p:cNvPr>
          <p:cNvSpPr>
            <a:spLocks noGrp="1"/>
          </p:cNvSpPr>
          <p:nvPr>
            <p:ph type="body" sz="quarter" idx="16"/>
          </p:nvPr>
        </p:nvSpPr>
        <p:spPr>
          <a:xfrm>
            <a:off x="702900" y="995693"/>
            <a:ext cx="8435014" cy="1264907"/>
          </a:xfrm>
        </p:spPr>
        <p:txBody>
          <a:bodyPr/>
          <a:lstStyle/>
          <a:p>
            <a:pPr marL="533400" indent="-533400"/>
            <a:r>
              <a:rPr lang="ja-JP" altLang="en-US" dirty="0"/>
              <a:t>２　教科書</a:t>
            </a:r>
            <a:r>
              <a:rPr lang="en-US" altLang="ja-JP" dirty="0"/>
              <a:t>p.23 </a:t>
            </a:r>
            <a:r>
              <a:rPr kumimoji="1" lang="en-US" altLang="ja-JP" sz="3400" b="1" i="0" u="none" strike="noStrike" kern="1200" cap="none" spc="0" normalizeH="0" baseline="0" noProof="0" dirty="0">
                <a:ln>
                  <a:noFill/>
                </a:ln>
                <a:solidFill>
                  <a:prstClr val="black"/>
                </a:solidFill>
                <a:effectLst/>
                <a:highlight>
                  <a:srgbClr val="277BE8"/>
                </a:highlight>
                <a:uLnTx/>
                <a:uFillTx/>
                <a:latin typeface="ＭＳ Ｐゴシック" panose="020B0600070205080204" pitchFamily="50" charset="-128"/>
                <a:ea typeface="ＭＳ Ｐゴシック" panose="020B0600070205080204" pitchFamily="50" charset="-128"/>
                <a:cs typeface="+mn-cs"/>
              </a:rPr>
              <a:t> </a:t>
            </a:r>
            <a:r>
              <a:rPr lang="en-US" altLang="ja-JP" sz="3400" dirty="0">
                <a:solidFill>
                  <a:prstClr val="white"/>
                </a:solidFill>
                <a:highlight>
                  <a:srgbClr val="277BE8"/>
                </a:highlight>
              </a:rPr>
              <a:t>6</a:t>
            </a:r>
            <a:r>
              <a:rPr kumimoji="1" lang="ja-JP" altLang="en-US" sz="3400" b="0" i="0" u="none" strike="noStrike" kern="1200" cap="none" spc="0" normalizeH="0" baseline="0" noProof="0" dirty="0">
                <a:ln>
                  <a:noFill/>
                </a:ln>
                <a:solidFill>
                  <a:prstClr val="white"/>
                </a:solidFill>
                <a:effectLst/>
                <a:highlight>
                  <a:srgbClr val="277BE8"/>
                </a:highlight>
                <a:uLnTx/>
                <a:uFillTx/>
                <a:latin typeface="ＭＳ Ｐゴシック" panose="020B0600070205080204" pitchFamily="50" charset="-128"/>
                <a:ea typeface="ＭＳ Ｐゴシック" panose="020B0600070205080204" pitchFamily="50" charset="-128"/>
                <a:cs typeface="+mn-cs"/>
              </a:rPr>
              <a:t> </a:t>
            </a:r>
            <a:r>
              <a:rPr kumimoji="1" lang="ja-JP" altLang="en-US" sz="3400" b="0" i="0" u="none" strike="noStrike" kern="1200" cap="none" spc="0" normalizeH="0" baseline="0" noProof="0" dirty="0">
                <a:ln>
                  <a:noFill/>
                </a:ln>
                <a:solidFill>
                  <a:prstClr val="white"/>
                </a:solidFill>
                <a:effectLst/>
                <a:uLnTx/>
                <a:uFillTx/>
                <a:latin typeface="ＭＳ Ｐゴシック" panose="020B0600070205080204" pitchFamily="50" charset="-128"/>
                <a:ea typeface="ＭＳ Ｐゴシック" panose="020B0600070205080204" pitchFamily="50" charset="-128"/>
                <a:cs typeface="+mn-cs"/>
              </a:rPr>
              <a:t> </a:t>
            </a:r>
            <a:r>
              <a:rPr kumimoji="1" lang="en-US" altLang="ja-JP" sz="3400" b="1" i="0" u="none" strike="noStrike" kern="1200" cap="none" spc="0" normalizeH="0" baseline="0" noProof="0" dirty="0">
                <a:ln>
                  <a:noFill/>
                </a:ln>
                <a:solidFill>
                  <a:prstClr val="black"/>
                </a:solidFill>
                <a:effectLst/>
                <a:highlight>
                  <a:srgbClr val="277BE8"/>
                </a:highlight>
                <a:uLnTx/>
                <a:uFillTx/>
                <a:latin typeface="ＭＳ Ｐゴシック" panose="020B0600070205080204" pitchFamily="50" charset="-128"/>
                <a:ea typeface="ＭＳ Ｐゴシック" panose="020B0600070205080204" pitchFamily="50" charset="-128"/>
                <a:cs typeface="+mn-cs"/>
              </a:rPr>
              <a:t> </a:t>
            </a:r>
            <a:r>
              <a:rPr lang="en-US" altLang="ja-JP" sz="3400" dirty="0">
                <a:solidFill>
                  <a:prstClr val="white"/>
                </a:solidFill>
                <a:highlight>
                  <a:srgbClr val="277BE8"/>
                </a:highlight>
              </a:rPr>
              <a:t>7</a:t>
            </a:r>
            <a:r>
              <a:rPr lang="en-US" altLang="ja-JP" sz="3400" b="0" dirty="0">
                <a:solidFill>
                  <a:prstClr val="white"/>
                </a:solidFill>
                <a:highlight>
                  <a:srgbClr val="277BE8"/>
                </a:highlight>
              </a:rPr>
              <a:t> </a:t>
            </a:r>
            <a:r>
              <a:rPr lang="en-US" altLang="ja-JP" sz="3400" b="0" dirty="0">
                <a:solidFill>
                  <a:prstClr val="white"/>
                </a:solidFill>
              </a:rPr>
              <a:t> </a:t>
            </a:r>
            <a:r>
              <a:rPr lang="ja-JP" altLang="en-US" dirty="0"/>
              <a:t>を参考に，ワーク・ライフ・バランスのとれた社会への具体的な改善策について，情報交換し，提案をしよう。</a:t>
            </a:r>
          </a:p>
        </p:txBody>
      </p:sp>
      <p:sp>
        <p:nvSpPr>
          <p:cNvPr id="5" name="テキスト ボックス 4">
            <a:extLst>
              <a:ext uri="{FF2B5EF4-FFF2-40B4-BE49-F238E27FC236}">
                <a16:creationId xmlns:a16="http://schemas.microsoft.com/office/drawing/2014/main" id="{3F533A16-0829-7709-AA71-80EC08B3C7A5}"/>
              </a:ext>
            </a:extLst>
          </p:cNvPr>
          <p:cNvSpPr txBox="1"/>
          <p:nvPr/>
        </p:nvSpPr>
        <p:spPr>
          <a:xfrm>
            <a:off x="180000" y="995693"/>
            <a:ext cx="522900" cy="420956"/>
          </a:xfrm>
          <a:prstGeom prst="roundRect">
            <a:avLst/>
          </a:prstGeom>
          <a:solidFill>
            <a:srgbClr val="F25170"/>
          </a:solidFill>
          <a:ln>
            <a:noFill/>
          </a:ln>
        </p:spPr>
        <p:txBody>
          <a:bodyPr wrap="square" lIns="36000" tIns="36000" rIns="36000" bIns="36000" rtlCol="0">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思 </a:t>
            </a:r>
          </a:p>
        </p:txBody>
      </p:sp>
      <p:sp>
        <p:nvSpPr>
          <p:cNvPr id="10" name="コンテンツ プレースホルダー 8">
            <a:extLst>
              <a:ext uri="{FF2B5EF4-FFF2-40B4-BE49-F238E27FC236}">
                <a16:creationId xmlns:a16="http://schemas.microsoft.com/office/drawing/2014/main" id="{7F35E340-E4F4-0011-4BA8-A20B032A7C54}"/>
              </a:ext>
            </a:extLst>
          </p:cNvPr>
          <p:cNvSpPr txBox="1">
            <a:spLocks/>
          </p:cNvSpPr>
          <p:nvPr/>
        </p:nvSpPr>
        <p:spPr>
          <a:xfrm>
            <a:off x="4752000" y="2488268"/>
            <a:ext cx="4212000" cy="3912531"/>
          </a:xfrm>
          <a:prstGeom prst="roundRect">
            <a:avLst>
              <a:gd name="adj" fmla="val 4090"/>
            </a:avLst>
          </a:prstGeom>
          <a:ln w="28575">
            <a:solidFill>
              <a:srgbClr val="F75462"/>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pPr>
            <a:r>
              <a:rPr lang="ja-JP" altLang="en-US" sz="3000" b="1" dirty="0"/>
              <a:t>提案</a:t>
            </a:r>
            <a:endParaRPr lang="en-US" altLang="ja-JP" sz="3000" b="1" dirty="0"/>
          </a:p>
          <a:p>
            <a:pPr marL="990600" indent="-990600">
              <a:lnSpc>
                <a:spcPct val="100000"/>
              </a:lnSpc>
              <a:spcBef>
                <a:spcPts val="600"/>
              </a:spcBef>
            </a:pPr>
            <a:r>
              <a:rPr lang="ja-JP" altLang="en-US" sz="3000" dirty="0"/>
              <a:t> </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5</a:t>
            </a:r>
            <a:r>
              <a:rPr lang="ja-JP" altLang="en-US" sz="4400" b="1" baseline="30000" dirty="0">
                <a:solidFill>
                  <a:srgbClr val="005AFF"/>
                </a:solidFill>
              </a:rPr>
              <a:t> </a:t>
            </a:r>
            <a:r>
              <a:rPr lang="ja-JP" altLang="en-US" sz="3200" b="1" dirty="0">
                <a:solidFill>
                  <a:srgbClr val="005AFF"/>
                </a:solidFill>
              </a:rPr>
              <a:t>例）</a:t>
            </a:r>
            <a:endParaRPr lang="en-US" altLang="ja-JP" sz="3200" b="1" dirty="0">
              <a:solidFill>
                <a:srgbClr val="005AFF"/>
              </a:solidFill>
            </a:endParaRPr>
          </a:p>
          <a:p>
            <a:pPr marL="268288" indent="-268288">
              <a:lnSpc>
                <a:spcPct val="100000"/>
              </a:lnSpc>
              <a:spcBef>
                <a:spcPts val="600"/>
              </a:spcBef>
            </a:pPr>
            <a:r>
              <a:rPr lang="ja-JP" altLang="en-US" sz="3200" b="1" dirty="0">
                <a:solidFill>
                  <a:srgbClr val="005AFF"/>
                </a:solidFill>
              </a:rPr>
              <a:t>・育児休業を男女とも必ずとらなければならないとする。</a:t>
            </a:r>
          </a:p>
          <a:p>
            <a:pPr marL="177800" indent="-177800">
              <a:lnSpc>
                <a:spcPct val="100000"/>
              </a:lnSpc>
            </a:pPr>
            <a:r>
              <a:rPr lang="ja-JP" altLang="en-US" sz="3200" b="1" dirty="0">
                <a:solidFill>
                  <a:srgbClr val="005AFF"/>
                </a:solidFill>
              </a:rPr>
              <a:t>・育児休業中の給料を</a:t>
            </a:r>
            <a:r>
              <a:rPr lang="en-US" altLang="ja-JP" sz="3200" b="1" dirty="0">
                <a:solidFill>
                  <a:srgbClr val="005AFF"/>
                </a:solidFill>
              </a:rPr>
              <a:t>100</a:t>
            </a:r>
            <a:r>
              <a:rPr lang="ja-JP" altLang="en-US" sz="3200" b="1" dirty="0">
                <a:solidFill>
                  <a:srgbClr val="005AFF"/>
                </a:solidFill>
              </a:rPr>
              <a:t>％保証する。</a:t>
            </a:r>
          </a:p>
        </p:txBody>
      </p:sp>
      <p:sp>
        <p:nvSpPr>
          <p:cNvPr id="13" name="コンテンツ プレースホルダー 8">
            <a:extLst>
              <a:ext uri="{FF2B5EF4-FFF2-40B4-BE49-F238E27FC236}">
                <a16:creationId xmlns:a16="http://schemas.microsoft.com/office/drawing/2014/main" id="{1A1A0E0C-BE24-D179-D74B-0F16A9420E4B}"/>
              </a:ext>
            </a:extLst>
          </p:cNvPr>
          <p:cNvSpPr txBox="1">
            <a:spLocks/>
          </p:cNvSpPr>
          <p:nvPr/>
        </p:nvSpPr>
        <p:spPr>
          <a:xfrm>
            <a:off x="180000" y="2488268"/>
            <a:ext cx="4212000" cy="3912531"/>
          </a:xfrm>
          <a:prstGeom prst="roundRect">
            <a:avLst>
              <a:gd name="adj" fmla="val 4090"/>
            </a:avLst>
          </a:prstGeom>
          <a:ln w="28575">
            <a:solidFill>
              <a:srgbClr val="277BE8"/>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spcBef>
                <a:spcPts val="600"/>
              </a:spcBef>
            </a:pPr>
            <a:r>
              <a:rPr lang="ja-JP" altLang="en-US" sz="3000" b="1" dirty="0"/>
              <a:t>知っている改善策</a:t>
            </a:r>
            <a:endParaRPr lang="en-US" altLang="ja-JP" sz="3000" b="1" dirty="0"/>
          </a:p>
          <a:p>
            <a:pPr>
              <a:lnSpc>
                <a:spcPct val="100000"/>
              </a:lnSpc>
              <a:spcBef>
                <a:spcPts val="600"/>
              </a:spcBef>
            </a:pPr>
            <a:r>
              <a:rPr kumimoji="1" lang="en-US" altLang="ja-JP" sz="4400" b="1" i="0" u="none" strike="noStrike" kern="1200" cap="none" spc="0" normalizeH="0" baseline="30000" noProof="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4 </a:t>
            </a:r>
            <a:r>
              <a:rPr lang="ja-JP" altLang="en-US" sz="3200" b="1" dirty="0">
                <a:solidFill>
                  <a:srgbClr val="005AFF"/>
                </a:solidFill>
              </a:rPr>
              <a:t>例）</a:t>
            </a:r>
            <a:endParaRPr lang="en-US" altLang="ja-JP" sz="3200" b="1" dirty="0">
              <a:solidFill>
                <a:srgbClr val="005AFF"/>
              </a:solidFill>
            </a:endParaRPr>
          </a:p>
          <a:p>
            <a:pPr>
              <a:lnSpc>
                <a:spcPct val="100000"/>
              </a:lnSpc>
              <a:spcBef>
                <a:spcPts val="600"/>
              </a:spcBef>
            </a:pPr>
            <a:r>
              <a:rPr lang="ja-JP" altLang="en-US" sz="3200" b="1" dirty="0">
                <a:solidFill>
                  <a:srgbClr val="005AFF"/>
                </a:solidFill>
              </a:rPr>
              <a:t>・育児休業制度</a:t>
            </a:r>
          </a:p>
          <a:p>
            <a:pPr marL="990600" indent="-990600">
              <a:lnSpc>
                <a:spcPct val="100000"/>
              </a:lnSpc>
            </a:pPr>
            <a:r>
              <a:rPr lang="ja-JP" altLang="en-US" sz="3200" b="1" dirty="0">
                <a:solidFill>
                  <a:srgbClr val="005AFF"/>
                </a:solidFill>
              </a:rPr>
              <a:t>・保育所・こども園</a:t>
            </a:r>
          </a:p>
          <a:p>
            <a:pPr marL="990600" indent="-990600">
              <a:lnSpc>
                <a:spcPct val="100000"/>
              </a:lnSpc>
            </a:pPr>
            <a:r>
              <a:rPr lang="ja-JP" altLang="en-US" sz="3200" b="1" dirty="0">
                <a:solidFill>
                  <a:srgbClr val="005AFF"/>
                </a:solidFill>
              </a:rPr>
              <a:t>・イクメンプロジェクト</a:t>
            </a:r>
          </a:p>
        </p:txBody>
      </p:sp>
      <p:sp>
        <p:nvSpPr>
          <p:cNvPr id="6" name="大かっこ 5">
            <a:extLst>
              <a:ext uri="{FF2B5EF4-FFF2-40B4-BE49-F238E27FC236}">
                <a16:creationId xmlns:a16="http://schemas.microsoft.com/office/drawing/2014/main" id="{0164C097-7869-E5DC-9E79-540E25E77B9B}"/>
              </a:ext>
            </a:extLst>
          </p:cNvPr>
          <p:cNvSpPr/>
          <p:nvPr/>
        </p:nvSpPr>
        <p:spPr>
          <a:xfrm>
            <a:off x="271903" y="3073434"/>
            <a:ext cx="3983574" cy="3077984"/>
          </a:xfrm>
          <a:prstGeom prst="bracketPair">
            <a:avLst>
              <a:gd name="adj" fmla="val 5382"/>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4</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7" name="大かっこ 6">
            <a:extLst>
              <a:ext uri="{FF2B5EF4-FFF2-40B4-BE49-F238E27FC236}">
                <a16:creationId xmlns:a16="http://schemas.microsoft.com/office/drawing/2014/main" id="{E14EF8A1-6C3E-9963-8FDC-40684ACE578F}"/>
              </a:ext>
            </a:extLst>
          </p:cNvPr>
          <p:cNvSpPr/>
          <p:nvPr/>
        </p:nvSpPr>
        <p:spPr>
          <a:xfrm>
            <a:off x="4866213" y="3073434"/>
            <a:ext cx="3983574" cy="3077984"/>
          </a:xfrm>
          <a:prstGeom prst="bracketPair">
            <a:avLst>
              <a:gd name="adj" fmla="val 5382"/>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5</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pic>
        <p:nvPicPr>
          <p:cNvPr id="14" name="図 13" descr="back.png">
            <a:hlinkClick r:id="rId3" action="ppaction://hlinksldjump"/>
            <a:extLst>
              <a:ext uri="{FF2B5EF4-FFF2-40B4-BE49-F238E27FC236}">
                <a16:creationId xmlns:a16="http://schemas.microsoft.com/office/drawing/2014/main" id="{B743F091-C640-A36F-8126-C7A9028686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Tree>
    <p:extLst>
      <p:ext uri="{BB962C8B-B14F-4D97-AF65-F5344CB8AC3E}">
        <p14:creationId xmlns:p14="http://schemas.microsoft.com/office/powerpoint/2010/main" val="3383870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1AA4DE-786C-9833-890C-CD9972742DEE}"/>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42EBBE50-85E9-AA73-06F4-33009625363B}"/>
              </a:ext>
            </a:extLst>
          </p:cNvPr>
          <p:cNvSpPr>
            <a:spLocks noGrp="1"/>
          </p:cNvSpPr>
          <p:nvPr>
            <p:ph type="sldNum" sz="quarter" idx="12"/>
          </p:nvPr>
        </p:nvSpPr>
        <p:spPr/>
        <p:txBody>
          <a:bodyPr/>
          <a:lstStyle/>
          <a:p>
            <a:fld id="{5AE546C7-DDCC-4C79-B357-34FAB75EF343}" type="slidenum">
              <a:rPr kumimoji="1" lang="ja-JP" altLang="en-US" smtClean="0"/>
              <a:t>9</a:t>
            </a:fld>
            <a:endParaRPr kumimoji="1" lang="ja-JP" altLang="en-US"/>
          </a:p>
        </p:txBody>
      </p:sp>
      <p:sp>
        <p:nvSpPr>
          <p:cNvPr id="4" name="タイトル 3">
            <a:extLst>
              <a:ext uri="{FF2B5EF4-FFF2-40B4-BE49-F238E27FC236}">
                <a16:creationId xmlns:a16="http://schemas.microsoft.com/office/drawing/2014/main" id="{1EC63703-6798-8746-5775-6FFEE4E7AD1A}"/>
              </a:ext>
            </a:extLst>
          </p:cNvPr>
          <p:cNvSpPr>
            <a:spLocks noGrp="1"/>
          </p:cNvSpPr>
          <p:nvPr>
            <p:ph type="title"/>
          </p:nvPr>
        </p:nvSpPr>
        <p:spPr>
          <a:xfrm>
            <a:off x="90000" y="191705"/>
            <a:ext cx="8964000" cy="658800"/>
          </a:xfrm>
          <a:solidFill>
            <a:schemeClr val="accent5">
              <a:lumMod val="40000"/>
              <a:lumOff val="60000"/>
            </a:schemeClr>
          </a:solidFill>
        </p:spPr>
        <p:txBody>
          <a:bodyPr/>
          <a:lstStyle/>
          <a:p>
            <a:pPr marL="533400" indent="-533400">
              <a:lnSpc>
                <a:spcPct val="80000"/>
              </a:lnSpc>
            </a:pPr>
            <a:r>
              <a:rPr lang="ja-JP" altLang="en-US" dirty="0">
                <a:solidFill>
                  <a:schemeClr val="tx1"/>
                </a:solidFill>
              </a:rPr>
              <a:t>１　</a:t>
            </a:r>
            <a:r>
              <a:rPr lang="ja-JP" altLang="en-US" sz="3000" dirty="0">
                <a:solidFill>
                  <a:schemeClr val="tx1"/>
                </a:solidFill>
              </a:rPr>
              <a:t>だれもが自分らしく生きられる共生社会をめざして</a:t>
            </a:r>
            <a:endParaRPr kumimoji="1" lang="ja-JP" altLang="en-US" sz="3000" dirty="0">
              <a:solidFill>
                <a:schemeClr val="tx1"/>
              </a:solidFill>
            </a:endParaRPr>
          </a:p>
        </p:txBody>
      </p:sp>
      <p:pic>
        <p:nvPicPr>
          <p:cNvPr id="5" name="図 4">
            <a:extLst>
              <a:ext uri="{FF2B5EF4-FFF2-40B4-BE49-F238E27FC236}">
                <a16:creationId xmlns:a16="http://schemas.microsoft.com/office/drawing/2014/main" id="{14F1D31F-41B5-70E3-32BB-9921C1EFF02F}"/>
              </a:ext>
            </a:extLst>
          </p:cNvPr>
          <p:cNvPicPr>
            <a:picLocks noChangeAspect="1"/>
          </p:cNvPicPr>
          <p:nvPr/>
        </p:nvPicPr>
        <p:blipFill>
          <a:blip r:embed="rId3"/>
          <a:stretch>
            <a:fillRect/>
          </a:stretch>
        </p:blipFill>
        <p:spPr>
          <a:xfrm>
            <a:off x="20024" y="1943653"/>
            <a:ext cx="9086190" cy="3071692"/>
          </a:xfrm>
          <a:prstGeom prst="rect">
            <a:avLst/>
          </a:prstGeom>
        </p:spPr>
      </p:pic>
    </p:spTree>
    <p:extLst>
      <p:ext uri="{BB962C8B-B14F-4D97-AF65-F5344CB8AC3E}">
        <p14:creationId xmlns:p14="http://schemas.microsoft.com/office/powerpoint/2010/main" val="2905207190"/>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4_スライドフォーマット.potx" id="{41537B3A-58B8-4997-A1D5-62FC56304357}" vid="{1722AE44-CF25-4206-880D-2A7465975B6F}"/>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R4_スライドフォーマット</Template>
  <TotalTime>4731</TotalTime>
  <Words>527</Words>
  <PresentationFormat>画面に合わせる (4:3)</PresentationFormat>
  <Paragraphs>84</Paragraphs>
  <Slides>14</Slides>
  <Notes>14</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14</vt:i4>
      </vt:variant>
    </vt:vector>
  </HeadingPairs>
  <TitlesOfParts>
    <vt:vector size="18" baseType="lpstr">
      <vt:lpstr>ＭＳ Ｐゴシック</vt:lpstr>
      <vt:lpstr>游ゴシック</vt:lpstr>
      <vt:lpstr>Arial</vt:lpstr>
      <vt:lpstr>Office テーマ</vt:lpstr>
      <vt:lpstr>6. 共に生きる</vt:lpstr>
      <vt:lpstr>問題インデックス</vt:lpstr>
      <vt:lpstr>次の言葉について，男女を限定しない 表現を答えよう。</vt:lpstr>
      <vt:lpstr>１　だれもが自分らしく生きられる共生社会をめざして</vt:lpstr>
      <vt:lpstr>１　だれもが自分らしく生きられる共生社会をめざして</vt:lpstr>
      <vt:lpstr>２　固定的性別役割分業をこえて </vt:lpstr>
      <vt:lpstr>２　固定的性別役割分業をこえて </vt:lpstr>
      <vt:lpstr>２　固定的性別役割分業をこえて </vt:lpstr>
      <vt:lpstr>１　だれもが自分らしく生きられる共生社会をめざして</vt:lpstr>
      <vt:lpstr>１　だれもが自分らしく生きられる共生社会をめざして</vt:lpstr>
      <vt:lpstr>２　固定的性別役割分業をこえて </vt:lpstr>
      <vt:lpstr>２　固定的性別役割分業をこえて </vt:lpstr>
      <vt:lpstr>２　固定的性別役割分業をこえて </vt:lpstr>
      <vt:lpstr>２　固定的性別役割分業をこえて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Printed>2024-10-25T01:08:47Z</cp:lastPrinted>
  <dcterms:created xsi:type="dcterms:W3CDTF">2020-05-11T04:01:04Z</dcterms:created>
  <dcterms:modified xsi:type="dcterms:W3CDTF">2025-04-03T07:06:30Z</dcterms:modified>
</cp:coreProperties>
</file>