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67" r:id="rId2"/>
    <p:sldId id="402" r:id="rId3"/>
    <p:sldId id="396" r:id="rId4"/>
    <p:sldId id="432" r:id="rId5"/>
    <p:sldId id="433" r:id="rId6"/>
    <p:sldId id="434" r:id="rId7"/>
    <p:sldId id="436" r:id="rId8"/>
    <p:sldId id="431" r:id="rId9"/>
    <p:sldId id="437" r:id="rId10"/>
    <p:sldId id="438" r:id="rId11"/>
    <p:sldId id="439" r:id="rId12"/>
    <p:sldId id="440" r:id="rId13"/>
    <p:sldId id="441" r:id="rId14"/>
    <p:sldId id="442" r:id="rId15"/>
  </p:sldIdLst>
  <p:sldSz cx="9144000" cy="6858000" type="screen4x3"/>
  <p:notesSz cx="6858000"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7BE8"/>
    <a:srgbClr val="DCE8F6"/>
    <a:srgbClr val="EEDFC3"/>
    <a:srgbClr val="317FE5"/>
    <a:srgbClr val="FFF900"/>
    <a:srgbClr val="FAC208"/>
    <a:srgbClr val="ED1C24"/>
    <a:srgbClr val="FFF2EB"/>
    <a:srgbClr val="F15920"/>
    <a:srgbClr val="0475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77" autoAdjust="0"/>
    <p:restoredTop sz="93576" autoAdjust="0"/>
  </p:normalViewPr>
  <p:slideViewPr>
    <p:cSldViewPr snapToGrid="0">
      <p:cViewPr varScale="1">
        <p:scale>
          <a:sx n="100" d="100"/>
          <a:sy n="100" d="100"/>
        </p:scale>
        <p:origin x="169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8" d="100"/>
          <a:sy n="58" d="100"/>
        </p:scale>
        <p:origin x="3341"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71800" cy="495427"/>
          </a:xfrm>
          <a:prstGeom prst="rect">
            <a:avLst/>
          </a:prstGeom>
        </p:spPr>
        <p:txBody>
          <a:bodyPr vert="horz" lIns="92153" tIns="46077" rIns="92153" bIns="46077"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1"/>
            <a:ext cx="2971800" cy="495427"/>
          </a:xfrm>
          <a:prstGeom prst="rect">
            <a:avLst/>
          </a:prstGeom>
        </p:spPr>
        <p:txBody>
          <a:bodyPr vert="horz" lIns="92153" tIns="46077" rIns="92153" bIns="46077" rtlCol="0"/>
          <a:lstStyle>
            <a:lvl1pPr algn="r">
              <a:defRPr sz="1200"/>
            </a:lvl1pPr>
          </a:lstStyle>
          <a:p>
            <a:fld id="{537744EE-B228-4D4B-B3C5-E24EBA43BD19}" type="datetimeFigureOut">
              <a:rPr kumimoji="1" lang="ja-JP" altLang="en-US" smtClean="0"/>
              <a:t>2025/4/3</a:t>
            </a:fld>
            <a:endParaRPr kumimoji="1" lang="ja-JP" altLang="en-US"/>
          </a:p>
        </p:txBody>
      </p:sp>
      <p:sp>
        <p:nvSpPr>
          <p:cNvPr id="4" name="スライド イメージ プレースホルダー 3"/>
          <p:cNvSpPr>
            <a:spLocks noGrp="1" noRot="1" noChangeAspect="1"/>
          </p:cNvSpPr>
          <p:nvPr>
            <p:ph type="sldImg" idx="2"/>
          </p:nvPr>
        </p:nvSpPr>
        <p:spPr>
          <a:xfrm>
            <a:off x="1208088" y="1235075"/>
            <a:ext cx="4441825" cy="3330575"/>
          </a:xfrm>
          <a:prstGeom prst="rect">
            <a:avLst/>
          </a:prstGeom>
          <a:noFill/>
          <a:ln w="12700">
            <a:solidFill>
              <a:prstClr val="black"/>
            </a:solidFill>
          </a:ln>
        </p:spPr>
        <p:txBody>
          <a:bodyPr vert="horz" lIns="92153" tIns="46077" rIns="92153" bIns="46077" rtlCol="0" anchor="ctr"/>
          <a:lstStyle/>
          <a:p>
            <a:endParaRPr lang="ja-JP" altLang="en-US"/>
          </a:p>
        </p:txBody>
      </p:sp>
      <p:sp>
        <p:nvSpPr>
          <p:cNvPr id="5" name="ノート プレースホルダー 4"/>
          <p:cNvSpPr>
            <a:spLocks noGrp="1"/>
          </p:cNvSpPr>
          <p:nvPr>
            <p:ph type="body" sz="quarter" idx="3"/>
          </p:nvPr>
        </p:nvSpPr>
        <p:spPr>
          <a:xfrm>
            <a:off x="685801" y="4751983"/>
            <a:ext cx="5486400" cy="3887986"/>
          </a:xfrm>
          <a:prstGeom prst="rect">
            <a:avLst/>
          </a:prstGeom>
        </p:spPr>
        <p:txBody>
          <a:bodyPr vert="horz" lIns="92153" tIns="46077" rIns="92153" bIns="4607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8825"/>
            <a:ext cx="2971800" cy="495426"/>
          </a:xfrm>
          <a:prstGeom prst="rect">
            <a:avLst/>
          </a:prstGeom>
        </p:spPr>
        <p:txBody>
          <a:bodyPr vert="horz" lIns="92153" tIns="46077" rIns="92153" bIns="4607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378825"/>
            <a:ext cx="2971800" cy="495426"/>
          </a:xfrm>
          <a:prstGeom prst="rect">
            <a:avLst/>
          </a:prstGeom>
        </p:spPr>
        <p:txBody>
          <a:bodyPr vert="horz" lIns="92153" tIns="46077" rIns="92153" bIns="46077"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FF77A-3A2C-30C3-1C81-4E9BE2EDF6E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3CC4852-D121-7DF9-17BA-37B0A1BBE9C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41B291-CE6E-9E88-53C7-91379A9ADB72}"/>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288A21C9-CADA-7936-F134-B649E9B804F9}"/>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3246687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E4914-9A8E-C21F-1795-21735F3BBA5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35FCE9F-35E7-BA44-7357-F221B028EC4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B5A8E73-8AFF-206D-34EF-18C7E988083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B4DD5FF-D7D6-F514-7B50-8989E055E557}"/>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201261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2E74E-3EAE-9C0D-9988-EBC08E6184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E2344C-BD13-CCD1-6B4A-647ED7988B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CC6012-DF53-4A2F-7CFA-BD29B0EEDE9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5A85F0C9-8D93-76A6-3674-95EEF985977E}"/>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2699889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2F98-FA2D-9A3F-CAE5-6EEC2C5D5C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9C2CD3-D0CE-F364-FEC2-FEAAFA80523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DCE8CA4-FC0F-4AE2-0080-AF3ECE27E47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4622744-5639-4FE6-AFA3-18235EDD68FE}"/>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1974639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91301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1841-3172-8015-8011-7A10AAEBBD8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B6837E-9F7F-8C73-5984-99EE1706451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BBA998-2DFF-D5E1-D7CD-10F434F9C37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AA72D1C-7535-33C2-B7CB-15B6F9F839E2}"/>
              </a:ext>
            </a:extLst>
          </p:cNvPr>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4124551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538BB-433E-407C-2F88-5AEE6625F34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3D0B73-0DED-6798-C113-B8A57F9020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CAEA50F-41F5-A8CF-ED6D-60813FB6AC9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E30BA62-4B0A-09D4-0782-E3C7D3D3BF7D}"/>
              </a:ext>
            </a:extLst>
          </p:cNvPr>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364296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B5716-605A-339F-EBAB-4B9FD33DCE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2339D1-CA5B-C04E-5A2C-EEACFD6113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C4D884A-71EB-062F-971E-D8C2E2C1B7FD}"/>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B792AE0A-B589-F388-6D69-30B91308C858}"/>
              </a:ext>
            </a:extLst>
          </p:cNvPr>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349867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820AE-598D-39E9-A4A3-CF2FCCE8D7E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F01790-7E4C-659E-D440-D5F8EFB4DF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39815D3-A52A-AFDD-EEF5-F450395CDEA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61FE718-41BC-3205-EEC6-C82C9D411A2B}"/>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9152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5104F-6EB5-A473-5565-3F2B8B3CE5C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F437ED-6FD8-921D-1E5C-5B81C4F44A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FAFB6-1596-DA04-0DEC-BE8A503077D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0B8782B-214A-29C2-EE7E-D47BD436F411}"/>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1757941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F52CD-9A83-5DF8-26EB-3FDBCE35D90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D15266C-D367-1F52-7220-FA4A60B1FE0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61095-3082-F840-27FD-8484E0DDBADD}"/>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3DF02647-B0CA-F905-37E6-029C8C2BE4D8}"/>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38497111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導入">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939891"/>
          </a:xfrm>
          <a:prstGeom prst="rect">
            <a:avLst/>
          </a:prstGeom>
          <a:noFill/>
          <a:ln w="28575">
            <a:noFill/>
          </a:ln>
        </p:spPr>
        <p:txBody>
          <a:bodyPr>
            <a:noAutofit/>
          </a:bodyPr>
          <a:lstStyle>
            <a:lvl1pPr algn="ctr">
              <a:defRPr sz="4000" b="1">
                <a:solidFill>
                  <a:srgbClr val="277BE8"/>
                </a:solidFill>
                <a:latin typeface="ＭＳ Ｐゴシック" panose="020B0600070205080204" pitchFamily="50" charset="-128"/>
                <a:ea typeface="ＭＳ Ｐゴシック" panose="020B0600070205080204" pitchFamily="50" charset="-128"/>
              </a:defRPr>
            </a:lvl1pPr>
          </a:lstStyle>
          <a:p>
            <a:r>
              <a:rPr lang="ja-JP" altLang="en-US" dirty="0"/>
              <a:t>問題文</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7" name="テキスト プレースホルダー 4">
            <a:extLst>
              <a:ext uri="{FF2B5EF4-FFF2-40B4-BE49-F238E27FC236}">
                <a16:creationId xmlns:a16="http://schemas.microsoft.com/office/drawing/2014/main" id="{613A8EFE-E4C7-7E02-9B46-F1E3F797DD24}"/>
              </a:ext>
            </a:extLst>
          </p:cNvPr>
          <p:cNvSpPr>
            <a:spLocks noGrp="1"/>
          </p:cNvSpPr>
          <p:nvPr>
            <p:ph type="body" sz="quarter" idx="15"/>
          </p:nvPr>
        </p:nvSpPr>
        <p:spPr>
          <a:xfrm>
            <a:off x="360363" y="1842216"/>
            <a:ext cx="8464550" cy="4508500"/>
          </a:xfrm>
          <a:prstGeom prst="roundRect">
            <a:avLst>
              <a:gd name="adj" fmla="val 4065"/>
            </a:avLst>
          </a:prstGeom>
          <a:solidFill>
            <a:schemeClr val="bg1"/>
          </a:solidFill>
          <a:ln w="28575">
            <a:solidFill>
              <a:srgbClr val="277BE8"/>
            </a:solidFill>
          </a:ln>
        </p:spPr>
        <p:txBody>
          <a:bodyPr/>
          <a:lstStyle>
            <a:lvl1pPr>
              <a:spcBef>
                <a:spcPts val="0"/>
              </a:spcBef>
              <a:defRPr/>
            </a:lvl1pPr>
          </a:lstStyle>
          <a:p>
            <a:pPr lvl="0"/>
            <a:endParaRPr kumimoji="1" lang="ja-JP" altLang="en-US" dirty="0"/>
          </a:p>
        </p:txBody>
      </p:sp>
    </p:spTree>
    <p:extLst>
      <p:ext uri="{BB962C8B-B14F-4D97-AF65-F5344CB8AC3E}">
        <p14:creationId xmlns:p14="http://schemas.microsoft.com/office/powerpoint/2010/main" val="2352919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深ぼりWORK">
    <p:bg>
      <p:bgPr>
        <a:solidFill>
          <a:srgbClr val="FFF2EB"/>
        </a:solidFill>
        <a:effectLst/>
      </p:bgPr>
    </p:bg>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271903" y="1473694"/>
            <a:ext cx="8531441" cy="4623636"/>
          </a:xfrm>
          <a:prstGeom prst="rect">
            <a:avLst/>
          </a:prstGeom>
          <a:solidFill>
            <a:srgbClr val="FFF2EB"/>
          </a:solidFill>
          <a:ln w="28575">
            <a:noFill/>
          </a:ln>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271903" y="575999"/>
            <a:ext cx="5646198" cy="709212"/>
          </a:xfrm>
        </p:spPr>
        <p:txBody>
          <a:bodyPr anchor="ctr">
            <a:noAutofit/>
          </a:bodyPr>
          <a:lstStyle>
            <a:lvl1pPr>
              <a:lnSpc>
                <a:spcPct val="90000"/>
              </a:lnSpc>
              <a:spcBef>
                <a:spcPts val="0"/>
              </a:spcBef>
              <a:defRPr sz="3200" b="1"/>
            </a:lvl1pPr>
          </a:lstStyle>
          <a:p>
            <a:pPr lvl="0"/>
            <a:r>
              <a:rPr kumimoji="1" lang="ja-JP" altLang="en-US" dirty="0"/>
              <a:t>１　問題文</a:t>
            </a:r>
          </a:p>
        </p:txBody>
      </p:sp>
      <p:sp>
        <p:nvSpPr>
          <p:cNvPr id="12" name="フローチャート: 端子 11">
            <a:extLst>
              <a:ext uri="{FF2B5EF4-FFF2-40B4-BE49-F238E27FC236}">
                <a16:creationId xmlns:a16="http://schemas.microsoft.com/office/drawing/2014/main" id="{BA6694D0-646B-E0AF-61C6-48D40A01388A}"/>
              </a:ext>
            </a:extLst>
          </p:cNvPr>
          <p:cNvSpPr/>
          <p:nvPr userDrawn="1"/>
        </p:nvSpPr>
        <p:spPr>
          <a:xfrm>
            <a:off x="103226" y="95840"/>
            <a:ext cx="1867616" cy="385917"/>
          </a:xfrm>
          <a:prstGeom prst="flowChartTerminator">
            <a:avLst/>
          </a:prstGeom>
          <a:solidFill>
            <a:srgbClr val="ED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latin typeface="ＭＳ Ｐゴシック" panose="020B0600070205080204" pitchFamily="50" charset="-128"/>
                <a:ea typeface="ＭＳ Ｐゴシック" panose="020B0600070205080204" pitchFamily="50" charset="-128"/>
              </a:rPr>
              <a:t>深ぼり</a:t>
            </a:r>
            <a:r>
              <a:rPr kumimoji="1" lang="en-US" altLang="ja-JP" sz="1800" b="1" dirty="0">
                <a:solidFill>
                  <a:srgbClr val="FFF900"/>
                </a:solidFill>
                <a:latin typeface="ＭＳ Ｐゴシック" panose="020B0600070205080204" pitchFamily="50" charset="-128"/>
                <a:ea typeface="ＭＳ Ｐゴシック" panose="020B0600070205080204" pitchFamily="50" charset="-128"/>
              </a:rPr>
              <a:t>WORK</a:t>
            </a:r>
            <a:endParaRPr kumimoji="1" lang="ja-JP" altLang="en-US" sz="1800" b="1" dirty="0">
              <a:solidFill>
                <a:srgbClr val="FFF900"/>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6871487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「新図説家庭基礎（家基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007-903</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14</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82" r:id="rId3"/>
    <p:sldLayoutId id="2147483675" r:id="rId4"/>
    <p:sldLayoutId id="2147483676" r:id="rId5"/>
    <p:sldLayoutId id="2147483678" r:id="rId6"/>
    <p:sldLayoutId id="2147483681" r:id="rId7"/>
    <p:sldLayoutId id="2147483677"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4.png"/><Relationship Id="rId7"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5.png"/><Relationship Id="rId10" Type="http://schemas.openxmlformats.org/officeDocument/2006/relationships/slide" Target="slide11.xml"/><Relationship Id="rId4" Type="http://schemas.openxmlformats.org/officeDocument/2006/relationships/slide" Target="slide8.xml"/><Relationship Id="rId9" Type="http://schemas.openxmlformats.org/officeDocument/2006/relationships/slide" Target="slide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p:txBody>
          <a:bodyPr/>
          <a:lstStyle/>
          <a:p>
            <a:r>
              <a:rPr lang="en-US" altLang="ja-JP" dirty="0"/>
              <a:t>10</a:t>
            </a:r>
            <a:r>
              <a:rPr kumimoji="1" lang="en-US" altLang="ja-JP" dirty="0"/>
              <a:t>.</a:t>
            </a:r>
            <a:r>
              <a:rPr kumimoji="1" lang="ja-JP" altLang="en-US" dirty="0"/>
              <a:t>家族に</a:t>
            </a:r>
            <a:r>
              <a:rPr lang="ja-JP" altLang="en-US" dirty="0"/>
              <a:t>かかわる</a:t>
            </a:r>
            <a:r>
              <a:rPr kumimoji="1" lang="ja-JP" altLang="en-US" dirty="0"/>
              <a:t>法律</a:t>
            </a:r>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p.21</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5457"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4948" y="2015450"/>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p.30</a:t>
            </a:r>
            <a:r>
              <a:rPr lang="ja-JP" altLang="en-US" dirty="0"/>
              <a:t>～</a:t>
            </a:r>
            <a:r>
              <a:rPr lang="en-US" altLang="ja-JP" dirty="0"/>
              <a:t>31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93DC2-F887-416B-F4E8-8060B7154CDD}"/>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84A0795-F9A1-EE34-4EBF-996C0B11D974}"/>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EA3A7DFF-30C2-D33F-D291-7CA33825B148}"/>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2" name="図 1" descr="back.png">
            <a:hlinkClick r:id="rId3" action="ppaction://hlinksldjump"/>
            <a:extLst>
              <a:ext uri="{FF2B5EF4-FFF2-40B4-BE49-F238E27FC236}">
                <a16:creationId xmlns:a16="http://schemas.microsoft.com/office/drawing/2014/main" id="{8597CE30-E201-B544-923A-B0D885C55258}"/>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D540D82-E039-76B8-65FC-847453CB38BD}"/>
              </a:ext>
            </a:extLst>
          </p:cNvPr>
          <p:cNvPicPr>
            <a:picLocks noChangeAspect="1"/>
          </p:cNvPicPr>
          <p:nvPr/>
        </p:nvPicPr>
        <p:blipFill>
          <a:blip r:embed="rId5"/>
          <a:stretch>
            <a:fillRect/>
          </a:stretch>
        </p:blipFill>
        <p:spPr>
          <a:xfrm>
            <a:off x="20023" y="1640026"/>
            <a:ext cx="9108000" cy="3901106"/>
          </a:xfrm>
          <a:prstGeom prst="rect">
            <a:avLst/>
          </a:prstGeom>
        </p:spPr>
      </p:pic>
    </p:spTree>
    <p:extLst>
      <p:ext uri="{BB962C8B-B14F-4D97-AF65-F5344CB8AC3E}">
        <p14:creationId xmlns:p14="http://schemas.microsoft.com/office/powerpoint/2010/main" val="113041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6581E-8211-2B54-A463-1FD598F889E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4FE0061-CE41-179B-2101-4EF2D7CEF923}"/>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362D5535-B4F1-C3FD-740B-5BD05B1546D5}"/>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5" name="図 4">
            <a:extLst>
              <a:ext uri="{FF2B5EF4-FFF2-40B4-BE49-F238E27FC236}">
                <a16:creationId xmlns:a16="http://schemas.microsoft.com/office/drawing/2014/main" id="{8A596576-D168-AF63-CF65-672A7869FE6C}"/>
              </a:ext>
            </a:extLst>
          </p:cNvPr>
          <p:cNvPicPr>
            <a:picLocks noChangeAspect="1"/>
          </p:cNvPicPr>
          <p:nvPr/>
        </p:nvPicPr>
        <p:blipFill>
          <a:blip r:embed="rId3"/>
          <a:stretch>
            <a:fillRect/>
          </a:stretch>
        </p:blipFill>
        <p:spPr>
          <a:xfrm>
            <a:off x="-1" y="986533"/>
            <a:ext cx="9133047" cy="4550667"/>
          </a:xfrm>
          <a:prstGeom prst="rect">
            <a:avLst/>
          </a:prstGeom>
        </p:spPr>
      </p:pic>
    </p:spTree>
    <p:extLst>
      <p:ext uri="{BB962C8B-B14F-4D97-AF65-F5344CB8AC3E}">
        <p14:creationId xmlns:p14="http://schemas.microsoft.com/office/powerpoint/2010/main" val="3040639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50CB9-3ECF-3234-CD65-5C3F4725E23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7C142E8-DC5E-657B-00DF-EC8AA1AFD819}"/>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AF3C8C6A-96AA-115A-2E40-55E326E0E4EF}"/>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2" name="図 1" descr="back.png">
            <a:hlinkClick r:id="rId3" action="ppaction://hlinksldjump"/>
            <a:extLst>
              <a:ext uri="{FF2B5EF4-FFF2-40B4-BE49-F238E27FC236}">
                <a16:creationId xmlns:a16="http://schemas.microsoft.com/office/drawing/2014/main" id="{D0299D4F-5ACA-E821-8606-C4FC0504A3AC}"/>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821A1CA7-02B0-B2C0-5E67-29A95B83D40E}"/>
              </a:ext>
            </a:extLst>
          </p:cNvPr>
          <p:cNvPicPr>
            <a:picLocks noChangeAspect="1"/>
          </p:cNvPicPr>
          <p:nvPr/>
        </p:nvPicPr>
        <p:blipFill>
          <a:blip r:embed="rId5"/>
          <a:stretch>
            <a:fillRect/>
          </a:stretch>
        </p:blipFill>
        <p:spPr>
          <a:xfrm>
            <a:off x="30447" y="990597"/>
            <a:ext cx="9083105" cy="4584703"/>
          </a:xfrm>
          <a:prstGeom prst="rect">
            <a:avLst/>
          </a:prstGeom>
        </p:spPr>
      </p:pic>
    </p:spTree>
    <p:extLst>
      <p:ext uri="{BB962C8B-B14F-4D97-AF65-F5344CB8AC3E}">
        <p14:creationId xmlns:p14="http://schemas.microsoft.com/office/powerpoint/2010/main" val="3353006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1A4BC-5383-2087-2C0F-8C86CCF1825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8AEE340-B6C1-87FF-31FD-4DE80D81EDB9}"/>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0F798B03-6497-5672-4BBF-1494FCCCE7B8}"/>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5" name="図 4">
            <a:extLst>
              <a:ext uri="{FF2B5EF4-FFF2-40B4-BE49-F238E27FC236}">
                <a16:creationId xmlns:a16="http://schemas.microsoft.com/office/drawing/2014/main" id="{7E66B677-A7E5-AFB1-5B74-00CFC8AEB9AA}"/>
              </a:ext>
            </a:extLst>
          </p:cNvPr>
          <p:cNvPicPr>
            <a:picLocks noChangeAspect="1"/>
          </p:cNvPicPr>
          <p:nvPr/>
        </p:nvPicPr>
        <p:blipFill>
          <a:blip r:embed="rId3"/>
          <a:stretch>
            <a:fillRect/>
          </a:stretch>
        </p:blipFill>
        <p:spPr>
          <a:xfrm>
            <a:off x="20024" y="2452312"/>
            <a:ext cx="9055100" cy="1953376"/>
          </a:xfrm>
          <a:prstGeom prst="rect">
            <a:avLst/>
          </a:prstGeom>
        </p:spPr>
      </p:pic>
    </p:spTree>
    <p:extLst>
      <p:ext uri="{BB962C8B-B14F-4D97-AF65-F5344CB8AC3E}">
        <p14:creationId xmlns:p14="http://schemas.microsoft.com/office/powerpoint/2010/main" val="3714218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ED5E0-B655-9424-FB99-F6F508FE57F0}"/>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2893D22-A64B-0024-9534-1C43835A714A}"/>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BDE02122-0D39-C5D9-8E45-E0F3CEF3818B}"/>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2" name="図 1" descr="back.png">
            <a:hlinkClick r:id="rId3" action="ppaction://hlinksldjump"/>
            <a:extLst>
              <a:ext uri="{FF2B5EF4-FFF2-40B4-BE49-F238E27FC236}">
                <a16:creationId xmlns:a16="http://schemas.microsoft.com/office/drawing/2014/main" id="{93531BEC-ECA6-12DA-E642-BAFFE0E461D9}"/>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8157F858-C4BC-BF52-EB05-7BACDE94E43A}"/>
              </a:ext>
            </a:extLst>
          </p:cNvPr>
          <p:cNvPicPr>
            <a:picLocks noChangeAspect="1"/>
          </p:cNvPicPr>
          <p:nvPr/>
        </p:nvPicPr>
        <p:blipFill>
          <a:blip r:embed="rId5"/>
          <a:stretch>
            <a:fillRect/>
          </a:stretch>
        </p:blipFill>
        <p:spPr>
          <a:xfrm>
            <a:off x="67911" y="2472689"/>
            <a:ext cx="9008177" cy="1912621"/>
          </a:xfrm>
          <a:prstGeom prst="rect">
            <a:avLst/>
          </a:prstGeom>
        </p:spPr>
      </p:pic>
    </p:spTree>
    <p:extLst>
      <p:ext uri="{BB962C8B-B14F-4D97-AF65-F5344CB8AC3E}">
        <p14:creationId xmlns:p14="http://schemas.microsoft.com/office/powerpoint/2010/main" val="3455101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6BCA5FC9-BB57-531F-F560-576C0C2902B7}"/>
              </a:ext>
            </a:extLst>
          </p:cNvPr>
          <p:cNvPicPr>
            <a:picLocks noChangeAspect="1"/>
          </p:cNvPicPr>
          <p:nvPr/>
        </p:nvPicPr>
        <p:blipFill>
          <a:blip r:embed="rId3"/>
          <a:stretch>
            <a:fillRect/>
          </a:stretch>
        </p:blipFill>
        <p:spPr>
          <a:xfrm>
            <a:off x="2407923" y="1031042"/>
            <a:ext cx="4328154" cy="5318958"/>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2717026" y="4722639"/>
            <a:ext cx="3077481" cy="684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2717026" y="1897121"/>
            <a:ext cx="3077480" cy="1290579"/>
          </a:xfrm>
          <a:prstGeom prst="roundRect">
            <a:avLst>
              <a:gd name="adj" fmla="val 1141"/>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4" name="図 3" descr="link.png">
            <a:hlinkClick r:id="rId4"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6988" y="4736048"/>
            <a:ext cx="524213" cy="149340"/>
          </a:xfrm>
          <a:prstGeom prst="rect">
            <a:avLst/>
          </a:prstGeom>
        </p:spPr>
      </p:pic>
      <p:pic>
        <p:nvPicPr>
          <p:cNvPr id="11" name="図 10" descr="link.png">
            <a:hlinkClick r:id="rId6" action="ppaction://hlinksldjump"/>
            <a:extLst>
              <a:ext uri="{FF2B5EF4-FFF2-40B4-BE49-F238E27FC236}">
                <a16:creationId xmlns:a16="http://schemas.microsoft.com/office/drawing/2014/main" id="{A151C0A6-8217-261D-6BB8-88EA963F63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6988" y="1897121"/>
            <a:ext cx="524213" cy="149340"/>
          </a:xfrm>
          <a:prstGeom prst="rect">
            <a:avLst/>
          </a:prstGeom>
        </p:spPr>
      </p:pic>
      <p:pic>
        <p:nvPicPr>
          <p:cNvPr id="3" name="図 2" descr="link.png">
            <a:hlinkClick r:id="rId7" action="ppaction://hlinksldjump"/>
            <a:extLst>
              <a:ext uri="{FF2B5EF4-FFF2-40B4-BE49-F238E27FC236}">
                <a16:creationId xmlns:a16="http://schemas.microsoft.com/office/drawing/2014/main" id="{FCCEC432-FDEC-014C-CDFA-B39C7083CB9A}"/>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840364" y="2109155"/>
            <a:ext cx="524213" cy="149340"/>
          </a:xfrm>
          <a:prstGeom prst="rect">
            <a:avLst/>
          </a:prstGeom>
        </p:spPr>
      </p:pic>
      <p:pic>
        <p:nvPicPr>
          <p:cNvPr id="6" name="図 5" descr="link.png">
            <a:hlinkClick r:id="rId8" action="ppaction://hlinksldjump"/>
            <a:extLst>
              <a:ext uri="{FF2B5EF4-FFF2-40B4-BE49-F238E27FC236}">
                <a16:creationId xmlns:a16="http://schemas.microsoft.com/office/drawing/2014/main" id="{20303DD3-050F-2D4A-436B-989BD4F20586}"/>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846988" y="4954639"/>
            <a:ext cx="524213" cy="149340"/>
          </a:xfrm>
          <a:prstGeom prst="rect">
            <a:avLst/>
          </a:prstGeom>
        </p:spPr>
      </p:pic>
      <p:sp>
        <p:nvSpPr>
          <p:cNvPr id="16" name="コンテンツ プレースホルダー 8">
            <a:extLst>
              <a:ext uri="{FF2B5EF4-FFF2-40B4-BE49-F238E27FC236}">
                <a16:creationId xmlns:a16="http://schemas.microsoft.com/office/drawing/2014/main" id="{5D1B9D35-5A48-62F0-3675-13235A9FCE78}"/>
              </a:ext>
            </a:extLst>
          </p:cNvPr>
          <p:cNvSpPr txBox="1">
            <a:spLocks/>
          </p:cNvSpPr>
          <p:nvPr/>
        </p:nvSpPr>
        <p:spPr>
          <a:xfrm>
            <a:off x="2717026" y="3232492"/>
            <a:ext cx="3077480" cy="1477447"/>
          </a:xfrm>
          <a:prstGeom prst="roundRect">
            <a:avLst>
              <a:gd name="adj" fmla="val 1141"/>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7" name="図 16" descr="link.png">
            <a:hlinkClick r:id="rId9" action="ppaction://hlinksldjump"/>
            <a:extLst>
              <a:ext uri="{FF2B5EF4-FFF2-40B4-BE49-F238E27FC236}">
                <a16:creationId xmlns:a16="http://schemas.microsoft.com/office/drawing/2014/main" id="{6F035463-88E4-2E6A-4E46-0B5C5E39E0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3612" y="3287847"/>
            <a:ext cx="524213" cy="149340"/>
          </a:xfrm>
          <a:prstGeom prst="rect">
            <a:avLst/>
          </a:prstGeom>
        </p:spPr>
      </p:pic>
      <p:pic>
        <p:nvPicPr>
          <p:cNvPr id="18" name="図 17" descr="link.png">
            <a:hlinkClick r:id="rId10" action="ppaction://hlinksldjump"/>
            <a:extLst>
              <a:ext uri="{FF2B5EF4-FFF2-40B4-BE49-F238E27FC236}">
                <a16:creationId xmlns:a16="http://schemas.microsoft.com/office/drawing/2014/main" id="{1DBEA633-01DD-189F-05D6-EAAA9812BDB1}"/>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846988" y="3499881"/>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家族の生活と法律	</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82462" y="1609124"/>
            <a:ext cx="8881538" cy="4508500"/>
          </a:xfrm>
        </p:spPr>
        <p:txBody>
          <a:bodyPr>
            <a:noAutofit/>
          </a:bodyPr>
          <a:lstStyle/>
          <a:p>
            <a:pPr marL="571500" indent="-571500">
              <a:lnSpc>
                <a:spcPct val="100000"/>
              </a:lnSpc>
              <a:buClr>
                <a:srgbClr val="277BE8"/>
              </a:buClr>
              <a:buFont typeface="Wingdings" panose="05000000000000000000" pitchFamily="2" charset="2"/>
              <a:buChar char="l"/>
            </a:pPr>
            <a:r>
              <a:rPr lang="ja-JP" altLang="en-US" sz="3600" b="1" dirty="0">
                <a:solidFill>
                  <a:srgbClr val="277BE8"/>
                </a:solidFill>
              </a:rPr>
              <a:t>夫婦に関する法律</a:t>
            </a:r>
            <a:endParaRPr lang="en-US" altLang="ja-JP" sz="3600" b="1" dirty="0">
              <a:solidFill>
                <a:srgbClr val="277BE8"/>
              </a:solidFill>
            </a:endParaRPr>
          </a:p>
          <a:p>
            <a:pPr marL="533400" indent="-533400">
              <a:lnSpc>
                <a:spcPct val="100000"/>
              </a:lnSpc>
              <a:spcBef>
                <a:spcPts val="600"/>
              </a:spcBef>
              <a:buClr>
                <a:srgbClr val="277BE8"/>
              </a:buClr>
            </a:pPr>
            <a:r>
              <a:rPr kumimoji="1" lang="ja-JP" altLang="en-US" sz="3600" dirty="0"/>
              <a:t>①婚姻は，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a:t>
            </a:r>
            <a:r>
              <a:rPr kumimoji="1" lang="ja-JP" altLang="en-US"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en-US" altLang="ja-JP" sz="4400" b="1" dirty="0">
                <a:solidFill>
                  <a:srgbClr val="005AFF"/>
                </a:solidFill>
              </a:rPr>
              <a:t>18</a:t>
            </a:r>
            <a:r>
              <a:rPr lang="ja-JP" altLang="en-US" sz="3600" b="1" dirty="0">
                <a:solidFill>
                  <a:srgbClr val="005AFF"/>
                </a:solidFill>
              </a:rPr>
              <a:t> </a:t>
            </a:r>
            <a:r>
              <a:rPr kumimoji="1" lang="ja-JP" altLang="en-US" sz="3600" dirty="0"/>
              <a:t>歳にならなければ，することができない。</a:t>
            </a:r>
          </a:p>
          <a:p>
            <a:pPr marL="444500" indent="-444500">
              <a:lnSpc>
                <a:spcPct val="100000"/>
              </a:lnSpc>
              <a:spcBef>
                <a:spcPts val="600"/>
              </a:spcBef>
              <a:buClr>
                <a:srgbClr val="277BE8"/>
              </a:buClr>
            </a:pPr>
            <a:r>
              <a:rPr kumimoji="1" lang="ja-JP" altLang="en-US" sz="3600" dirty="0"/>
              <a:t>②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lang="ja-JP" altLang="en-US" sz="4400" b="1" baseline="30000" dirty="0">
                <a:solidFill>
                  <a:srgbClr val="005AFF"/>
                </a:solidFill>
              </a:rPr>
              <a:t> </a:t>
            </a:r>
            <a:r>
              <a:rPr lang="ja-JP" altLang="en-US" sz="4400" b="1" dirty="0">
                <a:solidFill>
                  <a:srgbClr val="005AFF"/>
                </a:solidFill>
              </a:rPr>
              <a:t>配偶者 </a:t>
            </a:r>
            <a:r>
              <a:rPr kumimoji="1" lang="ja-JP" altLang="en-US" sz="3600" dirty="0"/>
              <a:t>のある者は，重ねて婚姻をすることができない。</a:t>
            </a:r>
          </a:p>
          <a:p>
            <a:pPr marL="444500" indent="-444500">
              <a:lnSpc>
                <a:spcPct val="100000"/>
              </a:lnSpc>
              <a:spcBef>
                <a:spcPts val="600"/>
              </a:spcBef>
              <a:buClr>
                <a:srgbClr val="277BE8"/>
              </a:buClr>
            </a:pPr>
            <a:r>
              <a:rPr kumimoji="1" lang="ja-JP" altLang="en-US" sz="3600" dirty="0"/>
              <a:t>③婚姻は，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戸籍</a:t>
            </a:r>
            <a:r>
              <a:rPr lang="ja-JP" altLang="en-US" sz="3600" b="1" dirty="0">
                <a:solidFill>
                  <a:srgbClr val="005AFF"/>
                </a:solidFill>
              </a:rPr>
              <a:t> </a:t>
            </a:r>
            <a:r>
              <a:rPr kumimoji="1" lang="ja-JP" altLang="en-US" sz="3600" dirty="0"/>
              <a:t>法の定めるところにより届け出ることによって，その効力を生ずる。</a:t>
            </a:r>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695699" y="963284"/>
            <a:ext cx="8168901" cy="471156"/>
          </a:xfrm>
        </p:spPr>
        <p:txBody>
          <a:bodyPr vert="horz" lIns="91440" tIns="45720" rIns="91440" bIns="45720" rtlCol="0">
            <a:noAutofit/>
          </a:bodyPr>
          <a:lstStyle/>
          <a:p>
            <a:pPr marL="541338" indent="-541338"/>
            <a:r>
              <a:rPr lang="ja-JP" altLang="en-US" dirty="0"/>
              <a:t>１　（　　）にあてはまる言葉を答えよう。</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1/5</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E8D75E41-2322-B1A9-D9A5-1CECD5D48936}"/>
              </a:ext>
            </a:extLst>
          </p:cNvPr>
          <p:cNvSpPr/>
          <p:nvPr/>
        </p:nvSpPr>
        <p:spPr>
          <a:xfrm>
            <a:off x="2324845" y="2343902"/>
            <a:ext cx="1249628"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6" name="大かっこ 5">
            <a:extLst>
              <a:ext uri="{FF2B5EF4-FFF2-40B4-BE49-F238E27FC236}">
                <a16:creationId xmlns:a16="http://schemas.microsoft.com/office/drawing/2014/main" id="{D8EE4AC2-8871-3B4A-8C87-EAAC4E87193C}"/>
              </a:ext>
            </a:extLst>
          </p:cNvPr>
          <p:cNvSpPr/>
          <p:nvPr/>
        </p:nvSpPr>
        <p:spPr>
          <a:xfrm>
            <a:off x="779073" y="3634684"/>
            <a:ext cx="2261009"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48922100-F3D0-1CDB-1B56-B43AA7E1B450}"/>
              </a:ext>
            </a:extLst>
          </p:cNvPr>
          <p:cNvSpPr/>
          <p:nvPr/>
        </p:nvSpPr>
        <p:spPr>
          <a:xfrm>
            <a:off x="2307391" y="4935476"/>
            <a:ext cx="1670843"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543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12832-DFA5-D4E1-C2AC-F558EC9CB04D}"/>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00914AF-FB72-1560-88D7-3A6A280AB3E9}"/>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C91EA9C7-EC2D-46A9-5D3C-1A30A70A1E20}"/>
              </a:ext>
            </a:extLst>
          </p:cNvPr>
          <p:cNvSpPr>
            <a:spLocks noGrp="1"/>
          </p:cNvSpPr>
          <p:nvPr>
            <p:ph type="title"/>
          </p:nvPr>
        </p:nvSpPr>
        <p:spPr>
          <a:xfrm>
            <a:off x="6007100" y="179999"/>
            <a:ext cx="3136900" cy="396000"/>
          </a:xfrm>
        </p:spPr>
        <p:txBody>
          <a:bodyPr/>
          <a:lstStyle/>
          <a:p>
            <a:r>
              <a:rPr lang="ja-JP" altLang="en-US" dirty="0"/>
              <a:t>１　家族の生活と法律	</a:t>
            </a:r>
            <a:endParaRPr kumimoji="1" lang="ja-JP" altLang="en-US" dirty="0"/>
          </a:p>
        </p:txBody>
      </p:sp>
      <p:sp>
        <p:nvSpPr>
          <p:cNvPr id="2" name="テキスト プレースホルダー 1">
            <a:extLst>
              <a:ext uri="{FF2B5EF4-FFF2-40B4-BE49-F238E27FC236}">
                <a16:creationId xmlns:a16="http://schemas.microsoft.com/office/drawing/2014/main" id="{DD63E1D4-CC73-F397-9CCE-16EA7D6956C6}"/>
              </a:ext>
            </a:extLst>
          </p:cNvPr>
          <p:cNvSpPr>
            <a:spLocks noGrp="1"/>
          </p:cNvSpPr>
          <p:nvPr>
            <p:ph type="body" sz="quarter" idx="15"/>
          </p:nvPr>
        </p:nvSpPr>
        <p:spPr>
          <a:xfrm>
            <a:off x="271903" y="746891"/>
            <a:ext cx="8602314" cy="5578470"/>
          </a:xfrm>
        </p:spPr>
        <p:txBody>
          <a:bodyPr>
            <a:noAutofit/>
          </a:bodyPr>
          <a:lstStyle/>
          <a:p>
            <a:pPr marL="571500" indent="-571500">
              <a:lnSpc>
                <a:spcPct val="100000"/>
              </a:lnSpc>
              <a:buClr>
                <a:srgbClr val="277BE8"/>
              </a:buClr>
              <a:buFont typeface="Wingdings" panose="05000000000000000000" pitchFamily="2" charset="2"/>
              <a:buChar char="l"/>
            </a:pPr>
            <a:r>
              <a:rPr lang="ja-JP" altLang="en-US" sz="3600" b="1" dirty="0">
                <a:solidFill>
                  <a:srgbClr val="277BE8"/>
                </a:solidFill>
              </a:rPr>
              <a:t>夫婦に関する法律</a:t>
            </a:r>
            <a:endParaRPr lang="en-US" altLang="ja-JP" sz="3600" b="1" dirty="0">
              <a:solidFill>
                <a:srgbClr val="277BE8"/>
              </a:solidFill>
            </a:endParaRPr>
          </a:p>
          <a:p>
            <a:pPr marL="533400" indent="-533400">
              <a:lnSpc>
                <a:spcPct val="100000"/>
              </a:lnSpc>
              <a:buClr>
                <a:srgbClr val="277BE8"/>
              </a:buClr>
            </a:pPr>
            <a:r>
              <a:rPr kumimoji="1" lang="ja-JP" altLang="en-US" sz="3600" dirty="0"/>
              <a:t>④夫婦は，婚姻の際に定めるところに従い，</a:t>
            </a:r>
          </a:p>
          <a:p>
            <a:pPr marL="444500">
              <a:lnSpc>
                <a:spcPct val="100000"/>
              </a:lnSpc>
              <a:buClr>
                <a:srgbClr val="277BE8"/>
              </a:buClr>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 </a:t>
            </a:r>
            <a:r>
              <a:rPr lang="ja-JP" altLang="en-US" sz="4400" b="1" dirty="0">
                <a:solidFill>
                  <a:srgbClr val="005AFF"/>
                </a:solidFill>
              </a:rPr>
              <a:t>夫又は妻 </a:t>
            </a:r>
            <a:r>
              <a:rPr kumimoji="1" lang="ja-JP" altLang="en-US" sz="3600" dirty="0"/>
              <a:t>の氏を称する。</a:t>
            </a:r>
          </a:p>
          <a:p>
            <a:pPr marL="444500" indent="-444500">
              <a:lnSpc>
                <a:spcPct val="100000"/>
              </a:lnSpc>
              <a:buClr>
                <a:srgbClr val="277BE8"/>
              </a:buClr>
            </a:pPr>
            <a:r>
              <a:rPr kumimoji="1" lang="ja-JP" altLang="en-US" sz="3600" dirty="0"/>
              <a:t>⑤夫婦は同居・協力・</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(5) </a:t>
            </a:r>
            <a:r>
              <a:rPr lang="ja-JP" altLang="en-US" sz="4400" b="1" dirty="0">
                <a:solidFill>
                  <a:srgbClr val="005AFF"/>
                </a:solidFill>
              </a:rPr>
              <a:t>扶助 </a:t>
            </a:r>
            <a:r>
              <a:rPr kumimoji="1" lang="ja-JP" altLang="en-US" sz="3600" dirty="0"/>
              <a:t>の義務を負うことが定められている。</a:t>
            </a:r>
          </a:p>
          <a:p>
            <a:pPr>
              <a:lnSpc>
                <a:spcPct val="100000"/>
              </a:lnSpc>
              <a:buClr>
                <a:srgbClr val="277BE8"/>
              </a:buClr>
            </a:pPr>
            <a:r>
              <a:rPr kumimoji="1" lang="ja-JP" altLang="en-US" sz="3600" dirty="0"/>
              <a:t>⑥財産については，各自が財産を所有する</a:t>
            </a:r>
          </a:p>
          <a:p>
            <a:pPr marL="444500">
              <a:lnSpc>
                <a:spcPct val="100000"/>
              </a:lnSpc>
              <a:buClr>
                <a:srgbClr val="277BE8"/>
              </a:buClr>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(6) </a:t>
            </a:r>
            <a:r>
              <a:rPr lang="ja-JP" altLang="en-US" sz="4400" b="1" dirty="0">
                <a:solidFill>
                  <a:srgbClr val="005AFF"/>
                </a:solidFill>
              </a:rPr>
              <a:t>別産</a:t>
            </a:r>
            <a:r>
              <a:rPr lang="ja-JP" altLang="en-US" sz="3600" b="1" dirty="0">
                <a:solidFill>
                  <a:srgbClr val="005AFF"/>
                </a:solidFill>
              </a:rPr>
              <a:t> </a:t>
            </a:r>
            <a:r>
              <a:rPr kumimoji="1" lang="ja-JP" altLang="en-US" sz="3600" dirty="0"/>
              <a:t>制がとられている。</a:t>
            </a:r>
            <a:endParaRPr kumimoji="1" lang="en-US" altLang="ja-JP" sz="3600" dirty="0"/>
          </a:p>
          <a:p>
            <a:pPr marL="444500" indent="-444500">
              <a:lnSpc>
                <a:spcPct val="100000"/>
              </a:lnSpc>
              <a:buClr>
                <a:srgbClr val="277BE8"/>
              </a:buClr>
            </a:pPr>
            <a:r>
              <a:rPr kumimoji="1" lang="ja-JP" altLang="en-US" sz="3600" dirty="0"/>
              <a:t>⑦夫婦は，その</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(7) </a:t>
            </a:r>
            <a:r>
              <a:rPr lang="ja-JP" altLang="en-US" sz="4400" b="1" dirty="0">
                <a:solidFill>
                  <a:srgbClr val="005AFF"/>
                </a:solidFill>
              </a:rPr>
              <a:t>協議 </a:t>
            </a:r>
            <a:r>
              <a:rPr kumimoji="1" lang="ja-JP" altLang="en-US" sz="3600" dirty="0"/>
              <a:t>で，離婚をすることができる。</a:t>
            </a:r>
            <a:endParaRPr kumimoji="1" lang="en-US" altLang="ja-JP" sz="3600" dirty="0"/>
          </a:p>
        </p:txBody>
      </p:sp>
      <p:sp>
        <p:nvSpPr>
          <p:cNvPr id="11" name="コンテンツ プレースホルダー 10">
            <a:extLst>
              <a:ext uri="{FF2B5EF4-FFF2-40B4-BE49-F238E27FC236}">
                <a16:creationId xmlns:a16="http://schemas.microsoft.com/office/drawing/2014/main" id="{6DAA9A2A-4D65-C537-607C-E69E091550E1}"/>
              </a:ext>
            </a:extLst>
          </p:cNvPr>
          <p:cNvSpPr>
            <a:spLocks noGrp="1"/>
          </p:cNvSpPr>
          <p:nvPr>
            <p:ph type="body" sz="quarter" idx="16"/>
          </p:nvPr>
        </p:nvSpPr>
        <p:spPr>
          <a:xfrm>
            <a:off x="721686" y="88079"/>
            <a:ext cx="2046388" cy="658812"/>
          </a:xfrm>
        </p:spPr>
        <p:txBody>
          <a:bodyPr vert="horz" lIns="91440" tIns="45720" rIns="91440" bIns="45720" rtlCol="0">
            <a:noAutofit/>
          </a:bodyPr>
          <a:lstStyle/>
          <a:p>
            <a:pPr marL="541338" indent="-541338"/>
            <a:r>
              <a:rPr lang="ja-JP" altLang="en-US" dirty="0"/>
              <a:t>１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2</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0" dirty="0"/>
          </a:p>
        </p:txBody>
      </p:sp>
      <p:sp>
        <p:nvSpPr>
          <p:cNvPr id="10" name="テキスト ボックス 9">
            <a:extLst>
              <a:ext uri="{FF2B5EF4-FFF2-40B4-BE49-F238E27FC236}">
                <a16:creationId xmlns:a16="http://schemas.microsoft.com/office/drawing/2014/main" id="{6E731EDE-17C2-AE07-B510-0D8D919C5318}"/>
              </a:ext>
            </a:extLst>
          </p:cNvPr>
          <p:cNvSpPr txBox="1"/>
          <p:nvPr/>
        </p:nvSpPr>
        <p:spPr>
          <a:xfrm>
            <a:off x="198786" y="23947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FDA53B8B-7CA8-E65C-E0BB-5993FD9DFB0E}"/>
              </a:ext>
            </a:extLst>
          </p:cNvPr>
          <p:cNvSpPr/>
          <p:nvPr/>
        </p:nvSpPr>
        <p:spPr>
          <a:xfrm>
            <a:off x="876055" y="1934492"/>
            <a:ext cx="2947799"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6" name="大かっこ 5">
            <a:extLst>
              <a:ext uri="{FF2B5EF4-FFF2-40B4-BE49-F238E27FC236}">
                <a16:creationId xmlns:a16="http://schemas.microsoft.com/office/drawing/2014/main" id="{D94BC7B1-7D79-1440-9913-DD7ED9FB2995}"/>
              </a:ext>
            </a:extLst>
          </p:cNvPr>
          <p:cNvSpPr/>
          <p:nvPr/>
        </p:nvSpPr>
        <p:spPr>
          <a:xfrm>
            <a:off x="4571999" y="2608581"/>
            <a:ext cx="1805049"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4D9BE6F0-D95F-5A4B-C57E-4A6833ECDF5C}"/>
              </a:ext>
            </a:extLst>
          </p:cNvPr>
          <p:cNvSpPr/>
          <p:nvPr/>
        </p:nvSpPr>
        <p:spPr>
          <a:xfrm>
            <a:off x="842355" y="4386375"/>
            <a:ext cx="1805049"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06EBF332-DC9E-9A03-9AEA-2F50F9556733}"/>
              </a:ext>
            </a:extLst>
          </p:cNvPr>
          <p:cNvSpPr/>
          <p:nvPr/>
        </p:nvSpPr>
        <p:spPr>
          <a:xfrm>
            <a:off x="3463635" y="5033696"/>
            <a:ext cx="1805049"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9" name="図 8" descr="back.png">
            <a:hlinkClick r:id="rId3" action="ppaction://hlinksldjump"/>
            <a:extLst>
              <a:ext uri="{FF2B5EF4-FFF2-40B4-BE49-F238E27FC236}">
                <a16:creationId xmlns:a16="http://schemas.microsoft.com/office/drawing/2014/main" id="{0B737370-0E1F-03DD-E85C-E67D37444C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03130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A9BEA-FD43-25B5-6E9F-4F1A22B2622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481E86B-F28F-C64A-F9C3-6E4AC6D73D88}"/>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2AD4220-8900-ED19-FF64-C61E1FB9AC11}"/>
              </a:ext>
            </a:extLst>
          </p:cNvPr>
          <p:cNvSpPr>
            <a:spLocks noGrp="1"/>
          </p:cNvSpPr>
          <p:nvPr>
            <p:ph type="title"/>
          </p:nvPr>
        </p:nvSpPr>
        <p:spPr>
          <a:xfrm>
            <a:off x="6007100" y="179999"/>
            <a:ext cx="3136900" cy="396000"/>
          </a:xfrm>
        </p:spPr>
        <p:txBody>
          <a:bodyPr/>
          <a:lstStyle/>
          <a:p>
            <a:r>
              <a:rPr lang="ja-JP" altLang="en-US" dirty="0"/>
              <a:t>１　家族の生活と法律	</a:t>
            </a:r>
            <a:endParaRPr kumimoji="1" lang="ja-JP" altLang="en-US" dirty="0"/>
          </a:p>
        </p:txBody>
      </p:sp>
      <p:sp>
        <p:nvSpPr>
          <p:cNvPr id="2" name="テキスト プレースホルダー 1">
            <a:extLst>
              <a:ext uri="{FF2B5EF4-FFF2-40B4-BE49-F238E27FC236}">
                <a16:creationId xmlns:a16="http://schemas.microsoft.com/office/drawing/2014/main" id="{8016D219-17FE-E7B5-27A9-06B8F743F953}"/>
              </a:ext>
            </a:extLst>
          </p:cNvPr>
          <p:cNvSpPr>
            <a:spLocks noGrp="1"/>
          </p:cNvSpPr>
          <p:nvPr>
            <p:ph type="body" sz="quarter" idx="15"/>
          </p:nvPr>
        </p:nvSpPr>
        <p:spPr>
          <a:xfrm>
            <a:off x="271903" y="746891"/>
            <a:ext cx="8602314" cy="5578470"/>
          </a:xfrm>
        </p:spPr>
        <p:txBody>
          <a:bodyPr>
            <a:noAutofit/>
          </a:bodyPr>
          <a:lstStyle/>
          <a:p>
            <a:pPr marL="571500" indent="-571500">
              <a:lnSpc>
                <a:spcPct val="100000"/>
              </a:lnSpc>
              <a:buClr>
                <a:srgbClr val="277BE8"/>
              </a:buClr>
              <a:buFont typeface="Wingdings" panose="05000000000000000000" pitchFamily="2" charset="2"/>
              <a:buChar char="l"/>
            </a:pPr>
            <a:r>
              <a:rPr lang="ja-JP" altLang="en-US" sz="3600" b="1" dirty="0">
                <a:solidFill>
                  <a:srgbClr val="277BE8"/>
                </a:solidFill>
              </a:rPr>
              <a:t>親子に関する法律</a:t>
            </a:r>
            <a:endParaRPr lang="en-US" altLang="ja-JP" sz="3600" b="1" dirty="0">
              <a:solidFill>
                <a:srgbClr val="277BE8"/>
              </a:solidFill>
            </a:endParaRPr>
          </a:p>
          <a:p>
            <a:pPr marL="444500" indent="-444500">
              <a:lnSpc>
                <a:spcPct val="100000"/>
              </a:lnSpc>
              <a:spcBef>
                <a:spcPts val="600"/>
              </a:spcBef>
              <a:buClr>
                <a:srgbClr val="277BE8"/>
              </a:buClr>
            </a:pPr>
            <a:r>
              <a:rPr kumimoji="1" lang="ja-JP" altLang="en-US" sz="3600" dirty="0"/>
              <a:t>⑧嫡出でない子は，その</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(8) </a:t>
            </a:r>
            <a:r>
              <a:rPr lang="ja-JP" altLang="en-US" sz="4400" b="1" dirty="0">
                <a:solidFill>
                  <a:srgbClr val="005AFF"/>
                </a:solidFill>
              </a:rPr>
              <a:t>父又は母　　</a:t>
            </a:r>
            <a:r>
              <a:rPr kumimoji="1" lang="ja-JP" altLang="en-US" sz="3600" dirty="0"/>
              <a:t>がこれを認知することができる。</a:t>
            </a:r>
          </a:p>
          <a:p>
            <a:pPr marL="444500" indent="-444500">
              <a:lnSpc>
                <a:spcPct val="100000"/>
              </a:lnSpc>
              <a:spcBef>
                <a:spcPts val="600"/>
              </a:spcBef>
              <a:buClr>
                <a:srgbClr val="277BE8"/>
              </a:buClr>
            </a:pPr>
            <a:r>
              <a:rPr kumimoji="1" lang="ja-JP" altLang="en-US" sz="3600" dirty="0"/>
              <a:t>⑨成年に達しない子は，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(9) </a:t>
            </a:r>
            <a:r>
              <a:rPr lang="ja-JP" altLang="en-US" sz="4400" b="1" dirty="0">
                <a:solidFill>
                  <a:srgbClr val="005AFF"/>
                </a:solidFill>
              </a:rPr>
              <a:t>父母</a:t>
            </a:r>
            <a:r>
              <a:rPr lang="ja-JP" altLang="en-US" sz="3600" b="1" dirty="0">
                <a:solidFill>
                  <a:srgbClr val="005AFF"/>
                </a:solidFill>
              </a:rPr>
              <a:t> </a:t>
            </a:r>
            <a:r>
              <a:rPr kumimoji="1" lang="ja-JP" altLang="en-US" sz="3600" dirty="0"/>
              <a:t>の親権に服する。</a:t>
            </a:r>
          </a:p>
          <a:p>
            <a:pPr marL="444500" indent="-444500">
              <a:lnSpc>
                <a:spcPct val="100000"/>
              </a:lnSpc>
              <a:spcBef>
                <a:spcPts val="600"/>
              </a:spcBef>
              <a:buClr>
                <a:srgbClr val="277BE8"/>
              </a:buClr>
            </a:pPr>
            <a:r>
              <a:rPr kumimoji="1" lang="ja-JP" altLang="en-US" sz="3600" dirty="0"/>
              <a:t>⑩協議離婚の際は，父母の協議により，父母双方又は一方を</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(10) </a:t>
            </a:r>
            <a:r>
              <a:rPr lang="ja-JP" altLang="en-US" sz="4400" b="1" dirty="0">
                <a:solidFill>
                  <a:srgbClr val="005AFF"/>
                </a:solidFill>
              </a:rPr>
              <a:t>親権者</a:t>
            </a:r>
            <a:r>
              <a:rPr lang="ja-JP" altLang="en-US" sz="3600" b="1" dirty="0">
                <a:solidFill>
                  <a:srgbClr val="005AFF"/>
                </a:solidFill>
              </a:rPr>
              <a:t> </a:t>
            </a:r>
            <a:r>
              <a:rPr kumimoji="1" lang="ja-JP" altLang="en-US" sz="3600" dirty="0"/>
              <a:t>と指定することができる。</a:t>
            </a:r>
            <a:endParaRPr kumimoji="1" lang="en-US" altLang="ja-JP" sz="3600" dirty="0"/>
          </a:p>
        </p:txBody>
      </p:sp>
      <p:sp>
        <p:nvSpPr>
          <p:cNvPr id="11" name="コンテンツ プレースホルダー 10">
            <a:extLst>
              <a:ext uri="{FF2B5EF4-FFF2-40B4-BE49-F238E27FC236}">
                <a16:creationId xmlns:a16="http://schemas.microsoft.com/office/drawing/2014/main" id="{785947FC-37A3-114B-73BE-F97CCA60845E}"/>
              </a:ext>
            </a:extLst>
          </p:cNvPr>
          <p:cNvSpPr>
            <a:spLocks noGrp="1"/>
          </p:cNvSpPr>
          <p:nvPr>
            <p:ph type="body" sz="quarter" idx="16"/>
          </p:nvPr>
        </p:nvSpPr>
        <p:spPr>
          <a:xfrm>
            <a:off x="721686" y="88079"/>
            <a:ext cx="2046388" cy="658812"/>
          </a:xfrm>
        </p:spPr>
        <p:txBody>
          <a:bodyPr vert="horz" lIns="91440" tIns="45720" rIns="91440" bIns="45720" rtlCol="0">
            <a:noAutofit/>
          </a:bodyPr>
          <a:lstStyle/>
          <a:p>
            <a:pPr marL="541338" indent="-541338"/>
            <a:r>
              <a:rPr lang="ja-JP" altLang="en-US" dirty="0"/>
              <a:t>１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3/5</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0" dirty="0"/>
          </a:p>
        </p:txBody>
      </p:sp>
      <p:sp>
        <p:nvSpPr>
          <p:cNvPr id="10" name="テキスト ボックス 9">
            <a:extLst>
              <a:ext uri="{FF2B5EF4-FFF2-40B4-BE49-F238E27FC236}">
                <a16:creationId xmlns:a16="http://schemas.microsoft.com/office/drawing/2014/main" id="{BC953236-3798-5A8F-22EF-D6E0743A92C7}"/>
              </a:ext>
            </a:extLst>
          </p:cNvPr>
          <p:cNvSpPr txBox="1"/>
          <p:nvPr/>
        </p:nvSpPr>
        <p:spPr>
          <a:xfrm>
            <a:off x="198786" y="23947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3F39B578-8660-5F12-17A1-FD9A0E46EBEC}"/>
              </a:ext>
            </a:extLst>
          </p:cNvPr>
          <p:cNvSpPr/>
          <p:nvPr/>
        </p:nvSpPr>
        <p:spPr>
          <a:xfrm>
            <a:off x="5225143" y="1465201"/>
            <a:ext cx="2956956"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8</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6" name="大かっこ 5">
            <a:extLst>
              <a:ext uri="{FF2B5EF4-FFF2-40B4-BE49-F238E27FC236}">
                <a16:creationId xmlns:a16="http://schemas.microsoft.com/office/drawing/2014/main" id="{9AE4F741-FE8D-3CEA-EF7D-9A4E2F7D560B}"/>
              </a:ext>
            </a:extLst>
          </p:cNvPr>
          <p:cNvSpPr/>
          <p:nvPr/>
        </p:nvSpPr>
        <p:spPr>
          <a:xfrm>
            <a:off x="5056084" y="2763513"/>
            <a:ext cx="1855355"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9</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4C8DC034-1D7F-BB33-5244-8EA0CEF30D04}"/>
              </a:ext>
            </a:extLst>
          </p:cNvPr>
          <p:cNvSpPr/>
          <p:nvPr/>
        </p:nvSpPr>
        <p:spPr>
          <a:xfrm>
            <a:off x="4476997" y="4599887"/>
            <a:ext cx="2553195" cy="576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10</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71437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BBD32-8ACD-DD07-9671-4C9A2EE74D1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4F620C0-DA2B-2CDA-E917-EB08F0600817}"/>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8BBB98D6-E6CD-CD4D-DB85-9AA73DBD615B}"/>
              </a:ext>
            </a:extLst>
          </p:cNvPr>
          <p:cNvSpPr>
            <a:spLocks noGrp="1"/>
          </p:cNvSpPr>
          <p:nvPr>
            <p:ph type="title"/>
          </p:nvPr>
        </p:nvSpPr>
        <p:spPr>
          <a:xfrm>
            <a:off x="6007100" y="179999"/>
            <a:ext cx="3136900" cy="396000"/>
          </a:xfrm>
        </p:spPr>
        <p:txBody>
          <a:bodyPr/>
          <a:lstStyle/>
          <a:p>
            <a:r>
              <a:rPr lang="ja-JP" altLang="en-US" dirty="0"/>
              <a:t>１　家族の生活と法律	</a:t>
            </a:r>
            <a:endParaRPr kumimoji="1" lang="ja-JP" altLang="en-US" dirty="0"/>
          </a:p>
        </p:txBody>
      </p:sp>
      <p:sp>
        <p:nvSpPr>
          <p:cNvPr id="2" name="テキスト プレースホルダー 1">
            <a:extLst>
              <a:ext uri="{FF2B5EF4-FFF2-40B4-BE49-F238E27FC236}">
                <a16:creationId xmlns:a16="http://schemas.microsoft.com/office/drawing/2014/main" id="{5D9B5EB3-20DE-48BC-3F74-396D4CACBB0B}"/>
              </a:ext>
            </a:extLst>
          </p:cNvPr>
          <p:cNvSpPr>
            <a:spLocks noGrp="1"/>
          </p:cNvSpPr>
          <p:nvPr>
            <p:ph type="body" sz="quarter" idx="15"/>
          </p:nvPr>
        </p:nvSpPr>
        <p:spPr>
          <a:xfrm>
            <a:off x="271902" y="746891"/>
            <a:ext cx="8757797" cy="5578470"/>
          </a:xfrm>
        </p:spPr>
        <p:txBody>
          <a:bodyPr>
            <a:noAutofit/>
          </a:bodyPr>
          <a:lstStyle/>
          <a:p>
            <a:pPr marL="571500" indent="-571500">
              <a:lnSpc>
                <a:spcPct val="100000"/>
              </a:lnSpc>
              <a:buClr>
                <a:srgbClr val="277BE8"/>
              </a:buClr>
              <a:buFont typeface="Wingdings" panose="05000000000000000000" pitchFamily="2" charset="2"/>
              <a:buChar char="l"/>
            </a:pPr>
            <a:r>
              <a:rPr lang="ja-JP" altLang="en-US" sz="3600" b="1" dirty="0">
                <a:solidFill>
                  <a:srgbClr val="277BE8"/>
                </a:solidFill>
              </a:rPr>
              <a:t>親子に関する法律</a:t>
            </a:r>
            <a:endParaRPr lang="en-US" altLang="ja-JP" sz="3600" b="1" dirty="0">
              <a:solidFill>
                <a:srgbClr val="277BE8"/>
              </a:solidFill>
            </a:endParaRPr>
          </a:p>
          <a:p>
            <a:pPr marL="444500" indent="-444500">
              <a:lnSpc>
                <a:spcPct val="100000"/>
              </a:lnSpc>
              <a:buClr>
                <a:srgbClr val="277BE8"/>
              </a:buClr>
            </a:pPr>
            <a:r>
              <a:rPr kumimoji="1" lang="ja-JP" altLang="en-US" sz="3600" dirty="0"/>
              <a:t>⑪親権を行う者は，子の利益のために子の監護及び</a:t>
            </a:r>
            <a:r>
              <a:rPr lang="en-US" altLang="ja-JP" sz="36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(11) </a:t>
            </a:r>
            <a:r>
              <a:rPr lang="ja-JP" altLang="en-US" sz="4400" b="1" dirty="0">
                <a:solidFill>
                  <a:srgbClr val="005AFF"/>
                </a:solidFill>
              </a:rPr>
              <a:t>教育</a:t>
            </a:r>
            <a:r>
              <a:rPr lang="ja-JP" altLang="en-US" sz="3600" b="1" dirty="0">
                <a:solidFill>
                  <a:srgbClr val="005AFF"/>
                </a:solidFill>
              </a:rPr>
              <a:t> </a:t>
            </a:r>
            <a:r>
              <a:rPr kumimoji="1" lang="ja-JP" altLang="en-US" sz="3600" dirty="0"/>
              <a:t>をする権利を有し，</a:t>
            </a:r>
            <a:endParaRPr kumimoji="1" lang="en-US" altLang="ja-JP" sz="3600" dirty="0"/>
          </a:p>
          <a:p>
            <a:pPr marL="444500">
              <a:lnSpc>
                <a:spcPct val="100000"/>
              </a:lnSpc>
              <a:buClr>
                <a:srgbClr val="277BE8"/>
              </a:buClr>
            </a:pPr>
            <a:r>
              <a:rPr kumimoji="1" lang="ja-JP" altLang="en-US" sz="3600" dirty="0"/>
              <a:t>義務を負う。</a:t>
            </a:r>
          </a:p>
          <a:p>
            <a:pPr marL="444500" indent="-444500">
              <a:lnSpc>
                <a:spcPct val="100000"/>
              </a:lnSpc>
              <a:buClr>
                <a:srgbClr val="277BE8"/>
              </a:buClr>
            </a:pPr>
            <a:r>
              <a:rPr kumimoji="1" lang="ja-JP" altLang="en-US" sz="3600" dirty="0"/>
              <a:t>⑫子は，親権を行う者の許可を得なければ，</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(12) </a:t>
            </a:r>
            <a:r>
              <a:rPr lang="ja-JP" altLang="en-US" sz="4400" b="1" dirty="0">
                <a:solidFill>
                  <a:srgbClr val="005AFF"/>
                </a:solidFill>
              </a:rPr>
              <a:t>職業</a:t>
            </a:r>
            <a:r>
              <a:rPr lang="ja-JP" altLang="en-US" sz="3600" b="1" dirty="0">
                <a:solidFill>
                  <a:srgbClr val="005AFF"/>
                </a:solidFill>
              </a:rPr>
              <a:t> </a:t>
            </a:r>
            <a:r>
              <a:rPr kumimoji="1" lang="ja-JP" altLang="en-US" sz="3600" dirty="0"/>
              <a:t>を営むことができない。</a:t>
            </a:r>
            <a:endParaRPr kumimoji="1" lang="en-US" altLang="ja-JP" sz="3600" dirty="0"/>
          </a:p>
          <a:p>
            <a:pPr marL="444500" indent="-444500">
              <a:lnSpc>
                <a:spcPct val="100000"/>
              </a:lnSpc>
              <a:buClr>
                <a:srgbClr val="277BE8"/>
              </a:buClr>
            </a:pPr>
            <a:endParaRPr lang="en-US" altLang="ja-JP" sz="3600" dirty="0"/>
          </a:p>
        </p:txBody>
      </p:sp>
      <p:sp>
        <p:nvSpPr>
          <p:cNvPr id="11" name="コンテンツ プレースホルダー 10">
            <a:extLst>
              <a:ext uri="{FF2B5EF4-FFF2-40B4-BE49-F238E27FC236}">
                <a16:creationId xmlns:a16="http://schemas.microsoft.com/office/drawing/2014/main" id="{D4FB390A-11FA-65A7-CCB8-2D57BD14321E}"/>
              </a:ext>
            </a:extLst>
          </p:cNvPr>
          <p:cNvSpPr>
            <a:spLocks noGrp="1"/>
          </p:cNvSpPr>
          <p:nvPr>
            <p:ph type="body" sz="quarter" idx="16"/>
          </p:nvPr>
        </p:nvSpPr>
        <p:spPr>
          <a:xfrm>
            <a:off x="721686" y="120546"/>
            <a:ext cx="2046388" cy="658812"/>
          </a:xfrm>
        </p:spPr>
        <p:txBody>
          <a:bodyPr vert="horz" lIns="91440" tIns="45720" rIns="91440" bIns="45720" rtlCol="0">
            <a:noAutofit/>
          </a:bodyPr>
          <a:lstStyle/>
          <a:p>
            <a:pPr marL="541338" indent="-541338"/>
            <a:r>
              <a:rPr lang="ja-JP" altLang="en-US" dirty="0"/>
              <a:t>１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4/5</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0" dirty="0"/>
          </a:p>
        </p:txBody>
      </p:sp>
      <p:sp>
        <p:nvSpPr>
          <p:cNvPr id="10" name="テキスト ボックス 9">
            <a:extLst>
              <a:ext uri="{FF2B5EF4-FFF2-40B4-BE49-F238E27FC236}">
                <a16:creationId xmlns:a16="http://schemas.microsoft.com/office/drawing/2014/main" id="{BF6781C1-F616-BCC2-5ABE-42B094FB7541}"/>
              </a:ext>
            </a:extLst>
          </p:cNvPr>
          <p:cNvSpPr txBox="1"/>
          <p:nvPr/>
        </p:nvSpPr>
        <p:spPr>
          <a:xfrm>
            <a:off x="198786" y="23947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FB3C3EBD-6B38-EC1B-A896-3BE9CE51EE2C}"/>
              </a:ext>
            </a:extLst>
          </p:cNvPr>
          <p:cNvSpPr/>
          <p:nvPr/>
        </p:nvSpPr>
        <p:spPr>
          <a:xfrm>
            <a:off x="2778135" y="1922339"/>
            <a:ext cx="185535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11 </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6" name="大かっこ 5">
            <a:extLst>
              <a:ext uri="{FF2B5EF4-FFF2-40B4-BE49-F238E27FC236}">
                <a16:creationId xmlns:a16="http://schemas.microsoft.com/office/drawing/2014/main" id="{8FE1B160-E8AD-1611-4CD9-6B2B1445B899}"/>
              </a:ext>
            </a:extLst>
          </p:cNvPr>
          <p:cNvSpPr/>
          <p:nvPr/>
        </p:nvSpPr>
        <p:spPr>
          <a:xfrm>
            <a:off x="817202" y="3687686"/>
            <a:ext cx="185535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12     </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7917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33804-852A-6191-0940-13BDA58A98B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5A52E0F-2CE5-74AA-9CCD-C61445987674}"/>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315DBAEA-2230-DFE5-A196-264097072361}"/>
              </a:ext>
            </a:extLst>
          </p:cNvPr>
          <p:cNvSpPr>
            <a:spLocks noGrp="1"/>
          </p:cNvSpPr>
          <p:nvPr>
            <p:ph type="title"/>
          </p:nvPr>
        </p:nvSpPr>
        <p:spPr>
          <a:xfrm>
            <a:off x="6007100" y="179999"/>
            <a:ext cx="3136900" cy="396000"/>
          </a:xfrm>
        </p:spPr>
        <p:txBody>
          <a:bodyPr/>
          <a:lstStyle/>
          <a:p>
            <a:r>
              <a:rPr lang="ja-JP" altLang="en-US" dirty="0"/>
              <a:t>１　家族の生活と法律	</a:t>
            </a:r>
            <a:endParaRPr kumimoji="1" lang="ja-JP" altLang="en-US" dirty="0"/>
          </a:p>
        </p:txBody>
      </p:sp>
      <p:sp>
        <p:nvSpPr>
          <p:cNvPr id="2" name="テキスト プレースホルダー 1">
            <a:extLst>
              <a:ext uri="{FF2B5EF4-FFF2-40B4-BE49-F238E27FC236}">
                <a16:creationId xmlns:a16="http://schemas.microsoft.com/office/drawing/2014/main" id="{46F50F31-DEB2-2D53-77E7-5F1087E84756}"/>
              </a:ext>
            </a:extLst>
          </p:cNvPr>
          <p:cNvSpPr>
            <a:spLocks noGrp="1"/>
          </p:cNvSpPr>
          <p:nvPr>
            <p:ph type="body" sz="quarter" idx="15"/>
          </p:nvPr>
        </p:nvSpPr>
        <p:spPr>
          <a:xfrm>
            <a:off x="271903" y="746891"/>
            <a:ext cx="8602314" cy="5578470"/>
          </a:xfrm>
        </p:spPr>
        <p:txBody>
          <a:bodyPr>
            <a:noAutofit/>
          </a:bodyPr>
          <a:lstStyle/>
          <a:p>
            <a:pPr marL="571500" indent="-571500">
              <a:lnSpc>
                <a:spcPct val="100000"/>
              </a:lnSpc>
              <a:buClr>
                <a:srgbClr val="277BE8"/>
              </a:buClr>
              <a:buFont typeface="Wingdings" panose="05000000000000000000" pitchFamily="2" charset="2"/>
              <a:buChar char="l"/>
            </a:pPr>
            <a:r>
              <a:rPr lang="ja-JP" altLang="en-US" sz="3600" b="1" dirty="0">
                <a:solidFill>
                  <a:srgbClr val="277BE8"/>
                </a:solidFill>
              </a:rPr>
              <a:t>扶養に関する法律</a:t>
            </a:r>
            <a:endParaRPr lang="en-US" altLang="ja-JP" sz="3600" b="1" dirty="0">
              <a:solidFill>
                <a:srgbClr val="277BE8"/>
              </a:solidFill>
            </a:endParaRPr>
          </a:p>
          <a:p>
            <a:pPr marL="444500" indent="-444500">
              <a:lnSpc>
                <a:spcPct val="100000"/>
              </a:lnSpc>
              <a:buClr>
                <a:srgbClr val="277BE8"/>
              </a:buClr>
            </a:pPr>
            <a:r>
              <a:rPr kumimoji="1" lang="ja-JP" altLang="en-US" sz="3600" dirty="0"/>
              <a:t>⑬直系血族及び</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(13) </a:t>
            </a:r>
            <a:r>
              <a:rPr lang="ja-JP" altLang="en-US" sz="4400" b="1" dirty="0">
                <a:solidFill>
                  <a:srgbClr val="005AFF"/>
                </a:solidFill>
              </a:rPr>
              <a:t>兄弟姉妹 </a:t>
            </a:r>
            <a:r>
              <a:rPr kumimoji="1" lang="ja-JP" altLang="en-US" sz="3600" dirty="0"/>
              <a:t>は，互いに扶養をする義務がある。</a:t>
            </a:r>
          </a:p>
          <a:p>
            <a:pPr marL="444500" indent="-444500">
              <a:lnSpc>
                <a:spcPct val="100000"/>
              </a:lnSpc>
              <a:buClr>
                <a:srgbClr val="277BE8"/>
              </a:buClr>
            </a:pPr>
            <a:r>
              <a:rPr kumimoji="1" lang="ja-JP" altLang="en-US" sz="3600" dirty="0"/>
              <a:t>⑭特別の事情がある時は，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(14) </a:t>
            </a:r>
            <a:r>
              <a:rPr lang="ja-JP" altLang="en-US" sz="4400" b="1" dirty="0">
                <a:solidFill>
                  <a:srgbClr val="005AFF"/>
                </a:solidFill>
              </a:rPr>
              <a:t>３ </a:t>
            </a:r>
            <a:r>
              <a:rPr kumimoji="1" lang="ja-JP" altLang="en-US" sz="3600" dirty="0"/>
              <a:t>親等以内の親族にも家庭裁判所は扶養義務を負わせることができる。</a:t>
            </a:r>
            <a:endParaRPr kumimoji="1" lang="en-US" altLang="ja-JP" sz="3600" dirty="0"/>
          </a:p>
          <a:p>
            <a:pPr marL="444500" indent="-444500">
              <a:lnSpc>
                <a:spcPct val="100000"/>
              </a:lnSpc>
              <a:buClr>
                <a:srgbClr val="277BE8"/>
              </a:buClr>
            </a:pPr>
            <a:endParaRPr lang="en-US" altLang="ja-JP" sz="3600" dirty="0"/>
          </a:p>
        </p:txBody>
      </p:sp>
      <p:sp>
        <p:nvSpPr>
          <p:cNvPr id="11" name="コンテンツ プレースホルダー 10">
            <a:extLst>
              <a:ext uri="{FF2B5EF4-FFF2-40B4-BE49-F238E27FC236}">
                <a16:creationId xmlns:a16="http://schemas.microsoft.com/office/drawing/2014/main" id="{32396DD1-7DF9-7922-2854-DBC6F275D25F}"/>
              </a:ext>
            </a:extLst>
          </p:cNvPr>
          <p:cNvSpPr>
            <a:spLocks noGrp="1"/>
          </p:cNvSpPr>
          <p:nvPr>
            <p:ph type="body" sz="quarter" idx="16"/>
          </p:nvPr>
        </p:nvSpPr>
        <p:spPr>
          <a:xfrm>
            <a:off x="721686" y="179999"/>
            <a:ext cx="2046388" cy="480431"/>
          </a:xfrm>
        </p:spPr>
        <p:txBody>
          <a:bodyPr vert="horz" lIns="91440" tIns="45720" rIns="91440" bIns="45720" rtlCol="0">
            <a:noAutofit/>
          </a:bodyPr>
          <a:lstStyle/>
          <a:p>
            <a:pPr marL="541338" indent="-541338"/>
            <a:r>
              <a:rPr lang="ja-JP" altLang="en-US" dirty="0"/>
              <a:t>１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5/5</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0" dirty="0"/>
          </a:p>
        </p:txBody>
      </p:sp>
      <p:sp>
        <p:nvSpPr>
          <p:cNvPr id="10" name="テキスト ボックス 9">
            <a:extLst>
              <a:ext uri="{FF2B5EF4-FFF2-40B4-BE49-F238E27FC236}">
                <a16:creationId xmlns:a16="http://schemas.microsoft.com/office/drawing/2014/main" id="{086629DB-E3D0-6BE0-4368-40143B29D732}"/>
              </a:ext>
            </a:extLst>
          </p:cNvPr>
          <p:cNvSpPr txBox="1"/>
          <p:nvPr/>
        </p:nvSpPr>
        <p:spPr>
          <a:xfrm>
            <a:off x="198786" y="23947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65A10F4D-507D-C450-F16A-3FB507708C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B9C8F81D-397F-76A3-2125-FBBC3E38D585}"/>
              </a:ext>
            </a:extLst>
          </p:cNvPr>
          <p:cNvSpPr/>
          <p:nvPr/>
        </p:nvSpPr>
        <p:spPr>
          <a:xfrm>
            <a:off x="3644322" y="1378425"/>
            <a:ext cx="3088987"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13 </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D8AE6CE8-BA71-8660-3504-23D9CA6D4473}"/>
              </a:ext>
            </a:extLst>
          </p:cNvPr>
          <p:cNvSpPr/>
          <p:nvPr/>
        </p:nvSpPr>
        <p:spPr>
          <a:xfrm>
            <a:off x="5617029" y="2634164"/>
            <a:ext cx="130628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21249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72C461C-FC20-8631-75F1-3D087619FE9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DB7B809C-E2B4-4E5F-7BDF-27BBE3203B84}"/>
              </a:ext>
            </a:extLst>
          </p:cNvPr>
          <p:cNvSpPr>
            <a:spLocks noGrp="1"/>
          </p:cNvSpPr>
          <p:nvPr>
            <p:ph type="title"/>
          </p:nvPr>
        </p:nvSpPr>
        <p:spPr>
          <a:xfrm>
            <a:off x="6007100" y="179999"/>
            <a:ext cx="3136900" cy="396000"/>
          </a:xfrm>
        </p:spPr>
        <p:txBody>
          <a:bodyPr/>
          <a:lstStyle/>
          <a:p>
            <a:r>
              <a:rPr lang="ja-JP" altLang="en-US" dirty="0"/>
              <a:t>１　家族の生活と法律</a:t>
            </a:r>
            <a:endParaRPr kumimoji="1" lang="ja-JP" altLang="en-US" dirty="0"/>
          </a:p>
        </p:txBody>
      </p:sp>
      <p:sp>
        <p:nvSpPr>
          <p:cNvPr id="5" name="テキスト プレースホルダー 4">
            <a:extLst>
              <a:ext uri="{FF2B5EF4-FFF2-40B4-BE49-F238E27FC236}">
                <a16:creationId xmlns:a16="http://schemas.microsoft.com/office/drawing/2014/main" id="{88CD9725-2D06-3457-D340-74B8AB58A9B7}"/>
              </a:ext>
            </a:extLst>
          </p:cNvPr>
          <p:cNvSpPr>
            <a:spLocks noGrp="1"/>
          </p:cNvSpPr>
          <p:nvPr>
            <p:ph type="body" sz="quarter" idx="16"/>
          </p:nvPr>
        </p:nvSpPr>
        <p:spPr>
          <a:xfrm>
            <a:off x="622865" y="575999"/>
            <a:ext cx="8432235" cy="1372799"/>
          </a:xfrm>
        </p:spPr>
        <p:txBody>
          <a:bodyPr/>
          <a:lstStyle/>
          <a:p>
            <a:r>
              <a:rPr kumimoji="1" lang="ja-JP" altLang="en-US" dirty="0"/>
              <a:t>２　教科書 </a:t>
            </a:r>
            <a:r>
              <a:rPr kumimoji="1" lang="en-US" altLang="ja-JP" dirty="0"/>
              <a:t>p .31 </a:t>
            </a:r>
            <a:r>
              <a:rPr kumimoji="1" lang="en-US" altLang="ja-JP" sz="32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200" b="1" i="0" u="none" strike="noStrike" kern="1200" cap="none" spc="0" normalizeH="0" baseline="0" noProof="0" dirty="0">
                <a:ln>
                  <a:noFill/>
                </a:ln>
                <a:solidFill>
                  <a:schemeClr val="bg1"/>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5</a:t>
            </a:r>
            <a:r>
              <a:rPr kumimoji="1" lang="en-US" altLang="ja-JP" sz="32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dirty="0"/>
              <a:t>を見て， 相続人が次の場合の法定相続を調べ，</a:t>
            </a:r>
            <a:r>
              <a:rPr kumimoji="1" lang="en-US" altLang="ja-JP" dirty="0"/>
              <a:t>1000 </a:t>
            </a:r>
            <a:r>
              <a:rPr kumimoji="1" lang="ja-JP" altLang="en-US" dirty="0"/>
              <a:t>万円を分配してみよう。　</a:t>
            </a:r>
          </a:p>
        </p:txBody>
      </p:sp>
      <p:graphicFrame>
        <p:nvGraphicFramePr>
          <p:cNvPr id="6" name="表 5">
            <a:extLst>
              <a:ext uri="{FF2B5EF4-FFF2-40B4-BE49-F238E27FC236}">
                <a16:creationId xmlns:a16="http://schemas.microsoft.com/office/drawing/2014/main" id="{24D198CA-82AB-0D86-DAF3-163DFEAA3A80}"/>
              </a:ext>
            </a:extLst>
          </p:cNvPr>
          <p:cNvGraphicFramePr>
            <a:graphicFrameLocks noGrp="1"/>
          </p:cNvGraphicFramePr>
          <p:nvPr>
            <p:extLst>
              <p:ext uri="{D42A27DB-BD31-4B8C-83A1-F6EECF244321}">
                <p14:modId xmlns:p14="http://schemas.microsoft.com/office/powerpoint/2010/main" val="1838526437"/>
              </p:ext>
            </p:extLst>
          </p:nvPr>
        </p:nvGraphicFramePr>
        <p:xfrm>
          <a:off x="127000" y="2538419"/>
          <a:ext cx="8826500" cy="3200400"/>
        </p:xfrm>
        <a:graphic>
          <a:graphicData uri="http://schemas.openxmlformats.org/drawingml/2006/table">
            <a:tbl>
              <a:tblPr bandRow="1">
                <a:tableStyleId>{72833802-FEF1-4C79-8D5D-14CF1EAF98D9}</a:tableStyleId>
              </a:tblPr>
              <a:tblGrid>
                <a:gridCol w="2540000">
                  <a:extLst>
                    <a:ext uri="{9D8B030D-6E8A-4147-A177-3AD203B41FA5}">
                      <a16:colId xmlns:a16="http://schemas.microsoft.com/office/drawing/2014/main" val="829345759"/>
                    </a:ext>
                  </a:extLst>
                </a:gridCol>
                <a:gridCol w="3162300">
                  <a:extLst>
                    <a:ext uri="{9D8B030D-6E8A-4147-A177-3AD203B41FA5}">
                      <a16:colId xmlns:a16="http://schemas.microsoft.com/office/drawing/2014/main" val="2080725343"/>
                    </a:ext>
                  </a:extLst>
                </a:gridCol>
                <a:gridCol w="3124200">
                  <a:extLst>
                    <a:ext uri="{9D8B030D-6E8A-4147-A177-3AD203B41FA5}">
                      <a16:colId xmlns:a16="http://schemas.microsoft.com/office/drawing/2014/main" val="4264204958"/>
                    </a:ext>
                  </a:extLst>
                </a:gridCol>
              </a:tblGrid>
              <a:tr h="3138481">
                <a:tc>
                  <a:txBody>
                    <a:bodyPr/>
                    <a:lstStyle/>
                    <a:p>
                      <a:pPr algn="l"/>
                      <a:r>
                        <a:rPr kumimoji="1" lang="ja-JP" altLang="en-US" sz="3200" dirty="0">
                          <a:latin typeface="ＭＳ Ｐゴシック" panose="020B0600070205080204" pitchFamily="50" charset="-128"/>
                          <a:ea typeface="ＭＳ Ｐゴシック" panose="020B0600070205080204" pitchFamily="50" charset="-128"/>
                        </a:rPr>
                        <a:t>配偶者</a:t>
                      </a:r>
                      <a:endParaRPr kumimoji="1" lang="en-US" altLang="ja-JP" sz="3200" dirty="0">
                        <a:latin typeface="ＭＳ Ｐゴシック" panose="020B0600070205080204" pitchFamily="50" charset="-128"/>
                        <a:ea typeface="ＭＳ Ｐゴシック" panose="020B0600070205080204" pitchFamily="50" charset="-128"/>
                      </a:endParaRPr>
                    </a:p>
                    <a:p>
                      <a:pPr algn="l"/>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(15) </a:t>
                      </a:r>
                      <a:r>
                        <a:rPr kumimoji="1" lang="en-US" altLang="ja-JP" sz="36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500 </a:t>
                      </a:r>
                      <a:r>
                        <a:rPr kumimoji="1" lang="ja-JP" altLang="en-US" sz="3200" dirty="0">
                          <a:latin typeface="ＭＳ Ｐゴシック" panose="020B0600070205080204" pitchFamily="50" charset="-128"/>
                          <a:ea typeface="ＭＳ Ｐゴシック" panose="020B0600070205080204" pitchFamily="50" charset="-128"/>
                        </a:rPr>
                        <a:t>万円</a:t>
                      </a:r>
                      <a:endParaRPr kumimoji="1" lang="en-US" altLang="ja-JP" sz="3200" dirty="0">
                        <a:latin typeface="ＭＳ Ｐゴシック" panose="020B0600070205080204" pitchFamily="50" charset="-128"/>
                        <a:ea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子１人</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(16)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500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algn="l"/>
                      <a:endParaRPr kumimoji="1" lang="en-US" altLang="ja-JP" sz="3200" dirty="0">
                        <a:latin typeface="ＭＳ Ｐゴシック" panose="020B0600070205080204" pitchFamily="50" charset="-128"/>
                        <a:ea typeface="ＭＳ Ｐゴシック" panose="020B0600070205080204" pitchFamily="50" charset="-128"/>
                      </a:endParaRPr>
                    </a:p>
                    <a:p>
                      <a:pPr algn="l"/>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配偶者</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(17)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500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子２人</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　　</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(18)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250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　　</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(19)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250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22300" indent="-622300">
                        <a:buFont typeface="Arial" panose="020B0604020202020204" pitchFamily="34" charset="0"/>
                        <a:buNone/>
                      </a:pPr>
                      <a:r>
                        <a:rPr kumimoji="1" lang="ja-JP" altLang="en-US" sz="3200" kern="1200" dirty="0">
                          <a:solidFill>
                            <a:schemeClr val="tx1"/>
                          </a:solidFill>
                          <a:latin typeface="ＭＳ Ｐゴシック" panose="020B0600070205080204" pitchFamily="50" charset="-128"/>
                          <a:ea typeface="+mn-ea"/>
                          <a:cs typeface="+mn-cs"/>
                        </a:rPr>
                        <a:t>配偶者</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(20)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750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buFont typeface="Arial" panose="020B0604020202020204" pitchFamily="34" charset="0"/>
                        <a:buNone/>
                      </a:pPr>
                      <a:r>
                        <a:rPr kumimoji="1" lang="ja-JP" altLang="en-US" sz="3200" kern="1200" dirty="0">
                          <a:solidFill>
                            <a:schemeClr val="tx1"/>
                          </a:solidFill>
                          <a:latin typeface="ＭＳ Ｐゴシック" panose="020B0600070205080204" pitchFamily="50" charset="-128"/>
                          <a:ea typeface="+mn-ea"/>
                          <a:cs typeface="+mn-cs"/>
                        </a:rPr>
                        <a:t>亡くなった人の</a:t>
                      </a:r>
                      <a:endParaRPr kumimoji="1" lang="en-US" altLang="ja-JP" sz="3200" kern="1200" dirty="0">
                        <a:solidFill>
                          <a:schemeClr val="tx1"/>
                        </a:solidFill>
                        <a:latin typeface="ＭＳ Ｐゴシック" panose="020B0600070205080204" pitchFamily="50" charset="-128"/>
                        <a:ea typeface="+mn-ea"/>
                        <a:cs typeface="+mn-cs"/>
                      </a:endParaRPr>
                    </a:p>
                    <a:p>
                      <a:pPr marL="0" indent="0">
                        <a:buFont typeface="Arial" panose="020B0604020202020204" pitchFamily="34" charset="0"/>
                        <a:buNone/>
                      </a:pPr>
                      <a:r>
                        <a:rPr kumimoji="1" lang="ja-JP" altLang="en-US" sz="3200" kern="1200" dirty="0">
                          <a:solidFill>
                            <a:schemeClr val="tx1"/>
                          </a:solidFill>
                          <a:latin typeface="ＭＳ Ｐゴシック" panose="020B0600070205080204" pitchFamily="50" charset="-128"/>
                          <a:ea typeface="+mn-ea"/>
                          <a:cs typeface="+mn-cs"/>
                        </a:rPr>
                        <a:t>兄弟姉妹１人</a:t>
                      </a:r>
                      <a:endParaRPr kumimoji="1" lang="en-US" altLang="ja-JP" sz="3200" kern="1200" dirty="0">
                        <a:solidFill>
                          <a:schemeClr val="tx1"/>
                        </a:solidFill>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mn-ea"/>
                          <a:cs typeface="+mn-cs"/>
                        </a:rPr>
                        <a:t>(21)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250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万円</a:t>
                      </a:r>
                      <a:endParaRPr kumimoji="1" lang="ja-JP" altLang="en-US" sz="3200" kern="1200" dirty="0">
                        <a:solidFill>
                          <a:schemeClr val="tx1"/>
                        </a:solidFill>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90117752"/>
                  </a:ext>
                </a:extLst>
              </a:tr>
            </a:tbl>
          </a:graphicData>
        </a:graphic>
      </p:graphicFrame>
      <p:pic>
        <p:nvPicPr>
          <p:cNvPr id="10" name="図 9" descr="back.png">
            <a:hlinkClick r:id="rId2" action="ppaction://hlinksldjump"/>
            <a:extLst>
              <a:ext uri="{FF2B5EF4-FFF2-40B4-BE49-F238E27FC236}">
                <a16:creationId xmlns:a16="http://schemas.microsoft.com/office/drawing/2014/main" id="{C8E7D523-36B9-FDA3-B846-38B4C19CB3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11" name="テキスト ボックス 10">
            <a:extLst>
              <a:ext uri="{FF2B5EF4-FFF2-40B4-BE49-F238E27FC236}">
                <a16:creationId xmlns:a16="http://schemas.microsoft.com/office/drawing/2014/main" id="{C68D2D92-9C7E-4158-13D7-754689A35435}"/>
              </a:ext>
            </a:extLst>
          </p:cNvPr>
          <p:cNvSpPr txBox="1"/>
          <p:nvPr/>
        </p:nvSpPr>
        <p:spPr>
          <a:xfrm>
            <a:off x="127000" y="880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12" name="左大かっこ 11">
            <a:extLst>
              <a:ext uri="{FF2B5EF4-FFF2-40B4-BE49-F238E27FC236}">
                <a16:creationId xmlns:a16="http://schemas.microsoft.com/office/drawing/2014/main" id="{C7647272-8580-0DB5-5796-55BE2FF85549}"/>
              </a:ext>
            </a:extLst>
          </p:cNvPr>
          <p:cNvSpPr/>
          <p:nvPr/>
        </p:nvSpPr>
        <p:spPr>
          <a:xfrm>
            <a:off x="2844800" y="4127500"/>
            <a:ext cx="139700" cy="925794"/>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 name="大かっこ 3">
            <a:extLst>
              <a:ext uri="{FF2B5EF4-FFF2-40B4-BE49-F238E27FC236}">
                <a16:creationId xmlns:a16="http://schemas.microsoft.com/office/drawing/2014/main" id="{043CC90A-21EA-8A64-FCB5-C87443C4A249}"/>
              </a:ext>
            </a:extLst>
          </p:cNvPr>
          <p:cNvSpPr/>
          <p:nvPr/>
        </p:nvSpPr>
        <p:spPr>
          <a:xfrm>
            <a:off x="190500" y="3112299"/>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15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8A8A2728-75BB-3FBB-6419-EEC8901052AD}"/>
              </a:ext>
            </a:extLst>
          </p:cNvPr>
          <p:cNvSpPr/>
          <p:nvPr/>
        </p:nvSpPr>
        <p:spPr>
          <a:xfrm>
            <a:off x="190500" y="4186322"/>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16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AB03BDB4-0AE3-7E54-64C7-A257D506BD34}"/>
              </a:ext>
            </a:extLst>
          </p:cNvPr>
          <p:cNvSpPr/>
          <p:nvPr/>
        </p:nvSpPr>
        <p:spPr>
          <a:xfrm>
            <a:off x="2729840" y="3108102"/>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17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3C225C8E-D4D3-733B-1EC4-FF928BB76B20}"/>
              </a:ext>
            </a:extLst>
          </p:cNvPr>
          <p:cNvSpPr/>
          <p:nvPr/>
        </p:nvSpPr>
        <p:spPr>
          <a:xfrm>
            <a:off x="3137725" y="4078561"/>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18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50B5D822-C6D5-6A44-193D-F77973C00407}"/>
              </a:ext>
            </a:extLst>
          </p:cNvPr>
          <p:cNvSpPr/>
          <p:nvPr/>
        </p:nvSpPr>
        <p:spPr>
          <a:xfrm>
            <a:off x="3137725" y="4690532"/>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19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4" name="大かっこ 13">
            <a:extLst>
              <a:ext uri="{FF2B5EF4-FFF2-40B4-BE49-F238E27FC236}">
                <a16:creationId xmlns:a16="http://schemas.microsoft.com/office/drawing/2014/main" id="{2BA4CFA1-5842-CB8F-2186-3132C8DF921F}"/>
              </a:ext>
            </a:extLst>
          </p:cNvPr>
          <p:cNvSpPr/>
          <p:nvPr/>
        </p:nvSpPr>
        <p:spPr>
          <a:xfrm>
            <a:off x="5924795" y="3108102"/>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20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5" name="大かっこ 14">
            <a:extLst>
              <a:ext uri="{FF2B5EF4-FFF2-40B4-BE49-F238E27FC236}">
                <a16:creationId xmlns:a16="http://schemas.microsoft.com/office/drawing/2014/main" id="{0CD99507-7C66-5BA4-E6BD-99841C64DB0B}"/>
              </a:ext>
            </a:extLst>
          </p:cNvPr>
          <p:cNvSpPr/>
          <p:nvPr/>
        </p:nvSpPr>
        <p:spPr>
          <a:xfrm>
            <a:off x="5924795" y="4644711"/>
            <a:ext cx="1365168" cy="540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21 </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17980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15674-204F-C904-A501-7BDFBC6F899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F327B44-886E-6060-A4F4-60E16639BB52}"/>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FE1FC338-EDDA-D7CA-9B08-07F7DC62A064}"/>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１　家族の生活と法律</a:t>
            </a:r>
            <a:r>
              <a:rPr lang="ja-JP" altLang="en-US" dirty="0"/>
              <a:t>	</a:t>
            </a:r>
            <a:endParaRPr kumimoji="1" lang="ja-JP" altLang="en-US" dirty="0"/>
          </a:p>
        </p:txBody>
      </p:sp>
      <p:pic>
        <p:nvPicPr>
          <p:cNvPr id="5" name="図 4">
            <a:extLst>
              <a:ext uri="{FF2B5EF4-FFF2-40B4-BE49-F238E27FC236}">
                <a16:creationId xmlns:a16="http://schemas.microsoft.com/office/drawing/2014/main" id="{14AC5E40-2AFA-63E1-E02E-9ADD2660EC0E}"/>
              </a:ext>
            </a:extLst>
          </p:cNvPr>
          <p:cNvPicPr>
            <a:picLocks noChangeAspect="1"/>
          </p:cNvPicPr>
          <p:nvPr/>
        </p:nvPicPr>
        <p:blipFill>
          <a:blip r:embed="rId3"/>
          <a:stretch>
            <a:fillRect/>
          </a:stretch>
        </p:blipFill>
        <p:spPr>
          <a:xfrm>
            <a:off x="20024" y="1709621"/>
            <a:ext cx="9171821" cy="3962400"/>
          </a:xfrm>
          <a:prstGeom prst="rect">
            <a:avLst/>
          </a:prstGeom>
        </p:spPr>
      </p:pic>
    </p:spTree>
    <p:extLst>
      <p:ext uri="{BB962C8B-B14F-4D97-AF65-F5344CB8AC3E}">
        <p14:creationId xmlns:p14="http://schemas.microsoft.com/office/powerpoint/2010/main" val="185098642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3621</TotalTime>
  <Words>613</Words>
  <PresentationFormat>画面に合わせる (4:3)</PresentationFormat>
  <Paragraphs>114</Paragraphs>
  <Slides>14</Slides>
  <Notes>13</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14</vt:i4>
      </vt:variant>
    </vt:vector>
  </HeadingPairs>
  <TitlesOfParts>
    <vt:vector size="19" baseType="lpstr">
      <vt:lpstr>ＭＳ Ｐゴシック</vt:lpstr>
      <vt:lpstr>游ゴシック</vt:lpstr>
      <vt:lpstr>Arial</vt:lpstr>
      <vt:lpstr>Wingdings</vt:lpstr>
      <vt:lpstr>Office テーマ</vt:lpstr>
      <vt:lpstr>10.家族にかかわる法律</vt:lpstr>
      <vt:lpstr>問題インデックス</vt:lpstr>
      <vt:lpstr>１　家族の生活と法律 </vt:lpstr>
      <vt:lpstr>１　家族の生活と法律 </vt:lpstr>
      <vt:lpstr>１　家族の生活と法律 </vt:lpstr>
      <vt:lpstr>１　家族の生活と法律 </vt:lpstr>
      <vt:lpstr>１　家族の生活と法律 </vt:lpstr>
      <vt:lpstr>１　家族の生活と法律</vt:lpstr>
      <vt:lpstr>１　家族の生活と法律 </vt:lpstr>
      <vt:lpstr>１　家族の生活と法律 </vt:lpstr>
      <vt:lpstr>１　家族の生活と法律 </vt:lpstr>
      <vt:lpstr>１　家族の生活と法律 </vt:lpstr>
      <vt:lpstr>１　家族の生活と法律 </vt:lpstr>
      <vt:lpstr>１　家族の生活と法律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2024-10-25T01:08:47Z</cp:lastPrinted>
  <dcterms:created xsi:type="dcterms:W3CDTF">2020-05-11T04:01:04Z</dcterms:created>
  <dcterms:modified xsi:type="dcterms:W3CDTF">2025-04-03T07:44:32Z</dcterms:modified>
</cp:coreProperties>
</file>