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6"/>
  </p:notesMasterIdLst>
  <p:handoutMasterIdLst>
    <p:handoutMasterId r:id="rId37"/>
  </p:handoutMasterIdLst>
  <p:sldIdLst>
    <p:sldId id="267" r:id="rId2"/>
    <p:sldId id="402" r:id="rId3"/>
    <p:sldId id="405" r:id="rId4"/>
    <p:sldId id="433" r:id="rId5"/>
    <p:sldId id="403" r:id="rId6"/>
    <p:sldId id="404" r:id="rId7"/>
    <p:sldId id="406" r:id="rId8"/>
    <p:sldId id="425" r:id="rId9"/>
    <p:sldId id="427" r:id="rId10"/>
    <p:sldId id="428" r:id="rId11"/>
    <p:sldId id="431" r:id="rId12"/>
    <p:sldId id="432" r:id="rId13"/>
    <p:sldId id="429" r:id="rId14"/>
    <p:sldId id="430" r:id="rId15"/>
    <p:sldId id="434" r:id="rId16"/>
    <p:sldId id="417" r:id="rId17"/>
    <p:sldId id="435" r:id="rId18"/>
    <p:sldId id="436" r:id="rId19"/>
    <p:sldId id="421" r:id="rId20"/>
    <p:sldId id="382" r:id="rId21"/>
    <p:sldId id="422" r:id="rId22"/>
    <p:sldId id="423" r:id="rId23"/>
    <p:sldId id="446" r:id="rId24"/>
    <p:sldId id="424" r:id="rId25"/>
    <p:sldId id="383" r:id="rId26"/>
    <p:sldId id="437" r:id="rId27"/>
    <p:sldId id="438" r:id="rId28"/>
    <p:sldId id="439" r:id="rId29"/>
    <p:sldId id="440" r:id="rId30"/>
    <p:sldId id="441" r:id="rId31"/>
    <p:sldId id="442" r:id="rId32"/>
    <p:sldId id="443" r:id="rId33"/>
    <p:sldId id="444" r:id="rId34"/>
    <p:sldId id="445" r:id="rId35"/>
  </p:sldIdLst>
  <p:sldSz cx="9144000" cy="6858000" type="screen4x3"/>
  <p:notesSz cx="6858000" cy="987425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AFF"/>
    <a:srgbClr val="00ABEF"/>
    <a:srgbClr val="277BE8"/>
    <a:srgbClr val="F6ECA6"/>
    <a:srgbClr val="9BDFF9"/>
    <a:srgbClr val="14B1E7"/>
    <a:srgbClr val="D5E1EE"/>
    <a:srgbClr val="00ABBD"/>
    <a:srgbClr val="CFEAE6"/>
    <a:srgbClr val="68696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スタイル (淡色)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2833802-FEF1-4C79-8D5D-14CF1EAF98D9}" styleName="淡色スタイル 2 - アクセント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412" autoAdjust="0"/>
    <p:restoredTop sz="86303" autoAdjust="0"/>
  </p:normalViewPr>
  <p:slideViewPr>
    <p:cSldViewPr snapToGrid="0">
      <p:cViewPr varScale="1">
        <p:scale>
          <a:sx n="63" d="100"/>
          <a:sy n="63" d="100"/>
        </p:scale>
        <p:origin x="84" y="702"/>
      </p:cViewPr>
      <p:guideLst/>
    </p:cSldViewPr>
  </p:slideViewPr>
  <p:outlineViewPr>
    <p:cViewPr>
      <p:scale>
        <a:sx n="33" d="100"/>
        <a:sy n="33" d="100"/>
      </p:scale>
      <p:origin x="0" y="-11238"/>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81" d="100"/>
          <a:sy n="81" d="100"/>
        </p:scale>
        <p:origin x="1008"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3209EC34-FC8F-FF04-2AF6-60C8EA45C60C}"/>
              </a:ext>
            </a:extLst>
          </p:cNvPr>
          <p:cNvSpPr>
            <a:spLocks noGrp="1"/>
          </p:cNvSpPr>
          <p:nvPr>
            <p:ph type="hdr" sz="quarter"/>
          </p:nvPr>
        </p:nvSpPr>
        <p:spPr>
          <a:xfrm>
            <a:off x="0" y="0"/>
            <a:ext cx="2971800" cy="495427"/>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9AF51CFA-BB39-379F-0C16-BC8BF0690D7C}"/>
              </a:ext>
            </a:extLst>
          </p:cNvPr>
          <p:cNvSpPr>
            <a:spLocks noGrp="1"/>
          </p:cNvSpPr>
          <p:nvPr>
            <p:ph type="dt" sz="quarter" idx="1"/>
          </p:nvPr>
        </p:nvSpPr>
        <p:spPr>
          <a:xfrm>
            <a:off x="3884613" y="0"/>
            <a:ext cx="2971800" cy="495427"/>
          </a:xfrm>
          <a:prstGeom prst="rect">
            <a:avLst/>
          </a:prstGeom>
        </p:spPr>
        <p:txBody>
          <a:bodyPr vert="horz" lIns="91440" tIns="45720" rIns="91440" bIns="45720" rtlCol="0"/>
          <a:lstStyle>
            <a:lvl1pPr algn="r">
              <a:defRPr sz="1200"/>
            </a:lvl1pPr>
          </a:lstStyle>
          <a:p>
            <a:fld id="{160FFAE7-CCBD-4882-9B41-FBF2B5CC7860}" type="datetimeFigureOut">
              <a:rPr kumimoji="1" lang="ja-JP" altLang="en-US" smtClean="0"/>
              <a:t>2025/4/4</a:t>
            </a:fld>
            <a:endParaRPr kumimoji="1" lang="ja-JP" altLang="en-US"/>
          </a:p>
        </p:txBody>
      </p:sp>
      <p:sp>
        <p:nvSpPr>
          <p:cNvPr id="4" name="フッター プレースホルダー 3">
            <a:extLst>
              <a:ext uri="{FF2B5EF4-FFF2-40B4-BE49-F238E27FC236}">
                <a16:creationId xmlns:a16="http://schemas.microsoft.com/office/drawing/2014/main" id="{E150BA87-16E2-FDD7-0EC5-07934D3BE626}"/>
              </a:ext>
            </a:extLst>
          </p:cNvPr>
          <p:cNvSpPr>
            <a:spLocks noGrp="1"/>
          </p:cNvSpPr>
          <p:nvPr>
            <p:ph type="ftr" sz="quarter" idx="2"/>
          </p:nvPr>
        </p:nvSpPr>
        <p:spPr>
          <a:xfrm>
            <a:off x="0" y="9378824"/>
            <a:ext cx="2971800" cy="495426"/>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C99AB036-9C28-A9B6-8FC3-C013B820BD23}"/>
              </a:ext>
            </a:extLst>
          </p:cNvPr>
          <p:cNvSpPr>
            <a:spLocks noGrp="1"/>
          </p:cNvSpPr>
          <p:nvPr>
            <p:ph type="sldNum" sz="quarter" idx="3"/>
          </p:nvPr>
        </p:nvSpPr>
        <p:spPr>
          <a:xfrm>
            <a:off x="3884613" y="9378824"/>
            <a:ext cx="2971800" cy="495426"/>
          </a:xfrm>
          <a:prstGeom prst="rect">
            <a:avLst/>
          </a:prstGeom>
        </p:spPr>
        <p:txBody>
          <a:bodyPr vert="horz" lIns="91440" tIns="45720" rIns="91440" bIns="45720" rtlCol="0" anchor="b"/>
          <a:lstStyle>
            <a:lvl1pPr algn="r">
              <a:defRPr sz="1200"/>
            </a:lvl1pPr>
          </a:lstStyle>
          <a:p>
            <a:fld id="{4152DC0A-0EF1-464F-BBC4-47B626F9212C}" type="slidenum">
              <a:rPr kumimoji="1" lang="ja-JP" altLang="en-US" smtClean="0"/>
              <a:t>‹#›</a:t>
            </a:fld>
            <a:endParaRPr kumimoji="1" lang="ja-JP" altLang="en-US"/>
          </a:p>
        </p:txBody>
      </p:sp>
    </p:spTree>
    <p:extLst>
      <p:ext uri="{BB962C8B-B14F-4D97-AF65-F5344CB8AC3E}">
        <p14:creationId xmlns:p14="http://schemas.microsoft.com/office/powerpoint/2010/main" val="269236260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95427"/>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95427"/>
          </a:xfrm>
          <a:prstGeom prst="rect">
            <a:avLst/>
          </a:prstGeom>
        </p:spPr>
        <p:txBody>
          <a:bodyPr vert="horz" lIns="91440" tIns="45720" rIns="91440" bIns="45720" rtlCol="0"/>
          <a:lstStyle>
            <a:lvl1pPr algn="r">
              <a:defRPr sz="1200"/>
            </a:lvl1pPr>
          </a:lstStyle>
          <a:p>
            <a:fld id="{537744EE-B228-4D4B-B3C5-E24EBA43BD19}" type="datetimeFigureOut">
              <a:rPr kumimoji="1" lang="ja-JP" altLang="en-US" smtClean="0"/>
              <a:t>2025/4/4</a:t>
            </a:fld>
            <a:endParaRPr kumimoji="1" lang="ja-JP" altLang="en-US"/>
          </a:p>
        </p:txBody>
      </p:sp>
      <p:sp>
        <p:nvSpPr>
          <p:cNvPr id="4" name="スライド イメージ プレースホルダー 3"/>
          <p:cNvSpPr>
            <a:spLocks noGrp="1" noRot="1" noChangeAspect="1"/>
          </p:cNvSpPr>
          <p:nvPr>
            <p:ph type="sldImg" idx="2"/>
          </p:nvPr>
        </p:nvSpPr>
        <p:spPr>
          <a:xfrm>
            <a:off x="1206500" y="1233488"/>
            <a:ext cx="4445000" cy="333375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751983"/>
            <a:ext cx="5486400" cy="3887986"/>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8824"/>
            <a:ext cx="2971800" cy="495426"/>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9378824"/>
            <a:ext cx="2971800" cy="495426"/>
          </a:xfrm>
          <a:prstGeom prst="rect">
            <a:avLst/>
          </a:prstGeom>
        </p:spPr>
        <p:txBody>
          <a:bodyPr vert="horz" lIns="91440" tIns="45720" rIns="91440" bIns="45720" rtlCol="0" anchor="b"/>
          <a:lstStyle>
            <a:lvl1pPr algn="r">
              <a:defRPr sz="1200"/>
            </a:lvl1pPr>
          </a:lstStyle>
          <a:p>
            <a:fld id="{18CE2DE2-5132-4E7D-B18E-E71053432C59}" type="slidenum">
              <a:rPr kumimoji="1" lang="ja-JP" altLang="en-US" smtClean="0"/>
              <a:t>‹#›</a:t>
            </a:fld>
            <a:endParaRPr kumimoji="1" lang="ja-JP" altLang="en-US"/>
          </a:p>
        </p:txBody>
      </p:sp>
    </p:spTree>
    <p:extLst>
      <p:ext uri="{BB962C8B-B14F-4D97-AF65-F5344CB8AC3E}">
        <p14:creationId xmlns:p14="http://schemas.microsoft.com/office/powerpoint/2010/main" val="230626967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1</a:t>
            </a:fld>
            <a:endParaRPr kumimoji="1" lang="ja-JP" altLang="en-US"/>
          </a:p>
        </p:txBody>
      </p:sp>
    </p:spTree>
    <p:extLst>
      <p:ext uri="{BB962C8B-B14F-4D97-AF65-F5344CB8AC3E}">
        <p14:creationId xmlns:p14="http://schemas.microsoft.com/office/powerpoint/2010/main" val="37550384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2DC239-9165-8672-329D-D8BF54C771B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1033C4F-F8EE-DE92-9D5B-21E46E4E5CF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57BC698-FAD2-F975-B6E6-9B3969645722}"/>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798920C0-B0E6-710A-E2C5-0E40CDA3499B}"/>
              </a:ext>
            </a:extLst>
          </p:cNvPr>
          <p:cNvSpPr>
            <a:spLocks noGrp="1"/>
          </p:cNvSpPr>
          <p:nvPr>
            <p:ph type="sldNum" sz="quarter" idx="5"/>
          </p:nvPr>
        </p:nvSpPr>
        <p:spPr/>
        <p:txBody>
          <a:bodyPr/>
          <a:lstStyle/>
          <a:p>
            <a:fld id="{18CE2DE2-5132-4E7D-B18E-E71053432C59}" type="slidenum">
              <a:rPr kumimoji="1" lang="ja-JP" altLang="en-US" smtClean="0"/>
              <a:t>21</a:t>
            </a:fld>
            <a:endParaRPr kumimoji="1" lang="ja-JP" altLang="en-US"/>
          </a:p>
        </p:txBody>
      </p:sp>
    </p:spTree>
    <p:extLst>
      <p:ext uri="{BB962C8B-B14F-4D97-AF65-F5344CB8AC3E}">
        <p14:creationId xmlns:p14="http://schemas.microsoft.com/office/powerpoint/2010/main" val="15067818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BAA32B-85A4-F2F1-551F-89F97A8E68D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6F8E428-A5AA-5025-9251-559FF8EC417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497CAC3-E351-CBA0-0262-D32688D12B27}"/>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9C66D1C8-36FF-5D98-E86C-83C94F970355}"/>
              </a:ext>
            </a:extLst>
          </p:cNvPr>
          <p:cNvSpPr>
            <a:spLocks noGrp="1"/>
          </p:cNvSpPr>
          <p:nvPr>
            <p:ph type="sldNum" sz="quarter" idx="5"/>
          </p:nvPr>
        </p:nvSpPr>
        <p:spPr/>
        <p:txBody>
          <a:bodyPr/>
          <a:lstStyle/>
          <a:p>
            <a:fld id="{18CE2DE2-5132-4E7D-B18E-E71053432C59}" type="slidenum">
              <a:rPr kumimoji="1" lang="ja-JP" altLang="en-US" smtClean="0"/>
              <a:t>22</a:t>
            </a:fld>
            <a:endParaRPr kumimoji="1" lang="ja-JP" altLang="en-US"/>
          </a:p>
        </p:txBody>
      </p:sp>
    </p:spTree>
    <p:extLst>
      <p:ext uri="{BB962C8B-B14F-4D97-AF65-F5344CB8AC3E}">
        <p14:creationId xmlns:p14="http://schemas.microsoft.com/office/powerpoint/2010/main" val="14059026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3043C4-C07E-0A36-57A4-94FC2D761B7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C9A6896-9634-D9E1-32B6-4A7ED311B29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B73F5A7-EC8F-73A5-2AD0-D53EA3765434}"/>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5439C0CA-8031-2859-AE54-8B9F8D9EEF72}"/>
              </a:ext>
            </a:extLst>
          </p:cNvPr>
          <p:cNvSpPr>
            <a:spLocks noGrp="1"/>
          </p:cNvSpPr>
          <p:nvPr>
            <p:ph type="sldNum" sz="quarter" idx="5"/>
          </p:nvPr>
        </p:nvSpPr>
        <p:spPr/>
        <p:txBody>
          <a:bodyPr/>
          <a:lstStyle/>
          <a:p>
            <a:fld id="{18CE2DE2-5132-4E7D-B18E-E71053432C59}" type="slidenum">
              <a:rPr kumimoji="1" lang="ja-JP" altLang="en-US" smtClean="0"/>
              <a:t>23</a:t>
            </a:fld>
            <a:endParaRPr kumimoji="1" lang="ja-JP" altLang="en-US"/>
          </a:p>
        </p:txBody>
      </p:sp>
    </p:spTree>
    <p:extLst>
      <p:ext uri="{BB962C8B-B14F-4D97-AF65-F5344CB8AC3E}">
        <p14:creationId xmlns:p14="http://schemas.microsoft.com/office/powerpoint/2010/main" val="32259470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7D1803-E5B7-E90A-566F-356E9CC522D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71874CA-D6B2-443C-C092-57B4A121146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340F1A8-D007-EFF5-82FB-956B7D2327AF}"/>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1A4C038A-DD67-7E4F-C5D6-FF843E9AC351}"/>
              </a:ext>
            </a:extLst>
          </p:cNvPr>
          <p:cNvSpPr>
            <a:spLocks noGrp="1"/>
          </p:cNvSpPr>
          <p:nvPr>
            <p:ph type="sldNum" sz="quarter" idx="5"/>
          </p:nvPr>
        </p:nvSpPr>
        <p:spPr/>
        <p:txBody>
          <a:bodyPr/>
          <a:lstStyle/>
          <a:p>
            <a:fld id="{18CE2DE2-5132-4E7D-B18E-E71053432C59}" type="slidenum">
              <a:rPr kumimoji="1" lang="ja-JP" altLang="en-US" smtClean="0"/>
              <a:t>24</a:t>
            </a:fld>
            <a:endParaRPr kumimoji="1" lang="ja-JP" altLang="en-US"/>
          </a:p>
        </p:txBody>
      </p:sp>
    </p:spTree>
    <p:extLst>
      <p:ext uri="{BB962C8B-B14F-4D97-AF65-F5344CB8AC3E}">
        <p14:creationId xmlns:p14="http://schemas.microsoft.com/office/powerpoint/2010/main" val="26001266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2</a:t>
            </a:fld>
            <a:endParaRPr kumimoji="1" lang="ja-JP" altLang="en-US"/>
          </a:p>
        </p:txBody>
      </p:sp>
    </p:spTree>
    <p:extLst>
      <p:ext uri="{BB962C8B-B14F-4D97-AF65-F5344CB8AC3E}">
        <p14:creationId xmlns:p14="http://schemas.microsoft.com/office/powerpoint/2010/main" val="22503634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5</a:t>
            </a:fld>
            <a:endParaRPr kumimoji="1" lang="ja-JP" altLang="en-US"/>
          </a:p>
        </p:txBody>
      </p:sp>
    </p:spTree>
    <p:extLst>
      <p:ext uri="{BB962C8B-B14F-4D97-AF65-F5344CB8AC3E}">
        <p14:creationId xmlns:p14="http://schemas.microsoft.com/office/powerpoint/2010/main" val="28796450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1464E8-1BED-AE9D-7BCD-B658A7E4823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699BA59-1C4D-D0C4-DD51-74D1694B05C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CA16246-BE21-6B24-2B28-7F561F91E887}"/>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00B6324F-3107-2D9E-2814-E58934E2056F}"/>
              </a:ext>
            </a:extLst>
          </p:cNvPr>
          <p:cNvSpPr>
            <a:spLocks noGrp="1"/>
          </p:cNvSpPr>
          <p:nvPr>
            <p:ph type="sldNum" sz="quarter" idx="5"/>
          </p:nvPr>
        </p:nvSpPr>
        <p:spPr/>
        <p:txBody>
          <a:bodyPr/>
          <a:lstStyle/>
          <a:p>
            <a:fld id="{18CE2DE2-5132-4E7D-B18E-E71053432C59}" type="slidenum">
              <a:rPr kumimoji="1" lang="ja-JP" altLang="en-US" smtClean="0"/>
              <a:t>7</a:t>
            </a:fld>
            <a:endParaRPr kumimoji="1" lang="ja-JP" altLang="en-US"/>
          </a:p>
        </p:txBody>
      </p:sp>
    </p:spTree>
    <p:extLst>
      <p:ext uri="{BB962C8B-B14F-4D97-AF65-F5344CB8AC3E}">
        <p14:creationId xmlns:p14="http://schemas.microsoft.com/office/powerpoint/2010/main" val="23928021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4A047A-B83C-E9D6-8210-89EA8106EDA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7853E8A-40C7-8AB2-6C41-4E4508F665E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315B10E-4917-953E-F5D3-22F0595533DD}"/>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876B8677-A158-2E1A-9932-6E9D44ACEE4F}"/>
              </a:ext>
            </a:extLst>
          </p:cNvPr>
          <p:cNvSpPr>
            <a:spLocks noGrp="1"/>
          </p:cNvSpPr>
          <p:nvPr>
            <p:ph type="sldNum" sz="quarter" idx="5"/>
          </p:nvPr>
        </p:nvSpPr>
        <p:spPr/>
        <p:txBody>
          <a:bodyPr/>
          <a:lstStyle/>
          <a:p>
            <a:fld id="{18CE2DE2-5132-4E7D-B18E-E71053432C59}" type="slidenum">
              <a:rPr kumimoji="1" lang="ja-JP" altLang="en-US" smtClean="0"/>
              <a:t>9</a:t>
            </a:fld>
            <a:endParaRPr kumimoji="1" lang="ja-JP" altLang="en-US"/>
          </a:p>
        </p:txBody>
      </p:sp>
    </p:spTree>
    <p:extLst>
      <p:ext uri="{BB962C8B-B14F-4D97-AF65-F5344CB8AC3E}">
        <p14:creationId xmlns:p14="http://schemas.microsoft.com/office/powerpoint/2010/main" val="32125836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781D4F-E97C-A211-992D-874D772D947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F0D573A-46B6-45B8-816E-F660AD1C76A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E99D244-111E-5BFF-F0D8-65CE9AB8DCBF}"/>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2FFB6A45-EEAE-C152-EF60-F86BE5C72F44}"/>
              </a:ext>
            </a:extLst>
          </p:cNvPr>
          <p:cNvSpPr>
            <a:spLocks noGrp="1"/>
          </p:cNvSpPr>
          <p:nvPr>
            <p:ph type="sldNum" sz="quarter" idx="5"/>
          </p:nvPr>
        </p:nvSpPr>
        <p:spPr/>
        <p:txBody>
          <a:bodyPr/>
          <a:lstStyle/>
          <a:p>
            <a:fld id="{18CE2DE2-5132-4E7D-B18E-E71053432C59}" type="slidenum">
              <a:rPr kumimoji="1" lang="ja-JP" altLang="en-US" smtClean="0"/>
              <a:t>11</a:t>
            </a:fld>
            <a:endParaRPr kumimoji="1" lang="ja-JP" altLang="en-US"/>
          </a:p>
        </p:txBody>
      </p:sp>
    </p:spTree>
    <p:extLst>
      <p:ext uri="{BB962C8B-B14F-4D97-AF65-F5344CB8AC3E}">
        <p14:creationId xmlns:p14="http://schemas.microsoft.com/office/powerpoint/2010/main" val="8010338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A613CF-75B2-166A-5B08-8E7FA62A3E3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03799B1-DE5B-2900-7F23-5338A5752F5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2DB1670-0C07-7E91-74E4-C9684A617140}"/>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A55040B3-D175-EE0C-7074-6F77DBD988C3}"/>
              </a:ext>
            </a:extLst>
          </p:cNvPr>
          <p:cNvSpPr>
            <a:spLocks noGrp="1"/>
          </p:cNvSpPr>
          <p:nvPr>
            <p:ph type="sldNum" sz="quarter" idx="5"/>
          </p:nvPr>
        </p:nvSpPr>
        <p:spPr/>
        <p:txBody>
          <a:bodyPr/>
          <a:lstStyle/>
          <a:p>
            <a:fld id="{18CE2DE2-5132-4E7D-B18E-E71053432C59}" type="slidenum">
              <a:rPr kumimoji="1" lang="ja-JP" altLang="en-US" smtClean="0"/>
              <a:t>13</a:t>
            </a:fld>
            <a:endParaRPr kumimoji="1" lang="ja-JP" altLang="en-US"/>
          </a:p>
        </p:txBody>
      </p:sp>
    </p:spTree>
    <p:extLst>
      <p:ext uri="{BB962C8B-B14F-4D97-AF65-F5344CB8AC3E}">
        <p14:creationId xmlns:p14="http://schemas.microsoft.com/office/powerpoint/2010/main" val="30412875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18</a:t>
            </a:fld>
            <a:endParaRPr kumimoji="1" lang="ja-JP" altLang="en-US"/>
          </a:p>
        </p:txBody>
      </p:sp>
    </p:spTree>
    <p:extLst>
      <p:ext uri="{BB962C8B-B14F-4D97-AF65-F5344CB8AC3E}">
        <p14:creationId xmlns:p14="http://schemas.microsoft.com/office/powerpoint/2010/main" val="24006955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20</a:t>
            </a:fld>
            <a:endParaRPr kumimoji="1" lang="ja-JP" altLang="en-US"/>
          </a:p>
        </p:txBody>
      </p:sp>
    </p:spTree>
    <p:extLst>
      <p:ext uri="{BB962C8B-B14F-4D97-AF65-F5344CB8AC3E}">
        <p14:creationId xmlns:p14="http://schemas.microsoft.com/office/powerpoint/2010/main" val="15269740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50504" y="2902998"/>
            <a:ext cx="7772400" cy="1765312"/>
          </a:xfrm>
        </p:spPr>
        <p:txBody>
          <a:bodyPr anchor="b">
            <a:noAutofit/>
          </a:bodyPr>
          <a:lstStyle>
            <a:lvl1pPr marL="0" indent="0" algn="ctr">
              <a:buFont typeface="+mj-lt"/>
              <a:buNone/>
              <a:defRPr sz="5500" b="1">
                <a:solidFill>
                  <a:srgbClr val="277BE8"/>
                </a:solidFill>
                <a:latin typeface="ＭＳ Ｐゴシック" panose="020B0600070205080204" pitchFamily="50" charset="-128"/>
                <a:ea typeface="ＭＳ Ｐゴシック" panose="020B0600070205080204" pitchFamily="50" charset="-128"/>
              </a:defRPr>
            </a:lvl1pPr>
          </a:lstStyle>
          <a:p>
            <a:r>
              <a:rPr lang="en-US" altLang="ja-JP" dirty="0"/>
              <a:t>1.</a:t>
            </a:r>
            <a:r>
              <a:rPr lang="ja-JP" altLang="en-US" dirty="0"/>
              <a:t> </a:t>
            </a:r>
            <a:r>
              <a:rPr lang="en-US" dirty="0" err="1"/>
              <a:t>xxxxxx</a:t>
            </a:r>
            <a:endParaRPr lang="en-US" dirty="0"/>
          </a:p>
        </p:txBody>
      </p:sp>
      <p:sp>
        <p:nvSpPr>
          <p:cNvPr id="3" name="Subtitle 2"/>
          <p:cNvSpPr>
            <a:spLocks noGrp="1"/>
          </p:cNvSpPr>
          <p:nvPr>
            <p:ph type="subTitle" idx="1" hasCustomPrompt="1"/>
          </p:nvPr>
        </p:nvSpPr>
        <p:spPr>
          <a:xfrm>
            <a:off x="5336804" y="4668311"/>
            <a:ext cx="3086100" cy="605025"/>
          </a:xfrm>
        </p:spPr>
        <p:txBody>
          <a:bodyPr>
            <a:noAutofit/>
          </a:bodyPr>
          <a:lstStyle>
            <a:lvl1pPr marL="0" indent="0" algn="r">
              <a:buNone/>
              <a:defRPr sz="3200">
                <a:solidFill>
                  <a:srgbClr val="277BE8"/>
                </a:solidFill>
                <a:latin typeface="ＭＳ Ｐゴシック" panose="020B0600070205080204" pitchFamily="50" charset="-128"/>
                <a:ea typeface="ＭＳ Ｐゴシック" panose="020B060007020508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ja-JP" dirty="0"/>
              <a:t>p.00</a:t>
            </a:r>
            <a:r>
              <a:rPr lang="ja-JP" altLang="en-US" dirty="0"/>
              <a:t>～</a:t>
            </a:r>
            <a:r>
              <a:rPr lang="en-US" altLang="ja-JP" dirty="0"/>
              <a:t>00</a:t>
            </a:r>
            <a:endParaRPr lang="en-US" dirty="0"/>
          </a:p>
        </p:txBody>
      </p:sp>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cxnSp>
        <p:nvCxnSpPr>
          <p:cNvPr id="7" name="直線コネクタ 6">
            <a:extLst>
              <a:ext uri="{FF2B5EF4-FFF2-40B4-BE49-F238E27FC236}">
                <a16:creationId xmlns:a16="http://schemas.microsoft.com/office/drawing/2014/main" id="{B9B10A62-B1D7-4A96-B9E1-B2F681B6FEFE}"/>
              </a:ext>
            </a:extLst>
          </p:cNvPr>
          <p:cNvCxnSpPr/>
          <p:nvPr userDrawn="1"/>
        </p:nvCxnSpPr>
        <p:spPr>
          <a:xfrm>
            <a:off x="650504" y="4668310"/>
            <a:ext cx="7920000" cy="0"/>
          </a:xfrm>
          <a:prstGeom prst="line">
            <a:avLst/>
          </a:prstGeom>
          <a:ln w="50800" cap="rnd">
            <a:solidFill>
              <a:srgbClr val="277BE8"/>
            </a:solidFill>
            <a:prstDash val="sysDot"/>
          </a:ln>
          <a:effectLst/>
        </p:spPr>
        <p:style>
          <a:lnRef idx="2">
            <a:schemeClr val="accent1"/>
          </a:lnRef>
          <a:fillRef idx="0">
            <a:schemeClr val="accent1"/>
          </a:fillRef>
          <a:effectRef idx="1">
            <a:schemeClr val="accent1"/>
          </a:effectRef>
          <a:fontRef idx="minor">
            <a:schemeClr val="tx1"/>
          </a:fontRef>
        </p:style>
      </p:cxnSp>
      <p:sp>
        <p:nvSpPr>
          <p:cNvPr id="11" name="テキスト プレースホルダー 10">
            <a:extLst>
              <a:ext uri="{FF2B5EF4-FFF2-40B4-BE49-F238E27FC236}">
                <a16:creationId xmlns:a16="http://schemas.microsoft.com/office/drawing/2014/main" id="{1CB7ED8D-73B4-465A-A8E5-7753583BB6D8}"/>
              </a:ext>
            </a:extLst>
          </p:cNvPr>
          <p:cNvSpPr>
            <a:spLocks noGrp="1"/>
          </p:cNvSpPr>
          <p:nvPr>
            <p:ph type="body" sz="quarter" idx="15" hasCustomPrompt="1"/>
          </p:nvPr>
        </p:nvSpPr>
        <p:spPr>
          <a:xfrm>
            <a:off x="2609711" y="2055203"/>
            <a:ext cx="1300163" cy="687387"/>
          </a:xfrm>
          <a:solidFill>
            <a:srgbClr val="277BE8"/>
          </a:solidFill>
          <a:ln>
            <a:solidFill>
              <a:srgbClr val="277BE8"/>
            </a:solidFill>
          </a:ln>
        </p:spPr>
        <p:txBody>
          <a:bodyPr anchor="ctr">
            <a:noAutofit/>
          </a:bodyPr>
          <a:lstStyle>
            <a:lvl1pPr marL="0" indent="0" algn="ctr">
              <a:buNone/>
              <a:defRPr sz="4000">
                <a:solidFill>
                  <a:schemeClr val="bg1"/>
                </a:solidFill>
                <a:latin typeface="ＭＳ Ｐゴシック" panose="020B0600070205080204" pitchFamily="50" charset="-128"/>
                <a:ea typeface="ＭＳ Ｐゴシック" panose="020B0600070205080204" pitchFamily="50" charset="-128"/>
              </a:defRPr>
            </a:lvl1pPr>
          </a:lstStyle>
          <a:p>
            <a:pPr lvl="0"/>
            <a:r>
              <a:rPr kumimoji="1" lang="ja-JP" altLang="en-US" dirty="0"/>
              <a:t>１章</a:t>
            </a:r>
          </a:p>
        </p:txBody>
      </p:sp>
      <p:sp>
        <p:nvSpPr>
          <p:cNvPr id="13" name="テキスト プレースホルダー 12">
            <a:extLst>
              <a:ext uri="{FF2B5EF4-FFF2-40B4-BE49-F238E27FC236}">
                <a16:creationId xmlns:a16="http://schemas.microsoft.com/office/drawing/2014/main" id="{828E12B8-2C64-4A6F-9868-58B8F1F90F46}"/>
              </a:ext>
            </a:extLst>
          </p:cNvPr>
          <p:cNvSpPr>
            <a:spLocks noGrp="1"/>
          </p:cNvSpPr>
          <p:nvPr>
            <p:ph type="body" sz="quarter" idx="16" hasCustomPrompt="1"/>
          </p:nvPr>
        </p:nvSpPr>
        <p:spPr>
          <a:xfrm>
            <a:off x="3929203" y="2055203"/>
            <a:ext cx="2609850" cy="687387"/>
          </a:xfrm>
          <a:solidFill>
            <a:schemeClr val="bg1"/>
          </a:solidFill>
          <a:ln>
            <a:solidFill>
              <a:schemeClr val="bg1"/>
            </a:solidFill>
          </a:ln>
        </p:spPr>
        <p:txBody>
          <a:bodyPr anchor="t">
            <a:noAutofit/>
          </a:bodyPr>
          <a:lstStyle>
            <a:lvl1pPr marL="0" indent="0" algn="ctr">
              <a:buNone/>
              <a:defRPr sz="4000">
                <a:solidFill>
                  <a:srgbClr val="277BE8"/>
                </a:solidFill>
                <a:latin typeface="ＭＳ Ｐゴシック" panose="020B0600070205080204" pitchFamily="50" charset="-128"/>
                <a:ea typeface="ＭＳ Ｐゴシック" panose="020B0600070205080204" pitchFamily="50" charset="-128"/>
              </a:defRPr>
            </a:lvl1pPr>
          </a:lstStyle>
          <a:p>
            <a:pPr lvl="0"/>
            <a:r>
              <a:rPr kumimoji="1" lang="en-US" altLang="ja-JP" dirty="0" err="1"/>
              <a:t>xxxxxxxxx</a:t>
            </a:r>
            <a:endParaRPr kumimoji="1" lang="ja-JP" altLang="en-US" dirty="0"/>
          </a:p>
        </p:txBody>
      </p:sp>
      <p:sp>
        <p:nvSpPr>
          <p:cNvPr id="4" name="テキスト プレースホルダー 11">
            <a:extLst>
              <a:ext uri="{FF2B5EF4-FFF2-40B4-BE49-F238E27FC236}">
                <a16:creationId xmlns:a16="http://schemas.microsoft.com/office/drawing/2014/main" id="{0AC066D0-6BCC-3FBF-8053-20D436D794ED}"/>
              </a:ext>
            </a:extLst>
          </p:cNvPr>
          <p:cNvSpPr>
            <a:spLocks noGrp="1"/>
          </p:cNvSpPr>
          <p:nvPr>
            <p:ph type="body" sz="quarter" idx="17" hasCustomPrompt="1"/>
          </p:nvPr>
        </p:nvSpPr>
        <p:spPr>
          <a:xfrm>
            <a:off x="6205120" y="5239340"/>
            <a:ext cx="2217784" cy="577850"/>
          </a:xfrm>
          <a:prstGeom prst="roundRect">
            <a:avLst/>
          </a:prstGeom>
          <a:ln w="19050">
            <a:solidFill>
              <a:srgbClr val="277BE8"/>
            </a:solidFill>
          </a:ln>
        </p:spPr>
        <p:txBody>
          <a:bodyPr anchor="ctr">
            <a:normAutofit/>
          </a:bodyPr>
          <a:lstStyle>
            <a:lvl1pPr marL="0" indent="0" algn="r">
              <a:buNone/>
              <a:defRPr sz="2800">
                <a:solidFill>
                  <a:srgbClr val="277BE8"/>
                </a:solidFill>
              </a:defRPr>
            </a:lvl1pPr>
          </a:lstStyle>
          <a:p>
            <a:pPr lvl="0"/>
            <a:r>
              <a:rPr kumimoji="1" lang="ja-JP" altLang="en-US" dirty="0"/>
              <a:t>教 </a:t>
            </a:r>
            <a:r>
              <a:rPr kumimoji="1" lang="en-US" altLang="ja-JP" dirty="0"/>
              <a:t>p.00</a:t>
            </a:r>
            <a:r>
              <a:rPr kumimoji="1" lang="ja-JP" altLang="en-US" dirty="0"/>
              <a:t>～</a:t>
            </a:r>
            <a:r>
              <a:rPr kumimoji="1" lang="en-US" altLang="ja-JP" dirty="0"/>
              <a:t>00</a:t>
            </a:r>
            <a:endParaRPr kumimoji="1" lang="ja-JP" altLang="en-US" dirty="0"/>
          </a:p>
        </p:txBody>
      </p:sp>
    </p:spTree>
    <p:extLst>
      <p:ext uri="{BB962C8B-B14F-4D97-AF65-F5344CB8AC3E}">
        <p14:creationId xmlns:p14="http://schemas.microsoft.com/office/powerpoint/2010/main" val="15667257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問題インデック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
        <p:nvSpPr>
          <p:cNvPr id="5" name="正方形/長方形 4">
            <a:extLst>
              <a:ext uri="{FF2B5EF4-FFF2-40B4-BE49-F238E27FC236}">
                <a16:creationId xmlns:a16="http://schemas.microsoft.com/office/drawing/2014/main" id="{C9497B68-1E45-BCCD-A25E-B4B2C19A21F6}"/>
              </a:ext>
            </a:extLst>
          </p:cNvPr>
          <p:cNvSpPr/>
          <p:nvPr userDrawn="1"/>
        </p:nvSpPr>
        <p:spPr>
          <a:xfrm>
            <a:off x="3873501" y="558800"/>
            <a:ext cx="5270499" cy="241300"/>
          </a:xfrm>
          <a:prstGeom prst="rect">
            <a:avLst/>
          </a:prstGeom>
          <a:solidFill>
            <a:srgbClr val="277BE8"/>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E5C8CC71-049D-4423-ADD6-275B4FB2945F}"/>
              </a:ext>
            </a:extLst>
          </p:cNvPr>
          <p:cNvSpPr>
            <a:spLocks noGrp="1"/>
          </p:cNvSpPr>
          <p:nvPr>
            <p:ph type="title" hasCustomPrompt="1"/>
          </p:nvPr>
        </p:nvSpPr>
        <p:spPr>
          <a:xfrm>
            <a:off x="177801" y="139700"/>
            <a:ext cx="3695700" cy="660400"/>
          </a:xfrm>
          <a:prstGeom prst="round2SameRect">
            <a:avLst/>
          </a:prstGeom>
          <a:solidFill>
            <a:srgbClr val="277BE8"/>
          </a:solidFill>
        </p:spPr>
        <p:txBody>
          <a:bodyPr>
            <a:normAutofit/>
          </a:bodyPr>
          <a:lstStyle>
            <a:lvl1pPr marL="0" algn="ctr" defTabSz="457200" rtl="0" eaLnBrk="1" latinLnBrk="0" hangingPunct="1">
              <a:defRPr kumimoji="1" lang="ja-JP" altLang="en-US" sz="3200" b="1" kern="1200" dirty="0">
                <a:solidFill>
                  <a:schemeClr val="lt1"/>
                </a:solidFill>
                <a:latin typeface="ＭＳ Ｐゴシック" panose="020B0600070205080204" pitchFamily="50" charset="-128"/>
                <a:ea typeface="ＭＳ Ｐゴシック" panose="020B0600070205080204" pitchFamily="50" charset="-128"/>
                <a:cs typeface="+mn-cs"/>
              </a:defRPr>
            </a:lvl1pPr>
          </a:lstStyle>
          <a:p>
            <a:r>
              <a:rPr kumimoji="1" lang="ja-JP" altLang="en-US" dirty="0"/>
              <a:t>問題インデックス</a:t>
            </a:r>
          </a:p>
        </p:txBody>
      </p:sp>
      <p:grpSp>
        <p:nvGrpSpPr>
          <p:cNvPr id="3" name="グループ化 2">
            <a:extLst>
              <a:ext uri="{FF2B5EF4-FFF2-40B4-BE49-F238E27FC236}">
                <a16:creationId xmlns:a16="http://schemas.microsoft.com/office/drawing/2014/main" id="{159B0049-8C46-3A90-65B3-3F49D95F27E5}"/>
              </a:ext>
            </a:extLst>
          </p:cNvPr>
          <p:cNvGrpSpPr/>
          <p:nvPr userDrawn="1"/>
        </p:nvGrpSpPr>
        <p:grpSpPr>
          <a:xfrm>
            <a:off x="5396131" y="0"/>
            <a:ext cx="3747869" cy="553998"/>
            <a:chOff x="4596031" y="0"/>
            <a:chExt cx="3747869" cy="553998"/>
          </a:xfrm>
        </p:grpSpPr>
        <p:pic>
          <p:nvPicPr>
            <p:cNvPr id="4" name="図 3" descr="link.png">
              <a:extLst>
                <a:ext uri="{FF2B5EF4-FFF2-40B4-BE49-F238E27FC236}">
                  <a16:creationId xmlns:a16="http://schemas.microsoft.com/office/drawing/2014/main" id="{E804B3B3-4ECA-5D27-F03E-256BA61516F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96031" y="102776"/>
              <a:ext cx="524213" cy="149340"/>
            </a:xfrm>
            <a:prstGeom prst="rect">
              <a:avLst/>
            </a:prstGeom>
          </p:spPr>
        </p:pic>
        <p:pic>
          <p:nvPicPr>
            <p:cNvPr id="7" name="図 6" descr="link.png">
              <a:extLst>
                <a:ext uri="{FF2B5EF4-FFF2-40B4-BE49-F238E27FC236}">
                  <a16:creationId xmlns:a16="http://schemas.microsoft.com/office/drawing/2014/main" id="{E895CD5D-8CCE-5E64-8C4E-3E31F6DF1298}"/>
                </a:ext>
              </a:extLst>
            </p:cNvPr>
            <p:cNvPicPr>
              <a:picLocks noChangeAspect="1"/>
            </p:cNvPicPr>
            <p:nvPr/>
          </p:nvPicPr>
          <p:blipFill>
            <a:blip r:embed="rId4" cstate="print">
              <a:alphaModFix amt="91000"/>
              <a:duotone>
                <a:prstClr val="black"/>
                <a:schemeClr val="accent4">
                  <a:tint val="45000"/>
                  <a:satMod val="400000"/>
                </a:schemeClr>
              </a:duotone>
              <a:extLst>
                <a:ext uri="{BEBA8EAE-BF5A-486C-A8C5-ECC9F3942E4B}">
                  <a14:imgProps xmlns:a14="http://schemas.microsoft.com/office/drawing/2010/main">
                    <a14:imgLayer r:embed="rId5">
                      <a14:imgEffect>
                        <a14:colorTemperature colorTemp="6400"/>
                      </a14:imgEffect>
                    </a14:imgLayer>
                  </a14:imgProps>
                </a:ext>
                <a:ext uri="{28A0092B-C50C-407E-A947-70E740481C1C}">
                  <a14:useLocalDpi xmlns:a14="http://schemas.microsoft.com/office/drawing/2010/main" val="0"/>
                </a:ext>
              </a:extLst>
            </a:blip>
            <a:stretch>
              <a:fillRect/>
            </a:stretch>
          </p:blipFill>
          <p:spPr>
            <a:xfrm>
              <a:off x="4605037" y="311385"/>
              <a:ext cx="524213" cy="149340"/>
            </a:xfrm>
            <a:prstGeom prst="rect">
              <a:avLst/>
            </a:prstGeom>
            <a:noFill/>
          </p:spPr>
        </p:pic>
        <p:sp>
          <p:nvSpPr>
            <p:cNvPr id="8" name="テキスト ボックス 7">
              <a:extLst>
                <a:ext uri="{FF2B5EF4-FFF2-40B4-BE49-F238E27FC236}">
                  <a16:creationId xmlns:a16="http://schemas.microsoft.com/office/drawing/2014/main" id="{5D3200A4-EDB7-4355-1B17-4152259531C5}"/>
                </a:ext>
              </a:extLst>
            </p:cNvPr>
            <p:cNvSpPr txBox="1"/>
            <p:nvPr/>
          </p:nvSpPr>
          <p:spPr>
            <a:xfrm>
              <a:off x="5120244" y="0"/>
              <a:ext cx="3223656" cy="553998"/>
            </a:xfrm>
            <a:prstGeom prst="rect">
              <a:avLst/>
            </a:prstGeom>
            <a:noFill/>
          </p:spPr>
          <p:txBody>
            <a:bodyPr wrap="square" rtlCol="0">
              <a:spAutoFit/>
            </a:bodyPr>
            <a:lstStyle/>
            <a:p>
              <a:r>
                <a:rPr kumimoji="1" lang="ja-JP" altLang="en-US" sz="1500" dirty="0">
                  <a:latin typeface="ＭＳ Ｐゴシック" panose="020B0600070205080204" pitchFamily="50" charset="-128"/>
                  <a:ea typeface="ＭＳ Ｐゴシック" panose="020B0600070205080204" pitchFamily="50" charset="-128"/>
                </a:rPr>
                <a:t>･･･学習ノート対応スライドにリンク</a:t>
              </a:r>
            </a:p>
            <a:p>
              <a:r>
                <a:rPr kumimoji="1" lang="ja-JP" altLang="en-US" sz="1500" dirty="0">
                  <a:latin typeface="ＭＳ Ｐゴシック" panose="020B0600070205080204" pitchFamily="50" charset="-128"/>
                  <a:ea typeface="ＭＳ Ｐゴシック" panose="020B0600070205080204" pitchFamily="50" charset="-128"/>
                </a:rPr>
                <a:t>･･･学習ノート</a:t>
              </a:r>
              <a:r>
                <a:rPr kumimoji="1" lang="en-US" altLang="ja-JP" sz="1500" dirty="0">
                  <a:latin typeface="ＭＳ Ｐゴシック" panose="020B0600070205080204" pitchFamily="50" charset="-128"/>
                  <a:ea typeface="ＭＳ Ｐゴシック" panose="020B0600070205080204" pitchFamily="50" charset="-128"/>
                </a:rPr>
                <a:t>PDF</a:t>
              </a:r>
              <a:r>
                <a:rPr kumimoji="1" lang="ja-JP" altLang="en-US" sz="1500" dirty="0">
                  <a:latin typeface="ＭＳ Ｐゴシック" panose="020B0600070205080204" pitchFamily="50" charset="-128"/>
                  <a:ea typeface="ＭＳ Ｐゴシック" panose="020B0600070205080204" pitchFamily="50" charset="-128"/>
                </a:rPr>
                <a:t>画像にリンク</a:t>
              </a:r>
            </a:p>
          </p:txBody>
        </p:sp>
      </p:grpSp>
    </p:spTree>
    <p:extLst>
      <p:ext uri="{BB962C8B-B14F-4D97-AF65-F5344CB8AC3E}">
        <p14:creationId xmlns:p14="http://schemas.microsoft.com/office/powerpoint/2010/main" val="18716491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本文スライド">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980266" y="274015"/>
            <a:ext cx="7892249" cy="658800"/>
          </a:xfrm>
          <a:solidFill>
            <a:srgbClr val="F6ECA6"/>
          </a:solidFill>
          <a:ln>
            <a:noFill/>
          </a:ln>
          <a:effectLst/>
        </p:spPr>
        <p:txBody>
          <a:bodyPr>
            <a:noAutofit/>
          </a:bodyPr>
          <a:lstStyle>
            <a:lvl1pPr>
              <a:defRPr sz="3200" b="1">
                <a:solidFill>
                  <a:schemeClr val="tx1"/>
                </a:solidFill>
                <a:latin typeface="ＭＳ Ｐゴシック" panose="020B0600070205080204" pitchFamily="50" charset="-128"/>
                <a:ea typeface="ＭＳ Ｐゴシック" panose="020B0600070205080204" pitchFamily="50" charset="-128"/>
              </a:defRPr>
            </a:lvl1pPr>
          </a:lstStyle>
          <a:p>
            <a:r>
              <a:rPr kumimoji="1" lang="ja-JP" altLang="en-US" dirty="0"/>
              <a:t>問題文</a:t>
            </a:r>
          </a:p>
        </p:txBody>
      </p:sp>
      <p:sp>
        <p:nvSpPr>
          <p:cNvPr id="5" name="テキスト プレースホルダー 4">
            <a:extLst>
              <a:ext uri="{FF2B5EF4-FFF2-40B4-BE49-F238E27FC236}">
                <a16:creationId xmlns:a16="http://schemas.microsoft.com/office/drawing/2014/main" id="{3A3E1B81-36EA-864E-10DD-8A4C137A608E}"/>
              </a:ext>
            </a:extLst>
          </p:cNvPr>
          <p:cNvSpPr>
            <a:spLocks noGrp="1"/>
          </p:cNvSpPr>
          <p:nvPr>
            <p:ph type="body" sz="quarter" idx="15" hasCustomPrompt="1"/>
          </p:nvPr>
        </p:nvSpPr>
        <p:spPr>
          <a:xfrm>
            <a:off x="271902" y="1296140"/>
            <a:ext cx="8676787" cy="5054575"/>
          </a:xfrm>
        </p:spPr>
        <p:txBody>
          <a:bodyPr/>
          <a:lstStyle>
            <a:lvl1pPr>
              <a:spcBef>
                <a:spcPts val="0"/>
              </a:spcBef>
              <a:defRPr/>
            </a:lvl1pPr>
          </a:lstStyle>
          <a:p>
            <a:pPr lvl="0"/>
            <a:r>
              <a:rPr kumimoji="1" lang="ja-JP" altLang="en-US" dirty="0"/>
              <a:t>本文テキスト（</a:t>
            </a:r>
            <a:r>
              <a:rPr kumimoji="1" lang="en-US" altLang="ja-JP" dirty="0"/>
              <a:t>※</a:t>
            </a:r>
            <a:r>
              <a:rPr kumimoji="1" lang="ja-JP" altLang="en-US" dirty="0"/>
              <a:t>解答は、フォントの色を青（</a:t>
            </a:r>
            <a:r>
              <a:rPr kumimoji="1" lang="en-US" altLang="ja-JP" dirty="0"/>
              <a:t>R,G,B</a:t>
            </a:r>
            <a:r>
              <a:rPr kumimoji="1" lang="ja-JP" altLang="en-US" dirty="0"/>
              <a:t>値：</a:t>
            </a:r>
            <a:r>
              <a:rPr kumimoji="1" lang="en-US" altLang="ja-JP" dirty="0"/>
              <a:t>0,90,255</a:t>
            </a:r>
            <a:r>
              <a:rPr kumimoji="1" lang="ja-JP" altLang="en-US" dirty="0"/>
              <a:t>）にする。）</a:t>
            </a:r>
          </a:p>
          <a:p>
            <a:pPr lvl="0"/>
            <a:endParaRPr kumimoji="1" lang="ja-JP" altLang="en-US" dirty="0"/>
          </a:p>
        </p:txBody>
      </p:sp>
      <p:sp>
        <p:nvSpPr>
          <p:cNvPr id="8" name="テキスト プレースホルダー 7">
            <a:extLst>
              <a:ext uri="{FF2B5EF4-FFF2-40B4-BE49-F238E27FC236}">
                <a16:creationId xmlns:a16="http://schemas.microsoft.com/office/drawing/2014/main" id="{955F25AF-3C51-7EFE-B2E4-4AB3E05AEE02}"/>
              </a:ext>
            </a:extLst>
          </p:cNvPr>
          <p:cNvSpPr>
            <a:spLocks noGrp="1"/>
          </p:cNvSpPr>
          <p:nvPr>
            <p:ph type="body" sz="quarter" idx="16" hasCustomPrompt="1"/>
          </p:nvPr>
        </p:nvSpPr>
        <p:spPr>
          <a:xfrm>
            <a:off x="265891" y="274002"/>
            <a:ext cx="714375" cy="658813"/>
          </a:xfrm>
          <a:prstGeom prst="wedgeEllipseCallout">
            <a:avLst>
              <a:gd name="adj1" fmla="val 67505"/>
              <a:gd name="adj2" fmla="val 40997"/>
            </a:avLst>
          </a:prstGeom>
          <a:solidFill>
            <a:srgbClr val="277BE8"/>
          </a:solidFill>
        </p:spPr>
        <p:txBody>
          <a:bodyPr anchor="ctr">
            <a:normAutofit/>
          </a:bodyPr>
          <a:lstStyle>
            <a:lvl1pPr algn="ctr">
              <a:defRPr sz="3200" b="1">
                <a:solidFill>
                  <a:schemeClr val="bg1"/>
                </a:solidFill>
              </a:defRPr>
            </a:lvl1pPr>
          </a:lstStyle>
          <a:p>
            <a:pPr lvl="0"/>
            <a:r>
              <a:rPr kumimoji="1" lang="ja-JP" altLang="en-US" dirty="0"/>
              <a:t>１</a:t>
            </a:r>
          </a:p>
        </p:txBody>
      </p:sp>
    </p:spTree>
    <p:extLst>
      <p:ext uri="{BB962C8B-B14F-4D97-AF65-F5344CB8AC3E}">
        <p14:creationId xmlns:p14="http://schemas.microsoft.com/office/powerpoint/2010/main" val="6508364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本文スライド_その２">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8176334" y="179999"/>
            <a:ext cx="967666" cy="396000"/>
          </a:xfrm>
          <a:solidFill>
            <a:srgbClr val="317FE5"/>
          </a:solidFill>
          <a:effectLst>
            <a:outerShdw blurRad="40005" dist="22860" dir="5400000" algn="ctr" rotWithShape="0">
              <a:schemeClr val="tx1">
                <a:alpha val="35000"/>
              </a:schemeClr>
            </a:outerShdw>
          </a:effectLst>
        </p:spPr>
        <p:txBody>
          <a:bodyPr>
            <a:noAutofit/>
          </a:bodyPr>
          <a:lstStyle>
            <a:lvl1pPr>
              <a:defRPr sz="20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a:t>
            </a:r>
          </a:p>
        </p:txBody>
      </p:sp>
      <p:sp>
        <p:nvSpPr>
          <p:cNvPr id="4" name="テキスト プレースホルダー 3">
            <a:extLst>
              <a:ext uri="{FF2B5EF4-FFF2-40B4-BE49-F238E27FC236}">
                <a16:creationId xmlns:a16="http://schemas.microsoft.com/office/drawing/2014/main" id="{3AA1B83C-5A25-9032-3657-A191CD779AC2}"/>
              </a:ext>
            </a:extLst>
          </p:cNvPr>
          <p:cNvSpPr>
            <a:spLocks noGrp="1"/>
          </p:cNvSpPr>
          <p:nvPr>
            <p:ph type="body" sz="quarter" idx="15" hasCustomPrompt="1"/>
          </p:nvPr>
        </p:nvSpPr>
        <p:spPr>
          <a:xfrm>
            <a:off x="366612" y="1309930"/>
            <a:ext cx="8410775" cy="5098118"/>
          </a:xfrm>
        </p:spPr>
        <p:txBody>
          <a:bodyPr/>
          <a:lstStyle>
            <a:lvl1pPr>
              <a:spcBef>
                <a:spcPts val="0"/>
              </a:spcBef>
              <a:defRPr/>
            </a:lvl1pPr>
          </a:lstStyle>
          <a:p>
            <a:pPr marL="0" marR="0" lvl="0" indent="0" algn="l" defTabSz="914400" rtl="0" eaLnBrk="1" fontAlgn="auto" latinLnBrk="0" hangingPunct="1">
              <a:lnSpc>
                <a:spcPct val="110000"/>
              </a:lnSpc>
              <a:spcBef>
                <a:spcPts val="1000"/>
              </a:spcBef>
              <a:spcAft>
                <a:spcPts val="0"/>
              </a:spcAft>
              <a:buClrTx/>
              <a:buSzTx/>
              <a:buFontTx/>
              <a:buNone/>
              <a:tabLst/>
              <a:defRPr/>
            </a:pPr>
            <a:r>
              <a:rPr kumimoji="1" lang="ja-JP" altLang="en-US" dirty="0"/>
              <a:t>本文テキスト（</a:t>
            </a:r>
            <a:r>
              <a:rPr kumimoji="1" lang="en-US" altLang="ja-JP" dirty="0"/>
              <a:t>※</a:t>
            </a:r>
            <a:r>
              <a:rPr kumimoji="1" lang="ja-JP" altLang="en-US" dirty="0"/>
              <a:t>解答は、フォントの色を青（</a:t>
            </a:r>
            <a:r>
              <a:rPr kumimoji="1" lang="en-US" altLang="ja-JP" dirty="0"/>
              <a:t>R,G,B</a:t>
            </a:r>
            <a:r>
              <a:rPr kumimoji="1" lang="ja-JP" altLang="en-US" dirty="0"/>
              <a:t>値：</a:t>
            </a:r>
            <a:r>
              <a:rPr kumimoji="1" lang="en-US" altLang="ja-JP" dirty="0"/>
              <a:t>0,90,255</a:t>
            </a:r>
            <a:r>
              <a:rPr kumimoji="1" lang="ja-JP" altLang="en-US" dirty="0"/>
              <a:t>）にする。）</a:t>
            </a:r>
            <a:endParaRPr kumimoji="1" lang="en-US" altLang="ja-JP" dirty="0"/>
          </a:p>
          <a:p>
            <a:pPr lvl="0"/>
            <a:endParaRPr kumimoji="1" lang="ja-JP" altLang="en-US" dirty="0"/>
          </a:p>
        </p:txBody>
      </p:sp>
      <p:sp>
        <p:nvSpPr>
          <p:cNvPr id="6" name="テキスト プレースホルダー 5">
            <a:extLst>
              <a:ext uri="{FF2B5EF4-FFF2-40B4-BE49-F238E27FC236}">
                <a16:creationId xmlns:a16="http://schemas.microsoft.com/office/drawing/2014/main" id="{EAB65F7D-3133-A03B-5C0E-35635F7DC61C}"/>
              </a:ext>
            </a:extLst>
          </p:cNvPr>
          <p:cNvSpPr>
            <a:spLocks noGrp="1"/>
          </p:cNvSpPr>
          <p:nvPr>
            <p:ph type="body" sz="quarter" idx="16" hasCustomPrompt="1"/>
          </p:nvPr>
        </p:nvSpPr>
        <p:spPr>
          <a:xfrm>
            <a:off x="366612" y="539439"/>
            <a:ext cx="3823648" cy="658812"/>
          </a:xfrm>
        </p:spPr>
        <p:txBody>
          <a:bodyPr anchor="ctr">
            <a:noAutofit/>
          </a:bodyPr>
          <a:lstStyle>
            <a:lvl1pPr>
              <a:lnSpc>
                <a:spcPct val="90000"/>
              </a:lnSpc>
              <a:spcBef>
                <a:spcPts val="0"/>
              </a:spcBef>
              <a:defRPr sz="3200" b="1"/>
            </a:lvl1pPr>
          </a:lstStyle>
          <a:p>
            <a:pPr lvl="0"/>
            <a:r>
              <a:rPr kumimoji="1" lang="ja-JP" altLang="en-US" dirty="0"/>
              <a:t>１　問題文</a:t>
            </a:r>
          </a:p>
        </p:txBody>
      </p:sp>
    </p:spTree>
    <p:extLst>
      <p:ext uri="{BB962C8B-B14F-4D97-AF65-F5344CB8AC3E}">
        <p14:creationId xmlns:p14="http://schemas.microsoft.com/office/powerpoint/2010/main" val="3161821466"/>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図 スライド">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
        <p:nvSpPr>
          <p:cNvPr id="5" name="図プレースホルダー 6">
            <a:extLst>
              <a:ext uri="{FF2B5EF4-FFF2-40B4-BE49-F238E27FC236}">
                <a16:creationId xmlns:a16="http://schemas.microsoft.com/office/drawing/2014/main" id="{4723E0C9-C3B6-4AE7-BEE1-CEDC47F601EA}"/>
              </a:ext>
            </a:extLst>
          </p:cNvPr>
          <p:cNvSpPr>
            <a:spLocks noGrp="1"/>
          </p:cNvSpPr>
          <p:nvPr>
            <p:ph type="pic" sz="quarter" idx="13"/>
          </p:nvPr>
        </p:nvSpPr>
        <p:spPr>
          <a:xfrm>
            <a:off x="266700" y="807868"/>
            <a:ext cx="8610600" cy="5531020"/>
          </a:xfrm>
        </p:spPr>
        <p:txBody>
          <a:bodyPr/>
          <a:lstStyle>
            <a:lvl1pPr marL="0" indent="0">
              <a:buNone/>
              <a:defRPr>
                <a:latin typeface="ＭＳ Ｐゴシック" panose="020B0600070205080204" pitchFamily="50" charset="-128"/>
                <a:ea typeface="ＭＳ Ｐゴシック" panose="020B0600070205080204" pitchFamily="50" charset="-128"/>
              </a:defRPr>
            </a:lvl1pPr>
          </a:lstStyle>
          <a:p>
            <a:r>
              <a:rPr kumimoji="1" lang="ja-JP" altLang="en-US" dirty="0"/>
              <a:t>アイコンをクリックして図を追加</a:t>
            </a:r>
          </a:p>
        </p:txBody>
      </p:sp>
      <p:sp>
        <p:nvSpPr>
          <p:cNvPr id="7" name="タイトル 1">
            <a:extLst>
              <a:ext uri="{FF2B5EF4-FFF2-40B4-BE49-F238E27FC236}">
                <a16:creationId xmlns:a16="http://schemas.microsoft.com/office/drawing/2014/main" id="{894DAD6D-E89A-4714-A639-5CB2E1C82552}"/>
              </a:ext>
            </a:extLst>
          </p:cNvPr>
          <p:cNvSpPr>
            <a:spLocks noGrp="1"/>
          </p:cNvSpPr>
          <p:nvPr>
            <p:ph type="title" hasCustomPrompt="1"/>
          </p:nvPr>
        </p:nvSpPr>
        <p:spPr>
          <a:xfrm>
            <a:off x="8178085" y="172402"/>
            <a:ext cx="965914" cy="396000"/>
          </a:xfrm>
          <a:solidFill>
            <a:srgbClr val="277BE8"/>
          </a:solidFill>
          <a:effectLst>
            <a:outerShdw blurRad="40005" dist="22860" dir="5400000" algn="ctr" rotWithShape="0">
              <a:schemeClr val="tx1">
                <a:alpha val="35000"/>
              </a:schemeClr>
            </a:outerShdw>
          </a:effectLst>
        </p:spPr>
        <p:txBody>
          <a:bodyPr>
            <a:noAutofit/>
          </a:bodyPr>
          <a:lstStyle>
            <a:lvl1pPr>
              <a:defRPr sz="20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a:t>
            </a:r>
          </a:p>
        </p:txBody>
      </p:sp>
      <p:sp>
        <p:nvSpPr>
          <p:cNvPr id="6" name="テキスト プレースホルダー 5">
            <a:extLst>
              <a:ext uri="{FF2B5EF4-FFF2-40B4-BE49-F238E27FC236}">
                <a16:creationId xmlns:a16="http://schemas.microsoft.com/office/drawing/2014/main" id="{2532B763-9F7D-9CCE-EC10-D60EC7B6DB43}"/>
              </a:ext>
            </a:extLst>
          </p:cNvPr>
          <p:cNvSpPr>
            <a:spLocks noGrp="1"/>
          </p:cNvSpPr>
          <p:nvPr>
            <p:ph type="body" sz="quarter" idx="18" hasCustomPrompt="1"/>
          </p:nvPr>
        </p:nvSpPr>
        <p:spPr>
          <a:xfrm>
            <a:off x="266700" y="162967"/>
            <a:ext cx="2875745" cy="532492"/>
          </a:xfrm>
        </p:spPr>
        <p:txBody>
          <a:bodyPr anchor="ctr">
            <a:normAutofit/>
          </a:bodyPr>
          <a:lstStyle>
            <a:lvl1pPr>
              <a:lnSpc>
                <a:spcPct val="90000"/>
              </a:lnSpc>
              <a:defRPr sz="2800" b="1"/>
            </a:lvl1pPr>
          </a:lstStyle>
          <a:p>
            <a:pPr lvl="0"/>
            <a:r>
              <a:rPr kumimoji="1" lang="ja-JP" altLang="en-US" dirty="0"/>
              <a:t>図のタイトル</a:t>
            </a:r>
          </a:p>
        </p:txBody>
      </p:sp>
    </p:spTree>
    <p:extLst>
      <p:ext uri="{BB962C8B-B14F-4D97-AF65-F5344CB8AC3E}">
        <p14:creationId xmlns:p14="http://schemas.microsoft.com/office/powerpoint/2010/main" val="2112554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DF">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7661429" y="179999"/>
            <a:ext cx="1482571" cy="396000"/>
          </a:xfrm>
          <a:solidFill>
            <a:srgbClr val="14B1E7"/>
          </a:solidFill>
          <a:effectLst>
            <a:outerShdw blurRad="40005" dist="22860" dir="5400000" algn="ctr" rotWithShape="0">
              <a:schemeClr val="tx1">
                <a:alpha val="35000"/>
              </a:schemeClr>
            </a:outerShdw>
          </a:effectLst>
        </p:spPr>
        <p:txBody>
          <a:bodyPr>
            <a:noAutofit/>
          </a:bodyPr>
          <a:lstStyle>
            <a:lvl1pPr>
              <a:defRPr sz="20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（解答） </a:t>
            </a:r>
          </a:p>
        </p:txBody>
      </p:sp>
    </p:spTree>
    <p:extLst>
      <p:ext uri="{BB962C8B-B14F-4D97-AF65-F5344CB8AC3E}">
        <p14:creationId xmlns:p14="http://schemas.microsoft.com/office/powerpoint/2010/main" val="340408814"/>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まとめ スライド">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
        <p:nvSpPr>
          <p:cNvPr id="4" name="テキスト プレースホルダー 3">
            <a:extLst>
              <a:ext uri="{FF2B5EF4-FFF2-40B4-BE49-F238E27FC236}">
                <a16:creationId xmlns:a16="http://schemas.microsoft.com/office/drawing/2014/main" id="{3EC04C30-69CC-FA85-25B3-345190A8A880}"/>
              </a:ext>
            </a:extLst>
          </p:cNvPr>
          <p:cNvSpPr>
            <a:spLocks noGrp="1"/>
          </p:cNvSpPr>
          <p:nvPr>
            <p:ph type="body" sz="quarter" idx="13" hasCustomPrompt="1"/>
          </p:nvPr>
        </p:nvSpPr>
        <p:spPr>
          <a:xfrm>
            <a:off x="360362" y="488950"/>
            <a:ext cx="8423275" cy="5880100"/>
          </a:xfrm>
        </p:spPr>
        <p:txBody>
          <a:bodyPr anchor="ctr"/>
          <a:lstStyle>
            <a:lvl1pPr algn="ctr">
              <a:defRPr/>
            </a:lvl1pPr>
          </a:lstStyle>
          <a:p>
            <a:pPr lvl="0"/>
            <a:r>
              <a:rPr kumimoji="1" lang="ja-JP" altLang="en-US" dirty="0"/>
              <a:t>まとめ　テキスト</a:t>
            </a:r>
          </a:p>
        </p:txBody>
      </p:sp>
    </p:spTree>
    <p:extLst>
      <p:ext uri="{BB962C8B-B14F-4D97-AF65-F5344CB8AC3E}">
        <p14:creationId xmlns:p14="http://schemas.microsoft.com/office/powerpoint/2010/main" val="11492588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gif"/><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dirty="0"/>
              <a:t>マスター テキストの書式設定</a:t>
            </a:r>
          </a:p>
          <a:p>
            <a:pPr lvl="1"/>
            <a:endParaRPr lang="en-US" dirty="0"/>
          </a:p>
        </p:txBody>
      </p:sp>
      <p:sp>
        <p:nvSpPr>
          <p:cNvPr id="6" name="Slide Number Placeholder 5"/>
          <p:cNvSpPr>
            <a:spLocks noGrp="1"/>
          </p:cNvSpPr>
          <p:nvPr>
            <p:ph type="sldNum" sz="quarter" idx="4"/>
          </p:nvPr>
        </p:nvSpPr>
        <p:spPr>
          <a:xfrm>
            <a:off x="20024" y="6542842"/>
            <a:ext cx="503759" cy="291821"/>
          </a:xfrm>
          <a:prstGeom prst="rect">
            <a:avLst/>
          </a:prstGeom>
        </p:spPr>
        <p:txBody>
          <a:bodyPr vert="horz" lIns="91440" tIns="45720" rIns="91440" bIns="45720" rtlCol="0" anchor="ctr"/>
          <a:lstStyle>
            <a:lvl1pPr algn="r">
              <a:defRPr sz="1200">
                <a:solidFill>
                  <a:schemeClr val="tx1">
                    <a:tint val="75000"/>
                  </a:schemeClr>
                </a:solidFill>
                <a:latin typeface="ＭＳ Ｐゴシック" panose="020B0600070205080204" pitchFamily="50" charset="-128"/>
                <a:ea typeface="ＭＳ Ｐゴシック" panose="020B0600070205080204" pitchFamily="50" charset="-128"/>
              </a:defRPr>
            </a:lvl1pPr>
          </a:lstStyle>
          <a:p>
            <a:fld id="{1D2D80A6-8C57-4D7C-88C1-BE2A757EE893}" type="slidenum">
              <a:rPr kumimoji="1" lang="ja-JP" altLang="en-US" smtClean="0"/>
              <a:pPr/>
              <a:t>‹#›</a:t>
            </a:fld>
            <a:endParaRPr kumimoji="1" lang="ja-JP" altLang="en-US"/>
          </a:p>
        </p:txBody>
      </p:sp>
      <p:pic>
        <p:nvPicPr>
          <p:cNvPr id="7" name="図 6" descr="食品 が含まれている画像&#10;&#10;自動的に生成された説明">
            <a:extLst>
              <a:ext uri="{FF2B5EF4-FFF2-40B4-BE49-F238E27FC236}">
                <a16:creationId xmlns:a16="http://schemas.microsoft.com/office/drawing/2014/main" id="{22C72F05-26D3-4532-9B48-0C71DB563F9F}"/>
              </a:ext>
            </a:extLst>
          </p:cNvPr>
          <p:cNvPicPr>
            <a:picLocks noChangeAspect="1"/>
          </p:cNvPicPr>
          <p:nvPr userDrawn="1"/>
        </p:nvPicPr>
        <p:blipFill rotWithShape="1">
          <a:blip r:embed="rId10">
            <a:extLst>
              <a:ext uri="{28A0092B-C50C-407E-A947-70E740481C1C}">
                <a14:useLocalDpi xmlns:a14="http://schemas.microsoft.com/office/drawing/2010/main" val="0"/>
              </a:ext>
            </a:extLst>
          </a:blip>
          <a:srcRect l="42241" t="19908"/>
          <a:stretch/>
        </p:blipFill>
        <p:spPr>
          <a:xfrm>
            <a:off x="7849624" y="6542843"/>
            <a:ext cx="1230599" cy="315157"/>
          </a:xfrm>
          <a:prstGeom prst="rect">
            <a:avLst/>
          </a:prstGeom>
        </p:spPr>
      </p:pic>
      <p:sp>
        <p:nvSpPr>
          <p:cNvPr id="8" name="テキスト ボックス 7">
            <a:extLst>
              <a:ext uri="{FF2B5EF4-FFF2-40B4-BE49-F238E27FC236}">
                <a16:creationId xmlns:a16="http://schemas.microsoft.com/office/drawing/2014/main" id="{93E8E860-C633-49D6-8DFC-500E66A1AAAF}"/>
              </a:ext>
            </a:extLst>
          </p:cNvPr>
          <p:cNvSpPr txBox="1"/>
          <p:nvPr userDrawn="1"/>
        </p:nvSpPr>
        <p:spPr>
          <a:xfrm>
            <a:off x="3222594" y="6526887"/>
            <a:ext cx="4627031" cy="307777"/>
          </a:xfrm>
          <a:prstGeom prst="rect">
            <a:avLst/>
          </a:prstGeom>
          <a:noFill/>
        </p:spPr>
        <p:txBody>
          <a:bodyPr wrap="square" rtlCol="0" anchor="ctr">
            <a:spAutoFit/>
          </a:bodyPr>
          <a:lstStyle/>
          <a:p>
            <a:pPr algn="r"/>
            <a:r>
              <a:rPr kumimoji="1" lang="ja-JP" altLang="en-US"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「新</a:t>
            </a:r>
            <a:r>
              <a:rPr kumimoji="1" lang="en-US" altLang="ja-JP"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Agenda</a:t>
            </a:r>
            <a:r>
              <a:rPr kumimoji="1" lang="ja-JP" altLang="en-US"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家庭基礎（家基</a:t>
            </a:r>
            <a:r>
              <a:rPr kumimoji="1" lang="en-US" altLang="ja-JP"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007-902</a:t>
            </a:r>
            <a:r>
              <a:rPr kumimoji="1" lang="ja-JP" altLang="en-US"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 学習ノート」</a:t>
            </a:r>
          </a:p>
        </p:txBody>
      </p:sp>
      <p:sp>
        <p:nvSpPr>
          <p:cNvPr id="9" name="テキスト ボックス 8">
            <a:extLst>
              <a:ext uri="{FF2B5EF4-FFF2-40B4-BE49-F238E27FC236}">
                <a16:creationId xmlns:a16="http://schemas.microsoft.com/office/drawing/2014/main" id="{4EAAD6A0-7A9D-413C-B000-93205ED1A006}"/>
              </a:ext>
            </a:extLst>
          </p:cNvPr>
          <p:cNvSpPr txBox="1"/>
          <p:nvPr userDrawn="1"/>
        </p:nvSpPr>
        <p:spPr>
          <a:xfrm>
            <a:off x="523783" y="6555017"/>
            <a:ext cx="1074198" cy="276999"/>
          </a:xfrm>
          <a:prstGeom prst="rect">
            <a:avLst/>
          </a:prstGeom>
          <a:noFill/>
        </p:spPr>
        <p:txBody>
          <a:bodyPr wrap="square" rtlCol="0" anchor="ctr">
            <a:spAutoFit/>
          </a:bodyPr>
          <a:lstStyle/>
          <a:p>
            <a:r>
              <a:rPr kumimoji="1" lang="en-US" altLang="ja-JP"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rPr>
              <a:t>/</a:t>
            </a:r>
            <a:r>
              <a:rPr kumimoji="1" lang="ja-JP" altLang="en-US"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rPr>
              <a:t>　</a:t>
            </a:r>
            <a:r>
              <a:rPr kumimoji="1" lang="en-US" altLang="ja-JP"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rPr>
              <a:t>34</a:t>
            </a:r>
            <a:endParaRPr kumimoji="1" lang="ja-JP" altLang="en-US"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144427456"/>
      </p:ext>
    </p:extLst>
  </p:cSld>
  <p:clrMap bg1="lt1" tx1="dk1" bg2="lt2" tx2="dk2" accent1="accent1" accent2="accent2" accent3="accent3" accent4="accent4" accent5="accent5" accent6="accent6" hlink="hlink" folHlink="folHlink"/>
  <p:sldLayoutIdLst>
    <p:sldLayoutId id="2147483661" r:id="rId1"/>
    <p:sldLayoutId id="2147483680" r:id="rId2"/>
    <p:sldLayoutId id="2147483675" r:id="rId3"/>
    <p:sldLayoutId id="2147483676" r:id="rId4"/>
    <p:sldLayoutId id="2147483679" r:id="rId5"/>
    <p:sldLayoutId id="2147483681" r:id="rId6"/>
    <p:sldLayoutId id="2147483677" r:id="rId7"/>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ＭＳ Ｐゴシック" panose="020B0600070205080204" pitchFamily="50" charset="-128"/>
          <a:ea typeface="ＭＳ Ｐゴシック" panose="020B0600070205080204" pitchFamily="50" charset="-128"/>
          <a:cs typeface="+mj-cs"/>
        </a:defRPr>
      </a:lvl1pPr>
    </p:titleStyle>
    <p:body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 Target="slide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 Target="slide2.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slide" Target="slide30.xml"/><Relationship Id="rId3" Type="http://schemas.openxmlformats.org/officeDocument/2006/relationships/image" Target="../media/image6.png"/><Relationship Id="rId7" Type="http://schemas.openxmlformats.org/officeDocument/2006/relationships/slide" Target="slide26.xml"/><Relationship Id="rId12" Type="http://schemas.openxmlformats.org/officeDocument/2006/relationships/slide" Target="slide15.xml"/><Relationship Id="rId17" Type="http://schemas.openxmlformats.org/officeDocument/2006/relationships/slide" Target="slide34.xml"/><Relationship Id="rId2" Type="http://schemas.openxmlformats.org/officeDocument/2006/relationships/notesSlide" Target="../notesSlides/notesSlide2.xml"/><Relationship Id="rId16" Type="http://schemas.openxmlformats.org/officeDocument/2006/relationships/slide" Target="slide19.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slide" Target="slide28.xml"/><Relationship Id="rId5" Type="http://schemas.openxmlformats.org/officeDocument/2006/relationships/slide" Target="slide3.xml"/><Relationship Id="rId15" Type="http://schemas.openxmlformats.org/officeDocument/2006/relationships/slide" Target="slide32.xml"/><Relationship Id="rId10" Type="http://schemas.openxmlformats.org/officeDocument/2006/relationships/slide" Target="slide5.xml"/><Relationship Id="rId4" Type="http://schemas.openxmlformats.org/officeDocument/2006/relationships/image" Target="../media/image7.png"/><Relationship Id="rId9" Type="http://schemas.microsoft.com/office/2007/relationships/hdphoto" Target="../media/hdphoto1.wdp"/><Relationship Id="rId14" Type="http://schemas.openxmlformats.org/officeDocument/2006/relationships/slide" Target="slide1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 Target="slide2.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2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3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17.png"/></Relationships>
</file>

<file path=ppt/slides/_rels/slide3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8.png"/><Relationship Id="rId1" Type="http://schemas.openxmlformats.org/officeDocument/2006/relationships/slideLayout" Target="../slideLayouts/slideLayout6.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 Target="slide2.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CBA8F71-BB4E-4597-BD04-356CC2C081E1}"/>
              </a:ext>
            </a:extLst>
          </p:cNvPr>
          <p:cNvSpPr>
            <a:spLocks noGrp="1"/>
          </p:cNvSpPr>
          <p:nvPr>
            <p:ph type="ctrTitle"/>
          </p:nvPr>
        </p:nvSpPr>
        <p:spPr>
          <a:xfrm>
            <a:off x="334851" y="2902998"/>
            <a:ext cx="8487177" cy="1765312"/>
          </a:xfrm>
        </p:spPr>
        <p:txBody>
          <a:bodyPr/>
          <a:lstStyle/>
          <a:p>
            <a:r>
              <a:rPr lang="en-US" altLang="ja-JP" dirty="0"/>
              <a:t>02</a:t>
            </a:r>
            <a:r>
              <a:rPr kumimoji="1" lang="en-US" altLang="ja-JP" dirty="0"/>
              <a:t> </a:t>
            </a:r>
            <a:r>
              <a:rPr kumimoji="1" lang="ja-JP" altLang="en-US" dirty="0"/>
              <a:t>青年期の自立</a:t>
            </a:r>
          </a:p>
        </p:txBody>
      </p:sp>
      <p:sp>
        <p:nvSpPr>
          <p:cNvPr id="3" name="字幕 2">
            <a:extLst>
              <a:ext uri="{FF2B5EF4-FFF2-40B4-BE49-F238E27FC236}">
                <a16:creationId xmlns:a16="http://schemas.microsoft.com/office/drawing/2014/main" id="{FC377999-74BA-4AD5-A700-1C1D9BEC4F7D}"/>
              </a:ext>
            </a:extLst>
          </p:cNvPr>
          <p:cNvSpPr>
            <a:spLocks noGrp="1"/>
          </p:cNvSpPr>
          <p:nvPr>
            <p:ph type="subTitle" idx="1"/>
          </p:nvPr>
        </p:nvSpPr>
        <p:spPr/>
        <p:txBody>
          <a:bodyPr/>
          <a:lstStyle/>
          <a:p>
            <a:pPr algn="r"/>
            <a:r>
              <a:rPr kumimoji="1" lang="en-US" altLang="ja-JP" dirty="0"/>
              <a:t>p.6</a:t>
            </a:r>
            <a:r>
              <a:rPr kumimoji="1" lang="ja-JP" altLang="en-US" dirty="0"/>
              <a:t>～</a:t>
            </a:r>
            <a:r>
              <a:rPr kumimoji="1" lang="en-US" altLang="ja-JP" dirty="0"/>
              <a:t>7</a:t>
            </a:r>
            <a:endParaRPr kumimoji="1" lang="ja-JP" altLang="en-US" dirty="0"/>
          </a:p>
        </p:txBody>
      </p:sp>
      <p:sp>
        <p:nvSpPr>
          <p:cNvPr id="5" name="スライド番号プレースホルダー 4">
            <a:extLst>
              <a:ext uri="{FF2B5EF4-FFF2-40B4-BE49-F238E27FC236}">
                <a16:creationId xmlns:a16="http://schemas.microsoft.com/office/drawing/2014/main" id="{4C139D5C-9C56-484E-9C8B-1C1B41C61925}"/>
              </a:ext>
            </a:extLst>
          </p:cNvPr>
          <p:cNvSpPr>
            <a:spLocks noGrp="1"/>
          </p:cNvSpPr>
          <p:nvPr>
            <p:ph type="sldNum" sz="quarter" idx="12"/>
          </p:nvPr>
        </p:nvSpPr>
        <p:spPr/>
        <p:txBody>
          <a:bodyPr/>
          <a:lstStyle/>
          <a:p>
            <a:fld id="{1D2D80A6-8C57-4D7C-88C1-BE2A757EE893}" type="slidenum">
              <a:rPr kumimoji="1" lang="ja-JP" altLang="en-US" smtClean="0"/>
              <a:t>1</a:t>
            </a:fld>
            <a:endParaRPr kumimoji="1" lang="ja-JP" altLang="en-US"/>
          </a:p>
        </p:txBody>
      </p:sp>
      <p:sp>
        <p:nvSpPr>
          <p:cNvPr id="8" name="テキスト プレースホルダー 7">
            <a:extLst>
              <a:ext uri="{FF2B5EF4-FFF2-40B4-BE49-F238E27FC236}">
                <a16:creationId xmlns:a16="http://schemas.microsoft.com/office/drawing/2014/main" id="{F68D3481-1C82-4A0F-9B48-E8AA01164F07}"/>
              </a:ext>
            </a:extLst>
          </p:cNvPr>
          <p:cNvSpPr>
            <a:spLocks noGrp="1"/>
          </p:cNvSpPr>
          <p:nvPr>
            <p:ph type="body" sz="quarter" idx="15"/>
          </p:nvPr>
        </p:nvSpPr>
        <p:spPr>
          <a:xfrm>
            <a:off x="2400575" y="2015450"/>
            <a:ext cx="1319491" cy="687387"/>
          </a:xfrm>
        </p:spPr>
        <p:txBody>
          <a:bodyPr/>
          <a:lstStyle/>
          <a:p>
            <a:r>
              <a:rPr lang="ja-JP" altLang="en-US" dirty="0"/>
              <a:t>１</a:t>
            </a:r>
            <a:r>
              <a:rPr kumimoji="1" lang="ja-JP" altLang="en-US" dirty="0"/>
              <a:t>章</a:t>
            </a:r>
          </a:p>
        </p:txBody>
      </p:sp>
      <p:sp>
        <p:nvSpPr>
          <p:cNvPr id="9" name="テキスト プレースホルダー 8">
            <a:extLst>
              <a:ext uri="{FF2B5EF4-FFF2-40B4-BE49-F238E27FC236}">
                <a16:creationId xmlns:a16="http://schemas.microsoft.com/office/drawing/2014/main" id="{6E51320D-FC71-4B13-B5DA-E3EE33E50375}"/>
              </a:ext>
            </a:extLst>
          </p:cNvPr>
          <p:cNvSpPr>
            <a:spLocks noGrp="1"/>
          </p:cNvSpPr>
          <p:nvPr>
            <p:ph type="body" sz="quarter" idx="16"/>
          </p:nvPr>
        </p:nvSpPr>
        <p:spPr>
          <a:xfrm>
            <a:off x="3720066" y="2015450"/>
            <a:ext cx="3002852" cy="687387"/>
          </a:xfrm>
        </p:spPr>
        <p:txBody>
          <a:bodyPr/>
          <a:lstStyle/>
          <a:p>
            <a:r>
              <a:rPr lang="ja-JP" altLang="en-US" dirty="0"/>
              <a:t>自分・家族</a:t>
            </a:r>
            <a:endParaRPr kumimoji="1" lang="ja-JP" altLang="en-US" dirty="0"/>
          </a:p>
        </p:txBody>
      </p:sp>
      <p:sp>
        <p:nvSpPr>
          <p:cNvPr id="4" name="テキスト プレースホルダー 3">
            <a:extLst>
              <a:ext uri="{FF2B5EF4-FFF2-40B4-BE49-F238E27FC236}">
                <a16:creationId xmlns:a16="http://schemas.microsoft.com/office/drawing/2014/main" id="{C6F61A4C-FA88-0BE6-6A81-F11A1C50853E}"/>
              </a:ext>
            </a:extLst>
          </p:cNvPr>
          <p:cNvSpPr>
            <a:spLocks noGrp="1"/>
          </p:cNvSpPr>
          <p:nvPr>
            <p:ph type="body" sz="quarter" idx="17"/>
          </p:nvPr>
        </p:nvSpPr>
        <p:spPr/>
        <p:txBody>
          <a:bodyPr/>
          <a:lstStyle/>
          <a:p>
            <a:r>
              <a:rPr lang="ja-JP" altLang="en-US" dirty="0"/>
              <a:t>教 </a:t>
            </a:r>
            <a:r>
              <a:rPr lang="en-US" altLang="ja-JP" dirty="0"/>
              <a:t>p.16</a:t>
            </a:r>
            <a:r>
              <a:rPr lang="ja-JP" altLang="en-US" dirty="0"/>
              <a:t>～</a:t>
            </a:r>
            <a:r>
              <a:rPr lang="en-US" altLang="ja-JP" dirty="0"/>
              <a:t>19</a:t>
            </a:r>
            <a:endParaRPr lang="ja-JP" altLang="en-US" dirty="0"/>
          </a:p>
        </p:txBody>
      </p:sp>
    </p:spTree>
    <p:extLst>
      <p:ext uri="{BB962C8B-B14F-4D97-AF65-F5344CB8AC3E}">
        <p14:creationId xmlns:p14="http://schemas.microsoft.com/office/powerpoint/2010/main" val="14063269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5EE28E-01FE-A3A6-B339-A208DE6C8F0A}"/>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3F4C6A0B-7AD5-9900-5888-4DE470ECB00C}"/>
              </a:ext>
            </a:extLst>
          </p:cNvPr>
          <p:cNvSpPr>
            <a:spLocks noGrp="1"/>
          </p:cNvSpPr>
          <p:nvPr>
            <p:ph type="sldNum" sz="quarter" idx="12"/>
          </p:nvPr>
        </p:nvSpPr>
        <p:spPr/>
        <p:txBody>
          <a:bodyPr/>
          <a:lstStyle/>
          <a:p>
            <a:fld id="{5AE546C7-DDCC-4C79-B357-34FAB75EF343}" type="slidenum">
              <a:rPr kumimoji="1" lang="ja-JP" altLang="en-US" smtClean="0"/>
              <a:t>10</a:t>
            </a:fld>
            <a:endParaRPr kumimoji="1" lang="ja-JP" altLang="en-US"/>
          </a:p>
        </p:txBody>
      </p:sp>
      <p:sp>
        <p:nvSpPr>
          <p:cNvPr id="3" name="タイトル 2">
            <a:extLst>
              <a:ext uri="{FF2B5EF4-FFF2-40B4-BE49-F238E27FC236}">
                <a16:creationId xmlns:a16="http://schemas.microsoft.com/office/drawing/2014/main" id="{4FA18100-7653-7C3D-7D1C-DBB167FDE024}"/>
              </a:ext>
            </a:extLst>
          </p:cNvPr>
          <p:cNvSpPr>
            <a:spLocks noGrp="1"/>
          </p:cNvSpPr>
          <p:nvPr>
            <p:ph type="title"/>
          </p:nvPr>
        </p:nvSpPr>
        <p:spPr/>
        <p:txBody>
          <a:bodyPr/>
          <a:lstStyle/>
          <a:p>
            <a:r>
              <a:rPr kumimoji="1" lang="ja-JP" altLang="en-US" dirty="0"/>
              <a:t>２</a:t>
            </a:r>
          </a:p>
        </p:txBody>
      </p:sp>
      <p:sp>
        <p:nvSpPr>
          <p:cNvPr id="4" name="テキスト プレースホルダー 3">
            <a:extLst>
              <a:ext uri="{FF2B5EF4-FFF2-40B4-BE49-F238E27FC236}">
                <a16:creationId xmlns:a16="http://schemas.microsoft.com/office/drawing/2014/main" id="{C8C03ABD-B608-0228-5697-25EE7F2E9981}"/>
              </a:ext>
            </a:extLst>
          </p:cNvPr>
          <p:cNvSpPr>
            <a:spLocks noGrp="1"/>
          </p:cNvSpPr>
          <p:nvPr>
            <p:ph type="body" sz="quarter" idx="15"/>
          </p:nvPr>
        </p:nvSpPr>
        <p:spPr/>
        <p:txBody>
          <a:bodyPr/>
          <a:lstStyle/>
          <a:p>
            <a:r>
              <a:rPr kumimoji="1" lang="en-US" altLang="ja-JP" dirty="0"/>
              <a:t>(</a:t>
            </a:r>
            <a:r>
              <a:rPr lang="en-US" altLang="ja-JP" dirty="0"/>
              <a:t>3</a:t>
            </a:r>
            <a:r>
              <a:rPr kumimoji="1" lang="en-US" altLang="ja-JP" dirty="0"/>
              <a:t>)</a:t>
            </a:r>
            <a:r>
              <a:rPr kumimoji="1" lang="ja-JP" altLang="en-US" dirty="0"/>
              <a:t>経済的自立</a:t>
            </a:r>
          </a:p>
        </p:txBody>
      </p:sp>
      <p:sp>
        <p:nvSpPr>
          <p:cNvPr id="12" name="テキスト プレースホルダー 11">
            <a:extLst>
              <a:ext uri="{FF2B5EF4-FFF2-40B4-BE49-F238E27FC236}">
                <a16:creationId xmlns:a16="http://schemas.microsoft.com/office/drawing/2014/main" id="{929EF6CE-6385-4251-7DBA-9439AF43DB02}"/>
              </a:ext>
            </a:extLst>
          </p:cNvPr>
          <p:cNvSpPr>
            <a:spLocks noGrp="1"/>
          </p:cNvSpPr>
          <p:nvPr>
            <p:ph type="body" sz="quarter" idx="16"/>
          </p:nvPr>
        </p:nvSpPr>
        <p:spPr>
          <a:xfrm>
            <a:off x="173863" y="123165"/>
            <a:ext cx="7223955" cy="452834"/>
          </a:xfrm>
        </p:spPr>
        <p:txBody>
          <a:bodyPr/>
          <a:lstStyle/>
          <a:p>
            <a:pPr marL="0" marR="0" lvl="0" indent="0" algn="r" defTabSz="914400" rtl="0" eaLnBrk="1" fontAlgn="auto" latinLnBrk="0" hangingPunct="1">
              <a:lnSpc>
                <a:spcPct val="90000"/>
              </a:lnSpc>
              <a:spcBef>
                <a:spcPts val="0"/>
              </a:spcBef>
              <a:spcAft>
                <a:spcPts val="0"/>
              </a:spcAft>
              <a:buClrTx/>
              <a:buSzTx/>
              <a:buFontTx/>
              <a:buNone/>
              <a:tabLst/>
              <a:defRPr/>
            </a:pPr>
            <a:r>
              <a:rPr kumimoji="1" lang="en-US" altLang="ja-JP" b="0" dirty="0"/>
              <a:t>(6/10)</a:t>
            </a:r>
            <a:endParaRPr lang="ja-JP" altLang="en-US" dirty="0"/>
          </a:p>
        </p:txBody>
      </p:sp>
      <p:sp>
        <p:nvSpPr>
          <p:cNvPr id="6" name="テキスト ボックス 5">
            <a:extLst>
              <a:ext uri="{FF2B5EF4-FFF2-40B4-BE49-F238E27FC236}">
                <a16:creationId xmlns:a16="http://schemas.microsoft.com/office/drawing/2014/main" id="{163B5FC3-031D-2355-18B9-54F8066C503C}"/>
              </a:ext>
            </a:extLst>
          </p:cNvPr>
          <p:cNvSpPr txBox="1"/>
          <p:nvPr/>
        </p:nvSpPr>
        <p:spPr>
          <a:xfrm>
            <a:off x="7525626" y="179999"/>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7" name="正方形/長方形 6">
            <a:extLst>
              <a:ext uri="{FF2B5EF4-FFF2-40B4-BE49-F238E27FC236}">
                <a16:creationId xmlns:a16="http://schemas.microsoft.com/office/drawing/2014/main" id="{16E4BA67-F949-30F7-3E10-669CE7365BAD}"/>
              </a:ext>
            </a:extLst>
          </p:cNvPr>
          <p:cNvSpPr/>
          <p:nvPr/>
        </p:nvSpPr>
        <p:spPr>
          <a:xfrm>
            <a:off x="173864" y="3232597"/>
            <a:ext cx="8693410" cy="2369713"/>
          </a:xfrm>
          <a:prstGeom prst="rect">
            <a:avLst/>
          </a:prstGeom>
          <a:noFill/>
          <a:ln w="38100">
            <a:no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127812" tIns="127812" rIns="127812" bIns="127812" numCol="1" spcCol="1270" anchor="ctr" anchorCtr="0">
            <a:noAutofit/>
          </a:bodyPr>
          <a:lstStyle/>
          <a:p>
            <a:pPr marL="811213" lvl="0" indent="-811213" defTabSz="1244600">
              <a:spcBef>
                <a:spcPct val="0"/>
              </a:spcBef>
              <a:buNone/>
              <a:tabLst>
                <a:tab pos="539750" algn="l"/>
              </a:tabLst>
            </a:pPr>
            <a:r>
              <a:rPr kumimoji="1" lang="ja-JP" altLang="en-US" sz="4000" b="1" dirty="0">
                <a:solidFill>
                  <a:srgbClr val="005AFF"/>
                </a:solidFill>
                <a:latin typeface="ＭＳ Ｐゴシック" panose="020B0600070205080204" pitchFamily="50" charset="-128"/>
                <a:ea typeface="ＭＳ Ｐゴシック" panose="020B0600070205080204" pitchFamily="50" charset="-128"/>
              </a:rPr>
              <a:t>エ</a:t>
            </a:r>
            <a:r>
              <a:rPr kumimoji="1" lang="ja-JP" altLang="en-US" sz="4000" b="1" dirty="0">
                <a:solidFill>
                  <a:schemeClr val="tx1"/>
                </a:solidFill>
                <a:latin typeface="ＭＳ Ｐゴシック" panose="020B0600070205080204" pitchFamily="50" charset="-128"/>
                <a:ea typeface="ＭＳ Ｐゴシック" panose="020B0600070205080204" pitchFamily="50" charset="-128"/>
              </a:rPr>
              <a:t>．</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自分の個性や能力などに合った職業を選択し，日々の生活にかかる費用を把握して，その使い方や管理を計画的に行えること。</a:t>
            </a:r>
            <a:endParaRPr kumimoji="1" lang="en-US" altLang="ja-JP" sz="4000" dirty="0">
              <a:solidFill>
                <a:schemeClr val="tx1"/>
              </a:solidFill>
              <a:latin typeface="ＭＳ Ｐゴシック" panose="020B0600070205080204" pitchFamily="50" charset="-128"/>
              <a:ea typeface="ＭＳ Ｐゴシック" panose="020B0600070205080204" pitchFamily="50" charset="-128"/>
            </a:endParaRPr>
          </a:p>
        </p:txBody>
      </p:sp>
      <p:cxnSp>
        <p:nvCxnSpPr>
          <p:cNvPr id="8" name="直線コネクタ 7">
            <a:extLst>
              <a:ext uri="{FF2B5EF4-FFF2-40B4-BE49-F238E27FC236}">
                <a16:creationId xmlns:a16="http://schemas.microsoft.com/office/drawing/2014/main" id="{5E3D9770-5220-8DA8-58BE-A7AC6354441E}"/>
              </a:ext>
            </a:extLst>
          </p:cNvPr>
          <p:cNvCxnSpPr>
            <a:cxnSpLocks/>
          </p:cNvCxnSpPr>
          <p:nvPr/>
        </p:nvCxnSpPr>
        <p:spPr>
          <a:xfrm flipH="1">
            <a:off x="785611" y="2073499"/>
            <a:ext cx="1912077" cy="1159098"/>
          </a:xfrm>
          <a:prstGeom prst="line">
            <a:avLst/>
          </a:prstGeom>
          <a:ln w="38100">
            <a:solidFill>
              <a:srgbClr val="005A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48356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C72119-9FA8-C3E5-D5C7-6FED5565F235}"/>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BAB64AE6-4FD8-FEC0-4BCC-0A6F176D61B4}"/>
              </a:ext>
            </a:extLst>
          </p:cNvPr>
          <p:cNvSpPr>
            <a:spLocks noGrp="1"/>
          </p:cNvSpPr>
          <p:nvPr>
            <p:ph type="sldNum" sz="quarter" idx="12"/>
          </p:nvPr>
        </p:nvSpPr>
        <p:spPr/>
        <p:txBody>
          <a:bodyPr/>
          <a:lstStyle/>
          <a:p>
            <a:fld id="{5AE546C7-DDCC-4C79-B357-34FAB75EF343}" type="slidenum">
              <a:rPr kumimoji="1" lang="ja-JP" altLang="en-US" smtClean="0"/>
              <a:t>11</a:t>
            </a:fld>
            <a:endParaRPr kumimoji="1" lang="ja-JP" altLang="en-US"/>
          </a:p>
        </p:txBody>
      </p:sp>
      <p:sp>
        <p:nvSpPr>
          <p:cNvPr id="3" name="タイトル 2">
            <a:extLst>
              <a:ext uri="{FF2B5EF4-FFF2-40B4-BE49-F238E27FC236}">
                <a16:creationId xmlns:a16="http://schemas.microsoft.com/office/drawing/2014/main" id="{F6463E0B-5A67-36D9-8B93-B464EAAF5C99}"/>
              </a:ext>
            </a:extLst>
          </p:cNvPr>
          <p:cNvSpPr>
            <a:spLocks noGrp="1"/>
          </p:cNvSpPr>
          <p:nvPr>
            <p:ph type="title"/>
          </p:nvPr>
        </p:nvSpPr>
        <p:spPr/>
        <p:txBody>
          <a:bodyPr/>
          <a:lstStyle/>
          <a:p>
            <a:r>
              <a:rPr kumimoji="1" lang="ja-JP" altLang="en-US" dirty="0"/>
              <a:t>２</a:t>
            </a:r>
          </a:p>
        </p:txBody>
      </p:sp>
      <p:sp>
        <p:nvSpPr>
          <p:cNvPr id="4" name="テキスト プレースホルダー 3">
            <a:extLst>
              <a:ext uri="{FF2B5EF4-FFF2-40B4-BE49-F238E27FC236}">
                <a16:creationId xmlns:a16="http://schemas.microsoft.com/office/drawing/2014/main" id="{A33C2719-4444-793B-8BC3-072949649961}"/>
              </a:ext>
            </a:extLst>
          </p:cNvPr>
          <p:cNvSpPr>
            <a:spLocks noGrp="1"/>
          </p:cNvSpPr>
          <p:nvPr>
            <p:ph type="body" sz="quarter" idx="15"/>
          </p:nvPr>
        </p:nvSpPr>
        <p:spPr>
          <a:xfrm>
            <a:off x="138408" y="1173764"/>
            <a:ext cx="8410775" cy="617873"/>
          </a:xfrm>
        </p:spPr>
        <p:txBody>
          <a:bodyPr/>
          <a:lstStyle/>
          <a:p>
            <a:r>
              <a:rPr kumimoji="1" lang="en-US" altLang="ja-JP" dirty="0"/>
              <a:t>(4)</a:t>
            </a:r>
            <a:r>
              <a:rPr kumimoji="1" lang="ja-JP" altLang="en-US" dirty="0"/>
              <a:t>生活的自立</a:t>
            </a:r>
          </a:p>
        </p:txBody>
      </p:sp>
      <p:sp>
        <p:nvSpPr>
          <p:cNvPr id="7" name="テキスト ボックス 6">
            <a:extLst>
              <a:ext uri="{FF2B5EF4-FFF2-40B4-BE49-F238E27FC236}">
                <a16:creationId xmlns:a16="http://schemas.microsoft.com/office/drawing/2014/main" id="{A1692986-527C-6225-6D6F-09D22835CC43}"/>
              </a:ext>
            </a:extLst>
          </p:cNvPr>
          <p:cNvSpPr txBox="1"/>
          <p:nvPr/>
        </p:nvSpPr>
        <p:spPr>
          <a:xfrm>
            <a:off x="7551385" y="179999"/>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8" name="テキスト プレースホルダー 7">
            <a:extLst>
              <a:ext uri="{FF2B5EF4-FFF2-40B4-BE49-F238E27FC236}">
                <a16:creationId xmlns:a16="http://schemas.microsoft.com/office/drawing/2014/main" id="{E47ECFE8-D8D3-E963-2D69-28F9ED16FB21}"/>
              </a:ext>
            </a:extLst>
          </p:cNvPr>
          <p:cNvSpPr>
            <a:spLocks noGrp="1"/>
          </p:cNvSpPr>
          <p:nvPr>
            <p:ph type="body" sz="quarter" idx="16"/>
          </p:nvPr>
        </p:nvSpPr>
        <p:spPr>
          <a:xfrm>
            <a:off x="138408" y="179999"/>
            <a:ext cx="7310928" cy="840415"/>
          </a:xfrm>
        </p:spPr>
        <p:txBody>
          <a:bodyPr/>
          <a:lstStyle/>
          <a:p>
            <a:r>
              <a:rPr kumimoji="1" lang="ja-JP" altLang="en-US" dirty="0"/>
              <a:t>五つの自立とその説明を線で結ぼう</a:t>
            </a:r>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j-cs"/>
              </a:rPr>
              <a:t>。</a:t>
            </a:r>
            <a:r>
              <a:rPr kumimoji="1" lang="en-US" altLang="ja-JP" b="0" dirty="0"/>
              <a:t>(</a:t>
            </a:r>
            <a:r>
              <a:rPr lang="en-US" altLang="ja-JP" b="0" dirty="0"/>
              <a:t>7</a:t>
            </a:r>
            <a:r>
              <a:rPr kumimoji="1" lang="en-US" altLang="ja-JP" b="0" dirty="0"/>
              <a:t>/10)</a:t>
            </a:r>
            <a:endParaRPr lang="ja-JP" altLang="en-US" dirty="0"/>
          </a:p>
        </p:txBody>
      </p:sp>
      <p:sp>
        <p:nvSpPr>
          <p:cNvPr id="5" name="コンテンツ プレースホルダー 8">
            <a:extLst>
              <a:ext uri="{FF2B5EF4-FFF2-40B4-BE49-F238E27FC236}">
                <a16:creationId xmlns:a16="http://schemas.microsoft.com/office/drawing/2014/main" id="{C6A9ADBB-97F9-517D-ECEC-A28DB098C172}"/>
              </a:ext>
            </a:extLst>
          </p:cNvPr>
          <p:cNvSpPr txBox="1">
            <a:spLocks/>
          </p:cNvSpPr>
          <p:nvPr/>
        </p:nvSpPr>
        <p:spPr>
          <a:xfrm>
            <a:off x="189311" y="2127368"/>
            <a:ext cx="8774689" cy="4273432"/>
          </a:xfrm>
          <a:prstGeom prst="roundRect">
            <a:avLst>
              <a:gd name="adj" fmla="val 4090"/>
            </a:avLst>
          </a:prstGeom>
          <a:ln w="28575">
            <a:solidFill>
              <a:srgbClr val="F75462"/>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631825" indent="-631825">
              <a:lnSpc>
                <a:spcPct val="100000"/>
              </a:lnSpc>
            </a:pPr>
            <a:r>
              <a:rPr lang="ja-JP" altLang="en-US" sz="3000" b="1" dirty="0"/>
              <a:t>ア</a:t>
            </a:r>
            <a:r>
              <a:rPr lang="ja-JP" altLang="en-US" sz="3000" dirty="0"/>
              <a:t>．自分がどのような性を生きるのかを確立し</a:t>
            </a:r>
            <a:r>
              <a:rPr lang="en-US" altLang="ja-JP" sz="3000" dirty="0"/>
              <a:t>……</a:t>
            </a:r>
          </a:p>
          <a:p>
            <a:pPr marL="631825" indent="-631825">
              <a:lnSpc>
                <a:spcPct val="100000"/>
              </a:lnSpc>
            </a:pPr>
            <a:r>
              <a:rPr lang="ja-JP" altLang="en-US" sz="3000" b="1" dirty="0"/>
              <a:t>イ</a:t>
            </a:r>
            <a:r>
              <a:rPr lang="ja-JP" altLang="en-US" sz="3000" dirty="0"/>
              <a:t>．学校・地域などの社会組織のなかで，多様な人々と共に生きられる力，コミュニケーションスキルを身につけること。</a:t>
            </a:r>
          </a:p>
          <a:p>
            <a:pPr marL="623888" indent="-623888">
              <a:lnSpc>
                <a:spcPct val="100000"/>
              </a:lnSpc>
            </a:pPr>
            <a:r>
              <a:rPr lang="ja-JP" altLang="en-US" sz="3000" b="1" dirty="0"/>
              <a:t>ウ</a:t>
            </a:r>
            <a:r>
              <a:rPr lang="ja-JP" altLang="en-US" sz="3000" dirty="0"/>
              <a:t>．自分の言動とその結果に責任を持てること</a:t>
            </a:r>
            <a:r>
              <a:rPr lang="en-US" altLang="ja-JP" sz="3000" dirty="0"/>
              <a:t>……</a:t>
            </a:r>
          </a:p>
          <a:p>
            <a:pPr marL="623888" indent="-623888">
              <a:lnSpc>
                <a:spcPct val="100000"/>
              </a:lnSpc>
            </a:pPr>
            <a:r>
              <a:rPr kumimoji="0" lang="ja-JP" altLang="en-US" sz="3000" b="1" dirty="0">
                <a:solidFill>
                  <a:prstClr val="black"/>
                </a:solidFill>
              </a:rPr>
              <a:t>エ</a:t>
            </a:r>
            <a:r>
              <a:rPr kumimoji="0" lang="ja-JP" altLang="en-US" sz="3000" b="0" i="0" u="none" strike="noStrike" kern="1200" cap="none" spc="0" normalizeH="0" baseline="0" noProof="0" dirty="0">
                <a:ln>
                  <a:noFill/>
                </a:ln>
                <a:solidFill>
                  <a:prstClr val="black"/>
                </a:solidFill>
                <a:effectLst/>
                <a:uLnTx/>
                <a:uFillTx/>
              </a:rPr>
              <a:t>．自分の個性や能力などに合った職業を選択し，日々の生活にかかる費用を把握して，その使い方や管理を計画的に行えること。</a:t>
            </a:r>
            <a:endParaRPr kumimoji="0" lang="en-US" altLang="ja-JP" sz="3000" b="0" i="0" u="none" strike="noStrike" kern="1200" cap="none" spc="0" normalizeH="0" baseline="0" noProof="0" dirty="0">
              <a:ln>
                <a:noFill/>
              </a:ln>
              <a:solidFill>
                <a:prstClr val="black"/>
              </a:solidFill>
              <a:effectLst/>
              <a:uLnTx/>
              <a:uFillTx/>
            </a:endParaRPr>
          </a:p>
          <a:p>
            <a:pPr marL="623888" marR="0" lvl="0" indent="-623888" algn="l" defTabSz="457200" rtl="0" eaLnBrk="1" fontAlgn="auto" latinLnBrk="0" hangingPunct="1">
              <a:lnSpc>
                <a:spcPct val="100000"/>
              </a:lnSpc>
              <a:spcBef>
                <a:spcPts val="0"/>
              </a:spcBef>
              <a:spcAft>
                <a:spcPts val="0"/>
              </a:spcAft>
              <a:buClrTx/>
              <a:buSzTx/>
              <a:buFontTx/>
              <a:buNone/>
              <a:tabLst/>
              <a:defRPr/>
            </a:pPr>
            <a:r>
              <a:rPr lang="ja-JP" altLang="en-US" sz="3000" b="1" dirty="0"/>
              <a:t>オ</a:t>
            </a:r>
            <a:r>
              <a:rPr lang="ja-JP" altLang="en-US" sz="3000" dirty="0"/>
              <a:t>．日々の暮らしを営む力・技能を身につけること。</a:t>
            </a:r>
          </a:p>
        </p:txBody>
      </p:sp>
    </p:spTree>
    <p:extLst>
      <p:ext uri="{BB962C8B-B14F-4D97-AF65-F5344CB8AC3E}">
        <p14:creationId xmlns:p14="http://schemas.microsoft.com/office/powerpoint/2010/main" val="41697491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7C12E1-601B-AFF4-982E-27A02237D7DD}"/>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5B1B1459-AD27-4FF6-1A1E-96793EACB784}"/>
              </a:ext>
            </a:extLst>
          </p:cNvPr>
          <p:cNvSpPr>
            <a:spLocks noGrp="1"/>
          </p:cNvSpPr>
          <p:nvPr>
            <p:ph type="sldNum" sz="quarter" idx="12"/>
          </p:nvPr>
        </p:nvSpPr>
        <p:spPr/>
        <p:txBody>
          <a:bodyPr/>
          <a:lstStyle/>
          <a:p>
            <a:fld id="{5AE546C7-DDCC-4C79-B357-34FAB75EF343}" type="slidenum">
              <a:rPr kumimoji="1" lang="ja-JP" altLang="en-US" smtClean="0"/>
              <a:t>12</a:t>
            </a:fld>
            <a:endParaRPr kumimoji="1" lang="ja-JP" altLang="en-US"/>
          </a:p>
        </p:txBody>
      </p:sp>
      <p:sp>
        <p:nvSpPr>
          <p:cNvPr id="3" name="タイトル 2">
            <a:extLst>
              <a:ext uri="{FF2B5EF4-FFF2-40B4-BE49-F238E27FC236}">
                <a16:creationId xmlns:a16="http://schemas.microsoft.com/office/drawing/2014/main" id="{D6CC9C43-E39E-D2FC-47A6-C8B975CCD909}"/>
              </a:ext>
            </a:extLst>
          </p:cNvPr>
          <p:cNvSpPr>
            <a:spLocks noGrp="1"/>
          </p:cNvSpPr>
          <p:nvPr>
            <p:ph type="title"/>
          </p:nvPr>
        </p:nvSpPr>
        <p:spPr/>
        <p:txBody>
          <a:bodyPr/>
          <a:lstStyle/>
          <a:p>
            <a:r>
              <a:rPr kumimoji="1" lang="ja-JP" altLang="en-US" dirty="0"/>
              <a:t>２</a:t>
            </a:r>
          </a:p>
        </p:txBody>
      </p:sp>
      <p:sp>
        <p:nvSpPr>
          <p:cNvPr id="4" name="テキスト プレースホルダー 3">
            <a:extLst>
              <a:ext uri="{FF2B5EF4-FFF2-40B4-BE49-F238E27FC236}">
                <a16:creationId xmlns:a16="http://schemas.microsoft.com/office/drawing/2014/main" id="{47462747-F84C-C828-80B0-7CBC08AB9173}"/>
              </a:ext>
            </a:extLst>
          </p:cNvPr>
          <p:cNvSpPr>
            <a:spLocks noGrp="1"/>
          </p:cNvSpPr>
          <p:nvPr>
            <p:ph type="body" sz="quarter" idx="15"/>
          </p:nvPr>
        </p:nvSpPr>
        <p:spPr/>
        <p:txBody>
          <a:bodyPr/>
          <a:lstStyle/>
          <a:p>
            <a:r>
              <a:rPr kumimoji="1" lang="en-US" altLang="ja-JP" dirty="0"/>
              <a:t>(4)</a:t>
            </a:r>
            <a:r>
              <a:rPr lang="ja-JP" altLang="en-US" dirty="0"/>
              <a:t>生活</a:t>
            </a:r>
            <a:r>
              <a:rPr kumimoji="1" lang="ja-JP" altLang="en-US" dirty="0"/>
              <a:t>的自立</a:t>
            </a:r>
          </a:p>
        </p:txBody>
      </p:sp>
      <p:sp>
        <p:nvSpPr>
          <p:cNvPr id="12" name="テキスト プレースホルダー 11">
            <a:extLst>
              <a:ext uri="{FF2B5EF4-FFF2-40B4-BE49-F238E27FC236}">
                <a16:creationId xmlns:a16="http://schemas.microsoft.com/office/drawing/2014/main" id="{A3EBA50D-74A8-2E85-DCA1-7145BC1F4C0F}"/>
              </a:ext>
            </a:extLst>
          </p:cNvPr>
          <p:cNvSpPr>
            <a:spLocks noGrp="1"/>
          </p:cNvSpPr>
          <p:nvPr>
            <p:ph type="body" sz="quarter" idx="16"/>
          </p:nvPr>
        </p:nvSpPr>
        <p:spPr>
          <a:xfrm>
            <a:off x="173863" y="123165"/>
            <a:ext cx="7223955" cy="452834"/>
          </a:xfrm>
        </p:spPr>
        <p:txBody>
          <a:bodyPr/>
          <a:lstStyle/>
          <a:p>
            <a:pPr marL="0" marR="0" lvl="0" indent="0" algn="r" defTabSz="914400" rtl="0" eaLnBrk="1" fontAlgn="auto" latinLnBrk="0" hangingPunct="1">
              <a:lnSpc>
                <a:spcPct val="90000"/>
              </a:lnSpc>
              <a:spcBef>
                <a:spcPts val="0"/>
              </a:spcBef>
              <a:spcAft>
                <a:spcPts val="0"/>
              </a:spcAft>
              <a:buClrTx/>
              <a:buSzTx/>
              <a:buFontTx/>
              <a:buNone/>
              <a:tabLst/>
              <a:defRPr/>
            </a:pPr>
            <a:r>
              <a:rPr kumimoji="1" lang="en-US" altLang="ja-JP" b="0" dirty="0"/>
              <a:t>(8/10)</a:t>
            </a:r>
            <a:endParaRPr lang="ja-JP" altLang="en-US" dirty="0"/>
          </a:p>
        </p:txBody>
      </p:sp>
      <p:sp>
        <p:nvSpPr>
          <p:cNvPr id="6" name="テキスト ボックス 5">
            <a:extLst>
              <a:ext uri="{FF2B5EF4-FFF2-40B4-BE49-F238E27FC236}">
                <a16:creationId xmlns:a16="http://schemas.microsoft.com/office/drawing/2014/main" id="{CBFCA45F-BDD0-0950-1F38-C841C519C38C}"/>
              </a:ext>
            </a:extLst>
          </p:cNvPr>
          <p:cNvSpPr txBox="1"/>
          <p:nvPr/>
        </p:nvSpPr>
        <p:spPr>
          <a:xfrm>
            <a:off x="7525626" y="179999"/>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7" name="正方形/長方形 6">
            <a:extLst>
              <a:ext uri="{FF2B5EF4-FFF2-40B4-BE49-F238E27FC236}">
                <a16:creationId xmlns:a16="http://schemas.microsoft.com/office/drawing/2014/main" id="{D1E1E213-FD23-3AD2-5D03-BACB935CB053}"/>
              </a:ext>
            </a:extLst>
          </p:cNvPr>
          <p:cNvSpPr/>
          <p:nvPr/>
        </p:nvSpPr>
        <p:spPr>
          <a:xfrm>
            <a:off x="173864" y="3367391"/>
            <a:ext cx="8603523" cy="1912947"/>
          </a:xfrm>
          <a:prstGeom prst="rect">
            <a:avLst/>
          </a:prstGeom>
          <a:noFill/>
          <a:ln w="38100">
            <a:no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127812" tIns="127812" rIns="127812" bIns="127812" numCol="1" spcCol="1270" anchor="ctr" anchorCtr="0">
            <a:noAutofit/>
          </a:bodyPr>
          <a:lstStyle/>
          <a:p>
            <a:pPr marL="811213" lvl="0" indent="-811213" defTabSz="1244600">
              <a:spcBef>
                <a:spcPct val="0"/>
              </a:spcBef>
              <a:buNone/>
              <a:tabLst>
                <a:tab pos="539750" algn="l"/>
              </a:tabLst>
            </a:pPr>
            <a:r>
              <a:rPr kumimoji="1" lang="ja-JP" altLang="en-US" sz="4000" b="1" dirty="0">
                <a:solidFill>
                  <a:srgbClr val="005AFF"/>
                </a:solidFill>
                <a:latin typeface="ＭＳ Ｐゴシック" panose="020B0600070205080204" pitchFamily="50" charset="-128"/>
                <a:ea typeface="ＭＳ Ｐゴシック" panose="020B0600070205080204" pitchFamily="50" charset="-128"/>
              </a:rPr>
              <a:t>オ</a:t>
            </a:r>
            <a:r>
              <a:rPr kumimoji="1" lang="ja-JP" altLang="en-US" sz="4000" b="1" dirty="0">
                <a:solidFill>
                  <a:schemeClr val="tx1"/>
                </a:solidFill>
                <a:latin typeface="ＭＳ Ｐゴシック" panose="020B0600070205080204" pitchFamily="50" charset="-128"/>
                <a:ea typeface="ＭＳ Ｐゴシック" panose="020B0600070205080204" pitchFamily="50" charset="-128"/>
              </a:rPr>
              <a:t>．</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日々の暮らしを営む力・技能を身につけること。</a:t>
            </a:r>
            <a:endParaRPr kumimoji="1" lang="en-US" altLang="ja-JP" sz="4000" dirty="0">
              <a:solidFill>
                <a:schemeClr val="tx1"/>
              </a:solidFill>
              <a:latin typeface="ＭＳ Ｐゴシック" panose="020B0600070205080204" pitchFamily="50" charset="-128"/>
              <a:ea typeface="ＭＳ Ｐゴシック" panose="020B0600070205080204" pitchFamily="50" charset="-128"/>
            </a:endParaRPr>
          </a:p>
        </p:txBody>
      </p:sp>
      <p:cxnSp>
        <p:nvCxnSpPr>
          <p:cNvPr id="8" name="直線コネクタ 7">
            <a:extLst>
              <a:ext uri="{FF2B5EF4-FFF2-40B4-BE49-F238E27FC236}">
                <a16:creationId xmlns:a16="http://schemas.microsoft.com/office/drawing/2014/main" id="{244060EA-F882-9B8E-03BD-B37F2FBFFAC4}"/>
              </a:ext>
            </a:extLst>
          </p:cNvPr>
          <p:cNvCxnSpPr>
            <a:cxnSpLocks/>
          </p:cNvCxnSpPr>
          <p:nvPr/>
        </p:nvCxnSpPr>
        <p:spPr>
          <a:xfrm flipH="1">
            <a:off x="748145" y="2073499"/>
            <a:ext cx="1949543" cy="1667228"/>
          </a:xfrm>
          <a:prstGeom prst="line">
            <a:avLst/>
          </a:prstGeom>
          <a:ln w="38100">
            <a:solidFill>
              <a:srgbClr val="005A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301611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1A504E-ACFE-FCAA-7528-3ED2DCE5B169}"/>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FB9734C-04FC-9E84-A225-FD3348A68B1F}"/>
              </a:ext>
            </a:extLst>
          </p:cNvPr>
          <p:cNvSpPr>
            <a:spLocks noGrp="1"/>
          </p:cNvSpPr>
          <p:nvPr>
            <p:ph type="sldNum" sz="quarter" idx="12"/>
          </p:nvPr>
        </p:nvSpPr>
        <p:spPr/>
        <p:txBody>
          <a:bodyPr/>
          <a:lstStyle/>
          <a:p>
            <a:fld id="{5AE546C7-DDCC-4C79-B357-34FAB75EF343}" type="slidenum">
              <a:rPr kumimoji="1" lang="ja-JP" altLang="en-US" smtClean="0"/>
              <a:t>13</a:t>
            </a:fld>
            <a:endParaRPr kumimoji="1" lang="ja-JP" altLang="en-US"/>
          </a:p>
        </p:txBody>
      </p:sp>
      <p:sp>
        <p:nvSpPr>
          <p:cNvPr id="3" name="タイトル 2">
            <a:extLst>
              <a:ext uri="{FF2B5EF4-FFF2-40B4-BE49-F238E27FC236}">
                <a16:creationId xmlns:a16="http://schemas.microsoft.com/office/drawing/2014/main" id="{876C9FAE-6F3C-3B3C-ADC1-95A48453583B}"/>
              </a:ext>
            </a:extLst>
          </p:cNvPr>
          <p:cNvSpPr>
            <a:spLocks noGrp="1"/>
          </p:cNvSpPr>
          <p:nvPr>
            <p:ph type="title"/>
          </p:nvPr>
        </p:nvSpPr>
        <p:spPr/>
        <p:txBody>
          <a:bodyPr/>
          <a:lstStyle/>
          <a:p>
            <a:r>
              <a:rPr kumimoji="1" lang="ja-JP" altLang="en-US" dirty="0"/>
              <a:t>２</a:t>
            </a:r>
          </a:p>
        </p:txBody>
      </p:sp>
      <p:sp>
        <p:nvSpPr>
          <p:cNvPr id="4" name="テキスト プレースホルダー 3">
            <a:extLst>
              <a:ext uri="{FF2B5EF4-FFF2-40B4-BE49-F238E27FC236}">
                <a16:creationId xmlns:a16="http://schemas.microsoft.com/office/drawing/2014/main" id="{24E2A820-4870-702C-A4B2-7F1032F6CBA2}"/>
              </a:ext>
            </a:extLst>
          </p:cNvPr>
          <p:cNvSpPr>
            <a:spLocks noGrp="1"/>
          </p:cNvSpPr>
          <p:nvPr>
            <p:ph type="body" sz="quarter" idx="15"/>
          </p:nvPr>
        </p:nvSpPr>
        <p:spPr>
          <a:xfrm>
            <a:off x="138408" y="1173764"/>
            <a:ext cx="8410775" cy="617873"/>
          </a:xfrm>
        </p:spPr>
        <p:txBody>
          <a:bodyPr/>
          <a:lstStyle/>
          <a:p>
            <a:r>
              <a:rPr kumimoji="1" lang="en-US" altLang="ja-JP" dirty="0"/>
              <a:t>(</a:t>
            </a:r>
            <a:r>
              <a:rPr lang="en-US" altLang="ja-JP" dirty="0"/>
              <a:t>5</a:t>
            </a:r>
            <a:r>
              <a:rPr kumimoji="1" lang="en-US" altLang="ja-JP" dirty="0"/>
              <a:t>)</a:t>
            </a:r>
            <a:r>
              <a:rPr kumimoji="1" lang="ja-JP" altLang="en-US" dirty="0"/>
              <a:t>性的自立</a:t>
            </a:r>
          </a:p>
        </p:txBody>
      </p:sp>
      <p:sp>
        <p:nvSpPr>
          <p:cNvPr id="7" name="テキスト ボックス 6">
            <a:extLst>
              <a:ext uri="{FF2B5EF4-FFF2-40B4-BE49-F238E27FC236}">
                <a16:creationId xmlns:a16="http://schemas.microsoft.com/office/drawing/2014/main" id="{3D69EE52-8ADC-045B-2E35-A60C7A4E5DA7}"/>
              </a:ext>
            </a:extLst>
          </p:cNvPr>
          <p:cNvSpPr txBox="1"/>
          <p:nvPr/>
        </p:nvSpPr>
        <p:spPr>
          <a:xfrm>
            <a:off x="7551385" y="179999"/>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8" name="テキスト プレースホルダー 7">
            <a:extLst>
              <a:ext uri="{FF2B5EF4-FFF2-40B4-BE49-F238E27FC236}">
                <a16:creationId xmlns:a16="http://schemas.microsoft.com/office/drawing/2014/main" id="{CFEC2747-7F2B-C77C-E4DB-736ED1E9ED2C}"/>
              </a:ext>
            </a:extLst>
          </p:cNvPr>
          <p:cNvSpPr>
            <a:spLocks noGrp="1"/>
          </p:cNvSpPr>
          <p:nvPr>
            <p:ph type="body" sz="quarter" idx="16"/>
          </p:nvPr>
        </p:nvSpPr>
        <p:spPr>
          <a:xfrm>
            <a:off x="138408" y="179999"/>
            <a:ext cx="7310928" cy="840415"/>
          </a:xfrm>
        </p:spPr>
        <p:txBody>
          <a:bodyPr/>
          <a:lstStyle/>
          <a:p>
            <a:r>
              <a:rPr kumimoji="1" lang="ja-JP" altLang="en-US" dirty="0"/>
              <a:t>五つの自立とその説明を線で結ぼう</a:t>
            </a:r>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j-cs"/>
              </a:rPr>
              <a:t>。</a:t>
            </a:r>
            <a:r>
              <a:rPr kumimoji="1" lang="en-US" altLang="ja-JP" b="0" dirty="0"/>
              <a:t>(9/1</a:t>
            </a:r>
            <a:r>
              <a:rPr lang="en-US" altLang="ja-JP" b="0" dirty="0"/>
              <a:t>0</a:t>
            </a:r>
            <a:r>
              <a:rPr kumimoji="1" lang="en-US" altLang="ja-JP" b="0" dirty="0"/>
              <a:t>)</a:t>
            </a:r>
            <a:endParaRPr lang="ja-JP" altLang="en-US" dirty="0"/>
          </a:p>
        </p:txBody>
      </p:sp>
      <p:sp>
        <p:nvSpPr>
          <p:cNvPr id="5" name="コンテンツ プレースホルダー 8">
            <a:extLst>
              <a:ext uri="{FF2B5EF4-FFF2-40B4-BE49-F238E27FC236}">
                <a16:creationId xmlns:a16="http://schemas.microsoft.com/office/drawing/2014/main" id="{161AE948-C7E3-A3F9-A571-0E61C0A77317}"/>
              </a:ext>
            </a:extLst>
          </p:cNvPr>
          <p:cNvSpPr txBox="1">
            <a:spLocks/>
          </p:cNvSpPr>
          <p:nvPr/>
        </p:nvSpPr>
        <p:spPr>
          <a:xfrm>
            <a:off x="189311" y="2127368"/>
            <a:ext cx="8774689" cy="4273432"/>
          </a:xfrm>
          <a:prstGeom prst="roundRect">
            <a:avLst>
              <a:gd name="adj" fmla="val 4090"/>
            </a:avLst>
          </a:prstGeom>
          <a:ln w="28575">
            <a:solidFill>
              <a:srgbClr val="F75462"/>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631825" indent="-631825">
              <a:lnSpc>
                <a:spcPct val="100000"/>
              </a:lnSpc>
            </a:pPr>
            <a:r>
              <a:rPr lang="ja-JP" altLang="en-US" sz="3000" b="1" dirty="0"/>
              <a:t>ア</a:t>
            </a:r>
            <a:r>
              <a:rPr lang="ja-JP" altLang="en-US" sz="3000" dirty="0"/>
              <a:t>．自分がどのような性を生きるのかを確立し</a:t>
            </a:r>
            <a:r>
              <a:rPr lang="en-US" altLang="ja-JP" sz="3000" dirty="0"/>
              <a:t>……</a:t>
            </a:r>
          </a:p>
          <a:p>
            <a:pPr marL="631825" indent="-631825">
              <a:lnSpc>
                <a:spcPct val="100000"/>
              </a:lnSpc>
            </a:pPr>
            <a:r>
              <a:rPr lang="ja-JP" altLang="en-US" sz="3000" b="1" dirty="0"/>
              <a:t>イ</a:t>
            </a:r>
            <a:r>
              <a:rPr lang="ja-JP" altLang="en-US" sz="3000" dirty="0"/>
              <a:t>．学校・地域などの社会組織のなかで，多様な人々と共に生きられる力，コミュニケーションスキルを身につけること。</a:t>
            </a:r>
          </a:p>
          <a:p>
            <a:pPr marL="623888" indent="-623888">
              <a:lnSpc>
                <a:spcPct val="100000"/>
              </a:lnSpc>
            </a:pPr>
            <a:r>
              <a:rPr lang="ja-JP" altLang="en-US" sz="3000" b="1" dirty="0"/>
              <a:t>ウ</a:t>
            </a:r>
            <a:r>
              <a:rPr lang="ja-JP" altLang="en-US" sz="3000" dirty="0"/>
              <a:t>．自分の言動とその結果に責任を持てること</a:t>
            </a:r>
            <a:r>
              <a:rPr lang="en-US" altLang="ja-JP" sz="3000" dirty="0"/>
              <a:t>……</a:t>
            </a:r>
          </a:p>
          <a:p>
            <a:pPr marL="623888" indent="-623888">
              <a:lnSpc>
                <a:spcPct val="100000"/>
              </a:lnSpc>
            </a:pPr>
            <a:r>
              <a:rPr kumimoji="0" lang="ja-JP" altLang="en-US" sz="3000" b="1" dirty="0">
                <a:solidFill>
                  <a:prstClr val="black"/>
                </a:solidFill>
              </a:rPr>
              <a:t>エ</a:t>
            </a:r>
            <a:r>
              <a:rPr kumimoji="0" lang="ja-JP" altLang="en-US" sz="3000" b="0" i="0" u="none" strike="noStrike" kern="1200" cap="none" spc="0" normalizeH="0" baseline="0" noProof="0" dirty="0">
                <a:ln>
                  <a:noFill/>
                </a:ln>
                <a:solidFill>
                  <a:prstClr val="black"/>
                </a:solidFill>
                <a:effectLst/>
                <a:uLnTx/>
                <a:uFillTx/>
              </a:rPr>
              <a:t>．自分の個性や能力などに合った職業を選択し，日々の生活にかかる費用を把握して，その使い方や管理を計画的に行えること。</a:t>
            </a:r>
            <a:endParaRPr kumimoji="0" lang="en-US" altLang="ja-JP" sz="3000" b="0" i="0" u="none" strike="noStrike" kern="1200" cap="none" spc="0" normalizeH="0" baseline="0" noProof="0" dirty="0">
              <a:ln>
                <a:noFill/>
              </a:ln>
              <a:solidFill>
                <a:prstClr val="black"/>
              </a:solidFill>
              <a:effectLst/>
              <a:uLnTx/>
              <a:uFillTx/>
            </a:endParaRPr>
          </a:p>
          <a:p>
            <a:pPr marL="623888" marR="0" lvl="0" indent="-623888" algn="l" defTabSz="457200" rtl="0" eaLnBrk="1" fontAlgn="auto" latinLnBrk="0" hangingPunct="1">
              <a:lnSpc>
                <a:spcPct val="100000"/>
              </a:lnSpc>
              <a:spcBef>
                <a:spcPts val="0"/>
              </a:spcBef>
              <a:spcAft>
                <a:spcPts val="0"/>
              </a:spcAft>
              <a:buClrTx/>
              <a:buSzTx/>
              <a:buFontTx/>
              <a:buNone/>
              <a:tabLst/>
              <a:defRPr/>
            </a:pPr>
            <a:r>
              <a:rPr lang="ja-JP" altLang="en-US" sz="3000" b="1" dirty="0"/>
              <a:t>オ</a:t>
            </a:r>
            <a:r>
              <a:rPr lang="ja-JP" altLang="en-US" sz="3000" dirty="0"/>
              <a:t>．日々の暮らしを営む力・技能を身につけること。</a:t>
            </a:r>
          </a:p>
        </p:txBody>
      </p:sp>
    </p:spTree>
    <p:extLst>
      <p:ext uri="{BB962C8B-B14F-4D97-AF65-F5344CB8AC3E}">
        <p14:creationId xmlns:p14="http://schemas.microsoft.com/office/powerpoint/2010/main" val="4049543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64BF02-C79A-CFA5-15DC-0A0539BC6D2A}"/>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393EDF05-0B11-753F-D458-6B01711DDF3A}"/>
              </a:ext>
            </a:extLst>
          </p:cNvPr>
          <p:cNvSpPr>
            <a:spLocks noGrp="1"/>
          </p:cNvSpPr>
          <p:nvPr>
            <p:ph type="sldNum" sz="quarter" idx="12"/>
          </p:nvPr>
        </p:nvSpPr>
        <p:spPr/>
        <p:txBody>
          <a:bodyPr/>
          <a:lstStyle/>
          <a:p>
            <a:fld id="{5AE546C7-DDCC-4C79-B357-34FAB75EF343}" type="slidenum">
              <a:rPr kumimoji="1" lang="ja-JP" altLang="en-US" smtClean="0"/>
              <a:t>14</a:t>
            </a:fld>
            <a:endParaRPr kumimoji="1" lang="ja-JP" altLang="en-US"/>
          </a:p>
        </p:txBody>
      </p:sp>
      <p:sp>
        <p:nvSpPr>
          <p:cNvPr id="3" name="タイトル 2">
            <a:extLst>
              <a:ext uri="{FF2B5EF4-FFF2-40B4-BE49-F238E27FC236}">
                <a16:creationId xmlns:a16="http://schemas.microsoft.com/office/drawing/2014/main" id="{3C4EC66D-C5D1-2509-D54C-C903D2B9A991}"/>
              </a:ext>
            </a:extLst>
          </p:cNvPr>
          <p:cNvSpPr>
            <a:spLocks noGrp="1"/>
          </p:cNvSpPr>
          <p:nvPr>
            <p:ph type="title"/>
          </p:nvPr>
        </p:nvSpPr>
        <p:spPr/>
        <p:txBody>
          <a:bodyPr/>
          <a:lstStyle/>
          <a:p>
            <a:r>
              <a:rPr kumimoji="1" lang="ja-JP" altLang="en-US" dirty="0"/>
              <a:t>２</a:t>
            </a:r>
          </a:p>
        </p:txBody>
      </p:sp>
      <p:sp>
        <p:nvSpPr>
          <p:cNvPr id="4" name="テキスト プレースホルダー 3">
            <a:extLst>
              <a:ext uri="{FF2B5EF4-FFF2-40B4-BE49-F238E27FC236}">
                <a16:creationId xmlns:a16="http://schemas.microsoft.com/office/drawing/2014/main" id="{6F781335-CEE2-71DC-E278-56D66269416B}"/>
              </a:ext>
            </a:extLst>
          </p:cNvPr>
          <p:cNvSpPr>
            <a:spLocks noGrp="1"/>
          </p:cNvSpPr>
          <p:nvPr>
            <p:ph type="body" sz="quarter" idx="15"/>
          </p:nvPr>
        </p:nvSpPr>
        <p:spPr/>
        <p:txBody>
          <a:bodyPr/>
          <a:lstStyle/>
          <a:p>
            <a:r>
              <a:rPr kumimoji="1" lang="en-US" altLang="ja-JP" dirty="0"/>
              <a:t>(</a:t>
            </a:r>
            <a:r>
              <a:rPr lang="en-US" altLang="ja-JP" dirty="0"/>
              <a:t>5</a:t>
            </a:r>
            <a:r>
              <a:rPr kumimoji="1" lang="en-US" altLang="ja-JP" dirty="0"/>
              <a:t>)</a:t>
            </a:r>
            <a:r>
              <a:rPr kumimoji="1" lang="ja-JP" altLang="en-US" dirty="0"/>
              <a:t>性的自立</a:t>
            </a:r>
          </a:p>
        </p:txBody>
      </p:sp>
      <p:sp>
        <p:nvSpPr>
          <p:cNvPr id="12" name="テキスト プレースホルダー 11">
            <a:extLst>
              <a:ext uri="{FF2B5EF4-FFF2-40B4-BE49-F238E27FC236}">
                <a16:creationId xmlns:a16="http://schemas.microsoft.com/office/drawing/2014/main" id="{2157F394-A7C1-9F51-D41D-ED15ADA36532}"/>
              </a:ext>
            </a:extLst>
          </p:cNvPr>
          <p:cNvSpPr>
            <a:spLocks noGrp="1"/>
          </p:cNvSpPr>
          <p:nvPr>
            <p:ph type="body" sz="quarter" idx="16"/>
          </p:nvPr>
        </p:nvSpPr>
        <p:spPr>
          <a:xfrm>
            <a:off x="173863" y="123165"/>
            <a:ext cx="7223955" cy="452834"/>
          </a:xfrm>
        </p:spPr>
        <p:txBody>
          <a:bodyPr/>
          <a:lstStyle/>
          <a:p>
            <a:pPr marL="0" marR="0" lvl="0" indent="0" algn="r" defTabSz="914400" rtl="0" eaLnBrk="1" fontAlgn="auto" latinLnBrk="0" hangingPunct="1">
              <a:lnSpc>
                <a:spcPct val="90000"/>
              </a:lnSpc>
              <a:spcBef>
                <a:spcPts val="0"/>
              </a:spcBef>
              <a:spcAft>
                <a:spcPts val="0"/>
              </a:spcAft>
              <a:buClrTx/>
              <a:buSzTx/>
              <a:buFontTx/>
              <a:buNone/>
              <a:tabLst/>
              <a:defRPr/>
            </a:pPr>
            <a:r>
              <a:rPr kumimoji="1" lang="en-US" altLang="ja-JP" b="0" dirty="0"/>
              <a:t>(10/10)</a:t>
            </a:r>
            <a:endParaRPr lang="ja-JP" altLang="en-US" dirty="0"/>
          </a:p>
        </p:txBody>
      </p:sp>
      <p:sp>
        <p:nvSpPr>
          <p:cNvPr id="6" name="テキスト ボックス 5">
            <a:extLst>
              <a:ext uri="{FF2B5EF4-FFF2-40B4-BE49-F238E27FC236}">
                <a16:creationId xmlns:a16="http://schemas.microsoft.com/office/drawing/2014/main" id="{6779909A-0B24-BD3F-49C1-967C7EC54CFB}"/>
              </a:ext>
            </a:extLst>
          </p:cNvPr>
          <p:cNvSpPr txBox="1"/>
          <p:nvPr/>
        </p:nvSpPr>
        <p:spPr>
          <a:xfrm>
            <a:off x="7525626" y="179999"/>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7" name="正方形/長方形 6">
            <a:extLst>
              <a:ext uri="{FF2B5EF4-FFF2-40B4-BE49-F238E27FC236}">
                <a16:creationId xmlns:a16="http://schemas.microsoft.com/office/drawing/2014/main" id="{8CE03D3C-054A-D719-2AEA-1E41FE800E13}"/>
              </a:ext>
            </a:extLst>
          </p:cNvPr>
          <p:cNvSpPr/>
          <p:nvPr/>
        </p:nvSpPr>
        <p:spPr>
          <a:xfrm>
            <a:off x="173864" y="3246820"/>
            <a:ext cx="8603523" cy="2369713"/>
          </a:xfrm>
          <a:prstGeom prst="rect">
            <a:avLst/>
          </a:prstGeom>
          <a:noFill/>
          <a:ln w="38100">
            <a:no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127812" tIns="127812" rIns="127812" bIns="127812" numCol="1" spcCol="1270" anchor="ctr" anchorCtr="0">
            <a:noAutofit/>
          </a:bodyPr>
          <a:lstStyle/>
          <a:p>
            <a:pPr marL="811213" lvl="0" indent="-811213" defTabSz="1244600">
              <a:spcBef>
                <a:spcPct val="0"/>
              </a:spcBef>
              <a:buNone/>
              <a:tabLst>
                <a:tab pos="539750" algn="l"/>
              </a:tabLst>
            </a:pPr>
            <a:r>
              <a:rPr kumimoji="1" lang="ja-JP" altLang="en-US" sz="4000" b="1" dirty="0">
                <a:solidFill>
                  <a:srgbClr val="005AFF"/>
                </a:solidFill>
                <a:latin typeface="ＭＳ Ｐゴシック" panose="020B0600070205080204" pitchFamily="50" charset="-128"/>
                <a:ea typeface="ＭＳ Ｐゴシック" panose="020B0600070205080204" pitchFamily="50" charset="-128"/>
              </a:rPr>
              <a:t>ア</a:t>
            </a:r>
            <a:r>
              <a:rPr kumimoji="1" lang="ja-JP" altLang="en-US" sz="4000" b="1" dirty="0">
                <a:solidFill>
                  <a:schemeClr val="tx1"/>
                </a:solidFill>
                <a:latin typeface="ＭＳ Ｐゴシック" panose="020B0600070205080204" pitchFamily="50" charset="-128"/>
                <a:ea typeface="ＭＳ Ｐゴシック" panose="020B0600070205080204" pitchFamily="50" charset="-128"/>
              </a:rPr>
              <a:t>．</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自分がどのような性を生きるのかを確立し，他者とどのような性的関係をつくっていくのか，関係性を創造すること。</a:t>
            </a:r>
            <a:endParaRPr kumimoji="1" lang="en-US" altLang="ja-JP" sz="4000" dirty="0">
              <a:solidFill>
                <a:schemeClr val="tx1"/>
              </a:solidFill>
              <a:latin typeface="ＭＳ Ｐゴシック" panose="020B0600070205080204" pitchFamily="50" charset="-128"/>
              <a:ea typeface="ＭＳ Ｐゴシック" panose="020B0600070205080204" pitchFamily="50" charset="-128"/>
            </a:endParaRPr>
          </a:p>
        </p:txBody>
      </p:sp>
      <p:cxnSp>
        <p:nvCxnSpPr>
          <p:cNvPr id="8" name="直線コネクタ 7">
            <a:extLst>
              <a:ext uri="{FF2B5EF4-FFF2-40B4-BE49-F238E27FC236}">
                <a16:creationId xmlns:a16="http://schemas.microsoft.com/office/drawing/2014/main" id="{92C73055-B06D-EC77-CE52-9B60C65E057D}"/>
              </a:ext>
            </a:extLst>
          </p:cNvPr>
          <p:cNvCxnSpPr>
            <a:cxnSpLocks/>
          </p:cNvCxnSpPr>
          <p:nvPr/>
        </p:nvCxnSpPr>
        <p:spPr>
          <a:xfrm flipH="1">
            <a:off x="748145" y="2015836"/>
            <a:ext cx="1579419" cy="1230984"/>
          </a:xfrm>
          <a:prstGeom prst="line">
            <a:avLst/>
          </a:prstGeom>
          <a:ln w="38100">
            <a:solidFill>
              <a:srgbClr val="005AFF"/>
            </a:solidFill>
          </a:ln>
        </p:spPr>
        <p:style>
          <a:lnRef idx="1">
            <a:schemeClr val="accent1"/>
          </a:lnRef>
          <a:fillRef idx="0">
            <a:schemeClr val="accent1"/>
          </a:fillRef>
          <a:effectRef idx="0">
            <a:schemeClr val="accent1"/>
          </a:effectRef>
          <a:fontRef idx="minor">
            <a:schemeClr val="tx1"/>
          </a:fontRef>
        </p:style>
      </p:cxnSp>
      <p:pic>
        <p:nvPicPr>
          <p:cNvPr id="5" name="図 4" descr="back.png">
            <a:hlinkClick r:id="rId2" action="ppaction://hlinksldjump"/>
            <a:extLst>
              <a:ext uri="{FF2B5EF4-FFF2-40B4-BE49-F238E27FC236}">
                <a16:creationId xmlns:a16="http://schemas.microsoft.com/office/drawing/2014/main" id="{39D16480-9FE9-1F14-D38B-3A5D6F7922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Tree>
    <p:extLst>
      <p:ext uri="{BB962C8B-B14F-4D97-AF65-F5344CB8AC3E}">
        <p14:creationId xmlns:p14="http://schemas.microsoft.com/office/powerpoint/2010/main" val="1020833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AE57851-4EB6-4B7A-5D42-7CDE6617FFDA}"/>
              </a:ext>
            </a:extLst>
          </p:cNvPr>
          <p:cNvSpPr>
            <a:spLocks noGrp="1"/>
          </p:cNvSpPr>
          <p:nvPr>
            <p:ph type="sldNum" sz="quarter" idx="12"/>
          </p:nvPr>
        </p:nvSpPr>
        <p:spPr/>
        <p:txBody>
          <a:bodyPr/>
          <a:lstStyle/>
          <a:p>
            <a:fld id="{5AE546C7-DDCC-4C79-B357-34FAB75EF343}" type="slidenum">
              <a:rPr kumimoji="1" lang="ja-JP" altLang="en-US" smtClean="0"/>
              <a:t>15</a:t>
            </a:fld>
            <a:endParaRPr kumimoji="1" lang="ja-JP" altLang="en-US"/>
          </a:p>
        </p:txBody>
      </p:sp>
      <p:sp>
        <p:nvSpPr>
          <p:cNvPr id="3" name="タイトル 2">
            <a:extLst>
              <a:ext uri="{FF2B5EF4-FFF2-40B4-BE49-F238E27FC236}">
                <a16:creationId xmlns:a16="http://schemas.microsoft.com/office/drawing/2014/main" id="{8C5A958E-A74E-C919-1C85-2B72898DA86F}"/>
              </a:ext>
            </a:extLst>
          </p:cNvPr>
          <p:cNvSpPr>
            <a:spLocks noGrp="1"/>
          </p:cNvSpPr>
          <p:nvPr>
            <p:ph type="title"/>
          </p:nvPr>
        </p:nvSpPr>
        <p:spPr>
          <a:xfrm>
            <a:off x="980266" y="274015"/>
            <a:ext cx="7892249" cy="658800"/>
          </a:xfrm>
        </p:spPr>
        <p:txBody>
          <a:bodyPr/>
          <a:lstStyle/>
          <a:p>
            <a:r>
              <a:rPr lang="ja-JP" altLang="en-US" dirty="0"/>
              <a:t>次の</a:t>
            </a:r>
            <a:r>
              <a:rPr kumimoji="1" lang="ja-JP" altLang="en-US" dirty="0"/>
              <a:t>（　　）に適語を記入しよう。</a:t>
            </a:r>
            <a:r>
              <a:rPr kumimoji="1" lang="en-US" altLang="ja-JP" b="0" dirty="0"/>
              <a:t>(1/3)</a:t>
            </a:r>
            <a:endParaRPr kumimoji="1" lang="ja-JP" altLang="en-US" b="0" dirty="0"/>
          </a:p>
        </p:txBody>
      </p:sp>
      <p:sp>
        <p:nvSpPr>
          <p:cNvPr id="4" name="テキスト プレースホルダー 3">
            <a:extLst>
              <a:ext uri="{FF2B5EF4-FFF2-40B4-BE49-F238E27FC236}">
                <a16:creationId xmlns:a16="http://schemas.microsoft.com/office/drawing/2014/main" id="{2EE8A135-5805-8847-EAF3-3BEB1978CFFB}"/>
              </a:ext>
            </a:extLst>
          </p:cNvPr>
          <p:cNvSpPr>
            <a:spLocks noGrp="1"/>
          </p:cNvSpPr>
          <p:nvPr>
            <p:ph type="body" sz="quarter" idx="15"/>
          </p:nvPr>
        </p:nvSpPr>
        <p:spPr>
          <a:xfrm>
            <a:off x="141668" y="1893194"/>
            <a:ext cx="8822028" cy="4543854"/>
          </a:xfrm>
        </p:spPr>
        <p:txBody>
          <a:bodyPr/>
          <a:lstStyle/>
          <a:p>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(1) </a:t>
            </a:r>
            <a:r>
              <a:rPr lang="ja-JP" altLang="en-US" sz="4400" b="1" dirty="0">
                <a:solidFill>
                  <a:srgbClr val="005AFF"/>
                </a:solidFill>
              </a:rPr>
              <a:t>生活スキル </a:t>
            </a:r>
            <a:r>
              <a:rPr kumimoji="1" lang="ja-JP" altLang="en-US" dirty="0"/>
              <a:t>：</a:t>
            </a:r>
            <a:endParaRPr kumimoji="1" lang="en-US" altLang="ja-JP" dirty="0"/>
          </a:p>
          <a:p>
            <a:pPr marL="720725"/>
            <a:r>
              <a:rPr kumimoji="1" lang="ja-JP" altLang="en-US" dirty="0"/>
              <a:t>家庭生活を豊かに営むために必要な生活技術のこと。基本的なものに，買い物・炊事・洗濯・掃除などがある。</a:t>
            </a:r>
            <a:endParaRPr kumimoji="1" lang="en-US" altLang="ja-JP" spc="-100" dirty="0"/>
          </a:p>
        </p:txBody>
      </p:sp>
      <p:sp>
        <p:nvSpPr>
          <p:cNvPr id="5" name="テキスト プレースホルダー 4">
            <a:extLst>
              <a:ext uri="{FF2B5EF4-FFF2-40B4-BE49-F238E27FC236}">
                <a16:creationId xmlns:a16="http://schemas.microsoft.com/office/drawing/2014/main" id="{1FADF8A1-7DE3-C0A5-E477-76526DF4787D}"/>
              </a:ext>
            </a:extLst>
          </p:cNvPr>
          <p:cNvSpPr>
            <a:spLocks noGrp="1"/>
          </p:cNvSpPr>
          <p:nvPr>
            <p:ph type="body" sz="quarter" idx="16"/>
          </p:nvPr>
        </p:nvSpPr>
        <p:spPr/>
        <p:txBody>
          <a:bodyPr/>
          <a:lstStyle/>
          <a:p>
            <a:r>
              <a:rPr lang="ja-JP" altLang="en-US" dirty="0"/>
              <a:t>３</a:t>
            </a:r>
            <a:endParaRPr kumimoji="1" lang="ja-JP" altLang="en-US" dirty="0"/>
          </a:p>
        </p:txBody>
      </p:sp>
      <p:sp>
        <p:nvSpPr>
          <p:cNvPr id="6" name="テキスト ボックス 5">
            <a:extLst>
              <a:ext uri="{FF2B5EF4-FFF2-40B4-BE49-F238E27FC236}">
                <a16:creationId xmlns:a16="http://schemas.microsoft.com/office/drawing/2014/main" id="{3A3AF898-F9E7-78E3-D161-4D5E67595C14}"/>
              </a:ext>
            </a:extLst>
          </p:cNvPr>
          <p:cNvSpPr txBox="1"/>
          <p:nvPr/>
        </p:nvSpPr>
        <p:spPr>
          <a:xfrm>
            <a:off x="8259722" y="406065"/>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7" name="大かっこ 6">
            <a:extLst>
              <a:ext uri="{FF2B5EF4-FFF2-40B4-BE49-F238E27FC236}">
                <a16:creationId xmlns:a16="http://schemas.microsoft.com/office/drawing/2014/main" id="{F1DF5D0A-9228-42B9-F807-57C95C40C666}"/>
              </a:ext>
            </a:extLst>
          </p:cNvPr>
          <p:cNvSpPr/>
          <p:nvPr/>
        </p:nvSpPr>
        <p:spPr>
          <a:xfrm>
            <a:off x="265891" y="1893194"/>
            <a:ext cx="3439836"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rPr>
              <a:t>１</a:t>
            </a:r>
          </a:p>
        </p:txBody>
      </p:sp>
    </p:spTree>
    <p:extLst>
      <p:ext uri="{BB962C8B-B14F-4D97-AF65-F5344CB8AC3E}">
        <p14:creationId xmlns:p14="http://schemas.microsoft.com/office/powerpoint/2010/main" val="3369023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7C2065-C7A9-1AB3-C426-9B2454093040}"/>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CD25CA42-F6F2-33F6-8EBE-5D56E7023D1B}"/>
              </a:ext>
            </a:extLst>
          </p:cNvPr>
          <p:cNvSpPr>
            <a:spLocks noGrp="1"/>
          </p:cNvSpPr>
          <p:nvPr>
            <p:ph type="sldNum" sz="quarter" idx="12"/>
          </p:nvPr>
        </p:nvSpPr>
        <p:spPr/>
        <p:txBody>
          <a:bodyPr/>
          <a:lstStyle/>
          <a:p>
            <a:fld id="{5AE546C7-DDCC-4C79-B357-34FAB75EF343}" type="slidenum">
              <a:rPr kumimoji="1" lang="ja-JP" altLang="en-US" smtClean="0"/>
              <a:t>16</a:t>
            </a:fld>
            <a:endParaRPr kumimoji="1" lang="ja-JP" altLang="en-US"/>
          </a:p>
        </p:txBody>
      </p:sp>
      <p:sp>
        <p:nvSpPr>
          <p:cNvPr id="3" name="タイトル 2">
            <a:extLst>
              <a:ext uri="{FF2B5EF4-FFF2-40B4-BE49-F238E27FC236}">
                <a16:creationId xmlns:a16="http://schemas.microsoft.com/office/drawing/2014/main" id="{FC08B25E-4852-8167-A179-002238F42BF9}"/>
              </a:ext>
            </a:extLst>
          </p:cNvPr>
          <p:cNvSpPr>
            <a:spLocks noGrp="1"/>
          </p:cNvSpPr>
          <p:nvPr>
            <p:ph type="title"/>
          </p:nvPr>
        </p:nvSpPr>
        <p:spPr/>
        <p:txBody>
          <a:bodyPr/>
          <a:lstStyle/>
          <a:p>
            <a:r>
              <a:rPr kumimoji="1" lang="ja-JP" altLang="en-US" dirty="0"/>
              <a:t>３</a:t>
            </a:r>
          </a:p>
        </p:txBody>
      </p:sp>
      <p:sp>
        <p:nvSpPr>
          <p:cNvPr id="4" name="テキスト プレースホルダー 3">
            <a:extLst>
              <a:ext uri="{FF2B5EF4-FFF2-40B4-BE49-F238E27FC236}">
                <a16:creationId xmlns:a16="http://schemas.microsoft.com/office/drawing/2014/main" id="{67ED9FBA-7A25-82BB-5C47-A379AED1713C}"/>
              </a:ext>
            </a:extLst>
          </p:cNvPr>
          <p:cNvSpPr>
            <a:spLocks noGrp="1"/>
          </p:cNvSpPr>
          <p:nvPr>
            <p:ph type="body" sz="quarter" idx="15"/>
          </p:nvPr>
        </p:nvSpPr>
        <p:spPr>
          <a:xfrm>
            <a:off x="366612" y="1876375"/>
            <a:ext cx="8609963" cy="5101808"/>
          </a:xfrm>
        </p:spPr>
        <p:txBody>
          <a:bodyPr/>
          <a:lstStyle/>
          <a:p>
            <a:pPr>
              <a:spcBef>
                <a:spcPts val="600"/>
              </a:spcBef>
            </a:pP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(2) </a:t>
            </a:r>
            <a:r>
              <a:rPr lang="ja-JP" altLang="en-US" sz="4400" b="1" dirty="0">
                <a:solidFill>
                  <a:srgbClr val="005AFF"/>
                </a:solidFill>
              </a:rPr>
              <a:t>シルバーデモクラシー </a:t>
            </a:r>
            <a:r>
              <a:rPr kumimoji="1" lang="ja-JP" altLang="en-US" dirty="0"/>
              <a:t>：</a:t>
            </a:r>
            <a:endParaRPr kumimoji="1" lang="en-US" altLang="ja-JP" dirty="0"/>
          </a:p>
          <a:p>
            <a:pPr marL="450850">
              <a:spcBef>
                <a:spcPts val="600"/>
              </a:spcBef>
            </a:pPr>
            <a:r>
              <a:rPr kumimoji="1" lang="ja-JP" altLang="en-US" dirty="0"/>
              <a:t>少子高齢化が進み，有権者に占める高齢者の割合が多くなることで高齢者層の政治への影響力が大きくなること。</a:t>
            </a:r>
            <a:endParaRPr kumimoji="1" lang="en-US" altLang="ja-JP" spc="-100" dirty="0"/>
          </a:p>
        </p:txBody>
      </p:sp>
      <p:sp>
        <p:nvSpPr>
          <p:cNvPr id="7" name="テキスト プレースホルダー 6">
            <a:extLst>
              <a:ext uri="{FF2B5EF4-FFF2-40B4-BE49-F238E27FC236}">
                <a16:creationId xmlns:a16="http://schemas.microsoft.com/office/drawing/2014/main" id="{E5B87135-25F3-765C-E89C-DECC035C831B}"/>
              </a:ext>
            </a:extLst>
          </p:cNvPr>
          <p:cNvSpPr>
            <a:spLocks noGrp="1"/>
          </p:cNvSpPr>
          <p:nvPr>
            <p:ph type="body" sz="quarter" idx="16"/>
          </p:nvPr>
        </p:nvSpPr>
        <p:spPr>
          <a:xfrm>
            <a:off x="6038663" y="167521"/>
            <a:ext cx="1333399" cy="420956"/>
          </a:xfrm>
        </p:spPr>
        <p:txBody>
          <a:bodyPr/>
          <a:lstStyle/>
          <a:p>
            <a:pPr algn="r"/>
            <a:r>
              <a:rPr lang="en-US" altLang="ja-JP" b="0" dirty="0"/>
              <a:t>(2/3)</a:t>
            </a:r>
            <a:endParaRPr lang="ja-JP" altLang="en-US" b="0" dirty="0"/>
          </a:p>
        </p:txBody>
      </p:sp>
      <p:sp>
        <p:nvSpPr>
          <p:cNvPr id="6" name="テキスト ボックス 5">
            <a:extLst>
              <a:ext uri="{FF2B5EF4-FFF2-40B4-BE49-F238E27FC236}">
                <a16:creationId xmlns:a16="http://schemas.microsoft.com/office/drawing/2014/main" id="{76583FC9-7311-25F3-5D03-DA02C6ED23EC}"/>
              </a:ext>
            </a:extLst>
          </p:cNvPr>
          <p:cNvSpPr txBox="1"/>
          <p:nvPr/>
        </p:nvSpPr>
        <p:spPr>
          <a:xfrm>
            <a:off x="7512748" y="180801"/>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5" name="大かっこ 4">
            <a:extLst>
              <a:ext uri="{FF2B5EF4-FFF2-40B4-BE49-F238E27FC236}">
                <a16:creationId xmlns:a16="http://schemas.microsoft.com/office/drawing/2014/main" id="{F2B7E41F-4020-6CEB-B40F-3B914EF12754}"/>
              </a:ext>
            </a:extLst>
          </p:cNvPr>
          <p:cNvSpPr/>
          <p:nvPr/>
        </p:nvSpPr>
        <p:spPr>
          <a:xfrm>
            <a:off x="366612" y="1893194"/>
            <a:ext cx="5865745"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2</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1429278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69FA59-F770-7E9B-7CCA-7337EFA336A8}"/>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E99B83F7-1A97-DBA8-2AA2-6180AB656824}"/>
              </a:ext>
            </a:extLst>
          </p:cNvPr>
          <p:cNvSpPr>
            <a:spLocks noGrp="1"/>
          </p:cNvSpPr>
          <p:nvPr>
            <p:ph type="sldNum" sz="quarter" idx="12"/>
          </p:nvPr>
        </p:nvSpPr>
        <p:spPr/>
        <p:txBody>
          <a:bodyPr/>
          <a:lstStyle/>
          <a:p>
            <a:fld id="{5AE546C7-DDCC-4C79-B357-34FAB75EF343}" type="slidenum">
              <a:rPr kumimoji="1" lang="ja-JP" altLang="en-US" smtClean="0"/>
              <a:t>17</a:t>
            </a:fld>
            <a:endParaRPr kumimoji="1" lang="ja-JP" altLang="en-US"/>
          </a:p>
        </p:txBody>
      </p:sp>
      <p:sp>
        <p:nvSpPr>
          <p:cNvPr id="3" name="タイトル 2">
            <a:extLst>
              <a:ext uri="{FF2B5EF4-FFF2-40B4-BE49-F238E27FC236}">
                <a16:creationId xmlns:a16="http://schemas.microsoft.com/office/drawing/2014/main" id="{FE283012-8842-0283-D884-68AACA6C998D}"/>
              </a:ext>
            </a:extLst>
          </p:cNvPr>
          <p:cNvSpPr>
            <a:spLocks noGrp="1"/>
          </p:cNvSpPr>
          <p:nvPr>
            <p:ph type="title"/>
          </p:nvPr>
        </p:nvSpPr>
        <p:spPr/>
        <p:txBody>
          <a:bodyPr/>
          <a:lstStyle/>
          <a:p>
            <a:r>
              <a:rPr kumimoji="1" lang="ja-JP" altLang="en-US" dirty="0"/>
              <a:t>３</a:t>
            </a:r>
          </a:p>
        </p:txBody>
      </p:sp>
      <p:sp>
        <p:nvSpPr>
          <p:cNvPr id="4" name="テキスト プレースホルダー 3">
            <a:extLst>
              <a:ext uri="{FF2B5EF4-FFF2-40B4-BE49-F238E27FC236}">
                <a16:creationId xmlns:a16="http://schemas.microsoft.com/office/drawing/2014/main" id="{46B6E44D-C104-62C4-62A6-B4AF98D2C58E}"/>
              </a:ext>
            </a:extLst>
          </p:cNvPr>
          <p:cNvSpPr>
            <a:spLocks noGrp="1"/>
          </p:cNvSpPr>
          <p:nvPr>
            <p:ph type="body" sz="quarter" idx="15"/>
          </p:nvPr>
        </p:nvSpPr>
        <p:spPr>
          <a:xfrm>
            <a:off x="268737" y="603993"/>
            <a:ext cx="8606526" cy="5657946"/>
          </a:xfrm>
        </p:spPr>
        <p:txBody>
          <a:bodyPr/>
          <a:lstStyle/>
          <a:p>
            <a:pPr>
              <a:spcBef>
                <a:spcPts val="600"/>
              </a:spcBef>
            </a:pP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a:t>
            </a:r>
            <a:r>
              <a:rPr lang="en-US" altLang="ja-JP" sz="4400" b="1" baseline="30000" dirty="0">
                <a:solidFill>
                  <a:srgbClr val="005AFF"/>
                </a:solidFill>
              </a:rPr>
              <a:t>3</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lang="ja-JP" altLang="en-US" sz="4400" b="1" dirty="0">
                <a:solidFill>
                  <a:srgbClr val="005AFF"/>
                </a:solidFill>
              </a:rPr>
              <a:t>ボランティア </a:t>
            </a:r>
            <a:r>
              <a:rPr kumimoji="1" lang="ja-JP" altLang="en-US" dirty="0"/>
              <a:t>：</a:t>
            </a:r>
            <a:endParaRPr kumimoji="1" lang="en-US" altLang="ja-JP" dirty="0"/>
          </a:p>
          <a:p>
            <a:pPr marL="450850">
              <a:spcBef>
                <a:spcPts val="600"/>
              </a:spcBef>
              <a:tabLst>
                <a:tab pos="450850" algn="l"/>
              </a:tabLst>
            </a:pPr>
            <a:r>
              <a:rPr kumimoji="1" lang="ja-JP" altLang="en-US" dirty="0"/>
              <a:t>自発的な意思にもとづき，基本的に無報酬で公共のために労力を提供すること。 </a:t>
            </a:r>
            <a:endParaRPr kumimoji="1" lang="en-US" altLang="ja-JP" dirty="0"/>
          </a:p>
          <a:p>
            <a:pPr marL="0" marR="0" lvl="0" indent="0" algn="l" defTabSz="914400" rtl="0" eaLnBrk="1" fontAlgn="auto" latinLnBrk="0" hangingPunct="1">
              <a:lnSpc>
                <a:spcPct val="110000"/>
              </a:lnSpc>
              <a:spcBef>
                <a:spcPts val="600"/>
              </a:spcBef>
              <a:spcAft>
                <a:spcPts val="0"/>
              </a:spcAft>
              <a:buClrTx/>
              <a:buSzTx/>
              <a:buFontTx/>
              <a:buNone/>
              <a:tabLst/>
              <a:defRPr/>
            </a:pP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(4) </a:t>
            </a:r>
            <a:r>
              <a:rPr lang="en-US" altLang="ja-JP" sz="4400" b="1" dirty="0">
                <a:solidFill>
                  <a:srgbClr val="005AFF"/>
                </a:solidFill>
              </a:rPr>
              <a:t>NPO</a:t>
            </a:r>
            <a:r>
              <a:rPr kumimoji="1" lang="ja-JP" altLang="en-US" sz="44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kumimoji="1" lang="ja-JP" altLang="en-US"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endParaRPr kumimoji="1" lang="en-US" altLang="ja-JP"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450850" marR="0" lvl="0" algn="l" defTabSz="914400" rtl="0" eaLnBrk="1" fontAlgn="auto" latinLnBrk="0" hangingPunct="1">
              <a:lnSpc>
                <a:spcPct val="110000"/>
              </a:lnSpc>
              <a:spcBef>
                <a:spcPts val="600"/>
              </a:spcBef>
              <a:spcAft>
                <a:spcPts val="0"/>
              </a:spcAft>
              <a:buClrTx/>
              <a:buSzTx/>
              <a:buFontTx/>
              <a:buNone/>
              <a:tabLst/>
              <a:defRPr/>
            </a:pPr>
            <a:r>
              <a:rPr kumimoji="1" lang="ja-JP" altLang="en-US"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利益を追求することなく，社会的活動を行う民間団体。</a:t>
            </a:r>
            <a:endParaRPr kumimoji="1" lang="en-US" altLang="ja-JP"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450850" marR="0" lvl="0" algn="l" defTabSz="914400" rtl="0" eaLnBrk="1" fontAlgn="auto" latinLnBrk="0" hangingPunct="1">
              <a:lnSpc>
                <a:spcPct val="110000"/>
              </a:lnSpc>
              <a:spcBef>
                <a:spcPts val="600"/>
              </a:spcBef>
              <a:spcAft>
                <a:spcPts val="0"/>
              </a:spcAft>
              <a:buClrTx/>
              <a:buSzTx/>
              <a:buFontTx/>
              <a:buNone/>
              <a:tabLst/>
              <a:defRPr/>
            </a:pPr>
            <a:r>
              <a:rPr kumimoji="1" lang="ja-JP" altLang="en-US"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en-US" altLang="ja-JP"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Non Profit</a:t>
            </a:r>
            <a:r>
              <a:rPr lang="ja-JP" altLang="en-US" dirty="0">
                <a:solidFill>
                  <a:prstClr val="black"/>
                </a:solidFill>
              </a:rPr>
              <a:t> </a:t>
            </a:r>
            <a:r>
              <a:rPr kumimoji="1" lang="en-US" altLang="ja-JP"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Organization</a:t>
            </a:r>
            <a:r>
              <a:rPr kumimoji="1" lang="ja-JP" altLang="en-US"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endParaRPr kumimoji="1" lang="en-US" altLang="ja-JP" spc="-100" dirty="0"/>
          </a:p>
        </p:txBody>
      </p:sp>
      <p:sp>
        <p:nvSpPr>
          <p:cNvPr id="7" name="テキスト プレースホルダー 6">
            <a:extLst>
              <a:ext uri="{FF2B5EF4-FFF2-40B4-BE49-F238E27FC236}">
                <a16:creationId xmlns:a16="http://schemas.microsoft.com/office/drawing/2014/main" id="{DB84F517-FA5A-FFF6-74DB-FB44E2B6AFA0}"/>
              </a:ext>
            </a:extLst>
          </p:cNvPr>
          <p:cNvSpPr>
            <a:spLocks noGrp="1"/>
          </p:cNvSpPr>
          <p:nvPr>
            <p:ph type="body" sz="quarter" idx="16"/>
          </p:nvPr>
        </p:nvSpPr>
        <p:spPr>
          <a:xfrm>
            <a:off x="6038663" y="168844"/>
            <a:ext cx="1333399" cy="420956"/>
          </a:xfrm>
        </p:spPr>
        <p:txBody>
          <a:bodyPr/>
          <a:lstStyle/>
          <a:p>
            <a:pPr algn="r"/>
            <a:r>
              <a:rPr lang="en-US" altLang="ja-JP" b="0" dirty="0"/>
              <a:t>(3/3)</a:t>
            </a:r>
            <a:endParaRPr lang="ja-JP" altLang="en-US" b="0" dirty="0"/>
          </a:p>
        </p:txBody>
      </p:sp>
      <p:sp>
        <p:nvSpPr>
          <p:cNvPr id="6" name="テキスト ボックス 5">
            <a:extLst>
              <a:ext uri="{FF2B5EF4-FFF2-40B4-BE49-F238E27FC236}">
                <a16:creationId xmlns:a16="http://schemas.microsoft.com/office/drawing/2014/main" id="{7DF7A63E-2B5E-49B8-E7C9-B8C6F0EF132D}"/>
              </a:ext>
            </a:extLst>
          </p:cNvPr>
          <p:cNvSpPr txBox="1"/>
          <p:nvPr/>
        </p:nvSpPr>
        <p:spPr>
          <a:xfrm>
            <a:off x="7512748" y="180801"/>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pic>
        <p:nvPicPr>
          <p:cNvPr id="8" name="図 7" descr="back.png">
            <a:hlinkClick r:id="rId2" action="ppaction://hlinksldjump"/>
            <a:extLst>
              <a:ext uri="{FF2B5EF4-FFF2-40B4-BE49-F238E27FC236}">
                <a16:creationId xmlns:a16="http://schemas.microsoft.com/office/drawing/2014/main" id="{946A7E7E-B012-A61A-ADE4-2AF67F3E28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5" name="大かっこ 4">
            <a:extLst>
              <a:ext uri="{FF2B5EF4-FFF2-40B4-BE49-F238E27FC236}">
                <a16:creationId xmlns:a16="http://schemas.microsoft.com/office/drawing/2014/main" id="{26856F1B-EC9F-70CA-9956-9F6A0A9BE564}"/>
              </a:ext>
            </a:extLst>
          </p:cNvPr>
          <p:cNvSpPr/>
          <p:nvPr/>
        </p:nvSpPr>
        <p:spPr>
          <a:xfrm>
            <a:off x="268737" y="603993"/>
            <a:ext cx="3535570"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3</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9" name="大かっこ 8">
            <a:extLst>
              <a:ext uri="{FF2B5EF4-FFF2-40B4-BE49-F238E27FC236}">
                <a16:creationId xmlns:a16="http://schemas.microsoft.com/office/drawing/2014/main" id="{C125C720-D9DD-B667-6D80-D83184A2DF65}"/>
              </a:ext>
            </a:extLst>
          </p:cNvPr>
          <p:cNvSpPr/>
          <p:nvPr/>
        </p:nvSpPr>
        <p:spPr>
          <a:xfrm>
            <a:off x="268737" y="3573418"/>
            <a:ext cx="1819143"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4</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3691808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A97B57-4DDB-980C-4D4E-7CE3969DA115}"/>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1F9EEAEE-05E1-42AF-CE1C-91561551E15A}"/>
              </a:ext>
            </a:extLst>
          </p:cNvPr>
          <p:cNvSpPr>
            <a:spLocks noGrp="1"/>
          </p:cNvSpPr>
          <p:nvPr>
            <p:ph type="sldNum" sz="quarter" idx="12"/>
          </p:nvPr>
        </p:nvSpPr>
        <p:spPr/>
        <p:txBody>
          <a:bodyPr/>
          <a:lstStyle/>
          <a:p>
            <a:fld id="{5AE546C7-DDCC-4C79-B357-34FAB75EF343}" type="slidenum">
              <a:rPr kumimoji="1" lang="ja-JP" altLang="en-US" smtClean="0"/>
              <a:t>18</a:t>
            </a:fld>
            <a:endParaRPr kumimoji="1" lang="ja-JP" altLang="en-US"/>
          </a:p>
        </p:txBody>
      </p:sp>
      <p:sp>
        <p:nvSpPr>
          <p:cNvPr id="3" name="タイトル 2">
            <a:extLst>
              <a:ext uri="{FF2B5EF4-FFF2-40B4-BE49-F238E27FC236}">
                <a16:creationId xmlns:a16="http://schemas.microsoft.com/office/drawing/2014/main" id="{084685CE-E7DF-D868-5AB7-7F4EF9951258}"/>
              </a:ext>
            </a:extLst>
          </p:cNvPr>
          <p:cNvSpPr>
            <a:spLocks noGrp="1"/>
          </p:cNvSpPr>
          <p:nvPr>
            <p:ph type="title"/>
          </p:nvPr>
        </p:nvSpPr>
        <p:spPr>
          <a:xfrm>
            <a:off x="786768" y="212420"/>
            <a:ext cx="8215564" cy="1011074"/>
          </a:xfrm>
        </p:spPr>
        <p:txBody>
          <a:bodyPr/>
          <a:lstStyle/>
          <a:p>
            <a:r>
              <a:rPr lang="ja-JP" altLang="en-US" dirty="0"/>
              <a:t>教</a:t>
            </a:r>
            <a:r>
              <a:rPr kumimoji="1" lang="ja-JP" altLang="en-US" dirty="0"/>
              <a:t>科書</a:t>
            </a:r>
            <a:r>
              <a:rPr kumimoji="1" lang="en-US" altLang="ja-JP" dirty="0"/>
              <a:t>p.18</a:t>
            </a:r>
            <a:r>
              <a:rPr kumimoji="1" lang="ja-JP" altLang="en-US" dirty="0"/>
              <a:t>を参考にして，持続可能な社会</a:t>
            </a:r>
            <a:br>
              <a:rPr kumimoji="1" lang="en-US" altLang="ja-JP" dirty="0"/>
            </a:br>
            <a:r>
              <a:rPr kumimoji="1" lang="ja-JP" altLang="en-US" dirty="0"/>
              <a:t>を実現するために必要なことをまとめてみよう。</a:t>
            </a:r>
            <a:endParaRPr kumimoji="1" lang="ja-JP" altLang="en-US" b="0" dirty="0"/>
          </a:p>
        </p:txBody>
      </p:sp>
      <p:sp>
        <p:nvSpPr>
          <p:cNvPr id="4" name="テキスト プレースホルダー 3">
            <a:extLst>
              <a:ext uri="{FF2B5EF4-FFF2-40B4-BE49-F238E27FC236}">
                <a16:creationId xmlns:a16="http://schemas.microsoft.com/office/drawing/2014/main" id="{FA67ABB4-1925-4BBF-4E96-820D1AA56071}"/>
              </a:ext>
            </a:extLst>
          </p:cNvPr>
          <p:cNvSpPr>
            <a:spLocks noGrp="1"/>
          </p:cNvSpPr>
          <p:nvPr>
            <p:ph type="body" sz="quarter" idx="15"/>
          </p:nvPr>
        </p:nvSpPr>
        <p:spPr>
          <a:xfrm>
            <a:off x="159114" y="1332561"/>
            <a:ext cx="8822028" cy="5081492"/>
          </a:xfrm>
          <a:ln w="38100">
            <a:solidFill>
              <a:srgbClr val="9BDFF9"/>
            </a:solidFill>
          </a:ln>
        </p:spPr>
        <p:txBody>
          <a:bodyPr lIns="180000" tIns="180000" rIns="180000" bIns="180000">
            <a:noAutofit/>
          </a:bodyPr>
          <a:lstStyle/>
          <a:p>
            <a:pPr marL="811213" indent="-811213"/>
            <a:r>
              <a:rPr lang="ja-JP" altLang="en-US" sz="3600" b="1" dirty="0">
                <a:solidFill>
                  <a:srgbClr val="005AFF"/>
                </a:solidFill>
              </a:rPr>
              <a:t>例）</a:t>
            </a:r>
            <a:endParaRPr lang="en-US" altLang="ja-JP" sz="3600" b="1" dirty="0">
              <a:solidFill>
                <a:srgbClr val="005AFF"/>
              </a:solidFill>
            </a:endParaRPr>
          </a:p>
          <a:p>
            <a:pPr marL="269875" indent="-269875">
              <a:buFont typeface="Arial" panose="020B0604020202020204" pitchFamily="34" charset="0"/>
              <a:buChar char="•"/>
            </a:pPr>
            <a:r>
              <a:rPr lang="ja-JP" altLang="en-US" sz="3600" b="1" dirty="0">
                <a:solidFill>
                  <a:srgbClr val="005AFF"/>
                </a:solidFill>
              </a:rPr>
              <a:t>社会の政策やしくみについての知識を身につける。</a:t>
            </a:r>
          </a:p>
          <a:p>
            <a:pPr marL="269875" indent="-269875">
              <a:buFont typeface="Arial" panose="020B0604020202020204" pitchFamily="34" charset="0"/>
              <a:buChar char="•"/>
            </a:pPr>
            <a:r>
              <a:rPr lang="ja-JP" altLang="en-US" sz="3600" b="1" dirty="0">
                <a:solidFill>
                  <a:srgbClr val="005AFF"/>
                </a:solidFill>
              </a:rPr>
              <a:t>社会の動向に目を向け，生活の背景にある諸問題の解決策を考える力を養う。</a:t>
            </a:r>
          </a:p>
          <a:p>
            <a:pPr marL="269875" indent="-269875">
              <a:buFont typeface="Arial" panose="020B0604020202020204" pitchFamily="34" charset="0"/>
              <a:buChar char="•"/>
            </a:pPr>
            <a:r>
              <a:rPr lang="ja-JP" altLang="en-US" sz="3600" b="1" dirty="0">
                <a:solidFill>
                  <a:srgbClr val="005AFF"/>
                </a:solidFill>
              </a:rPr>
              <a:t>市民のひとりとして社会や政治に対する関心や判断力を持つ。</a:t>
            </a:r>
          </a:p>
          <a:p>
            <a:pPr marL="269875" indent="-269875">
              <a:buFont typeface="Arial" panose="020B0604020202020204" pitchFamily="34" charset="0"/>
              <a:buChar char="•"/>
            </a:pPr>
            <a:r>
              <a:rPr lang="ja-JP" altLang="en-US" sz="3600" b="1" dirty="0">
                <a:solidFill>
                  <a:srgbClr val="005AFF"/>
                </a:solidFill>
              </a:rPr>
              <a:t>選挙権などの権利をいかす。</a:t>
            </a:r>
            <a:endParaRPr lang="en-US" altLang="ja-JP" sz="3600" b="1" dirty="0">
              <a:solidFill>
                <a:srgbClr val="005AFF"/>
              </a:solidFill>
            </a:endParaRPr>
          </a:p>
        </p:txBody>
      </p:sp>
      <p:sp>
        <p:nvSpPr>
          <p:cNvPr id="5" name="テキスト プレースホルダー 4">
            <a:extLst>
              <a:ext uri="{FF2B5EF4-FFF2-40B4-BE49-F238E27FC236}">
                <a16:creationId xmlns:a16="http://schemas.microsoft.com/office/drawing/2014/main" id="{A6A50BF2-BB2D-B83C-FF6C-AA3C0F4A61C7}"/>
              </a:ext>
            </a:extLst>
          </p:cNvPr>
          <p:cNvSpPr>
            <a:spLocks noGrp="1"/>
          </p:cNvSpPr>
          <p:nvPr>
            <p:ph type="body" sz="quarter" idx="16"/>
          </p:nvPr>
        </p:nvSpPr>
        <p:spPr>
          <a:xfrm>
            <a:off x="72393" y="212419"/>
            <a:ext cx="714375" cy="658813"/>
          </a:xfrm>
        </p:spPr>
        <p:txBody>
          <a:bodyPr/>
          <a:lstStyle/>
          <a:p>
            <a:r>
              <a:rPr kumimoji="1" lang="ja-JP" altLang="en-US" dirty="0"/>
              <a:t>４</a:t>
            </a:r>
          </a:p>
        </p:txBody>
      </p:sp>
      <p:sp>
        <p:nvSpPr>
          <p:cNvPr id="8" name="テキスト ボックス 7">
            <a:extLst>
              <a:ext uri="{FF2B5EF4-FFF2-40B4-BE49-F238E27FC236}">
                <a16:creationId xmlns:a16="http://schemas.microsoft.com/office/drawing/2014/main" id="{8D0D3A2A-D45D-4775-3B13-D0572BD3D5ED}"/>
              </a:ext>
            </a:extLst>
          </p:cNvPr>
          <p:cNvSpPr txBox="1"/>
          <p:nvPr/>
        </p:nvSpPr>
        <p:spPr>
          <a:xfrm>
            <a:off x="8374921" y="292710"/>
            <a:ext cx="522900" cy="396000"/>
          </a:xfrm>
          <a:prstGeom prst="roundRect">
            <a:avLst/>
          </a:prstGeom>
          <a:solidFill>
            <a:srgbClr val="F25170"/>
          </a:solidFill>
          <a:ln>
            <a:noFill/>
          </a:ln>
        </p:spPr>
        <p:txBody>
          <a:bodyPr wrap="square" lIns="36000" tIns="36000" rIns="36000" bIns="36000" rtlCol="0">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思 </a:t>
            </a:r>
          </a:p>
        </p:txBody>
      </p:sp>
      <p:sp>
        <p:nvSpPr>
          <p:cNvPr id="6" name="大かっこ 5">
            <a:extLst>
              <a:ext uri="{FF2B5EF4-FFF2-40B4-BE49-F238E27FC236}">
                <a16:creationId xmlns:a16="http://schemas.microsoft.com/office/drawing/2014/main" id="{8411873B-3544-4493-2CED-BB7BF5F2D985}"/>
              </a:ext>
            </a:extLst>
          </p:cNvPr>
          <p:cNvSpPr/>
          <p:nvPr/>
        </p:nvSpPr>
        <p:spPr>
          <a:xfrm>
            <a:off x="327717" y="2072640"/>
            <a:ext cx="8484822" cy="4209130"/>
          </a:xfrm>
          <a:prstGeom prst="bracketPair">
            <a:avLst>
              <a:gd name="adj" fmla="val 3552"/>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t"/>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pic>
        <p:nvPicPr>
          <p:cNvPr id="11" name="図 10" descr="back.png">
            <a:hlinkClick r:id="rId3" action="ppaction://hlinksldjump"/>
            <a:extLst>
              <a:ext uri="{FF2B5EF4-FFF2-40B4-BE49-F238E27FC236}">
                <a16:creationId xmlns:a16="http://schemas.microsoft.com/office/drawing/2014/main" id="{09ABDB7B-A866-C232-CB4D-6F7378D67D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25730" y="6047090"/>
            <a:ext cx="829001" cy="469361"/>
          </a:xfrm>
          <a:prstGeom prst="rect">
            <a:avLst/>
          </a:prstGeom>
        </p:spPr>
      </p:pic>
    </p:spTree>
    <p:extLst>
      <p:ext uri="{BB962C8B-B14F-4D97-AF65-F5344CB8AC3E}">
        <p14:creationId xmlns:p14="http://schemas.microsoft.com/office/powerpoint/2010/main" val="2064310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A410B0F-615A-0EE0-F717-E86415D05833}"/>
              </a:ext>
            </a:extLst>
          </p:cNvPr>
          <p:cNvSpPr>
            <a:spLocks noGrp="1"/>
          </p:cNvSpPr>
          <p:nvPr>
            <p:ph type="sldNum" sz="quarter" idx="12"/>
          </p:nvPr>
        </p:nvSpPr>
        <p:spPr/>
        <p:txBody>
          <a:bodyPr/>
          <a:lstStyle/>
          <a:p>
            <a:fld id="{5AE546C7-DDCC-4C79-B357-34FAB75EF343}" type="slidenum">
              <a:rPr kumimoji="1" lang="ja-JP" altLang="en-US" smtClean="0"/>
              <a:t>19</a:t>
            </a:fld>
            <a:endParaRPr kumimoji="1" lang="ja-JP" altLang="en-US"/>
          </a:p>
        </p:txBody>
      </p:sp>
      <p:sp>
        <p:nvSpPr>
          <p:cNvPr id="4" name="タイトル 3">
            <a:extLst>
              <a:ext uri="{FF2B5EF4-FFF2-40B4-BE49-F238E27FC236}">
                <a16:creationId xmlns:a16="http://schemas.microsoft.com/office/drawing/2014/main" id="{DEF8F443-594E-B30E-CBE1-EA772A83619D}"/>
              </a:ext>
            </a:extLst>
          </p:cNvPr>
          <p:cNvSpPr>
            <a:spLocks noGrp="1"/>
          </p:cNvSpPr>
          <p:nvPr>
            <p:ph type="title"/>
          </p:nvPr>
        </p:nvSpPr>
        <p:spPr>
          <a:xfrm>
            <a:off x="980266" y="272094"/>
            <a:ext cx="7897843" cy="1321442"/>
          </a:xfrm>
        </p:spPr>
        <p:txBody>
          <a:bodyPr/>
          <a:lstStyle/>
          <a:p>
            <a:r>
              <a:rPr lang="ja-JP" altLang="en-US" dirty="0"/>
              <a:t>教科書</a:t>
            </a:r>
            <a:r>
              <a:rPr lang="en-US" altLang="ja-JP" dirty="0"/>
              <a:t>p.18 </a:t>
            </a:r>
            <a:r>
              <a:rPr lang="en-US" altLang="ja-JP" dirty="0">
                <a:highlight>
                  <a:srgbClr val="14B1E7"/>
                </a:highlight>
              </a:rPr>
              <a:t> 5 </a:t>
            </a:r>
            <a:r>
              <a:rPr lang="en-US" altLang="ja-JP" dirty="0"/>
              <a:t> </a:t>
            </a:r>
            <a:r>
              <a:rPr lang="ja-JP" altLang="en-US" dirty="0"/>
              <a:t>にあるさまざまな生活スキル</a:t>
            </a:r>
            <a:br>
              <a:rPr lang="en-US" altLang="ja-JP" dirty="0"/>
            </a:br>
            <a:r>
              <a:rPr lang="ja-JP" altLang="en-US" dirty="0"/>
              <a:t>について，自分に当てはまるものに〇を</a:t>
            </a:r>
            <a:br>
              <a:rPr lang="en-US" altLang="ja-JP" dirty="0"/>
            </a:br>
            <a:r>
              <a:rPr lang="ja-JP" altLang="en-US" dirty="0"/>
              <a:t>記入しよう。</a:t>
            </a:r>
            <a:r>
              <a:rPr lang="en-US" altLang="ja-JP" b="0" dirty="0"/>
              <a:t>(1/7)</a:t>
            </a:r>
            <a:endParaRPr kumimoji="1" lang="ja-JP" altLang="en-US" b="0" dirty="0"/>
          </a:p>
        </p:txBody>
      </p:sp>
      <p:sp>
        <p:nvSpPr>
          <p:cNvPr id="12" name="テキスト プレースホルダー 11">
            <a:extLst>
              <a:ext uri="{FF2B5EF4-FFF2-40B4-BE49-F238E27FC236}">
                <a16:creationId xmlns:a16="http://schemas.microsoft.com/office/drawing/2014/main" id="{5F93BC0C-A805-158F-410A-DA8480BD89C8}"/>
              </a:ext>
            </a:extLst>
          </p:cNvPr>
          <p:cNvSpPr>
            <a:spLocks noGrp="1"/>
          </p:cNvSpPr>
          <p:nvPr>
            <p:ph type="body" sz="quarter" idx="16"/>
          </p:nvPr>
        </p:nvSpPr>
        <p:spPr/>
        <p:txBody>
          <a:bodyPr/>
          <a:lstStyle/>
          <a:p>
            <a:r>
              <a:rPr lang="ja-JP" altLang="en-US" dirty="0"/>
              <a:t>５</a:t>
            </a:r>
          </a:p>
        </p:txBody>
      </p:sp>
      <p:sp>
        <p:nvSpPr>
          <p:cNvPr id="7" name="テキスト ボックス 6">
            <a:extLst>
              <a:ext uri="{FF2B5EF4-FFF2-40B4-BE49-F238E27FC236}">
                <a16:creationId xmlns:a16="http://schemas.microsoft.com/office/drawing/2014/main" id="{EB4B2A7F-A4CD-C2A7-AE40-EF25F882C249}"/>
              </a:ext>
            </a:extLst>
          </p:cNvPr>
          <p:cNvSpPr txBox="1"/>
          <p:nvPr/>
        </p:nvSpPr>
        <p:spPr>
          <a:xfrm>
            <a:off x="131236" y="1635468"/>
            <a:ext cx="3642274" cy="480131"/>
          </a:xfrm>
          <a:prstGeom prst="rect">
            <a:avLst/>
          </a:prstGeom>
          <a:noFill/>
        </p:spPr>
        <p:txBody>
          <a:bodyPr wrap="square" rtlCol="0">
            <a:spAutoFit/>
          </a:bodyPr>
          <a:lstStyle/>
          <a:p>
            <a:pPr>
              <a:lnSpc>
                <a:spcPct val="90000"/>
              </a:lnSpc>
            </a:pPr>
            <a:r>
              <a:rPr kumimoji="1" lang="ja-JP" altLang="en-US" sz="2800" b="1" dirty="0">
                <a:solidFill>
                  <a:srgbClr val="277BE8"/>
                </a:solidFill>
                <a:latin typeface="ＭＳ Ｐゴシック" panose="020B0600070205080204" pitchFamily="50" charset="-128"/>
                <a:ea typeface="ＭＳ Ｐゴシック" panose="020B0600070205080204" pitchFamily="50" charset="-128"/>
              </a:rPr>
              <a:t>■</a:t>
            </a:r>
            <a:r>
              <a:rPr kumimoji="1" lang="ja-JP" altLang="en-US" sz="2800" b="1" dirty="0">
                <a:latin typeface="ＭＳ Ｐゴシック" panose="020B0600070205080204" pitchFamily="50" charset="-128"/>
                <a:ea typeface="ＭＳ Ｐゴシック" panose="020B0600070205080204" pitchFamily="50" charset="-128"/>
              </a:rPr>
              <a:t>社会生活・受援力</a:t>
            </a:r>
          </a:p>
        </p:txBody>
      </p:sp>
      <p:graphicFrame>
        <p:nvGraphicFramePr>
          <p:cNvPr id="2" name="表 1">
            <a:extLst>
              <a:ext uri="{FF2B5EF4-FFF2-40B4-BE49-F238E27FC236}">
                <a16:creationId xmlns:a16="http://schemas.microsoft.com/office/drawing/2014/main" id="{94FCA502-A786-30E4-F11E-95AA5DCBE561}"/>
              </a:ext>
            </a:extLst>
          </p:cNvPr>
          <p:cNvGraphicFramePr>
            <a:graphicFrameLocks noGrp="1"/>
          </p:cNvGraphicFramePr>
          <p:nvPr>
            <p:extLst>
              <p:ext uri="{D42A27DB-BD31-4B8C-83A1-F6EECF244321}">
                <p14:modId xmlns:p14="http://schemas.microsoft.com/office/powerpoint/2010/main" val="2393973372"/>
              </p:ext>
            </p:extLst>
          </p:nvPr>
        </p:nvGraphicFramePr>
        <p:xfrm>
          <a:off x="265891" y="2115599"/>
          <a:ext cx="8612218" cy="3870960"/>
        </p:xfrm>
        <a:graphic>
          <a:graphicData uri="http://schemas.openxmlformats.org/drawingml/2006/table">
            <a:tbl>
              <a:tblPr bandRow="1">
                <a:tableStyleId>{72833802-FEF1-4C79-8D5D-14CF1EAF98D9}</a:tableStyleId>
              </a:tblPr>
              <a:tblGrid>
                <a:gridCol w="7880582">
                  <a:extLst>
                    <a:ext uri="{9D8B030D-6E8A-4147-A177-3AD203B41FA5}">
                      <a16:colId xmlns:a16="http://schemas.microsoft.com/office/drawing/2014/main" val="829345759"/>
                    </a:ext>
                  </a:extLst>
                </a:gridCol>
                <a:gridCol w="731636">
                  <a:extLst>
                    <a:ext uri="{9D8B030D-6E8A-4147-A177-3AD203B41FA5}">
                      <a16:colId xmlns:a16="http://schemas.microsoft.com/office/drawing/2014/main" val="2080725343"/>
                    </a:ext>
                  </a:extLst>
                </a:gridCol>
              </a:tblGrid>
              <a:tr h="726006">
                <a:tc>
                  <a:txBody>
                    <a:bodyPr/>
                    <a:lstStyle/>
                    <a:p>
                      <a:r>
                        <a:rPr kumimoji="1" lang="ja-JP" altLang="en-US" sz="3200" dirty="0">
                          <a:latin typeface="ＭＳ Ｐゴシック" panose="020B0600070205080204" pitchFamily="50" charset="-128"/>
                          <a:ea typeface="ＭＳ Ｐゴシック" panose="020B0600070205080204" pitchFamily="50" charset="-128"/>
                        </a:rPr>
                        <a:t>親戚や友だち，近所の人など，困った時に</a:t>
                      </a:r>
                      <a:endParaRPr kumimoji="1" lang="en-US" altLang="ja-JP" sz="3200" dirty="0">
                        <a:latin typeface="ＭＳ Ｐゴシック" panose="020B0600070205080204" pitchFamily="50" charset="-128"/>
                        <a:ea typeface="ＭＳ Ｐゴシック" panose="020B0600070205080204" pitchFamily="50" charset="-128"/>
                      </a:endParaRPr>
                    </a:p>
                    <a:p>
                      <a:r>
                        <a:rPr kumimoji="1" lang="ja-JP" altLang="en-US" sz="3200" dirty="0">
                          <a:latin typeface="ＭＳ Ｐゴシック" panose="020B0600070205080204" pitchFamily="50" charset="-128"/>
                          <a:ea typeface="ＭＳ Ｐゴシック" panose="020B0600070205080204" pitchFamily="50" charset="-128"/>
                        </a:rPr>
                        <a:t>頼れる人がいる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buFont typeface="Arial" panose="020B0604020202020204" pitchFamily="34" charset="0"/>
                        <a:buNone/>
                      </a:pPr>
                      <a:endParaRPr kumimoji="1" lang="ja-JP" altLang="en-US" sz="3200" dirty="0">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11475108"/>
                  </a:ext>
                </a:extLst>
              </a:tr>
              <a:tr h="398132">
                <a:tc>
                  <a:txBody>
                    <a:bodyPr/>
                    <a:lstStyle/>
                    <a:p>
                      <a:r>
                        <a:rPr kumimoji="1" lang="ja-JP" altLang="en-US" sz="3200" dirty="0">
                          <a:latin typeface="ＭＳ Ｐゴシック" panose="020B0600070205080204" pitchFamily="50" charset="-128"/>
                          <a:ea typeface="ＭＳ Ｐゴシック" panose="020B0600070205080204" pitchFamily="50" charset="-128"/>
                        </a:rPr>
                        <a:t>乳幼児の世話ができる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3200" dirty="0">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71037732"/>
                  </a:ext>
                </a:extLst>
              </a:tr>
              <a:tr h="3981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dirty="0">
                          <a:latin typeface="ＭＳ Ｐゴシック" panose="020B0600070205080204" pitchFamily="50" charset="-128"/>
                          <a:ea typeface="+mn-ea"/>
                        </a:rPr>
                        <a:t>基本的な介護技術を知っている</a:t>
                      </a:r>
                      <a:endParaRPr kumimoji="1" lang="ja-JP" altLang="en-US" sz="3200" dirty="0">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3200" dirty="0">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99421504"/>
                  </a:ext>
                </a:extLst>
              </a:tr>
              <a:tr h="72600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dirty="0">
                          <a:latin typeface="ＭＳ Ｐゴシック" panose="020B0600070205080204" pitchFamily="50" charset="-128"/>
                          <a:ea typeface="+mn-ea"/>
                        </a:rPr>
                        <a:t>困難な状況に応じて，必要な行政サービスを利用できる</a:t>
                      </a:r>
                      <a:endParaRPr kumimoji="1" lang="ja-JP" altLang="en-US" sz="3200" dirty="0">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3200" dirty="0">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76786876"/>
                  </a:ext>
                </a:extLst>
              </a:tr>
              <a:tr h="57632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dirty="0">
                          <a:latin typeface="ＭＳ Ｐゴシック" panose="020B0600070205080204" pitchFamily="50" charset="-128"/>
                          <a:ea typeface="+mn-ea"/>
                        </a:rPr>
                        <a:t>地域活動に取り組むことができる</a:t>
                      </a:r>
                      <a:endParaRPr kumimoji="1" lang="ja-JP" altLang="en-US" sz="3200" dirty="0">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3200" dirty="0">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34912836"/>
                  </a:ext>
                </a:extLst>
              </a:tr>
            </a:tbl>
          </a:graphicData>
        </a:graphic>
      </p:graphicFrame>
      <p:sp>
        <p:nvSpPr>
          <p:cNvPr id="6" name="テキスト ボックス 5">
            <a:extLst>
              <a:ext uri="{FF2B5EF4-FFF2-40B4-BE49-F238E27FC236}">
                <a16:creationId xmlns:a16="http://schemas.microsoft.com/office/drawing/2014/main" id="{7F972625-74CB-D530-19A9-2BE9061E36B2}"/>
              </a:ext>
            </a:extLst>
          </p:cNvPr>
          <p:cNvSpPr txBox="1"/>
          <p:nvPr/>
        </p:nvSpPr>
        <p:spPr>
          <a:xfrm>
            <a:off x="5933209" y="6028491"/>
            <a:ext cx="3096385" cy="480131"/>
          </a:xfrm>
          <a:prstGeom prst="rect">
            <a:avLst/>
          </a:prstGeom>
          <a:noFill/>
        </p:spPr>
        <p:txBody>
          <a:bodyPr wrap="square" rtlCol="0">
            <a:spAutoFit/>
          </a:bodyPr>
          <a:lstStyle/>
          <a:p>
            <a:pPr algn="r">
              <a:lnSpc>
                <a:spcPct val="90000"/>
              </a:lnSpc>
            </a:pPr>
            <a:r>
              <a:rPr kumimoji="1" lang="ja-JP" altLang="en-US" sz="2800" dirty="0">
                <a:latin typeface="ＭＳ Ｐゴシック" panose="020B0600070205080204" pitchFamily="50" charset="-128"/>
                <a:ea typeface="ＭＳ Ｐゴシック" panose="020B0600070205080204" pitchFamily="50" charset="-128"/>
              </a:rPr>
              <a:t>○の数（　　　）個</a:t>
            </a:r>
          </a:p>
        </p:txBody>
      </p:sp>
      <p:sp>
        <p:nvSpPr>
          <p:cNvPr id="5" name="テキスト ボックス 4">
            <a:extLst>
              <a:ext uri="{FF2B5EF4-FFF2-40B4-BE49-F238E27FC236}">
                <a16:creationId xmlns:a16="http://schemas.microsoft.com/office/drawing/2014/main" id="{E93987FC-892E-7491-F572-0127B7D8D0CC}"/>
              </a:ext>
            </a:extLst>
          </p:cNvPr>
          <p:cNvSpPr txBox="1"/>
          <p:nvPr/>
        </p:nvSpPr>
        <p:spPr>
          <a:xfrm>
            <a:off x="8270738" y="1079092"/>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Tree>
    <p:extLst>
      <p:ext uri="{BB962C8B-B14F-4D97-AF65-F5344CB8AC3E}">
        <p14:creationId xmlns:p14="http://schemas.microsoft.com/office/powerpoint/2010/main" val="33477265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a:extLst>
              <a:ext uri="{FF2B5EF4-FFF2-40B4-BE49-F238E27FC236}">
                <a16:creationId xmlns:a16="http://schemas.microsoft.com/office/drawing/2014/main" id="{9E883C60-D8A4-681D-9772-A1577557F31F}"/>
              </a:ext>
            </a:extLst>
          </p:cNvPr>
          <p:cNvPicPr>
            <a:picLocks noChangeAspect="1"/>
          </p:cNvPicPr>
          <p:nvPr/>
        </p:nvPicPr>
        <p:blipFill>
          <a:blip r:embed="rId3"/>
          <a:stretch>
            <a:fillRect/>
          </a:stretch>
        </p:blipFill>
        <p:spPr>
          <a:xfrm>
            <a:off x="4621048" y="997528"/>
            <a:ext cx="3793207" cy="5392882"/>
          </a:xfrm>
          <a:prstGeom prst="rect">
            <a:avLst/>
          </a:prstGeom>
          <a:ln>
            <a:solidFill>
              <a:schemeClr val="tx1">
                <a:lumMod val="50000"/>
                <a:lumOff val="50000"/>
              </a:schemeClr>
            </a:solidFill>
          </a:ln>
        </p:spPr>
      </p:pic>
      <p:pic>
        <p:nvPicPr>
          <p:cNvPr id="6" name="図 5">
            <a:extLst>
              <a:ext uri="{FF2B5EF4-FFF2-40B4-BE49-F238E27FC236}">
                <a16:creationId xmlns:a16="http://schemas.microsoft.com/office/drawing/2014/main" id="{95A4DF00-D3EC-44F4-166C-3DCD4A841579}"/>
              </a:ext>
            </a:extLst>
          </p:cNvPr>
          <p:cNvPicPr>
            <a:picLocks noChangeAspect="1"/>
          </p:cNvPicPr>
          <p:nvPr/>
        </p:nvPicPr>
        <p:blipFill>
          <a:blip r:embed="rId4"/>
          <a:stretch>
            <a:fillRect/>
          </a:stretch>
        </p:blipFill>
        <p:spPr>
          <a:xfrm>
            <a:off x="271681" y="997527"/>
            <a:ext cx="3812825" cy="5392882"/>
          </a:xfrm>
          <a:prstGeom prst="rect">
            <a:avLst/>
          </a:prstGeom>
          <a:ln>
            <a:solidFill>
              <a:schemeClr val="tx1">
                <a:lumMod val="50000"/>
                <a:lumOff val="50000"/>
              </a:schemeClr>
            </a:solidFill>
          </a:ln>
        </p:spPr>
      </p:pic>
      <p:sp>
        <p:nvSpPr>
          <p:cNvPr id="2" name="スライド番号プレースホルダー 1">
            <a:extLst>
              <a:ext uri="{FF2B5EF4-FFF2-40B4-BE49-F238E27FC236}">
                <a16:creationId xmlns:a16="http://schemas.microsoft.com/office/drawing/2014/main" id="{1CD498B4-7B07-BF09-DF77-392516151898}"/>
              </a:ext>
            </a:extLst>
          </p:cNvPr>
          <p:cNvSpPr>
            <a:spLocks noGrp="1"/>
          </p:cNvSpPr>
          <p:nvPr>
            <p:ph type="sldNum" sz="quarter" idx="12"/>
          </p:nvPr>
        </p:nvSpPr>
        <p:spPr/>
        <p:txBody>
          <a:bodyPr/>
          <a:lstStyle/>
          <a:p>
            <a:fld id="{1D2D80A6-8C57-4D7C-88C1-BE2A757EE893}" type="slidenum">
              <a:rPr kumimoji="1" lang="ja-JP" altLang="en-US" smtClean="0"/>
              <a:t>2</a:t>
            </a:fld>
            <a:endParaRPr kumimoji="1" lang="ja-JP" altLang="en-US"/>
          </a:p>
        </p:txBody>
      </p:sp>
      <p:sp>
        <p:nvSpPr>
          <p:cNvPr id="5" name="タイトル 4">
            <a:extLst>
              <a:ext uri="{FF2B5EF4-FFF2-40B4-BE49-F238E27FC236}">
                <a16:creationId xmlns:a16="http://schemas.microsoft.com/office/drawing/2014/main" id="{A5C4C149-080D-349F-BDC3-4B687D46C4B3}"/>
              </a:ext>
            </a:extLst>
          </p:cNvPr>
          <p:cNvSpPr>
            <a:spLocks noGrp="1"/>
          </p:cNvSpPr>
          <p:nvPr>
            <p:ph type="title"/>
          </p:nvPr>
        </p:nvSpPr>
        <p:spPr/>
        <p:txBody>
          <a:bodyPr/>
          <a:lstStyle/>
          <a:p>
            <a:r>
              <a:rPr lang="ja-JP" altLang="en-US" dirty="0"/>
              <a:t>問題インデックス</a:t>
            </a:r>
          </a:p>
        </p:txBody>
      </p:sp>
      <p:sp>
        <p:nvSpPr>
          <p:cNvPr id="7" name="コンテンツ プレースホルダー 8">
            <a:extLst>
              <a:ext uri="{FF2B5EF4-FFF2-40B4-BE49-F238E27FC236}">
                <a16:creationId xmlns:a16="http://schemas.microsoft.com/office/drawing/2014/main" id="{E91598BD-4FD8-2DE3-9B1F-D21B4049C4F1}"/>
              </a:ext>
            </a:extLst>
          </p:cNvPr>
          <p:cNvSpPr txBox="1">
            <a:spLocks/>
          </p:cNvSpPr>
          <p:nvPr/>
        </p:nvSpPr>
        <p:spPr>
          <a:xfrm>
            <a:off x="477306" y="3048329"/>
            <a:ext cx="3437212" cy="1259334"/>
          </a:xfrm>
          <a:prstGeom prst="roundRect">
            <a:avLst>
              <a:gd name="adj" fmla="val 4090"/>
            </a:avLst>
          </a:prstGeom>
          <a:ln w="254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sp>
        <p:nvSpPr>
          <p:cNvPr id="8" name="コンテンツ プレースホルダー 8">
            <a:extLst>
              <a:ext uri="{FF2B5EF4-FFF2-40B4-BE49-F238E27FC236}">
                <a16:creationId xmlns:a16="http://schemas.microsoft.com/office/drawing/2014/main" id="{9A9D2E53-BF3E-E82E-DEC7-918BCC126958}"/>
              </a:ext>
            </a:extLst>
          </p:cNvPr>
          <p:cNvSpPr txBox="1">
            <a:spLocks/>
          </p:cNvSpPr>
          <p:nvPr/>
        </p:nvSpPr>
        <p:spPr>
          <a:xfrm>
            <a:off x="4837316" y="1556101"/>
            <a:ext cx="3380291" cy="3707656"/>
          </a:xfrm>
          <a:prstGeom prst="roundRect">
            <a:avLst>
              <a:gd name="adj" fmla="val 1631"/>
            </a:avLst>
          </a:prstGeom>
          <a:ln w="254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sp>
        <p:nvSpPr>
          <p:cNvPr id="9" name="コンテンツ プレースホルダー 8">
            <a:extLst>
              <a:ext uri="{FF2B5EF4-FFF2-40B4-BE49-F238E27FC236}">
                <a16:creationId xmlns:a16="http://schemas.microsoft.com/office/drawing/2014/main" id="{8A1F8EBE-31BE-BD20-F119-2273EEA941CF}"/>
              </a:ext>
            </a:extLst>
          </p:cNvPr>
          <p:cNvSpPr txBox="1">
            <a:spLocks/>
          </p:cNvSpPr>
          <p:nvPr/>
        </p:nvSpPr>
        <p:spPr>
          <a:xfrm>
            <a:off x="487697" y="1576883"/>
            <a:ext cx="3437212" cy="1392736"/>
          </a:xfrm>
          <a:prstGeom prst="roundRect">
            <a:avLst>
              <a:gd name="adj" fmla="val 4090"/>
            </a:avLst>
          </a:prstGeom>
          <a:ln w="254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sp>
        <p:nvSpPr>
          <p:cNvPr id="14" name="コンテンツ プレースホルダー 8">
            <a:extLst>
              <a:ext uri="{FF2B5EF4-FFF2-40B4-BE49-F238E27FC236}">
                <a16:creationId xmlns:a16="http://schemas.microsoft.com/office/drawing/2014/main" id="{27746CFF-4559-E57D-F46D-6E891F4101F6}"/>
              </a:ext>
            </a:extLst>
          </p:cNvPr>
          <p:cNvSpPr txBox="1">
            <a:spLocks/>
          </p:cNvSpPr>
          <p:nvPr/>
        </p:nvSpPr>
        <p:spPr>
          <a:xfrm>
            <a:off x="477306" y="4374940"/>
            <a:ext cx="3437212" cy="888817"/>
          </a:xfrm>
          <a:prstGeom prst="roundRect">
            <a:avLst>
              <a:gd name="adj" fmla="val 4090"/>
            </a:avLst>
          </a:prstGeom>
          <a:ln w="254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sp>
        <p:nvSpPr>
          <p:cNvPr id="15" name="コンテンツ プレースホルダー 8">
            <a:extLst>
              <a:ext uri="{FF2B5EF4-FFF2-40B4-BE49-F238E27FC236}">
                <a16:creationId xmlns:a16="http://schemas.microsoft.com/office/drawing/2014/main" id="{DCAFDDAE-A05A-C93A-7F79-78AFFB8D6D4E}"/>
              </a:ext>
            </a:extLst>
          </p:cNvPr>
          <p:cNvSpPr txBox="1">
            <a:spLocks/>
          </p:cNvSpPr>
          <p:nvPr/>
        </p:nvSpPr>
        <p:spPr>
          <a:xfrm>
            <a:off x="477306" y="5332728"/>
            <a:ext cx="3437212" cy="808299"/>
          </a:xfrm>
          <a:prstGeom prst="roundRect">
            <a:avLst>
              <a:gd name="adj" fmla="val 4090"/>
            </a:avLst>
          </a:prstGeom>
          <a:ln w="254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pic>
        <p:nvPicPr>
          <p:cNvPr id="12" name="図 11" descr="link.png">
            <a:hlinkClick r:id="rId5" action="ppaction://hlinksldjump"/>
            <a:extLst>
              <a:ext uri="{FF2B5EF4-FFF2-40B4-BE49-F238E27FC236}">
                <a16:creationId xmlns:a16="http://schemas.microsoft.com/office/drawing/2014/main" id="{7E9486ED-67E9-7E35-361A-97888F5468E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977423" y="1623860"/>
            <a:ext cx="524213" cy="149340"/>
          </a:xfrm>
          <a:prstGeom prst="rect">
            <a:avLst/>
          </a:prstGeom>
        </p:spPr>
      </p:pic>
      <p:pic>
        <p:nvPicPr>
          <p:cNvPr id="13" name="図 12" descr="link.png">
            <a:hlinkClick r:id="rId7" action="ppaction://hlinksldjump"/>
            <a:extLst>
              <a:ext uri="{FF2B5EF4-FFF2-40B4-BE49-F238E27FC236}">
                <a16:creationId xmlns:a16="http://schemas.microsoft.com/office/drawing/2014/main" id="{7472D53C-39EC-1EB7-1D9B-63137E2943D3}"/>
              </a:ext>
            </a:extLst>
          </p:cNvPr>
          <p:cNvPicPr>
            <a:picLocks noChangeAspect="1"/>
          </p:cNvPicPr>
          <p:nvPr/>
        </p:nvPicPr>
        <p:blipFill>
          <a:blip r:embed="rId8" cstate="print">
            <a:alphaModFix amt="91000"/>
            <a:duotone>
              <a:prstClr val="black"/>
              <a:schemeClr val="accent4">
                <a:tint val="45000"/>
                <a:satMod val="400000"/>
              </a:schemeClr>
            </a:duotone>
            <a:extLst>
              <a:ext uri="{BEBA8EAE-BF5A-486C-A8C5-ECC9F3942E4B}">
                <a14:imgProps xmlns:a14="http://schemas.microsoft.com/office/drawing/2010/main">
                  <a14:imgLayer r:embed="rId9">
                    <a14:imgEffect>
                      <a14:colorTemperature colorTemp="6400"/>
                    </a14:imgEffect>
                  </a14:imgLayer>
                </a14:imgProps>
              </a:ext>
              <a:ext uri="{28A0092B-C50C-407E-A947-70E740481C1C}">
                <a14:useLocalDpi xmlns:a14="http://schemas.microsoft.com/office/drawing/2010/main" val="0"/>
              </a:ext>
            </a:extLst>
          </a:blip>
          <a:stretch>
            <a:fillRect/>
          </a:stretch>
        </p:blipFill>
        <p:spPr>
          <a:xfrm>
            <a:off x="3977423" y="1851610"/>
            <a:ext cx="524213" cy="149340"/>
          </a:xfrm>
          <a:prstGeom prst="rect">
            <a:avLst/>
          </a:prstGeom>
          <a:noFill/>
        </p:spPr>
      </p:pic>
      <p:pic>
        <p:nvPicPr>
          <p:cNvPr id="16" name="図 15" descr="link.png">
            <a:hlinkClick r:id="rId10" action="ppaction://hlinksldjump"/>
            <a:extLst>
              <a:ext uri="{FF2B5EF4-FFF2-40B4-BE49-F238E27FC236}">
                <a16:creationId xmlns:a16="http://schemas.microsoft.com/office/drawing/2014/main" id="{8AB6A942-FE87-9911-14EA-C03DB999F46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977423" y="3048329"/>
            <a:ext cx="524213" cy="149340"/>
          </a:xfrm>
          <a:prstGeom prst="rect">
            <a:avLst/>
          </a:prstGeom>
        </p:spPr>
      </p:pic>
      <p:pic>
        <p:nvPicPr>
          <p:cNvPr id="17" name="図 16" descr="link.png">
            <a:hlinkClick r:id="rId11" action="ppaction://hlinksldjump"/>
            <a:extLst>
              <a:ext uri="{FF2B5EF4-FFF2-40B4-BE49-F238E27FC236}">
                <a16:creationId xmlns:a16="http://schemas.microsoft.com/office/drawing/2014/main" id="{4F65F86B-4C77-EF49-BE93-1BFBA5B04FF0}"/>
              </a:ext>
            </a:extLst>
          </p:cNvPr>
          <p:cNvPicPr>
            <a:picLocks noChangeAspect="1"/>
          </p:cNvPicPr>
          <p:nvPr/>
        </p:nvPicPr>
        <p:blipFill>
          <a:blip r:embed="rId8" cstate="print">
            <a:alphaModFix amt="91000"/>
            <a:duotone>
              <a:prstClr val="black"/>
              <a:schemeClr val="accent4">
                <a:tint val="45000"/>
                <a:satMod val="400000"/>
              </a:schemeClr>
            </a:duotone>
            <a:extLst>
              <a:ext uri="{BEBA8EAE-BF5A-486C-A8C5-ECC9F3942E4B}">
                <a14:imgProps xmlns:a14="http://schemas.microsoft.com/office/drawing/2010/main">
                  <a14:imgLayer r:embed="rId9">
                    <a14:imgEffect>
                      <a14:colorTemperature colorTemp="6400"/>
                    </a14:imgEffect>
                  </a14:imgLayer>
                </a14:imgProps>
              </a:ext>
              <a:ext uri="{28A0092B-C50C-407E-A947-70E740481C1C}">
                <a14:useLocalDpi xmlns:a14="http://schemas.microsoft.com/office/drawing/2010/main" val="0"/>
              </a:ext>
            </a:extLst>
          </a:blip>
          <a:stretch>
            <a:fillRect/>
          </a:stretch>
        </p:blipFill>
        <p:spPr>
          <a:xfrm>
            <a:off x="3977423" y="3276079"/>
            <a:ext cx="524213" cy="149340"/>
          </a:xfrm>
          <a:prstGeom prst="rect">
            <a:avLst/>
          </a:prstGeom>
          <a:noFill/>
        </p:spPr>
      </p:pic>
      <p:pic>
        <p:nvPicPr>
          <p:cNvPr id="18" name="図 17" descr="link.png">
            <a:hlinkClick r:id="rId12" action="ppaction://hlinksldjump"/>
            <a:extLst>
              <a:ext uri="{FF2B5EF4-FFF2-40B4-BE49-F238E27FC236}">
                <a16:creationId xmlns:a16="http://schemas.microsoft.com/office/drawing/2014/main" id="{EE705648-4AFE-123C-B36F-23CD687F799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977423" y="4342279"/>
            <a:ext cx="524213" cy="149340"/>
          </a:xfrm>
          <a:prstGeom prst="rect">
            <a:avLst/>
          </a:prstGeom>
        </p:spPr>
      </p:pic>
      <p:pic>
        <p:nvPicPr>
          <p:cNvPr id="19" name="図 18" descr="link.png">
            <a:hlinkClick r:id="rId13" action="ppaction://hlinksldjump"/>
            <a:extLst>
              <a:ext uri="{FF2B5EF4-FFF2-40B4-BE49-F238E27FC236}">
                <a16:creationId xmlns:a16="http://schemas.microsoft.com/office/drawing/2014/main" id="{D87B9D4D-A907-B2B1-30BF-4BF338F8B147}"/>
              </a:ext>
            </a:extLst>
          </p:cNvPr>
          <p:cNvPicPr>
            <a:picLocks noChangeAspect="1"/>
          </p:cNvPicPr>
          <p:nvPr/>
        </p:nvPicPr>
        <p:blipFill>
          <a:blip r:embed="rId8" cstate="print">
            <a:alphaModFix amt="91000"/>
            <a:duotone>
              <a:prstClr val="black"/>
              <a:schemeClr val="accent4">
                <a:tint val="45000"/>
                <a:satMod val="400000"/>
              </a:schemeClr>
            </a:duotone>
            <a:extLst>
              <a:ext uri="{BEBA8EAE-BF5A-486C-A8C5-ECC9F3942E4B}">
                <a14:imgProps xmlns:a14="http://schemas.microsoft.com/office/drawing/2010/main">
                  <a14:imgLayer r:embed="rId9">
                    <a14:imgEffect>
                      <a14:colorTemperature colorTemp="6400"/>
                    </a14:imgEffect>
                  </a14:imgLayer>
                </a14:imgProps>
              </a:ext>
              <a:ext uri="{28A0092B-C50C-407E-A947-70E740481C1C}">
                <a14:useLocalDpi xmlns:a14="http://schemas.microsoft.com/office/drawing/2010/main" val="0"/>
              </a:ext>
            </a:extLst>
          </a:blip>
          <a:stretch>
            <a:fillRect/>
          </a:stretch>
        </p:blipFill>
        <p:spPr>
          <a:xfrm>
            <a:off x="3977423" y="4570029"/>
            <a:ext cx="524213" cy="149340"/>
          </a:xfrm>
          <a:prstGeom prst="rect">
            <a:avLst/>
          </a:prstGeom>
          <a:noFill/>
        </p:spPr>
      </p:pic>
      <p:pic>
        <p:nvPicPr>
          <p:cNvPr id="20" name="図 19" descr="link.png">
            <a:hlinkClick r:id="rId14" action="ppaction://hlinksldjump"/>
            <a:extLst>
              <a:ext uri="{FF2B5EF4-FFF2-40B4-BE49-F238E27FC236}">
                <a16:creationId xmlns:a16="http://schemas.microsoft.com/office/drawing/2014/main" id="{A80F4569-072F-3CC1-3DE5-1A89459593B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977423" y="5371412"/>
            <a:ext cx="524213" cy="149340"/>
          </a:xfrm>
          <a:prstGeom prst="rect">
            <a:avLst/>
          </a:prstGeom>
        </p:spPr>
      </p:pic>
      <p:pic>
        <p:nvPicPr>
          <p:cNvPr id="21" name="図 20" descr="link.png">
            <a:hlinkClick r:id="rId15" action="ppaction://hlinksldjump"/>
            <a:extLst>
              <a:ext uri="{FF2B5EF4-FFF2-40B4-BE49-F238E27FC236}">
                <a16:creationId xmlns:a16="http://schemas.microsoft.com/office/drawing/2014/main" id="{1315BAEC-C6A9-A75B-C142-A9A1DB9D4283}"/>
              </a:ext>
            </a:extLst>
          </p:cNvPr>
          <p:cNvPicPr>
            <a:picLocks noChangeAspect="1"/>
          </p:cNvPicPr>
          <p:nvPr/>
        </p:nvPicPr>
        <p:blipFill>
          <a:blip r:embed="rId8" cstate="print">
            <a:alphaModFix amt="91000"/>
            <a:duotone>
              <a:prstClr val="black"/>
              <a:schemeClr val="accent4">
                <a:tint val="45000"/>
                <a:satMod val="400000"/>
              </a:schemeClr>
            </a:duotone>
            <a:extLst>
              <a:ext uri="{BEBA8EAE-BF5A-486C-A8C5-ECC9F3942E4B}">
                <a14:imgProps xmlns:a14="http://schemas.microsoft.com/office/drawing/2010/main">
                  <a14:imgLayer r:embed="rId9">
                    <a14:imgEffect>
                      <a14:colorTemperature colorTemp="6400"/>
                    </a14:imgEffect>
                  </a14:imgLayer>
                </a14:imgProps>
              </a:ext>
              <a:ext uri="{28A0092B-C50C-407E-A947-70E740481C1C}">
                <a14:useLocalDpi xmlns:a14="http://schemas.microsoft.com/office/drawing/2010/main" val="0"/>
              </a:ext>
            </a:extLst>
          </a:blip>
          <a:stretch>
            <a:fillRect/>
          </a:stretch>
        </p:blipFill>
        <p:spPr>
          <a:xfrm>
            <a:off x="3977423" y="5599162"/>
            <a:ext cx="524213" cy="149340"/>
          </a:xfrm>
          <a:prstGeom prst="rect">
            <a:avLst/>
          </a:prstGeom>
          <a:noFill/>
        </p:spPr>
      </p:pic>
      <p:pic>
        <p:nvPicPr>
          <p:cNvPr id="22" name="図 21" descr="link.png">
            <a:hlinkClick r:id="rId16" action="ppaction://hlinksldjump"/>
            <a:extLst>
              <a:ext uri="{FF2B5EF4-FFF2-40B4-BE49-F238E27FC236}">
                <a16:creationId xmlns:a16="http://schemas.microsoft.com/office/drawing/2014/main" id="{D7A5E7B1-552A-BAA7-D72E-85D535C6BB1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271560" y="1549190"/>
            <a:ext cx="524213" cy="149340"/>
          </a:xfrm>
          <a:prstGeom prst="rect">
            <a:avLst/>
          </a:prstGeom>
        </p:spPr>
      </p:pic>
      <p:pic>
        <p:nvPicPr>
          <p:cNvPr id="23" name="図 22" descr="link.png">
            <a:hlinkClick r:id="rId17" action="ppaction://hlinksldjump"/>
            <a:extLst>
              <a:ext uri="{FF2B5EF4-FFF2-40B4-BE49-F238E27FC236}">
                <a16:creationId xmlns:a16="http://schemas.microsoft.com/office/drawing/2014/main" id="{0A42A675-9C57-E8FD-06CA-F9A82FB24437}"/>
              </a:ext>
            </a:extLst>
          </p:cNvPr>
          <p:cNvPicPr>
            <a:picLocks noChangeAspect="1"/>
          </p:cNvPicPr>
          <p:nvPr/>
        </p:nvPicPr>
        <p:blipFill>
          <a:blip r:embed="rId8" cstate="print">
            <a:alphaModFix amt="91000"/>
            <a:duotone>
              <a:prstClr val="black"/>
              <a:schemeClr val="accent4">
                <a:tint val="45000"/>
                <a:satMod val="400000"/>
              </a:schemeClr>
            </a:duotone>
            <a:extLst>
              <a:ext uri="{BEBA8EAE-BF5A-486C-A8C5-ECC9F3942E4B}">
                <a14:imgProps xmlns:a14="http://schemas.microsoft.com/office/drawing/2010/main">
                  <a14:imgLayer r:embed="rId9">
                    <a14:imgEffect>
                      <a14:colorTemperature colorTemp="6400"/>
                    </a14:imgEffect>
                  </a14:imgLayer>
                </a14:imgProps>
              </a:ext>
              <a:ext uri="{28A0092B-C50C-407E-A947-70E740481C1C}">
                <a14:useLocalDpi xmlns:a14="http://schemas.microsoft.com/office/drawing/2010/main" val="0"/>
              </a:ext>
            </a:extLst>
          </a:blip>
          <a:stretch>
            <a:fillRect/>
          </a:stretch>
        </p:blipFill>
        <p:spPr>
          <a:xfrm>
            <a:off x="8271560" y="1776940"/>
            <a:ext cx="524213" cy="149340"/>
          </a:xfrm>
          <a:prstGeom prst="rect">
            <a:avLst/>
          </a:prstGeom>
          <a:noFill/>
        </p:spPr>
      </p:pic>
    </p:spTree>
    <p:extLst>
      <p:ext uri="{BB962C8B-B14F-4D97-AF65-F5344CB8AC3E}">
        <p14:creationId xmlns:p14="http://schemas.microsoft.com/office/powerpoint/2010/main" val="40559939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091D0A3D-14BB-C618-DE0A-D4238BF21910}"/>
              </a:ext>
            </a:extLst>
          </p:cNvPr>
          <p:cNvSpPr>
            <a:spLocks noGrp="1"/>
          </p:cNvSpPr>
          <p:nvPr>
            <p:ph type="sldNum" sz="quarter" idx="12"/>
          </p:nvPr>
        </p:nvSpPr>
        <p:spPr/>
        <p:txBody>
          <a:bodyPr/>
          <a:lstStyle/>
          <a:p>
            <a:fld id="{5AE546C7-DDCC-4C79-B357-34FAB75EF343}" type="slidenum">
              <a:rPr kumimoji="1" lang="ja-JP" altLang="en-US" smtClean="0"/>
              <a:t>20</a:t>
            </a:fld>
            <a:endParaRPr kumimoji="1" lang="ja-JP" altLang="en-US"/>
          </a:p>
        </p:txBody>
      </p:sp>
      <p:sp>
        <p:nvSpPr>
          <p:cNvPr id="3" name="タイトル 2">
            <a:extLst>
              <a:ext uri="{FF2B5EF4-FFF2-40B4-BE49-F238E27FC236}">
                <a16:creationId xmlns:a16="http://schemas.microsoft.com/office/drawing/2014/main" id="{B6460CB6-E24B-5D39-EF91-C50106630000}"/>
              </a:ext>
            </a:extLst>
          </p:cNvPr>
          <p:cNvSpPr>
            <a:spLocks noGrp="1"/>
          </p:cNvSpPr>
          <p:nvPr>
            <p:ph type="title"/>
          </p:nvPr>
        </p:nvSpPr>
        <p:spPr/>
        <p:txBody>
          <a:bodyPr/>
          <a:lstStyle/>
          <a:p>
            <a:r>
              <a:rPr lang="ja-JP" altLang="en-US" dirty="0"/>
              <a:t>５</a:t>
            </a:r>
            <a:endParaRPr kumimoji="1" lang="ja-JP" altLang="en-US" dirty="0"/>
          </a:p>
        </p:txBody>
      </p:sp>
      <p:sp>
        <p:nvSpPr>
          <p:cNvPr id="5" name="テキスト プレースホルダー 4">
            <a:extLst>
              <a:ext uri="{FF2B5EF4-FFF2-40B4-BE49-F238E27FC236}">
                <a16:creationId xmlns:a16="http://schemas.microsoft.com/office/drawing/2014/main" id="{FC84919C-67AE-9E5A-18B8-711B219DE0D9}"/>
              </a:ext>
            </a:extLst>
          </p:cNvPr>
          <p:cNvSpPr>
            <a:spLocks noGrp="1"/>
          </p:cNvSpPr>
          <p:nvPr>
            <p:ph type="body" sz="quarter" idx="16"/>
          </p:nvPr>
        </p:nvSpPr>
        <p:spPr>
          <a:xfrm>
            <a:off x="136045" y="484459"/>
            <a:ext cx="1836261" cy="396001"/>
          </a:xfrm>
        </p:spPr>
        <p:txBody>
          <a:bodyPr/>
          <a:lstStyle/>
          <a:p>
            <a:r>
              <a:rPr kumimoji="1" lang="ja-JP" altLang="en-US" dirty="0">
                <a:solidFill>
                  <a:srgbClr val="277BE8"/>
                </a:solidFill>
              </a:rPr>
              <a:t>■</a:t>
            </a:r>
            <a:r>
              <a:rPr kumimoji="1" lang="ja-JP" altLang="en-US" sz="2800" dirty="0"/>
              <a:t>食生活</a:t>
            </a:r>
          </a:p>
        </p:txBody>
      </p:sp>
      <p:graphicFrame>
        <p:nvGraphicFramePr>
          <p:cNvPr id="6" name="表 5">
            <a:extLst>
              <a:ext uri="{FF2B5EF4-FFF2-40B4-BE49-F238E27FC236}">
                <a16:creationId xmlns:a16="http://schemas.microsoft.com/office/drawing/2014/main" id="{550F59FD-D960-9DA4-0D55-5E2DBD687937}"/>
              </a:ext>
            </a:extLst>
          </p:cNvPr>
          <p:cNvGraphicFramePr>
            <a:graphicFrameLocks noGrp="1"/>
          </p:cNvGraphicFramePr>
          <p:nvPr>
            <p:extLst>
              <p:ext uri="{D42A27DB-BD31-4B8C-83A1-F6EECF244321}">
                <p14:modId xmlns:p14="http://schemas.microsoft.com/office/powerpoint/2010/main" val="2543062363"/>
              </p:ext>
            </p:extLst>
          </p:nvPr>
        </p:nvGraphicFramePr>
        <p:xfrm>
          <a:off x="271903" y="1011196"/>
          <a:ext cx="8614520" cy="2890545"/>
        </p:xfrm>
        <a:graphic>
          <a:graphicData uri="http://schemas.openxmlformats.org/drawingml/2006/table">
            <a:tbl>
              <a:tblPr bandRow="1">
                <a:tableStyleId>{72833802-FEF1-4C79-8D5D-14CF1EAF98D9}</a:tableStyleId>
              </a:tblPr>
              <a:tblGrid>
                <a:gridCol w="7882688">
                  <a:extLst>
                    <a:ext uri="{9D8B030D-6E8A-4147-A177-3AD203B41FA5}">
                      <a16:colId xmlns:a16="http://schemas.microsoft.com/office/drawing/2014/main" val="829345759"/>
                    </a:ext>
                  </a:extLst>
                </a:gridCol>
                <a:gridCol w="731832">
                  <a:extLst>
                    <a:ext uri="{9D8B030D-6E8A-4147-A177-3AD203B41FA5}">
                      <a16:colId xmlns:a16="http://schemas.microsoft.com/office/drawing/2014/main" val="2080725343"/>
                    </a:ext>
                  </a:extLst>
                </a:gridCol>
              </a:tblGrid>
              <a:tr h="542393">
                <a:tc>
                  <a:txBody>
                    <a:bodyPr/>
                    <a:lstStyle/>
                    <a:p>
                      <a:r>
                        <a:rPr kumimoji="1" lang="ja-JP" altLang="en-US" sz="3200" dirty="0">
                          <a:latin typeface="ＭＳ Ｐゴシック" panose="020B0600070205080204" pitchFamily="50" charset="-128"/>
                          <a:ea typeface="+mn-ea"/>
                        </a:rPr>
                        <a:t>簡単な料理がつくれる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buFont typeface="Arial" panose="020B0604020202020204" pitchFamily="34" charset="0"/>
                        <a:buNone/>
                      </a:pPr>
                      <a:endParaRPr kumimoji="1" lang="ja-JP" altLang="en-US" sz="3200" dirty="0">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11475108"/>
                  </a:ext>
                </a:extLst>
              </a:tr>
              <a:tr h="99914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dirty="0">
                          <a:latin typeface="ＭＳ Ｐゴシック" panose="020B0600070205080204" pitchFamily="50" charset="-128"/>
                          <a:ea typeface="+mn-ea"/>
                        </a:rPr>
                        <a:t>栄養バランスや食品の特性を考えて料理がつくれる</a:t>
                      </a:r>
                      <a:endParaRPr kumimoji="1" lang="ja-JP" altLang="en-US" sz="3200" dirty="0">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3200" dirty="0">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71037732"/>
                  </a:ext>
                </a:extLst>
              </a:tr>
              <a:tr h="54239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dirty="0">
                          <a:latin typeface="ＭＳ Ｐゴシック" panose="020B0600070205080204" pitchFamily="50" charset="-128"/>
                          <a:ea typeface="+mn-ea"/>
                        </a:rPr>
                        <a:t>環境や安全性に配慮して食材が選べる</a:t>
                      </a:r>
                      <a:endParaRPr kumimoji="1" lang="ja-JP" altLang="en-US" sz="3200" dirty="0">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3200" dirty="0">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99421504"/>
                  </a:ext>
                </a:extLst>
              </a:tr>
              <a:tr h="6655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dirty="0">
                          <a:latin typeface="ＭＳ Ｐゴシック" panose="020B0600070205080204" pitchFamily="50" charset="-128"/>
                          <a:ea typeface="+mn-ea"/>
                        </a:rPr>
                        <a:t>地域の食文化を考えた食生活を送れる</a:t>
                      </a:r>
                      <a:endParaRPr kumimoji="1" lang="ja-JP" altLang="en-US" sz="3200" dirty="0">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3200" dirty="0">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76786876"/>
                  </a:ext>
                </a:extLst>
              </a:tr>
            </a:tbl>
          </a:graphicData>
        </a:graphic>
      </p:graphicFrame>
      <p:sp>
        <p:nvSpPr>
          <p:cNvPr id="4" name="テキスト ボックス 3">
            <a:extLst>
              <a:ext uri="{FF2B5EF4-FFF2-40B4-BE49-F238E27FC236}">
                <a16:creationId xmlns:a16="http://schemas.microsoft.com/office/drawing/2014/main" id="{DDABD012-64EA-2078-7AEE-563643F2F5C6}"/>
              </a:ext>
            </a:extLst>
          </p:cNvPr>
          <p:cNvSpPr txBox="1"/>
          <p:nvPr/>
        </p:nvSpPr>
        <p:spPr>
          <a:xfrm>
            <a:off x="6109121" y="4096872"/>
            <a:ext cx="3034879" cy="480131"/>
          </a:xfrm>
          <a:prstGeom prst="rect">
            <a:avLst/>
          </a:prstGeom>
          <a:noFill/>
        </p:spPr>
        <p:txBody>
          <a:bodyPr wrap="square" rtlCol="0">
            <a:spAutoFit/>
          </a:bodyPr>
          <a:lstStyle/>
          <a:p>
            <a:pPr algn="r">
              <a:lnSpc>
                <a:spcPct val="90000"/>
              </a:lnSpc>
            </a:pPr>
            <a:r>
              <a:rPr kumimoji="1" lang="ja-JP" altLang="en-US" sz="2800" dirty="0">
                <a:latin typeface="ＭＳ Ｐゴシック" panose="020B0600070205080204" pitchFamily="50" charset="-128"/>
                <a:ea typeface="ＭＳ Ｐゴシック" panose="020B0600070205080204" pitchFamily="50" charset="-128"/>
              </a:rPr>
              <a:t>○の数（　　　）個</a:t>
            </a:r>
          </a:p>
        </p:txBody>
      </p:sp>
      <p:sp>
        <p:nvSpPr>
          <p:cNvPr id="8" name="テキスト プレースホルダー 6">
            <a:extLst>
              <a:ext uri="{FF2B5EF4-FFF2-40B4-BE49-F238E27FC236}">
                <a16:creationId xmlns:a16="http://schemas.microsoft.com/office/drawing/2014/main" id="{7FA1BA09-C37E-EFFB-053D-99E2B8183385}"/>
              </a:ext>
            </a:extLst>
          </p:cNvPr>
          <p:cNvSpPr txBox="1">
            <a:spLocks/>
          </p:cNvSpPr>
          <p:nvPr/>
        </p:nvSpPr>
        <p:spPr>
          <a:xfrm>
            <a:off x="6038663" y="167521"/>
            <a:ext cx="1333399" cy="420956"/>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0"/>
              </a:spcBef>
              <a:buFontTx/>
              <a:buNone/>
              <a:defRPr kumimoji="1" sz="3200" b="1"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r"/>
            <a:r>
              <a:rPr lang="en-US" altLang="ja-JP" b="0" dirty="0"/>
              <a:t>(2/7)</a:t>
            </a:r>
            <a:endParaRPr lang="ja-JP" altLang="en-US" b="0" dirty="0"/>
          </a:p>
        </p:txBody>
      </p:sp>
      <p:sp>
        <p:nvSpPr>
          <p:cNvPr id="9" name="テキスト ボックス 8">
            <a:extLst>
              <a:ext uri="{FF2B5EF4-FFF2-40B4-BE49-F238E27FC236}">
                <a16:creationId xmlns:a16="http://schemas.microsoft.com/office/drawing/2014/main" id="{767F8340-4064-302F-334A-32218138E1BB}"/>
              </a:ext>
            </a:extLst>
          </p:cNvPr>
          <p:cNvSpPr txBox="1"/>
          <p:nvPr/>
        </p:nvSpPr>
        <p:spPr>
          <a:xfrm>
            <a:off x="7512748" y="180801"/>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Tree>
    <p:extLst>
      <p:ext uri="{BB962C8B-B14F-4D97-AF65-F5344CB8AC3E}">
        <p14:creationId xmlns:p14="http://schemas.microsoft.com/office/powerpoint/2010/main" val="16315163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F17FEB-4FF2-D9B0-36AC-686AEE58395C}"/>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3711AA3D-D373-C325-68DF-B4B6D9E1A13A}"/>
              </a:ext>
            </a:extLst>
          </p:cNvPr>
          <p:cNvSpPr>
            <a:spLocks noGrp="1"/>
          </p:cNvSpPr>
          <p:nvPr>
            <p:ph type="sldNum" sz="quarter" idx="12"/>
          </p:nvPr>
        </p:nvSpPr>
        <p:spPr/>
        <p:txBody>
          <a:bodyPr/>
          <a:lstStyle/>
          <a:p>
            <a:fld id="{5AE546C7-DDCC-4C79-B357-34FAB75EF343}" type="slidenum">
              <a:rPr kumimoji="1" lang="ja-JP" altLang="en-US" smtClean="0"/>
              <a:t>21</a:t>
            </a:fld>
            <a:endParaRPr kumimoji="1" lang="ja-JP" altLang="en-US"/>
          </a:p>
        </p:txBody>
      </p:sp>
      <p:sp>
        <p:nvSpPr>
          <p:cNvPr id="3" name="タイトル 2">
            <a:extLst>
              <a:ext uri="{FF2B5EF4-FFF2-40B4-BE49-F238E27FC236}">
                <a16:creationId xmlns:a16="http://schemas.microsoft.com/office/drawing/2014/main" id="{D1687E94-1131-D470-0414-FABEAB4C87ED}"/>
              </a:ext>
            </a:extLst>
          </p:cNvPr>
          <p:cNvSpPr>
            <a:spLocks noGrp="1"/>
          </p:cNvSpPr>
          <p:nvPr>
            <p:ph type="title"/>
          </p:nvPr>
        </p:nvSpPr>
        <p:spPr/>
        <p:txBody>
          <a:bodyPr/>
          <a:lstStyle/>
          <a:p>
            <a:r>
              <a:rPr lang="ja-JP" altLang="en-US" dirty="0"/>
              <a:t>５</a:t>
            </a:r>
            <a:endParaRPr kumimoji="1" lang="ja-JP" altLang="en-US" dirty="0"/>
          </a:p>
        </p:txBody>
      </p:sp>
      <p:sp>
        <p:nvSpPr>
          <p:cNvPr id="5" name="テキスト プレースホルダー 4">
            <a:extLst>
              <a:ext uri="{FF2B5EF4-FFF2-40B4-BE49-F238E27FC236}">
                <a16:creationId xmlns:a16="http://schemas.microsoft.com/office/drawing/2014/main" id="{7107A48E-D3BD-F834-1129-EF0B25E921C5}"/>
              </a:ext>
            </a:extLst>
          </p:cNvPr>
          <p:cNvSpPr>
            <a:spLocks noGrp="1"/>
          </p:cNvSpPr>
          <p:nvPr>
            <p:ph type="body" sz="quarter" idx="16"/>
          </p:nvPr>
        </p:nvSpPr>
        <p:spPr>
          <a:xfrm>
            <a:off x="136045" y="575999"/>
            <a:ext cx="1836261" cy="396001"/>
          </a:xfrm>
        </p:spPr>
        <p:txBody>
          <a:bodyPr/>
          <a:lstStyle/>
          <a:p>
            <a:r>
              <a:rPr kumimoji="1" lang="ja-JP" altLang="en-US" dirty="0">
                <a:solidFill>
                  <a:srgbClr val="277BE8"/>
                </a:solidFill>
              </a:rPr>
              <a:t>■</a:t>
            </a:r>
            <a:r>
              <a:rPr lang="ja-JP" altLang="en-US" sz="2800" dirty="0"/>
              <a:t>衣</a:t>
            </a:r>
            <a:r>
              <a:rPr kumimoji="1" lang="ja-JP" altLang="en-US" sz="2800" dirty="0"/>
              <a:t>生活</a:t>
            </a:r>
          </a:p>
        </p:txBody>
      </p:sp>
      <p:graphicFrame>
        <p:nvGraphicFramePr>
          <p:cNvPr id="6" name="表 5">
            <a:extLst>
              <a:ext uri="{FF2B5EF4-FFF2-40B4-BE49-F238E27FC236}">
                <a16:creationId xmlns:a16="http://schemas.microsoft.com/office/drawing/2014/main" id="{001CF252-D953-A3D1-E151-BF2F641F79D6}"/>
              </a:ext>
            </a:extLst>
          </p:cNvPr>
          <p:cNvGraphicFramePr>
            <a:graphicFrameLocks noGrp="1"/>
          </p:cNvGraphicFramePr>
          <p:nvPr>
            <p:extLst>
              <p:ext uri="{D42A27DB-BD31-4B8C-83A1-F6EECF244321}">
                <p14:modId xmlns:p14="http://schemas.microsoft.com/office/powerpoint/2010/main" val="1002146185"/>
              </p:ext>
            </p:extLst>
          </p:nvPr>
        </p:nvGraphicFramePr>
        <p:xfrm>
          <a:off x="271903" y="1011196"/>
          <a:ext cx="8575883" cy="2225040"/>
        </p:xfrm>
        <a:graphic>
          <a:graphicData uri="http://schemas.openxmlformats.org/drawingml/2006/table">
            <a:tbl>
              <a:tblPr bandRow="1">
                <a:tableStyleId>{72833802-FEF1-4C79-8D5D-14CF1EAF98D9}</a:tableStyleId>
              </a:tblPr>
              <a:tblGrid>
                <a:gridCol w="7860243">
                  <a:extLst>
                    <a:ext uri="{9D8B030D-6E8A-4147-A177-3AD203B41FA5}">
                      <a16:colId xmlns:a16="http://schemas.microsoft.com/office/drawing/2014/main" val="829345759"/>
                    </a:ext>
                  </a:extLst>
                </a:gridCol>
                <a:gridCol w="715640">
                  <a:extLst>
                    <a:ext uri="{9D8B030D-6E8A-4147-A177-3AD203B41FA5}">
                      <a16:colId xmlns:a16="http://schemas.microsoft.com/office/drawing/2014/main" val="2080725343"/>
                    </a:ext>
                  </a:extLst>
                </a:gridCol>
              </a:tblGrid>
              <a:tr h="542393">
                <a:tc>
                  <a:txBody>
                    <a:bodyPr/>
                    <a:lstStyle/>
                    <a:p>
                      <a:r>
                        <a:rPr kumimoji="1" lang="ja-JP" altLang="en-US" sz="3200" dirty="0">
                          <a:latin typeface="ＭＳ Ｐゴシック" panose="020B0600070205080204" pitchFamily="50" charset="-128"/>
                          <a:ea typeface="+mn-ea"/>
                        </a:rPr>
                        <a:t>気候や</a:t>
                      </a:r>
                      <a:r>
                        <a:rPr kumimoji="1" lang="en-US" altLang="ja-JP" sz="3200" dirty="0">
                          <a:latin typeface="ＭＳ Ｐゴシック" panose="020B0600070205080204" pitchFamily="50" charset="-128"/>
                          <a:ea typeface="+mn-ea"/>
                        </a:rPr>
                        <a:t>TPO</a:t>
                      </a:r>
                      <a:r>
                        <a:rPr kumimoji="1" lang="ja-JP" altLang="en-US" sz="3200" dirty="0">
                          <a:latin typeface="ＭＳ Ｐゴシック" panose="020B0600070205080204" pitchFamily="50" charset="-128"/>
                          <a:ea typeface="+mn-ea"/>
                        </a:rPr>
                        <a:t>に合った服装を考えられる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buFont typeface="Arial" panose="020B0604020202020204" pitchFamily="34" charset="0"/>
                        <a:buNone/>
                      </a:pPr>
                      <a:endParaRPr kumimoji="1" lang="ja-JP" altLang="en-US" sz="3200" dirty="0">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11475108"/>
                  </a:ext>
                </a:extLst>
              </a:tr>
              <a:tr h="99914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dirty="0">
                          <a:latin typeface="ＭＳ Ｐゴシック" panose="020B0600070205080204" pitchFamily="50" charset="-128"/>
                          <a:ea typeface="+mn-ea"/>
                        </a:rPr>
                        <a:t>洗濯などの衣服の種類に合った衣服管理ができる</a:t>
                      </a:r>
                      <a:endParaRPr kumimoji="1" lang="ja-JP" altLang="en-US" sz="3200" dirty="0">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3200" dirty="0">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71037732"/>
                  </a:ext>
                </a:extLst>
              </a:tr>
              <a:tr h="54239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dirty="0">
                          <a:latin typeface="ＭＳ Ｐゴシック" panose="020B0600070205080204" pitchFamily="50" charset="-128"/>
                          <a:ea typeface="+mn-ea"/>
                        </a:rPr>
                        <a:t>環境に配慮した衣生活を送ることができる</a:t>
                      </a:r>
                      <a:endParaRPr kumimoji="1" lang="ja-JP" altLang="en-US" sz="3200" dirty="0">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3200" dirty="0">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99421504"/>
                  </a:ext>
                </a:extLst>
              </a:tr>
            </a:tbl>
          </a:graphicData>
        </a:graphic>
      </p:graphicFrame>
      <p:sp>
        <p:nvSpPr>
          <p:cNvPr id="4" name="テキスト ボックス 3">
            <a:extLst>
              <a:ext uri="{FF2B5EF4-FFF2-40B4-BE49-F238E27FC236}">
                <a16:creationId xmlns:a16="http://schemas.microsoft.com/office/drawing/2014/main" id="{AF746FB8-439B-23BA-2652-CBF142C1D812}"/>
              </a:ext>
            </a:extLst>
          </p:cNvPr>
          <p:cNvSpPr txBox="1"/>
          <p:nvPr/>
        </p:nvSpPr>
        <p:spPr>
          <a:xfrm>
            <a:off x="6049484" y="3431367"/>
            <a:ext cx="3034879" cy="480131"/>
          </a:xfrm>
          <a:prstGeom prst="rect">
            <a:avLst/>
          </a:prstGeom>
          <a:noFill/>
        </p:spPr>
        <p:txBody>
          <a:bodyPr wrap="square" rtlCol="0">
            <a:spAutoFit/>
          </a:bodyPr>
          <a:lstStyle/>
          <a:p>
            <a:pPr algn="r">
              <a:lnSpc>
                <a:spcPct val="90000"/>
              </a:lnSpc>
            </a:pPr>
            <a:r>
              <a:rPr kumimoji="1" lang="ja-JP" altLang="en-US" sz="2800" dirty="0">
                <a:latin typeface="ＭＳ Ｐゴシック" panose="020B0600070205080204" pitchFamily="50" charset="-128"/>
                <a:ea typeface="ＭＳ Ｐゴシック" panose="020B0600070205080204" pitchFamily="50" charset="-128"/>
              </a:rPr>
              <a:t>○の数（　　　）個</a:t>
            </a:r>
          </a:p>
        </p:txBody>
      </p:sp>
      <p:sp>
        <p:nvSpPr>
          <p:cNvPr id="8" name="テキスト プレースホルダー 6">
            <a:extLst>
              <a:ext uri="{FF2B5EF4-FFF2-40B4-BE49-F238E27FC236}">
                <a16:creationId xmlns:a16="http://schemas.microsoft.com/office/drawing/2014/main" id="{D1B558B7-CF87-5F58-B0BB-BCA7B46BC04B}"/>
              </a:ext>
            </a:extLst>
          </p:cNvPr>
          <p:cNvSpPr txBox="1">
            <a:spLocks/>
          </p:cNvSpPr>
          <p:nvPr/>
        </p:nvSpPr>
        <p:spPr>
          <a:xfrm>
            <a:off x="6038663" y="167521"/>
            <a:ext cx="1333399" cy="420956"/>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0"/>
              </a:spcBef>
              <a:buFontTx/>
              <a:buNone/>
              <a:defRPr kumimoji="1" sz="3200" b="1"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r"/>
            <a:r>
              <a:rPr lang="en-US" altLang="ja-JP" b="0" dirty="0"/>
              <a:t>(3/7)</a:t>
            </a:r>
            <a:endParaRPr lang="ja-JP" altLang="en-US" b="0" dirty="0"/>
          </a:p>
        </p:txBody>
      </p:sp>
      <p:sp>
        <p:nvSpPr>
          <p:cNvPr id="9" name="テキスト ボックス 8">
            <a:extLst>
              <a:ext uri="{FF2B5EF4-FFF2-40B4-BE49-F238E27FC236}">
                <a16:creationId xmlns:a16="http://schemas.microsoft.com/office/drawing/2014/main" id="{A82B0097-714B-5490-097B-695DB11CE5C8}"/>
              </a:ext>
            </a:extLst>
          </p:cNvPr>
          <p:cNvSpPr txBox="1"/>
          <p:nvPr/>
        </p:nvSpPr>
        <p:spPr>
          <a:xfrm>
            <a:off x="7512748" y="180801"/>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Tree>
    <p:extLst>
      <p:ext uri="{BB962C8B-B14F-4D97-AF65-F5344CB8AC3E}">
        <p14:creationId xmlns:p14="http://schemas.microsoft.com/office/powerpoint/2010/main" val="31098297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E4122C-8CF0-5DF4-C2DA-BA653A9E588F}"/>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50A4ABBA-4B51-17B3-C81C-262C5BE3AAAC}"/>
              </a:ext>
            </a:extLst>
          </p:cNvPr>
          <p:cNvSpPr>
            <a:spLocks noGrp="1"/>
          </p:cNvSpPr>
          <p:nvPr>
            <p:ph type="sldNum" sz="quarter" idx="12"/>
          </p:nvPr>
        </p:nvSpPr>
        <p:spPr/>
        <p:txBody>
          <a:bodyPr/>
          <a:lstStyle/>
          <a:p>
            <a:fld id="{5AE546C7-DDCC-4C79-B357-34FAB75EF343}" type="slidenum">
              <a:rPr kumimoji="1" lang="ja-JP" altLang="en-US" smtClean="0"/>
              <a:t>22</a:t>
            </a:fld>
            <a:endParaRPr kumimoji="1" lang="ja-JP" altLang="en-US"/>
          </a:p>
        </p:txBody>
      </p:sp>
      <p:sp>
        <p:nvSpPr>
          <p:cNvPr id="3" name="タイトル 2">
            <a:extLst>
              <a:ext uri="{FF2B5EF4-FFF2-40B4-BE49-F238E27FC236}">
                <a16:creationId xmlns:a16="http://schemas.microsoft.com/office/drawing/2014/main" id="{F45900AD-6504-40B8-647A-EFC277B4F881}"/>
              </a:ext>
            </a:extLst>
          </p:cNvPr>
          <p:cNvSpPr>
            <a:spLocks noGrp="1"/>
          </p:cNvSpPr>
          <p:nvPr>
            <p:ph type="title"/>
          </p:nvPr>
        </p:nvSpPr>
        <p:spPr/>
        <p:txBody>
          <a:bodyPr/>
          <a:lstStyle/>
          <a:p>
            <a:r>
              <a:rPr lang="ja-JP" altLang="en-US" dirty="0"/>
              <a:t>５</a:t>
            </a:r>
            <a:endParaRPr kumimoji="1" lang="ja-JP" altLang="en-US" dirty="0"/>
          </a:p>
        </p:txBody>
      </p:sp>
      <p:sp>
        <p:nvSpPr>
          <p:cNvPr id="5" name="テキスト プレースホルダー 4">
            <a:extLst>
              <a:ext uri="{FF2B5EF4-FFF2-40B4-BE49-F238E27FC236}">
                <a16:creationId xmlns:a16="http://schemas.microsoft.com/office/drawing/2014/main" id="{75776F81-1FBA-22BA-52EF-E612D5FD027D}"/>
              </a:ext>
            </a:extLst>
          </p:cNvPr>
          <p:cNvSpPr>
            <a:spLocks noGrp="1"/>
          </p:cNvSpPr>
          <p:nvPr>
            <p:ph type="body" sz="quarter" idx="16"/>
          </p:nvPr>
        </p:nvSpPr>
        <p:spPr>
          <a:xfrm>
            <a:off x="136045" y="575999"/>
            <a:ext cx="1836261" cy="396001"/>
          </a:xfrm>
        </p:spPr>
        <p:txBody>
          <a:bodyPr/>
          <a:lstStyle/>
          <a:p>
            <a:r>
              <a:rPr kumimoji="1" lang="ja-JP" altLang="en-US" sz="2800" dirty="0">
                <a:solidFill>
                  <a:srgbClr val="277BE8"/>
                </a:solidFill>
              </a:rPr>
              <a:t>■</a:t>
            </a:r>
            <a:r>
              <a:rPr kumimoji="1" lang="ja-JP" altLang="en-US" sz="2800" dirty="0"/>
              <a:t>住生活</a:t>
            </a:r>
          </a:p>
        </p:txBody>
      </p:sp>
      <p:graphicFrame>
        <p:nvGraphicFramePr>
          <p:cNvPr id="6" name="表 5">
            <a:extLst>
              <a:ext uri="{FF2B5EF4-FFF2-40B4-BE49-F238E27FC236}">
                <a16:creationId xmlns:a16="http://schemas.microsoft.com/office/drawing/2014/main" id="{52F6DB41-A3D1-9ABF-3ADD-37200292D5DA}"/>
              </a:ext>
            </a:extLst>
          </p:cNvPr>
          <p:cNvGraphicFramePr>
            <a:graphicFrameLocks noGrp="1"/>
          </p:cNvGraphicFramePr>
          <p:nvPr>
            <p:extLst>
              <p:ext uri="{D42A27DB-BD31-4B8C-83A1-F6EECF244321}">
                <p14:modId xmlns:p14="http://schemas.microsoft.com/office/powerpoint/2010/main" val="1920620"/>
              </p:ext>
            </p:extLst>
          </p:nvPr>
        </p:nvGraphicFramePr>
        <p:xfrm>
          <a:off x="271903" y="1011196"/>
          <a:ext cx="8588762" cy="2712720"/>
        </p:xfrm>
        <a:graphic>
          <a:graphicData uri="http://schemas.openxmlformats.org/drawingml/2006/table">
            <a:tbl>
              <a:tblPr bandRow="1">
                <a:tableStyleId>{72833802-FEF1-4C79-8D5D-14CF1EAF98D9}</a:tableStyleId>
              </a:tblPr>
              <a:tblGrid>
                <a:gridCol w="7823069">
                  <a:extLst>
                    <a:ext uri="{9D8B030D-6E8A-4147-A177-3AD203B41FA5}">
                      <a16:colId xmlns:a16="http://schemas.microsoft.com/office/drawing/2014/main" val="829345759"/>
                    </a:ext>
                  </a:extLst>
                </a:gridCol>
                <a:gridCol w="765693">
                  <a:extLst>
                    <a:ext uri="{9D8B030D-6E8A-4147-A177-3AD203B41FA5}">
                      <a16:colId xmlns:a16="http://schemas.microsoft.com/office/drawing/2014/main" val="2080725343"/>
                    </a:ext>
                  </a:extLst>
                </a:gridCol>
              </a:tblGrid>
              <a:tr h="542393">
                <a:tc>
                  <a:txBody>
                    <a:bodyPr/>
                    <a:lstStyle/>
                    <a:p>
                      <a:r>
                        <a:rPr kumimoji="1" lang="ja-JP" altLang="en-US" sz="3200" dirty="0">
                          <a:latin typeface="ＭＳ Ｐゴシック" panose="020B0600070205080204" pitchFamily="50" charset="-128"/>
                          <a:ea typeface="+mn-ea"/>
                        </a:rPr>
                        <a:t>掃除など日常の住まいの管理ができる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buFont typeface="Arial" panose="020B0604020202020204" pitchFamily="34" charset="0"/>
                        <a:buNone/>
                      </a:pPr>
                      <a:endParaRPr kumimoji="1" lang="ja-JP" altLang="en-US" sz="3200" dirty="0">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11475108"/>
                  </a:ext>
                </a:extLst>
              </a:tr>
              <a:tr h="99914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dirty="0">
                          <a:latin typeface="ＭＳ Ｐゴシック" panose="020B0600070205080204" pitchFamily="50" charset="-128"/>
                          <a:ea typeface="+mn-ea"/>
                        </a:rPr>
                        <a:t>間取り図が理解でき，必要な設備を使いこなせる</a:t>
                      </a:r>
                      <a:endParaRPr kumimoji="1" lang="ja-JP" altLang="en-US" sz="3200" dirty="0">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3200" dirty="0">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71037732"/>
                  </a:ext>
                </a:extLst>
              </a:tr>
              <a:tr h="54239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dirty="0">
                          <a:latin typeface="ＭＳ Ｐゴシック" panose="020B0600070205080204" pitchFamily="50" charset="-128"/>
                          <a:ea typeface="+mn-ea"/>
                        </a:rPr>
                        <a:t>住まいの安全性や健康への影響について考えながら環境に配慮した住まい方ができる</a:t>
                      </a:r>
                      <a:endParaRPr kumimoji="1" lang="ja-JP" altLang="en-US" sz="3200" dirty="0">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3200" dirty="0">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99421504"/>
                  </a:ext>
                </a:extLst>
              </a:tr>
            </a:tbl>
          </a:graphicData>
        </a:graphic>
      </p:graphicFrame>
      <p:sp>
        <p:nvSpPr>
          <p:cNvPr id="4" name="テキスト ボックス 3">
            <a:extLst>
              <a:ext uri="{FF2B5EF4-FFF2-40B4-BE49-F238E27FC236}">
                <a16:creationId xmlns:a16="http://schemas.microsoft.com/office/drawing/2014/main" id="{EF15A257-40D3-CF98-6549-21DFC5D16F97}"/>
              </a:ext>
            </a:extLst>
          </p:cNvPr>
          <p:cNvSpPr txBox="1"/>
          <p:nvPr/>
        </p:nvSpPr>
        <p:spPr>
          <a:xfrm>
            <a:off x="5895745" y="3894091"/>
            <a:ext cx="3034879" cy="480131"/>
          </a:xfrm>
          <a:prstGeom prst="rect">
            <a:avLst/>
          </a:prstGeom>
          <a:noFill/>
        </p:spPr>
        <p:txBody>
          <a:bodyPr wrap="square" rtlCol="0">
            <a:spAutoFit/>
          </a:bodyPr>
          <a:lstStyle/>
          <a:p>
            <a:pPr algn="r">
              <a:lnSpc>
                <a:spcPct val="90000"/>
              </a:lnSpc>
            </a:pPr>
            <a:r>
              <a:rPr kumimoji="1" lang="ja-JP" altLang="en-US" sz="2800" dirty="0">
                <a:latin typeface="ＭＳ Ｐゴシック" panose="020B0600070205080204" pitchFamily="50" charset="-128"/>
                <a:ea typeface="ＭＳ Ｐゴシック" panose="020B0600070205080204" pitchFamily="50" charset="-128"/>
              </a:rPr>
              <a:t>○の数（　　　）個</a:t>
            </a:r>
          </a:p>
        </p:txBody>
      </p:sp>
      <p:sp>
        <p:nvSpPr>
          <p:cNvPr id="8" name="テキスト プレースホルダー 6">
            <a:extLst>
              <a:ext uri="{FF2B5EF4-FFF2-40B4-BE49-F238E27FC236}">
                <a16:creationId xmlns:a16="http://schemas.microsoft.com/office/drawing/2014/main" id="{8797C7F0-EF78-B64F-4D17-5683E4FE8E4A}"/>
              </a:ext>
            </a:extLst>
          </p:cNvPr>
          <p:cNvSpPr txBox="1">
            <a:spLocks/>
          </p:cNvSpPr>
          <p:nvPr/>
        </p:nvSpPr>
        <p:spPr>
          <a:xfrm>
            <a:off x="6038663" y="167521"/>
            <a:ext cx="1333399" cy="420956"/>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0"/>
              </a:spcBef>
              <a:buFontTx/>
              <a:buNone/>
              <a:defRPr kumimoji="1" sz="3200" b="1"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r"/>
            <a:r>
              <a:rPr lang="en-US" altLang="ja-JP" b="0" dirty="0"/>
              <a:t>(4/7)</a:t>
            </a:r>
            <a:endParaRPr lang="ja-JP" altLang="en-US" b="0" dirty="0"/>
          </a:p>
        </p:txBody>
      </p:sp>
      <p:sp>
        <p:nvSpPr>
          <p:cNvPr id="9" name="テキスト ボックス 8">
            <a:extLst>
              <a:ext uri="{FF2B5EF4-FFF2-40B4-BE49-F238E27FC236}">
                <a16:creationId xmlns:a16="http://schemas.microsoft.com/office/drawing/2014/main" id="{D509C8FF-35C4-BE58-E5DC-D9E634B0D6CA}"/>
              </a:ext>
            </a:extLst>
          </p:cNvPr>
          <p:cNvSpPr txBox="1"/>
          <p:nvPr/>
        </p:nvSpPr>
        <p:spPr>
          <a:xfrm>
            <a:off x="7512748" y="180801"/>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Tree>
    <p:extLst>
      <p:ext uri="{BB962C8B-B14F-4D97-AF65-F5344CB8AC3E}">
        <p14:creationId xmlns:p14="http://schemas.microsoft.com/office/powerpoint/2010/main" val="14158357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EEFA6C-A6C9-A63C-27ED-2DEB6249E257}"/>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1BF2B583-AB53-F784-B1B8-575FCD1DE61B}"/>
              </a:ext>
            </a:extLst>
          </p:cNvPr>
          <p:cNvSpPr>
            <a:spLocks noGrp="1"/>
          </p:cNvSpPr>
          <p:nvPr>
            <p:ph type="sldNum" sz="quarter" idx="12"/>
          </p:nvPr>
        </p:nvSpPr>
        <p:spPr/>
        <p:txBody>
          <a:bodyPr/>
          <a:lstStyle/>
          <a:p>
            <a:fld id="{5AE546C7-DDCC-4C79-B357-34FAB75EF343}" type="slidenum">
              <a:rPr kumimoji="1" lang="ja-JP" altLang="en-US" smtClean="0"/>
              <a:t>23</a:t>
            </a:fld>
            <a:endParaRPr kumimoji="1" lang="ja-JP" altLang="en-US"/>
          </a:p>
        </p:txBody>
      </p:sp>
      <p:sp>
        <p:nvSpPr>
          <p:cNvPr id="3" name="タイトル 2">
            <a:extLst>
              <a:ext uri="{FF2B5EF4-FFF2-40B4-BE49-F238E27FC236}">
                <a16:creationId xmlns:a16="http://schemas.microsoft.com/office/drawing/2014/main" id="{04BBB557-EDAD-C071-A828-58E23B7392FC}"/>
              </a:ext>
            </a:extLst>
          </p:cNvPr>
          <p:cNvSpPr>
            <a:spLocks noGrp="1"/>
          </p:cNvSpPr>
          <p:nvPr>
            <p:ph type="title"/>
          </p:nvPr>
        </p:nvSpPr>
        <p:spPr/>
        <p:txBody>
          <a:bodyPr/>
          <a:lstStyle/>
          <a:p>
            <a:r>
              <a:rPr lang="ja-JP" altLang="en-US" dirty="0"/>
              <a:t>５</a:t>
            </a:r>
            <a:endParaRPr kumimoji="1" lang="ja-JP" altLang="en-US" dirty="0"/>
          </a:p>
        </p:txBody>
      </p:sp>
      <p:sp>
        <p:nvSpPr>
          <p:cNvPr id="5" name="テキスト プレースホルダー 4">
            <a:extLst>
              <a:ext uri="{FF2B5EF4-FFF2-40B4-BE49-F238E27FC236}">
                <a16:creationId xmlns:a16="http://schemas.microsoft.com/office/drawing/2014/main" id="{FE440CBE-D39B-4ED7-B528-95FEC6E4516D}"/>
              </a:ext>
            </a:extLst>
          </p:cNvPr>
          <p:cNvSpPr>
            <a:spLocks noGrp="1"/>
          </p:cNvSpPr>
          <p:nvPr>
            <p:ph type="body" sz="quarter" idx="16"/>
          </p:nvPr>
        </p:nvSpPr>
        <p:spPr>
          <a:xfrm>
            <a:off x="136045" y="484459"/>
            <a:ext cx="2349578" cy="396001"/>
          </a:xfrm>
        </p:spPr>
        <p:txBody>
          <a:bodyPr/>
          <a:lstStyle/>
          <a:p>
            <a:r>
              <a:rPr kumimoji="1" lang="ja-JP" altLang="en-US" dirty="0">
                <a:solidFill>
                  <a:srgbClr val="277BE8"/>
                </a:solidFill>
              </a:rPr>
              <a:t>■</a:t>
            </a:r>
            <a:r>
              <a:rPr lang="ja-JP" altLang="en-US" sz="2800" dirty="0"/>
              <a:t>消費</a:t>
            </a:r>
            <a:r>
              <a:rPr kumimoji="1" lang="ja-JP" altLang="en-US" sz="2800" dirty="0"/>
              <a:t>生活</a:t>
            </a:r>
          </a:p>
        </p:txBody>
      </p:sp>
      <p:graphicFrame>
        <p:nvGraphicFramePr>
          <p:cNvPr id="6" name="表 5">
            <a:extLst>
              <a:ext uri="{FF2B5EF4-FFF2-40B4-BE49-F238E27FC236}">
                <a16:creationId xmlns:a16="http://schemas.microsoft.com/office/drawing/2014/main" id="{56B14A9B-2977-8474-3874-E3C4A117435A}"/>
              </a:ext>
            </a:extLst>
          </p:cNvPr>
          <p:cNvGraphicFramePr>
            <a:graphicFrameLocks noGrp="1"/>
          </p:cNvGraphicFramePr>
          <p:nvPr>
            <p:extLst>
              <p:ext uri="{D42A27DB-BD31-4B8C-83A1-F6EECF244321}">
                <p14:modId xmlns:p14="http://schemas.microsoft.com/office/powerpoint/2010/main" val="2934200500"/>
              </p:ext>
            </p:extLst>
          </p:nvPr>
        </p:nvGraphicFramePr>
        <p:xfrm>
          <a:off x="271903" y="1011196"/>
          <a:ext cx="8614520" cy="3779520"/>
        </p:xfrm>
        <a:graphic>
          <a:graphicData uri="http://schemas.openxmlformats.org/drawingml/2006/table">
            <a:tbl>
              <a:tblPr bandRow="1">
                <a:tableStyleId>{72833802-FEF1-4C79-8D5D-14CF1EAF98D9}</a:tableStyleId>
              </a:tblPr>
              <a:tblGrid>
                <a:gridCol w="7882688">
                  <a:extLst>
                    <a:ext uri="{9D8B030D-6E8A-4147-A177-3AD203B41FA5}">
                      <a16:colId xmlns:a16="http://schemas.microsoft.com/office/drawing/2014/main" val="829345759"/>
                    </a:ext>
                  </a:extLst>
                </a:gridCol>
                <a:gridCol w="731832">
                  <a:extLst>
                    <a:ext uri="{9D8B030D-6E8A-4147-A177-3AD203B41FA5}">
                      <a16:colId xmlns:a16="http://schemas.microsoft.com/office/drawing/2014/main" val="2080725343"/>
                    </a:ext>
                  </a:extLst>
                </a:gridCol>
              </a:tblGrid>
              <a:tr h="542393">
                <a:tc>
                  <a:txBody>
                    <a:bodyPr/>
                    <a:lstStyle/>
                    <a:p>
                      <a:r>
                        <a:rPr kumimoji="1" lang="ja-JP" altLang="en-US" sz="3200" dirty="0">
                          <a:latin typeface="ＭＳ Ｐゴシック" panose="020B0600070205080204" pitchFamily="50" charset="-128"/>
                          <a:ea typeface="+mn-ea"/>
                        </a:rPr>
                        <a:t>収入に見合った計画的なお金の使い方が</a:t>
                      </a:r>
                      <a:endParaRPr kumimoji="1" lang="en-US" altLang="ja-JP" sz="3200" dirty="0">
                        <a:latin typeface="ＭＳ Ｐゴシック" panose="020B0600070205080204" pitchFamily="50" charset="-128"/>
                        <a:ea typeface="+mn-ea"/>
                      </a:endParaRPr>
                    </a:p>
                    <a:p>
                      <a:r>
                        <a:rPr kumimoji="1" lang="ja-JP" altLang="en-US" sz="3200" dirty="0">
                          <a:latin typeface="ＭＳ Ｐゴシック" panose="020B0600070205080204" pitchFamily="50" charset="-128"/>
                          <a:ea typeface="+mn-ea"/>
                        </a:rPr>
                        <a:t>できる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buFont typeface="Arial" panose="020B0604020202020204" pitchFamily="34" charset="0"/>
                        <a:buNone/>
                      </a:pPr>
                      <a:endParaRPr kumimoji="1" lang="ja-JP" altLang="en-US" sz="3200" dirty="0">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11475108"/>
                  </a:ext>
                </a:extLst>
              </a:tr>
              <a:tr h="53487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dirty="0">
                          <a:latin typeface="ＭＳ Ｐゴシック" panose="020B0600070205080204" pitchFamily="50" charset="-128"/>
                          <a:ea typeface="+mn-ea"/>
                        </a:rPr>
                        <a:t>消費者被害にあった際の対応や相談窓口を知っている</a:t>
                      </a:r>
                      <a:endParaRPr kumimoji="1" lang="ja-JP" altLang="en-US" sz="3200" dirty="0">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3200" dirty="0">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71037732"/>
                  </a:ext>
                </a:extLst>
              </a:tr>
              <a:tr h="54239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dirty="0">
                          <a:latin typeface="ＭＳ Ｐゴシック" panose="020B0600070205080204" pitchFamily="50" charset="-128"/>
                          <a:ea typeface="+mn-ea"/>
                        </a:rPr>
                        <a:t>３つの</a:t>
                      </a:r>
                      <a:r>
                        <a:rPr kumimoji="1" lang="en-US" altLang="ja-JP" sz="3200" dirty="0">
                          <a:latin typeface="ＭＳ Ｐゴシック" panose="020B0600070205080204" pitchFamily="50" charset="-128"/>
                          <a:ea typeface="+mn-ea"/>
                        </a:rPr>
                        <a:t>R</a:t>
                      </a:r>
                      <a:r>
                        <a:rPr kumimoji="1" lang="ja-JP" altLang="en-US" sz="3200" dirty="0">
                          <a:latin typeface="ＭＳ Ｐゴシック" panose="020B0600070205080204" pitchFamily="50" charset="-128"/>
                          <a:ea typeface="+mn-ea"/>
                        </a:rPr>
                        <a:t>が実践できる</a:t>
                      </a:r>
                      <a:endParaRPr kumimoji="1" lang="ja-JP" altLang="en-US" sz="3200" dirty="0">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3200" dirty="0">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99421504"/>
                  </a:ext>
                </a:extLst>
              </a:tr>
              <a:tr h="6655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dirty="0">
                          <a:latin typeface="ＭＳ Ｐゴシック" panose="020B0600070205080204" pitchFamily="50" charset="-128"/>
                          <a:ea typeface="+mn-ea"/>
                        </a:rPr>
                        <a:t>事業者や国・地方公共団体に必要な情報開示を求めることができる</a:t>
                      </a:r>
                      <a:endParaRPr kumimoji="1" lang="ja-JP" altLang="en-US" sz="3200" dirty="0">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3200" dirty="0">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76786876"/>
                  </a:ext>
                </a:extLst>
              </a:tr>
            </a:tbl>
          </a:graphicData>
        </a:graphic>
      </p:graphicFrame>
      <p:sp>
        <p:nvSpPr>
          <p:cNvPr id="4" name="テキスト ボックス 3">
            <a:extLst>
              <a:ext uri="{FF2B5EF4-FFF2-40B4-BE49-F238E27FC236}">
                <a16:creationId xmlns:a16="http://schemas.microsoft.com/office/drawing/2014/main" id="{79D8AA7F-A04F-2CF3-CC2A-4A360FFCB6B9}"/>
              </a:ext>
            </a:extLst>
          </p:cNvPr>
          <p:cNvSpPr txBox="1"/>
          <p:nvPr/>
        </p:nvSpPr>
        <p:spPr>
          <a:xfrm>
            <a:off x="5854622" y="4921452"/>
            <a:ext cx="3034879" cy="480131"/>
          </a:xfrm>
          <a:prstGeom prst="rect">
            <a:avLst/>
          </a:prstGeom>
          <a:noFill/>
        </p:spPr>
        <p:txBody>
          <a:bodyPr wrap="square" rtlCol="0">
            <a:spAutoFit/>
          </a:bodyPr>
          <a:lstStyle/>
          <a:p>
            <a:pPr algn="r">
              <a:lnSpc>
                <a:spcPct val="90000"/>
              </a:lnSpc>
            </a:pPr>
            <a:r>
              <a:rPr kumimoji="1" lang="ja-JP" altLang="en-US" sz="2800" dirty="0">
                <a:latin typeface="ＭＳ Ｐゴシック" panose="020B0600070205080204" pitchFamily="50" charset="-128"/>
                <a:ea typeface="ＭＳ Ｐゴシック" panose="020B0600070205080204" pitchFamily="50" charset="-128"/>
              </a:rPr>
              <a:t>○の数（　　　）個</a:t>
            </a:r>
          </a:p>
        </p:txBody>
      </p:sp>
      <p:sp>
        <p:nvSpPr>
          <p:cNvPr id="8" name="テキスト プレースホルダー 6">
            <a:extLst>
              <a:ext uri="{FF2B5EF4-FFF2-40B4-BE49-F238E27FC236}">
                <a16:creationId xmlns:a16="http://schemas.microsoft.com/office/drawing/2014/main" id="{4B48C51C-2EFB-FA78-6660-8FFBC5489807}"/>
              </a:ext>
            </a:extLst>
          </p:cNvPr>
          <p:cNvSpPr txBox="1">
            <a:spLocks/>
          </p:cNvSpPr>
          <p:nvPr/>
        </p:nvSpPr>
        <p:spPr>
          <a:xfrm>
            <a:off x="6038663" y="167521"/>
            <a:ext cx="1333399" cy="420956"/>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0"/>
              </a:spcBef>
              <a:buFontTx/>
              <a:buNone/>
              <a:defRPr kumimoji="1" sz="3200" b="1"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r"/>
            <a:r>
              <a:rPr lang="en-US" altLang="ja-JP" b="0" dirty="0"/>
              <a:t>(5/7)</a:t>
            </a:r>
            <a:endParaRPr lang="ja-JP" altLang="en-US" b="0" dirty="0"/>
          </a:p>
        </p:txBody>
      </p:sp>
      <p:sp>
        <p:nvSpPr>
          <p:cNvPr id="10" name="テキスト ボックス 9">
            <a:extLst>
              <a:ext uri="{FF2B5EF4-FFF2-40B4-BE49-F238E27FC236}">
                <a16:creationId xmlns:a16="http://schemas.microsoft.com/office/drawing/2014/main" id="{BBD680FB-B5BB-0202-9E72-5BEB00847304}"/>
              </a:ext>
            </a:extLst>
          </p:cNvPr>
          <p:cNvSpPr txBox="1"/>
          <p:nvPr/>
        </p:nvSpPr>
        <p:spPr>
          <a:xfrm>
            <a:off x="7512748" y="179999"/>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Tree>
    <p:extLst>
      <p:ext uri="{BB962C8B-B14F-4D97-AF65-F5344CB8AC3E}">
        <p14:creationId xmlns:p14="http://schemas.microsoft.com/office/powerpoint/2010/main" val="4888712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E78ED5-2AF0-5E35-005B-988A19610B0B}"/>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89876308-9EA2-17BF-B804-8C92931E7DA3}"/>
              </a:ext>
            </a:extLst>
          </p:cNvPr>
          <p:cNvSpPr>
            <a:spLocks noGrp="1"/>
          </p:cNvSpPr>
          <p:nvPr>
            <p:ph type="sldNum" sz="quarter" idx="12"/>
          </p:nvPr>
        </p:nvSpPr>
        <p:spPr/>
        <p:txBody>
          <a:bodyPr/>
          <a:lstStyle/>
          <a:p>
            <a:fld id="{5AE546C7-DDCC-4C79-B357-34FAB75EF343}" type="slidenum">
              <a:rPr kumimoji="1" lang="ja-JP" altLang="en-US" smtClean="0"/>
              <a:t>24</a:t>
            </a:fld>
            <a:endParaRPr kumimoji="1" lang="ja-JP" altLang="en-US"/>
          </a:p>
        </p:txBody>
      </p:sp>
      <p:sp>
        <p:nvSpPr>
          <p:cNvPr id="3" name="タイトル 2">
            <a:extLst>
              <a:ext uri="{FF2B5EF4-FFF2-40B4-BE49-F238E27FC236}">
                <a16:creationId xmlns:a16="http://schemas.microsoft.com/office/drawing/2014/main" id="{253CA3E7-6BC9-9C01-12E9-63072EEC569A}"/>
              </a:ext>
            </a:extLst>
          </p:cNvPr>
          <p:cNvSpPr>
            <a:spLocks noGrp="1"/>
          </p:cNvSpPr>
          <p:nvPr>
            <p:ph type="title"/>
          </p:nvPr>
        </p:nvSpPr>
        <p:spPr/>
        <p:txBody>
          <a:bodyPr/>
          <a:lstStyle/>
          <a:p>
            <a:r>
              <a:rPr lang="ja-JP" altLang="en-US" dirty="0"/>
              <a:t>５</a:t>
            </a:r>
            <a:endParaRPr kumimoji="1" lang="ja-JP" altLang="en-US" dirty="0"/>
          </a:p>
        </p:txBody>
      </p:sp>
      <p:sp>
        <p:nvSpPr>
          <p:cNvPr id="5" name="テキスト プレースホルダー 4">
            <a:extLst>
              <a:ext uri="{FF2B5EF4-FFF2-40B4-BE49-F238E27FC236}">
                <a16:creationId xmlns:a16="http://schemas.microsoft.com/office/drawing/2014/main" id="{5FEE3C03-6FAC-D9B9-7B9D-5831350AAA96}"/>
              </a:ext>
            </a:extLst>
          </p:cNvPr>
          <p:cNvSpPr>
            <a:spLocks noGrp="1"/>
          </p:cNvSpPr>
          <p:nvPr>
            <p:ph type="body" sz="quarter" idx="16"/>
          </p:nvPr>
        </p:nvSpPr>
        <p:spPr>
          <a:xfrm>
            <a:off x="155992" y="553721"/>
            <a:ext cx="4416007" cy="396001"/>
          </a:xfrm>
        </p:spPr>
        <p:txBody>
          <a:bodyPr/>
          <a:lstStyle/>
          <a:p>
            <a:r>
              <a:rPr kumimoji="1" lang="ja-JP" altLang="en-US" sz="2800" dirty="0">
                <a:solidFill>
                  <a:srgbClr val="277BE8"/>
                </a:solidFill>
              </a:rPr>
              <a:t>■</a:t>
            </a:r>
            <a:r>
              <a:rPr kumimoji="1" lang="ja-JP" altLang="en-US" sz="2800" dirty="0"/>
              <a:t>性的関係・人間関係</a:t>
            </a:r>
          </a:p>
        </p:txBody>
      </p:sp>
      <p:graphicFrame>
        <p:nvGraphicFramePr>
          <p:cNvPr id="6" name="表 5">
            <a:extLst>
              <a:ext uri="{FF2B5EF4-FFF2-40B4-BE49-F238E27FC236}">
                <a16:creationId xmlns:a16="http://schemas.microsoft.com/office/drawing/2014/main" id="{026F2818-E9F8-7845-5D75-60E0B74EF968}"/>
              </a:ext>
            </a:extLst>
          </p:cNvPr>
          <p:cNvGraphicFramePr>
            <a:graphicFrameLocks noGrp="1"/>
          </p:cNvGraphicFramePr>
          <p:nvPr>
            <p:extLst>
              <p:ext uri="{D42A27DB-BD31-4B8C-83A1-F6EECF244321}">
                <p14:modId xmlns:p14="http://schemas.microsoft.com/office/powerpoint/2010/main" val="590608184"/>
              </p:ext>
            </p:extLst>
          </p:nvPr>
        </p:nvGraphicFramePr>
        <p:xfrm>
          <a:off x="271904" y="1049833"/>
          <a:ext cx="8627398" cy="2712720"/>
        </p:xfrm>
        <a:graphic>
          <a:graphicData uri="http://schemas.openxmlformats.org/drawingml/2006/table">
            <a:tbl>
              <a:tblPr bandRow="1">
                <a:tableStyleId>{72833802-FEF1-4C79-8D5D-14CF1EAF98D9}</a:tableStyleId>
              </a:tblPr>
              <a:tblGrid>
                <a:gridCol w="7867544">
                  <a:extLst>
                    <a:ext uri="{9D8B030D-6E8A-4147-A177-3AD203B41FA5}">
                      <a16:colId xmlns:a16="http://schemas.microsoft.com/office/drawing/2014/main" val="829345759"/>
                    </a:ext>
                  </a:extLst>
                </a:gridCol>
                <a:gridCol w="759854">
                  <a:extLst>
                    <a:ext uri="{9D8B030D-6E8A-4147-A177-3AD203B41FA5}">
                      <a16:colId xmlns:a16="http://schemas.microsoft.com/office/drawing/2014/main" val="2080725343"/>
                    </a:ext>
                  </a:extLst>
                </a:gridCol>
              </a:tblGrid>
              <a:tr h="542393">
                <a:tc>
                  <a:txBody>
                    <a:bodyPr/>
                    <a:lstStyle/>
                    <a:p>
                      <a:r>
                        <a:rPr kumimoji="1" lang="ja-JP" altLang="en-US" sz="3200" dirty="0">
                          <a:latin typeface="ＭＳ Ｐゴシック" panose="020B0600070205080204" pitchFamily="50" charset="-128"/>
                          <a:ea typeface="+mn-ea"/>
                        </a:rPr>
                        <a:t>性を科学的視点からとらえることができる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buFont typeface="Arial" panose="020B0604020202020204" pitchFamily="34" charset="0"/>
                        <a:buNone/>
                      </a:pPr>
                      <a:endParaRPr kumimoji="1" lang="ja-JP" altLang="en-US" sz="3200" dirty="0">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11475108"/>
                  </a:ext>
                </a:extLst>
              </a:tr>
              <a:tr h="99914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dirty="0">
                          <a:latin typeface="ＭＳ Ｐゴシック" panose="020B0600070205080204" pitchFamily="50" charset="-128"/>
                          <a:ea typeface="+mn-ea"/>
                        </a:rPr>
                        <a:t>自身の心とからだを大切にすると共に，他者も大切にできる</a:t>
                      </a:r>
                      <a:endParaRPr kumimoji="1" lang="ja-JP" altLang="en-US" sz="3200" dirty="0">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3200" dirty="0">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71037732"/>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dirty="0">
                          <a:latin typeface="ＭＳ Ｐゴシック" panose="020B0600070205080204" pitchFamily="50" charset="-128"/>
                          <a:ea typeface="+mn-ea"/>
                        </a:rPr>
                        <a:t>人生の主体者として自らをとらえることができる</a:t>
                      </a:r>
                      <a:endParaRPr kumimoji="1" lang="ja-JP" altLang="en-US" sz="3200" dirty="0">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3200" dirty="0">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99421504"/>
                  </a:ext>
                </a:extLst>
              </a:tr>
            </a:tbl>
          </a:graphicData>
        </a:graphic>
      </p:graphicFrame>
      <p:sp>
        <p:nvSpPr>
          <p:cNvPr id="4" name="テキスト ボックス 3">
            <a:extLst>
              <a:ext uri="{FF2B5EF4-FFF2-40B4-BE49-F238E27FC236}">
                <a16:creationId xmlns:a16="http://schemas.microsoft.com/office/drawing/2014/main" id="{96752BBC-EB18-495C-0414-4D07FFE04B89}"/>
              </a:ext>
            </a:extLst>
          </p:cNvPr>
          <p:cNvSpPr txBox="1"/>
          <p:nvPr/>
        </p:nvSpPr>
        <p:spPr>
          <a:xfrm>
            <a:off x="6049484" y="4929464"/>
            <a:ext cx="3034879" cy="480131"/>
          </a:xfrm>
          <a:prstGeom prst="rect">
            <a:avLst/>
          </a:prstGeom>
          <a:noFill/>
        </p:spPr>
        <p:txBody>
          <a:bodyPr wrap="square" rtlCol="0">
            <a:spAutoFit/>
          </a:bodyPr>
          <a:lstStyle/>
          <a:p>
            <a:pPr algn="r">
              <a:lnSpc>
                <a:spcPct val="90000"/>
              </a:lnSpc>
            </a:pPr>
            <a:r>
              <a:rPr kumimoji="1" lang="ja-JP" altLang="en-US" sz="2800" dirty="0">
                <a:latin typeface="ＭＳ Ｐゴシック" panose="020B0600070205080204" pitchFamily="50" charset="-128"/>
                <a:ea typeface="ＭＳ Ｐゴシック" panose="020B0600070205080204" pitchFamily="50" charset="-128"/>
              </a:rPr>
              <a:t>○の数（　　　）個</a:t>
            </a:r>
          </a:p>
        </p:txBody>
      </p:sp>
      <p:sp>
        <p:nvSpPr>
          <p:cNvPr id="8" name="テキスト プレースホルダー 6">
            <a:extLst>
              <a:ext uri="{FF2B5EF4-FFF2-40B4-BE49-F238E27FC236}">
                <a16:creationId xmlns:a16="http://schemas.microsoft.com/office/drawing/2014/main" id="{5DBD6849-C663-E20D-1367-2BB7A6E50E08}"/>
              </a:ext>
            </a:extLst>
          </p:cNvPr>
          <p:cNvSpPr txBox="1">
            <a:spLocks/>
          </p:cNvSpPr>
          <p:nvPr/>
        </p:nvSpPr>
        <p:spPr>
          <a:xfrm>
            <a:off x="6038663" y="167521"/>
            <a:ext cx="1333399" cy="420956"/>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0"/>
              </a:spcBef>
              <a:buFontTx/>
              <a:buNone/>
              <a:defRPr kumimoji="1" sz="3200" b="1"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r"/>
            <a:r>
              <a:rPr lang="en-US" altLang="ja-JP" b="0" dirty="0"/>
              <a:t>(6/7)</a:t>
            </a:r>
            <a:endParaRPr lang="ja-JP" altLang="en-US" b="0" dirty="0"/>
          </a:p>
        </p:txBody>
      </p:sp>
      <p:sp>
        <p:nvSpPr>
          <p:cNvPr id="9" name="テキスト ボックス 8">
            <a:extLst>
              <a:ext uri="{FF2B5EF4-FFF2-40B4-BE49-F238E27FC236}">
                <a16:creationId xmlns:a16="http://schemas.microsoft.com/office/drawing/2014/main" id="{9700F6E6-1E62-DF27-8E85-568FC31797AE}"/>
              </a:ext>
            </a:extLst>
          </p:cNvPr>
          <p:cNvSpPr txBox="1"/>
          <p:nvPr/>
        </p:nvSpPr>
        <p:spPr>
          <a:xfrm>
            <a:off x="7512748" y="179999"/>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Tree>
    <p:extLst>
      <p:ext uri="{BB962C8B-B14F-4D97-AF65-F5344CB8AC3E}">
        <p14:creationId xmlns:p14="http://schemas.microsoft.com/office/powerpoint/2010/main" val="33947730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E0051506-B9EA-7AEB-DCF7-B388822F15F5}"/>
              </a:ext>
            </a:extLst>
          </p:cNvPr>
          <p:cNvSpPr>
            <a:spLocks noGrp="1"/>
          </p:cNvSpPr>
          <p:nvPr>
            <p:ph type="sldNum" sz="quarter" idx="12"/>
          </p:nvPr>
        </p:nvSpPr>
        <p:spPr/>
        <p:txBody>
          <a:bodyPr/>
          <a:lstStyle/>
          <a:p>
            <a:fld id="{5AE546C7-DDCC-4C79-B357-34FAB75EF343}" type="slidenum">
              <a:rPr kumimoji="1" lang="ja-JP" altLang="en-US" smtClean="0"/>
              <a:t>25</a:t>
            </a:fld>
            <a:endParaRPr kumimoji="1" lang="ja-JP" altLang="en-US"/>
          </a:p>
        </p:txBody>
      </p:sp>
      <p:sp>
        <p:nvSpPr>
          <p:cNvPr id="3" name="タイトル 2">
            <a:extLst>
              <a:ext uri="{FF2B5EF4-FFF2-40B4-BE49-F238E27FC236}">
                <a16:creationId xmlns:a16="http://schemas.microsoft.com/office/drawing/2014/main" id="{F260A334-961D-3E6E-F7B2-083A036F15EA}"/>
              </a:ext>
            </a:extLst>
          </p:cNvPr>
          <p:cNvSpPr>
            <a:spLocks noGrp="1"/>
          </p:cNvSpPr>
          <p:nvPr>
            <p:ph type="title"/>
          </p:nvPr>
        </p:nvSpPr>
        <p:spPr/>
        <p:txBody>
          <a:bodyPr/>
          <a:lstStyle/>
          <a:p>
            <a:r>
              <a:rPr kumimoji="1" lang="ja-JP" altLang="en-US" dirty="0"/>
              <a:t>５</a:t>
            </a:r>
          </a:p>
        </p:txBody>
      </p:sp>
      <p:sp>
        <p:nvSpPr>
          <p:cNvPr id="4" name="テキスト プレースホルダー 3">
            <a:extLst>
              <a:ext uri="{FF2B5EF4-FFF2-40B4-BE49-F238E27FC236}">
                <a16:creationId xmlns:a16="http://schemas.microsoft.com/office/drawing/2014/main" id="{C07D58AD-BA59-A37E-A7DE-7159DE5058FF}"/>
              </a:ext>
            </a:extLst>
          </p:cNvPr>
          <p:cNvSpPr>
            <a:spLocks noGrp="1"/>
          </p:cNvSpPr>
          <p:nvPr>
            <p:ph type="body" sz="quarter" idx="15"/>
          </p:nvPr>
        </p:nvSpPr>
        <p:spPr>
          <a:xfrm>
            <a:off x="218210" y="785610"/>
            <a:ext cx="8697190" cy="5568318"/>
          </a:xfrm>
          <a:solidFill>
            <a:srgbClr val="CFEAE6"/>
          </a:solidFill>
        </p:spPr>
        <p:txBody>
          <a:bodyPr anchor="ctr">
            <a:normAutofit/>
          </a:bodyPr>
          <a:lstStyle/>
          <a:p>
            <a:r>
              <a:rPr lang="ja-JP" altLang="en-US" sz="3200" b="1" dirty="0"/>
              <a:t>○の数</a:t>
            </a:r>
            <a:endParaRPr lang="en-US" altLang="ja-JP" sz="3200" b="1" dirty="0"/>
          </a:p>
          <a:p>
            <a:r>
              <a:rPr lang="ja-JP" altLang="en-US" sz="3600" dirty="0"/>
              <a:t>　</a:t>
            </a:r>
            <a:r>
              <a:rPr lang="en-US" altLang="ja-JP" sz="3200" b="1" dirty="0"/>
              <a:t>20</a:t>
            </a:r>
            <a:r>
              <a:rPr lang="ja-JP" altLang="en-US" sz="3200" b="1" dirty="0"/>
              <a:t>以上</a:t>
            </a:r>
            <a:r>
              <a:rPr lang="en-US" altLang="ja-JP" sz="3600" dirty="0"/>
              <a:t>……</a:t>
            </a:r>
            <a:r>
              <a:rPr lang="ja-JP" altLang="en-US" sz="3600" dirty="0"/>
              <a:t>素晴らしい生活スキルの</a:t>
            </a:r>
            <a:endParaRPr lang="en-US" altLang="ja-JP" sz="3600" dirty="0"/>
          </a:p>
          <a:p>
            <a:pPr marL="2597150" indent="-176213"/>
            <a:r>
              <a:rPr lang="ja-JP" altLang="en-US" sz="3600" dirty="0"/>
              <a:t>持ち主！ ひとり暮らしも安心。 </a:t>
            </a:r>
          </a:p>
          <a:p>
            <a:r>
              <a:rPr lang="ja-JP" altLang="en-US" sz="3600" dirty="0"/>
              <a:t>　</a:t>
            </a:r>
            <a:r>
              <a:rPr lang="en-US" altLang="ja-JP" sz="3200" b="1" dirty="0"/>
              <a:t>15</a:t>
            </a:r>
            <a:r>
              <a:rPr lang="ja-JP" altLang="en-US" sz="3200" b="1" dirty="0"/>
              <a:t>以上</a:t>
            </a:r>
            <a:r>
              <a:rPr lang="en-US" altLang="ja-JP" sz="3600" dirty="0"/>
              <a:t>……</a:t>
            </a:r>
            <a:r>
              <a:rPr lang="ja-JP" altLang="en-US" sz="3600" dirty="0"/>
              <a:t>高校生にしては多くの生活</a:t>
            </a:r>
            <a:endParaRPr lang="en-US" altLang="ja-JP" sz="3600" dirty="0"/>
          </a:p>
          <a:p>
            <a:pPr indent="2420938"/>
            <a:r>
              <a:rPr lang="ja-JP" altLang="en-US" sz="3600" dirty="0"/>
              <a:t>スキルを身につけている。 </a:t>
            </a:r>
          </a:p>
          <a:p>
            <a:r>
              <a:rPr lang="ja-JP" altLang="en-US" sz="3600" dirty="0"/>
              <a:t>　</a:t>
            </a:r>
            <a:r>
              <a:rPr lang="en-US" altLang="ja-JP" sz="3200" b="1" dirty="0"/>
              <a:t>10</a:t>
            </a:r>
            <a:r>
              <a:rPr lang="ja-JP" altLang="en-US" sz="3200" b="1" dirty="0"/>
              <a:t>以上</a:t>
            </a:r>
            <a:r>
              <a:rPr lang="en-US" altLang="ja-JP" sz="3600" dirty="0"/>
              <a:t>……</a:t>
            </a:r>
            <a:r>
              <a:rPr lang="ja-JP" altLang="en-US" sz="3600" dirty="0"/>
              <a:t>これから生活スキルを</a:t>
            </a:r>
            <a:endParaRPr lang="en-US" altLang="ja-JP" sz="3600" dirty="0"/>
          </a:p>
          <a:p>
            <a:pPr indent="2420938"/>
            <a:r>
              <a:rPr lang="ja-JP" altLang="en-US" sz="3600" dirty="0"/>
              <a:t>身につけていこう。 </a:t>
            </a:r>
          </a:p>
          <a:p>
            <a:pPr marL="2420938" indent="-2420938"/>
            <a:r>
              <a:rPr lang="ja-JP" altLang="en-US" sz="3600" dirty="0"/>
              <a:t>　</a:t>
            </a:r>
            <a:r>
              <a:rPr lang="ja-JP" altLang="en-US" sz="3200" b="1" dirty="0"/>
              <a:t>５以下 </a:t>
            </a:r>
            <a:r>
              <a:rPr lang="en-US" altLang="ja-JP" sz="3600" dirty="0"/>
              <a:t>……</a:t>
            </a:r>
            <a:r>
              <a:rPr kumimoji="1" lang="ja-JP" altLang="en-US" sz="3600" dirty="0"/>
              <a:t>積極的に家事を手伝う。社会に目を向けよう。</a:t>
            </a:r>
          </a:p>
        </p:txBody>
      </p:sp>
      <p:grpSp>
        <p:nvGrpSpPr>
          <p:cNvPr id="8" name="グループ化 7">
            <a:extLst>
              <a:ext uri="{FF2B5EF4-FFF2-40B4-BE49-F238E27FC236}">
                <a16:creationId xmlns:a16="http://schemas.microsoft.com/office/drawing/2014/main" id="{DEA16819-0A00-846F-09AF-000748BAD1D9}"/>
              </a:ext>
            </a:extLst>
          </p:cNvPr>
          <p:cNvGrpSpPr/>
          <p:nvPr/>
        </p:nvGrpSpPr>
        <p:grpSpPr>
          <a:xfrm>
            <a:off x="218210" y="225489"/>
            <a:ext cx="3271965" cy="721898"/>
            <a:chOff x="1881562" y="83245"/>
            <a:chExt cx="1686757" cy="721898"/>
          </a:xfrm>
        </p:grpSpPr>
        <p:sp>
          <p:nvSpPr>
            <p:cNvPr id="9" name="吹き出し: 円形 8">
              <a:extLst>
                <a:ext uri="{FF2B5EF4-FFF2-40B4-BE49-F238E27FC236}">
                  <a16:creationId xmlns:a16="http://schemas.microsoft.com/office/drawing/2014/main" id="{432C824C-CF99-25BD-63EC-CB6C3CC95435}"/>
                </a:ext>
              </a:extLst>
            </p:cNvPr>
            <p:cNvSpPr/>
            <p:nvPr userDrawn="1"/>
          </p:nvSpPr>
          <p:spPr>
            <a:xfrm>
              <a:off x="1881562" y="149943"/>
              <a:ext cx="1686757" cy="655200"/>
            </a:xfrm>
            <a:prstGeom prst="wedgeEllipseCallout">
              <a:avLst>
                <a:gd name="adj1" fmla="val -23070"/>
                <a:gd name="adj2" fmla="val 71428"/>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2000" b="1" dirty="0"/>
            </a:p>
          </p:txBody>
        </p:sp>
        <p:sp>
          <p:nvSpPr>
            <p:cNvPr id="10" name="吹き出し: 円形 9">
              <a:extLst>
                <a:ext uri="{FF2B5EF4-FFF2-40B4-BE49-F238E27FC236}">
                  <a16:creationId xmlns:a16="http://schemas.microsoft.com/office/drawing/2014/main" id="{4AB0AE83-ABE4-EAB8-C5E2-4B639A49B6BA}"/>
                </a:ext>
              </a:extLst>
            </p:cNvPr>
            <p:cNvSpPr/>
            <p:nvPr userDrawn="1"/>
          </p:nvSpPr>
          <p:spPr>
            <a:xfrm>
              <a:off x="1881562" y="83245"/>
              <a:ext cx="1686757" cy="655200"/>
            </a:xfrm>
            <a:prstGeom prst="wedgeEllipseCallout">
              <a:avLst>
                <a:gd name="adj1" fmla="val -24237"/>
                <a:gd name="adj2" fmla="val 71428"/>
              </a:avLst>
            </a:prstGeom>
            <a:solidFill>
              <a:srgbClr val="00ABB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latin typeface="ＭＳ Ｐゴシック" panose="020B0600070205080204" pitchFamily="50" charset="-128"/>
                  <a:ea typeface="ＭＳ Ｐゴシック" panose="020B0600070205080204" pitchFamily="50" charset="-128"/>
                </a:rPr>
                <a:t>数えてみよう！</a:t>
              </a:r>
            </a:p>
          </p:txBody>
        </p:sp>
      </p:grpSp>
      <p:pic>
        <p:nvPicPr>
          <p:cNvPr id="6" name="図 5" descr="back.png">
            <a:hlinkClick r:id="rId2" action="ppaction://hlinksldjump"/>
            <a:extLst>
              <a:ext uri="{FF2B5EF4-FFF2-40B4-BE49-F238E27FC236}">
                <a16:creationId xmlns:a16="http://schemas.microsoft.com/office/drawing/2014/main" id="{CAC5826E-6431-5AB5-3B62-19B84459C7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7" name="テキスト プレースホルダー 6">
            <a:extLst>
              <a:ext uri="{FF2B5EF4-FFF2-40B4-BE49-F238E27FC236}">
                <a16:creationId xmlns:a16="http://schemas.microsoft.com/office/drawing/2014/main" id="{3D9C618F-1831-D5C6-85BB-823BDFDFCFB5}"/>
              </a:ext>
            </a:extLst>
          </p:cNvPr>
          <p:cNvSpPr txBox="1">
            <a:spLocks/>
          </p:cNvSpPr>
          <p:nvPr/>
        </p:nvSpPr>
        <p:spPr>
          <a:xfrm>
            <a:off x="6038663" y="167521"/>
            <a:ext cx="1333399" cy="420956"/>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0"/>
              </a:spcBef>
              <a:buFontTx/>
              <a:buNone/>
              <a:defRPr kumimoji="1" sz="3200" b="1"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r"/>
            <a:r>
              <a:rPr lang="en-US" altLang="ja-JP" b="0" dirty="0"/>
              <a:t>(7/7)</a:t>
            </a:r>
            <a:endParaRPr lang="ja-JP" altLang="en-US" b="0" dirty="0"/>
          </a:p>
        </p:txBody>
      </p:sp>
      <p:sp>
        <p:nvSpPr>
          <p:cNvPr id="11" name="テキスト ボックス 10">
            <a:extLst>
              <a:ext uri="{FF2B5EF4-FFF2-40B4-BE49-F238E27FC236}">
                <a16:creationId xmlns:a16="http://schemas.microsoft.com/office/drawing/2014/main" id="{A731713F-35A8-0507-3345-197D65B5F69B}"/>
              </a:ext>
            </a:extLst>
          </p:cNvPr>
          <p:cNvSpPr txBox="1"/>
          <p:nvPr/>
        </p:nvSpPr>
        <p:spPr>
          <a:xfrm>
            <a:off x="7512748" y="179999"/>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Tree>
    <p:extLst>
      <p:ext uri="{BB962C8B-B14F-4D97-AF65-F5344CB8AC3E}">
        <p14:creationId xmlns:p14="http://schemas.microsoft.com/office/powerpoint/2010/main" val="10844559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9AD9AABE-81DB-2B0B-7CB7-919F4B2CB263}"/>
              </a:ext>
            </a:extLst>
          </p:cNvPr>
          <p:cNvSpPr>
            <a:spLocks noGrp="1"/>
          </p:cNvSpPr>
          <p:nvPr>
            <p:ph type="sldNum" sz="quarter" idx="12"/>
          </p:nvPr>
        </p:nvSpPr>
        <p:spPr/>
        <p:txBody>
          <a:bodyPr/>
          <a:lstStyle/>
          <a:p>
            <a:fld id="{5AE546C7-DDCC-4C79-B357-34FAB75EF343}" type="slidenum">
              <a:rPr kumimoji="1" lang="ja-JP" altLang="en-US" smtClean="0"/>
              <a:t>26</a:t>
            </a:fld>
            <a:endParaRPr kumimoji="1" lang="ja-JP" altLang="en-US"/>
          </a:p>
        </p:txBody>
      </p:sp>
      <p:sp>
        <p:nvSpPr>
          <p:cNvPr id="3" name="タイトル 2">
            <a:extLst>
              <a:ext uri="{FF2B5EF4-FFF2-40B4-BE49-F238E27FC236}">
                <a16:creationId xmlns:a16="http://schemas.microsoft.com/office/drawing/2014/main" id="{76B82135-D788-C2D5-01B1-6ADB0ADE3C15}"/>
              </a:ext>
            </a:extLst>
          </p:cNvPr>
          <p:cNvSpPr>
            <a:spLocks noGrp="1"/>
          </p:cNvSpPr>
          <p:nvPr>
            <p:ph type="title"/>
          </p:nvPr>
        </p:nvSpPr>
        <p:spPr/>
        <p:txBody>
          <a:bodyPr/>
          <a:lstStyle/>
          <a:p>
            <a:r>
              <a:rPr lang="ja-JP" altLang="en-US" dirty="0"/>
              <a:t>１ （問題）</a:t>
            </a:r>
            <a:endParaRPr kumimoji="1" lang="ja-JP" altLang="en-US" dirty="0"/>
          </a:p>
        </p:txBody>
      </p:sp>
      <p:pic>
        <p:nvPicPr>
          <p:cNvPr id="5" name="図 4">
            <a:extLst>
              <a:ext uri="{FF2B5EF4-FFF2-40B4-BE49-F238E27FC236}">
                <a16:creationId xmlns:a16="http://schemas.microsoft.com/office/drawing/2014/main" id="{2B8A76A5-53F3-4A9C-FD63-A01E9713360C}"/>
              </a:ext>
            </a:extLst>
          </p:cNvPr>
          <p:cNvPicPr>
            <a:picLocks noChangeAspect="1"/>
          </p:cNvPicPr>
          <p:nvPr/>
        </p:nvPicPr>
        <p:blipFill>
          <a:blip r:embed="rId2"/>
          <a:stretch>
            <a:fillRect/>
          </a:stretch>
        </p:blipFill>
        <p:spPr>
          <a:xfrm>
            <a:off x="0" y="820882"/>
            <a:ext cx="9081999" cy="3813463"/>
          </a:xfrm>
          <a:prstGeom prst="rect">
            <a:avLst/>
          </a:prstGeom>
        </p:spPr>
      </p:pic>
    </p:spTree>
    <p:extLst>
      <p:ext uri="{BB962C8B-B14F-4D97-AF65-F5344CB8AC3E}">
        <p14:creationId xmlns:p14="http://schemas.microsoft.com/office/powerpoint/2010/main" val="154722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A7424B-29C0-7AE0-A667-6621614959A1}"/>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41635BB-9815-EB82-8059-D22D0805F86E}"/>
              </a:ext>
            </a:extLst>
          </p:cNvPr>
          <p:cNvSpPr>
            <a:spLocks noGrp="1"/>
          </p:cNvSpPr>
          <p:nvPr>
            <p:ph type="sldNum" sz="quarter" idx="12"/>
          </p:nvPr>
        </p:nvSpPr>
        <p:spPr/>
        <p:txBody>
          <a:bodyPr/>
          <a:lstStyle/>
          <a:p>
            <a:fld id="{5AE546C7-DDCC-4C79-B357-34FAB75EF343}" type="slidenum">
              <a:rPr kumimoji="1" lang="ja-JP" altLang="en-US" smtClean="0"/>
              <a:t>27</a:t>
            </a:fld>
            <a:endParaRPr kumimoji="1" lang="ja-JP" altLang="en-US"/>
          </a:p>
        </p:txBody>
      </p:sp>
      <p:sp>
        <p:nvSpPr>
          <p:cNvPr id="3" name="タイトル 2">
            <a:extLst>
              <a:ext uri="{FF2B5EF4-FFF2-40B4-BE49-F238E27FC236}">
                <a16:creationId xmlns:a16="http://schemas.microsoft.com/office/drawing/2014/main" id="{9E6201B3-1566-8169-8C6C-2CA0BD20FB48}"/>
              </a:ext>
            </a:extLst>
          </p:cNvPr>
          <p:cNvSpPr>
            <a:spLocks noGrp="1"/>
          </p:cNvSpPr>
          <p:nvPr>
            <p:ph type="title"/>
          </p:nvPr>
        </p:nvSpPr>
        <p:spPr/>
        <p:txBody>
          <a:bodyPr/>
          <a:lstStyle/>
          <a:p>
            <a:r>
              <a:rPr lang="ja-JP" altLang="en-US" dirty="0"/>
              <a:t>１ （解答例）</a:t>
            </a:r>
            <a:endParaRPr kumimoji="1" lang="ja-JP" altLang="en-US" dirty="0"/>
          </a:p>
        </p:txBody>
      </p:sp>
      <p:pic>
        <p:nvPicPr>
          <p:cNvPr id="4" name="図 3" descr="back.png">
            <a:hlinkClick r:id="rId2" action="ppaction://hlinksldjump"/>
            <a:extLst>
              <a:ext uri="{FF2B5EF4-FFF2-40B4-BE49-F238E27FC236}">
                <a16:creationId xmlns:a16="http://schemas.microsoft.com/office/drawing/2014/main" id="{908E8E8B-12C1-0A10-32EC-65000219AF1A}"/>
              </a:ext>
            </a:extLst>
          </p:cNvPr>
          <p:cNvPicPr>
            <a:picLocks noChangeAspect="1"/>
          </p:cNvPicPr>
          <p:nvPr/>
        </p:nvPicPr>
        <p:blipFill>
          <a:blip r:embed="rId3">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6" name="図 5">
            <a:extLst>
              <a:ext uri="{FF2B5EF4-FFF2-40B4-BE49-F238E27FC236}">
                <a16:creationId xmlns:a16="http://schemas.microsoft.com/office/drawing/2014/main" id="{5E49FC91-6859-3783-2596-359BCC818B4B}"/>
              </a:ext>
            </a:extLst>
          </p:cNvPr>
          <p:cNvPicPr>
            <a:picLocks noChangeAspect="1"/>
          </p:cNvPicPr>
          <p:nvPr/>
        </p:nvPicPr>
        <p:blipFill>
          <a:blip r:embed="rId4"/>
          <a:stretch>
            <a:fillRect/>
          </a:stretch>
        </p:blipFill>
        <p:spPr>
          <a:xfrm>
            <a:off x="0" y="768927"/>
            <a:ext cx="9047032" cy="3865417"/>
          </a:xfrm>
          <a:prstGeom prst="rect">
            <a:avLst/>
          </a:prstGeom>
        </p:spPr>
      </p:pic>
    </p:spTree>
    <p:extLst>
      <p:ext uri="{BB962C8B-B14F-4D97-AF65-F5344CB8AC3E}">
        <p14:creationId xmlns:p14="http://schemas.microsoft.com/office/powerpoint/2010/main" val="22839418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DE01BC-CE99-C57C-2C7B-1A5A0C9C0587}"/>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BB93CBF2-93B4-492E-EB53-65D90CA4D166}"/>
              </a:ext>
            </a:extLst>
          </p:cNvPr>
          <p:cNvSpPr>
            <a:spLocks noGrp="1"/>
          </p:cNvSpPr>
          <p:nvPr>
            <p:ph type="sldNum" sz="quarter" idx="12"/>
          </p:nvPr>
        </p:nvSpPr>
        <p:spPr/>
        <p:txBody>
          <a:bodyPr/>
          <a:lstStyle/>
          <a:p>
            <a:fld id="{5AE546C7-DDCC-4C79-B357-34FAB75EF343}" type="slidenum">
              <a:rPr kumimoji="1" lang="ja-JP" altLang="en-US" smtClean="0"/>
              <a:t>28</a:t>
            </a:fld>
            <a:endParaRPr kumimoji="1" lang="ja-JP" altLang="en-US"/>
          </a:p>
        </p:txBody>
      </p:sp>
      <p:sp>
        <p:nvSpPr>
          <p:cNvPr id="3" name="タイトル 2">
            <a:extLst>
              <a:ext uri="{FF2B5EF4-FFF2-40B4-BE49-F238E27FC236}">
                <a16:creationId xmlns:a16="http://schemas.microsoft.com/office/drawing/2014/main" id="{5CAF4165-7A3B-D04C-1F0B-C744E81B280D}"/>
              </a:ext>
            </a:extLst>
          </p:cNvPr>
          <p:cNvSpPr>
            <a:spLocks noGrp="1"/>
          </p:cNvSpPr>
          <p:nvPr>
            <p:ph type="title"/>
          </p:nvPr>
        </p:nvSpPr>
        <p:spPr/>
        <p:txBody>
          <a:bodyPr/>
          <a:lstStyle/>
          <a:p>
            <a:r>
              <a:rPr lang="ja-JP" altLang="en-US" dirty="0"/>
              <a:t>２ （問題）</a:t>
            </a:r>
            <a:endParaRPr kumimoji="1" lang="ja-JP" altLang="en-US" dirty="0"/>
          </a:p>
        </p:txBody>
      </p:sp>
      <p:pic>
        <p:nvPicPr>
          <p:cNvPr id="5" name="図 4">
            <a:extLst>
              <a:ext uri="{FF2B5EF4-FFF2-40B4-BE49-F238E27FC236}">
                <a16:creationId xmlns:a16="http://schemas.microsoft.com/office/drawing/2014/main" id="{B8217232-CB5F-7F54-CA2B-E8884AD5C7C6}"/>
              </a:ext>
            </a:extLst>
          </p:cNvPr>
          <p:cNvPicPr>
            <a:picLocks noChangeAspect="1"/>
          </p:cNvPicPr>
          <p:nvPr/>
        </p:nvPicPr>
        <p:blipFill>
          <a:blip r:embed="rId2"/>
          <a:stretch>
            <a:fillRect/>
          </a:stretch>
        </p:blipFill>
        <p:spPr>
          <a:xfrm>
            <a:off x="20024" y="845262"/>
            <a:ext cx="9152346" cy="3633220"/>
          </a:xfrm>
          <a:prstGeom prst="rect">
            <a:avLst/>
          </a:prstGeom>
        </p:spPr>
      </p:pic>
    </p:spTree>
    <p:extLst>
      <p:ext uri="{BB962C8B-B14F-4D97-AF65-F5344CB8AC3E}">
        <p14:creationId xmlns:p14="http://schemas.microsoft.com/office/powerpoint/2010/main" val="16550172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BC4E63-F65F-D2CC-7CA5-1AFF5EFC5951}"/>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8E25DE96-8510-DD00-5964-DE81BCE171DB}"/>
              </a:ext>
            </a:extLst>
          </p:cNvPr>
          <p:cNvSpPr>
            <a:spLocks noGrp="1"/>
          </p:cNvSpPr>
          <p:nvPr>
            <p:ph type="sldNum" sz="quarter" idx="12"/>
          </p:nvPr>
        </p:nvSpPr>
        <p:spPr/>
        <p:txBody>
          <a:bodyPr/>
          <a:lstStyle/>
          <a:p>
            <a:fld id="{5AE546C7-DDCC-4C79-B357-34FAB75EF343}" type="slidenum">
              <a:rPr kumimoji="1" lang="ja-JP" altLang="en-US" smtClean="0"/>
              <a:t>29</a:t>
            </a:fld>
            <a:endParaRPr kumimoji="1" lang="ja-JP" altLang="en-US"/>
          </a:p>
        </p:txBody>
      </p:sp>
      <p:sp>
        <p:nvSpPr>
          <p:cNvPr id="3" name="タイトル 2">
            <a:extLst>
              <a:ext uri="{FF2B5EF4-FFF2-40B4-BE49-F238E27FC236}">
                <a16:creationId xmlns:a16="http://schemas.microsoft.com/office/drawing/2014/main" id="{54AFF922-E2C2-D717-9943-348238AA3EFA}"/>
              </a:ext>
            </a:extLst>
          </p:cNvPr>
          <p:cNvSpPr>
            <a:spLocks noGrp="1"/>
          </p:cNvSpPr>
          <p:nvPr>
            <p:ph type="title"/>
          </p:nvPr>
        </p:nvSpPr>
        <p:spPr/>
        <p:txBody>
          <a:bodyPr/>
          <a:lstStyle/>
          <a:p>
            <a:r>
              <a:rPr lang="ja-JP" altLang="en-US" dirty="0"/>
              <a:t>２ （解答）</a:t>
            </a:r>
            <a:endParaRPr kumimoji="1" lang="ja-JP" altLang="en-US" dirty="0"/>
          </a:p>
        </p:txBody>
      </p:sp>
      <p:pic>
        <p:nvPicPr>
          <p:cNvPr id="4" name="図 3" descr="back.png">
            <a:hlinkClick r:id="rId2" action="ppaction://hlinksldjump"/>
            <a:extLst>
              <a:ext uri="{FF2B5EF4-FFF2-40B4-BE49-F238E27FC236}">
                <a16:creationId xmlns:a16="http://schemas.microsoft.com/office/drawing/2014/main" id="{CF43C033-F8EB-AA90-872E-6C87D51C898B}"/>
              </a:ext>
            </a:extLst>
          </p:cNvPr>
          <p:cNvPicPr>
            <a:picLocks noChangeAspect="1"/>
          </p:cNvPicPr>
          <p:nvPr/>
        </p:nvPicPr>
        <p:blipFill>
          <a:blip r:embed="rId3">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6" name="図 5">
            <a:extLst>
              <a:ext uri="{FF2B5EF4-FFF2-40B4-BE49-F238E27FC236}">
                <a16:creationId xmlns:a16="http://schemas.microsoft.com/office/drawing/2014/main" id="{78D05E9F-42EA-0568-28AE-B99C887D2945}"/>
              </a:ext>
            </a:extLst>
          </p:cNvPr>
          <p:cNvPicPr>
            <a:picLocks noChangeAspect="1"/>
          </p:cNvPicPr>
          <p:nvPr/>
        </p:nvPicPr>
        <p:blipFill>
          <a:blip r:embed="rId4"/>
          <a:stretch>
            <a:fillRect/>
          </a:stretch>
        </p:blipFill>
        <p:spPr>
          <a:xfrm>
            <a:off x="20024" y="800101"/>
            <a:ext cx="9102228" cy="3688772"/>
          </a:xfrm>
          <a:prstGeom prst="rect">
            <a:avLst/>
          </a:prstGeom>
        </p:spPr>
      </p:pic>
    </p:spTree>
    <p:extLst>
      <p:ext uri="{BB962C8B-B14F-4D97-AF65-F5344CB8AC3E}">
        <p14:creationId xmlns:p14="http://schemas.microsoft.com/office/powerpoint/2010/main" val="20475846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a:extLst>
              <a:ext uri="{FF2B5EF4-FFF2-40B4-BE49-F238E27FC236}">
                <a16:creationId xmlns:a16="http://schemas.microsoft.com/office/drawing/2014/main" id="{8052E768-399E-851F-9991-3D804C8D831D}"/>
              </a:ext>
            </a:extLst>
          </p:cNvPr>
          <p:cNvPicPr>
            <a:picLocks noChangeAspect="1"/>
          </p:cNvPicPr>
          <p:nvPr/>
        </p:nvPicPr>
        <p:blipFill>
          <a:blip r:embed="rId2"/>
          <a:stretch>
            <a:fillRect/>
          </a:stretch>
        </p:blipFill>
        <p:spPr>
          <a:xfrm>
            <a:off x="1610143" y="1809916"/>
            <a:ext cx="6632494" cy="4580287"/>
          </a:xfrm>
          <a:prstGeom prst="rect">
            <a:avLst/>
          </a:prstGeom>
        </p:spPr>
      </p:pic>
      <p:sp>
        <p:nvSpPr>
          <p:cNvPr id="2" name="スライド番号プレースホルダー 1">
            <a:extLst>
              <a:ext uri="{FF2B5EF4-FFF2-40B4-BE49-F238E27FC236}">
                <a16:creationId xmlns:a16="http://schemas.microsoft.com/office/drawing/2014/main" id="{6AE57851-4EB6-4B7A-5D42-7CDE6617FFDA}"/>
              </a:ext>
            </a:extLst>
          </p:cNvPr>
          <p:cNvSpPr>
            <a:spLocks noGrp="1"/>
          </p:cNvSpPr>
          <p:nvPr>
            <p:ph type="sldNum" sz="quarter" idx="12"/>
          </p:nvPr>
        </p:nvSpPr>
        <p:spPr/>
        <p:txBody>
          <a:bodyPr/>
          <a:lstStyle/>
          <a:p>
            <a:fld id="{5AE546C7-DDCC-4C79-B357-34FAB75EF343}" type="slidenum">
              <a:rPr kumimoji="1" lang="ja-JP" altLang="en-US" smtClean="0"/>
              <a:t>3</a:t>
            </a:fld>
            <a:endParaRPr kumimoji="1" lang="ja-JP" altLang="en-US"/>
          </a:p>
        </p:txBody>
      </p:sp>
      <p:sp>
        <p:nvSpPr>
          <p:cNvPr id="3" name="タイトル 2">
            <a:extLst>
              <a:ext uri="{FF2B5EF4-FFF2-40B4-BE49-F238E27FC236}">
                <a16:creationId xmlns:a16="http://schemas.microsoft.com/office/drawing/2014/main" id="{8C5A958E-A74E-C919-1C85-2B72898DA86F}"/>
              </a:ext>
            </a:extLst>
          </p:cNvPr>
          <p:cNvSpPr>
            <a:spLocks noGrp="1"/>
          </p:cNvSpPr>
          <p:nvPr>
            <p:ph type="title"/>
          </p:nvPr>
        </p:nvSpPr>
        <p:spPr>
          <a:xfrm>
            <a:off x="980266" y="274015"/>
            <a:ext cx="7892249" cy="923720"/>
          </a:xfrm>
        </p:spPr>
        <p:txBody>
          <a:bodyPr/>
          <a:lstStyle/>
          <a:p>
            <a:r>
              <a:rPr kumimoji="1" lang="ja-JP" altLang="en-US" dirty="0"/>
              <a:t>自分が仕事を選択する際に重視する</a:t>
            </a:r>
            <a:br>
              <a:rPr kumimoji="1" lang="en-US" altLang="ja-JP" dirty="0"/>
            </a:br>
            <a:r>
              <a:rPr kumimoji="1" lang="ja-JP" altLang="en-US" dirty="0"/>
              <a:t>ものを三つ選んでみよう。 </a:t>
            </a:r>
            <a:r>
              <a:rPr kumimoji="1" lang="en-US" altLang="ja-JP" b="0" dirty="0"/>
              <a:t>(1/2)</a:t>
            </a:r>
            <a:endParaRPr kumimoji="1" lang="ja-JP" altLang="en-US" b="0" dirty="0"/>
          </a:p>
        </p:txBody>
      </p:sp>
      <p:sp>
        <p:nvSpPr>
          <p:cNvPr id="5" name="テキスト プレースホルダー 4">
            <a:extLst>
              <a:ext uri="{FF2B5EF4-FFF2-40B4-BE49-F238E27FC236}">
                <a16:creationId xmlns:a16="http://schemas.microsoft.com/office/drawing/2014/main" id="{1FADF8A1-7DE3-C0A5-E477-76526DF4787D}"/>
              </a:ext>
            </a:extLst>
          </p:cNvPr>
          <p:cNvSpPr>
            <a:spLocks noGrp="1"/>
          </p:cNvSpPr>
          <p:nvPr>
            <p:ph type="body" sz="quarter" idx="16"/>
          </p:nvPr>
        </p:nvSpPr>
        <p:spPr/>
        <p:txBody>
          <a:bodyPr/>
          <a:lstStyle/>
          <a:p>
            <a:r>
              <a:rPr kumimoji="1" lang="ja-JP" altLang="en-US" dirty="0"/>
              <a:t>１</a:t>
            </a:r>
          </a:p>
        </p:txBody>
      </p:sp>
      <p:sp>
        <p:nvSpPr>
          <p:cNvPr id="6" name="テキスト ボックス 5">
            <a:extLst>
              <a:ext uri="{FF2B5EF4-FFF2-40B4-BE49-F238E27FC236}">
                <a16:creationId xmlns:a16="http://schemas.microsoft.com/office/drawing/2014/main" id="{3A3AF898-F9E7-78E3-D161-4D5E67595C14}"/>
              </a:ext>
            </a:extLst>
          </p:cNvPr>
          <p:cNvSpPr txBox="1"/>
          <p:nvPr/>
        </p:nvSpPr>
        <p:spPr>
          <a:xfrm>
            <a:off x="8299861" y="314919"/>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9" name="テキスト ボックス 8">
            <a:extLst>
              <a:ext uri="{FF2B5EF4-FFF2-40B4-BE49-F238E27FC236}">
                <a16:creationId xmlns:a16="http://schemas.microsoft.com/office/drawing/2014/main" id="{0089C10D-CFB6-0CBB-C50B-817ED7D9D395}"/>
              </a:ext>
            </a:extLst>
          </p:cNvPr>
          <p:cNvSpPr txBox="1"/>
          <p:nvPr/>
        </p:nvSpPr>
        <p:spPr>
          <a:xfrm>
            <a:off x="1258297" y="1354930"/>
            <a:ext cx="7564464" cy="480131"/>
          </a:xfrm>
          <a:prstGeom prst="rect">
            <a:avLst/>
          </a:prstGeom>
          <a:noFill/>
        </p:spPr>
        <p:txBody>
          <a:bodyPr wrap="square" rtlCol="0">
            <a:spAutoFit/>
          </a:bodyPr>
          <a:lstStyle/>
          <a:p>
            <a:pPr>
              <a:lnSpc>
                <a:spcPct val="90000"/>
              </a:lnSpc>
            </a:pPr>
            <a:r>
              <a:rPr kumimoji="1" lang="ja-JP" altLang="en-US" sz="2800" b="1" dirty="0">
                <a:solidFill>
                  <a:srgbClr val="277BE8"/>
                </a:solidFill>
                <a:latin typeface="ＭＳ Ｐゴシック" panose="020B0600070205080204" pitchFamily="50" charset="-128"/>
                <a:ea typeface="ＭＳ Ｐゴシック" panose="020B0600070205080204" pitchFamily="50" charset="-128"/>
              </a:rPr>
              <a:t>■</a:t>
            </a:r>
            <a:r>
              <a:rPr kumimoji="1" lang="ja-JP" altLang="en-US" sz="2800" b="1" dirty="0">
                <a:latin typeface="ＭＳ Ｐゴシック" panose="020B0600070205080204" pitchFamily="50" charset="-128"/>
                <a:ea typeface="ＭＳ Ｐゴシック" panose="020B0600070205080204" pitchFamily="50" charset="-128"/>
              </a:rPr>
              <a:t>若者が仕事を選択する際に最も重視すること</a:t>
            </a:r>
          </a:p>
        </p:txBody>
      </p:sp>
    </p:spTree>
    <p:extLst>
      <p:ext uri="{BB962C8B-B14F-4D97-AF65-F5344CB8AC3E}">
        <p14:creationId xmlns:p14="http://schemas.microsoft.com/office/powerpoint/2010/main" val="215049518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A53E3D-10F0-CD48-D0EB-6841597EEBAF}"/>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BDF9905-9861-0194-A696-9CB5B03529D6}"/>
              </a:ext>
            </a:extLst>
          </p:cNvPr>
          <p:cNvSpPr>
            <a:spLocks noGrp="1"/>
          </p:cNvSpPr>
          <p:nvPr>
            <p:ph type="sldNum" sz="quarter" idx="12"/>
          </p:nvPr>
        </p:nvSpPr>
        <p:spPr/>
        <p:txBody>
          <a:bodyPr/>
          <a:lstStyle/>
          <a:p>
            <a:fld id="{5AE546C7-DDCC-4C79-B357-34FAB75EF343}" type="slidenum">
              <a:rPr kumimoji="1" lang="ja-JP" altLang="en-US" smtClean="0"/>
              <a:t>30</a:t>
            </a:fld>
            <a:endParaRPr kumimoji="1" lang="ja-JP" altLang="en-US"/>
          </a:p>
        </p:txBody>
      </p:sp>
      <p:sp>
        <p:nvSpPr>
          <p:cNvPr id="3" name="タイトル 2">
            <a:extLst>
              <a:ext uri="{FF2B5EF4-FFF2-40B4-BE49-F238E27FC236}">
                <a16:creationId xmlns:a16="http://schemas.microsoft.com/office/drawing/2014/main" id="{EAF5DB27-EDED-87DC-C43A-42E8FD85B916}"/>
              </a:ext>
            </a:extLst>
          </p:cNvPr>
          <p:cNvSpPr>
            <a:spLocks noGrp="1"/>
          </p:cNvSpPr>
          <p:nvPr>
            <p:ph type="title"/>
          </p:nvPr>
        </p:nvSpPr>
        <p:spPr/>
        <p:txBody>
          <a:bodyPr/>
          <a:lstStyle/>
          <a:p>
            <a:r>
              <a:rPr lang="ja-JP" altLang="en-US" dirty="0"/>
              <a:t>３ （問題）</a:t>
            </a:r>
            <a:endParaRPr kumimoji="1" lang="ja-JP" altLang="en-US" dirty="0"/>
          </a:p>
        </p:txBody>
      </p:sp>
      <p:pic>
        <p:nvPicPr>
          <p:cNvPr id="5" name="図 4">
            <a:extLst>
              <a:ext uri="{FF2B5EF4-FFF2-40B4-BE49-F238E27FC236}">
                <a16:creationId xmlns:a16="http://schemas.microsoft.com/office/drawing/2014/main" id="{564315B6-CBFA-943B-F1CB-C4F2D7CDA461}"/>
              </a:ext>
            </a:extLst>
          </p:cNvPr>
          <p:cNvPicPr>
            <a:picLocks noChangeAspect="1"/>
          </p:cNvPicPr>
          <p:nvPr/>
        </p:nvPicPr>
        <p:blipFill>
          <a:blip r:embed="rId2"/>
          <a:stretch>
            <a:fillRect/>
          </a:stretch>
        </p:blipFill>
        <p:spPr>
          <a:xfrm>
            <a:off x="20024" y="789710"/>
            <a:ext cx="9123976" cy="2659720"/>
          </a:xfrm>
          <a:prstGeom prst="rect">
            <a:avLst/>
          </a:prstGeom>
        </p:spPr>
      </p:pic>
    </p:spTree>
    <p:extLst>
      <p:ext uri="{BB962C8B-B14F-4D97-AF65-F5344CB8AC3E}">
        <p14:creationId xmlns:p14="http://schemas.microsoft.com/office/powerpoint/2010/main" val="36347433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3D09DB-0490-3C90-BE06-8EA484579D88}"/>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2A319089-9D4D-F53D-B163-09ADCDA657E7}"/>
              </a:ext>
            </a:extLst>
          </p:cNvPr>
          <p:cNvSpPr>
            <a:spLocks noGrp="1"/>
          </p:cNvSpPr>
          <p:nvPr>
            <p:ph type="sldNum" sz="quarter" idx="12"/>
          </p:nvPr>
        </p:nvSpPr>
        <p:spPr/>
        <p:txBody>
          <a:bodyPr/>
          <a:lstStyle/>
          <a:p>
            <a:fld id="{5AE546C7-DDCC-4C79-B357-34FAB75EF343}" type="slidenum">
              <a:rPr kumimoji="1" lang="ja-JP" altLang="en-US" smtClean="0"/>
              <a:t>31</a:t>
            </a:fld>
            <a:endParaRPr kumimoji="1" lang="ja-JP" altLang="en-US"/>
          </a:p>
        </p:txBody>
      </p:sp>
      <p:sp>
        <p:nvSpPr>
          <p:cNvPr id="3" name="タイトル 2">
            <a:extLst>
              <a:ext uri="{FF2B5EF4-FFF2-40B4-BE49-F238E27FC236}">
                <a16:creationId xmlns:a16="http://schemas.microsoft.com/office/drawing/2014/main" id="{4F24A70B-E676-85A4-DE9A-04B11CBC7651}"/>
              </a:ext>
            </a:extLst>
          </p:cNvPr>
          <p:cNvSpPr>
            <a:spLocks noGrp="1"/>
          </p:cNvSpPr>
          <p:nvPr>
            <p:ph type="title"/>
          </p:nvPr>
        </p:nvSpPr>
        <p:spPr/>
        <p:txBody>
          <a:bodyPr/>
          <a:lstStyle/>
          <a:p>
            <a:r>
              <a:rPr lang="ja-JP" altLang="en-US" dirty="0"/>
              <a:t>３ （解答）</a:t>
            </a:r>
            <a:endParaRPr kumimoji="1" lang="ja-JP" altLang="en-US" dirty="0"/>
          </a:p>
        </p:txBody>
      </p:sp>
      <p:pic>
        <p:nvPicPr>
          <p:cNvPr id="4" name="図 3" descr="back.png">
            <a:hlinkClick r:id="rId2" action="ppaction://hlinksldjump"/>
            <a:extLst>
              <a:ext uri="{FF2B5EF4-FFF2-40B4-BE49-F238E27FC236}">
                <a16:creationId xmlns:a16="http://schemas.microsoft.com/office/drawing/2014/main" id="{3CCFB106-916F-64C6-1984-4BA7988F4BB6}"/>
              </a:ext>
            </a:extLst>
          </p:cNvPr>
          <p:cNvPicPr>
            <a:picLocks noChangeAspect="1"/>
          </p:cNvPicPr>
          <p:nvPr/>
        </p:nvPicPr>
        <p:blipFill>
          <a:blip r:embed="rId3">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6" name="図 5">
            <a:extLst>
              <a:ext uri="{FF2B5EF4-FFF2-40B4-BE49-F238E27FC236}">
                <a16:creationId xmlns:a16="http://schemas.microsoft.com/office/drawing/2014/main" id="{AD796FF2-740F-1ED2-2D31-B2E04D6BCBBB}"/>
              </a:ext>
            </a:extLst>
          </p:cNvPr>
          <p:cNvPicPr>
            <a:picLocks noChangeAspect="1"/>
          </p:cNvPicPr>
          <p:nvPr/>
        </p:nvPicPr>
        <p:blipFill>
          <a:blip r:embed="rId4"/>
          <a:stretch>
            <a:fillRect/>
          </a:stretch>
        </p:blipFill>
        <p:spPr>
          <a:xfrm>
            <a:off x="0" y="780562"/>
            <a:ext cx="9142346" cy="2648437"/>
          </a:xfrm>
          <a:prstGeom prst="rect">
            <a:avLst/>
          </a:prstGeom>
        </p:spPr>
      </p:pic>
    </p:spTree>
    <p:extLst>
      <p:ext uri="{BB962C8B-B14F-4D97-AF65-F5344CB8AC3E}">
        <p14:creationId xmlns:p14="http://schemas.microsoft.com/office/powerpoint/2010/main" val="5015855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9680E7-EFDA-0C68-127F-F800837EDB03}"/>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D95F2528-7B46-1696-0EBD-A2E0D54E07AD}"/>
              </a:ext>
            </a:extLst>
          </p:cNvPr>
          <p:cNvSpPr>
            <a:spLocks noGrp="1"/>
          </p:cNvSpPr>
          <p:nvPr>
            <p:ph type="sldNum" sz="quarter" idx="12"/>
          </p:nvPr>
        </p:nvSpPr>
        <p:spPr/>
        <p:txBody>
          <a:bodyPr/>
          <a:lstStyle/>
          <a:p>
            <a:fld id="{5AE546C7-DDCC-4C79-B357-34FAB75EF343}" type="slidenum">
              <a:rPr kumimoji="1" lang="ja-JP" altLang="en-US" smtClean="0"/>
              <a:t>32</a:t>
            </a:fld>
            <a:endParaRPr kumimoji="1" lang="ja-JP" altLang="en-US"/>
          </a:p>
        </p:txBody>
      </p:sp>
      <p:sp>
        <p:nvSpPr>
          <p:cNvPr id="3" name="タイトル 2">
            <a:extLst>
              <a:ext uri="{FF2B5EF4-FFF2-40B4-BE49-F238E27FC236}">
                <a16:creationId xmlns:a16="http://schemas.microsoft.com/office/drawing/2014/main" id="{7B58D334-3FEF-BC32-890C-11B7C946A55A}"/>
              </a:ext>
            </a:extLst>
          </p:cNvPr>
          <p:cNvSpPr>
            <a:spLocks noGrp="1"/>
          </p:cNvSpPr>
          <p:nvPr>
            <p:ph type="title"/>
          </p:nvPr>
        </p:nvSpPr>
        <p:spPr/>
        <p:txBody>
          <a:bodyPr/>
          <a:lstStyle/>
          <a:p>
            <a:r>
              <a:rPr lang="ja-JP" altLang="en-US" dirty="0"/>
              <a:t>４ （問題）</a:t>
            </a:r>
            <a:endParaRPr kumimoji="1" lang="ja-JP" altLang="en-US" dirty="0"/>
          </a:p>
        </p:txBody>
      </p:sp>
      <p:pic>
        <p:nvPicPr>
          <p:cNvPr id="5" name="図 4">
            <a:extLst>
              <a:ext uri="{FF2B5EF4-FFF2-40B4-BE49-F238E27FC236}">
                <a16:creationId xmlns:a16="http://schemas.microsoft.com/office/drawing/2014/main" id="{41024F2F-47D1-9CB9-F846-5B9983325078}"/>
              </a:ext>
            </a:extLst>
          </p:cNvPr>
          <p:cNvPicPr>
            <a:picLocks noChangeAspect="1"/>
          </p:cNvPicPr>
          <p:nvPr/>
        </p:nvPicPr>
        <p:blipFill>
          <a:blip r:embed="rId2"/>
          <a:stretch>
            <a:fillRect/>
          </a:stretch>
        </p:blipFill>
        <p:spPr>
          <a:xfrm>
            <a:off x="20023" y="883315"/>
            <a:ext cx="9051241" cy="2131421"/>
          </a:xfrm>
          <a:prstGeom prst="rect">
            <a:avLst/>
          </a:prstGeom>
        </p:spPr>
      </p:pic>
    </p:spTree>
    <p:extLst>
      <p:ext uri="{BB962C8B-B14F-4D97-AF65-F5344CB8AC3E}">
        <p14:creationId xmlns:p14="http://schemas.microsoft.com/office/powerpoint/2010/main" val="22474757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01029A-23B2-4790-335D-51DAE1118546}"/>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E3D8732-9422-85D2-3B55-E9A5E5AD4BD0}"/>
              </a:ext>
            </a:extLst>
          </p:cNvPr>
          <p:cNvSpPr>
            <a:spLocks noGrp="1"/>
          </p:cNvSpPr>
          <p:nvPr>
            <p:ph type="sldNum" sz="quarter" idx="12"/>
          </p:nvPr>
        </p:nvSpPr>
        <p:spPr/>
        <p:txBody>
          <a:bodyPr/>
          <a:lstStyle/>
          <a:p>
            <a:fld id="{5AE546C7-DDCC-4C79-B357-34FAB75EF343}" type="slidenum">
              <a:rPr kumimoji="1" lang="ja-JP" altLang="en-US" smtClean="0"/>
              <a:t>33</a:t>
            </a:fld>
            <a:endParaRPr kumimoji="1" lang="ja-JP" altLang="en-US"/>
          </a:p>
        </p:txBody>
      </p:sp>
      <p:sp>
        <p:nvSpPr>
          <p:cNvPr id="3" name="タイトル 2">
            <a:extLst>
              <a:ext uri="{FF2B5EF4-FFF2-40B4-BE49-F238E27FC236}">
                <a16:creationId xmlns:a16="http://schemas.microsoft.com/office/drawing/2014/main" id="{01F10281-4FDB-02AD-5147-B47844F8364E}"/>
              </a:ext>
            </a:extLst>
          </p:cNvPr>
          <p:cNvSpPr>
            <a:spLocks noGrp="1"/>
          </p:cNvSpPr>
          <p:nvPr>
            <p:ph type="title"/>
          </p:nvPr>
        </p:nvSpPr>
        <p:spPr/>
        <p:txBody>
          <a:bodyPr/>
          <a:lstStyle/>
          <a:p>
            <a:r>
              <a:rPr lang="ja-JP" altLang="en-US" dirty="0"/>
              <a:t>４ （解答例）</a:t>
            </a:r>
            <a:endParaRPr kumimoji="1" lang="ja-JP" altLang="en-US" dirty="0"/>
          </a:p>
        </p:txBody>
      </p:sp>
      <p:pic>
        <p:nvPicPr>
          <p:cNvPr id="4" name="図 3" descr="back.png">
            <a:hlinkClick r:id="rId2" action="ppaction://hlinksldjump"/>
            <a:extLst>
              <a:ext uri="{FF2B5EF4-FFF2-40B4-BE49-F238E27FC236}">
                <a16:creationId xmlns:a16="http://schemas.microsoft.com/office/drawing/2014/main" id="{DF20FCEF-EC52-CC04-0CA6-A8BA599AECDB}"/>
              </a:ext>
            </a:extLst>
          </p:cNvPr>
          <p:cNvPicPr>
            <a:picLocks noChangeAspect="1"/>
          </p:cNvPicPr>
          <p:nvPr/>
        </p:nvPicPr>
        <p:blipFill>
          <a:blip r:embed="rId3">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6" name="図 5">
            <a:extLst>
              <a:ext uri="{FF2B5EF4-FFF2-40B4-BE49-F238E27FC236}">
                <a16:creationId xmlns:a16="http://schemas.microsoft.com/office/drawing/2014/main" id="{30C8B208-5C5C-4A62-260E-B7D1B3E8C090}"/>
              </a:ext>
            </a:extLst>
          </p:cNvPr>
          <p:cNvPicPr>
            <a:picLocks noChangeAspect="1"/>
          </p:cNvPicPr>
          <p:nvPr/>
        </p:nvPicPr>
        <p:blipFill>
          <a:blip r:embed="rId4"/>
          <a:stretch>
            <a:fillRect/>
          </a:stretch>
        </p:blipFill>
        <p:spPr>
          <a:xfrm>
            <a:off x="0" y="730688"/>
            <a:ext cx="9131069" cy="2157986"/>
          </a:xfrm>
          <a:prstGeom prst="rect">
            <a:avLst/>
          </a:prstGeom>
        </p:spPr>
      </p:pic>
    </p:spTree>
    <p:extLst>
      <p:ext uri="{BB962C8B-B14F-4D97-AF65-F5344CB8AC3E}">
        <p14:creationId xmlns:p14="http://schemas.microsoft.com/office/powerpoint/2010/main" val="41911122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AAA8AB-69AB-506F-22C6-8C2E39753732}"/>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7ED9A969-0C4C-FD9C-7274-5D63C6A5D822}"/>
              </a:ext>
            </a:extLst>
          </p:cNvPr>
          <p:cNvSpPr>
            <a:spLocks noGrp="1"/>
          </p:cNvSpPr>
          <p:nvPr>
            <p:ph type="sldNum" sz="quarter" idx="12"/>
          </p:nvPr>
        </p:nvSpPr>
        <p:spPr/>
        <p:txBody>
          <a:bodyPr/>
          <a:lstStyle/>
          <a:p>
            <a:fld id="{5AE546C7-DDCC-4C79-B357-34FAB75EF343}" type="slidenum">
              <a:rPr kumimoji="1" lang="ja-JP" altLang="en-US" smtClean="0"/>
              <a:t>34</a:t>
            </a:fld>
            <a:endParaRPr kumimoji="1" lang="ja-JP" altLang="en-US"/>
          </a:p>
        </p:txBody>
      </p:sp>
      <p:sp>
        <p:nvSpPr>
          <p:cNvPr id="3" name="タイトル 2">
            <a:extLst>
              <a:ext uri="{FF2B5EF4-FFF2-40B4-BE49-F238E27FC236}">
                <a16:creationId xmlns:a16="http://schemas.microsoft.com/office/drawing/2014/main" id="{71849D77-133B-E617-7992-7E40FD1E3C42}"/>
              </a:ext>
            </a:extLst>
          </p:cNvPr>
          <p:cNvSpPr>
            <a:spLocks noGrp="1"/>
          </p:cNvSpPr>
          <p:nvPr>
            <p:ph type="title"/>
          </p:nvPr>
        </p:nvSpPr>
        <p:spPr/>
        <p:txBody>
          <a:bodyPr/>
          <a:lstStyle/>
          <a:p>
            <a:r>
              <a:rPr lang="ja-JP" altLang="en-US" dirty="0"/>
              <a:t>５ （問題）</a:t>
            </a:r>
            <a:endParaRPr kumimoji="1" lang="ja-JP" altLang="en-US" dirty="0"/>
          </a:p>
        </p:txBody>
      </p:sp>
      <p:pic>
        <p:nvPicPr>
          <p:cNvPr id="5" name="図 4">
            <a:extLst>
              <a:ext uri="{FF2B5EF4-FFF2-40B4-BE49-F238E27FC236}">
                <a16:creationId xmlns:a16="http://schemas.microsoft.com/office/drawing/2014/main" id="{CC809226-7ACD-08A0-45B9-E6F384C93C7B}"/>
              </a:ext>
            </a:extLst>
          </p:cNvPr>
          <p:cNvPicPr>
            <a:picLocks noChangeAspect="1"/>
          </p:cNvPicPr>
          <p:nvPr/>
        </p:nvPicPr>
        <p:blipFill>
          <a:blip r:embed="rId2"/>
          <a:stretch>
            <a:fillRect/>
          </a:stretch>
        </p:blipFill>
        <p:spPr>
          <a:xfrm>
            <a:off x="1741926" y="96872"/>
            <a:ext cx="5660148" cy="6327661"/>
          </a:xfrm>
          <a:prstGeom prst="rect">
            <a:avLst/>
          </a:prstGeom>
        </p:spPr>
      </p:pic>
      <p:pic>
        <p:nvPicPr>
          <p:cNvPr id="6" name="図 5" descr="back.png">
            <a:hlinkClick r:id="rId3" action="ppaction://hlinksldjump"/>
            <a:extLst>
              <a:ext uri="{FF2B5EF4-FFF2-40B4-BE49-F238E27FC236}">
                <a16:creationId xmlns:a16="http://schemas.microsoft.com/office/drawing/2014/main" id="{D542CDEF-C01D-5AA7-A521-3FC5A2021138}"/>
              </a:ext>
            </a:extLst>
          </p:cNvPr>
          <p:cNvPicPr>
            <a:picLocks noChangeAspect="1"/>
          </p:cNvPicPr>
          <p:nvPr/>
        </p:nvPicPr>
        <p:blipFill>
          <a:blip r:embed="rId4">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Tree>
    <p:extLst>
      <p:ext uri="{BB962C8B-B14F-4D97-AF65-F5344CB8AC3E}">
        <p14:creationId xmlns:p14="http://schemas.microsoft.com/office/powerpoint/2010/main" val="22457989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33CE35FA-0D6F-4C04-6D6C-017D273EB117}"/>
              </a:ext>
            </a:extLst>
          </p:cNvPr>
          <p:cNvSpPr>
            <a:spLocks noGrp="1"/>
          </p:cNvSpPr>
          <p:nvPr>
            <p:ph type="sldNum" sz="quarter" idx="12"/>
          </p:nvPr>
        </p:nvSpPr>
        <p:spPr/>
        <p:txBody>
          <a:bodyPr/>
          <a:lstStyle/>
          <a:p>
            <a:fld id="{5AE546C7-DDCC-4C79-B357-34FAB75EF343}" type="slidenum">
              <a:rPr kumimoji="1" lang="ja-JP" altLang="en-US" smtClean="0"/>
              <a:t>4</a:t>
            </a:fld>
            <a:endParaRPr kumimoji="1" lang="ja-JP" altLang="en-US"/>
          </a:p>
        </p:txBody>
      </p:sp>
      <p:sp>
        <p:nvSpPr>
          <p:cNvPr id="3" name="タイトル 2">
            <a:extLst>
              <a:ext uri="{FF2B5EF4-FFF2-40B4-BE49-F238E27FC236}">
                <a16:creationId xmlns:a16="http://schemas.microsoft.com/office/drawing/2014/main" id="{A89E4A6A-4300-4CFB-F414-0B5981948FF2}"/>
              </a:ext>
            </a:extLst>
          </p:cNvPr>
          <p:cNvSpPr>
            <a:spLocks noGrp="1"/>
          </p:cNvSpPr>
          <p:nvPr>
            <p:ph type="title"/>
          </p:nvPr>
        </p:nvSpPr>
        <p:spPr/>
        <p:txBody>
          <a:bodyPr/>
          <a:lstStyle/>
          <a:p>
            <a:r>
              <a:rPr kumimoji="1" lang="ja-JP" altLang="en-US" dirty="0"/>
              <a:t>１</a:t>
            </a:r>
          </a:p>
        </p:txBody>
      </p:sp>
      <p:sp>
        <p:nvSpPr>
          <p:cNvPr id="4" name="テキスト プレースホルダー 3">
            <a:extLst>
              <a:ext uri="{FF2B5EF4-FFF2-40B4-BE49-F238E27FC236}">
                <a16:creationId xmlns:a16="http://schemas.microsoft.com/office/drawing/2014/main" id="{3D0D1E8B-5206-3D3B-B338-319F46D07735}"/>
              </a:ext>
            </a:extLst>
          </p:cNvPr>
          <p:cNvSpPr>
            <a:spLocks noGrp="1"/>
          </p:cNvSpPr>
          <p:nvPr>
            <p:ph type="body" sz="quarter" idx="15"/>
          </p:nvPr>
        </p:nvSpPr>
        <p:spPr>
          <a:xfrm>
            <a:off x="366612" y="1309930"/>
            <a:ext cx="8410775" cy="1404000"/>
          </a:xfrm>
          <a:ln w="38100">
            <a:solidFill>
              <a:srgbClr val="9BDFF9"/>
            </a:solidFill>
          </a:ln>
        </p:spPr>
        <p:txBody>
          <a:bodyPr>
            <a:normAutofit/>
          </a:bodyPr>
          <a:lstStyle/>
          <a:p>
            <a:r>
              <a:rPr kumimoji="1" lang="ja-JP" altLang="en-US" sz="3600" dirty="0"/>
              <a:t>１番重視すること </a:t>
            </a:r>
          </a:p>
          <a:p>
            <a:r>
              <a:rPr lang="ja-JP" altLang="en-US" b="1" dirty="0">
                <a:solidFill>
                  <a:srgbClr val="005AFF"/>
                </a:solidFill>
              </a:rPr>
              <a:t>例）安定していて長く続けられること</a:t>
            </a:r>
            <a:endParaRPr lang="en-US" altLang="ja-JP" b="1" dirty="0">
              <a:solidFill>
                <a:srgbClr val="005AFF"/>
              </a:solidFill>
            </a:endParaRPr>
          </a:p>
        </p:txBody>
      </p:sp>
      <p:sp>
        <p:nvSpPr>
          <p:cNvPr id="5" name="テキスト プレースホルダー 4">
            <a:extLst>
              <a:ext uri="{FF2B5EF4-FFF2-40B4-BE49-F238E27FC236}">
                <a16:creationId xmlns:a16="http://schemas.microsoft.com/office/drawing/2014/main" id="{77B2FF2C-B89B-6E12-5DF3-1650F58ACF5B}"/>
              </a:ext>
            </a:extLst>
          </p:cNvPr>
          <p:cNvSpPr>
            <a:spLocks noGrp="1"/>
          </p:cNvSpPr>
          <p:nvPr>
            <p:ph type="body" sz="quarter" idx="16"/>
          </p:nvPr>
        </p:nvSpPr>
        <p:spPr>
          <a:xfrm>
            <a:off x="366612" y="179999"/>
            <a:ext cx="8159202" cy="1018252"/>
          </a:xfrm>
        </p:spPr>
        <p:txBody>
          <a:bodyPr/>
          <a:lstStyle/>
          <a:p>
            <a:r>
              <a:rPr kumimoji="1" lang="ja-JP" altLang="en-US" dirty="0"/>
              <a:t>自分が仕事を選択する際に重視する</a:t>
            </a:r>
            <a:br>
              <a:rPr kumimoji="1" lang="en-US" altLang="ja-JP" dirty="0"/>
            </a:br>
            <a:r>
              <a:rPr kumimoji="1" lang="ja-JP" altLang="en-US" dirty="0"/>
              <a:t>ものを三つ選んでみよう。 </a:t>
            </a:r>
            <a:r>
              <a:rPr kumimoji="1" lang="en-US" altLang="ja-JP" b="0" dirty="0"/>
              <a:t>(2/2)</a:t>
            </a:r>
            <a:endParaRPr kumimoji="1" lang="ja-JP" altLang="en-US" dirty="0"/>
          </a:p>
        </p:txBody>
      </p:sp>
      <p:sp>
        <p:nvSpPr>
          <p:cNvPr id="6" name="テキスト プレースホルダー 3">
            <a:extLst>
              <a:ext uri="{FF2B5EF4-FFF2-40B4-BE49-F238E27FC236}">
                <a16:creationId xmlns:a16="http://schemas.microsoft.com/office/drawing/2014/main" id="{CD0DFC65-D079-A83E-CE87-6B2BF38E0DF8}"/>
              </a:ext>
            </a:extLst>
          </p:cNvPr>
          <p:cNvSpPr txBox="1">
            <a:spLocks/>
          </p:cNvSpPr>
          <p:nvPr/>
        </p:nvSpPr>
        <p:spPr>
          <a:xfrm>
            <a:off x="366611" y="3067775"/>
            <a:ext cx="8410775" cy="1404000"/>
          </a:xfrm>
          <a:prstGeom prst="rect">
            <a:avLst/>
          </a:prstGeom>
          <a:ln w="38100">
            <a:solidFill>
              <a:srgbClr val="9BDFF9"/>
            </a:solidFill>
          </a:ln>
        </p:spPr>
        <p:txBody>
          <a:bodyPr vert="horz" lIns="91440" tIns="45720" rIns="91440" bIns="45720" rtlCol="0">
            <a:norm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3600" dirty="0"/>
              <a:t>２番めに重視すること </a:t>
            </a:r>
          </a:p>
          <a:p>
            <a:r>
              <a:rPr lang="ja-JP" altLang="en-US" b="1" dirty="0">
                <a:solidFill>
                  <a:srgbClr val="005AFF"/>
                </a:solidFill>
              </a:rPr>
              <a:t>例）自分のやりたいことができること</a:t>
            </a:r>
          </a:p>
        </p:txBody>
      </p:sp>
      <p:sp>
        <p:nvSpPr>
          <p:cNvPr id="7" name="テキスト プレースホルダー 3">
            <a:extLst>
              <a:ext uri="{FF2B5EF4-FFF2-40B4-BE49-F238E27FC236}">
                <a16:creationId xmlns:a16="http://schemas.microsoft.com/office/drawing/2014/main" id="{41AB6B8A-ACE6-6ECB-D7CA-261494FF7C9D}"/>
              </a:ext>
            </a:extLst>
          </p:cNvPr>
          <p:cNvSpPr txBox="1">
            <a:spLocks/>
          </p:cNvSpPr>
          <p:nvPr/>
        </p:nvSpPr>
        <p:spPr>
          <a:xfrm>
            <a:off x="366611" y="4851176"/>
            <a:ext cx="8410775" cy="1404000"/>
          </a:xfrm>
          <a:prstGeom prst="rect">
            <a:avLst/>
          </a:prstGeom>
          <a:ln w="38100">
            <a:solidFill>
              <a:srgbClr val="9BDFF9"/>
            </a:solidFill>
          </a:ln>
        </p:spPr>
        <p:txBody>
          <a:bodyPr vert="horz" lIns="91440" tIns="45720" rIns="91440" bIns="45720" rtlCol="0">
            <a:norm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3600" dirty="0"/>
              <a:t>３番めに重視すること </a:t>
            </a:r>
          </a:p>
          <a:p>
            <a:r>
              <a:rPr lang="ja-JP" altLang="en-US" b="1" dirty="0">
                <a:solidFill>
                  <a:srgbClr val="005AFF"/>
                </a:solidFill>
              </a:rPr>
              <a:t>例）福利厚生が充実していること</a:t>
            </a:r>
          </a:p>
        </p:txBody>
      </p:sp>
      <p:sp>
        <p:nvSpPr>
          <p:cNvPr id="9" name="テキスト ボックス 8">
            <a:extLst>
              <a:ext uri="{FF2B5EF4-FFF2-40B4-BE49-F238E27FC236}">
                <a16:creationId xmlns:a16="http://schemas.microsoft.com/office/drawing/2014/main" id="{60FB2FF6-464B-3D72-07DC-C499D7908581}"/>
              </a:ext>
            </a:extLst>
          </p:cNvPr>
          <p:cNvSpPr txBox="1"/>
          <p:nvPr/>
        </p:nvSpPr>
        <p:spPr>
          <a:xfrm>
            <a:off x="7558148" y="213369"/>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10" name="大かっこ 9">
            <a:extLst>
              <a:ext uri="{FF2B5EF4-FFF2-40B4-BE49-F238E27FC236}">
                <a16:creationId xmlns:a16="http://schemas.microsoft.com/office/drawing/2014/main" id="{ECAB6552-7B9B-8BC2-C992-7DE8EBF5C7CC}"/>
              </a:ext>
            </a:extLst>
          </p:cNvPr>
          <p:cNvSpPr/>
          <p:nvPr/>
        </p:nvSpPr>
        <p:spPr>
          <a:xfrm>
            <a:off x="473885" y="1901241"/>
            <a:ext cx="8196226" cy="755095"/>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t"/>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1</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1" name="大かっこ 10">
            <a:extLst>
              <a:ext uri="{FF2B5EF4-FFF2-40B4-BE49-F238E27FC236}">
                <a16:creationId xmlns:a16="http://schemas.microsoft.com/office/drawing/2014/main" id="{7054EFE8-E0E9-3B78-61B4-D3249E705E29}"/>
              </a:ext>
            </a:extLst>
          </p:cNvPr>
          <p:cNvSpPr/>
          <p:nvPr/>
        </p:nvSpPr>
        <p:spPr>
          <a:xfrm>
            <a:off x="473885" y="3654636"/>
            <a:ext cx="8196226" cy="755095"/>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t"/>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2</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2" name="大かっこ 11">
            <a:extLst>
              <a:ext uri="{FF2B5EF4-FFF2-40B4-BE49-F238E27FC236}">
                <a16:creationId xmlns:a16="http://schemas.microsoft.com/office/drawing/2014/main" id="{F46265B5-0970-E228-3604-86E60FE1BCF9}"/>
              </a:ext>
            </a:extLst>
          </p:cNvPr>
          <p:cNvSpPr/>
          <p:nvPr/>
        </p:nvSpPr>
        <p:spPr>
          <a:xfrm>
            <a:off x="463941" y="5441279"/>
            <a:ext cx="8196226" cy="755095"/>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t"/>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3</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pic>
        <p:nvPicPr>
          <p:cNvPr id="8" name="図 7" descr="back.png">
            <a:hlinkClick r:id="rId2" action="ppaction://hlinksldjump"/>
            <a:extLst>
              <a:ext uri="{FF2B5EF4-FFF2-40B4-BE49-F238E27FC236}">
                <a16:creationId xmlns:a16="http://schemas.microsoft.com/office/drawing/2014/main" id="{CBB342EA-F1A5-DEAE-AC17-D30B9850AF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64367" y="6085727"/>
            <a:ext cx="829001" cy="469361"/>
          </a:xfrm>
          <a:prstGeom prst="rect">
            <a:avLst/>
          </a:prstGeom>
        </p:spPr>
      </p:pic>
    </p:spTree>
    <p:extLst>
      <p:ext uri="{BB962C8B-B14F-4D97-AF65-F5344CB8AC3E}">
        <p14:creationId xmlns:p14="http://schemas.microsoft.com/office/powerpoint/2010/main" val="2680021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A7465CC5-40A6-AFC8-64EC-FBF59F9F0AC2}"/>
              </a:ext>
            </a:extLst>
          </p:cNvPr>
          <p:cNvSpPr>
            <a:spLocks noGrp="1"/>
          </p:cNvSpPr>
          <p:nvPr>
            <p:ph type="sldNum" sz="quarter" idx="12"/>
          </p:nvPr>
        </p:nvSpPr>
        <p:spPr/>
        <p:txBody>
          <a:bodyPr/>
          <a:lstStyle/>
          <a:p>
            <a:fld id="{5AE546C7-DDCC-4C79-B357-34FAB75EF343}" type="slidenum">
              <a:rPr kumimoji="1" lang="ja-JP" altLang="en-US" smtClean="0"/>
              <a:t>5</a:t>
            </a:fld>
            <a:endParaRPr kumimoji="1" lang="ja-JP" altLang="en-US"/>
          </a:p>
        </p:txBody>
      </p:sp>
      <p:sp>
        <p:nvSpPr>
          <p:cNvPr id="3" name="タイトル 2">
            <a:extLst>
              <a:ext uri="{FF2B5EF4-FFF2-40B4-BE49-F238E27FC236}">
                <a16:creationId xmlns:a16="http://schemas.microsoft.com/office/drawing/2014/main" id="{33E97B76-137B-4E69-3F41-509F0E6B7FDA}"/>
              </a:ext>
            </a:extLst>
          </p:cNvPr>
          <p:cNvSpPr>
            <a:spLocks noGrp="1"/>
          </p:cNvSpPr>
          <p:nvPr>
            <p:ph type="title"/>
          </p:nvPr>
        </p:nvSpPr>
        <p:spPr>
          <a:xfrm>
            <a:off x="980266" y="274014"/>
            <a:ext cx="7892249" cy="1052509"/>
          </a:xfrm>
        </p:spPr>
        <p:txBody>
          <a:bodyPr/>
          <a:lstStyle/>
          <a:p>
            <a:r>
              <a:rPr kumimoji="1" lang="ja-JP" altLang="en-US" dirty="0"/>
              <a:t>五つの自立とその説明を線で結ぼう。</a:t>
            </a:r>
            <a:br>
              <a:rPr kumimoji="1" lang="en-US" altLang="ja-JP" dirty="0"/>
            </a:br>
            <a:r>
              <a:rPr kumimoji="1" lang="en-US" altLang="ja-JP" b="0" dirty="0"/>
              <a:t>(1/10)</a:t>
            </a:r>
            <a:endParaRPr kumimoji="1" lang="ja-JP" altLang="en-US" b="0" dirty="0"/>
          </a:p>
        </p:txBody>
      </p:sp>
      <p:sp>
        <p:nvSpPr>
          <p:cNvPr id="4" name="テキスト プレースホルダー 3">
            <a:extLst>
              <a:ext uri="{FF2B5EF4-FFF2-40B4-BE49-F238E27FC236}">
                <a16:creationId xmlns:a16="http://schemas.microsoft.com/office/drawing/2014/main" id="{E0110F9A-DF13-ACEC-4C0E-7B07A400706E}"/>
              </a:ext>
            </a:extLst>
          </p:cNvPr>
          <p:cNvSpPr>
            <a:spLocks noGrp="1"/>
          </p:cNvSpPr>
          <p:nvPr>
            <p:ph type="body" sz="quarter" idx="15"/>
          </p:nvPr>
        </p:nvSpPr>
        <p:spPr>
          <a:xfrm>
            <a:off x="233606" y="1404671"/>
            <a:ext cx="8676787" cy="658801"/>
          </a:xfrm>
        </p:spPr>
        <p:txBody>
          <a:bodyPr/>
          <a:lstStyle/>
          <a:p>
            <a:r>
              <a:rPr kumimoji="1" lang="en-US" altLang="ja-JP" dirty="0"/>
              <a:t>(1)</a:t>
            </a:r>
            <a:r>
              <a:rPr kumimoji="1" lang="ja-JP" altLang="en-US" dirty="0"/>
              <a:t>精神的自立</a:t>
            </a:r>
          </a:p>
        </p:txBody>
      </p:sp>
      <p:sp>
        <p:nvSpPr>
          <p:cNvPr id="5" name="テキスト プレースホルダー 4">
            <a:extLst>
              <a:ext uri="{FF2B5EF4-FFF2-40B4-BE49-F238E27FC236}">
                <a16:creationId xmlns:a16="http://schemas.microsoft.com/office/drawing/2014/main" id="{B61B7F32-42FB-F741-3FE1-EB67B0AB41AB}"/>
              </a:ext>
            </a:extLst>
          </p:cNvPr>
          <p:cNvSpPr>
            <a:spLocks noGrp="1"/>
          </p:cNvSpPr>
          <p:nvPr>
            <p:ph type="body" sz="quarter" idx="16"/>
          </p:nvPr>
        </p:nvSpPr>
        <p:spPr/>
        <p:txBody>
          <a:bodyPr/>
          <a:lstStyle/>
          <a:p>
            <a:r>
              <a:rPr kumimoji="1" lang="ja-JP" altLang="en-US" dirty="0"/>
              <a:t>２</a:t>
            </a:r>
          </a:p>
        </p:txBody>
      </p:sp>
      <p:sp>
        <p:nvSpPr>
          <p:cNvPr id="7" name="テキスト ボックス 6">
            <a:extLst>
              <a:ext uri="{FF2B5EF4-FFF2-40B4-BE49-F238E27FC236}">
                <a16:creationId xmlns:a16="http://schemas.microsoft.com/office/drawing/2014/main" id="{5A0A0193-E995-7D77-A5F9-E7A61E683F19}"/>
              </a:ext>
            </a:extLst>
          </p:cNvPr>
          <p:cNvSpPr txBox="1"/>
          <p:nvPr/>
        </p:nvSpPr>
        <p:spPr>
          <a:xfrm>
            <a:off x="8259722" y="406065"/>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6" name="コンテンツ プレースホルダー 8">
            <a:extLst>
              <a:ext uri="{FF2B5EF4-FFF2-40B4-BE49-F238E27FC236}">
                <a16:creationId xmlns:a16="http://schemas.microsoft.com/office/drawing/2014/main" id="{EC3EC59A-9197-3ABF-D5EA-0651EFBD7F40}"/>
              </a:ext>
            </a:extLst>
          </p:cNvPr>
          <p:cNvSpPr txBox="1">
            <a:spLocks/>
          </p:cNvSpPr>
          <p:nvPr/>
        </p:nvSpPr>
        <p:spPr>
          <a:xfrm>
            <a:off x="189311" y="2127368"/>
            <a:ext cx="8774689" cy="4273432"/>
          </a:xfrm>
          <a:prstGeom prst="roundRect">
            <a:avLst>
              <a:gd name="adj" fmla="val 4090"/>
            </a:avLst>
          </a:prstGeom>
          <a:ln w="28575">
            <a:solidFill>
              <a:srgbClr val="F75462"/>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631825" indent="-631825">
              <a:lnSpc>
                <a:spcPct val="100000"/>
              </a:lnSpc>
            </a:pPr>
            <a:r>
              <a:rPr lang="ja-JP" altLang="en-US" sz="3000" b="1" dirty="0"/>
              <a:t>ア</a:t>
            </a:r>
            <a:r>
              <a:rPr lang="ja-JP" altLang="en-US" sz="3000" dirty="0"/>
              <a:t>．自分がどのような性を生きるのかを確立し</a:t>
            </a:r>
            <a:r>
              <a:rPr lang="en-US" altLang="ja-JP" sz="3000" dirty="0"/>
              <a:t>……</a:t>
            </a:r>
          </a:p>
          <a:p>
            <a:pPr marL="631825" indent="-631825">
              <a:lnSpc>
                <a:spcPct val="100000"/>
              </a:lnSpc>
            </a:pPr>
            <a:r>
              <a:rPr lang="ja-JP" altLang="en-US" sz="3000" b="1" dirty="0"/>
              <a:t>イ</a:t>
            </a:r>
            <a:r>
              <a:rPr lang="ja-JP" altLang="en-US" sz="3000" dirty="0"/>
              <a:t>．学校・地域などの社会組織のなかで，多様な人々と共に生きられる力，コミュニケーションスキルを身につけること。</a:t>
            </a:r>
          </a:p>
          <a:p>
            <a:pPr marL="623888" indent="-623888">
              <a:lnSpc>
                <a:spcPct val="100000"/>
              </a:lnSpc>
            </a:pPr>
            <a:r>
              <a:rPr lang="ja-JP" altLang="en-US" sz="3000" b="1" dirty="0"/>
              <a:t>ウ</a:t>
            </a:r>
            <a:r>
              <a:rPr lang="ja-JP" altLang="en-US" sz="3000" dirty="0"/>
              <a:t>．自分の言動とその結果に責任を持てること</a:t>
            </a:r>
            <a:r>
              <a:rPr lang="en-US" altLang="ja-JP" sz="3000" dirty="0"/>
              <a:t>……</a:t>
            </a:r>
          </a:p>
          <a:p>
            <a:pPr marL="623888" indent="-623888">
              <a:lnSpc>
                <a:spcPct val="100000"/>
              </a:lnSpc>
            </a:pPr>
            <a:r>
              <a:rPr kumimoji="0" lang="ja-JP" altLang="en-US" sz="3000" b="1" dirty="0">
                <a:solidFill>
                  <a:prstClr val="black"/>
                </a:solidFill>
              </a:rPr>
              <a:t>エ</a:t>
            </a:r>
            <a:r>
              <a:rPr kumimoji="0" lang="ja-JP" altLang="en-US" sz="3000" b="0" i="0" u="none" strike="noStrike" kern="1200" cap="none" spc="0" normalizeH="0" baseline="0" noProof="0" dirty="0">
                <a:ln>
                  <a:noFill/>
                </a:ln>
                <a:solidFill>
                  <a:prstClr val="black"/>
                </a:solidFill>
                <a:effectLst/>
                <a:uLnTx/>
                <a:uFillTx/>
              </a:rPr>
              <a:t>．自分の個性や能力などに合った職業を選択し，日々の生活にかかる費用を把握して，その使い方や管理を計画的に行えること。</a:t>
            </a:r>
            <a:endParaRPr kumimoji="0" lang="en-US" altLang="ja-JP" sz="3000" b="0" i="0" u="none" strike="noStrike" kern="1200" cap="none" spc="0" normalizeH="0" baseline="0" noProof="0" dirty="0">
              <a:ln>
                <a:noFill/>
              </a:ln>
              <a:solidFill>
                <a:prstClr val="black"/>
              </a:solidFill>
              <a:effectLst/>
              <a:uLnTx/>
              <a:uFillTx/>
            </a:endParaRPr>
          </a:p>
          <a:p>
            <a:pPr marL="623888" marR="0" lvl="0" indent="-623888" algn="l" defTabSz="457200" rtl="0" eaLnBrk="1" fontAlgn="auto" latinLnBrk="0" hangingPunct="1">
              <a:lnSpc>
                <a:spcPct val="100000"/>
              </a:lnSpc>
              <a:spcBef>
                <a:spcPts val="0"/>
              </a:spcBef>
              <a:spcAft>
                <a:spcPts val="0"/>
              </a:spcAft>
              <a:buClrTx/>
              <a:buSzTx/>
              <a:buFontTx/>
              <a:buNone/>
              <a:tabLst/>
              <a:defRPr/>
            </a:pPr>
            <a:r>
              <a:rPr lang="ja-JP" altLang="en-US" sz="3000" b="1" dirty="0"/>
              <a:t>オ</a:t>
            </a:r>
            <a:r>
              <a:rPr lang="ja-JP" altLang="en-US" sz="3000" dirty="0"/>
              <a:t>．日々の暮らしを営む力・技能を身につけること。</a:t>
            </a:r>
          </a:p>
        </p:txBody>
      </p:sp>
    </p:spTree>
    <p:extLst>
      <p:ext uri="{BB962C8B-B14F-4D97-AF65-F5344CB8AC3E}">
        <p14:creationId xmlns:p14="http://schemas.microsoft.com/office/powerpoint/2010/main" val="16447570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225C6FC8-64E7-9E4D-5A93-66442514933A}"/>
              </a:ext>
            </a:extLst>
          </p:cNvPr>
          <p:cNvSpPr>
            <a:spLocks noGrp="1"/>
          </p:cNvSpPr>
          <p:nvPr>
            <p:ph type="sldNum" sz="quarter" idx="12"/>
          </p:nvPr>
        </p:nvSpPr>
        <p:spPr/>
        <p:txBody>
          <a:bodyPr/>
          <a:lstStyle/>
          <a:p>
            <a:fld id="{5AE546C7-DDCC-4C79-B357-34FAB75EF343}" type="slidenum">
              <a:rPr kumimoji="1" lang="ja-JP" altLang="en-US" smtClean="0"/>
              <a:t>6</a:t>
            </a:fld>
            <a:endParaRPr kumimoji="1" lang="ja-JP" altLang="en-US"/>
          </a:p>
        </p:txBody>
      </p:sp>
      <p:sp>
        <p:nvSpPr>
          <p:cNvPr id="3" name="タイトル 2">
            <a:extLst>
              <a:ext uri="{FF2B5EF4-FFF2-40B4-BE49-F238E27FC236}">
                <a16:creationId xmlns:a16="http://schemas.microsoft.com/office/drawing/2014/main" id="{181C1D95-5CAE-B884-82EE-CA14A2FE86FF}"/>
              </a:ext>
            </a:extLst>
          </p:cNvPr>
          <p:cNvSpPr>
            <a:spLocks noGrp="1"/>
          </p:cNvSpPr>
          <p:nvPr>
            <p:ph type="title"/>
          </p:nvPr>
        </p:nvSpPr>
        <p:spPr/>
        <p:txBody>
          <a:bodyPr/>
          <a:lstStyle/>
          <a:p>
            <a:r>
              <a:rPr kumimoji="1" lang="ja-JP" altLang="en-US" dirty="0"/>
              <a:t>２</a:t>
            </a:r>
          </a:p>
        </p:txBody>
      </p:sp>
      <p:sp>
        <p:nvSpPr>
          <p:cNvPr id="4" name="テキスト プレースホルダー 3">
            <a:extLst>
              <a:ext uri="{FF2B5EF4-FFF2-40B4-BE49-F238E27FC236}">
                <a16:creationId xmlns:a16="http://schemas.microsoft.com/office/drawing/2014/main" id="{DA3A04AE-FD45-A471-2F82-5A8BF134709F}"/>
              </a:ext>
            </a:extLst>
          </p:cNvPr>
          <p:cNvSpPr>
            <a:spLocks noGrp="1"/>
          </p:cNvSpPr>
          <p:nvPr>
            <p:ph type="body" sz="quarter" idx="15"/>
          </p:nvPr>
        </p:nvSpPr>
        <p:spPr/>
        <p:txBody>
          <a:bodyPr/>
          <a:lstStyle/>
          <a:p>
            <a:r>
              <a:rPr kumimoji="1" lang="en-US" altLang="ja-JP" dirty="0"/>
              <a:t>(1)</a:t>
            </a:r>
            <a:r>
              <a:rPr kumimoji="1" lang="ja-JP" altLang="en-US" dirty="0"/>
              <a:t>精神的自立</a:t>
            </a:r>
          </a:p>
        </p:txBody>
      </p:sp>
      <p:sp>
        <p:nvSpPr>
          <p:cNvPr id="12" name="テキスト プレースホルダー 11">
            <a:extLst>
              <a:ext uri="{FF2B5EF4-FFF2-40B4-BE49-F238E27FC236}">
                <a16:creationId xmlns:a16="http://schemas.microsoft.com/office/drawing/2014/main" id="{2B7CF4F0-2EEA-E5ED-FE28-E78A048C253E}"/>
              </a:ext>
            </a:extLst>
          </p:cNvPr>
          <p:cNvSpPr>
            <a:spLocks noGrp="1"/>
          </p:cNvSpPr>
          <p:nvPr>
            <p:ph type="body" sz="quarter" idx="16"/>
          </p:nvPr>
        </p:nvSpPr>
        <p:spPr>
          <a:xfrm>
            <a:off x="173863" y="123165"/>
            <a:ext cx="7223955" cy="452834"/>
          </a:xfrm>
        </p:spPr>
        <p:txBody>
          <a:bodyPr/>
          <a:lstStyle/>
          <a:p>
            <a:pPr marL="0" marR="0" lvl="0" indent="0" algn="r" defTabSz="914400" rtl="0" eaLnBrk="1" fontAlgn="auto" latinLnBrk="0" hangingPunct="1">
              <a:lnSpc>
                <a:spcPct val="90000"/>
              </a:lnSpc>
              <a:spcBef>
                <a:spcPts val="0"/>
              </a:spcBef>
              <a:spcAft>
                <a:spcPts val="0"/>
              </a:spcAft>
              <a:buClrTx/>
              <a:buSzTx/>
              <a:buFontTx/>
              <a:buNone/>
              <a:tabLst/>
              <a:defRPr/>
            </a:pPr>
            <a:r>
              <a:rPr kumimoji="1" lang="en-US" altLang="ja-JP" b="0" dirty="0"/>
              <a:t>(2/10)</a:t>
            </a:r>
            <a:endParaRPr lang="ja-JP" altLang="en-US" dirty="0"/>
          </a:p>
        </p:txBody>
      </p:sp>
      <p:sp>
        <p:nvSpPr>
          <p:cNvPr id="6" name="テキスト ボックス 5">
            <a:extLst>
              <a:ext uri="{FF2B5EF4-FFF2-40B4-BE49-F238E27FC236}">
                <a16:creationId xmlns:a16="http://schemas.microsoft.com/office/drawing/2014/main" id="{2A160C63-3E4F-19DD-8B75-FCD7DCDB8657}"/>
              </a:ext>
            </a:extLst>
          </p:cNvPr>
          <p:cNvSpPr txBox="1"/>
          <p:nvPr/>
        </p:nvSpPr>
        <p:spPr>
          <a:xfrm>
            <a:off x="7525626" y="179999"/>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7" name="正方形/長方形 6">
            <a:extLst>
              <a:ext uri="{FF2B5EF4-FFF2-40B4-BE49-F238E27FC236}">
                <a16:creationId xmlns:a16="http://schemas.microsoft.com/office/drawing/2014/main" id="{66111E5A-3E63-C7A0-1781-EE5AD203EDFD}"/>
              </a:ext>
            </a:extLst>
          </p:cNvPr>
          <p:cNvSpPr/>
          <p:nvPr/>
        </p:nvSpPr>
        <p:spPr>
          <a:xfrm>
            <a:off x="173864" y="2910625"/>
            <a:ext cx="8603524" cy="3467280"/>
          </a:xfrm>
          <a:prstGeom prst="rect">
            <a:avLst/>
          </a:prstGeom>
          <a:noFill/>
          <a:ln w="38100">
            <a:no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127812" tIns="127812" rIns="127812" bIns="127812" numCol="1" spcCol="1270" anchor="ctr" anchorCtr="0">
            <a:noAutofit/>
          </a:bodyPr>
          <a:lstStyle/>
          <a:p>
            <a:pPr marL="811213" lvl="0" indent="-811213" defTabSz="1244600">
              <a:spcBef>
                <a:spcPct val="0"/>
              </a:spcBef>
              <a:buNone/>
              <a:tabLst>
                <a:tab pos="539750" algn="l"/>
              </a:tabLst>
            </a:pPr>
            <a:r>
              <a:rPr kumimoji="1" lang="ja-JP" altLang="en-US" sz="4000" b="1" dirty="0">
                <a:solidFill>
                  <a:srgbClr val="005AFF"/>
                </a:solidFill>
                <a:latin typeface="ＭＳ Ｐゴシック" panose="020B0600070205080204" pitchFamily="50" charset="-128"/>
                <a:ea typeface="ＭＳ Ｐゴシック" panose="020B0600070205080204" pitchFamily="50" charset="-128"/>
              </a:rPr>
              <a:t>ウ</a:t>
            </a:r>
            <a:r>
              <a:rPr kumimoji="1" lang="ja-JP" altLang="en-US" sz="4000" b="1" dirty="0">
                <a:solidFill>
                  <a:schemeClr val="tx1"/>
                </a:solidFill>
                <a:latin typeface="ＭＳ Ｐゴシック" panose="020B0600070205080204" pitchFamily="50" charset="-128"/>
                <a:ea typeface="ＭＳ Ｐゴシック" panose="020B0600070205080204" pitchFamily="50" charset="-128"/>
              </a:rPr>
              <a:t>．</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自分の言動とその結果に責任を持てること，また，周囲からの助言や意見を冷静に受けとめられる心が持てること。</a:t>
            </a:r>
            <a:endParaRPr kumimoji="1" lang="en-US" altLang="ja-JP" sz="4000" dirty="0">
              <a:solidFill>
                <a:schemeClr val="tx1"/>
              </a:solidFill>
              <a:latin typeface="ＭＳ Ｐゴシック" panose="020B0600070205080204" pitchFamily="50" charset="-128"/>
              <a:ea typeface="ＭＳ Ｐゴシック" panose="020B0600070205080204" pitchFamily="50" charset="-128"/>
            </a:endParaRPr>
          </a:p>
        </p:txBody>
      </p:sp>
      <p:cxnSp>
        <p:nvCxnSpPr>
          <p:cNvPr id="8" name="直線コネクタ 7">
            <a:extLst>
              <a:ext uri="{FF2B5EF4-FFF2-40B4-BE49-F238E27FC236}">
                <a16:creationId xmlns:a16="http://schemas.microsoft.com/office/drawing/2014/main" id="{BD303C77-D611-94E7-8A94-B3C93DF5CC78}"/>
              </a:ext>
            </a:extLst>
          </p:cNvPr>
          <p:cNvCxnSpPr>
            <a:cxnSpLocks/>
          </p:cNvCxnSpPr>
          <p:nvPr/>
        </p:nvCxnSpPr>
        <p:spPr>
          <a:xfrm flipH="1">
            <a:off x="862885" y="2073499"/>
            <a:ext cx="1834803" cy="1468191"/>
          </a:xfrm>
          <a:prstGeom prst="line">
            <a:avLst/>
          </a:prstGeom>
          <a:ln w="38100">
            <a:solidFill>
              <a:srgbClr val="005A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90104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895AEA-4947-35B9-93DB-C855289E93ED}"/>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9972BDA1-4235-76EB-C725-30B5CD9C3EE1}"/>
              </a:ext>
            </a:extLst>
          </p:cNvPr>
          <p:cNvSpPr>
            <a:spLocks noGrp="1"/>
          </p:cNvSpPr>
          <p:nvPr>
            <p:ph type="sldNum" sz="quarter" idx="12"/>
          </p:nvPr>
        </p:nvSpPr>
        <p:spPr/>
        <p:txBody>
          <a:bodyPr/>
          <a:lstStyle/>
          <a:p>
            <a:fld id="{5AE546C7-DDCC-4C79-B357-34FAB75EF343}" type="slidenum">
              <a:rPr kumimoji="1" lang="ja-JP" altLang="en-US" smtClean="0"/>
              <a:t>7</a:t>
            </a:fld>
            <a:endParaRPr kumimoji="1" lang="ja-JP" altLang="en-US"/>
          </a:p>
        </p:txBody>
      </p:sp>
      <p:sp>
        <p:nvSpPr>
          <p:cNvPr id="3" name="タイトル 2">
            <a:extLst>
              <a:ext uri="{FF2B5EF4-FFF2-40B4-BE49-F238E27FC236}">
                <a16:creationId xmlns:a16="http://schemas.microsoft.com/office/drawing/2014/main" id="{B4481D38-C55B-5D0D-E5CB-465D789FAFB5}"/>
              </a:ext>
            </a:extLst>
          </p:cNvPr>
          <p:cNvSpPr>
            <a:spLocks noGrp="1"/>
          </p:cNvSpPr>
          <p:nvPr>
            <p:ph type="title"/>
          </p:nvPr>
        </p:nvSpPr>
        <p:spPr/>
        <p:txBody>
          <a:bodyPr/>
          <a:lstStyle/>
          <a:p>
            <a:r>
              <a:rPr kumimoji="1" lang="ja-JP" altLang="en-US" dirty="0"/>
              <a:t>２</a:t>
            </a:r>
          </a:p>
        </p:txBody>
      </p:sp>
      <p:sp>
        <p:nvSpPr>
          <p:cNvPr id="4" name="テキスト プレースホルダー 3">
            <a:extLst>
              <a:ext uri="{FF2B5EF4-FFF2-40B4-BE49-F238E27FC236}">
                <a16:creationId xmlns:a16="http://schemas.microsoft.com/office/drawing/2014/main" id="{8F6A491F-9E1B-8B09-C5A4-750AF2651637}"/>
              </a:ext>
            </a:extLst>
          </p:cNvPr>
          <p:cNvSpPr>
            <a:spLocks noGrp="1"/>
          </p:cNvSpPr>
          <p:nvPr>
            <p:ph type="body" sz="quarter" idx="15"/>
          </p:nvPr>
        </p:nvSpPr>
        <p:spPr>
          <a:xfrm>
            <a:off x="138408" y="1173764"/>
            <a:ext cx="8410775" cy="617873"/>
          </a:xfrm>
        </p:spPr>
        <p:txBody>
          <a:bodyPr/>
          <a:lstStyle/>
          <a:p>
            <a:r>
              <a:rPr kumimoji="1" lang="en-US" altLang="ja-JP" dirty="0"/>
              <a:t>(</a:t>
            </a:r>
            <a:r>
              <a:rPr lang="en-US" altLang="ja-JP" dirty="0"/>
              <a:t>2</a:t>
            </a:r>
            <a:r>
              <a:rPr kumimoji="1" lang="en-US" altLang="ja-JP" dirty="0"/>
              <a:t>)</a:t>
            </a:r>
            <a:r>
              <a:rPr kumimoji="1" lang="ja-JP" altLang="en-US" dirty="0"/>
              <a:t>社会的自立</a:t>
            </a:r>
          </a:p>
        </p:txBody>
      </p:sp>
      <p:sp>
        <p:nvSpPr>
          <p:cNvPr id="7" name="テキスト ボックス 6">
            <a:extLst>
              <a:ext uri="{FF2B5EF4-FFF2-40B4-BE49-F238E27FC236}">
                <a16:creationId xmlns:a16="http://schemas.microsoft.com/office/drawing/2014/main" id="{54A790D3-EBB4-7F1A-69CE-85940FF457AB}"/>
              </a:ext>
            </a:extLst>
          </p:cNvPr>
          <p:cNvSpPr txBox="1"/>
          <p:nvPr/>
        </p:nvSpPr>
        <p:spPr>
          <a:xfrm>
            <a:off x="7551385" y="179999"/>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8" name="テキスト プレースホルダー 7">
            <a:extLst>
              <a:ext uri="{FF2B5EF4-FFF2-40B4-BE49-F238E27FC236}">
                <a16:creationId xmlns:a16="http://schemas.microsoft.com/office/drawing/2014/main" id="{6E5A08C6-2356-FC39-2C0D-496DB80B1D41}"/>
              </a:ext>
            </a:extLst>
          </p:cNvPr>
          <p:cNvSpPr>
            <a:spLocks noGrp="1"/>
          </p:cNvSpPr>
          <p:nvPr>
            <p:ph type="body" sz="quarter" idx="16"/>
          </p:nvPr>
        </p:nvSpPr>
        <p:spPr>
          <a:xfrm>
            <a:off x="138408" y="179999"/>
            <a:ext cx="7310928" cy="840415"/>
          </a:xfrm>
        </p:spPr>
        <p:txBody>
          <a:bodyPr/>
          <a:lstStyle/>
          <a:p>
            <a:r>
              <a:rPr kumimoji="1" lang="ja-JP" altLang="en-US" dirty="0"/>
              <a:t>五つの自立とその説明を線で結ぼう</a:t>
            </a:r>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j-cs"/>
              </a:rPr>
              <a:t>。</a:t>
            </a:r>
            <a:r>
              <a:rPr kumimoji="1" lang="en-US" altLang="ja-JP" b="0" dirty="0"/>
              <a:t> (3/10)</a:t>
            </a:r>
            <a:endParaRPr lang="ja-JP" altLang="en-US" dirty="0"/>
          </a:p>
        </p:txBody>
      </p:sp>
      <p:sp>
        <p:nvSpPr>
          <p:cNvPr id="5" name="コンテンツ プレースホルダー 8">
            <a:extLst>
              <a:ext uri="{FF2B5EF4-FFF2-40B4-BE49-F238E27FC236}">
                <a16:creationId xmlns:a16="http://schemas.microsoft.com/office/drawing/2014/main" id="{226B7832-E95F-292A-783E-DBAD827CEF39}"/>
              </a:ext>
            </a:extLst>
          </p:cNvPr>
          <p:cNvSpPr txBox="1">
            <a:spLocks/>
          </p:cNvSpPr>
          <p:nvPr/>
        </p:nvSpPr>
        <p:spPr>
          <a:xfrm>
            <a:off x="189311" y="2127368"/>
            <a:ext cx="8774689" cy="4273432"/>
          </a:xfrm>
          <a:prstGeom prst="roundRect">
            <a:avLst>
              <a:gd name="adj" fmla="val 4090"/>
            </a:avLst>
          </a:prstGeom>
          <a:ln w="28575">
            <a:solidFill>
              <a:srgbClr val="F75462"/>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631825" indent="-631825">
              <a:lnSpc>
                <a:spcPct val="100000"/>
              </a:lnSpc>
            </a:pPr>
            <a:r>
              <a:rPr lang="ja-JP" altLang="en-US" sz="3000" b="1" dirty="0"/>
              <a:t>ア</a:t>
            </a:r>
            <a:r>
              <a:rPr lang="ja-JP" altLang="en-US" sz="3000" dirty="0"/>
              <a:t>．自分がどのような性を生きるのかを確立し</a:t>
            </a:r>
            <a:r>
              <a:rPr lang="en-US" altLang="ja-JP" sz="3000" dirty="0"/>
              <a:t>……</a:t>
            </a:r>
          </a:p>
          <a:p>
            <a:pPr marL="631825" indent="-631825">
              <a:lnSpc>
                <a:spcPct val="100000"/>
              </a:lnSpc>
            </a:pPr>
            <a:r>
              <a:rPr lang="ja-JP" altLang="en-US" sz="3000" b="1" dirty="0"/>
              <a:t>イ</a:t>
            </a:r>
            <a:r>
              <a:rPr lang="ja-JP" altLang="en-US" sz="3000" dirty="0"/>
              <a:t>．学校・地域などの社会組織のなかで，多様な人々と共に生きられる力，コミュニケーションスキルを身につけること。</a:t>
            </a:r>
          </a:p>
          <a:p>
            <a:pPr marL="623888" indent="-623888">
              <a:lnSpc>
                <a:spcPct val="100000"/>
              </a:lnSpc>
            </a:pPr>
            <a:r>
              <a:rPr lang="ja-JP" altLang="en-US" sz="3000" b="1" dirty="0"/>
              <a:t>ウ</a:t>
            </a:r>
            <a:r>
              <a:rPr lang="ja-JP" altLang="en-US" sz="3000" dirty="0"/>
              <a:t>．自分の言動とその結果に責任を持てること</a:t>
            </a:r>
            <a:r>
              <a:rPr lang="en-US" altLang="ja-JP" sz="3000" dirty="0"/>
              <a:t>……</a:t>
            </a:r>
          </a:p>
          <a:p>
            <a:pPr marL="623888" indent="-623888">
              <a:lnSpc>
                <a:spcPct val="100000"/>
              </a:lnSpc>
            </a:pPr>
            <a:r>
              <a:rPr kumimoji="0" lang="ja-JP" altLang="en-US" sz="3000" b="1" dirty="0">
                <a:solidFill>
                  <a:prstClr val="black"/>
                </a:solidFill>
              </a:rPr>
              <a:t>エ</a:t>
            </a:r>
            <a:r>
              <a:rPr kumimoji="0" lang="ja-JP" altLang="en-US" sz="3000" b="0" i="0" u="none" strike="noStrike" kern="1200" cap="none" spc="0" normalizeH="0" baseline="0" noProof="0" dirty="0">
                <a:ln>
                  <a:noFill/>
                </a:ln>
                <a:solidFill>
                  <a:prstClr val="black"/>
                </a:solidFill>
                <a:effectLst/>
                <a:uLnTx/>
                <a:uFillTx/>
              </a:rPr>
              <a:t>．自分の個性や能力などに合った職業を選択し，日々の生活にかかる費用を把握して，その使い方や管理を計画的に行えること。</a:t>
            </a:r>
            <a:endParaRPr kumimoji="0" lang="en-US" altLang="ja-JP" sz="3000" b="0" i="0" u="none" strike="noStrike" kern="1200" cap="none" spc="0" normalizeH="0" baseline="0" noProof="0" dirty="0">
              <a:ln>
                <a:noFill/>
              </a:ln>
              <a:solidFill>
                <a:prstClr val="black"/>
              </a:solidFill>
              <a:effectLst/>
              <a:uLnTx/>
              <a:uFillTx/>
            </a:endParaRPr>
          </a:p>
          <a:p>
            <a:pPr marL="623888" marR="0" lvl="0" indent="-623888" algn="l" defTabSz="457200" rtl="0" eaLnBrk="1" fontAlgn="auto" latinLnBrk="0" hangingPunct="1">
              <a:lnSpc>
                <a:spcPct val="100000"/>
              </a:lnSpc>
              <a:spcBef>
                <a:spcPts val="0"/>
              </a:spcBef>
              <a:spcAft>
                <a:spcPts val="0"/>
              </a:spcAft>
              <a:buClrTx/>
              <a:buSzTx/>
              <a:buFontTx/>
              <a:buNone/>
              <a:tabLst/>
              <a:defRPr/>
            </a:pPr>
            <a:r>
              <a:rPr lang="ja-JP" altLang="en-US" sz="3000" b="1" dirty="0"/>
              <a:t>オ</a:t>
            </a:r>
            <a:r>
              <a:rPr lang="ja-JP" altLang="en-US" sz="3000" dirty="0"/>
              <a:t>．日々の暮らしを営む力・技能を身につけること。</a:t>
            </a:r>
          </a:p>
        </p:txBody>
      </p:sp>
    </p:spTree>
    <p:extLst>
      <p:ext uri="{BB962C8B-B14F-4D97-AF65-F5344CB8AC3E}">
        <p14:creationId xmlns:p14="http://schemas.microsoft.com/office/powerpoint/2010/main" val="180058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BFF14D-B8E9-DE9A-920D-1982FC8D4E76}"/>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4DCF47E3-F755-A68B-9B6F-505722FC69D3}"/>
              </a:ext>
            </a:extLst>
          </p:cNvPr>
          <p:cNvSpPr>
            <a:spLocks noGrp="1"/>
          </p:cNvSpPr>
          <p:nvPr>
            <p:ph type="sldNum" sz="quarter" idx="12"/>
          </p:nvPr>
        </p:nvSpPr>
        <p:spPr/>
        <p:txBody>
          <a:bodyPr/>
          <a:lstStyle/>
          <a:p>
            <a:fld id="{5AE546C7-DDCC-4C79-B357-34FAB75EF343}" type="slidenum">
              <a:rPr kumimoji="1" lang="ja-JP" altLang="en-US" smtClean="0"/>
              <a:t>8</a:t>
            </a:fld>
            <a:endParaRPr kumimoji="1" lang="ja-JP" altLang="en-US"/>
          </a:p>
        </p:txBody>
      </p:sp>
      <p:sp>
        <p:nvSpPr>
          <p:cNvPr id="3" name="タイトル 2">
            <a:extLst>
              <a:ext uri="{FF2B5EF4-FFF2-40B4-BE49-F238E27FC236}">
                <a16:creationId xmlns:a16="http://schemas.microsoft.com/office/drawing/2014/main" id="{A4FED048-479A-55CA-6FDF-AF28378BE811}"/>
              </a:ext>
            </a:extLst>
          </p:cNvPr>
          <p:cNvSpPr>
            <a:spLocks noGrp="1"/>
          </p:cNvSpPr>
          <p:nvPr>
            <p:ph type="title"/>
          </p:nvPr>
        </p:nvSpPr>
        <p:spPr/>
        <p:txBody>
          <a:bodyPr/>
          <a:lstStyle/>
          <a:p>
            <a:r>
              <a:rPr kumimoji="1" lang="ja-JP" altLang="en-US" dirty="0"/>
              <a:t>２</a:t>
            </a:r>
          </a:p>
        </p:txBody>
      </p:sp>
      <p:sp>
        <p:nvSpPr>
          <p:cNvPr id="4" name="テキスト プレースホルダー 3">
            <a:extLst>
              <a:ext uri="{FF2B5EF4-FFF2-40B4-BE49-F238E27FC236}">
                <a16:creationId xmlns:a16="http://schemas.microsoft.com/office/drawing/2014/main" id="{E5382BF4-5A4B-AC1A-8F0C-D2477125E120}"/>
              </a:ext>
            </a:extLst>
          </p:cNvPr>
          <p:cNvSpPr>
            <a:spLocks noGrp="1"/>
          </p:cNvSpPr>
          <p:nvPr>
            <p:ph type="body" sz="quarter" idx="15"/>
          </p:nvPr>
        </p:nvSpPr>
        <p:spPr/>
        <p:txBody>
          <a:bodyPr/>
          <a:lstStyle/>
          <a:p>
            <a:r>
              <a:rPr kumimoji="1" lang="en-US" altLang="ja-JP" dirty="0"/>
              <a:t>(</a:t>
            </a:r>
            <a:r>
              <a:rPr lang="en-US" altLang="ja-JP" dirty="0"/>
              <a:t>2</a:t>
            </a:r>
            <a:r>
              <a:rPr kumimoji="1" lang="en-US" altLang="ja-JP" dirty="0"/>
              <a:t>)</a:t>
            </a:r>
            <a:r>
              <a:rPr lang="ja-JP" altLang="en-US" dirty="0"/>
              <a:t>社会</a:t>
            </a:r>
            <a:r>
              <a:rPr kumimoji="1" lang="ja-JP" altLang="en-US" dirty="0"/>
              <a:t>的自立</a:t>
            </a:r>
          </a:p>
        </p:txBody>
      </p:sp>
      <p:sp>
        <p:nvSpPr>
          <p:cNvPr id="12" name="テキスト プレースホルダー 11">
            <a:extLst>
              <a:ext uri="{FF2B5EF4-FFF2-40B4-BE49-F238E27FC236}">
                <a16:creationId xmlns:a16="http://schemas.microsoft.com/office/drawing/2014/main" id="{86B33C6D-D132-4FBE-9D87-AB324D2310C1}"/>
              </a:ext>
            </a:extLst>
          </p:cNvPr>
          <p:cNvSpPr>
            <a:spLocks noGrp="1"/>
          </p:cNvSpPr>
          <p:nvPr>
            <p:ph type="body" sz="quarter" idx="16"/>
          </p:nvPr>
        </p:nvSpPr>
        <p:spPr>
          <a:xfrm>
            <a:off x="173863" y="123165"/>
            <a:ext cx="7223955" cy="452834"/>
          </a:xfrm>
        </p:spPr>
        <p:txBody>
          <a:bodyPr/>
          <a:lstStyle/>
          <a:p>
            <a:pPr marL="0" marR="0" lvl="0" indent="0" algn="r" defTabSz="914400" rtl="0" eaLnBrk="1" fontAlgn="auto" latinLnBrk="0" hangingPunct="1">
              <a:lnSpc>
                <a:spcPct val="90000"/>
              </a:lnSpc>
              <a:spcBef>
                <a:spcPts val="0"/>
              </a:spcBef>
              <a:spcAft>
                <a:spcPts val="0"/>
              </a:spcAft>
              <a:buClrTx/>
              <a:buSzTx/>
              <a:buFontTx/>
              <a:buNone/>
              <a:tabLst/>
              <a:defRPr/>
            </a:pPr>
            <a:r>
              <a:rPr kumimoji="1" lang="en-US" altLang="ja-JP" b="0" dirty="0"/>
              <a:t>(</a:t>
            </a:r>
            <a:r>
              <a:rPr lang="en-US" altLang="ja-JP" b="0" dirty="0"/>
              <a:t>4</a:t>
            </a:r>
            <a:r>
              <a:rPr kumimoji="1" lang="en-US" altLang="ja-JP" b="0" dirty="0"/>
              <a:t>/10)</a:t>
            </a:r>
            <a:endParaRPr lang="ja-JP" altLang="en-US" dirty="0"/>
          </a:p>
        </p:txBody>
      </p:sp>
      <p:sp>
        <p:nvSpPr>
          <p:cNvPr id="6" name="テキスト ボックス 5">
            <a:extLst>
              <a:ext uri="{FF2B5EF4-FFF2-40B4-BE49-F238E27FC236}">
                <a16:creationId xmlns:a16="http://schemas.microsoft.com/office/drawing/2014/main" id="{151DEEE3-6203-4DF9-569C-D2D1B9A8A7AA}"/>
              </a:ext>
            </a:extLst>
          </p:cNvPr>
          <p:cNvSpPr txBox="1"/>
          <p:nvPr/>
        </p:nvSpPr>
        <p:spPr>
          <a:xfrm>
            <a:off x="7525626" y="179999"/>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7" name="正方形/長方形 6">
            <a:extLst>
              <a:ext uri="{FF2B5EF4-FFF2-40B4-BE49-F238E27FC236}">
                <a16:creationId xmlns:a16="http://schemas.microsoft.com/office/drawing/2014/main" id="{EBF8490C-E22B-8FA8-BC5E-1142120797C8}"/>
              </a:ext>
            </a:extLst>
          </p:cNvPr>
          <p:cNvSpPr/>
          <p:nvPr/>
        </p:nvSpPr>
        <p:spPr>
          <a:xfrm>
            <a:off x="173864" y="2910625"/>
            <a:ext cx="8603523" cy="3467280"/>
          </a:xfrm>
          <a:prstGeom prst="rect">
            <a:avLst/>
          </a:prstGeom>
          <a:noFill/>
          <a:ln w="38100">
            <a:no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127812" tIns="127812" rIns="127812" bIns="127812" numCol="1" spcCol="1270" anchor="ctr" anchorCtr="0">
            <a:noAutofit/>
          </a:bodyPr>
          <a:lstStyle/>
          <a:p>
            <a:pPr marL="811213" lvl="0" indent="-811213" defTabSz="1244600">
              <a:spcBef>
                <a:spcPct val="0"/>
              </a:spcBef>
              <a:buNone/>
              <a:tabLst>
                <a:tab pos="539750" algn="l"/>
              </a:tabLst>
            </a:pPr>
            <a:r>
              <a:rPr kumimoji="1" lang="ja-JP" altLang="en-US" sz="4000" b="1" dirty="0">
                <a:solidFill>
                  <a:srgbClr val="005AFF"/>
                </a:solidFill>
                <a:latin typeface="ＭＳ Ｐゴシック" panose="020B0600070205080204" pitchFamily="50" charset="-128"/>
                <a:ea typeface="ＭＳ Ｐゴシック" panose="020B0600070205080204" pitchFamily="50" charset="-128"/>
              </a:rPr>
              <a:t>イ</a:t>
            </a:r>
            <a:r>
              <a:rPr kumimoji="1" lang="ja-JP" altLang="en-US" sz="4000" b="1" dirty="0">
                <a:solidFill>
                  <a:schemeClr val="tx1"/>
                </a:solidFill>
                <a:latin typeface="ＭＳ Ｐゴシック" panose="020B0600070205080204" pitchFamily="50" charset="-128"/>
                <a:ea typeface="ＭＳ Ｐゴシック" panose="020B0600070205080204" pitchFamily="50" charset="-128"/>
              </a:rPr>
              <a:t>．</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学校・地域などの社会組織のなかで，多様な人々と共に生きられる力，コミュニケーションスキルを身につけること。</a:t>
            </a:r>
            <a:endParaRPr kumimoji="1" lang="en-US" altLang="ja-JP" sz="4000" dirty="0">
              <a:solidFill>
                <a:schemeClr val="tx1"/>
              </a:solidFill>
              <a:latin typeface="ＭＳ Ｐゴシック" panose="020B0600070205080204" pitchFamily="50" charset="-128"/>
              <a:ea typeface="ＭＳ Ｐゴシック" panose="020B0600070205080204" pitchFamily="50" charset="-128"/>
            </a:endParaRPr>
          </a:p>
        </p:txBody>
      </p:sp>
      <p:cxnSp>
        <p:nvCxnSpPr>
          <p:cNvPr id="8" name="直線コネクタ 7">
            <a:extLst>
              <a:ext uri="{FF2B5EF4-FFF2-40B4-BE49-F238E27FC236}">
                <a16:creationId xmlns:a16="http://schemas.microsoft.com/office/drawing/2014/main" id="{99D6CC74-E16D-9FB4-3194-BED92E29FF5E}"/>
              </a:ext>
            </a:extLst>
          </p:cNvPr>
          <p:cNvCxnSpPr>
            <a:cxnSpLocks/>
          </p:cNvCxnSpPr>
          <p:nvPr/>
        </p:nvCxnSpPr>
        <p:spPr>
          <a:xfrm flipH="1">
            <a:off x="862885" y="2073499"/>
            <a:ext cx="1834803" cy="1468191"/>
          </a:xfrm>
          <a:prstGeom prst="line">
            <a:avLst/>
          </a:prstGeom>
          <a:ln w="38100">
            <a:solidFill>
              <a:srgbClr val="005A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31129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77ED12-7C99-A2E6-8502-759DCC0DA39A}"/>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5CDE570B-1F36-0A2F-EACA-72B05F3BF4FB}"/>
              </a:ext>
            </a:extLst>
          </p:cNvPr>
          <p:cNvSpPr>
            <a:spLocks noGrp="1"/>
          </p:cNvSpPr>
          <p:nvPr>
            <p:ph type="sldNum" sz="quarter" idx="12"/>
          </p:nvPr>
        </p:nvSpPr>
        <p:spPr/>
        <p:txBody>
          <a:bodyPr/>
          <a:lstStyle/>
          <a:p>
            <a:fld id="{5AE546C7-DDCC-4C79-B357-34FAB75EF343}" type="slidenum">
              <a:rPr kumimoji="1" lang="ja-JP" altLang="en-US" smtClean="0"/>
              <a:t>9</a:t>
            </a:fld>
            <a:endParaRPr kumimoji="1" lang="ja-JP" altLang="en-US"/>
          </a:p>
        </p:txBody>
      </p:sp>
      <p:sp>
        <p:nvSpPr>
          <p:cNvPr id="3" name="タイトル 2">
            <a:extLst>
              <a:ext uri="{FF2B5EF4-FFF2-40B4-BE49-F238E27FC236}">
                <a16:creationId xmlns:a16="http://schemas.microsoft.com/office/drawing/2014/main" id="{8F664028-F8E1-EB49-695E-96823FDB460E}"/>
              </a:ext>
            </a:extLst>
          </p:cNvPr>
          <p:cNvSpPr>
            <a:spLocks noGrp="1"/>
          </p:cNvSpPr>
          <p:nvPr>
            <p:ph type="title"/>
          </p:nvPr>
        </p:nvSpPr>
        <p:spPr/>
        <p:txBody>
          <a:bodyPr/>
          <a:lstStyle/>
          <a:p>
            <a:r>
              <a:rPr kumimoji="1" lang="ja-JP" altLang="en-US" dirty="0"/>
              <a:t>２</a:t>
            </a:r>
          </a:p>
        </p:txBody>
      </p:sp>
      <p:sp>
        <p:nvSpPr>
          <p:cNvPr id="4" name="テキスト プレースホルダー 3">
            <a:extLst>
              <a:ext uri="{FF2B5EF4-FFF2-40B4-BE49-F238E27FC236}">
                <a16:creationId xmlns:a16="http://schemas.microsoft.com/office/drawing/2014/main" id="{B8BC7401-7E12-5A10-D6D3-CD9E843746EC}"/>
              </a:ext>
            </a:extLst>
          </p:cNvPr>
          <p:cNvSpPr>
            <a:spLocks noGrp="1"/>
          </p:cNvSpPr>
          <p:nvPr>
            <p:ph type="body" sz="quarter" idx="15"/>
          </p:nvPr>
        </p:nvSpPr>
        <p:spPr>
          <a:xfrm>
            <a:off x="138408" y="1173764"/>
            <a:ext cx="8410775" cy="617873"/>
          </a:xfrm>
        </p:spPr>
        <p:txBody>
          <a:bodyPr/>
          <a:lstStyle/>
          <a:p>
            <a:r>
              <a:rPr kumimoji="1" lang="en-US" altLang="ja-JP" dirty="0"/>
              <a:t>(</a:t>
            </a:r>
            <a:r>
              <a:rPr lang="en-US" altLang="ja-JP" dirty="0"/>
              <a:t>3</a:t>
            </a:r>
            <a:r>
              <a:rPr kumimoji="1" lang="en-US" altLang="ja-JP" dirty="0"/>
              <a:t>)</a:t>
            </a:r>
            <a:r>
              <a:rPr lang="ja-JP" altLang="en-US" dirty="0"/>
              <a:t>経済</a:t>
            </a:r>
            <a:r>
              <a:rPr kumimoji="1" lang="ja-JP" altLang="en-US" dirty="0"/>
              <a:t>的自立</a:t>
            </a:r>
          </a:p>
        </p:txBody>
      </p:sp>
      <p:sp>
        <p:nvSpPr>
          <p:cNvPr id="7" name="テキスト ボックス 6">
            <a:extLst>
              <a:ext uri="{FF2B5EF4-FFF2-40B4-BE49-F238E27FC236}">
                <a16:creationId xmlns:a16="http://schemas.microsoft.com/office/drawing/2014/main" id="{21DADE27-BDB1-73F2-924D-64FC722DF755}"/>
              </a:ext>
            </a:extLst>
          </p:cNvPr>
          <p:cNvSpPr txBox="1"/>
          <p:nvPr/>
        </p:nvSpPr>
        <p:spPr>
          <a:xfrm>
            <a:off x="7551385" y="179999"/>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8" name="テキスト プレースホルダー 7">
            <a:extLst>
              <a:ext uri="{FF2B5EF4-FFF2-40B4-BE49-F238E27FC236}">
                <a16:creationId xmlns:a16="http://schemas.microsoft.com/office/drawing/2014/main" id="{91E1C76C-930D-56FB-E18E-0B262934A284}"/>
              </a:ext>
            </a:extLst>
          </p:cNvPr>
          <p:cNvSpPr>
            <a:spLocks noGrp="1"/>
          </p:cNvSpPr>
          <p:nvPr>
            <p:ph type="body" sz="quarter" idx="16"/>
          </p:nvPr>
        </p:nvSpPr>
        <p:spPr>
          <a:xfrm>
            <a:off x="138408" y="179999"/>
            <a:ext cx="7310928" cy="840415"/>
          </a:xfrm>
        </p:spPr>
        <p:txBody>
          <a:bodyPr/>
          <a:lstStyle/>
          <a:p>
            <a:r>
              <a:rPr kumimoji="1" lang="ja-JP" altLang="en-US" dirty="0"/>
              <a:t>五つの自立とその説明を線で結ぼう</a:t>
            </a:r>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j-cs"/>
              </a:rPr>
              <a:t>。</a:t>
            </a:r>
            <a:r>
              <a:rPr kumimoji="1" lang="en-US" altLang="ja-JP" b="0" dirty="0"/>
              <a:t>(5/12)</a:t>
            </a:r>
            <a:endParaRPr lang="ja-JP" altLang="en-US" dirty="0"/>
          </a:p>
        </p:txBody>
      </p:sp>
      <p:sp>
        <p:nvSpPr>
          <p:cNvPr id="5" name="コンテンツ プレースホルダー 8">
            <a:extLst>
              <a:ext uri="{FF2B5EF4-FFF2-40B4-BE49-F238E27FC236}">
                <a16:creationId xmlns:a16="http://schemas.microsoft.com/office/drawing/2014/main" id="{5BD6AA25-87F0-28C2-8A90-C8EA78D381CD}"/>
              </a:ext>
            </a:extLst>
          </p:cNvPr>
          <p:cNvSpPr txBox="1">
            <a:spLocks/>
          </p:cNvSpPr>
          <p:nvPr/>
        </p:nvSpPr>
        <p:spPr>
          <a:xfrm>
            <a:off x="189311" y="2127368"/>
            <a:ext cx="8774689" cy="4273432"/>
          </a:xfrm>
          <a:prstGeom prst="roundRect">
            <a:avLst>
              <a:gd name="adj" fmla="val 4090"/>
            </a:avLst>
          </a:prstGeom>
          <a:ln w="28575">
            <a:solidFill>
              <a:srgbClr val="F75462"/>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631825" indent="-631825">
              <a:lnSpc>
                <a:spcPct val="100000"/>
              </a:lnSpc>
            </a:pPr>
            <a:r>
              <a:rPr lang="ja-JP" altLang="en-US" sz="3000" b="1" dirty="0"/>
              <a:t>ア</a:t>
            </a:r>
            <a:r>
              <a:rPr lang="ja-JP" altLang="en-US" sz="3000" dirty="0"/>
              <a:t>．自分がどのような性を生きるのかを確立し</a:t>
            </a:r>
            <a:r>
              <a:rPr lang="en-US" altLang="ja-JP" sz="3000" dirty="0"/>
              <a:t>……</a:t>
            </a:r>
          </a:p>
          <a:p>
            <a:pPr marL="631825" indent="-631825">
              <a:lnSpc>
                <a:spcPct val="100000"/>
              </a:lnSpc>
            </a:pPr>
            <a:r>
              <a:rPr lang="ja-JP" altLang="en-US" sz="3000" b="1" dirty="0"/>
              <a:t>イ</a:t>
            </a:r>
            <a:r>
              <a:rPr lang="ja-JP" altLang="en-US" sz="3000" dirty="0"/>
              <a:t>．学校・地域などの社会組織のなかで，多様な人々と共に生きられる力，コミュニケーションスキルを身につけること。</a:t>
            </a:r>
          </a:p>
          <a:p>
            <a:pPr marL="623888" indent="-623888">
              <a:lnSpc>
                <a:spcPct val="100000"/>
              </a:lnSpc>
            </a:pPr>
            <a:r>
              <a:rPr lang="ja-JP" altLang="en-US" sz="3000" b="1" dirty="0"/>
              <a:t>ウ</a:t>
            </a:r>
            <a:r>
              <a:rPr lang="ja-JP" altLang="en-US" sz="3000" dirty="0"/>
              <a:t>．自分の言動とその結果に責任を持てること</a:t>
            </a:r>
            <a:r>
              <a:rPr lang="en-US" altLang="ja-JP" sz="3000" dirty="0"/>
              <a:t>……</a:t>
            </a:r>
          </a:p>
          <a:p>
            <a:pPr marL="623888" indent="-623888">
              <a:lnSpc>
                <a:spcPct val="100000"/>
              </a:lnSpc>
            </a:pPr>
            <a:r>
              <a:rPr kumimoji="0" lang="ja-JP" altLang="en-US" sz="3000" b="1" dirty="0">
                <a:solidFill>
                  <a:prstClr val="black"/>
                </a:solidFill>
              </a:rPr>
              <a:t>エ</a:t>
            </a:r>
            <a:r>
              <a:rPr kumimoji="0" lang="ja-JP" altLang="en-US" sz="3000" b="0" i="0" u="none" strike="noStrike" kern="1200" cap="none" spc="0" normalizeH="0" baseline="0" noProof="0" dirty="0">
                <a:ln>
                  <a:noFill/>
                </a:ln>
                <a:solidFill>
                  <a:prstClr val="black"/>
                </a:solidFill>
                <a:effectLst/>
                <a:uLnTx/>
                <a:uFillTx/>
              </a:rPr>
              <a:t>．自分の個性や能力などに合った職業を選択し，日々の生活にかかる費用を把握して，その使い方や管理を計画的に行えること。</a:t>
            </a:r>
            <a:endParaRPr kumimoji="0" lang="en-US" altLang="ja-JP" sz="3000" b="0" i="0" u="none" strike="noStrike" kern="1200" cap="none" spc="0" normalizeH="0" baseline="0" noProof="0" dirty="0">
              <a:ln>
                <a:noFill/>
              </a:ln>
              <a:solidFill>
                <a:prstClr val="black"/>
              </a:solidFill>
              <a:effectLst/>
              <a:uLnTx/>
              <a:uFillTx/>
            </a:endParaRPr>
          </a:p>
          <a:p>
            <a:pPr marL="623888" marR="0" lvl="0" indent="-623888" algn="l" defTabSz="457200" rtl="0" eaLnBrk="1" fontAlgn="auto" latinLnBrk="0" hangingPunct="1">
              <a:lnSpc>
                <a:spcPct val="100000"/>
              </a:lnSpc>
              <a:spcBef>
                <a:spcPts val="0"/>
              </a:spcBef>
              <a:spcAft>
                <a:spcPts val="0"/>
              </a:spcAft>
              <a:buClrTx/>
              <a:buSzTx/>
              <a:buFontTx/>
              <a:buNone/>
              <a:tabLst/>
              <a:defRPr/>
            </a:pPr>
            <a:r>
              <a:rPr lang="ja-JP" altLang="en-US" sz="3000" b="1" dirty="0"/>
              <a:t>オ</a:t>
            </a:r>
            <a:r>
              <a:rPr lang="ja-JP" altLang="en-US" sz="3000" dirty="0"/>
              <a:t>．日々の暮らしを営む力・技能を身につけること。</a:t>
            </a:r>
          </a:p>
        </p:txBody>
      </p:sp>
    </p:spTree>
    <p:extLst>
      <p:ext uri="{BB962C8B-B14F-4D97-AF65-F5344CB8AC3E}">
        <p14:creationId xmlns:p14="http://schemas.microsoft.com/office/powerpoint/2010/main" val="814144212"/>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4_スライドフォーマット.potx" id="{41537B3A-58B8-4997-A1D5-62FC56304357}" vid="{1722AE44-CF25-4206-880D-2A7465975B6F}"/>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R4_スライドフォーマット</Template>
  <TotalTime>2399</TotalTime>
  <Words>1719</Words>
  <PresentationFormat>画面に合わせる (4:3)</PresentationFormat>
  <Paragraphs>244</Paragraphs>
  <Slides>34</Slides>
  <Notes>13</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34</vt:i4>
      </vt:variant>
    </vt:vector>
  </HeadingPairs>
  <TitlesOfParts>
    <vt:vector size="38" baseType="lpstr">
      <vt:lpstr>ＭＳ Ｐゴシック</vt:lpstr>
      <vt:lpstr>游ゴシック</vt:lpstr>
      <vt:lpstr>Arial</vt:lpstr>
      <vt:lpstr>Office テーマ</vt:lpstr>
      <vt:lpstr>02 青年期の自立</vt:lpstr>
      <vt:lpstr>問題インデックス</vt:lpstr>
      <vt:lpstr>自分が仕事を選択する際に重視する ものを三つ選んでみよう。 (1/2)</vt:lpstr>
      <vt:lpstr>１</vt:lpstr>
      <vt:lpstr>五つの自立とその説明を線で結ぼう。 (1/10)</vt:lpstr>
      <vt:lpstr>２</vt:lpstr>
      <vt:lpstr>２</vt:lpstr>
      <vt:lpstr>２</vt:lpstr>
      <vt:lpstr>２</vt:lpstr>
      <vt:lpstr>２</vt:lpstr>
      <vt:lpstr>２</vt:lpstr>
      <vt:lpstr>２</vt:lpstr>
      <vt:lpstr>２</vt:lpstr>
      <vt:lpstr>２</vt:lpstr>
      <vt:lpstr>次の（　　）に適語を記入しよう。(1/3)</vt:lpstr>
      <vt:lpstr>３</vt:lpstr>
      <vt:lpstr>３</vt:lpstr>
      <vt:lpstr>教科書p.18を参考にして，持続可能な社会 を実現するために必要なことをまとめてみよう。</vt:lpstr>
      <vt:lpstr>教科書p.18  5  にあるさまざまな生活スキル について，自分に当てはまるものに〇を 記入しよう。(1/7)</vt:lpstr>
      <vt:lpstr>５</vt:lpstr>
      <vt:lpstr>５</vt:lpstr>
      <vt:lpstr>５</vt:lpstr>
      <vt:lpstr>５</vt:lpstr>
      <vt:lpstr>５</vt:lpstr>
      <vt:lpstr>５</vt:lpstr>
      <vt:lpstr>１ （問題）</vt:lpstr>
      <vt:lpstr>１ （解答例）</vt:lpstr>
      <vt:lpstr>２ （問題）</vt:lpstr>
      <vt:lpstr>２ （解答）</vt:lpstr>
      <vt:lpstr>３ （問題）</vt:lpstr>
      <vt:lpstr>３ （解答）</vt:lpstr>
      <vt:lpstr>４ （問題）</vt:lpstr>
      <vt:lpstr>４ （解答例）</vt:lpstr>
      <vt:lpstr>５ （問題）</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Printed>2025-03-21T00:47:48Z</cp:lastPrinted>
  <dcterms:created xsi:type="dcterms:W3CDTF">2020-05-11T04:01:04Z</dcterms:created>
  <dcterms:modified xsi:type="dcterms:W3CDTF">2025-04-03T23:42:40Z</dcterms:modified>
</cp:coreProperties>
</file>