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2"/>
  </p:notesMasterIdLst>
  <p:handoutMasterIdLst>
    <p:handoutMasterId r:id="rId43"/>
  </p:handoutMasterIdLst>
  <p:sldIdLst>
    <p:sldId id="267" r:id="rId2"/>
    <p:sldId id="402" r:id="rId3"/>
    <p:sldId id="405" r:id="rId4"/>
    <p:sldId id="417" r:id="rId5"/>
    <p:sldId id="374" r:id="rId6"/>
    <p:sldId id="427" r:id="rId7"/>
    <p:sldId id="428" r:id="rId8"/>
    <p:sldId id="403" r:id="rId9"/>
    <p:sldId id="404" r:id="rId10"/>
    <p:sldId id="406" r:id="rId11"/>
    <p:sldId id="407" r:id="rId12"/>
    <p:sldId id="408" r:id="rId13"/>
    <p:sldId id="409" r:id="rId14"/>
    <p:sldId id="410" r:id="rId15"/>
    <p:sldId id="411" r:id="rId16"/>
    <p:sldId id="412" r:id="rId17"/>
    <p:sldId id="413" r:id="rId18"/>
    <p:sldId id="414" r:id="rId19"/>
    <p:sldId id="415" r:id="rId20"/>
    <p:sldId id="418" r:id="rId21"/>
    <p:sldId id="419" r:id="rId22"/>
    <p:sldId id="421" r:id="rId23"/>
    <p:sldId id="422" r:id="rId24"/>
    <p:sldId id="423" r:id="rId25"/>
    <p:sldId id="424" r:id="rId26"/>
    <p:sldId id="425" r:id="rId27"/>
    <p:sldId id="426" r:id="rId28"/>
    <p:sldId id="430" r:id="rId29"/>
    <p:sldId id="431" r:id="rId30"/>
    <p:sldId id="444" r:id="rId31"/>
    <p:sldId id="436" r:id="rId32"/>
    <p:sldId id="437" r:id="rId33"/>
    <p:sldId id="438" r:id="rId34"/>
    <p:sldId id="439" r:id="rId35"/>
    <p:sldId id="440" r:id="rId36"/>
    <p:sldId id="441" r:id="rId37"/>
    <p:sldId id="442" r:id="rId38"/>
    <p:sldId id="443" r:id="rId39"/>
    <p:sldId id="432" r:id="rId40"/>
    <p:sldId id="433"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BEF"/>
    <a:srgbClr val="005AFF"/>
    <a:srgbClr val="F6ECA6"/>
    <a:srgbClr val="14B1E7"/>
    <a:srgbClr val="D5E1EE"/>
    <a:srgbClr val="00ABBD"/>
    <a:srgbClr val="CFEAE6"/>
    <a:srgbClr val="277BE8"/>
    <a:srgbClr val="68696C"/>
    <a:srgbClr val="DD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097" autoAdjust="0"/>
    <p:restoredTop sz="94303" autoAdjust="0"/>
  </p:normalViewPr>
  <p:slideViewPr>
    <p:cSldViewPr snapToGrid="0">
      <p:cViewPr varScale="1">
        <p:scale>
          <a:sx n="64" d="100"/>
          <a:sy n="64" d="100"/>
        </p:scale>
        <p:origin x="60" y="8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1" d="100"/>
          <a:sy n="81" d="100"/>
        </p:scale>
        <p:origin x="1008"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09EC34-FC8F-FF04-2AF6-60C8EA45C6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9AF51CFA-BB39-379F-0C16-BC8BF0690D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0FFAE7-CCBD-4882-9B41-FBF2B5CC7860}" type="datetimeFigureOut">
              <a:rPr kumimoji="1" lang="ja-JP" altLang="en-US" smtClean="0"/>
              <a:t>2025/4/4</a:t>
            </a:fld>
            <a:endParaRPr kumimoji="1" lang="ja-JP" altLang="en-US"/>
          </a:p>
        </p:txBody>
      </p:sp>
      <p:sp>
        <p:nvSpPr>
          <p:cNvPr id="4" name="フッター プレースホルダー 3">
            <a:extLst>
              <a:ext uri="{FF2B5EF4-FFF2-40B4-BE49-F238E27FC236}">
                <a16:creationId xmlns:a16="http://schemas.microsoft.com/office/drawing/2014/main" id="{E150BA87-16E2-FDD7-0EC5-07934D3BE62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99AB036-9C28-A9B6-8FC3-C013B820BD2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152DC0A-0EF1-464F-BBC4-47B626F9212C}" type="slidenum">
              <a:rPr kumimoji="1" lang="ja-JP" altLang="en-US" smtClean="0"/>
              <a:t>‹#›</a:t>
            </a:fld>
            <a:endParaRPr kumimoji="1" lang="ja-JP" altLang="en-US"/>
          </a:p>
        </p:txBody>
      </p:sp>
    </p:spTree>
    <p:extLst>
      <p:ext uri="{BB962C8B-B14F-4D97-AF65-F5344CB8AC3E}">
        <p14:creationId xmlns:p14="http://schemas.microsoft.com/office/powerpoint/2010/main" val="2692362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7744EE-B228-4D4B-B3C5-E24EBA43BD19}" type="datetimeFigureOut">
              <a:rPr kumimoji="1" lang="ja-JP" altLang="en-US" smtClean="0"/>
              <a:t>2025/4/4</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8</a:t>
            </a:fld>
            <a:endParaRPr kumimoji="1" lang="ja-JP" altLang="en-US"/>
          </a:p>
        </p:txBody>
      </p:sp>
    </p:spTree>
    <p:extLst>
      <p:ext uri="{BB962C8B-B14F-4D97-AF65-F5344CB8AC3E}">
        <p14:creationId xmlns:p14="http://schemas.microsoft.com/office/powerpoint/2010/main" val="508033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1464E8-1BED-AE9D-7BCD-B658A7E482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99BA59-1C4D-D0C4-DD51-74D1694B05C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CA16246-BE21-6B24-2B28-7F561F91E88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0B6324F-3107-2D9E-2814-E58934E2056F}"/>
              </a:ext>
            </a:extLst>
          </p:cNvPr>
          <p:cNvSpPr>
            <a:spLocks noGrp="1"/>
          </p:cNvSpPr>
          <p:nvPr>
            <p:ph type="sldNum" sz="quarter" idx="5"/>
          </p:nvPr>
        </p:nvSpPr>
        <p:spPr/>
        <p:txBody>
          <a:bodyPr/>
          <a:lstStyle/>
          <a:p>
            <a:fld id="{18CE2DE2-5132-4E7D-B18E-E71053432C59}" type="slidenum">
              <a:rPr kumimoji="1" lang="ja-JP" altLang="en-US" smtClean="0"/>
              <a:t>10</a:t>
            </a:fld>
            <a:endParaRPr kumimoji="1" lang="ja-JP" altLang="en-US"/>
          </a:p>
        </p:txBody>
      </p:sp>
    </p:spTree>
    <p:extLst>
      <p:ext uri="{BB962C8B-B14F-4D97-AF65-F5344CB8AC3E}">
        <p14:creationId xmlns:p14="http://schemas.microsoft.com/office/powerpoint/2010/main" val="17522933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5B77F-E8B7-9A7B-2C96-44053FC39D1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51D7A73-3DC5-6629-54E9-344AEC81F32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5C8F71E-158A-58E2-EC3C-483C4C73EA8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C285F7C4-0BE7-2075-6D24-63D91056C3C7}"/>
              </a:ext>
            </a:extLst>
          </p:cNvPr>
          <p:cNvSpPr>
            <a:spLocks noGrp="1"/>
          </p:cNvSpPr>
          <p:nvPr>
            <p:ph type="sldNum" sz="quarter" idx="5"/>
          </p:nvPr>
        </p:nvSpPr>
        <p:spPr/>
        <p:txBody>
          <a:bodyPr/>
          <a:lstStyle/>
          <a:p>
            <a:fld id="{18CE2DE2-5132-4E7D-B18E-E71053432C59}" type="slidenum">
              <a:rPr kumimoji="1" lang="ja-JP" altLang="en-US" smtClean="0"/>
              <a:t>12</a:t>
            </a:fld>
            <a:endParaRPr kumimoji="1" lang="ja-JP" altLang="en-US"/>
          </a:p>
        </p:txBody>
      </p:sp>
    </p:spTree>
    <p:extLst>
      <p:ext uri="{BB962C8B-B14F-4D97-AF65-F5344CB8AC3E}">
        <p14:creationId xmlns:p14="http://schemas.microsoft.com/office/powerpoint/2010/main" val="4041267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5B586-B7B3-E732-DE25-211032BBCCE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5EA3E2-5B8A-D44D-7A76-4240E9E67C2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2E160BA-F71F-02C9-D77A-1F3D1B61B02C}"/>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6CFD1D70-8A2F-F0FF-72FF-F8C50DE88AE6}"/>
              </a:ext>
            </a:extLst>
          </p:cNvPr>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1399614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49B4F7-BDFC-3D9E-BF6E-A848B48469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5D77CFF-10E2-997B-4337-BE33484FB41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FE76EED-90C6-C820-805F-CA843B61ADD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41E1916-D4BE-9D18-7FB3-FF79CEC49AA3}"/>
              </a:ext>
            </a:extLst>
          </p:cNvPr>
          <p:cNvSpPr>
            <a:spLocks noGrp="1"/>
          </p:cNvSpPr>
          <p:nvPr>
            <p:ph type="sldNum" sz="quarter" idx="5"/>
          </p:nvPr>
        </p:nvSpPr>
        <p:spPr/>
        <p:txBody>
          <a:bodyPr/>
          <a:lstStyle/>
          <a:p>
            <a:fld id="{18CE2DE2-5132-4E7D-B18E-E71053432C59}" type="slidenum">
              <a:rPr kumimoji="1" lang="ja-JP" altLang="en-US" smtClean="0"/>
              <a:t>16</a:t>
            </a:fld>
            <a:endParaRPr kumimoji="1" lang="ja-JP" altLang="en-US"/>
          </a:p>
        </p:txBody>
      </p:sp>
    </p:spTree>
    <p:extLst>
      <p:ext uri="{BB962C8B-B14F-4D97-AF65-F5344CB8AC3E}">
        <p14:creationId xmlns:p14="http://schemas.microsoft.com/office/powerpoint/2010/main" val="37336586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BBFE5-C0B6-0869-EB5A-806D5EBF887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CACA76-FF74-F13A-77B9-0E59DE4B8E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35C8AAE-FB50-AEE9-A10D-ABA61FFFF67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B3EA0D8-86C5-59A7-CB07-84E91BFAB68E}"/>
              </a:ext>
            </a:extLst>
          </p:cNvPr>
          <p:cNvSpPr>
            <a:spLocks noGrp="1"/>
          </p:cNvSpPr>
          <p:nvPr>
            <p:ph type="sldNum" sz="quarter" idx="5"/>
          </p:nvPr>
        </p:nvSpPr>
        <p:spPr/>
        <p:txBody>
          <a:bodyPr/>
          <a:lstStyle/>
          <a:p>
            <a:fld id="{18CE2DE2-5132-4E7D-B18E-E71053432C59}" type="slidenum">
              <a:rPr kumimoji="1" lang="ja-JP" altLang="en-US" smtClean="0"/>
              <a:t>18</a:t>
            </a:fld>
            <a:endParaRPr kumimoji="1" lang="ja-JP" altLang="en-US"/>
          </a:p>
        </p:txBody>
      </p:sp>
    </p:spTree>
    <p:extLst>
      <p:ext uri="{BB962C8B-B14F-4D97-AF65-F5344CB8AC3E}">
        <p14:creationId xmlns:p14="http://schemas.microsoft.com/office/powerpoint/2010/main" val="26882284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50504" y="4668310"/>
            <a:ext cx="7920000"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grpSp>
        <p:nvGrpSpPr>
          <p:cNvPr id="3" name="グループ化 2">
            <a:extLst>
              <a:ext uri="{FF2B5EF4-FFF2-40B4-BE49-F238E27FC236}">
                <a16:creationId xmlns:a16="http://schemas.microsoft.com/office/drawing/2014/main" id="{3E40D957-E35D-6218-B649-EFA9C00878AE}"/>
              </a:ext>
            </a:extLst>
          </p:cNvPr>
          <p:cNvGrpSpPr/>
          <p:nvPr userDrawn="1"/>
        </p:nvGrpSpPr>
        <p:grpSpPr>
          <a:xfrm>
            <a:off x="5396131" y="0"/>
            <a:ext cx="3747869" cy="553998"/>
            <a:chOff x="4596031" y="0"/>
            <a:chExt cx="3747869" cy="553998"/>
          </a:xfrm>
        </p:grpSpPr>
        <p:pic>
          <p:nvPicPr>
            <p:cNvPr id="4" name="図 3" descr="link.png">
              <a:extLst>
                <a:ext uri="{FF2B5EF4-FFF2-40B4-BE49-F238E27FC236}">
                  <a16:creationId xmlns:a16="http://schemas.microsoft.com/office/drawing/2014/main" id="{79B55EFA-7EF6-01BA-0B98-634C57B2C1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7" name="図 6" descr="link.png">
              <a:extLst>
                <a:ext uri="{FF2B5EF4-FFF2-40B4-BE49-F238E27FC236}">
                  <a16:creationId xmlns:a16="http://schemas.microsoft.com/office/drawing/2014/main" id="{D0B3214A-3FC3-A22A-A4D8-F7F9C063163C}"/>
                </a:ext>
              </a:extLst>
            </p:cNvPr>
            <p:cNvPicPr>
              <a:picLocks noChangeAspect="1"/>
            </p:cNvPicPr>
            <p:nvPr/>
          </p:nvPicPr>
          <p:blipFill>
            <a:blip r:embed="rId4" cstate="print">
              <a:alphaModFix amt="91000"/>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8" name="テキスト ボックス 7">
              <a:extLst>
                <a:ext uri="{FF2B5EF4-FFF2-40B4-BE49-F238E27FC236}">
                  <a16:creationId xmlns:a16="http://schemas.microsoft.com/office/drawing/2014/main" id="{D9CD5304-B48D-416E-66F3-D4434A2FA5D0}"/>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spTree>
    <p:extLst>
      <p:ext uri="{BB962C8B-B14F-4D97-AF65-F5344CB8AC3E}">
        <p14:creationId xmlns:p14="http://schemas.microsoft.com/office/powerpoint/2010/main" val="1871649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980266" y="274015"/>
            <a:ext cx="7892249" cy="658800"/>
          </a:xfrm>
          <a:solidFill>
            <a:srgbClr val="F6ECA6"/>
          </a:solidFill>
          <a:ln>
            <a:noFill/>
          </a:ln>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ja-JP" altLang="en-US" dirty="0"/>
              <a:t>問題文</a:t>
            </a:r>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271902" y="1296140"/>
            <a:ext cx="8676787" cy="5054575"/>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8" name="テキスト プレースホルダー 7">
            <a:extLst>
              <a:ext uri="{FF2B5EF4-FFF2-40B4-BE49-F238E27FC236}">
                <a16:creationId xmlns:a16="http://schemas.microsoft.com/office/drawing/2014/main" id="{955F25AF-3C51-7EFE-B2E4-4AB3E05AEE02}"/>
              </a:ext>
            </a:extLst>
          </p:cNvPr>
          <p:cNvSpPr>
            <a:spLocks noGrp="1"/>
          </p:cNvSpPr>
          <p:nvPr>
            <p:ph type="body" sz="quarter" idx="16" hasCustomPrompt="1"/>
          </p:nvPr>
        </p:nvSpPr>
        <p:spPr>
          <a:xfrm>
            <a:off x="265891" y="274002"/>
            <a:ext cx="714375" cy="658813"/>
          </a:xfrm>
          <a:prstGeom prst="wedgeEllipseCallout">
            <a:avLst>
              <a:gd name="adj1" fmla="val 67505"/>
              <a:gd name="adj2" fmla="val 40997"/>
            </a:avLst>
          </a:prstGeom>
          <a:solidFill>
            <a:srgbClr val="277BE8"/>
          </a:solidFill>
        </p:spPr>
        <p:txBody>
          <a:bodyPr anchor="ctr">
            <a:normAutofit/>
          </a:bodyPr>
          <a:lstStyle>
            <a:lvl1pPr algn="ctr">
              <a:defRPr sz="3200" b="1">
                <a:solidFill>
                  <a:schemeClr val="bg1"/>
                </a:solidFill>
              </a:defRPr>
            </a:lvl1pPr>
          </a:lstStyle>
          <a:p>
            <a:pPr lvl="0"/>
            <a:r>
              <a:rPr kumimoji="1" lang="ja-JP" altLang="en-US" dirty="0"/>
              <a:t>１</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8176334" y="179999"/>
            <a:ext cx="967666"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8178085" y="172402"/>
            <a:ext cx="965914"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p>
        </p:txBody>
      </p:sp>
      <p:sp>
        <p:nvSpPr>
          <p:cNvPr id="6" name="テキスト プレースホルダー 5">
            <a:extLst>
              <a:ext uri="{FF2B5EF4-FFF2-40B4-BE49-F238E27FC236}">
                <a16:creationId xmlns:a16="http://schemas.microsoft.com/office/drawing/2014/main" id="{2532B763-9F7D-9CCE-EC10-D60EC7B6DB43}"/>
              </a:ext>
            </a:extLst>
          </p:cNvPr>
          <p:cNvSpPr>
            <a:spLocks noGrp="1"/>
          </p:cNvSpPr>
          <p:nvPr>
            <p:ph type="body" sz="quarter" idx="18" hasCustomPrompt="1"/>
          </p:nvPr>
        </p:nvSpPr>
        <p:spPr>
          <a:xfrm>
            <a:off x="266700" y="162967"/>
            <a:ext cx="2875745" cy="532492"/>
          </a:xfrm>
        </p:spPr>
        <p:txBody>
          <a:bodyPr anchor="ctr">
            <a:norm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211255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DF">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7661429" y="179999"/>
            <a:ext cx="1482571" cy="396000"/>
          </a:xfrm>
          <a:solidFill>
            <a:srgbClr val="14B1E7"/>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（解答） </a:t>
            </a:r>
          </a:p>
        </p:txBody>
      </p:sp>
    </p:spTree>
    <p:extLst>
      <p:ext uri="{BB962C8B-B14F-4D97-AF65-F5344CB8AC3E}">
        <p14:creationId xmlns:p14="http://schemas.microsoft.com/office/powerpoint/2010/main" val="12189192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gi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222594" y="6526887"/>
            <a:ext cx="4627031"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Agenda</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家庭基礎（家基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007-902</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40</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75" r:id="rId3"/>
    <p:sldLayoutId id="2147483676" r:id="rId4"/>
    <p:sldLayoutId id="2147483679" r:id="rId5"/>
    <p:sldLayoutId id="2147483682" r:id="rId6"/>
    <p:sldLayoutId id="2147483677" r:id="rId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slide" Target="slide31.xml"/><Relationship Id="rId18" Type="http://schemas.openxmlformats.org/officeDocument/2006/relationships/slide" Target="slide22.xml"/><Relationship Id="rId3" Type="http://schemas.openxmlformats.org/officeDocument/2006/relationships/image" Target="../media/image6.png"/><Relationship Id="rId21" Type="http://schemas.openxmlformats.org/officeDocument/2006/relationships/slide" Target="slide39.xml"/><Relationship Id="rId7" Type="http://schemas.openxmlformats.org/officeDocument/2006/relationships/slide" Target="slide28.xml"/><Relationship Id="rId12" Type="http://schemas.openxmlformats.org/officeDocument/2006/relationships/slide" Target="slide6.xml"/><Relationship Id="rId17" Type="http://schemas.openxmlformats.org/officeDocument/2006/relationships/slide" Target="slide35.xml"/><Relationship Id="rId2" Type="http://schemas.openxmlformats.org/officeDocument/2006/relationships/notesSlide" Target="../notesSlides/notesSlide2.xml"/><Relationship Id="rId16" Type="http://schemas.openxmlformats.org/officeDocument/2006/relationships/slide" Target="slide20.xml"/><Relationship Id="rId20" Type="http://schemas.openxmlformats.org/officeDocument/2006/relationships/slide" Target="slide26.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slide" Target="slide30.xml"/><Relationship Id="rId5" Type="http://schemas.openxmlformats.org/officeDocument/2006/relationships/slide" Target="slide3.xml"/><Relationship Id="rId15" Type="http://schemas.openxmlformats.org/officeDocument/2006/relationships/slide" Target="slide33.xml"/><Relationship Id="rId10" Type="http://schemas.openxmlformats.org/officeDocument/2006/relationships/slide" Target="slide5.xml"/><Relationship Id="rId19" Type="http://schemas.openxmlformats.org/officeDocument/2006/relationships/slide" Target="slide37.xml"/><Relationship Id="rId4" Type="http://schemas.openxmlformats.org/officeDocument/2006/relationships/image" Target="../media/image7.png"/><Relationship Id="rId9" Type="http://schemas.microsoft.com/office/2007/relationships/hdphoto" Target="../media/hdphoto1.wdp"/><Relationship Id="rId14" Type="http://schemas.openxmlformats.org/officeDocument/2006/relationships/slide" Target="slide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334851" y="2902998"/>
            <a:ext cx="8487177" cy="1765312"/>
          </a:xfrm>
        </p:spPr>
        <p:txBody>
          <a:bodyPr/>
          <a:lstStyle/>
          <a:p>
            <a:r>
              <a:rPr lang="en-US" altLang="ja-JP" dirty="0"/>
              <a:t>01</a:t>
            </a:r>
            <a:r>
              <a:rPr kumimoji="1" lang="en-US" altLang="ja-JP" dirty="0"/>
              <a:t> </a:t>
            </a:r>
            <a:r>
              <a:rPr lang="ja-JP" altLang="en-US" dirty="0"/>
              <a:t>これからをどう生きるか</a:t>
            </a:r>
            <a:endParaRPr kumimoji="1" lang="ja-JP" altLang="en-US" dirty="0"/>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p.4</a:t>
            </a:r>
            <a:r>
              <a:rPr kumimoji="1" lang="ja-JP" altLang="en-US" dirty="0"/>
              <a:t>～</a:t>
            </a:r>
            <a:r>
              <a:rPr lang="en-US" altLang="ja-JP" dirty="0"/>
              <a:t>5</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2400575" y="2015450"/>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3720066" y="2015450"/>
            <a:ext cx="3002852" cy="687387"/>
          </a:xfrm>
        </p:spPr>
        <p:txBody>
          <a:bodyPr/>
          <a:lstStyle/>
          <a:p>
            <a:r>
              <a:rPr lang="ja-JP" altLang="en-US" dirty="0"/>
              <a:t>自分・家族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p.12</a:t>
            </a:r>
            <a:r>
              <a:rPr lang="ja-JP" altLang="en-US" dirty="0"/>
              <a:t>～</a:t>
            </a:r>
            <a:r>
              <a:rPr lang="en-US" altLang="ja-JP" dirty="0"/>
              <a:t>15</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95AEA-4947-35B9-93DB-C855289E93ED}"/>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972BDA1-4235-76EB-C725-30B5CD9C3EE1}"/>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3" name="タイトル 2">
            <a:extLst>
              <a:ext uri="{FF2B5EF4-FFF2-40B4-BE49-F238E27FC236}">
                <a16:creationId xmlns:a16="http://schemas.microsoft.com/office/drawing/2014/main" id="{B4481D38-C55B-5D0D-E5CB-465D789FAFB5}"/>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8F6A491F-9E1B-8B09-C5A4-750AF2651637}"/>
              </a:ext>
            </a:extLst>
          </p:cNvPr>
          <p:cNvSpPr>
            <a:spLocks noGrp="1"/>
          </p:cNvSpPr>
          <p:nvPr>
            <p:ph type="body" sz="quarter" idx="15"/>
          </p:nvPr>
        </p:nvSpPr>
        <p:spPr>
          <a:xfrm>
            <a:off x="138408" y="1173764"/>
            <a:ext cx="8410775" cy="617873"/>
          </a:xfrm>
        </p:spPr>
        <p:txBody>
          <a:bodyPr/>
          <a:lstStyle/>
          <a:p>
            <a:r>
              <a:rPr kumimoji="1" lang="en-US" altLang="ja-JP" dirty="0"/>
              <a:t>(</a:t>
            </a:r>
            <a:r>
              <a:rPr lang="en-US" altLang="ja-JP" dirty="0"/>
              <a:t>2</a:t>
            </a:r>
            <a:r>
              <a:rPr kumimoji="1" lang="en-US" altLang="ja-JP" dirty="0"/>
              <a:t>)</a:t>
            </a:r>
            <a:r>
              <a:rPr lang="ja-JP" altLang="en-US" dirty="0"/>
              <a:t>市民性（シティズンシップ）</a:t>
            </a:r>
            <a:endParaRPr kumimoji="1" lang="ja-JP" altLang="en-US" dirty="0"/>
          </a:p>
        </p:txBody>
      </p:sp>
      <p:sp>
        <p:nvSpPr>
          <p:cNvPr id="7" name="テキスト ボックス 6">
            <a:extLst>
              <a:ext uri="{FF2B5EF4-FFF2-40B4-BE49-F238E27FC236}">
                <a16:creationId xmlns:a16="http://schemas.microsoft.com/office/drawing/2014/main" id="{54A790D3-EBB4-7F1A-69CE-85940FF457AB}"/>
              </a:ext>
            </a:extLst>
          </p:cNvPr>
          <p:cNvSpPr txBox="1"/>
          <p:nvPr/>
        </p:nvSpPr>
        <p:spPr>
          <a:xfrm>
            <a:off x="7551385"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10" name="コンテンツ プレースホルダー 8">
            <a:extLst>
              <a:ext uri="{FF2B5EF4-FFF2-40B4-BE49-F238E27FC236}">
                <a16:creationId xmlns:a16="http://schemas.microsoft.com/office/drawing/2014/main" id="{8C68B11E-5F00-F84E-4A64-33C2B2D8BD53}"/>
              </a:ext>
            </a:extLst>
          </p:cNvPr>
          <p:cNvSpPr txBox="1">
            <a:spLocks/>
          </p:cNvSpPr>
          <p:nvPr/>
        </p:nvSpPr>
        <p:spPr>
          <a:xfrm>
            <a:off x="138408" y="2018710"/>
            <a:ext cx="8867181" cy="4433225"/>
          </a:xfrm>
          <a:prstGeom prst="roundRect">
            <a:avLst>
              <a:gd name="adj" fmla="val 4090"/>
            </a:avLst>
          </a:prstGeom>
          <a:ln w="28575">
            <a:solidFill>
              <a:srgbClr val="F75462"/>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41338" indent="-541338">
              <a:lnSpc>
                <a:spcPct val="100000"/>
              </a:lnSpc>
            </a:pPr>
            <a:r>
              <a:rPr lang="ja-JP" altLang="en-US" sz="2800" b="1" dirty="0"/>
              <a:t>ア</a:t>
            </a:r>
            <a:r>
              <a:rPr lang="ja-JP" altLang="en-US" sz="2800" dirty="0"/>
              <a:t>．</a:t>
            </a:r>
            <a:r>
              <a:rPr lang="en-US" altLang="ja-JP" sz="2800" dirty="0"/>
              <a:t>Sexual Orientation</a:t>
            </a:r>
            <a:r>
              <a:rPr lang="ja-JP" altLang="en-US" sz="2800" dirty="0"/>
              <a:t>（性的指向），</a:t>
            </a:r>
            <a:r>
              <a:rPr lang="en-US" altLang="ja-JP" sz="2800" dirty="0"/>
              <a:t>Gender Identity</a:t>
            </a:r>
            <a:r>
              <a:rPr lang="ja-JP" altLang="en-US" sz="2800" dirty="0"/>
              <a:t>（性自認），</a:t>
            </a:r>
            <a:r>
              <a:rPr lang="en-US" altLang="ja-JP" sz="2800" dirty="0"/>
              <a:t>Gender Expression</a:t>
            </a:r>
            <a:r>
              <a:rPr lang="ja-JP" altLang="en-US" sz="2800" dirty="0"/>
              <a:t>（性表現）の略･･････</a:t>
            </a:r>
            <a:endParaRPr lang="en-US" altLang="ja-JP" sz="2800" dirty="0"/>
          </a:p>
          <a:p>
            <a:pPr marL="541338" indent="-541338">
              <a:lnSpc>
                <a:spcPct val="100000"/>
              </a:lnSpc>
            </a:pPr>
            <a:r>
              <a:rPr lang="ja-JP" altLang="en-US" sz="2800" b="1" dirty="0"/>
              <a:t>イ</a:t>
            </a:r>
            <a:r>
              <a:rPr lang="ja-JP" altLang="en-US" sz="2800" dirty="0"/>
              <a:t>．多様性のこと。人種，国籍，性別，年齢，信仰，価値観も含む。</a:t>
            </a:r>
            <a:endParaRPr lang="en-US" altLang="ja-JP" sz="2800" dirty="0"/>
          </a:p>
          <a:p>
            <a:pPr marL="541338" indent="-541338">
              <a:lnSpc>
                <a:spcPct val="100000"/>
              </a:lnSpc>
            </a:pPr>
            <a:r>
              <a:rPr lang="ja-JP" altLang="en-US" sz="2800" b="1" dirty="0"/>
              <a:t>ウ</a:t>
            </a:r>
            <a:r>
              <a:rPr lang="ja-JP" altLang="en-US" sz="2800" dirty="0"/>
              <a:t>．自己同一性のこと。･･････</a:t>
            </a:r>
            <a:endParaRPr lang="en-US" altLang="ja-JP" sz="2800" dirty="0"/>
          </a:p>
          <a:p>
            <a:pPr marL="541338" indent="-541338">
              <a:lnSpc>
                <a:spcPct val="100000"/>
              </a:lnSpc>
            </a:pPr>
            <a:r>
              <a:rPr lang="ja-JP" altLang="en-US" sz="2800" b="1" dirty="0"/>
              <a:t>エ</a:t>
            </a:r>
            <a:r>
              <a:rPr lang="ja-JP" altLang="en-US" sz="2800" dirty="0"/>
              <a:t>．包含，包摂のこと。多様な人を社会や組織に取りこむこと。</a:t>
            </a:r>
            <a:endParaRPr lang="en-US" altLang="ja-JP" sz="2800" dirty="0"/>
          </a:p>
          <a:p>
            <a:pPr marL="541338" indent="-541338">
              <a:lnSpc>
                <a:spcPct val="100000"/>
              </a:lnSpc>
            </a:pPr>
            <a:r>
              <a:rPr kumimoji="0" lang="ja-JP" altLang="en-US" sz="2800" b="1" dirty="0">
                <a:solidFill>
                  <a:prstClr val="black"/>
                </a:solidFill>
              </a:rPr>
              <a:t>オ</a:t>
            </a:r>
            <a:r>
              <a:rPr kumimoji="0" lang="ja-JP" altLang="en-US" sz="2800" b="0" i="0" u="none" strike="noStrike" kern="1200" cap="none" spc="0" normalizeH="0" baseline="0" noProof="0" dirty="0">
                <a:ln>
                  <a:noFill/>
                </a:ln>
                <a:solidFill>
                  <a:prstClr val="black"/>
                </a:solidFill>
                <a:effectLst/>
                <a:uLnTx/>
                <a:uFillTx/>
              </a:rPr>
              <a:t>．権利と義務を持ち，自立した社会の一員として社会に積極的にかかわろうとすること。</a:t>
            </a:r>
            <a:endParaRPr kumimoji="0" lang="en-US" altLang="ja-JP" sz="2800" b="0" i="0" u="none" strike="noStrike" kern="1200" cap="none" spc="0" normalizeH="0" baseline="0" noProof="0" dirty="0">
              <a:ln>
                <a:noFill/>
              </a:ln>
              <a:solidFill>
                <a:prstClr val="black"/>
              </a:solidFill>
              <a:effectLst/>
              <a:uLnTx/>
              <a:uFillTx/>
            </a:endParaRPr>
          </a:p>
          <a:p>
            <a:pPr marL="541338" marR="0" lvl="0" indent="-541338" algn="l" defTabSz="4572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prstClr val="black"/>
                </a:solidFill>
                <a:effectLst/>
                <a:uLnTx/>
                <a:uFillTx/>
              </a:rPr>
              <a:t>カ</a:t>
            </a:r>
            <a:r>
              <a:rPr kumimoji="0" lang="ja-JP" altLang="en-US" sz="2800" b="0" i="0" u="none" strike="noStrike" kern="1200" cap="none" spc="0" normalizeH="0" baseline="0" noProof="0" dirty="0">
                <a:ln>
                  <a:noFill/>
                </a:ln>
                <a:solidFill>
                  <a:prstClr val="black"/>
                </a:solidFill>
                <a:effectLst/>
                <a:uLnTx/>
                <a:uFillTx/>
              </a:rPr>
              <a:t>．レズビアン・ゲイ･･････など性的少数派の総称。</a:t>
            </a:r>
            <a:endParaRPr lang="ja-JP" altLang="en-US" sz="2800" dirty="0"/>
          </a:p>
        </p:txBody>
      </p:sp>
      <p:sp>
        <p:nvSpPr>
          <p:cNvPr id="8" name="テキスト プレースホルダー 7">
            <a:extLst>
              <a:ext uri="{FF2B5EF4-FFF2-40B4-BE49-F238E27FC236}">
                <a16:creationId xmlns:a16="http://schemas.microsoft.com/office/drawing/2014/main" id="{6E5A08C6-2356-FC39-2C0D-496DB80B1D41}"/>
              </a:ext>
            </a:extLst>
          </p:cNvPr>
          <p:cNvSpPr>
            <a:spLocks noGrp="1"/>
          </p:cNvSpPr>
          <p:nvPr>
            <p:ph type="body" sz="quarter" idx="16"/>
          </p:nvPr>
        </p:nvSpPr>
        <p:spPr>
          <a:xfrm>
            <a:off x="138408" y="179999"/>
            <a:ext cx="7310928" cy="840415"/>
          </a:xfrm>
        </p:spPr>
        <p:txBody>
          <a:bodyPr/>
          <a:lstStyle/>
          <a:p>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次の語句の説明として当てはまるものを</a:t>
            </a:r>
            <a:b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b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選択肢から選び，記号で答えよう。</a:t>
            </a:r>
            <a:r>
              <a:rPr kumimoji="1" lang="en-US" altLang="ja-JP" b="0" dirty="0"/>
              <a:t> (3/12)</a:t>
            </a:r>
            <a:endParaRPr lang="ja-JP" altLang="en-US" dirty="0"/>
          </a:p>
        </p:txBody>
      </p:sp>
    </p:spTree>
    <p:extLst>
      <p:ext uri="{BB962C8B-B14F-4D97-AF65-F5344CB8AC3E}">
        <p14:creationId xmlns:p14="http://schemas.microsoft.com/office/powerpoint/2010/main" val="40259164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6EE31-62D4-DD0F-5364-1A93839FC5B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726009D-A473-763E-8BEA-67C1C6178E7A}"/>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3" name="タイトル 2">
            <a:extLst>
              <a:ext uri="{FF2B5EF4-FFF2-40B4-BE49-F238E27FC236}">
                <a16:creationId xmlns:a16="http://schemas.microsoft.com/office/drawing/2014/main" id="{1EA56DD1-A941-A66A-8B22-F82AD616C62B}"/>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C5920C54-FFED-23AA-99A6-FC17E28E079F}"/>
              </a:ext>
            </a:extLst>
          </p:cNvPr>
          <p:cNvSpPr>
            <a:spLocks noGrp="1"/>
          </p:cNvSpPr>
          <p:nvPr>
            <p:ph type="body" sz="quarter" idx="15"/>
          </p:nvPr>
        </p:nvSpPr>
        <p:spPr/>
        <p:txBody>
          <a:bodyPr/>
          <a:lstStyle/>
          <a:p>
            <a:r>
              <a:rPr kumimoji="1" lang="en-US" altLang="ja-JP" dirty="0"/>
              <a:t>(2)</a:t>
            </a:r>
            <a:r>
              <a:rPr lang="ja-JP" altLang="en-US" dirty="0"/>
              <a:t>市民性（シティズンシップ）</a:t>
            </a:r>
            <a:r>
              <a:rPr kumimoji="1" lang="ja-JP" altLang="en-US" dirty="0"/>
              <a:t> </a:t>
            </a:r>
          </a:p>
        </p:txBody>
      </p:sp>
      <p:sp>
        <p:nvSpPr>
          <p:cNvPr id="12" name="テキスト プレースホルダー 11">
            <a:extLst>
              <a:ext uri="{FF2B5EF4-FFF2-40B4-BE49-F238E27FC236}">
                <a16:creationId xmlns:a16="http://schemas.microsoft.com/office/drawing/2014/main" id="{DB6C7B3E-58BB-F594-0E4B-047DE468EE98}"/>
              </a:ext>
            </a:extLst>
          </p:cNvPr>
          <p:cNvSpPr>
            <a:spLocks noGrp="1"/>
          </p:cNvSpPr>
          <p:nvPr>
            <p:ph type="body" sz="quarter" idx="16"/>
          </p:nvPr>
        </p:nvSpPr>
        <p:spPr>
          <a:xfrm>
            <a:off x="173863" y="123165"/>
            <a:ext cx="7223955" cy="452834"/>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1" lang="en-US" altLang="ja-JP" b="0" dirty="0"/>
              <a:t>(4/12)</a:t>
            </a:r>
            <a:endParaRPr lang="ja-JP" altLang="en-US" dirty="0"/>
          </a:p>
        </p:txBody>
      </p:sp>
      <p:sp>
        <p:nvSpPr>
          <p:cNvPr id="6" name="テキスト ボックス 5">
            <a:extLst>
              <a:ext uri="{FF2B5EF4-FFF2-40B4-BE49-F238E27FC236}">
                <a16:creationId xmlns:a16="http://schemas.microsoft.com/office/drawing/2014/main" id="{B6C8574A-2705-707A-8654-35F27E335220}"/>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653047C2-5047-DC40-D850-9F83F7846D31}"/>
              </a:ext>
            </a:extLst>
          </p:cNvPr>
          <p:cNvSpPr/>
          <p:nvPr/>
        </p:nvSpPr>
        <p:spPr>
          <a:xfrm>
            <a:off x="173863" y="2910625"/>
            <a:ext cx="8796271" cy="2975020"/>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オ</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権利と義務を持ち，自立した社会の一員として社会に積極的にかかわろうとすること。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C6863008-69AC-DB8B-E9B4-02B1D435C5D6}"/>
              </a:ext>
            </a:extLst>
          </p:cNvPr>
          <p:cNvCxnSpPr>
            <a:cxnSpLocks/>
          </p:cNvCxnSpPr>
          <p:nvPr/>
        </p:nvCxnSpPr>
        <p:spPr>
          <a:xfrm flipH="1">
            <a:off x="656823" y="2073499"/>
            <a:ext cx="2040865" cy="1468191"/>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16681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4B8DF6-122D-8181-3F69-9AD25000DC8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63A4D7B-38A5-8C98-0C14-F648F472BF6E}"/>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3" name="タイトル 2">
            <a:extLst>
              <a:ext uri="{FF2B5EF4-FFF2-40B4-BE49-F238E27FC236}">
                <a16:creationId xmlns:a16="http://schemas.microsoft.com/office/drawing/2014/main" id="{81EE955E-591A-0734-7A87-E70F641B4005}"/>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62169596-E0BD-D070-17D2-19A9C9EEEF4B}"/>
              </a:ext>
            </a:extLst>
          </p:cNvPr>
          <p:cNvSpPr>
            <a:spLocks noGrp="1"/>
          </p:cNvSpPr>
          <p:nvPr>
            <p:ph type="body" sz="quarter" idx="15"/>
          </p:nvPr>
        </p:nvSpPr>
        <p:spPr>
          <a:xfrm>
            <a:off x="138408" y="1173764"/>
            <a:ext cx="8410775" cy="617873"/>
          </a:xfrm>
        </p:spPr>
        <p:txBody>
          <a:bodyPr/>
          <a:lstStyle/>
          <a:p>
            <a:r>
              <a:rPr kumimoji="1" lang="en-US" altLang="ja-JP" dirty="0"/>
              <a:t>(3)LGBTQ</a:t>
            </a:r>
            <a:r>
              <a:rPr kumimoji="1" lang="ja-JP" altLang="en-US" dirty="0"/>
              <a:t>＋</a:t>
            </a:r>
          </a:p>
        </p:txBody>
      </p:sp>
      <p:sp>
        <p:nvSpPr>
          <p:cNvPr id="7" name="テキスト ボックス 6">
            <a:extLst>
              <a:ext uri="{FF2B5EF4-FFF2-40B4-BE49-F238E27FC236}">
                <a16:creationId xmlns:a16="http://schemas.microsoft.com/office/drawing/2014/main" id="{EE953A4B-EDF1-1872-1295-4B5F1F6E8639}"/>
              </a:ext>
            </a:extLst>
          </p:cNvPr>
          <p:cNvSpPr txBox="1"/>
          <p:nvPr/>
        </p:nvSpPr>
        <p:spPr>
          <a:xfrm>
            <a:off x="7551385"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10" name="コンテンツ プレースホルダー 8">
            <a:extLst>
              <a:ext uri="{FF2B5EF4-FFF2-40B4-BE49-F238E27FC236}">
                <a16:creationId xmlns:a16="http://schemas.microsoft.com/office/drawing/2014/main" id="{906B00DC-FE7A-C80E-3C53-7A40CB0C9E47}"/>
              </a:ext>
            </a:extLst>
          </p:cNvPr>
          <p:cNvSpPr txBox="1">
            <a:spLocks/>
          </p:cNvSpPr>
          <p:nvPr/>
        </p:nvSpPr>
        <p:spPr>
          <a:xfrm>
            <a:off x="138408" y="2018710"/>
            <a:ext cx="8867181" cy="4433225"/>
          </a:xfrm>
          <a:prstGeom prst="roundRect">
            <a:avLst>
              <a:gd name="adj" fmla="val 4090"/>
            </a:avLst>
          </a:prstGeom>
          <a:ln w="28575">
            <a:solidFill>
              <a:srgbClr val="F75462"/>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41338" indent="-541338">
              <a:lnSpc>
                <a:spcPct val="100000"/>
              </a:lnSpc>
            </a:pPr>
            <a:r>
              <a:rPr lang="ja-JP" altLang="en-US" sz="2800" b="1" dirty="0"/>
              <a:t>ア</a:t>
            </a:r>
            <a:r>
              <a:rPr lang="ja-JP" altLang="en-US" sz="2800" dirty="0"/>
              <a:t>．</a:t>
            </a:r>
            <a:r>
              <a:rPr lang="en-US" altLang="ja-JP" sz="2800" dirty="0"/>
              <a:t>Sexual Orientation</a:t>
            </a:r>
            <a:r>
              <a:rPr lang="ja-JP" altLang="en-US" sz="2800" dirty="0"/>
              <a:t>（性的指向），</a:t>
            </a:r>
            <a:r>
              <a:rPr lang="en-US" altLang="ja-JP" sz="2800" dirty="0"/>
              <a:t>Gender Identity</a:t>
            </a:r>
            <a:r>
              <a:rPr lang="ja-JP" altLang="en-US" sz="2800" dirty="0"/>
              <a:t>（性自認），</a:t>
            </a:r>
            <a:r>
              <a:rPr lang="en-US" altLang="ja-JP" sz="2800" dirty="0"/>
              <a:t>Gender Expression</a:t>
            </a:r>
            <a:r>
              <a:rPr lang="ja-JP" altLang="en-US" sz="2800" dirty="0"/>
              <a:t>（性表現）の略･･････</a:t>
            </a:r>
            <a:endParaRPr lang="en-US" altLang="ja-JP" sz="2800" dirty="0"/>
          </a:p>
          <a:p>
            <a:pPr marL="541338" indent="-541338">
              <a:lnSpc>
                <a:spcPct val="100000"/>
              </a:lnSpc>
            </a:pPr>
            <a:r>
              <a:rPr lang="ja-JP" altLang="en-US" sz="2800" b="1" dirty="0"/>
              <a:t>イ</a:t>
            </a:r>
            <a:r>
              <a:rPr lang="ja-JP" altLang="en-US" sz="2800" dirty="0"/>
              <a:t>．多様性のこと。人種，国籍，性別，年齢，信仰，価値観も含む。</a:t>
            </a:r>
            <a:endParaRPr lang="en-US" altLang="ja-JP" sz="2800" dirty="0"/>
          </a:p>
          <a:p>
            <a:pPr marL="541338" indent="-541338">
              <a:lnSpc>
                <a:spcPct val="100000"/>
              </a:lnSpc>
            </a:pPr>
            <a:r>
              <a:rPr lang="ja-JP" altLang="en-US" sz="2800" b="1" dirty="0"/>
              <a:t>ウ</a:t>
            </a:r>
            <a:r>
              <a:rPr lang="ja-JP" altLang="en-US" sz="2800" dirty="0"/>
              <a:t>．自己同一性のこと。･･････</a:t>
            </a:r>
            <a:endParaRPr lang="en-US" altLang="ja-JP" sz="2800" dirty="0"/>
          </a:p>
          <a:p>
            <a:pPr marL="541338" indent="-541338">
              <a:lnSpc>
                <a:spcPct val="100000"/>
              </a:lnSpc>
            </a:pPr>
            <a:r>
              <a:rPr lang="ja-JP" altLang="en-US" sz="2800" b="1" dirty="0"/>
              <a:t>エ</a:t>
            </a:r>
            <a:r>
              <a:rPr lang="ja-JP" altLang="en-US" sz="2800" dirty="0"/>
              <a:t>．包含，包摂のこと。多様な人を社会や組織に取りこむこと。</a:t>
            </a:r>
            <a:endParaRPr lang="en-US" altLang="ja-JP" sz="2800" dirty="0"/>
          </a:p>
          <a:p>
            <a:pPr marL="541338" indent="-541338">
              <a:lnSpc>
                <a:spcPct val="100000"/>
              </a:lnSpc>
            </a:pPr>
            <a:r>
              <a:rPr kumimoji="0" lang="ja-JP" altLang="en-US" sz="2800" b="1" dirty="0">
                <a:solidFill>
                  <a:prstClr val="black"/>
                </a:solidFill>
              </a:rPr>
              <a:t>オ</a:t>
            </a:r>
            <a:r>
              <a:rPr kumimoji="0" lang="ja-JP" altLang="en-US" sz="2800" b="0" i="0" u="none" strike="noStrike" kern="1200" cap="none" spc="0" normalizeH="0" baseline="0" noProof="0" dirty="0">
                <a:ln>
                  <a:noFill/>
                </a:ln>
                <a:solidFill>
                  <a:prstClr val="black"/>
                </a:solidFill>
                <a:effectLst/>
                <a:uLnTx/>
                <a:uFillTx/>
              </a:rPr>
              <a:t>．権利と義務を持ち，自立した社会の一員として社会に積極的にかかわろうとすること。</a:t>
            </a:r>
            <a:endParaRPr kumimoji="0" lang="en-US" altLang="ja-JP" sz="2800" b="0" i="0" u="none" strike="noStrike" kern="1200" cap="none" spc="0" normalizeH="0" baseline="0" noProof="0" dirty="0">
              <a:ln>
                <a:noFill/>
              </a:ln>
              <a:solidFill>
                <a:prstClr val="black"/>
              </a:solidFill>
              <a:effectLst/>
              <a:uLnTx/>
              <a:uFillTx/>
            </a:endParaRPr>
          </a:p>
          <a:p>
            <a:pPr marL="541338" marR="0" lvl="0" indent="-541338" algn="l" defTabSz="4572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prstClr val="black"/>
                </a:solidFill>
                <a:effectLst/>
                <a:uLnTx/>
                <a:uFillTx/>
              </a:rPr>
              <a:t>カ</a:t>
            </a:r>
            <a:r>
              <a:rPr kumimoji="0" lang="ja-JP" altLang="en-US" sz="2800" b="0" i="0" u="none" strike="noStrike" kern="1200" cap="none" spc="0" normalizeH="0" baseline="0" noProof="0" dirty="0">
                <a:ln>
                  <a:noFill/>
                </a:ln>
                <a:solidFill>
                  <a:prstClr val="black"/>
                </a:solidFill>
                <a:effectLst/>
                <a:uLnTx/>
                <a:uFillTx/>
              </a:rPr>
              <a:t>．レズビアン・ゲイ･･････など性的少数派の総称。</a:t>
            </a:r>
            <a:endParaRPr lang="ja-JP" altLang="en-US" sz="2800" dirty="0"/>
          </a:p>
        </p:txBody>
      </p:sp>
      <p:sp>
        <p:nvSpPr>
          <p:cNvPr id="8" name="テキスト プレースホルダー 7">
            <a:extLst>
              <a:ext uri="{FF2B5EF4-FFF2-40B4-BE49-F238E27FC236}">
                <a16:creationId xmlns:a16="http://schemas.microsoft.com/office/drawing/2014/main" id="{BA93E6C0-84B1-DA8D-FA95-706CE89CB4B0}"/>
              </a:ext>
            </a:extLst>
          </p:cNvPr>
          <p:cNvSpPr>
            <a:spLocks noGrp="1"/>
          </p:cNvSpPr>
          <p:nvPr>
            <p:ph type="body" sz="quarter" idx="16"/>
          </p:nvPr>
        </p:nvSpPr>
        <p:spPr>
          <a:xfrm>
            <a:off x="138408" y="179999"/>
            <a:ext cx="7310928" cy="840415"/>
          </a:xfrm>
        </p:spPr>
        <p:txBody>
          <a:bodyPr/>
          <a:lstStyle/>
          <a:p>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次の語句の説明として当てはまるものを</a:t>
            </a:r>
            <a:b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b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選択肢から選び，記号で答えよう。</a:t>
            </a:r>
            <a:r>
              <a:rPr kumimoji="1" lang="en-US" altLang="ja-JP" b="0" dirty="0"/>
              <a:t> (5/12)</a:t>
            </a:r>
            <a:endParaRPr lang="ja-JP" altLang="en-US" dirty="0"/>
          </a:p>
        </p:txBody>
      </p:sp>
    </p:spTree>
    <p:extLst>
      <p:ext uri="{BB962C8B-B14F-4D97-AF65-F5344CB8AC3E}">
        <p14:creationId xmlns:p14="http://schemas.microsoft.com/office/powerpoint/2010/main" val="9273909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74F48-07DE-9E60-341E-3E86D9E4753F}"/>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6597AE5-E16F-4554-D5A5-7D96B1757229}"/>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3" name="タイトル 2">
            <a:extLst>
              <a:ext uri="{FF2B5EF4-FFF2-40B4-BE49-F238E27FC236}">
                <a16:creationId xmlns:a16="http://schemas.microsoft.com/office/drawing/2014/main" id="{48AE9221-4F42-6A2D-3A24-474F5B87A241}"/>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35425388-B8EB-5408-635E-40E01FF4DD7D}"/>
              </a:ext>
            </a:extLst>
          </p:cNvPr>
          <p:cNvSpPr>
            <a:spLocks noGrp="1"/>
          </p:cNvSpPr>
          <p:nvPr>
            <p:ph type="body" sz="quarter" idx="15"/>
          </p:nvPr>
        </p:nvSpPr>
        <p:spPr/>
        <p:txBody>
          <a:bodyPr/>
          <a:lstStyle/>
          <a:p>
            <a:r>
              <a:rPr kumimoji="1" lang="en-US" altLang="ja-JP" dirty="0"/>
              <a:t>(</a:t>
            </a:r>
            <a:r>
              <a:rPr lang="en-US" altLang="ja-JP" dirty="0"/>
              <a:t>3</a:t>
            </a:r>
            <a:r>
              <a:rPr kumimoji="1" lang="en-US" altLang="ja-JP" dirty="0"/>
              <a:t>)LGBTQ</a:t>
            </a:r>
            <a:r>
              <a:rPr kumimoji="1" lang="ja-JP" altLang="en-US" dirty="0"/>
              <a:t>＋</a:t>
            </a:r>
          </a:p>
        </p:txBody>
      </p:sp>
      <p:sp>
        <p:nvSpPr>
          <p:cNvPr id="12" name="テキスト プレースホルダー 11">
            <a:extLst>
              <a:ext uri="{FF2B5EF4-FFF2-40B4-BE49-F238E27FC236}">
                <a16:creationId xmlns:a16="http://schemas.microsoft.com/office/drawing/2014/main" id="{CE427E2A-2F99-7DD2-7F05-BDC55000329C}"/>
              </a:ext>
            </a:extLst>
          </p:cNvPr>
          <p:cNvSpPr>
            <a:spLocks noGrp="1"/>
          </p:cNvSpPr>
          <p:nvPr>
            <p:ph type="body" sz="quarter" idx="16"/>
          </p:nvPr>
        </p:nvSpPr>
        <p:spPr>
          <a:xfrm>
            <a:off x="173863" y="123165"/>
            <a:ext cx="7223955" cy="452834"/>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1" lang="en-US" altLang="ja-JP" b="0" dirty="0"/>
              <a:t>(6/12)</a:t>
            </a:r>
            <a:endParaRPr lang="ja-JP" altLang="en-US" dirty="0"/>
          </a:p>
        </p:txBody>
      </p:sp>
      <p:sp>
        <p:nvSpPr>
          <p:cNvPr id="6" name="テキスト ボックス 5">
            <a:extLst>
              <a:ext uri="{FF2B5EF4-FFF2-40B4-BE49-F238E27FC236}">
                <a16:creationId xmlns:a16="http://schemas.microsoft.com/office/drawing/2014/main" id="{0E171A20-A8A5-F3C5-9700-CCEE7051EBE4}"/>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95BA822C-97CF-BA87-52E2-7BEE509ED7AB}"/>
              </a:ext>
            </a:extLst>
          </p:cNvPr>
          <p:cNvSpPr/>
          <p:nvPr/>
        </p:nvSpPr>
        <p:spPr>
          <a:xfrm>
            <a:off x="173863" y="3245476"/>
            <a:ext cx="8699681" cy="2975020"/>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カ</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レズビアン・ゲイ・バイセクシュアル・トランスジェンダー・性のあり方が定まっていない人など性的少数派の総称。</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4E088A85-2C7B-7764-F2AF-2D8E268A7F2E}"/>
              </a:ext>
            </a:extLst>
          </p:cNvPr>
          <p:cNvCxnSpPr>
            <a:cxnSpLocks/>
          </p:cNvCxnSpPr>
          <p:nvPr/>
        </p:nvCxnSpPr>
        <p:spPr>
          <a:xfrm flipH="1">
            <a:off x="652572" y="2060937"/>
            <a:ext cx="1176228" cy="1448989"/>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2110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D3E85-68BE-F588-1D76-C7C4295E4F2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D5AB920-8A84-0E95-4575-F81E7DA84169}"/>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3" name="タイトル 2">
            <a:extLst>
              <a:ext uri="{FF2B5EF4-FFF2-40B4-BE49-F238E27FC236}">
                <a16:creationId xmlns:a16="http://schemas.microsoft.com/office/drawing/2014/main" id="{D3D23720-C658-C4A2-D33E-AB267161F140}"/>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7ABB9B3C-8806-BB2F-4E20-43568259E764}"/>
              </a:ext>
            </a:extLst>
          </p:cNvPr>
          <p:cNvSpPr>
            <a:spLocks noGrp="1"/>
          </p:cNvSpPr>
          <p:nvPr>
            <p:ph type="body" sz="quarter" idx="15"/>
          </p:nvPr>
        </p:nvSpPr>
        <p:spPr>
          <a:xfrm>
            <a:off x="138408" y="1173764"/>
            <a:ext cx="8410775" cy="617873"/>
          </a:xfrm>
        </p:spPr>
        <p:txBody>
          <a:bodyPr/>
          <a:lstStyle/>
          <a:p>
            <a:r>
              <a:rPr kumimoji="1" lang="en-US" altLang="ja-JP" dirty="0"/>
              <a:t>(</a:t>
            </a:r>
            <a:r>
              <a:rPr lang="en-US" altLang="ja-JP" dirty="0"/>
              <a:t>4</a:t>
            </a:r>
            <a:r>
              <a:rPr kumimoji="1" lang="en-US" altLang="ja-JP" dirty="0"/>
              <a:t>)</a:t>
            </a:r>
            <a:r>
              <a:rPr lang="en-US" altLang="ja-JP" dirty="0"/>
              <a:t>SOGIE</a:t>
            </a:r>
            <a:endParaRPr kumimoji="1" lang="ja-JP" altLang="en-US" dirty="0"/>
          </a:p>
        </p:txBody>
      </p:sp>
      <p:sp>
        <p:nvSpPr>
          <p:cNvPr id="7" name="テキスト ボックス 6">
            <a:extLst>
              <a:ext uri="{FF2B5EF4-FFF2-40B4-BE49-F238E27FC236}">
                <a16:creationId xmlns:a16="http://schemas.microsoft.com/office/drawing/2014/main" id="{F0ED21F8-DF29-F6B7-BF48-B7E5C9545D65}"/>
              </a:ext>
            </a:extLst>
          </p:cNvPr>
          <p:cNvSpPr txBox="1"/>
          <p:nvPr/>
        </p:nvSpPr>
        <p:spPr>
          <a:xfrm>
            <a:off x="7551385"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10" name="コンテンツ プレースホルダー 8">
            <a:extLst>
              <a:ext uri="{FF2B5EF4-FFF2-40B4-BE49-F238E27FC236}">
                <a16:creationId xmlns:a16="http://schemas.microsoft.com/office/drawing/2014/main" id="{E027F75C-D23A-5B21-29CF-E39B5108DA64}"/>
              </a:ext>
            </a:extLst>
          </p:cNvPr>
          <p:cNvSpPr txBox="1">
            <a:spLocks/>
          </p:cNvSpPr>
          <p:nvPr/>
        </p:nvSpPr>
        <p:spPr>
          <a:xfrm>
            <a:off x="138408" y="2018710"/>
            <a:ext cx="8867181" cy="4433225"/>
          </a:xfrm>
          <a:prstGeom prst="roundRect">
            <a:avLst>
              <a:gd name="adj" fmla="val 4090"/>
            </a:avLst>
          </a:prstGeom>
          <a:ln w="28575">
            <a:solidFill>
              <a:srgbClr val="F75462"/>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41338" indent="-541338">
              <a:lnSpc>
                <a:spcPct val="100000"/>
              </a:lnSpc>
            </a:pPr>
            <a:r>
              <a:rPr lang="ja-JP" altLang="en-US" sz="2800" b="1" dirty="0"/>
              <a:t>ア</a:t>
            </a:r>
            <a:r>
              <a:rPr lang="ja-JP" altLang="en-US" sz="2800" dirty="0"/>
              <a:t>．</a:t>
            </a:r>
            <a:r>
              <a:rPr lang="en-US" altLang="ja-JP" sz="2800" dirty="0"/>
              <a:t>Sexual Orientation</a:t>
            </a:r>
            <a:r>
              <a:rPr lang="ja-JP" altLang="en-US" sz="2800" dirty="0"/>
              <a:t>（性的指向），</a:t>
            </a:r>
            <a:r>
              <a:rPr lang="en-US" altLang="ja-JP" sz="2800" dirty="0"/>
              <a:t>Gender Identity</a:t>
            </a:r>
            <a:r>
              <a:rPr lang="ja-JP" altLang="en-US" sz="2800" dirty="0"/>
              <a:t>（性自認），</a:t>
            </a:r>
            <a:r>
              <a:rPr lang="en-US" altLang="ja-JP" sz="2800" dirty="0"/>
              <a:t>Gender Expression</a:t>
            </a:r>
            <a:r>
              <a:rPr lang="ja-JP" altLang="en-US" sz="2800" dirty="0"/>
              <a:t>（性表現）の略･･････</a:t>
            </a:r>
            <a:endParaRPr lang="en-US" altLang="ja-JP" sz="2800" dirty="0"/>
          </a:p>
          <a:p>
            <a:pPr marL="541338" indent="-541338">
              <a:lnSpc>
                <a:spcPct val="100000"/>
              </a:lnSpc>
            </a:pPr>
            <a:r>
              <a:rPr lang="ja-JP" altLang="en-US" sz="2800" b="1" dirty="0"/>
              <a:t>イ</a:t>
            </a:r>
            <a:r>
              <a:rPr lang="ja-JP" altLang="en-US" sz="2800" dirty="0"/>
              <a:t>．多様性のこと。人種，国籍，性別，年齢，信仰，価値観も含む。</a:t>
            </a:r>
            <a:endParaRPr lang="en-US" altLang="ja-JP" sz="2800" dirty="0"/>
          </a:p>
          <a:p>
            <a:pPr marL="541338" indent="-541338">
              <a:lnSpc>
                <a:spcPct val="100000"/>
              </a:lnSpc>
            </a:pPr>
            <a:r>
              <a:rPr lang="ja-JP" altLang="en-US" sz="2800" b="1" dirty="0"/>
              <a:t>ウ</a:t>
            </a:r>
            <a:r>
              <a:rPr lang="ja-JP" altLang="en-US" sz="2800" dirty="0"/>
              <a:t>．自己同一性のこと。･･････</a:t>
            </a:r>
            <a:endParaRPr lang="en-US" altLang="ja-JP" sz="2800" dirty="0"/>
          </a:p>
          <a:p>
            <a:pPr marL="541338" indent="-541338">
              <a:lnSpc>
                <a:spcPct val="100000"/>
              </a:lnSpc>
            </a:pPr>
            <a:r>
              <a:rPr lang="ja-JP" altLang="en-US" sz="2800" b="1" dirty="0"/>
              <a:t>エ</a:t>
            </a:r>
            <a:r>
              <a:rPr lang="ja-JP" altLang="en-US" sz="2800" dirty="0"/>
              <a:t>．包含，包摂のこと。多様な人を社会や組織に取りこむこと。</a:t>
            </a:r>
            <a:endParaRPr lang="en-US" altLang="ja-JP" sz="2800" dirty="0"/>
          </a:p>
          <a:p>
            <a:pPr marL="541338" indent="-541338">
              <a:lnSpc>
                <a:spcPct val="100000"/>
              </a:lnSpc>
            </a:pPr>
            <a:r>
              <a:rPr kumimoji="0" lang="ja-JP" altLang="en-US" sz="2800" b="1" dirty="0">
                <a:solidFill>
                  <a:prstClr val="black"/>
                </a:solidFill>
              </a:rPr>
              <a:t>オ</a:t>
            </a:r>
            <a:r>
              <a:rPr kumimoji="0" lang="ja-JP" altLang="en-US" sz="2800" b="0" i="0" u="none" strike="noStrike" kern="1200" cap="none" spc="0" normalizeH="0" baseline="0" noProof="0" dirty="0">
                <a:ln>
                  <a:noFill/>
                </a:ln>
                <a:solidFill>
                  <a:prstClr val="black"/>
                </a:solidFill>
                <a:effectLst/>
                <a:uLnTx/>
                <a:uFillTx/>
              </a:rPr>
              <a:t>．権利と義務を持ち，自立した社会の一員として社会に積極的にかかわろうとすること。</a:t>
            </a:r>
            <a:endParaRPr kumimoji="0" lang="en-US" altLang="ja-JP" sz="2800" b="0" i="0" u="none" strike="noStrike" kern="1200" cap="none" spc="0" normalizeH="0" baseline="0" noProof="0" dirty="0">
              <a:ln>
                <a:noFill/>
              </a:ln>
              <a:solidFill>
                <a:prstClr val="black"/>
              </a:solidFill>
              <a:effectLst/>
              <a:uLnTx/>
              <a:uFillTx/>
            </a:endParaRPr>
          </a:p>
          <a:p>
            <a:pPr marL="541338" marR="0" lvl="0" indent="-541338" algn="l" defTabSz="4572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prstClr val="black"/>
                </a:solidFill>
                <a:effectLst/>
                <a:uLnTx/>
                <a:uFillTx/>
              </a:rPr>
              <a:t>カ</a:t>
            </a:r>
            <a:r>
              <a:rPr kumimoji="0" lang="ja-JP" altLang="en-US" sz="2800" b="0" i="0" u="none" strike="noStrike" kern="1200" cap="none" spc="0" normalizeH="0" baseline="0" noProof="0" dirty="0">
                <a:ln>
                  <a:noFill/>
                </a:ln>
                <a:solidFill>
                  <a:prstClr val="black"/>
                </a:solidFill>
                <a:effectLst/>
                <a:uLnTx/>
                <a:uFillTx/>
              </a:rPr>
              <a:t>．レズビアン・ゲイ･･････など性的少数派の総称。</a:t>
            </a:r>
            <a:endParaRPr lang="ja-JP" altLang="en-US" sz="2800" dirty="0"/>
          </a:p>
        </p:txBody>
      </p:sp>
      <p:sp>
        <p:nvSpPr>
          <p:cNvPr id="8" name="テキスト プレースホルダー 7">
            <a:extLst>
              <a:ext uri="{FF2B5EF4-FFF2-40B4-BE49-F238E27FC236}">
                <a16:creationId xmlns:a16="http://schemas.microsoft.com/office/drawing/2014/main" id="{0014F803-9060-1860-8DF8-C640A58C2D29}"/>
              </a:ext>
            </a:extLst>
          </p:cNvPr>
          <p:cNvSpPr>
            <a:spLocks noGrp="1"/>
          </p:cNvSpPr>
          <p:nvPr>
            <p:ph type="body" sz="quarter" idx="16"/>
          </p:nvPr>
        </p:nvSpPr>
        <p:spPr>
          <a:xfrm>
            <a:off x="138408" y="179999"/>
            <a:ext cx="7310928" cy="840415"/>
          </a:xfrm>
        </p:spPr>
        <p:txBody>
          <a:bodyPr/>
          <a:lstStyle/>
          <a:p>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次の語句の説明として当てはまるものを</a:t>
            </a:r>
            <a:b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b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選択肢から選び，記号で答えよう。</a:t>
            </a:r>
            <a:r>
              <a:rPr kumimoji="1" lang="en-US" altLang="ja-JP" b="0" dirty="0"/>
              <a:t> (7/12)</a:t>
            </a:r>
            <a:endParaRPr lang="ja-JP" altLang="en-US" dirty="0"/>
          </a:p>
        </p:txBody>
      </p:sp>
    </p:spTree>
    <p:extLst>
      <p:ext uri="{BB962C8B-B14F-4D97-AF65-F5344CB8AC3E}">
        <p14:creationId xmlns:p14="http://schemas.microsoft.com/office/powerpoint/2010/main" val="3258334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1C676-EA53-426E-D7CB-7F4B60E2B23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2893D0E-2BC5-AA95-B858-CD08025FBD25}"/>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3" name="タイトル 2">
            <a:extLst>
              <a:ext uri="{FF2B5EF4-FFF2-40B4-BE49-F238E27FC236}">
                <a16:creationId xmlns:a16="http://schemas.microsoft.com/office/drawing/2014/main" id="{409A18D6-58E8-9E4D-D8D6-F466BB7A70F3}"/>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28914BFB-8D6D-8424-16CF-8186F816509C}"/>
              </a:ext>
            </a:extLst>
          </p:cNvPr>
          <p:cNvSpPr>
            <a:spLocks noGrp="1"/>
          </p:cNvSpPr>
          <p:nvPr>
            <p:ph type="body" sz="quarter" idx="15"/>
          </p:nvPr>
        </p:nvSpPr>
        <p:spPr/>
        <p:txBody>
          <a:bodyPr/>
          <a:lstStyle/>
          <a:p>
            <a:r>
              <a:rPr kumimoji="1" lang="en-US" altLang="ja-JP" dirty="0"/>
              <a:t>(4)</a:t>
            </a:r>
            <a:r>
              <a:rPr lang="en-US" altLang="ja-JP" dirty="0"/>
              <a:t>SOGIE</a:t>
            </a:r>
            <a:endParaRPr kumimoji="1" lang="ja-JP" altLang="en-US" dirty="0"/>
          </a:p>
        </p:txBody>
      </p:sp>
      <p:sp>
        <p:nvSpPr>
          <p:cNvPr id="12" name="テキスト プレースホルダー 11">
            <a:extLst>
              <a:ext uri="{FF2B5EF4-FFF2-40B4-BE49-F238E27FC236}">
                <a16:creationId xmlns:a16="http://schemas.microsoft.com/office/drawing/2014/main" id="{DDDBF2A5-A519-95EE-BEFB-C7B1F4643FCC}"/>
              </a:ext>
            </a:extLst>
          </p:cNvPr>
          <p:cNvSpPr>
            <a:spLocks noGrp="1"/>
          </p:cNvSpPr>
          <p:nvPr>
            <p:ph type="body" sz="quarter" idx="16"/>
          </p:nvPr>
        </p:nvSpPr>
        <p:spPr>
          <a:xfrm>
            <a:off x="173863" y="123165"/>
            <a:ext cx="7223955" cy="452834"/>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1" lang="en-US" altLang="ja-JP" b="0" dirty="0"/>
              <a:t>(</a:t>
            </a:r>
            <a:r>
              <a:rPr lang="en-US" altLang="ja-JP" b="0" dirty="0"/>
              <a:t>8</a:t>
            </a:r>
            <a:r>
              <a:rPr kumimoji="1" lang="en-US" altLang="ja-JP" b="0" dirty="0"/>
              <a:t>/12)</a:t>
            </a:r>
            <a:endParaRPr lang="ja-JP" altLang="en-US" dirty="0"/>
          </a:p>
        </p:txBody>
      </p:sp>
      <p:sp>
        <p:nvSpPr>
          <p:cNvPr id="6" name="テキスト ボックス 5">
            <a:extLst>
              <a:ext uri="{FF2B5EF4-FFF2-40B4-BE49-F238E27FC236}">
                <a16:creationId xmlns:a16="http://schemas.microsoft.com/office/drawing/2014/main" id="{45DBC79F-947C-9E87-0247-93FE40AF5209}"/>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2F10F762-0E3C-699E-23EA-C9DAD4D50D1F}"/>
              </a:ext>
            </a:extLst>
          </p:cNvPr>
          <p:cNvSpPr/>
          <p:nvPr/>
        </p:nvSpPr>
        <p:spPr>
          <a:xfrm>
            <a:off x="173863" y="2717442"/>
            <a:ext cx="8699681" cy="3690606"/>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ア</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en-US" altLang="ja-JP" sz="4000" dirty="0">
                <a:solidFill>
                  <a:schemeClr val="tx1"/>
                </a:solidFill>
                <a:latin typeface="ＭＳ Ｐゴシック" panose="020B0600070205080204" pitchFamily="50" charset="-128"/>
                <a:ea typeface="ＭＳ Ｐゴシック" panose="020B0600070205080204" pitchFamily="50" charset="-128"/>
              </a:rPr>
              <a:t>Sexual Orientation</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（性的指向），</a:t>
            </a:r>
            <a:r>
              <a:rPr kumimoji="1" lang="en-US" altLang="ja-JP" sz="4000" dirty="0">
                <a:solidFill>
                  <a:schemeClr val="tx1"/>
                </a:solidFill>
                <a:latin typeface="ＭＳ Ｐゴシック" panose="020B0600070205080204" pitchFamily="50" charset="-128"/>
                <a:ea typeface="ＭＳ Ｐゴシック" panose="020B0600070205080204" pitchFamily="50" charset="-128"/>
              </a:rPr>
              <a:t>Gender Identity</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（性自認），</a:t>
            </a:r>
            <a:r>
              <a:rPr kumimoji="1" lang="en-US" altLang="ja-JP" sz="4000" dirty="0">
                <a:solidFill>
                  <a:schemeClr val="tx1"/>
                </a:solidFill>
                <a:latin typeface="ＭＳ Ｐゴシック" panose="020B0600070205080204" pitchFamily="50" charset="-128"/>
                <a:ea typeface="ＭＳ Ｐゴシック" panose="020B0600070205080204" pitchFamily="50" charset="-128"/>
              </a:rPr>
              <a:t>Gender Expression</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（性表現）の略で，「どんな性別が好きか」，「自分をどういう性だと認識しているか」「言葉遣い，服装，振る舞い」という「状態」をさす。</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EEA88DE2-A3A2-9518-15CE-4DA8E8017522}"/>
              </a:ext>
            </a:extLst>
          </p:cNvPr>
          <p:cNvCxnSpPr>
            <a:cxnSpLocks/>
          </p:cNvCxnSpPr>
          <p:nvPr/>
        </p:nvCxnSpPr>
        <p:spPr>
          <a:xfrm flipH="1">
            <a:off x="631065" y="1971261"/>
            <a:ext cx="944407" cy="746181"/>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08443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C6656-DE33-9C51-84DA-9023416197A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923B54D-F999-4C8B-F7B1-BC477535EF59}"/>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3" name="タイトル 2">
            <a:extLst>
              <a:ext uri="{FF2B5EF4-FFF2-40B4-BE49-F238E27FC236}">
                <a16:creationId xmlns:a16="http://schemas.microsoft.com/office/drawing/2014/main" id="{3BE3341E-1B9B-9284-93C3-738054C293E2}"/>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CCC8021C-1894-C964-F24F-D655764E6B99}"/>
              </a:ext>
            </a:extLst>
          </p:cNvPr>
          <p:cNvSpPr>
            <a:spLocks noGrp="1"/>
          </p:cNvSpPr>
          <p:nvPr>
            <p:ph type="body" sz="quarter" idx="15"/>
          </p:nvPr>
        </p:nvSpPr>
        <p:spPr>
          <a:xfrm>
            <a:off x="138408" y="1173764"/>
            <a:ext cx="8410775" cy="617873"/>
          </a:xfrm>
        </p:spPr>
        <p:txBody>
          <a:bodyPr/>
          <a:lstStyle/>
          <a:p>
            <a:r>
              <a:rPr kumimoji="1" lang="en-US" altLang="ja-JP" dirty="0"/>
              <a:t>(</a:t>
            </a:r>
            <a:r>
              <a:rPr lang="en-US" altLang="ja-JP" dirty="0"/>
              <a:t>5</a:t>
            </a:r>
            <a:r>
              <a:rPr kumimoji="1" lang="en-US" altLang="ja-JP" dirty="0"/>
              <a:t>)</a:t>
            </a:r>
            <a:r>
              <a:rPr kumimoji="1" lang="ja-JP" altLang="en-US" dirty="0"/>
              <a:t>ダイバーシティ </a:t>
            </a:r>
          </a:p>
        </p:txBody>
      </p:sp>
      <p:sp>
        <p:nvSpPr>
          <p:cNvPr id="7" name="テキスト ボックス 6">
            <a:extLst>
              <a:ext uri="{FF2B5EF4-FFF2-40B4-BE49-F238E27FC236}">
                <a16:creationId xmlns:a16="http://schemas.microsoft.com/office/drawing/2014/main" id="{00821D42-C1DE-06EA-CDC9-09F10C73A9ED}"/>
              </a:ext>
            </a:extLst>
          </p:cNvPr>
          <p:cNvSpPr txBox="1"/>
          <p:nvPr/>
        </p:nvSpPr>
        <p:spPr>
          <a:xfrm>
            <a:off x="7551385"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10" name="コンテンツ プレースホルダー 8">
            <a:extLst>
              <a:ext uri="{FF2B5EF4-FFF2-40B4-BE49-F238E27FC236}">
                <a16:creationId xmlns:a16="http://schemas.microsoft.com/office/drawing/2014/main" id="{D9A07F97-0721-9C9A-C837-5D0E66E02D78}"/>
              </a:ext>
            </a:extLst>
          </p:cNvPr>
          <p:cNvSpPr txBox="1">
            <a:spLocks/>
          </p:cNvSpPr>
          <p:nvPr/>
        </p:nvSpPr>
        <p:spPr>
          <a:xfrm>
            <a:off x="138408" y="2018710"/>
            <a:ext cx="8867181" cy="4433225"/>
          </a:xfrm>
          <a:prstGeom prst="roundRect">
            <a:avLst>
              <a:gd name="adj" fmla="val 4090"/>
            </a:avLst>
          </a:prstGeom>
          <a:ln w="28575">
            <a:solidFill>
              <a:srgbClr val="F75462"/>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41338" indent="-541338">
              <a:lnSpc>
                <a:spcPct val="100000"/>
              </a:lnSpc>
            </a:pPr>
            <a:r>
              <a:rPr lang="ja-JP" altLang="en-US" sz="2800" b="1" dirty="0"/>
              <a:t>ア</a:t>
            </a:r>
            <a:r>
              <a:rPr lang="ja-JP" altLang="en-US" sz="2800" dirty="0"/>
              <a:t>．</a:t>
            </a:r>
            <a:r>
              <a:rPr lang="en-US" altLang="ja-JP" sz="2800" dirty="0"/>
              <a:t>Sexual Orientation</a:t>
            </a:r>
            <a:r>
              <a:rPr lang="ja-JP" altLang="en-US" sz="2800" dirty="0"/>
              <a:t>（性的指向），</a:t>
            </a:r>
            <a:r>
              <a:rPr lang="en-US" altLang="ja-JP" sz="2800" dirty="0"/>
              <a:t>Gender Identity</a:t>
            </a:r>
            <a:r>
              <a:rPr lang="ja-JP" altLang="en-US" sz="2800" dirty="0"/>
              <a:t>（性自認），</a:t>
            </a:r>
            <a:r>
              <a:rPr lang="en-US" altLang="ja-JP" sz="2800" dirty="0"/>
              <a:t>Gender Expression</a:t>
            </a:r>
            <a:r>
              <a:rPr lang="ja-JP" altLang="en-US" sz="2800" dirty="0"/>
              <a:t>（性表現）の略･･････</a:t>
            </a:r>
            <a:endParaRPr lang="en-US" altLang="ja-JP" sz="2800" dirty="0"/>
          </a:p>
          <a:p>
            <a:pPr marL="541338" indent="-541338">
              <a:lnSpc>
                <a:spcPct val="100000"/>
              </a:lnSpc>
            </a:pPr>
            <a:r>
              <a:rPr lang="ja-JP" altLang="en-US" sz="2800" b="1" dirty="0"/>
              <a:t>イ</a:t>
            </a:r>
            <a:r>
              <a:rPr lang="ja-JP" altLang="en-US" sz="2800" dirty="0"/>
              <a:t>．多様性のこと。人種，国籍，性別，年齢，信仰，価値観も含む。</a:t>
            </a:r>
            <a:endParaRPr lang="en-US" altLang="ja-JP" sz="2800" dirty="0"/>
          </a:p>
          <a:p>
            <a:pPr marL="541338" indent="-541338">
              <a:lnSpc>
                <a:spcPct val="100000"/>
              </a:lnSpc>
            </a:pPr>
            <a:r>
              <a:rPr lang="ja-JP" altLang="en-US" sz="2800" b="1" dirty="0"/>
              <a:t>ウ</a:t>
            </a:r>
            <a:r>
              <a:rPr lang="ja-JP" altLang="en-US" sz="2800" dirty="0"/>
              <a:t>．自己同一性のこと。･･････</a:t>
            </a:r>
            <a:endParaRPr lang="en-US" altLang="ja-JP" sz="2800" dirty="0"/>
          </a:p>
          <a:p>
            <a:pPr marL="541338" indent="-541338">
              <a:lnSpc>
                <a:spcPct val="100000"/>
              </a:lnSpc>
            </a:pPr>
            <a:r>
              <a:rPr lang="ja-JP" altLang="en-US" sz="2800" b="1" dirty="0"/>
              <a:t>エ</a:t>
            </a:r>
            <a:r>
              <a:rPr lang="ja-JP" altLang="en-US" sz="2800" dirty="0"/>
              <a:t>．包含，包摂のこと。多様な人を社会や組織に取りこむこと。</a:t>
            </a:r>
            <a:endParaRPr lang="en-US" altLang="ja-JP" sz="2800" dirty="0"/>
          </a:p>
          <a:p>
            <a:pPr marL="541338" indent="-541338">
              <a:lnSpc>
                <a:spcPct val="100000"/>
              </a:lnSpc>
            </a:pPr>
            <a:r>
              <a:rPr kumimoji="0" lang="ja-JP" altLang="en-US" sz="2800" b="1" dirty="0">
                <a:solidFill>
                  <a:prstClr val="black"/>
                </a:solidFill>
              </a:rPr>
              <a:t>オ</a:t>
            </a:r>
            <a:r>
              <a:rPr kumimoji="0" lang="ja-JP" altLang="en-US" sz="2800" b="0" i="0" u="none" strike="noStrike" kern="1200" cap="none" spc="0" normalizeH="0" baseline="0" noProof="0" dirty="0">
                <a:ln>
                  <a:noFill/>
                </a:ln>
                <a:solidFill>
                  <a:prstClr val="black"/>
                </a:solidFill>
                <a:effectLst/>
                <a:uLnTx/>
                <a:uFillTx/>
              </a:rPr>
              <a:t>．権利と義務を持ち，自立した社会の一員として社会に積極的にかかわろうとすること。</a:t>
            </a:r>
            <a:endParaRPr kumimoji="0" lang="en-US" altLang="ja-JP" sz="2800" b="0" i="0" u="none" strike="noStrike" kern="1200" cap="none" spc="0" normalizeH="0" baseline="0" noProof="0" dirty="0">
              <a:ln>
                <a:noFill/>
              </a:ln>
              <a:solidFill>
                <a:prstClr val="black"/>
              </a:solidFill>
              <a:effectLst/>
              <a:uLnTx/>
              <a:uFillTx/>
            </a:endParaRPr>
          </a:p>
          <a:p>
            <a:pPr marL="541338" marR="0" lvl="0" indent="-541338" algn="l" defTabSz="4572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prstClr val="black"/>
                </a:solidFill>
                <a:effectLst/>
                <a:uLnTx/>
                <a:uFillTx/>
              </a:rPr>
              <a:t>カ</a:t>
            </a:r>
            <a:r>
              <a:rPr kumimoji="0" lang="ja-JP" altLang="en-US" sz="2800" b="0" i="0" u="none" strike="noStrike" kern="1200" cap="none" spc="0" normalizeH="0" baseline="0" noProof="0" dirty="0">
                <a:ln>
                  <a:noFill/>
                </a:ln>
                <a:solidFill>
                  <a:prstClr val="black"/>
                </a:solidFill>
                <a:effectLst/>
                <a:uLnTx/>
                <a:uFillTx/>
              </a:rPr>
              <a:t>．レズビアン・ゲイ･･････など性的少数派の総称。</a:t>
            </a:r>
            <a:endParaRPr lang="ja-JP" altLang="en-US" sz="2800" dirty="0"/>
          </a:p>
        </p:txBody>
      </p:sp>
      <p:sp>
        <p:nvSpPr>
          <p:cNvPr id="8" name="テキスト プレースホルダー 7">
            <a:extLst>
              <a:ext uri="{FF2B5EF4-FFF2-40B4-BE49-F238E27FC236}">
                <a16:creationId xmlns:a16="http://schemas.microsoft.com/office/drawing/2014/main" id="{9F7399ED-9A74-0841-DA0C-78607E589280}"/>
              </a:ext>
            </a:extLst>
          </p:cNvPr>
          <p:cNvSpPr>
            <a:spLocks noGrp="1"/>
          </p:cNvSpPr>
          <p:nvPr>
            <p:ph type="body" sz="quarter" idx="16"/>
          </p:nvPr>
        </p:nvSpPr>
        <p:spPr>
          <a:xfrm>
            <a:off x="138408" y="179999"/>
            <a:ext cx="7310928" cy="840415"/>
          </a:xfrm>
        </p:spPr>
        <p:txBody>
          <a:bodyPr/>
          <a:lstStyle/>
          <a:p>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次の語句の説明として当てはまるものを</a:t>
            </a:r>
            <a:b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b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選択肢から選び，記号で答えよう。</a:t>
            </a:r>
            <a:r>
              <a:rPr kumimoji="1" lang="en-US" altLang="ja-JP" b="0" dirty="0"/>
              <a:t> (9/12)</a:t>
            </a:r>
            <a:endParaRPr lang="ja-JP" altLang="en-US" dirty="0"/>
          </a:p>
        </p:txBody>
      </p:sp>
    </p:spTree>
    <p:extLst>
      <p:ext uri="{BB962C8B-B14F-4D97-AF65-F5344CB8AC3E}">
        <p14:creationId xmlns:p14="http://schemas.microsoft.com/office/powerpoint/2010/main" val="2451983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425C1-9A87-C7B8-19DC-1EA854E356A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95650D4-8C73-8855-2D10-2A940B406C6B}"/>
              </a:ext>
            </a:extLst>
          </p:cNvPr>
          <p:cNvSpPr>
            <a:spLocks noGrp="1"/>
          </p:cNvSpPr>
          <p:nvPr>
            <p:ph type="sldNum" sz="quarter" idx="12"/>
          </p:nvPr>
        </p:nvSpPr>
        <p:spPr/>
        <p:txBody>
          <a:bodyPr/>
          <a:lstStyle/>
          <a:p>
            <a:fld id="{5AE546C7-DDCC-4C79-B357-34FAB75EF343}" type="slidenum">
              <a:rPr kumimoji="1" lang="ja-JP" altLang="en-US" smtClean="0"/>
              <a:t>17</a:t>
            </a:fld>
            <a:endParaRPr kumimoji="1" lang="ja-JP" altLang="en-US"/>
          </a:p>
        </p:txBody>
      </p:sp>
      <p:sp>
        <p:nvSpPr>
          <p:cNvPr id="3" name="タイトル 2">
            <a:extLst>
              <a:ext uri="{FF2B5EF4-FFF2-40B4-BE49-F238E27FC236}">
                <a16:creationId xmlns:a16="http://schemas.microsoft.com/office/drawing/2014/main" id="{DA1B1153-E29D-1C66-B432-67B3C7AEE663}"/>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8610EE06-ABCE-08B5-A6A9-E6E47BA06798}"/>
              </a:ext>
            </a:extLst>
          </p:cNvPr>
          <p:cNvSpPr>
            <a:spLocks noGrp="1"/>
          </p:cNvSpPr>
          <p:nvPr>
            <p:ph type="body" sz="quarter" idx="15"/>
          </p:nvPr>
        </p:nvSpPr>
        <p:spPr/>
        <p:txBody>
          <a:bodyPr/>
          <a:lstStyle/>
          <a:p>
            <a:r>
              <a:rPr kumimoji="1" lang="en-US" altLang="ja-JP" dirty="0"/>
              <a:t>(5)</a:t>
            </a:r>
            <a:r>
              <a:rPr lang="ja-JP" altLang="en-US" dirty="0"/>
              <a:t>ダイバーシティ</a:t>
            </a:r>
            <a:endParaRPr kumimoji="1" lang="ja-JP" altLang="en-US" dirty="0"/>
          </a:p>
        </p:txBody>
      </p:sp>
      <p:sp>
        <p:nvSpPr>
          <p:cNvPr id="12" name="テキスト プレースホルダー 11">
            <a:extLst>
              <a:ext uri="{FF2B5EF4-FFF2-40B4-BE49-F238E27FC236}">
                <a16:creationId xmlns:a16="http://schemas.microsoft.com/office/drawing/2014/main" id="{3EFC5187-840B-8567-027D-ED1FA6642D4E}"/>
              </a:ext>
            </a:extLst>
          </p:cNvPr>
          <p:cNvSpPr>
            <a:spLocks noGrp="1"/>
          </p:cNvSpPr>
          <p:nvPr>
            <p:ph type="body" sz="quarter" idx="16"/>
          </p:nvPr>
        </p:nvSpPr>
        <p:spPr>
          <a:xfrm>
            <a:off x="173863" y="123165"/>
            <a:ext cx="7128980" cy="452834"/>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1" lang="en-US" altLang="ja-JP" b="0" dirty="0"/>
              <a:t>(10/12)</a:t>
            </a:r>
            <a:endParaRPr lang="ja-JP" altLang="en-US" dirty="0"/>
          </a:p>
        </p:txBody>
      </p:sp>
      <p:sp>
        <p:nvSpPr>
          <p:cNvPr id="6" name="テキスト ボックス 5">
            <a:extLst>
              <a:ext uri="{FF2B5EF4-FFF2-40B4-BE49-F238E27FC236}">
                <a16:creationId xmlns:a16="http://schemas.microsoft.com/office/drawing/2014/main" id="{E5B1648D-01E4-44A3-B0D3-CD463CACCDA1}"/>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2E589479-B8ED-5F7F-0F7A-C82EB121D894}"/>
              </a:ext>
            </a:extLst>
          </p:cNvPr>
          <p:cNvSpPr/>
          <p:nvPr/>
        </p:nvSpPr>
        <p:spPr>
          <a:xfrm>
            <a:off x="173863" y="3245476"/>
            <a:ext cx="8699681" cy="2060620"/>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イ</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多様性のこと。人種，国籍，性別，年齢，信仰，価値観も含む。</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CA9EFD56-0F64-2C50-1307-325FFC813CDC}"/>
              </a:ext>
            </a:extLst>
          </p:cNvPr>
          <p:cNvCxnSpPr>
            <a:cxnSpLocks/>
          </p:cNvCxnSpPr>
          <p:nvPr/>
        </p:nvCxnSpPr>
        <p:spPr>
          <a:xfrm flipH="1">
            <a:off x="652572" y="2060937"/>
            <a:ext cx="1176228" cy="1448989"/>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1315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2D6E13-EDFD-0D47-5150-6855E972BA7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FD5BAF4-BC6C-34A6-050F-7A9A09928120}"/>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3" name="タイトル 2">
            <a:extLst>
              <a:ext uri="{FF2B5EF4-FFF2-40B4-BE49-F238E27FC236}">
                <a16:creationId xmlns:a16="http://schemas.microsoft.com/office/drawing/2014/main" id="{0BE11C05-7569-303F-2DD3-4143AAB47EDE}"/>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6C84823E-C8B9-DF39-7978-1E155067C889}"/>
              </a:ext>
            </a:extLst>
          </p:cNvPr>
          <p:cNvSpPr>
            <a:spLocks noGrp="1"/>
          </p:cNvSpPr>
          <p:nvPr>
            <p:ph type="body" sz="quarter" idx="15"/>
          </p:nvPr>
        </p:nvSpPr>
        <p:spPr>
          <a:xfrm>
            <a:off x="138408" y="1173764"/>
            <a:ext cx="8410775" cy="617873"/>
          </a:xfrm>
        </p:spPr>
        <p:txBody>
          <a:bodyPr/>
          <a:lstStyle/>
          <a:p>
            <a:r>
              <a:rPr kumimoji="1" lang="en-US" altLang="ja-JP" dirty="0"/>
              <a:t>(</a:t>
            </a:r>
            <a:r>
              <a:rPr lang="en-US" altLang="ja-JP" dirty="0"/>
              <a:t>6</a:t>
            </a:r>
            <a:r>
              <a:rPr kumimoji="1" lang="en-US" altLang="ja-JP" dirty="0"/>
              <a:t>)</a:t>
            </a:r>
            <a:r>
              <a:rPr kumimoji="1" lang="ja-JP" altLang="en-US" dirty="0"/>
              <a:t>インクルージョン</a:t>
            </a:r>
          </a:p>
        </p:txBody>
      </p:sp>
      <p:sp>
        <p:nvSpPr>
          <p:cNvPr id="7" name="テキスト ボックス 6">
            <a:extLst>
              <a:ext uri="{FF2B5EF4-FFF2-40B4-BE49-F238E27FC236}">
                <a16:creationId xmlns:a16="http://schemas.microsoft.com/office/drawing/2014/main" id="{F3F9B82A-C8C9-380A-B933-CD088CA2D9D5}"/>
              </a:ext>
            </a:extLst>
          </p:cNvPr>
          <p:cNvSpPr txBox="1"/>
          <p:nvPr/>
        </p:nvSpPr>
        <p:spPr>
          <a:xfrm>
            <a:off x="7551385"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10" name="コンテンツ プレースホルダー 8">
            <a:extLst>
              <a:ext uri="{FF2B5EF4-FFF2-40B4-BE49-F238E27FC236}">
                <a16:creationId xmlns:a16="http://schemas.microsoft.com/office/drawing/2014/main" id="{2660F066-01DF-2A9E-789F-B3BB9880A148}"/>
              </a:ext>
            </a:extLst>
          </p:cNvPr>
          <p:cNvSpPr txBox="1">
            <a:spLocks/>
          </p:cNvSpPr>
          <p:nvPr/>
        </p:nvSpPr>
        <p:spPr>
          <a:xfrm>
            <a:off x="138408" y="2018710"/>
            <a:ext cx="8867181" cy="4433225"/>
          </a:xfrm>
          <a:prstGeom prst="roundRect">
            <a:avLst>
              <a:gd name="adj" fmla="val 4090"/>
            </a:avLst>
          </a:prstGeom>
          <a:ln w="28575">
            <a:solidFill>
              <a:srgbClr val="F75462"/>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41338" indent="-541338">
              <a:lnSpc>
                <a:spcPct val="100000"/>
              </a:lnSpc>
            </a:pPr>
            <a:r>
              <a:rPr lang="ja-JP" altLang="en-US" sz="2800" b="1" dirty="0"/>
              <a:t>ア</a:t>
            </a:r>
            <a:r>
              <a:rPr lang="ja-JP" altLang="en-US" sz="2800" dirty="0"/>
              <a:t>．</a:t>
            </a:r>
            <a:r>
              <a:rPr lang="en-US" altLang="ja-JP" sz="2800" dirty="0"/>
              <a:t>Sexual Orientation</a:t>
            </a:r>
            <a:r>
              <a:rPr lang="ja-JP" altLang="en-US" sz="2800" dirty="0"/>
              <a:t>（性的指向），</a:t>
            </a:r>
            <a:r>
              <a:rPr lang="en-US" altLang="ja-JP" sz="2800" dirty="0"/>
              <a:t>Gender Identity</a:t>
            </a:r>
            <a:r>
              <a:rPr lang="ja-JP" altLang="en-US" sz="2800" dirty="0"/>
              <a:t>（性自認），</a:t>
            </a:r>
            <a:r>
              <a:rPr lang="en-US" altLang="ja-JP" sz="2800" dirty="0"/>
              <a:t>Gender Expression</a:t>
            </a:r>
            <a:r>
              <a:rPr lang="ja-JP" altLang="en-US" sz="2800" dirty="0"/>
              <a:t>（性表現）の略･･････</a:t>
            </a:r>
            <a:endParaRPr lang="en-US" altLang="ja-JP" sz="2800" dirty="0"/>
          </a:p>
          <a:p>
            <a:pPr marL="541338" indent="-541338">
              <a:lnSpc>
                <a:spcPct val="100000"/>
              </a:lnSpc>
            </a:pPr>
            <a:r>
              <a:rPr lang="ja-JP" altLang="en-US" sz="2800" b="1" dirty="0"/>
              <a:t>イ</a:t>
            </a:r>
            <a:r>
              <a:rPr lang="ja-JP" altLang="en-US" sz="2800" dirty="0"/>
              <a:t>．多様性のこと。人種，国籍，性別，年齢，信仰，価値観も含む。</a:t>
            </a:r>
            <a:endParaRPr lang="en-US" altLang="ja-JP" sz="2800" dirty="0"/>
          </a:p>
          <a:p>
            <a:pPr marL="541338" indent="-541338">
              <a:lnSpc>
                <a:spcPct val="100000"/>
              </a:lnSpc>
            </a:pPr>
            <a:r>
              <a:rPr lang="ja-JP" altLang="en-US" sz="2800" b="1" dirty="0"/>
              <a:t>ウ</a:t>
            </a:r>
            <a:r>
              <a:rPr lang="ja-JP" altLang="en-US" sz="2800" dirty="0"/>
              <a:t>．自己同一性のこと。･･････</a:t>
            </a:r>
            <a:endParaRPr lang="en-US" altLang="ja-JP" sz="2800" dirty="0"/>
          </a:p>
          <a:p>
            <a:pPr marL="541338" indent="-541338">
              <a:lnSpc>
                <a:spcPct val="100000"/>
              </a:lnSpc>
            </a:pPr>
            <a:r>
              <a:rPr lang="ja-JP" altLang="en-US" sz="2800" b="1" dirty="0"/>
              <a:t>エ</a:t>
            </a:r>
            <a:r>
              <a:rPr lang="ja-JP" altLang="en-US" sz="2800" dirty="0"/>
              <a:t>．包含，包摂のこと。多様な人を社会や組織に取りこむこと。</a:t>
            </a:r>
            <a:endParaRPr lang="en-US" altLang="ja-JP" sz="2800" dirty="0"/>
          </a:p>
          <a:p>
            <a:pPr marL="541338" indent="-541338">
              <a:lnSpc>
                <a:spcPct val="100000"/>
              </a:lnSpc>
            </a:pPr>
            <a:r>
              <a:rPr kumimoji="0" lang="ja-JP" altLang="en-US" sz="2800" b="1" dirty="0">
                <a:solidFill>
                  <a:prstClr val="black"/>
                </a:solidFill>
              </a:rPr>
              <a:t>オ</a:t>
            </a:r>
            <a:r>
              <a:rPr kumimoji="0" lang="ja-JP" altLang="en-US" sz="2800" b="0" i="0" u="none" strike="noStrike" kern="1200" cap="none" spc="0" normalizeH="0" baseline="0" noProof="0" dirty="0">
                <a:ln>
                  <a:noFill/>
                </a:ln>
                <a:solidFill>
                  <a:prstClr val="black"/>
                </a:solidFill>
                <a:effectLst/>
                <a:uLnTx/>
                <a:uFillTx/>
              </a:rPr>
              <a:t>．権利と義務を持ち，自立した社会の一員として社会に積極的にかかわろうとすること。</a:t>
            </a:r>
            <a:endParaRPr kumimoji="0" lang="en-US" altLang="ja-JP" sz="2800" b="0" i="0" u="none" strike="noStrike" kern="1200" cap="none" spc="0" normalizeH="0" baseline="0" noProof="0" dirty="0">
              <a:ln>
                <a:noFill/>
              </a:ln>
              <a:solidFill>
                <a:prstClr val="black"/>
              </a:solidFill>
              <a:effectLst/>
              <a:uLnTx/>
              <a:uFillTx/>
            </a:endParaRPr>
          </a:p>
          <a:p>
            <a:pPr marL="541338" marR="0" lvl="0" indent="-541338" algn="l" defTabSz="4572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prstClr val="black"/>
                </a:solidFill>
                <a:effectLst/>
                <a:uLnTx/>
                <a:uFillTx/>
              </a:rPr>
              <a:t>カ</a:t>
            </a:r>
            <a:r>
              <a:rPr kumimoji="0" lang="ja-JP" altLang="en-US" sz="2800" b="0" i="0" u="none" strike="noStrike" kern="1200" cap="none" spc="0" normalizeH="0" baseline="0" noProof="0" dirty="0">
                <a:ln>
                  <a:noFill/>
                </a:ln>
                <a:solidFill>
                  <a:prstClr val="black"/>
                </a:solidFill>
                <a:effectLst/>
                <a:uLnTx/>
                <a:uFillTx/>
              </a:rPr>
              <a:t>．レズビアン・ゲイ･･････など性的少数派の総称。</a:t>
            </a:r>
            <a:endParaRPr lang="ja-JP" altLang="en-US" sz="2800" dirty="0"/>
          </a:p>
        </p:txBody>
      </p:sp>
      <p:sp>
        <p:nvSpPr>
          <p:cNvPr id="8" name="テキスト プレースホルダー 7">
            <a:extLst>
              <a:ext uri="{FF2B5EF4-FFF2-40B4-BE49-F238E27FC236}">
                <a16:creationId xmlns:a16="http://schemas.microsoft.com/office/drawing/2014/main" id="{F54FE5A0-4155-4F81-F81D-2C6F13878824}"/>
              </a:ext>
            </a:extLst>
          </p:cNvPr>
          <p:cNvSpPr>
            <a:spLocks noGrp="1"/>
          </p:cNvSpPr>
          <p:nvPr>
            <p:ph type="body" sz="quarter" idx="16"/>
          </p:nvPr>
        </p:nvSpPr>
        <p:spPr>
          <a:xfrm>
            <a:off x="138407" y="179999"/>
            <a:ext cx="7935877" cy="840415"/>
          </a:xfrm>
        </p:spPr>
        <p:txBody>
          <a:bodyPr/>
          <a:lstStyle/>
          <a:p>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次の語句の説明として当てはまるものを</a:t>
            </a:r>
            <a:b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b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j-cs"/>
              </a:rPr>
              <a:t>選択肢から選び，記号で答えよう。</a:t>
            </a:r>
            <a:r>
              <a:rPr kumimoji="1" lang="en-US" altLang="ja-JP" b="0" dirty="0"/>
              <a:t> (11/12)</a:t>
            </a:r>
            <a:endParaRPr lang="ja-JP" altLang="en-US" dirty="0"/>
          </a:p>
        </p:txBody>
      </p:sp>
    </p:spTree>
    <p:extLst>
      <p:ext uri="{BB962C8B-B14F-4D97-AF65-F5344CB8AC3E}">
        <p14:creationId xmlns:p14="http://schemas.microsoft.com/office/powerpoint/2010/main" val="20101898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B79A3-9E40-1D79-23FC-8FFB7BF7B0F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0CF265C-3AD6-C78D-6A28-135DD3759325}"/>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3" name="タイトル 2">
            <a:extLst>
              <a:ext uri="{FF2B5EF4-FFF2-40B4-BE49-F238E27FC236}">
                <a16:creationId xmlns:a16="http://schemas.microsoft.com/office/drawing/2014/main" id="{8ABCA176-B86B-9C43-7B11-0123D1514829}"/>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D647D611-BBE6-2B14-7CB0-90A180FB65B8}"/>
              </a:ext>
            </a:extLst>
          </p:cNvPr>
          <p:cNvSpPr>
            <a:spLocks noGrp="1"/>
          </p:cNvSpPr>
          <p:nvPr>
            <p:ph type="body" sz="quarter" idx="15"/>
          </p:nvPr>
        </p:nvSpPr>
        <p:spPr/>
        <p:txBody>
          <a:bodyPr/>
          <a:lstStyle/>
          <a:p>
            <a:r>
              <a:rPr kumimoji="1" lang="en-US" altLang="ja-JP" dirty="0"/>
              <a:t>(6)</a:t>
            </a:r>
            <a:r>
              <a:rPr lang="ja-JP" altLang="en-US" dirty="0"/>
              <a:t>インクルージョン</a:t>
            </a:r>
            <a:endParaRPr kumimoji="1" lang="ja-JP" altLang="en-US" dirty="0"/>
          </a:p>
        </p:txBody>
      </p:sp>
      <p:sp>
        <p:nvSpPr>
          <p:cNvPr id="12" name="テキスト プレースホルダー 11">
            <a:extLst>
              <a:ext uri="{FF2B5EF4-FFF2-40B4-BE49-F238E27FC236}">
                <a16:creationId xmlns:a16="http://schemas.microsoft.com/office/drawing/2014/main" id="{089C810D-0B8C-02C0-D83C-40C04F1A674E}"/>
              </a:ext>
            </a:extLst>
          </p:cNvPr>
          <p:cNvSpPr>
            <a:spLocks noGrp="1"/>
          </p:cNvSpPr>
          <p:nvPr>
            <p:ph type="body" sz="quarter" idx="16"/>
          </p:nvPr>
        </p:nvSpPr>
        <p:spPr>
          <a:xfrm>
            <a:off x="173863" y="123166"/>
            <a:ext cx="7223955" cy="452834"/>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1" lang="en-US" altLang="ja-JP" b="0" dirty="0"/>
              <a:t>(12/12)</a:t>
            </a:r>
            <a:endParaRPr lang="ja-JP" altLang="en-US" dirty="0"/>
          </a:p>
        </p:txBody>
      </p:sp>
      <p:sp>
        <p:nvSpPr>
          <p:cNvPr id="6" name="テキスト ボックス 5">
            <a:extLst>
              <a:ext uri="{FF2B5EF4-FFF2-40B4-BE49-F238E27FC236}">
                <a16:creationId xmlns:a16="http://schemas.microsoft.com/office/drawing/2014/main" id="{4752D82D-6762-AC1A-58B6-0B0E093AF2AD}"/>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1AA5E945-EBAB-56C8-7B00-9DA8C2902E87}"/>
              </a:ext>
            </a:extLst>
          </p:cNvPr>
          <p:cNvSpPr/>
          <p:nvPr/>
        </p:nvSpPr>
        <p:spPr>
          <a:xfrm>
            <a:off x="173863" y="3065172"/>
            <a:ext cx="8699681" cy="2331076"/>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indent="-811213" defTabSz="1244600">
              <a:spcBef>
                <a:spcPct val="0"/>
              </a:spcBef>
              <a:tabLst>
                <a:tab pos="53975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エ</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包含，包摂のこと。多様な人を社会や組織に取りこむこと。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8822BA46-61CA-8A5A-6D22-0176573AA94F}"/>
              </a:ext>
            </a:extLst>
          </p:cNvPr>
          <p:cNvCxnSpPr>
            <a:cxnSpLocks/>
          </p:cNvCxnSpPr>
          <p:nvPr/>
        </p:nvCxnSpPr>
        <p:spPr>
          <a:xfrm flipH="1">
            <a:off x="652572" y="2060937"/>
            <a:ext cx="1176228" cy="1448989"/>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pic>
        <p:nvPicPr>
          <p:cNvPr id="5" name="図 4" descr="back.png">
            <a:hlinkClick r:id="rId2" action="ppaction://hlinksldjump"/>
            <a:extLst>
              <a:ext uri="{FF2B5EF4-FFF2-40B4-BE49-F238E27FC236}">
                <a16:creationId xmlns:a16="http://schemas.microsoft.com/office/drawing/2014/main" id="{970CC044-C3A1-4A7D-8E64-D1B91E6BA2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1058712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5FE55618-FA11-FC4E-0480-C08F206F1535}"/>
              </a:ext>
            </a:extLst>
          </p:cNvPr>
          <p:cNvPicPr>
            <a:picLocks noChangeAspect="1"/>
          </p:cNvPicPr>
          <p:nvPr/>
        </p:nvPicPr>
        <p:blipFill>
          <a:blip r:embed="rId3"/>
          <a:stretch>
            <a:fillRect/>
          </a:stretch>
        </p:blipFill>
        <p:spPr>
          <a:xfrm>
            <a:off x="4805069" y="942598"/>
            <a:ext cx="3777428" cy="5327957"/>
          </a:xfrm>
          <a:prstGeom prst="rect">
            <a:avLst/>
          </a:prstGeom>
          <a:ln>
            <a:solidFill>
              <a:schemeClr val="tx1">
                <a:lumMod val="50000"/>
                <a:lumOff val="50000"/>
              </a:schemeClr>
            </a:solidFill>
          </a:ln>
        </p:spPr>
      </p:pic>
      <p:pic>
        <p:nvPicPr>
          <p:cNvPr id="8" name="図 7">
            <a:extLst>
              <a:ext uri="{FF2B5EF4-FFF2-40B4-BE49-F238E27FC236}">
                <a16:creationId xmlns:a16="http://schemas.microsoft.com/office/drawing/2014/main" id="{04C3D22A-A2B6-4CF7-9DBA-3C57D106F08E}"/>
              </a:ext>
            </a:extLst>
          </p:cNvPr>
          <p:cNvPicPr>
            <a:picLocks noChangeAspect="1"/>
          </p:cNvPicPr>
          <p:nvPr/>
        </p:nvPicPr>
        <p:blipFill>
          <a:blip r:embed="rId4"/>
          <a:stretch>
            <a:fillRect/>
          </a:stretch>
        </p:blipFill>
        <p:spPr>
          <a:xfrm>
            <a:off x="277456" y="951243"/>
            <a:ext cx="3758002" cy="5327957"/>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496871" y="2340281"/>
            <a:ext cx="3380291" cy="1020629"/>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9" name="コンテンツ プレースホルダー 8">
            <a:extLst>
              <a:ext uri="{FF2B5EF4-FFF2-40B4-BE49-F238E27FC236}">
                <a16:creationId xmlns:a16="http://schemas.microsoft.com/office/drawing/2014/main" id="{8A1F8EBE-31BE-BD20-F119-2273EEA941CF}"/>
              </a:ext>
            </a:extLst>
          </p:cNvPr>
          <p:cNvSpPr txBox="1">
            <a:spLocks/>
          </p:cNvSpPr>
          <p:nvPr/>
        </p:nvSpPr>
        <p:spPr>
          <a:xfrm>
            <a:off x="496871" y="1518852"/>
            <a:ext cx="3380291" cy="781033"/>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4" name="図 3" descr="link.png">
            <a:hlinkClick r:id="rId5"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98875" y="1511671"/>
            <a:ext cx="524213" cy="149340"/>
          </a:xfrm>
          <a:prstGeom prst="rect">
            <a:avLst/>
          </a:prstGeom>
        </p:spPr>
      </p:pic>
      <p:sp>
        <p:nvSpPr>
          <p:cNvPr id="14" name="コンテンツ プレースホルダー 8">
            <a:extLst>
              <a:ext uri="{FF2B5EF4-FFF2-40B4-BE49-F238E27FC236}">
                <a16:creationId xmlns:a16="http://schemas.microsoft.com/office/drawing/2014/main" id="{27746CFF-4559-E57D-F46D-6E891F4101F6}"/>
              </a:ext>
            </a:extLst>
          </p:cNvPr>
          <p:cNvSpPr txBox="1">
            <a:spLocks/>
          </p:cNvSpPr>
          <p:nvPr/>
        </p:nvSpPr>
        <p:spPr>
          <a:xfrm>
            <a:off x="496871" y="3430882"/>
            <a:ext cx="3380291" cy="781034"/>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5" name="コンテンツ プレースホルダー 8">
            <a:extLst>
              <a:ext uri="{FF2B5EF4-FFF2-40B4-BE49-F238E27FC236}">
                <a16:creationId xmlns:a16="http://schemas.microsoft.com/office/drawing/2014/main" id="{DCAFDDAE-A05A-C93A-7F79-78AFFB8D6D4E}"/>
              </a:ext>
            </a:extLst>
          </p:cNvPr>
          <p:cNvSpPr txBox="1">
            <a:spLocks/>
          </p:cNvSpPr>
          <p:nvPr/>
        </p:nvSpPr>
        <p:spPr>
          <a:xfrm>
            <a:off x="496871" y="4262838"/>
            <a:ext cx="3380291" cy="1820490"/>
          </a:xfrm>
          <a:prstGeom prst="roundRect">
            <a:avLst>
              <a:gd name="adj" fmla="val 252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6" name="図 15" descr="link.png">
            <a:hlinkClick r:id="rId7" action="ppaction://hlinksldjump"/>
            <a:extLst>
              <a:ext uri="{FF2B5EF4-FFF2-40B4-BE49-F238E27FC236}">
                <a16:creationId xmlns:a16="http://schemas.microsoft.com/office/drawing/2014/main" id="{E10B5A56-37B3-42CB-C7AE-15689CA267B1}"/>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998875" y="1739421"/>
            <a:ext cx="524213" cy="149340"/>
          </a:xfrm>
          <a:prstGeom prst="rect">
            <a:avLst/>
          </a:prstGeom>
          <a:noFill/>
        </p:spPr>
      </p:pic>
      <p:sp>
        <p:nvSpPr>
          <p:cNvPr id="17" name="コンテンツ プレースホルダー 8">
            <a:extLst>
              <a:ext uri="{FF2B5EF4-FFF2-40B4-BE49-F238E27FC236}">
                <a16:creationId xmlns:a16="http://schemas.microsoft.com/office/drawing/2014/main" id="{6BF9198F-E294-ABD2-E245-A63EF3C4AE8D}"/>
              </a:ext>
            </a:extLst>
          </p:cNvPr>
          <p:cNvSpPr txBox="1">
            <a:spLocks/>
          </p:cNvSpPr>
          <p:nvPr/>
        </p:nvSpPr>
        <p:spPr>
          <a:xfrm>
            <a:off x="5058902" y="1511671"/>
            <a:ext cx="3380291" cy="925061"/>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8" name="コンテンツ プレースホルダー 8">
            <a:extLst>
              <a:ext uri="{FF2B5EF4-FFF2-40B4-BE49-F238E27FC236}">
                <a16:creationId xmlns:a16="http://schemas.microsoft.com/office/drawing/2014/main" id="{36E8B653-8281-7C18-3578-7D565EAA13BB}"/>
              </a:ext>
            </a:extLst>
          </p:cNvPr>
          <p:cNvSpPr txBox="1">
            <a:spLocks/>
          </p:cNvSpPr>
          <p:nvPr/>
        </p:nvSpPr>
        <p:spPr>
          <a:xfrm>
            <a:off x="5058902" y="2484078"/>
            <a:ext cx="3380291" cy="1974542"/>
          </a:xfrm>
          <a:prstGeom prst="roundRect">
            <a:avLst>
              <a:gd name="adj" fmla="val 1678"/>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9" name="コンテンツ プレースホルダー 8">
            <a:extLst>
              <a:ext uri="{FF2B5EF4-FFF2-40B4-BE49-F238E27FC236}">
                <a16:creationId xmlns:a16="http://schemas.microsoft.com/office/drawing/2014/main" id="{152A5570-3A81-807F-0739-AC474366E6DA}"/>
              </a:ext>
            </a:extLst>
          </p:cNvPr>
          <p:cNvSpPr txBox="1">
            <a:spLocks/>
          </p:cNvSpPr>
          <p:nvPr/>
        </p:nvSpPr>
        <p:spPr>
          <a:xfrm>
            <a:off x="5065645" y="4512433"/>
            <a:ext cx="3380291" cy="925061"/>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 name="図 2" descr="link.png">
            <a:hlinkClick r:id="rId10" action="ppaction://hlinksldjump"/>
            <a:extLst>
              <a:ext uri="{FF2B5EF4-FFF2-40B4-BE49-F238E27FC236}">
                <a16:creationId xmlns:a16="http://schemas.microsoft.com/office/drawing/2014/main" id="{884F019F-2D03-E393-32E3-EA4F9D04D0A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89133" y="2348640"/>
            <a:ext cx="524213" cy="149340"/>
          </a:xfrm>
          <a:prstGeom prst="rect">
            <a:avLst/>
          </a:prstGeom>
        </p:spPr>
      </p:pic>
      <p:pic>
        <p:nvPicPr>
          <p:cNvPr id="6" name="図 5" descr="link.png">
            <a:hlinkClick r:id="rId11" action="ppaction://hlinksldjump"/>
            <a:extLst>
              <a:ext uri="{FF2B5EF4-FFF2-40B4-BE49-F238E27FC236}">
                <a16:creationId xmlns:a16="http://schemas.microsoft.com/office/drawing/2014/main" id="{2527719B-34AE-A175-46F2-DCB1EFD8F47B}"/>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992766" y="2568422"/>
            <a:ext cx="524213" cy="149340"/>
          </a:xfrm>
          <a:prstGeom prst="rect">
            <a:avLst/>
          </a:prstGeom>
          <a:noFill/>
        </p:spPr>
      </p:pic>
      <p:pic>
        <p:nvPicPr>
          <p:cNvPr id="10" name="図 9" descr="link.png">
            <a:hlinkClick r:id="rId12" action="ppaction://hlinksldjump"/>
            <a:extLst>
              <a:ext uri="{FF2B5EF4-FFF2-40B4-BE49-F238E27FC236}">
                <a16:creationId xmlns:a16="http://schemas.microsoft.com/office/drawing/2014/main" id="{C8CE2A65-606A-B10C-72D9-88B1601D155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85500" y="3400086"/>
            <a:ext cx="524213" cy="149340"/>
          </a:xfrm>
          <a:prstGeom prst="rect">
            <a:avLst/>
          </a:prstGeom>
        </p:spPr>
      </p:pic>
      <p:pic>
        <p:nvPicPr>
          <p:cNvPr id="12" name="図 11" descr="link.png">
            <a:hlinkClick r:id="rId13" action="ppaction://hlinksldjump"/>
            <a:extLst>
              <a:ext uri="{FF2B5EF4-FFF2-40B4-BE49-F238E27FC236}">
                <a16:creationId xmlns:a16="http://schemas.microsoft.com/office/drawing/2014/main" id="{46DB05E9-5FDF-D47E-24AD-24672A268C5E}"/>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985499" y="3606577"/>
            <a:ext cx="524213" cy="149340"/>
          </a:xfrm>
          <a:prstGeom prst="rect">
            <a:avLst/>
          </a:prstGeom>
          <a:noFill/>
        </p:spPr>
      </p:pic>
      <p:pic>
        <p:nvPicPr>
          <p:cNvPr id="13" name="図 12" descr="link.png">
            <a:hlinkClick r:id="rId14" action="ppaction://hlinksldjump"/>
            <a:extLst>
              <a:ext uri="{FF2B5EF4-FFF2-40B4-BE49-F238E27FC236}">
                <a16:creationId xmlns:a16="http://schemas.microsoft.com/office/drawing/2014/main" id="{6EE4D3C4-D037-EEAA-2C83-6D7646FB4BF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96600" y="4302192"/>
            <a:ext cx="524213" cy="149340"/>
          </a:xfrm>
          <a:prstGeom prst="rect">
            <a:avLst/>
          </a:prstGeom>
        </p:spPr>
      </p:pic>
      <p:pic>
        <p:nvPicPr>
          <p:cNvPr id="20" name="図 19" descr="link.png">
            <a:hlinkClick r:id="rId15" action="ppaction://hlinksldjump"/>
            <a:extLst>
              <a:ext uri="{FF2B5EF4-FFF2-40B4-BE49-F238E27FC236}">
                <a16:creationId xmlns:a16="http://schemas.microsoft.com/office/drawing/2014/main" id="{268AD766-17A9-D13C-9E61-4A498B772C14}"/>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000233" y="4521974"/>
            <a:ext cx="524213" cy="149340"/>
          </a:xfrm>
          <a:prstGeom prst="rect">
            <a:avLst/>
          </a:prstGeom>
          <a:noFill/>
        </p:spPr>
      </p:pic>
      <p:pic>
        <p:nvPicPr>
          <p:cNvPr id="21" name="図 20" descr="link.png">
            <a:hlinkClick r:id="rId16" action="ppaction://hlinksldjump"/>
            <a:extLst>
              <a:ext uri="{FF2B5EF4-FFF2-40B4-BE49-F238E27FC236}">
                <a16:creationId xmlns:a16="http://schemas.microsoft.com/office/drawing/2014/main" id="{57053F8F-2EBD-13B9-0DAE-875CFB36689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79971" y="1511671"/>
            <a:ext cx="524213" cy="149340"/>
          </a:xfrm>
          <a:prstGeom prst="rect">
            <a:avLst/>
          </a:prstGeom>
        </p:spPr>
      </p:pic>
      <p:pic>
        <p:nvPicPr>
          <p:cNvPr id="22" name="図 21" descr="link.png">
            <a:hlinkClick r:id="rId17" action="ppaction://hlinksldjump"/>
            <a:extLst>
              <a:ext uri="{FF2B5EF4-FFF2-40B4-BE49-F238E27FC236}">
                <a16:creationId xmlns:a16="http://schemas.microsoft.com/office/drawing/2014/main" id="{9D702040-6D0F-D96B-8F9F-AAD97F77C6EA}"/>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479971" y="1739421"/>
            <a:ext cx="524213" cy="149340"/>
          </a:xfrm>
          <a:prstGeom prst="rect">
            <a:avLst/>
          </a:prstGeom>
          <a:noFill/>
        </p:spPr>
      </p:pic>
      <p:pic>
        <p:nvPicPr>
          <p:cNvPr id="23" name="図 22" descr="link.png">
            <a:hlinkClick r:id="rId18" action="ppaction://hlinksldjump"/>
            <a:extLst>
              <a:ext uri="{FF2B5EF4-FFF2-40B4-BE49-F238E27FC236}">
                <a16:creationId xmlns:a16="http://schemas.microsoft.com/office/drawing/2014/main" id="{C62EC97E-18C3-8DAD-9C87-3B5B71C7E6C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94701" y="2529422"/>
            <a:ext cx="524213" cy="149340"/>
          </a:xfrm>
          <a:prstGeom prst="rect">
            <a:avLst/>
          </a:prstGeom>
        </p:spPr>
      </p:pic>
      <p:pic>
        <p:nvPicPr>
          <p:cNvPr id="24" name="図 23" descr="link.png">
            <a:hlinkClick r:id="rId19" action="ppaction://hlinksldjump"/>
            <a:extLst>
              <a:ext uri="{FF2B5EF4-FFF2-40B4-BE49-F238E27FC236}">
                <a16:creationId xmlns:a16="http://schemas.microsoft.com/office/drawing/2014/main" id="{2A77AB64-1012-EB35-7716-54966C54687E}"/>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494701" y="2757172"/>
            <a:ext cx="524213" cy="149340"/>
          </a:xfrm>
          <a:prstGeom prst="rect">
            <a:avLst/>
          </a:prstGeom>
          <a:noFill/>
        </p:spPr>
      </p:pic>
      <p:pic>
        <p:nvPicPr>
          <p:cNvPr id="25" name="図 24" descr="link.png">
            <a:hlinkClick r:id="rId20" action="ppaction://hlinksldjump"/>
            <a:extLst>
              <a:ext uri="{FF2B5EF4-FFF2-40B4-BE49-F238E27FC236}">
                <a16:creationId xmlns:a16="http://schemas.microsoft.com/office/drawing/2014/main" id="{D28FB29D-11FB-0DA4-80B7-899E8759AF8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98404" y="4541008"/>
            <a:ext cx="524213" cy="149340"/>
          </a:xfrm>
          <a:prstGeom prst="rect">
            <a:avLst/>
          </a:prstGeom>
        </p:spPr>
      </p:pic>
      <p:pic>
        <p:nvPicPr>
          <p:cNvPr id="26" name="図 25" descr="link.png">
            <a:hlinkClick r:id="rId21" action="ppaction://hlinksldjump"/>
            <a:extLst>
              <a:ext uri="{FF2B5EF4-FFF2-40B4-BE49-F238E27FC236}">
                <a16:creationId xmlns:a16="http://schemas.microsoft.com/office/drawing/2014/main" id="{7F94A8CF-0A88-A855-5F57-04C7C3A1EC24}"/>
              </a:ext>
            </a:extLst>
          </p:cNvPr>
          <p:cNvPicPr>
            <a:picLocks noChangeAspect="1"/>
          </p:cNvPicPr>
          <p:nvPr/>
        </p:nvPicPr>
        <p:blipFill>
          <a:blip r:embed="rId8" cstate="print">
            <a:alphaModFix amt="91000"/>
            <a:duotone>
              <a:prstClr val="black"/>
              <a:schemeClr val="accent4">
                <a:tint val="45000"/>
                <a:satMod val="400000"/>
              </a:schemeClr>
            </a:duotone>
            <a:extLst>
              <a:ext uri="{BEBA8EAE-BF5A-486C-A8C5-ECC9F3942E4B}">
                <a14:imgProps xmlns:a14="http://schemas.microsoft.com/office/drawing/2010/main">
                  <a14:imgLayer r:embed="rId9">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498404" y="4768758"/>
            <a:ext cx="524213" cy="149340"/>
          </a:xfrm>
          <a:prstGeom prst="rect">
            <a:avLst/>
          </a:prstGeom>
          <a:noFill/>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FE415-C1B6-8C20-C9C1-87822BE29B2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2A543C7-A8A5-87A1-E8F4-37E48C0FA254}"/>
              </a:ext>
            </a:extLst>
          </p:cNvPr>
          <p:cNvSpPr>
            <a:spLocks noGrp="1"/>
          </p:cNvSpPr>
          <p:nvPr>
            <p:ph type="sldNum" sz="quarter" idx="12"/>
          </p:nvPr>
        </p:nvSpPr>
        <p:spPr/>
        <p:txBody>
          <a:bodyPr/>
          <a:lstStyle/>
          <a:p>
            <a:fld id="{5AE546C7-DDCC-4C79-B357-34FAB75EF343}" type="slidenum">
              <a:rPr kumimoji="1" lang="ja-JP" altLang="en-US" smtClean="0"/>
              <a:t>20</a:t>
            </a:fld>
            <a:endParaRPr kumimoji="1" lang="ja-JP" altLang="en-US"/>
          </a:p>
        </p:txBody>
      </p:sp>
      <p:sp>
        <p:nvSpPr>
          <p:cNvPr id="3" name="タイトル 2">
            <a:extLst>
              <a:ext uri="{FF2B5EF4-FFF2-40B4-BE49-F238E27FC236}">
                <a16:creationId xmlns:a16="http://schemas.microsoft.com/office/drawing/2014/main" id="{5F117A38-CFED-7A6E-4F39-FCF2941B50EE}"/>
              </a:ext>
            </a:extLst>
          </p:cNvPr>
          <p:cNvSpPr>
            <a:spLocks noGrp="1"/>
          </p:cNvSpPr>
          <p:nvPr>
            <p:ph type="title"/>
          </p:nvPr>
        </p:nvSpPr>
        <p:spPr>
          <a:xfrm>
            <a:off x="980266" y="274015"/>
            <a:ext cx="7892249" cy="658800"/>
          </a:xfrm>
        </p:spPr>
        <p:txBody>
          <a:bodyPr/>
          <a:lstStyle/>
          <a:p>
            <a:r>
              <a:rPr kumimoji="1" lang="ja-JP" altLang="en-US" dirty="0"/>
              <a:t>（　　）に適語を記入しよう。</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6081180B-0A18-F004-5821-266D3FB4EB59}"/>
              </a:ext>
            </a:extLst>
          </p:cNvPr>
          <p:cNvSpPr>
            <a:spLocks noGrp="1"/>
          </p:cNvSpPr>
          <p:nvPr>
            <p:ph type="body" sz="quarter" idx="15"/>
          </p:nvPr>
        </p:nvSpPr>
        <p:spPr>
          <a:xfrm>
            <a:off x="160986" y="1234381"/>
            <a:ext cx="8822028" cy="4543854"/>
          </a:xfrm>
        </p:spPr>
        <p:txBody>
          <a:bodyPr/>
          <a:lstStyle/>
          <a:p>
            <a:pPr marL="90488"/>
            <a:r>
              <a:rPr kumimoji="1" lang="ja-JP" altLang="en-US" dirty="0"/>
              <a:t>高校生は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lang="ja-JP" altLang="en-US" sz="4400" b="1" dirty="0">
                <a:solidFill>
                  <a:srgbClr val="005AFF"/>
                </a:solidFill>
              </a:rPr>
              <a:t>青年期 </a:t>
            </a:r>
            <a:r>
              <a:rPr kumimoji="1" lang="ja-JP" altLang="en-US" dirty="0"/>
              <a:t>の中間時期にあたる。それまでの児童期と比べ，青年期は行動範囲や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lang="ja-JP" altLang="en-US" sz="4400" b="1" dirty="0">
                <a:solidFill>
                  <a:srgbClr val="005AFF"/>
                </a:solidFill>
              </a:rPr>
              <a:t>人間 </a:t>
            </a:r>
            <a:r>
              <a:rPr kumimoji="1" lang="ja-JP" altLang="en-US" dirty="0"/>
              <a:t>関係が格段に広がる。これまでとは異なる</a:t>
            </a:r>
            <a:r>
              <a:rPr lang="ja-JP" altLang="en-US" dirty="0"/>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sz="4400" b="1" dirty="0">
                <a:solidFill>
                  <a:srgbClr val="005AFF"/>
                </a:solidFill>
              </a:rPr>
              <a:t>価値 </a:t>
            </a:r>
            <a:r>
              <a:rPr kumimoji="1" lang="ja-JP" altLang="en-US" dirty="0"/>
              <a:t>観や，意思決定の方法，多くの選択肢とも</a:t>
            </a:r>
          </a:p>
          <a:p>
            <a:pPr marL="90488"/>
            <a:r>
              <a:rPr kumimoji="1" lang="ja-JP" altLang="en-US" dirty="0"/>
              <a:t>出会う。自分の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lang="ja-JP" altLang="en-US" sz="4400" b="1" dirty="0">
                <a:solidFill>
                  <a:srgbClr val="005AFF"/>
                </a:solidFill>
              </a:rPr>
              <a:t>居場所 </a:t>
            </a:r>
            <a:r>
              <a:rPr kumimoji="1" lang="ja-JP" altLang="en-US" dirty="0"/>
              <a:t>と思える場も増えるだろう。</a:t>
            </a:r>
            <a:endParaRPr kumimoji="1" lang="en-US" altLang="ja-JP" spc="-100" dirty="0"/>
          </a:p>
        </p:txBody>
      </p:sp>
      <p:sp>
        <p:nvSpPr>
          <p:cNvPr id="5" name="テキスト プレースホルダー 4">
            <a:extLst>
              <a:ext uri="{FF2B5EF4-FFF2-40B4-BE49-F238E27FC236}">
                <a16:creationId xmlns:a16="http://schemas.microsoft.com/office/drawing/2014/main" id="{E7444102-6EB0-989D-E025-5BC85078CEC0}"/>
              </a:ext>
            </a:extLst>
          </p:cNvPr>
          <p:cNvSpPr>
            <a:spLocks noGrp="1"/>
          </p:cNvSpPr>
          <p:nvPr>
            <p:ph type="body" sz="quarter" idx="16"/>
          </p:nvPr>
        </p:nvSpPr>
        <p:spPr/>
        <p:txBody>
          <a:bodyPr/>
          <a:lstStyle/>
          <a:p>
            <a:r>
              <a:rPr lang="ja-JP" altLang="en-US" dirty="0"/>
              <a:t>５</a:t>
            </a:r>
            <a:endParaRPr kumimoji="1" lang="ja-JP" altLang="en-US" dirty="0"/>
          </a:p>
        </p:txBody>
      </p:sp>
      <p:sp>
        <p:nvSpPr>
          <p:cNvPr id="6" name="テキスト ボックス 5">
            <a:extLst>
              <a:ext uri="{FF2B5EF4-FFF2-40B4-BE49-F238E27FC236}">
                <a16:creationId xmlns:a16="http://schemas.microsoft.com/office/drawing/2014/main" id="{88F8237C-B667-2A35-59FD-2C4D03FAFB29}"/>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8" name="大かっこ 7">
            <a:extLst>
              <a:ext uri="{FF2B5EF4-FFF2-40B4-BE49-F238E27FC236}">
                <a16:creationId xmlns:a16="http://schemas.microsoft.com/office/drawing/2014/main" id="{807173AA-C77C-CD3A-83C5-B7A54B146FA1}"/>
              </a:ext>
            </a:extLst>
          </p:cNvPr>
          <p:cNvSpPr/>
          <p:nvPr/>
        </p:nvSpPr>
        <p:spPr>
          <a:xfrm>
            <a:off x="2432360" y="1234381"/>
            <a:ext cx="2376886"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9" name="大かっこ 8">
            <a:extLst>
              <a:ext uri="{FF2B5EF4-FFF2-40B4-BE49-F238E27FC236}">
                <a16:creationId xmlns:a16="http://schemas.microsoft.com/office/drawing/2014/main" id="{3CB79FE1-8E25-536A-032F-F09D7857BF80}"/>
              </a:ext>
            </a:extLst>
          </p:cNvPr>
          <p:cNvSpPr/>
          <p:nvPr/>
        </p:nvSpPr>
        <p:spPr>
          <a:xfrm>
            <a:off x="2963736" y="2684722"/>
            <a:ext cx="1796083"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172C052B-5508-CA12-753F-DAACF49AB0C4}"/>
              </a:ext>
            </a:extLst>
          </p:cNvPr>
          <p:cNvSpPr/>
          <p:nvPr/>
        </p:nvSpPr>
        <p:spPr>
          <a:xfrm>
            <a:off x="5854919" y="3429000"/>
            <a:ext cx="178231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F0456163-A976-F77F-8B7E-3D709F753440}"/>
              </a:ext>
            </a:extLst>
          </p:cNvPr>
          <p:cNvSpPr/>
          <p:nvPr/>
        </p:nvSpPr>
        <p:spPr>
          <a:xfrm>
            <a:off x="3620803" y="4853218"/>
            <a:ext cx="2376886"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119301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34951-BEC4-0C93-5F53-7E04B48AFEA3}"/>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691125F-E91C-9FE9-A47A-B0F3917199C9}"/>
              </a:ext>
            </a:extLst>
          </p:cNvPr>
          <p:cNvSpPr>
            <a:spLocks noGrp="1"/>
          </p:cNvSpPr>
          <p:nvPr>
            <p:ph type="sldNum" sz="quarter" idx="12"/>
          </p:nvPr>
        </p:nvSpPr>
        <p:spPr/>
        <p:txBody>
          <a:bodyPr/>
          <a:lstStyle/>
          <a:p>
            <a:fld id="{5AE546C7-DDCC-4C79-B357-34FAB75EF343}" type="slidenum">
              <a:rPr kumimoji="1" lang="ja-JP" altLang="en-US" smtClean="0"/>
              <a:t>21</a:t>
            </a:fld>
            <a:endParaRPr kumimoji="1" lang="ja-JP" altLang="en-US"/>
          </a:p>
        </p:txBody>
      </p:sp>
      <p:sp>
        <p:nvSpPr>
          <p:cNvPr id="3" name="タイトル 2">
            <a:extLst>
              <a:ext uri="{FF2B5EF4-FFF2-40B4-BE49-F238E27FC236}">
                <a16:creationId xmlns:a16="http://schemas.microsoft.com/office/drawing/2014/main" id="{F85EE589-2EF9-9FAC-459E-2D9744E620FB}"/>
              </a:ext>
            </a:extLst>
          </p:cNvPr>
          <p:cNvSpPr>
            <a:spLocks noGrp="1"/>
          </p:cNvSpPr>
          <p:nvPr>
            <p:ph type="title"/>
          </p:nvPr>
        </p:nvSpPr>
        <p:spPr/>
        <p:txBody>
          <a:bodyPr/>
          <a:lstStyle/>
          <a:p>
            <a:r>
              <a:rPr lang="ja-JP" altLang="en-US" dirty="0"/>
              <a:t>５</a:t>
            </a:r>
            <a:endParaRPr kumimoji="1" lang="ja-JP" altLang="en-US" dirty="0"/>
          </a:p>
        </p:txBody>
      </p:sp>
      <p:sp>
        <p:nvSpPr>
          <p:cNvPr id="4" name="テキスト プレースホルダー 3">
            <a:extLst>
              <a:ext uri="{FF2B5EF4-FFF2-40B4-BE49-F238E27FC236}">
                <a16:creationId xmlns:a16="http://schemas.microsoft.com/office/drawing/2014/main" id="{A8F32BD6-CACF-8421-5DC8-5919931E53DE}"/>
              </a:ext>
            </a:extLst>
          </p:cNvPr>
          <p:cNvSpPr>
            <a:spLocks noGrp="1"/>
          </p:cNvSpPr>
          <p:nvPr>
            <p:ph type="body" sz="quarter" idx="15"/>
          </p:nvPr>
        </p:nvSpPr>
        <p:spPr>
          <a:xfrm>
            <a:off x="7667" y="575999"/>
            <a:ext cx="9123976" cy="5775374"/>
          </a:xfrm>
        </p:spPr>
        <p:txBody>
          <a:bodyPr/>
          <a:lstStyle/>
          <a:p>
            <a:pPr marL="90488"/>
            <a:r>
              <a:rPr kumimoji="1" lang="ja-JP" altLang="en-US" dirty="0"/>
              <a:t>私たちはさまざまな他者との関係性のなかで成り立つ。自分の姿は鏡を通してしか見られないように，自分はどういう人間か，</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(5) </a:t>
            </a:r>
            <a:r>
              <a:rPr lang="ja-JP" altLang="en-US" sz="4400" b="1" dirty="0">
                <a:solidFill>
                  <a:srgbClr val="005AFF"/>
                </a:solidFill>
              </a:rPr>
              <a:t>他者 </a:t>
            </a:r>
            <a:r>
              <a:rPr kumimoji="1" lang="ja-JP" altLang="en-US" dirty="0"/>
              <a:t>とのかかわりによって自覚され，自分がつくられていく。相手や関係性，時期や場所が変われば，自分も変化する。つまり，自分の</a:t>
            </a:r>
            <a:r>
              <a:rPr lang="ja-JP" altLang="en-US" dirty="0"/>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 </a:t>
            </a:r>
            <a:r>
              <a:rPr lang="ja-JP" altLang="en-US" sz="4400" b="1" dirty="0">
                <a:solidFill>
                  <a:srgbClr val="005AFF"/>
                </a:solidFill>
              </a:rPr>
              <a:t>アイデンティティ </a:t>
            </a:r>
            <a:r>
              <a:rPr kumimoji="1" lang="ja-JP" altLang="en-US" dirty="0"/>
              <a:t>が社会のなかで増えて重なっていく。</a:t>
            </a:r>
            <a:endParaRPr kumimoji="1" lang="en-US" altLang="ja-JP" spc="-100" dirty="0"/>
          </a:p>
        </p:txBody>
      </p:sp>
      <p:sp>
        <p:nvSpPr>
          <p:cNvPr id="5" name="テキスト プレースホルダー 4">
            <a:extLst>
              <a:ext uri="{FF2B5EF4-FFF2-40B4-BE49-F238E27FC236}">
                <a16:creationId xmlns:a16="http://schemas.microsoft.com/office/drawing/2014/main" id="{9020B017-C965-780A-2669-55753124F091}"/>
              </a:ext>
            </a:extLst>
          </p:cNvPr>
          <p:cNvSpPr>
            <a:spLocks noGrp="1"/>
          </p:cNvSpPr>
          <p:nvPr>
            <p:ph type="body" sz="quarter" idx="16"/>
          </p:nvPr>
        </p:nvSpPr>
        <p:spPr>
          <a:xfrm>
            <a:off x="6252555" y="48593"/>
            <a:ext cx="1170531" cy="658812"/>
          </a:xfrm>
        </p:spPr>
        <p:txBody>
          <a:bodyPr/>
          <a:lstStyle/>
          <a:p>
            <a:pPr algn="r"/>
            <a:r>
              <a:rPr lang="en-US" altLang="ja-JP" b="0" dirty="0"/>
              <a:t>(2/2)</a:t>
            </a:r>
            <a:endParaRPr kumimoji="1" lang="ja-JP" altLang="en-US" b="0" dirty="0"/>
          </a:p>
        </p:txBody>
      </p:sp>
      <p:sp>
        <p:nvSpPr>
          <p:cNvPr id="6" name="テキスト ボックス 5">
            <a:extLst>
              <a:ext uri="{FF2B5EF4-FFF2-40B4-BE49-F238E27FC236}">
                <a16:creationId xmlns:a16="http://schemas.microsoft.com/office/drawing/2014/main" id="{7885C130-97CC-27A2-6B1A-546550FCEDCC}"/>
              </a:ext>
            </a:extLst>
          </p:cNvPr>
          <p:cNvSpPr txBox="1"/>
          <p:nvPr/>
        </p:nvSpPr>
        <p:spPr>
          <a:xfrm>
            <a:off x="7499869"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7" name="図 6" descr="back.png">
            <a:hlinkClick r:id="rId2" action="ppaction://hlinksldjump"/>
            <a:extLst>
              <a:ext uri="{FF2B5EF4-FFF2-40B4-BE49-F238E27FC236}">
                <a16:creationId xmlns:a16="http://schemas.microsoft.com/office/drawing/2014/main" id="{D2093299-8DA4-5345-6DF2-31CF760580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8" name="大かっこ 7">
            <a:extLst>
              <a:ext uri="{FF2B5EF4-FFF2-40B4-BE49-F238E27FC236}">
                <a16:creationId xmlns:a16="http://schemas.microsoft.com/office/drawing/2014/main" id="{EAE251BC-07F5-55B5-7214-E3FEB4832D8F}"/>
              </a:ext>
            </a:extLst>
          </p:cNvPr>
          <p:cNvSpPr/>
          <p:nvPr/>
        </p:nvSpPr>
        <p:spPr>
          <a:xfrm>
            <a:off x="1058176" y="2634203"/>
            <a:ext cx="1858172"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8E254B5A-296F-806C-663D-9413A5121E9E}"/>
              </a:ext>
            </a:extLst>
          </p:cNvPr>
          <p:cNvSpPr/>
          <p:nvPr/>
        </p:nvSpPr>
        <p:spPr>
          <a:xfrm>
            <a:off x="3471557" y="4728292"/>
            <a:ext cx="4381237"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34614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08996A-B032-0549-CBE1-AA887108C36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7851543-85E1-1D7D-1457-1FA55FA60E04}"/>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B2CE8BD9-F538-ADBE-AF9F-52F4F3EA6AB0}"/>
              </a:ext>
            </a:extLst>
          </p:cNvPr>
          <p:cNvSpPr>
            <a:spLocks noGrp="1"/>
          </p:cNvSpPr>
          <p:nvPr>
            <p:ph type="title"/>
          </p:nvPr>
        </p:nvSpPr>
        <p:spPr>
          <a:xfrm>
            <a:off x="980266" y="274015"/>
            <a:ext cx="7892249" cy="960366"/>
          </a:xfrm>
        </p:spPr>
        <p:txBody>
          <a:bodyPr/>
          <a:lstStyle/>
          <a:p>
            <a:r>
              <a:rPr kumimoji="1" lang="ja-JP" altLang="en-US" dirty="0"/>
              <a:t>性のあり方（セクシャリティ）について</a:t>
            </a:r>
            <a:br>
              <a:rPr kumimoji="1" lang="en-US" altLang="ja-JP" dirty="0"/>
            </a:br>
            <a:r>
              <a:rPr kumimoji="1" lang="ja-JP" altLang="en-US" dirty="0"/>
              <a:t>考えよう。</a:t>
            </a:r>
            <a:r>
              <a:rPr kumimoji="1" lang="en-US" altLang="ja-JP" b="0" dirty="0"/>
              <a:t>(1/4)</a:t>
            </a:r>
            <a:endParaRPr kumimoji="1" lang="ja-JP" altLang="en-US" b="0" dirty="0"/>
          </a:p>
        </p:txBody>
      </p:sp>
      <p:sp>
        <p:nvSpPr>
          <p:cNvPr id="4" name="テキスト プレースホルダー 3">
            <a:extLst>
              <a:ext uri="{FF2B5EF4-FFF2-40B4-BE49-F238E27FC236}">
                <a16:creationId xmlns:a16="http://schemas.microsoft.com/office/drawing/2014/main" id="{5F7A0E7E-3920-81CE-E6FB-A0723B137463}"/>
              </a:ext>
            </a:extLst>
          </p:cNvPr>
          <p:cNvSpPr>
            <a:spLocks noGrp="1"/>
          </p:cNvSpPr>
          <p:nvPr>
            <p:ph type="body" sz="quarter" idx="15"/>
          </p:nvPr>
        </p:nvSpPr>
        <p:spPr>
          <a:xfrm>
            <a:off x="80846" y="1392268"/>
            <a:ext cx="8982308" cy="4543854"/>
          </a:xfrm>
        </p:spPr>
        <p:txBody>
          <a:bodyPr/>
          <a:lstStyle/>
          <a:p>
            <a:pPr marL="803275" indent="-712788"/>
            <a:r>
              <a:rPr kumimoji="1" lang="ja-JP" altLang="en-US" dirty="0"/>
              <a:t>　</a:t>
            </a:r>
            <a:r>
              <a:rPr kumimoji="1" lang="ja-JP" altLang="en-US" sz="3200" b="1" dirty="0"/>
              <a:t>（</a:t>
            </a:r>
            <a:r>
              <a:rPr kumimoji="1" lang="en-US" altLang="ja-JP" sz="3200" b="1" dirty="0"/>
              <a:t>1</a:t>
            </a:r>
            <a:r>
              <a:rPr kumimoji="1" lang="ja-JP" altLang="en-US" sz="3200" b="1" dirty="0"/>
              <a:t>） 「男らしい」という言葉からイメージする</a:t>
            </a:r>
            <a:endParaRPr kumimoji="1" lang="en-US" altLang="ja-JP" sz="3200" b="1" dirty="0"/>
          </a:p>
          <a:p>
            <a:pPr marL="803275" indent="-87313"/>
            <a:r>
              <a:rPr kumimoji="1" lang="ja-JP" altLang="en-US" sz="3200" b="1" dirty="0"/>
              <a:t>言葉を５つ考えてみよう。</a:t>
            </a:r>
            <a:endParaRPr kumimoji="1" lang="en-US" altLang="ja-JP" sz="3200" b="1" dirty="0"/>
          </a:p>
          <a:p>
            <a:pPr marL="1081088" indent="77788"/>
            <a:endParaRPr kumimoji="1" lang="en-US" altLang="ja-JP" dirty="0"/>
          </a:p>
          <a:p>
            <a:pPr marL="90488" algn="ctr"/>
            <a:r>
              <a:rPr kumimoji="1" lang="ja-JP" altLang="en-US" dirty="0"/>
              <a:t>（　   </a:t>
            </a:r>
            <a:r>
              <a:rPr lang="ja-JP" altLang="en-US" sz="4400" b="1" dirty="0">
                <a:solidFill>
                  <a:srgbClr val="005AFF"/>
                </a:solidFill>
              </a:rPr>
              <a:t>筋肉　  </a:t>
            </a:r>
            <a:r>
              <a:rPr kumimoji="1" lang="ja-JP" altLang="en-US" dirty="0"/>
              <a:t>） （  </a:t>
            </a:r>
            <a:r>
              <a:rPr lang="ja-JP" altLang="en-US" sz="4400" b="1" dirty="0">
                <a:solidFill>
                  <a:srgbClr val="005AFF"/>
                </a:solidFill>
              </a:rPr>
              <a:t>背が高い  </a:t>
            </a:r>
            <a:r>
              <a:rPr kumimoji="1" lang="ja-JP" altLang="en-US" dirty="0"/>
              <a:t>）</a:t>
            </a:r>
            <a:endParaRPr kumimoji="1" lang="en-US" altLang="ja-JP" dirty="0"/>
          </a:p>
          <a:p>
            <a:pPr marL="90488" algn="ctr"/>
            <a:r>
              <a:rPr kumimoji="1" lang="ja-JP" altLang="en-US" dirty="0"/>
              <a:t>（　 </a:t>
            </a:r>
            <a:r>
              <a:rPr lang="ja-JP" altLang="en-US" sz="4400" b="1" dirty="0">
                <a:solidFill>
                  <a:srgbClr val="005AFF"/>
                </a:solidFill>
              </a:rPr>
              <a:t>決断力</a:t>
            </a:r>
            <a:r>
              <a:rPr kumimoji="1" lang="ja-JP" altLang="en-US" dirty="0"/>
              <a:t>　</a:t>
            </a:r>
            <a:r>
              <a:rPr lang="ja-JP" altLang="en-US" dirty="0"/>
              <a:t> </a:t>
            </a:r>
            <a:r>
              <a:rPr kumimoji="1" lang="ja-JP" altLang="en-US" dirty="0"/>
              <a:t>） （　  </a:t>
            </a:r>
            <a:r>
              <a:rPr lang="ja-JP" altLang="en-US" sz="4400" b="1" dirty="0">
                <a:solidFill>
                  <a:srgbClr val="005AFF"/>
                </a:solidFill>
              </a:rPr>
              <a:t>統率力   </a:t>
            </a:r>
            <a:r>
              <a:rPr kumimoji="1" lang="ja-JP" altLang="en-US" dirty="0"/>
              <a:t>）</a:t>
            </a:r>
            <a:endParaRPr kumimoji="1" lang="en-US" altLang="ja-JP" dirty="0"/>
          </a:p>
          <a:p>
            <a:pPr marL="90488" algn="ctr"/>
            <a:r>
              <a:rPr kumimoji="1" lang="ja-JP" altLang="en-US" dirty="0"/>
              <a:t>（　 </a:t>
            </a:r>
            <a:r>
              <a:rPr lang="ja-JP" altLang="en-US" sz="4400" b="1" dirty="0">
                <a:solidFill>
                  <a:srgbClr val="005AFF"/>
                </a:solidFill>
              </a:rPr>
              <a:t>大雑把</a:t>
            </a:r>
            <a:r>
              <a:rPr kumimoji="1" lang="ja-JP" altLang="en-US" dirty="0"/>
              <a:t>　 ）</a:t>
            </a:r>
            <a:endParaRPr kumimoji="1" lang="en-US" altLang="ja-JP" spc="-100" dirty="0"/>
          </a:p>
        </p:txBody>
      </p:sp>
      <p:sp>
        <p:nvSpPr>
          <p:cNvPr id="5" name="テキスト プレースホルダー 4">
            <a:extLst>
              <a:ext uri="{FF2B5EF4-FFF2-40B4-BE49-F238E27FC236}">
                <a16:creationId xmlns:a16="http://schemas.microsoft.com/office/drawing/2014/main" id="{6DB33E84-EF5E-3D22-44C1-B226E3D7E834}"/>
              </a:ext>
            </a:extLst>
          </p:cNvPr>
          <p:cNvSpPr>
            <a:spLocks noGrp="1"/>
          </p:cNvSpPr>
          <p:nvPr>
            <p:ph type="body" sz="quarter" idx="16"/>
          </p:nvPr>
        </p:nvSpPr>
        <p:spPr/>
        <p:txBody>
          <a:bodyPr/>
          <a:lstStyle/>
          <a:p>
            <a:r>
              <a:rPr kumimoji="1" lang="ja-JP" altLang="en-US" dirty="0"/>
              <a:t>６</a:t>
            </a:r>
          </a:p>
        </p:txBody>
      </p:sp>
      <p:sp>
        <p:nvSpPr>
          <p:cNvPr id="7" name="テキスト ボックス 6">
            <a:extLst>
              <a:ext uri="{FF2B5EF4-FFF2-40B4-BE49-F238E27FC236}">
                <a16:creationId xmlns:a16="http://schemas.microsoft.com/office/drawing/2014/main" id="{79D6A16D-72DD-141C-9696-AEE54F1EE6F4}"/>
              </a:ext>
            </a:extLst>
          </p:cNvPr>
          <p:cNvSpPr txBox="1"/>
          <p:nvPr/>
        </p:nvSpPr>
        <p:spPr>
          <a:xfrm>
            <a:off x="104977" y="1601320"/>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8" name="図 7">
            <a:extLst>
              <a:ext uri="{FF2B5EF4-FFF2-40B4-BE49-F238E27FC236}">
                <a16:creationId xmlns:a16="http://schemas.microsoft.com/office/drawing/2014/main" id="{99B3DCB6-16A9-2EFD-78E2-0F3138CB8CB6}"/>
              </a:ext>
            </a:extLst>
          </p:cNvPr>
          <p:cNvPicPr>
            <a:picLocks noChangeAspect="1"/>
          </p:cNvPicPr>
          <p:nvPr/>
        </p:nvPicPr>
        <p:blipFill>
          <a:blip r:embed="rId2"/>
          <a:stretch>
            <a:fillRect/>
          </a:stretch>
        </p:blipFill>
        <p:spPr>
          <a:xfrm>
            <a:off x="7945395" y="1601320"/>
            <a:ext cx="927120" cy="945588"/>
          </a:xfrm>
          <a:prstGeom prst="rect">
            <a:avLst/>
          </a:prstGeom>
        </p:spPr>
      </p:pic>
      <p:sp>
        <p:nvSpPr>
          <p:cNvPr id="6" name="大かっこ 5">
            <a:extLst>
              <a:ext uri="{FF2B5EF4-FFF2-40B4-BE49-F238E27FC236}">
                <a16:creationId xmlns:a16="http://schemas.microsoft.com/office/drawing/2014/main" id="{BD4946F8-DD1A-EADC-07C2-3BABBAB63A1A}"/>
              </a:ext>
            </a:extLst>
          </p:cNvPr>
          <p:cNvSpPr/>
          <p:nvPr/>
        </p:nvSpPr>
        <p:spPr>
          <a:xfrm>
            <a:off x="1163676" y="3232535"/>
            <a:ext cx="3262488"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D7393C4A-8575-7097-677C-336340E7ECDB}"/>
              </a:ext>
            </a:extLst>
          </p:cNvPr>
          <p:cNvSpPr/>
          <p:nvPr/>
        </p:nvSpPr>
        <p:spPr>
          <a:xfrm>
            <a:off x="4572000" y="3211488"/>
            <a:ext cx="3373395"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B148150E-7D0C-85F6-2447-D5C3ABF9ECED}"/>
              </a:ext>
            </a:extLst>
          </p:cNvPr>
          <p:cNvSpPr/>
          <p:nvPr/>
        </p:nvSpPr>
        <p:spPr>
          <a:xfrm>
            <a:off x="1176422" y="4079501"/>
            <a:ext cx="3249742"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362B3703-275C-93C8-255D-E74CBBF1A469}"/>
              </a:ext>
            </a:extLst>
          </p:cNvPr>
          <p:cNvSpPr/>
          <p:nvPr/>
        </p:nvSpPr>
        <p:spPr>
          <a:xfrm>
            <a:off x="4572000" y="4082377"/>
            <a:ext cx="3373395"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3" name="大かっこ 12">
            <a:extLst>
              <a:ext uri="{FF2B5EF4-FFF2-40B4-BE49-F238E27FC236}">
                <a16:creationId xmlns:a16="http://schemas.microsoft.com/office/drawing/2014/main" id="{CF997B8A-F7A8-767D-AB4B-93A9BD26EB17}"/>
              </a:ext>
            </a:extLst>
          </p:cNvPr>
          <p:cNvSpPr/>
          <p:nvPr/>
        </p:nvSpPr>
        <p:spPr>
          <a:xfrm>
            <a:off x="2889956" y="4858519"/>
            <a:ext cx="3262489"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757133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451FC-BA8D-C1CF-4B9F-25507EE12813}"/>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5D7A0AB-6F8D-113E-2B01-D9DFEC79B3CC}"/>
              </a:ext>
            </a:extLst>
          </p:cNvPr>
          <p:cNvSpPr>
            <a:spLocks noGrp="1"/>
          </p:cNvSpPr>
          <p:nvPr>
            <p:ph type="sldNum" sz="quarter" idx="12"/>
          </p:nvPr>
        </p:nvSpPr>
        <p:spPr/>
        <p:txBody>
          <a:bodyPr/>
          <a:lstStyle/>
          <a:p>
            <a:fld id="{5AE546C7-DDCC-4C79-B357-34FAB75EF343}" type="slidenum">
              <a:rPr kumimoji="1" lang="ja-JP" altLang="en-US" smtClean="0"/>
              <a:t>23</a:t>
            </a:fld>
            <a:endParaRPr kumimoji="1" lang="ja-JP" altLang="en-US"/>
          </a:p>
        </p:txBody>
      </p:sp>
      <p:sp>
        <p:nvSpPr>
          <p:cNvPr id="3" name="タイトル 2">
            <a:extLst>
              <a:ext uri="{FF2B5EF4-FFF2-40B4-BE49-F238E27FC236}">
                <a16:creationId xmlns:a16="http://schemas.microsoft.com/office/drawing/2014/main" id="{4625D7C6-0562-CA46-F3B9-CFB43D659F93}"/>
              </a:ext>
            </a:extLst>
          </p:cNvPr>
          <p:cNvSpPr>
            <a:spLocks noGrp="1"/>
          </p:cNvSpPr>
          <p:nvPr>
            <p:ph type="title"/>
          </p:nvPr>
        </p:nvSpPr>
        <p:spPr/>
        <p:txBody>
          <a:bodyPr/>
          <a:lstStyle/>
          <a:p>
            <a:r>
              <a:rPr kumimoji="1" lang="ja-JP" altLang="en-US" dirty="0"/>
              <a:t>６</a:t>
            </a:r>
          </a:p>
        </p:txBody>
      </p:sp>
      <p:sp>
        <p:nvSpPr>
          <p:cNvPr id="4" name="テキスト プレースホルダー 3">
            <a:extLst>
              <a:ext uri="{FF2B5EF4-FFF2-40B4-BE49-F238E27FC236}">
                <a16:creationId xmlns:a16="http://schemas.microsoft.com/office/drawing/2014/main" id="{9D2C81ED-9280-94AE-67C2-CC490D359B61}"/>
              </a:ext>
            </a:extLst>
          </p:cNvPr>
          <p:cNvSpPr>
            <a:spLocks noGrp="1"/>
          </p:cNvSpPr>
          <p:nvPr>
            <p:ph type="body" sz="quarter" idx="15"/>
          </p:nvPr>
        </p:nvSpPr>
        <p:spPr>
          <a:xfrm>
            <a:off x="67967" y="1345870"/>
            <a:ext cx="9008066" cy="5098118"/>
          </a:xfrm>
        </p:spPr>
        <p:txBody>
          <a:bodyPr/>
          <a:lstStyle/>
          <a:p>
            <a:pPr marL="715963" indent="-625475"/>
            <a:r>
              <a:rPr kumimoji="1" lang="ja-JP" altLang="en-US" dirty="0"/>
              <a:t>  </a:t>
            </a:r>
            <a:r>
              <a:rPr kumimoji="1" lang="ja-JP" altLang="en-US" sz="3200" b="1" dirty="0"/>
              <a:t>（</a:t>
            </a:r>
            <a:r>
              <a:rPr kumimoji="1" lang="en-US" altLang="ja-JP" sz="3200" b="1" dirty="0"/>
              <a:t>2</a:t>
            </a:r>
            <a:r>
              <a:rPr kumimoji="1" lang="ja-JP" altLang="en-US" sz="3200" b="1" dirty="0"/>
              <a:t>） 「女らしい」という言葉からイメージする</a:t>
            </a:r>
            <a:endParaRPr kumimoji="1" lang="en-US" altLang="ja-JP" sz="3200" b="1" dirty="0"/>
          </a:p>
          <a:p>
            <a:pPr marL="715963" indent="-85725"/>
            <a:r>
              <a:rPr kumimoji="1" lang="ja-JP" altLang="en-US" sz="3200" b="1" dirty="0"/>
              <a:t>言葉を５つ考えてみよう。</a:t>
            </a:r>
            <a:endParaRPr kumimoji="1" lang="en-US" altLang="ja-JP" sz="3200" b="1" dirty="0"/>
          </a:p>
          <a:p>
            <a:pPr marL="1262063" indent="-103188"/>
            <a:endParaRPr kumimoji="1" lang="en-US" altLang="ja-JP" dirty="0"/>
          </a:p>
          <a:p>
            <a:pPr marL="90488" algn="ctr"/>
            <a:r>
              <a:rPr kumimoji="1" lang="ja-JP" altLang="en-US" dirty="0"/>
              <a:t>（　    </a:t>
            </a:r>
            <a:r>
              <a:rPr kumimoji="1" lang="ja-JP" altLang="en-US" sz="4400" b="1" dirty="0">
                <a:solidFill>
                  <a:srgbClr val="005AFF"/>
                </a:solidFill>
              </a:rPr>
              <a:t>華奢     </a:t>
            </a:r>
            <a:r>
              <a:rPr kumimoji="1" lang="ja-JP" altLang="en-US" dirty="0"/>
              <a:t>） （　    </a:t>
            </a:r>
            <a:r>
              <a:rPr kumimoji="1" lang="ja-JP" altLang="en-US" sz="4400" b="1" dirty="0">
                <a:solidFill>
                  <a:srgbClr val="005AFF"/>
                </a:solidFill>
              </a:rPr>
              <a:t>上品 </a:t>
            </a:r>
            <a:r>
              <a:rPr lang="ja-JP" altLang="en-US" sz="4400" b="1" dirty="0">
                <a:solidFill>
                  <a:srgbClr val="005AFF"/>
                </a:solidFill>
              </a:rPr>
              <a:t>    </a:t>
            </a:r>
            <a:r>
              <a:rPr kumimoji="1" lang="ja-JP" altLang="en-US" dirty="0"/>
              <a:t>）</a:t>
            </a:r>
            <a:endParaRPr kumimoji="1" lang="en-US" altLang="ja-JP" dirty="0"/>
          </a:p>
          <a:p>
            <a:pPr marL="90488" algn="ctr"/>
            <a:r>
              <a:rPr kumimoji="1" lang="ja-JP" altLang="en-US" dirty="0"/>
              <a:t>（ </a:t>
            </a:r>
            <a:r>
              <a:rPr kumimoji="1" lang="ja-JP" altLang="en-US" sz="4400" b="1" dirty="0">
                <a:solidFill>
                  <a:srgbClr val="005AFF"/>
                </a:solidFill>
              </a:rPr>
              <a:t>奥ゆかしい</a:t>
            </a:r>
            <a:r>
              <a:rPr lang="ja-JP" altLang="en-US" sz="4400" b="1" dirty="0">
                <a:solidFill>
                  <a:srgbClr val="005AFF"/>
                </a:solidFill>
              </a:rPr>
              <a:t> </a:t>
            </a:r>
            <a:r>
              <a:rPr kumimoji="1" lang="ja-JP" altLang="en-US" dirty="0"/>
              <a:t>） （    </a:t>
            </a:r>
            <a:r>
              <a:rPr lang="ja-JP" altLang="en-US" sz="4400" b="1" dirty="0">
                <a:solidFill>
                  <a:srgbClr val="005AFF"/>
                </a:solidFill>
              </a:rPr>
              <a:t>包容力    </a:t>
            </a:r>
            <a:r>
              <a:rPr kumimoji="1" lang="ja-JP" altLang="en-US" dirty="0"/>
              <a:t>）</a:t>
            </a:r>
            <a:endParaRPr kumimoji="1" lang="en-US" altLang="ja-JP" dirty="0"/>
          </a:p>
          <a:p>
            <a:pPr marL="90488" algn="ctr"/>
            <a:r>
              <a:rPr kumimoji="1" lang="ja-JP" altLang="en-US" dirty="0"/>
              <a:t>（   </a:t>
            </a:r>
            <a:r>
              <a:rPr kumimoji="1" lang="ja-JP" altLang="en-US" sz="4400" b="1" dirty="0">
                <a:solidFill>
                  <a:srgbClr val="005AFF"/>
                </a:solidFill>
              </a:rPr>
              <a:t>おしゃれ</a:t>
            </a:r>
            <a:r>
              <a:rPr lang="ja-JP" altLang="en-US" sz="4400" b="1" dirty="0">
                <a:solidFill>
                  <a:srgbClr val="005AFF"/>
                </a:solidFill>
              </a:rPr>
              <a:t>   </a:t>
            </a:r>
            <a:r>
              <a:rPr kumimoji="1" lang="ja-JP" altLang="en-US" dirty="0"/>
              <a:t>）</a:t>
            </a:r>
            <a:endParaRPr kumimoji="1" lang="en-US" altLang="ja-JP" spc="-100" dirty="0"/>
          </a:p>
        </p:txBody>
      </p:sp>
      <p:sp>
        <p:nvSpPr>
          <p:cNvPr id="5" name="テキスト プレースホルダー 4">
            <a:extLst>
              <a:ext uri="{FF2B5EF4-FFF2-40B4-BE49-F238E27FC236}">
                <a16:creationId xmlns:a16="http://schemas.microsoft.com/office/drawing/2014/main" id="{740A0AB2-4AF1-9C9D-6C85-42AC07975607}"/>
              </a:ext>
            </a:extLst>
          </p:cNvPr>
          <p:cNvSpPr>
            <a:spLocks noGrp="1"/>
          </p:cNvSpPr>
          <p:nvPr>
            <p:ph type="body" sz="quarter" idx="16"/>
          </p:nvPr>
        </p:nvSpPr>
        <p:spPr>
          <a:xfrm>
            <a:off x="6791419" y="48593"/>
            <a:ext cx="1384915" cy="658812"/>
          </a:xfrm>
        </p:spPr>
        <p:txBody>
          <a:bodyPr/>
          <a:lstStyle/>
          <a:p>
            <a:r>
              <a:rPr lang="ja-JP" altLang="en-US" b="0" dirty="0"/>
              <a:t>（</a:t>
            </a:r>
            <a:r>
              <a:rPr lang="en-US" altLang="ja-JP" b="0" dirty="0"/>
              <a:t>2/4</a:t>
            </a:r>
            <a:r>
              <a:rPr lang="ja-JP" altLang="en-US" b="0" dirty="0"/>
              <a:t>）</a:t>
            </a:r>
            <a:endParaRPr kumimoji="1" lang="ja-JP" altLang="en-US" b="0" dirty="0"/>
          </a:p>
        </p:txBody>
      </p:sp>
      <p:sp>
        <p:nvSpPr>
          <p:cNvPr id="6" name="テキスト ボックス 5">
            <a:extLst>
              <a:ext uri="{FF2B5EF4-FFF2-40B4-BE49-F238E27FC236}">
                <a16:creationId xmlns:a16="http://schemas.microsoft.com/office/drawing/2014/main" id="{E8AD78EB-6EC7-CF90-0DDD-06B3BDA64134}"/>
              </a:ext>
            </a:extLst>
          </p:cNvPr>
          <p:cNvSpPr txBox="1"/>
          <p:nvPr/>
        </p:nvSpPr>
        <p:spPr>
          <a:xfrm>
            <a:off x="67967" y="1601320"/>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7" name="図 6">
            <a:extLst>
              <a:ext uri="{FF2B5EF4-FFF2-40B4-BE49-F238E27FC236}">
                <a16:creationId xmlns:a16="http://schemas.microsoft.com/office/drawing/2014/main" id="{03036DBA-7FA7-07EE-9DFA-4AB84889D42F}"/>
              </a:ext>
            </a:extLst>
          </p:cNvPr>
          <p:cNvPicPr>
            <a:picLocks noChangeAspect="1"/>
          </p:cNvPicPr>
          <p:nvPr/>
        </p:nvPicPr>
        <p:blipFill>
          <a:blip r:embed="rId2"/>
          <a:stretch>
            <a:fillRect/>
          </a:stretch>
        </p:blipFill>
        <p:spPr>
          <a:xfrm>
            <a:off x="7957751" y="1517984"/>
            <a:ext cx="927120" cy="945588"/>
          </a:xfrm>
          <a:prstGeom prst="rect">
            <a:avLst/>
          </a:prstGeom>
        </p:spPr>
      </p:pic>
      <p:sp>
        <p:nvSpPr>
          <p:cNvPr id="8" name="大かっこ 7">
            <a:extLst>
              <a:ext uri="{FF2B5EF4-FFF2-40B4-BE49-F238E27FC236}">
                <a16:creationId xmlns:a16="http://schemas.microsoft.com/office/drawing/2014/main" id="{67FDA01C-2238-3FC9-631B-B821241F46F6}"/>
              </a:ext>
            </a:extLst>
          </p:cNvPr>
          <p:cNvSpPr/>
          <p:nvPr/>
        </p:nvSpPr>
        <p:spPr>
          <a:xfrm>
            <a:off x="1047752" y="3227511"/>
            <a:ext cx="3404565"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56465D65-C810-23EC-7A35-FBE0260D628E}"/>
              </a:ext>
            </a:extLst>
          </p:cNvPr>
          <p:cNvSpPr/>
          <p:nvPr/>
        </p:nvSpPr>
        <p:spPr>
          <a:xfrm>
            <a:off x="4691684" y="3217161"/>
            <a:ext cx="3404565"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FEC68757-BFDA-AFE6-912A-888633BBF1F0}"/>
              </a:ext>
            </a:extLst>
          </p:cNvPr>
          <p:cNvSpPr/>
          <p:nvPr/>
        </p:nvSpPr>
        <p:spPr>
          <a:xfrm>
            <a:off x="1047752" y="4045809"/>
            <a:ext cx="3404565"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811FF59D-692A-C83E-D6DB-3EE7FD87DFE6}"/>
              </a:ext>
            </a:extLst>
          </p:cNvPr>
          <p:cNvSpPr/>
          <p:nvPr/>
        </p:nvSpPr>
        <p:spPr>
          <a:xfrm>
            <a:off x="4691683" y="4027066"/>
            <a:ext cx="3404565" cy="763488"/>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AC9EC394-EFF2-AC2D-1DC8-A90867FFE949}"/>
              </a:ext>
            </a:extLst>
          </p:cNvPr>
          <p:cNvSpPr/>
          <p:nvPr/>
        </p:nvSpPr>
        <p:spPr>
          <a:xfrm>
            <a:off x="2890165" y="4805544"/>
            <a:ext cx="3404565" cy="755095"/>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542214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64B10-2370-3906-D84D-215855A75D6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4370279-9D5C-73E5-D5D5-BC8B79CB9CE0}"/>
              </a:ext>
            </a:extLst>
          </p:cNvPr>
          <p:cNvSpPr>
            <a:spLocks noGrp="1"/>
          </p:cNvSpPr>
          <p:nvPr>
            <p:ph type="sldNum" sz="quarter" idx="12"/>
          </p:nvPr>
        </p:nvSpPr>
        <p:spPr/>
        <p:txBody>
          <a:bodyPr/>
          <a:lstStyle/>
          <a:p>
            <a:fld id="{5AE546C7-DDCC-4C79-B357-34FAB75EF343}" type="slidenum">
              <a:rPr kumimoji="1" lang="ja-JP" altLang="en-US" smtClean="0"/>
              <a:t>24</a:t>
            </a:fld>
            <a:endParaRPr kumimoji="1" lang="ja-JP" altLang="en-US"/>
          </a:p>
        </p:txBody>
      </p:sp>
      <p:sp>
        <p:nvSpPr>
          <p:cNvPr id="3" name="タイトル 2">
            <a:extLst>
              <a:ext uri="{FF2B5EF4-FFF2-40B4-BE49-F238E27FC236}">
                <a16:creationId xmlns:a16="http://schemas.microsoft.com/office/drawing/2014/main" id="{2A1C3434-CC2C-6EAB-53AA-4B74E390EFCE}"/>
              </a:ext>
            </a:extLst>
          </p:cNvPr>
          <p:cNvSpPr>
            <a:spLocks noGrp="1"/>
          </p:cNvSpPr>
          <p:nvPr>
            <p:ph type="title"/>
          </p:nvPr>
        </p:nvSpPr>
        <p:spPr/>
        <p:txBody>
          <a:bodyPr/>
          <a:lstStyle/>
          <a:p>
            <a:r>
              <a:rPr kumimoji="1" lang="ja-JP" altLang="en-US" dirty="0"/>
              <a:t>６</a:t>
            </a:r>
          </a:p>
        </p:txBody>
      </p:sp>
      <p:sp>
        <p:nvSpPr>
          <p:cNvPr id="4" name="テキスト プレースホルダー 3">
            <a:extLst>
              <a:ext uri="{FF2B5EF4-FFF2-40B4-BE49-F238E27FC236}">
                <a16:creationId xmlns:a16="http://schemas.microsoft.com/office/drawing/2014/main" id="{853035A4-02ED-9301-D7CD-BE62C4CD3EA1}"/>
              </a:ext>
            </a:extLst>
          </p:cNvPr>
          <p:cNvSpPr>
            <a:spLocks noGrp="1"/>
          </p:cNvSpPr>
          <p:nvPr>
            <p:ph type="body" sz="quarter" idx="15"/>
          </p:nvPr>
        </p:nvSpPr>
        <p:spPr>
          <a:xfrm>
            <a:off x="147672" y="699827"/>
            <a:ext cx="8916232" cy="1170202"/>
          </a:xfrm>
        </p:spPr>
        <p:txBody>
          <a:bodyPr/>
          <a:lstStyle/>
          <a:p>
            <a:pPr marL="542925" indent="-542925"/>
            <a:r>
              <a:rPr kumimoji="1" lang="ja-JP" altLang="en-US" dirty="0"/>
              <a:t>  </a:t>
            </a:r>
            <a:r>
              <a:rPr kumimoji="1" lang="ja-JP" altLang="en-US" sz="3200" b="1" dirty="0"/>
              <a:t>（</a:t>
            </a:r>
            <a:r>
              <a:rPr lang="en-US" altLang="ja-JP" sz="3200" b="1" dirty="0"/>
              <a:t>3</a:t>
            </a:r>
            <a:r>
              <a:rPr kumimoji="1" lang="ja-JP" altLang="en-US" sz="3200" b="1" dirty="0"/>
              <a:t>）今までの経験で，男らしさや女らしさを求められたことを考えてまとめてみよう。</a:t>
            </a:r>
            <a:endParaRPr kumimoji="1" lang="en-US" altLang="ja-JP" sz="3200" b="1" spc="-100" dirty="0"/>
          </a:p>
        </p:txBody>
      </p:sp>
      <p:sp>
        <p:nvSpPr>
          <p:cNvPr id="5" name="テキスト プレースホルダー 4">
            <a:extLst>
              <a:ext uri="{FF2B5EF4-FFF2-40B4-BE49-F238E27FC236}">
                <a16:creationId xmlns:a16="http://schemas.microsoft.com/office/drawing/2014/main" id="{C9B6A940-248D-33FC-7C78-B648603C9E05}"/>
              </a:ext>
            </a:extLst>
          </p:cNvPr>
          <p:cNvSpPr>
            <a:spLocks noGrp="1"/>
          </p:cNvSpPr>
          <p:nvPr>
            <p:ph type="body" sz="quarter" idx="16"/>
          </p:nvPr>
        </p:nvSpPr>
        <p:spPr>
          <a:xfrm>
            <a:off x="6791419" y="107875"/>
            <a:ext cx="1384915" cy="658812"/>
          </a:xfrm>
        </p:spPr>
        <p:txBody>
          <a:bodyPr/>
          <a:lstStyle/>
          <a:p>
            <a:r>
              <a:rPr lang="ja-JP" altLang="en-US" b="0" dirty="0"/>
              <a:t>（</a:t>
            </a:r>
            <a:r>
              <a:rPr lang="en-US" altLang="ja-JP" b="0" dirty="0"/>
              <a:t>3/4</a:t>
            </a:r>
            <a:r>
              <a:rPr lang="ja-JP" altLang="en-US" b="0" dirty="0"/>
              <a:t>）</a:t>
            </a:r>
            <a:endParaRPr kumimoji="1" lang="ja-JP" altLang="en-US" b="0" dirty="0"/>
          </a:p>
        </p:txBody>
      </p:sp>
      <p:sp>
        <p:nvSpPr>
          <p:cNvPr id="6" name="テキスト プレースホルダー 3">
            <a:extLst>
              <a:ext uri="{FF2B5EF4-FFF2-40B4-BE49-F238E27FC236}">
                <a16:creationId xmlns:a16="http://schemas.microsoft.com/office/drawing/2014/main" id="{3C81962E-1759-7234-3537-FE5AE4A2EE08}"/>
              </a:ext>
            </a:extLst>
          </p:cNvPr>
          <p:cNvSpPr txBox="1">
            <a:spLocks/>
          </p:cNvSpPr>
          <p:nvPr/>
        </p:nvSpPr>
        <p:spPr>
          <a:xfrm>
            <a:off x="186308" y="2048432"/>
            <a:ext cx="8790267" cy="4291051"/>
          </a:xfrm>
          <a:prstGeom prst="rect">
            <a:avLst/>
          </a:prstGeom>
          <a:ln w="38100">
            <a:solidFill>
              <a:srgbClr val="9BDFF9"/>
            </a:solidFill>
          </a:ln>
        </p:spPr>
        <p:txBody>
          <a:bodyPr vert="horz" lIns="180000" tIns="180000" rIns="180000" bIns="18000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600" b="1" dirty="0">
                <a:solidFill>
                  <a:srgbClr val="005AFF"/>
                </a:solidFill>
              </a:rPr>
              <a:t>例）</a:t>
            </a:r>
            <a:endParaRPr lang="en-US" altLang="ja-JP" sz="3600" b="1" dirty="0">
              <a:solidFill>
                <a:srgbClr val="005AFF"/>
              </a:solidFill>
            </a:endParaRPr>
          </a:p>
          <a:p>
            <a:r>
              <a:rPr lang="ja-JP" altLang="en-US" sz="3600" b="1" dirty="0">
                <a:solidFill>
                  <a:srgbClr val="005AFF"/>
                </a:solidFill>
              </a:rPr>
              <a:t>家事を手伝うようにいわれた，女の幸せは結婚といわれた，言葉遣いを丁寧にするようにいわれた，男だから泣くなといわれた，将来は妻子を養える職業に就くよう勉強しろといわれた，外で遊べといわれた　など</a:t>
            </a:r>
            <a:endParaRPr lang="en-US" altLang="ja-JP" sz="3600" b="1" dirty="0">
              <a:solidFill>
                <a:srgbClr val="005AFF"/>
              </a:solidFill>
            </a:endParaRPr>
          </a:p>
        </p:txBody>
      </p:sp>
      <p:sp>
        <p:nvSpPr>
          <p:cNvPr id="8" name="テキスト ボックス 7">
            <a:extLst>
              <a:ext uri="{FF2B5EF4-FFF2-40B4-BE49-F238E27FC236}">
                <a16:creationId xmlns:a16="http://schemas.microsoft.com/office/drawing/2014/main" id="{46393E89-E74D-5C63-B456-80F095EBDAAD}"/>
              </a:ext>
            </a:extLst>
          </p:cNvPr>
          <p:cNvSpPr txBox="1"/>
          <p:nvPr/>
        </p:nvSpPr>
        <p:spPr>
          <a:xfrm>
            <a:off x="80096" y="865752"/>
            <a:ext cx="522900" cy="420956"/>
          </a:xfrm>
          <a:prstGeom prst="roundRect">
            <a:avLst/>
          </a:prstGeom>
          <a:solidFill>
            <a:srgbClr val="F25170"/>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7" name="大かっこ 6">
            <a:extLst>
              <a:ext uri="{FF2B5EF4-FFF2-40B4-BE49-F238E27FC236}">
                <a16:creationId xmlns:a16="http://schemas.microsoft.com/office/drawing/2014/main" id="{B65694C2-D8B2-B92F-7A0B-D23A7F5D30F0}"/>
              </a:ext>
            </a:extLst>
          </p:cNvPr>
          <p:cNvSpPr/>
          <p:nvPr/>
        </p:nvSpPr>
        <p:spPr>
          <a:xfrm>
            <a:off x="329589" y="2803161"/>
            <a:ext cx="8484822" cy="3278165"/>
          </a:xfrm>
          <a:prstGeom prst="bracketPair">
            <a:avLst>
              <a:gd name="adj" fmla="val 3552"/>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7138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E3D246-29FD-1596-74D0-C17F8306163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C543E01-5000-2FCB-9D41-9604D6E78DAF}"/>
              </a:ext>
            </a:extLst>
          </p:cNvPr>
          <p:cNvSpPr>
            <a:spLocks noGrp="1"/>
          </p:cNvSpPr>
          <p:nvPr>
            <p:ph type="sldNum" sz="quarter" idx="12"/>
          </p:nvPr>
        </p:nvSpPr>
        <p:spPr/>
        <p:txBody>
          <a:bodyPr/>
          <a:lstStyle/>
          <a:p>
            <a:fld id="{5AE546C7-DDCC-4C79-B357-34FAB75EF343}" type="slidenum">
              <a:rPr kumimoji="1" lang="ja-JP" altLang="en-US" smtClean="0"/>
              <a:t>25</a:t>
            </a:fld>
            <a:endParaRPr kumimoji="1" lang="ja-JP" altLang="en-US"/>
          </a:p>
        </p:txBody>
      </p:sp>
      <p:sp>
        <p:nvSpPr>
          <p:cNvPr id="3" name="タイトル 2">
            <a:extLst>
              <a:ext uri="{FF2B5EF4-FFF2-40B4-BE49-F238E27FC236}">
                <a16:creationId xmlns:a16="http://schemas.microsoft.com/office/drawing/2014/main" id="{86CC60C8-A61F-8A22-2D71-B628BFF94476}"/>
              </a:ext>
            </a:extLst>
          </p:cNvPr>
          <p:cNvSpPr>
            <a:spLocks noGrp="1"/>
          </p:cNvSpPr>
          <p:nvPr>
            <p:ph type="title"/>
          </p:nvPr>
        </p:nvSpPr>
        <p:spPr/>
        <p:txBody>
          <a:bodyPr/>
          <a:lstStyle/>
          <a:p>
            <a:r>
              <a:rPr kumimoji="1" lang="ja-JP" altLang="en-US" dirty="0"/>
              <a:t>６</a:t>
            </a:r>
          </a:p>
        </p:txBody>
      </p:sp>
      <p:sp>
        <p:nvSpPr>
          <p:cNvPr id="4" name="テキスト プレースホルダー 3">
            <a:extLst>
              <a:ext uri="{FF2B5EF4-FFF2-40B4-BE49-F238E27FC236}">
                <a16:creationId xmlns:a16="http://schemas.microsoft.com/office/drawing/2014/main" id="{A9A48359-DEF7-C659-7E5B-C98AD9C58635}"/>
              </a:ext>
            </a:extLst>
          </p:cNvPr>
          <p:cNvSpPr>
            <a:spLocks noGrp="1"/>
          </p:cNvSpPr>
          <p:nvPr>
            <p:ph type="body" sz="quarter" idx="15"/>
          </p:nvPr>
        </p:nvSpPr>
        <p:spPr>
          <a:xfrm>
            <a:off x="202624" y="513269"/>
            <a:ext cx="8848658" cy="1370292"/>
          </a:xfrm>
        </p:spPr>
        <p:txBody>
          <a:bodyPr/>
          <a:lstStyle/>
          <a:p>
            <a:pPr marL="630238" indent="-630238"/>
            <a:r>
              <a:rPr kumimoji="1" lang="ja-JP" altLang="en-US" dirty="0"/>
              <a:t>  </a:t>
            </a:r>
            <a:r>
              <a:rPr kumimoji="1" lang="ja-JP" altLang="en-US" sz="3200" b="1" dirty="0"/>
              <a:t>（</a:t>
            </a:r>
            <a:r>
              <a:rPr kumimoji="1" lang="en-US" altLang="ja-JP" sz="3200" b="1" dirty="0"/>
              <a:t>4</a:t>
            </a:r>
            <a:r>
              <a:rPr kumimoji="1" lang="ja-JP" altLang="en-US" sz="3200" b="1" dirty="0"/>
              <a:t>）</a:t>
            </a:r>
            <a:r>
              <a:rPr kumimoji="1" lang="en-US" altLang="ja-JP" sz="3200" b="1" dirty="0"/>
              <a:t>LGBTQ+</a:t>
            </a:r>
            <a:r>
              <a:rPr kumimoji="1" lang="ja-JP" altLang="en-US" sz="3200" b="1" dirty="0"/>
              <a:t>の当事者が困っていることは何だろうか。考えてまとめてみよう。</a:t>
            </a:r>
            <a:endParaRPr kumimoji="1" lang="en-US" altLang="ja-JP" sz="3200" b="1" spc="-100" dirty="0"/>
          </a:p>
        </p:txBody>
      </p:sp>
      <p:sp>
        <p:nvSpPr>
          <p:cNvPr id="5" name="テキスト プレースホルダー 4">
            <a:extLst>
              <a:ext uri="{FF2B5EF4-FFF2-40B4-BE49-F238E27FC236}">
                <a16:creationId xmlns:a16="http://schemas.microsoft.com/office/drawing/2014/main" id="{B8DAA124-4C49-15F2-9CA3-03B45D59F217}"/>
              </a:ext>
            </a:extLst>
          </p:cNvPr>
          <p:cNvSpPr>
            <a:spLocks noGrp="1"/>
          </p:cNvSpPr>
          <p:nvPr>
            <p:ph type="body" sz="quarter" idx="16"/>
          </p:nvPr>
        </p:nvSpPr>
        <p:spPr>
          <a:xfrm>
            <a:off x="6727595" y="35745"/>
            <a:ext cx="1384915" cy="658812"/>
          </a:xfrm>
        </p:spPr>
        <p:txBody>
          <a:bodyPr/>
          <a:lstStyle/>
          <a:p>
            <a:r>
              <a:rPr lang="ja-JP" altLang="en-US" b="0" dirty="0"/>
              <a:t>（</a:t>
            </a:r>
            <a:r>
              <a:rPr lang="en-US" altLang="ja-JP" b="0" dirty="0"/>
              <a:t>4/4</a:t>
            </a:r>
            <a:r>
              <a:rPr lang="ja-JP" altLang="en-US" b="0" dirty="0"/>
              <a:t>）</a:t>
            </a:r>
            <a:endParaRPr kumimoji="1" lang="ja-JP" altLang="en-US" b="0" dirty="0"/>
          </a:p>
        </p:txBody>
      </p:sp>
      <p:sp>
        <p:nvSpPr>
          <p:cNvPr id="6" name="テキスト プレースホルダー 3">
            <a:extLst>
              <a:ext uri="{FF2B5EF4-FFF2-40B4-BE49-F238E27FC236}">
                <a16:creationId xmlns:a16="http://schemas.microsoft.com/office/drawing/2014/main" id="{900E3818-BC70-8F13-E2F8-05D2F2D4EFCF}"/>
              </a:ext>
            </a:extLst>
          </p:cNvPr>
          <p:cNvSpPr txBox="1">
            <a:spLocks/>
          </p:cNvSpPr>
          <p:nvPr/>
        </p:nvSpPr>
        <p:spPr>
          <a:xfrm>
            <a:off x="147670" y="1883561"/>
            <a:ext cx="8848658" cy="4517240"/>
          </a:xfrm>
          <a:prstGeom prst="rect">
            <a:avLst/>
          </a:prstGeom>
          <a:ln w="38100">
            <a:solidFill>
              <a:srgbClr val="9BDFF9"/>
            </a:solidFill>
          </a:ln>
        </p:spPr>
        <p:txBody>
          <a:bodyPr vert="horz" lIns="180000" tIns="180000" rIns="180000" bIns="18000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800" b="1" dirty="0">
                <a:solidFill>
                  <a:srgbClr val="005AFF"/>
                </a:solidFill>
              </a:rPr>
              <a:t>例）</a:t>
            </a:r>
            <a:endParaRPr lang="en-US" altLang="ja-JP" sz="2800" b="1" dirty="0">
              <a:solidFill>
                <a:srgbClr val="005AFF"/>
              </a:solidFill>
            </a:endParaRPr>
          </a:p>
          <a:p>
            <a:pPr marL="269875" indent="-269875">
              <a:buFont typeface="Arial" panose="020B0604020202020204" pitchFamily="34" charset="0"/>
              <a:buChar char="•"/>
            </a:pPr>
            <a:r>
              <a:rPr lang="ja-JP" altLang="en-US" sz="2800" b="1" dirty="0">
                <a:solidFill>
                  <a:srgbClr val="005AFF"/>
                </a:solidFill>
              </a:rPr>
              <a:t>体の性に応じた制服を着なければならない</a:t>
            </a:r>
            <a:endParaRPr lang="en-US" altLang="ja-JP" sz="2800" b="1" dirty="0">
              <a:solidFill>
                <a:srgbClr val="005AFF"/>
              </a:solidFill>
            </a:endParaRPr>
          </a:p>
          <a:p>
            <a:pPr marL="269875" indent="-269875">
              <a:buFont typeface="Arial" panose="020B0604020202020204" pitchFamily="34" charset="0"/>
              <a:buChar char="•"/>
            </a:pPr>
            <a:r>
              <a:rPr lang="ja-JP" altLang="en-US" sz="2800" b="1" dirty="0">
                <a:solidFill>
                  <a:srgbClr val="005AFF"/>
                </a:solidFill>
              </a:rPr>
              <a:t>更衣室やトイレが性別で固定されてしまう</a:t>
            </a:r>
            <a:endParaRPr lang="en-US" altLang="ja-JP" sz="2800" b="1" dirty="0">
              <a:solidFill>
                <a:srgbClr val="005AFF"/>
              </a:solidFill>
            </a:endParaRPr>
          </a:p>
          <a:p>
            <a:pPr marL="269875" indent="-269875">
              <a:buFont typeface="Arial" panose="020B0604020202020204" pitchFamily="34" charset="0"/>
              <a:buChar char="•"/>
            </a:pPr>
            <a:r>
              <a:rPr lang="ja-JP" altLang="en-US" sz="2800" b="1" dirty="0">
                <a:solidFill>
                  <a:srgbClr val="005AFF"/>
                </a:solidFill>
              </a:rPr>
              <a:t>学校の先生は当時者がクラスにいると思っていない</a:t>
            </a:r>
            <a:endParaRPr lang="en-US" altLang="ja-JP" sz="2800" b="1" dirty="0">
              <a:solidFill>
                <a:srgbClr val="005AFF"/>
              </a:solidFill>
            </a:endParaRPr>
          </a:p>
          <a:p>
            <a:pPr marL="269875" indent="-269875">
              <a:buFont typeface="Arial" panose="020B0604020202020204" pitchFamily="34" charset="0"/>
              <a:buChar char="•"/>
            </a:pPr>
            <a:r>
              <a:rPr lang="ja-JP" altLang="en-US" sz="2800" b="1" dirty="0">
                <a:solidFill>
                  <a:srgbClr val="005AFF"/>
                </a:solidFill>
              </a:rPr>
              <a:t>親の理解が得られない</a:t>
            </a:r>
            <a:endParaRPr lang="en-US" altLang="ja-JP" sz="2800" b="1" dirty="0">
              <a:solidFill>
                <a:srgbClr val="005AFF"/>
              </a:solidFill>
            </a:endParaRPr>
          </a:p>
          <a:p>
            <a:pPr marL="269875" indent="-269875">
              <a:buFont typeface="Arial" panose="020B0604020202020204" pitchFamily="34" charset="0"/>
              <a:buChar char="•"/>
            </a:pPr>
            <a:r>
              <a:rPr lang="ja-JP" altLang="en-US" sz="2800" b="1" dirty="0">
                <a:solidFill>
                  <a:srgbClr val="005AFF"/>
                </a:solidFill>
              </a:rPr>
              <a:t>同性同士での法律婚ができない</a:t>
            </a:r>
            <a:endParaRPr lang="en-US" altLang="ja-JP" sz="2800" b="1" dirty="0">
              <a:solidFill>
                <a:srgbClr val="005AFF"/>
              </a:solidFill>
            </a:endParaRPr>
          </a:p>
          <a:p>
            <a:pPr marL="269875" indent="-269875">
              <a:buFont typeface="Arial" panose="020B0604020202020204" pitchFamily="34" charset="0"/>
              <a:buChar char="•"/>
            </a:pPr>
            <a:r>
              <a:rPr lang="ja-JP" altLang="en-US" sz="2800" b="1" dirty="0">
                <a:solidFill>
                  <a:srgbClr val="005AFF"/>
                </a:solidFill>
              </a:rPr>
              <a:t>災害時のトイレやお風呂が不安</a:t>
            </a:r>
            <a:endParaRPr lang="en-US" altLang="ja-JP" sz="2800" b="1" dirty="0">
              <a:solidFill>
                <a:srgbClr val="005AFF"/>
              </a:solidFill>
            </a:endParaRPr>
          </a:p>
          <a:p>
            <a:pPr marL="269875" indent="-269875">
              <a:buFont typeface="Arial" panose="020B0604020202020204" pitchFamily="34" charset="0"/>
              <a:buChar char="•"/>
            </a:pPr>
            <a:r>
              <a:rPr lang="ja-JP" altLang="en-US" sz="2800" b="1" dirty="0">
                <a:solidFill>
                  <a:srgbClr val="005AFF"/>
                </a:solidFill>
              </a:rPr>
              <a:t>理解のある企業がわからない　など</a:t>
            </a:r>
            <a:endParaRPr lang="en-US" altLang="ja-JP" sz="2800" b="1" dirty="0">
              <a:solidFill>
                <a:srgbClr val="005AFF"/>
              </a:solidFill>
            </a:endParaRPr>
          </a:p>
          <a:p>
            <a:r>
              <a:rPr lang="ja-JP" altLang="en-US" sz="2400" b="1" dirty="0">
                <a:solidFill>
                  <a:srgbClr val="005AFF"/>
                </a:solidFill>
              </a:rPr>
              <a:t>（「にじいろＢＯＯＫしずおか」より）</a:t>
            </a:r>
            <a:endParaRPr lang="en-US" altLang="ja-JP" sz="2400" b="1" dirty="0">
              <a:solidFill>
                <a:srgbClr val="005AFF"/>
              </a:solidFill>
            </a:endParaRPr>
          </a:p>
        </p:txBody>
      </p:sp>
      <p:sp>
        <p:nvSpPr>
          <p:cNvPr id="8" name="テキスト ボックス 7">
            <a:extLst>
              <a:ext uri="{FF2B5EF4-FFF2-40B4-BE49-F238E27FC236}">
                <a16:creationId xmlns:a16="http://schemas.microsoft.com/office/drawing/2014/main" id="{CA328F1A-274C-39BE-ABC9-68AEE830D5D5}"/>
              </a:ext>
            </a:extLst>
          </p:cNvPr>
          <p:cNvSpPr txBox="1"/>
          <p:nvPr/>
        </p:nvSpPr>
        <p:spPr>
          <a:xfrm>
            <a:off x="60672" y="682079"/>
            <a:ext cx="522900" cy="420956"/>
          </a:xfrm>
          <a:prstGeom prst="roundRect">
            <a:avLst/>
          </a:prstGeom>
          <a:solidFill>
            <a:srgbClr val="F25170"/>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9" name="大かっこ 8">
            <a:extLst>
              <a:ext uri="{FF2B5EF4-FFF2-40B4-BE49-F238E27FC236}">
                <a16:creationId xmlns:a16="http://schemas.microsoft.com/office/drawing/2014/main" id="{75BA2AA1-1A35-6828-1876-5E1318329461}"/>
              </a:ext>
            </a:extLst>
          </p:cNvPr>
          <p:cNvSpPr/>
          <p:nvPr/>
        </p:nvSpPr>
        <p:spPr>
          <a:xfrm>
            <a:off x="271903" y="2484205"/>
            <a:ext cx="8567297" cy="3744000"/>
          </a:xfrm>
          <a:prstGeom prst="bracketPair">
            <a:avLst>
              <a:gd name="adj" fmla="val 3596"/>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7" name="図 6" descr="back.png">
            <a:hlinkClick r:id="rId2" action="ppaction://hlinksldjump"/>
            <a:extLst>
              <a:ext uri="{FF2B5EF4-FFF2-40B4-BE49-F238E27FC236}">
                <a16:creationId xmlns:a16="http://schemas.microsoft.com/office/drawing/2014/main" id="{F8D6A946-DC96-624A-3D78-483C6410CC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2320580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D5B64-DC7C-FE83-5E51-C12C33D6C1A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19B7E2F-E055-A8B5-4D8A-73B26382B2A7}"/>
              </a:ext>
            </a:extLst>
          </p:cNvPr>
          <p:cNvSpPr>
            <a:spLocks noGrp="1"/>
          </p:cNvSpPr>
          <p:nvPr>
            <p:ph type="sldNum" sz="quarter" idx="12"/>
          </p:nvPr>
        </p:nvSpPr>
        <p:spPr/>
        <p:txBody>
          <a:bodyPr/>
          <a:lstStyle/>
          <a:p>
            <a:fld id="{5AE546C7-DDCC-4C79-B357-34FAB75EF343}" type="slidenum">
              <a:rPr kumimoji="1" lang="ja-JP" altLang="en-US" smtClean="0"/>
              <a:t>26</a:t>
            </a:fld>
            <a:endParaRPr kumimoji="1" lang="ja-JP" altLang="en-US"/>
          </a:p>
        </p:txBody>
      </p:sp>
      <p:sp>
        <p:nvSpPr>
          <p:cNvPr id="3" name="タイトル 2">
            <a:extLst>
              <a:ext uri="{FF2B5EF4-FFF2-40B4-BE49-F238E27FC236}">
                <a16:creationId xmlns:a16="http://schemas.microsoft.com/office/drawing/2014/main" id="{F3C84DE1-9AE1-531E-DAE2-F92417C9A08B}"/>
              </a:ext>
            </a:extLst>
          </p:cNvPr>
          <p:cNvSpPr>
            <a:spLocks noGrp="1"/>
          </p:cNvSpPr>
          <p:nvPr>
            <p:ph type="title"/>
          </p:nvPr>
        </p:nvSpPr>
        <p:spPr>
          <a:xfrm>
            <a:off x="980266" y="326917"/>
            <a:ext cx="7892249" cy="907463"/>
          </a:xfrm>
        </p:spPr>
        <p:txBody>
          <a:bodyPr/>
          <a:lstStyle/>
          <a:p>
            <a:r>
              <a:rPr kumimoji="1" lang="ja-JP" altLang="en-US" dirty="0"/>
              <a:t>多様性の尊重と自立について（　　）に</a:t>
            </a:r>
            <a:br>
              <a:rPr kumimoji="1" lang="en-US" altLang="ja-JP" dirty="0"/>
            </a:br>
            <a:r>
              <a:rPr kumimoji="1" lang="ja-JP" altLang="en-US" dirty="0"/>
              <a:t>適語を記入しよう。</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70AB2A55-DB14-D1EA-03BB-71A7F78E2E0B}"/>
              </a:ext>
            </a:extLst>
          </p:cNvPr>
          <p:cNvSpPr>
            <a:spLocks noGrp="1"/>
          </p:cNvSpPr>
          <p:nvPr>
            <p:ph type="body" sz="quarter" idx="15"/>
          </p:nvPr>
        </p:nvSpPr>
        <p:spPr>
          <a:xfrm>
            <a:off x="160986" y="1526202"/>
            <a:ext cx="8822028" cy="4543854"/>
          </a:xfrm>
        </p:spPr>
        <p:txBody>
          <a:bodyPr/>
          <a:lstStyle/>
          <a:p>
            <a:pPr marL="90488"/>
            <a:r>
              <a:rPr kumimoji="1" lang="ja-JP" altLang="en-US" dirty="0"/>
              <a:t>「多元的な自己」同士が集まって，この社会が形成されている。あらゆる人々の</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人権 </a:t>
            </a:r>
            <a:r>
              <a:rPr kumimoji="1" lang="ja-JP" altLang="en-US" dirty="0"/>
              <a:t>を保障できる社会システムの構築が求められる。しかし，さまざまな差異を理由に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lang="ja-JP" altLang="en-US" sz="4400" b="1" dirty="0">
                <a:solidFill>
                  <a:srgbClr val="005AFF"/>
                </a:solidFill>
              </a:rPr>
              <a:t>マイノリティ </a:t>
            </a:r>
            <a:r>
              <a:rPr kumimoji="1" lang="ja-JP" altLang="en-US" dirty="0"/>
              <a:t>：少数派を排除しようとする動きも見られている。</a:t>
            </a:r>
            <a:endParaRPr kumimoji="1" lang="en-US" altLang="ja-JP" spc="-100" dirty="0"/>
          </a:p>
        </p:txBody>
      </p:sp>
      <p:sp>
        <p:nvSpPr>
          <p:cNvPr id="5" name="テキスト プレースホルダー 4">
            <a:extLst>
              <a:ext uri="{FF2B5EF4-FFF2-40B4-BE49-F238E27FC236}">
                <a16:creationId xmlns:a16="http://schemas.microsoft.com/office/drawing/2014/main" id="{0ADC77C6-93EF-3B31-8983-8A56951D87E6}"/>
              </a:ext>
            </a:extLst>
          </p:cNvPr>
          <p:cNvSpPr>
            <a:spLocks noGrp="1"/>
          </p:cNvSpPr>
          <p:nvPr>
            <p:ph type="body" sz="quarter" idx="16"/>
          </p:nvPr>
        </p:nvSpPr>
        <p:spPr/>
        <p:txBody>
          <a:bodyPr/>
          <a:lstStyle/>
          <a:p>
            <a:r>
              <a:rPr kumimoji="1" lang="ja-JP" altLang="en-US" dirty="0"/>
              <a:t>７</a:t>
            </a:r>
          </a:p>
        </p:txBody>
      </p:sp>
      <p:sp>
        <p:nvSpPr>
          <p:cNvPr id="6" name="テキスト ボックス 5">
            <a:extLst>
              <a:ext uri="{FF2B5EF4-FFF2-40B4-BE49-F238E27FC236}">
                <a16:creationId xmlns:a16="http://schemas.microsoft.com/office/drawing/2014/main" id="{056A4665-8EFF-4FA2-6B8F-D77B1E3F7FA6}"/>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大かっこ 6">
            <a:extLst>
              <a:ext uri="{FF2B5EF4-FFF2-40B4-BE49-F238E27FC236}">
                <a16:creationId xmlns:a16="http://schemas.microsoft.com/office/drawing/2014/main" id="{8BA615B3-C7ED-036A-BEB6-DE715D1AC23A}"/>
              </a:ext>
            </a:extLst>
          </p:cNvPr>
          <p:cNvSpPr/>
          <p:nvPr/>
        </p:nvSpPr>
        <p:spPr>
          <a:xfrm>
            <a:off x="265891" y="2913081"/>
            <a:ext cx="1845131"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8" name="大かっこ 7">
            <a:extLst>
              <a:ext uri="{FF2B5EF4-FFF2-40B4-BE49-F238E27FC236}">
                <a16:creationId xmlns:a16="http://schemas.microsoft.com/office/drawing/2014/main" id="{05271252-E5A4-C12B-E56E-598DDA61CF50}"/>
              </a:ext>
            </a:extLst>
          </p:cNvPr>
          <p:cNvSpPr/>
          <p:nvPr/>
        </p:nvSpPr>
        <p:spPr>
          <a:xfrm>
            <a:off x="2947002" y="4325950"/>
            <a:ext cx="3307042"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797389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867B8-64A2-81E4-C67D-1AEECEEE395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00E42DE-A094-0766-B5BD-23CEFEE36F0F}"/>
              </a:ext>
            </a:extLst>
          </p:cNvPr>
          <p:cNvSpPr>
            <a:spLocks noGrp="1"/>
          </p:cNvSpPr>
          <p:nvPr>
            <p:ph type="sldNum" sz="quarter" idx="12"/>
          </p:nvPr>
        </p:nvSpPr>
        <p:spPr/>
        <p:txBody>
          <a:bodyPr/>
          <a:lstStyle/>
          <a:p>
            <a:fld id="{5AE546C7-DDCC-4C79-B357-34FAB75EF343}" type="slidenum">
              <a:rPr kumimoji="1" lang="ja-JP" altLang="en-US" smtClean="0"/>
              <a:t>27</a:t>
            </a:fld>
            <a:endParaRPr kumimoji="1" lang="ja-JP" altLang="en-US"/>
          </a:p>
        </p:txBody>
      </p:sp>
      <p:sp>
        <p:nvSpPr>
          <p:cNvPr id="3" name="タイトル 2">
            <a:extLst>
              <a:ext uri="{FF2B5EF4-FFF2-40B4-BE49-F238E27FC236}">
                <a16:creationId xmlns:a16="http://schemas.microsoft.com/office/drawing/2014/main" id="{705CA199-F69A-4532-2BE9-753555D83A0D}"/>
              </a:ext>
            </a:extLst>
          </p:cNvPr>
          <p:cNvSpPr>
            <a:spLocks noGrp="1"/>
          </p:cNvSpPr>
          <p:nvPr>
            <p:ph type="title"/>
          </p:nvPr>
        </p:nvSpPr>
        <p:spPr/>
        <p:txBody>
          <a:bodyPr/>
          <a:lstStyle/>
          <a:p>
            <a:r>
              <a:rPr lang="ja-JP" altLang="en-US" dirty="0"/>
              <a:t>７</a:t>
            </a:r>
            <a:endParaRPr kumimoji="1" lang="ja-JP" altLang="en-US" dirty="0"/>
          </a:p>
        </p:txBody>
      </p:sp>
      <p:sp>
        <p:nvSpPr>
          <p:cNvPr id="4" name="テキスト プレースホルダー 3">
            <a:extLst>
              <a:ext uri="{FF2B5EF4-FFF2-40B4-BE49-F238E27FC236}">
                <a16:creationId xmlns:a16="http://schemas.microsoft.com/office/drawing/2014/main" id="{A730A1AD-23EA-F531-EC3A-5C1F8B6DE5FC}"/>
              </a:ext>
            </a:extLst>
          </p:cNvPr>
          <p:cNvSpPr>
            <a:spLocks noGrp="1"/>
          </p:cNvSpPr>
          <p:nvPr>
            <p:ph type="body" sz="quarter" idx="15"/>
          </p:nvPr>
        </p:nvSpPr>
        <p:spPr>
          <a:xfrm>
            <a:off x="141669" y="1082303"/>
            <a:ext cx="8830882" cy="5098118"/>
          </a:xfrm>
        </p:spPr>
        <p:txBody>
          <a:bodyPr/>
          <a:lstStyle/>
          <a:p>
            <a:pPr marL="90488"/>
            <a:r>
              <a:rPr kumimoji="1" lang="ja-JP" altLang="en-US" dirty="0"/>
              <a:t>人権や民族，</a:t>
            </a:r>
            <a:r>
              <a:rPr kumimoji="1" lang="en-US" altLang="ja-JP" dirty="0"/>
              <a:t>SOGIE</a:t>
            </a:r>
            <a:r>
              <a:rPr kumimoji="1" lang="ja-JP" altLang="en-US" dirty="0"/>
              <a:t>を理由とした差別的言動は</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(3) </a:t>
            </a:r>
            <a:r>
              <a:rPr lang="ja-JP" altLang="en-US" sz="4400" b="1" dirty="0">
                <a:solidFill>
                  <a:srgbClr val="005AFF"/>
                </a:solidFill>
              </a:rPr>
              <a:t>ヘイトスピーチ </a:t>
            </a:r>
            <a:r>
              <a:rPr kumimoji="1" lang="ja-JP" altLang="en-US" dirty="0"/>
              <a:t>と呼ばれている。自分と他者の共通性および差異を尊重し，</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lang="ja-JP" altLang="en-US" sz="4400" b="1" dirty="0">
                <a:solidFill>
                  <a:srgbClr val="005AFF"/>
                </a:solidFill>
              </a:rPr>
              <a:t>自立 </a:t>
            </a:r>
            <a:r>
              <a:rPr kumimoji="1" lang="ja-JP" altLang="en-US" dirty="0"/>
              <a:t>した存在として互いに安心して安全に生活できる社会を共につくることが求められる。</a:t>
            </a:r>
            <a:endParaRPr kumimoji="1" lang="en-US" altLang="ja-JP" spc="-100" dirty="0"/>
          </a:p>
        </p:txBody>
      </p:sp>
      <p:sp>
        <p:nvSpPr>
          <p:cNvPr id="5" name="テキスト プレースホルダー 4">
            <a:extLst>
              <a:ext uri="{FF2B5EF4-FFF2-40B4-BE49-F238E27FC236}">
                <a16:creationId xmlns:a16="http://schemas.microsoft.com/office/drawing/2014/main" id="{895F1722-6661-ED08-08EA-B02C8ABA20BA}"/>
              </a:ext>
            </a:extLst>
          </p:cNvPr>
          <p:cNvSpPr>
            <a:spLocks noGrp="1"/>
          </p:cNvSpPr>
          <p:nvPr>
            <p:ph type="body" sz="quarter" idx="16"/>
          </p:nvPr>
        </p:nvSpPr>
        <p:spPr>
          <a:xfrm>
            <a:off x="6175773" y="48593"/>
            <a:ext cx="1170531" cy="658812"/>
          </a:xfrm>
        </p:spPr>
        <p:txBody>
          <a:bodyPr/>
          <a:lstStyle/>
          <a:p>
            <a:pPr algn="r"/>
            <a:r>
              <a:rPr lang="en-US" altLang="ja-JP" b="0" dirty="0"/>
              <a:t>(2/2)</a:t>
            </a:r>
            <a:endParaRPr kumimoji="1" lang="ja-JP" altLang="en-US" b="0" dirty="0"/>
          </a:p>
        </p:txBody>
      </p:sp>
      <p:sp>
        <p:nvSpPr>
          <p:cNvPr id="6" name="テキスト ボックス 5">
            <a:extLst>
              <a:ext uri="{FF2B5EF4-FFF2-40B4-BE49-F238E27FC236}">
                <a16:creationId xmlns:a16="http://schemas.microsoft.com/office/drawing/2014/main" id="{4721DA32-A3DD-51C7-028F-CF248B982B62}"/>
              </a:ext>
            </a:extLst>
          </p:cNvPr>
          <p:cNvSpPr txBox="1"/>
          <p:nvPr/>
        </p:nvSpPr>
        <p:spPr>
          <a:xfrm>
            <a:off x="7499869"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7" name="図 6" descr="back.png">
            <a:hlinkClick r:id="rId2" action="ppaction://hlinksldjump"/>
            <a:extLst>
              <a:ext uri="{FF2B5EF4-FFF2-40B4-BE49-F238E27FC236}">
                <a16:creationId xmlns:a16="http://schemas.microsoft.com/office/drawing/2014/main" id="{830C3B71-EDA0-4EF8-56F5-3C6EDE9711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8" name="大かっこ 7">
            <a:extLst>
              <a:ext uri="{FF2B5EF4-FFF2-40B4-BE49-F238E27FC236}">
                <a16:creationId xmlns:a16="http://schemas.microsoft.com/office/drawing/2014/main" id="{99DAA876-FC5D-6FE3-9FD0-965D73061878}"/>
              </a:ext>
            </a:extLst>
          </p:cNvPr>
          <p:cNvSpPr/>
          <p:nvPr/>
        </p:nvSpPr>
        <p:spPr>
          <a:xfrm>
            <a:off x="1961341" y="1799622"/>
            <a:ext cx="403940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3DEB5D2D-C6D8-785D-591F-7CFD0A0BE4FB}"/>
              </a:ext>
            </a:extLst>
          </p:cNvPr>
          <p:cNvSpPr/>
          <p:nvPr/>
        </p:nvSpPr>
        <p:spPr>
          <a:xfrm>
            <a:off x="2504266" y="3247095"/>
            <a:ext cx="175340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17404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6EA6248-CF9F-C533-C747-A9E8CC213A7E}"/>
              </a:ext>
            </a:extLst>
          </p:cNvPr>
          <p:cNvSpPr>
            <a:spLocks noGrp="1"/>
          </p:cNvSpPr>
          <p:nvPr>
            <p:ph type="sldNum" sz="quarter" idx="12"/>
          </p:nvPr>
        </p:nvSpPr>
        <p:spPr/>
        <p:txBody>
          <a:bodyPr/>
          <a:lstStyle/>
          <a:p>
            <a:fld id="{5AE546C7-DDCC-4C79-B357-34FAB75EF343}" type="slidenum">
              <a:rPr kumimoji="1" lang="ja-JP" altLang="en-US" smtClean="0"/>
              <a:t>28</a:t>
            </a:fld>
            <a:endParaRPr kumimoji="1" lang="ja-JP" altLang="en-US"/>
          </a:p>
        </p:txBody>
      </p:sp>
      <p:sp>
        <p:nvSpPr>
          <p:cNvPr id="3" name="タイトル 2">
            <a:extLst>
              <a:ext uri="{FF2B5EF4-FFF2-40B4-BE49-F238E27FC236}">
                <a16:creationId xmlns:a16="http://schemas.microsoft.com/office/drawing/2014/main" id="{1E9231CB-9E5C-9423-52C2-7E10FB9E9931}"/>
              </a:ext>
            </a:extLst>
          </p:cNvPr>
          <p:cNvSpPr>
            <a:spLocks noGrp="1"/>
          </p:cNvSpPr>
          <p:nvPr>
            <p:ph type="title"/>
          </p:nvPr>
        </p:nvSpPr>
        <p:spPr>
          <a:xfrm>
            <a:off x="7699663" y="179999"/>
            <a:ext cx="1440000" cy="396000"/>
          </a:xfrm>
        </p:spPr>
        <p:txBody>
          <a:bodyPr/>
          <a:lstStyle/>
          <a:p>
            <a:r>
              <a:rPr kumimoji="1" lang="ja-JP" altLang="en-US" dirty="0"/>
              <a:t>１ （問題）</a:t>
            </a:r>
          </a:p>
        </p:txBody>
      </p:sp>
      <p:pic>
        <p:nvPicPr>
          <p:cNvPr id="5" name="図 4">
            <a:extLst>
              <a:ext uri="{FF2B5EF4-FFF2-40B4-BE49-F238E27FC236}">
                <a16:creationId xmlns:a16="http://schemas.microsoft.com/office/drawing/2014/main" id="{33374FC2-7E80-312A-48D0-16ED0C2BF4CD}"/>
              </a:ext>
            </a:extLst>
          </p:cNvPr>
          <p:cNvPicPr>
            <a:picLocks noChangeAspect="1"/>
          </p:cNvPicPr>
          <p:nvPr/>
        </p:nvPicPr>
        <p:blipFill>
          <a:blip r:embed="rId2"/>
          <a:stretch>
            <a:fillRect/>
          </a:stretch>
        </p:blipFill>
        <p:spPr>
          <a:xfrm>
            <a:off x="55541" y="1150463"/>
            <a:ext cx="9047563" cy="2149771"/>
          </a:xfrm>
          <a:prstGeom prst="rect">
            <a:avLst/>
          </a:prstGeom>
        </p:spPr>
      </p:pic>
    </p:spTree>
    <p:extLst>
      <p:ext uri="{BB962C8B-B14F-4D97-AF65-F5344CB8AC3E}">
        <p14:creationId xmlns:p14="http://schemas.microsoft.com/office/powerpoint/2010/main" val="9573511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B5E682-E64C-5446-35EA-51186B642BC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BD85A72-A4DD-6B34-791C-8921E1AD6D58}"/>
              </a:ext>
            </a:extLst>
          </p:cNvPr>
          <p:cNvSpPr>
            <a:spLocks noGrp="1"/>
          </p:cNvSpPr>
          <p:nvPr>
            <p:ph type="sldNum" sz="quarter" idx="12"/>
          </p:nvPr>
        </p:nvSpPr>
        <p:spPr/>
        <p:txBody>
          <a:bodyPr/>
          <a:lstStyle/>
          <a:p>
            <a:fld id="{5AE546C7-DDCC-4C79-B357-34FAB75EF343}" type="slidenum">
              <a:rPr kumimoji="1" lang="ja-JP" altLang="en-US" smtClean="0"/>
              <a:t>29</a:t>
            </a:fld>
            <a:endParaRPr kumimoji="1" lang="ja-JP" altLang="en-US"/>
          </a:p>
        </p:txBody>
      </p:sp>
      <p:sp>
        <p:nvSpPr>
          <p:cNvPr id="3" name="タイトル 2">
            <a:extLst>
              <a:ext uri="{FF2B5EF4-FFF2-40B4-BE49-F238E27FC236}">
                <a16:creationId xmlns:a16="http://schemas.microsoft.com/office/drawing/2014/main" id="{98A7A628-C0C8-1AC7-905B-C09ED0619A3A}"/>
              </a:ext>
            </a:extLst>
          </p:cNvPr>
          <p:cNvSpPr>
            <a:spLocks noGrp="1"/>
          </p:cNvSpPr>
          <p:nvPr>
            <p:ph type="title"/>
          </p:nvPr>
        </p:nvSpPr>
        <p:spPr>
          <a:xfrm>
            <a:off x="7702992" y="179999"/>
            <a:ext cx="1440000" cy="396000"/>
          </a:xfrm>
        </p:spPr>
        <p:txBody>
          <a:bodyPr/>
          <a:lstStyle/>
          <a:p>
            <a:r>
              <a:rPr kumimoji="1" lang="ja-JP" altLang="en-US" dirty="0"/>
              <a:t>１ （解答）</a:t>
            </a:r>
          </a:p>
        </p:txBody>
      </p:sp>
      <p:pic>
        <p:nvPicPr>
          <p:cNvPr id="4" name="図 3">
            <a:extLst>
              <a:ext uri="{FF2B5EF4-FFF2-40B4-BE49-F238E27FC236}">
                <a16:creationId xmlns:a16="http://schemas.microsoft.com/office/drawing/2014/main" id="{79FCFD67-DFE2-6847-6531-649FAEC9DBD5}"/>
              </a:ext>
            </a:extLst>
          </p:cNvPr>
          <p:cNvPicPr>
            <a:picLocks noChangeAspect="1"/>
          </p:cNvPicPr>
          <p:nvPr/>
        </p:nvPicPr>
        <p:blipFill>
          <a:blip r:embed="rId2"/>
          <a:stretch>
            <a:fillRect/>
          </a:stretch>
        </p:blipFill>
        <p:spPr>
          <a:xfrm>
            <a:off x="81433" y="1138285"/>
            <a:ext cx="8981133" cy="2290715"/>
          </a:xfrm>
          <a:prstGeom prst="rect">
            <a:avLst/>
          </a:prstGeom>
        </p:spPr>
      </p:pic>
      <p:pic>
        <p:nvPicPr>
          <p:cNvPr id="5" name="図 4" descr="back.png">
            <a:hlinkClick r:id="rId3" action="ppaction://hlinksldjump"/>
            <a:extLst>
              <a:ext uri="{FF2B5EF4-FFF2-40B4-BE49-F238E27FC236}">
                <a16:creationId xmlns:a16="http://schemas.microsoft.com/office/drawing/2014/main" id="{3DC42C51-FD64-5EF6-D7F0-15AD78B10F23}"/>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675032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AE57851-4EB6-4B7A-5D42-7CDE6617FFDA}"/>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3" name="タイトル 2">
            <a:extLst>
              <a:ext uri="{FF2B5EF4-FFF2-40B4-BE49-F238E27FC236}">
                <a16:creationId xmlns:a16="http://schemas.microsoft.com/office/drawing/2014/main" id="{8C5A958E-A74E-C919-1C85-2B72898DA86F}"/>
              </a:ext>
            </a:extLst>
          </p:cNvPr>
          <p:cNvSpPr>
            <a:spLocks noGrp="1"/>
          </p:cNvSpPr>
          <p:nvPr>
            <p:ph type="title"/>
          </p:nvPr>
        </p:nvSpPr>
        <p:spPr>
          <a:xfrm>
            <a:off x="980266" y="274015"/>
            <a:ext cx="7892249" cy="923720"/>
          </a:xfrm>
        </p:spPr>
        <p:txBody>
          <a:bodyPr/>
          <a:lstStyle/>
          <a:p>
            <a:r>
              <a:rPr kumimoji="1" lang="ja-JP" altLang="en-US" dirty="0"/>
              <a:t>社会と生き方の多様化について（　　）に</a:t>
            </a:r>
            <a:br>
              <a:rPr kumimoji="1" lang="en-US" altLang="ja-JP" dirty="0"/>
            </a:br>
            <a:r>
              <a:rPr kumimoji="1" lang="ja-JP" altLang="en-US" dirty="0"/>
              <a:t>適語を記入しよう。</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2EE8A135-5805-8847-EAF3-3BEB1978CFFB}"/>
              </a:ext>
            </a:extLst>
          </p:cNvPr>
          <p:cNvSpPr>
            <a:spLocks noGrp="1"/>
          </p:cNvSpPr>
          <p:nvPr>
            <p:ph type="body" sz="quarter" idx="15"/>
          </p:nvPr>
        </p:nvSpPr>
        <p:spPr>
          <a:xfrm>
            <a:off x="141668" y="1893194"/>
            <a:ext cx="8822028" cy="4543854"/>
          </a:xfrm>
        </p:spPr>
        <p:txBody>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(1) </a:t>
            </a:r>
            <a:r>
              <a:rPr lang="ja-JP" altLang="en-US" sz="4400" b="1" dirty="0">
                <a:solidFill>
                  <a:srgbClr val="005AFF"/>
                </a:solidFill>
              </a:rPr>
              <a:t>つながりの場 </a:t>
            </a:r>
            <a:r>
              <a:rPr kumimoji="1" lang="ja-JP" altLang="en-US" dirty="0"/>
              <a:t>：</a:t>
            </a:r>
            <a:endParaRPr kumimoji="1" lang="en-US" altLang="ja-JP" dirty="0"/>
          </a:p>
          <a:p>
            <a:pPr marL="450850"/>
            <a:r>
              <a:rPr kumimoji="1" lang="ja-JP" altLang="en-US" dirty="0"/>
              <a:t>家庭・学校・学習塾・スポーツクラブ・習いごと・趣味の集まり・インターネット空間など</a:t>
            </a:r>
            <a:endParaRPr kumimoji="1" lang="en-US" altLang="ja-JP" spc="-100" dirty="0"/>
          </a:p>
        </p:txBody>
      </p:sp>
      <p:sp>
        <p:nvSpPr>
          <p:cNvPr id="5" name="テキスト プレースホルダー 4">
            <a:extLst>
              <a:ext uri="{FF2B5EF4-FFF2-40B4-BE49-F238E27FC236}">
                <a16:creationId xmlns:a16="http://schemas.microsoft.com/office/drawing/2014/main" id="{1FADF8A1-7DE3-C0A5-E477-76526DF4787D}"/>
              </a:ext>
            </a:extLst>
          </p:cNvPr>
          <p:cNvSpPr>
            <a:spLocks noGrp="1"/>
          </p:cNvSpPr>
          <p:nvPr>
            <p:ph type="body" sz="quarter" idx="16"/>
          </p:nvPr>
        </p:nvSpPr>
        <p:spPr/>
        <p:txBody>
          <a:bodyPr/>
          <a:lstStyle/>
          <a:p>
            <a:r>
              <a:rPr kumimoji="1" lang="ja-JP" altLang="en-US" dirty="0"/>
              <a:t>１</a:t>
            </a:r>
          </a:p>
        </p:txBody>
      </p:sp>
      <p:sp>
        <p:nvSpPr>
          <p:cNvPr id="6" name="テキスト ボックス 5">
            <a:extLst>
              <a:ext uri="{FF2B5EF4-FFF2-40B4-BE49-F238E27FC236}">
                <a16:creationId xmlns:a16="http://schemas.microsoft.com/office/drawing/2014/main" id="{3A3AF898-F9E7-78E3-D161-4D5E67595C14}"/>
              </a:ext>
            </a:extLst>
          </p:cNvPr>
          <p:cNvSpPr txBox="1"/>
          <p:nvPr/>
        </p:nvSpPr>
        <p:spPr>
          <a:xfrm>
            <a:off x="8259722" y="367428"/>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大かっこ 6">
            <a:extLst>
              <a:ext uri="{FF2B5EF4-FFF2-40B4-BE49-F238E27FC236}">
                <a16:creationId xmlns:a16="http://schemas.microsoft.com/office/drawing/2014/main" id="{C3A7F85B-ABB0-8E8F-78D9-2F29CB4D1640}"/>
              </a:ext>
            </a:extLst>
          </p:cNvPr>
          <p:cNvSpPr/>
          <p:nvPr/>
        </p:nvSpPr>
        <p:spPr>
          <a:xfrm>
            <a:off x="265890" y="1893194"/>
            <a:ext cx="3873623"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Tree>
    <p:extLst>
      <p:ext uri="{BB962C8B-B14F-4D97-AF65-F5344CB8AC3E}">
        <p14:creationId xmlns:p14="http://schemas.microsoft.com/office/powerpoint/2010/main" val="2150495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1611F23-0D58-C4C1-A0A3-72671D7A0DFE}"/>
              </a:ext>
            </a:extLst>
          </p:cNvPr>
          <p:cNvSpPr>
            <a:spLocks noGrp="1"/>
          </p:cNvSpPr>
          <p:nvPr>
            <p:ph type="sldNum" sz="quarter" idx="12"/>
          </p:nvPr>
        </p:nvSpPr>
        <p:spPr/>
        <p:txBody>
          <a:bodyPr/>
          <a:lstStyle/>
          <a:p>
            <a:fld id="{5AE546C7-DDCC-4C79-B357-34FAB75EF343}" type="slidenum">
              <a:rPr kumimoji="1" lang="ja-JP" altLang="en-US" smtClean="0"/>
              <a:t>30</a:t>
            </a:fld>
            <a:endParaRPr kumimoji="1" lang="ja-JP" altLang="en-US"/>
          </a:p>
        </p:txBody>
      </p:sp>
      <p:sp>
        <p:nvSpPr>
          <p:cNvPr id="3" name="タイトル 2">
            <a:extLst>
              <a:ext uri="{FF2B5EF4-FFF2-40B4-BE49-F238E27FC236}">
                <a16:creationId xmlns:a16="http://schemas.microsoft.com/office/drawing/2014/main" id="{F8BFAF56-D59B-2406-912E-D7AB84D3CAC1}"/>
              </a:ext>
            </a:extLst>
          </p:cNvPr>
          <p:cNvSpPr>
            <a:spLocks noGrp="1"/>
          </p:cNvSpPr>
          <p:nvPr>
            <p:ph type="title"/>
          </p:nvPr>
        </p:nvSpPr>
        <p:spPr/>
        <p:txBody>
          <a:bodyPr/>
          <a:lstStyle/>
          <a:p>
            <a:r>
              <a:rPr kumimoji="1" lang="ja-JP" altLang="en-US" dirty="0"/>
              <a:t>２ （問題）</a:t>
            </a:r>
          </a:p>
        </p:txBody>
      </p:sp>
      <p:pic>
        <p:nvPicPr>
          <p:cNvPr id="5" name="図 4">
            <a:extLst>
              <a:ext uri="{FF2B5EF4-FFF2-40B4-BE49-F238E27FC236}">
                <a16:creationId xmlns:a16="http://schemas.microsoft.com/office/drawing/2014/main" id="{2F3FA28E-4899-4ACE-683C-7F3AF0C380AF}"/>
              </a:ext>
            </a:extLst>
          </p:cNvPr>
          <p:cNvPicPr>
            <a:picLocks noChangeAspect="1"/>
          </p:cNvPicPr>
          <p:nvPr/>
        </p:nvPicPr>
        <p:blipFill>
          <a:blip r:embed="rId2"/>
          <a:stretch>
            <a:fillRect/>
          </a:stretch>
        </p:blipFill>
        <p:spPr>
          <a:xfrm>
            <a:off x="20024" y="885735"/>
            <a:ext cx="9123976" cy="2889504"/>
          </a:xfrm>
          <a:prstGeom prst="rect">
            <a:avLst/>
          </a:prstGeom>
        </p:spPr>
      </p:pic>
      <p:pic>
        <p:nvPicPr>
          <p:cNvPr id="6" name="図 5" descr="back.png">
            <a:hlinkClick r:id="rId3" action="ppaction://hlinksldjump"/>
            <a:extLst>
              <a:ext uri="{FF2B5EF4-FFF2-40B4-BE49-F238E27FC236}">
                <a16:creationId xmlns:a16="http://schemas.microsoft.com/office/drawing/2014/main" id="{BB6A6003-4DD7-C66C-BAB4-04DDD2AC916F}"/>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42518468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C05D17-CCE7-D521-36DB-73981362A7C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624D840-4058-34D3-1EB5-DFA0B3488631}"/>
              </a:ext>
            </a:extLst>
          </p:cNvPr>
          <p:cNvSpPr>
            <a:spLocks noGrp="1"/>
          </p:cNvSpPr>
          <p:nvPr>
            <p:ph type="sldNum" sz="quarter" idx="12"/>
          </p:nvPr>
        </p:nvSpPr>
        <p:spPr/>
        <p:txBody>
          <a:bodyPr/>
          <a:lstStyle/>
          <a:p>
            <a:fld id="{5AE546C7-DDCC-4C79-B357-34FAB75EF343}" type="slidenum">
              <a:rPr kumimoji="1" lang="ja-JP" altLang="en-US" smtClean="0"/>
              <a:t>31</a:t>
            </a:fld>
            <a:endParaRPr kumimoji="1" lang="ja-JP" altLang="en-US"/>
          </a:p>
        </p:txBody>
      </p:sp>
      <p:sp>
        <p:nvSpPr>
          <p:cNvPr id="3" name="タイトル 2">
            <a:extLst>
              <a:ext uri="{FF2B5EF4-FFF2-40B4-BE49-F238E27FC236}">
                <a16:creationId xmlns:a16="http://schemas.microsoft.com/office/drawing/2014/main" id="{1F8EC43B-146B-854A-C701-EDD8F180D3AA}"/>
              </a:ext>
            </a:extLst>
          </p:cNvPr>
          <p:cNvSpPr>
            <a:spLocks noGrp="1"/>
          </p:cNvSpPr>
          <p:nvPr>
            <p:ph type="title"/>
          </p:nvPr>
        </p:nvSpPr>
        <p:spPr>
          <a:xfrm>
            <a:off x="7699663" y="179999"/>
            <a:ext cx="1440000" cy="396000"/>
          </a:xfrm>
        </p:spPr>
        <p:txBody>
          <a:bodyPr/>
          <a:lstStyle/>
          <a:p>
            <a:r>
              <a:rPr kumimoji="1" lang="ja-JP" altLang="en-US" dirty="0"/>
              <a:t>３ （問題）</a:t>
            </a:r>
          </a:p>
        </p:txBody>
      </p:sp>
      <p:pic>
        <p:nvPicPr>
          <p:cNvPr id="5" name="図 4">
            <a:extLst>
              <a:ext uri="{FF2B5EF4-FFF2-40B4-BE49-F238E27FC236}">
                <a16:creationId xmlns:a16="http://schemas.microsoft.com/office/drawing/2014/main" id="{884BB717-1269-1F21-C42B-5EAC71BB26B2}"/>
              </a:ext>
            </a:extLst>
          </p:cNvPr>
          <p:cNvPicPr>
            <a:picLocks noChangeAspect="1"/>
          </p:cNvPicPr>
          <p:nvPr/>
        </p:nvPicPr>
        <p:blipFill>
          <a:blip r:embed="rId2"/>
          <a:stretch>
            <a:fillRect/>
          </a:stretch>
        </p:blipFill>
        <p:spPr>
          <a:xfrm>
            <a:off x="0" y="838482"/>
            <a:ext cx="8963696" cy="2194493"/>
          </a:xfrm>
          <a:prstGeom prst="rect">
            <a:avLst/>
          </a:prstGeom>
        </p:spPr>
      </p:pic>
    </p:spTree>
    <p:extLst>
      <p:ext uri="{BB962C8B-B14F-4D97-AF65-F5344CB8AC3E}">
        <p14:creationId xmlns:p14="http://schemas.microsoft.com/office/powerpoint/2010/main" val="4457856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26175-6165-8C6E-61B7-185A7C90EBC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92E0437-9DCB-EC09-CC5C-D3338F38AD6F}"/>
              </a:ext>
            </a:extLst>
          </p:cNvPr>
          <p:cNvSpPr>
            <a:spLocks noGrp="1"/>
          </p:cNvSpPr>
          <p:nvPr>
            <p:ph type="sldNum" sz="quarter" idx="12"/>
          </p:nvPr>
        </p:nvSpPr>
        <p:spPr/>
        <p:txBody>
          <a:bodyPr/>
          <a:lstStyle/>
          <a:p>
            <a:fld id="{5AE546C7-DDCC-4C79-B357-34FAB75EF343}" type="slidenum">
              <a:rPr kumimoji="1" lang="ja-JP" altLang="en-US" smtClean="0"/>
              <a:t>32</a:t>
            </a:fld>
            <a:endParaRPr kumimoji="1" lang="ja-JP" altLang="en-US"/>
          </a:p>
        </p:txBody>
      </p:sp>
      <p:sp>
        <p:nvSpPr>
          <p:cNvPr id="3" name="タイトル 2">
            <a:extLst>
              <a:ext uri="{FF2B5EF4-FFF2-40B4-BE49-F238E27FC236}">
                <a16:creationId xmlns:a16="http://schemas.microsoft.com/office/drawing/2014/main" id="{ECA03EF0-9E90-DA51-5DC5-8B8BCCC56C2A}"/>
              </a:ext>
            </a:extLst>
          </p:cNvPr>
          <p:cNvSpPr>
            <a:spLocks noGrp="1"/>
          </p:cNvSpPr>
          <p:nvPr>
            <p:ph type="title"/>
          </p:nvPr>
        </p:nvSpPr>
        <p:spPr>
          <a:xfrm>
            <a:off x="7702992" y="179999"/>
            <a:ext cx="1440000" cy="396000"/>
          </a:xfrm>
        </p:spPr>
        <p:txBody>
          <a:bodyPr/>
          <a:lstStyle/>
          <a:p>
            <a:r>
              <a:rPr kumimoji="1" lang="ja-JP" altLang="en-US" dirty="0"/>
              <a:t>３ （解答）</a:t>
            </a:r>
          </a:p>
        </p:txBody>
      </p:sp>
      <p:pic>
        <p:nvPicPr>
          <p:cNvPr id="5" name="図 4" descr="back.png">
            <a:hlinkClick r:id="rId2" action="ppaction://hlinksldjump"/>
            <a:extLst>
              <a:ext uri="{FF2B5EF4-FFF2-40B4-BE49-F238E27FC236}">
                <a16:creationId xmlns:a16="http://schemas.microsoft.com/office/drawing/2014/main" id="{5FAC37C4-7385-E443-3E59-3BCA4F4B2962}"/>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5E3F29C3-896B-44B4-42EC-DCC03350628B}"/>
              </a:ext>
            </a:extLst>
          </p:cNvPr>
          <p:cNvPicPr>
            <a:picLocks noChangeAspect="1"/>
          </p:cNvPicPr>
          <p:nvPr/>
        </p:nvPicPr>
        <p:blipFill>
          <a:blip r:embed="rId4"/>
          <a:stretch>
            <a:fillRect/>
          </a:stretch>
        </p:blipFill>
        <p:spPr>
          <a:xfrm>
            <a:off x="20024" y="820511"/>
            <a:ext cx="9067551" cy="2206024"/>
          </a:xfrm>
          <a:prstGeom prst="rect">
            <a:avLst/>
          </a:prstGeom>
        </p:spPr>
      </p:pic>
    </p:spTree>
    <p:extLst>
      <p:ext uri="{BB962C8B-B14F-4D97-AF65-F5344CB8AC3E}">
        <p14:creationId xmlns:p14="http://schemas.microsoft.com/office/powerpoint/2010/main" val="38282185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8D0CE-ABF1-2194-CA82-A0CDB7641E0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56C1975-9205-2056-F060-8EC3CD5E8811}"/>
              </a:ext>
            </a:extLst>
          </p:cNvPr>
          <p:cNvSpPr>
            <a:spLocks noGrp="1"/>
          </p:cNvSpPr>
          <p:nvPr>
            <p:ph type="sldNum" sz="quarter" idx="12"/>
          </p:nvPr>
        </p:nvSpPr>
        <p:spPr/>
        <p:txBody>
          <a:bodyPr/>
          <a:lstStyle/>
          <a:p>
            <a:fld id="{5AE546C7-DDCC-4C79-B357-34FAB75EF343}" type="slidenum">
              <a:rPr kumimoji="1" lang="ja-JP" altLang="en-US" smtClean="0"/>
              <a:t>33</a:t>
            </a:fld>
            <a:endParaRPr kumimoji="1" lang="ja-JP" altLang="en-US"/>
          </a:p>
        </p:txBody>
      </p:sp>
      <p:sp>
        <p:nvSpPr>
          <p:cNvPr id="3" name="タイトル 2">
            <a:extLst>
              <a:ext uri="{FF2B5EF4-FFF2-40B4-BE49-F238E27FC236}">
                <a16:creationId xmlns:a16="http://schemas.microsoft.com/office/drawing/2014/main" id="{20D52CE9-49F2-969E-0844-495D1818D3FB}"/>
              </a:ext>
            </a:extLst>
          </p:cNvPr>
          <p:cNvSpPr>
            <a:spLocks noGrp="1"/>
          </p:cNvSpPr>
          <p:nvPr>
            <p:ph type="title"/>
          </p:nvPr>
        </p:nvSpPr>
        <p:spPr>
          <a:xfrm>
            <a:off x="7699663" y="179999"/>
            <a:ext cx="1440000" cy="396000"/>
          </a:xfrm>
        </p:spPr>
        <p:txBody>
          <a:bodyPr/>
          <a:lstStyle/>
          <a:p>
            <a:r>
              <a:rPr kumimoji="1" lang="ja-JP" altLang="en-US" dirty="0"/>
              <a:t>４ （問題）</a:t>
            </a:r>
          </a:p>
        </p:txBody>
      </p:sp>
      <p:pic>
        <p:nvPicPr>
          <p:cNvPr id="7" name="図 6">
            <a:extLst>
              <a:ext uri="{FF2B5EF4-FFF2-40B4-BE49-F238E27FC236}">
                <a16:creationId xmlns:a16="http://schemas.microsoft.com/office/drawing/2014/main" id="{47297733-E0CC-A1CC-7520-D6FE9F3326C1}"/>
              </a:ext>
            </a:extLst>
          </p:cNvPr>
          <p:cNvPicPr>
            <a:picLocks noChangeAspect="1"/>
          </p:cNvPicPr>
          <p:nvPr/>
        </p:nvPicPr>
        <p:blipFill>
          <a:blip r:embed="rId2"/>
          <a:stretch>
            <a:fillRect/>
          </a:stretch>
        </p:blipFill>
        <p:spPr>
          <a:xfrm>
            <a:off x="56756" y="775390"/>
            <a:ext cx="9066663" cy="4981465"/>
          </a:xfrm>
          <a:prstGeom prst="rect">
            <a:avLst/>
          </a:prstGeom>
        </p:spPr>
      </p:pic>
    </p:spTree>
    <p:extLst>
      <p:ext uri="{BB962C8B-B14F-4D97-AF65-F5344CB8AC3E}">
        <p14:creationId xmlns:p14="http://schemas.microsoft.com/office/powerpoint/2010/main" val="15536170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9BB2C-24EE-BA29-650D-4928EFA064B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CA96F0F-4A06-7E59-3EA5-756D76607FE4}"/>
              </a:ext>
            </a:extLst>
          </p:cNvPr>
          <p:cNvSpPr>
            <a:spLocks noGrp="1"/>
          </p:cNvSpPr>
          <p:nvPr>
            <p:ph type="sldNum" sz="quarter" idx="12"/>
          </p:nvPr>
        </p:nvSpPr>
        <p:spPr/>
        <p:txBody>
          <a:bodyPr/>
          <a:lstStyle/>
          <a:p>
            <a:fld id="{5AE546C7-DDCC-4C79-B357-34FAB75EF343}" type="slidenum">
              <a:rPr kumimoji="1" lang="ja-JP" altLang="en-US" smtClean="0"/>
              <a:t>34</a:t>
            </a:fld>
            <a:endParaRPr kumimoji="1" lang="ja-JP" altLang="en-US"/>
          </a:p>
        </p:txBody>
      </p:sp>
      <p:sp>
        <p:nvSpPr>
          <p:cNvPr id="3" name="タイトル 2">
            <a:extLst>
              <a:ext uri="{FF2B5EF4-FFF2-40B4-BE49-F238E27FC236}">
                <a16:creationId xmlns:a16="http://schemas.microsoft.com/office/drawing/2014/main" id="{22FC72DB-FFE5-A62B-8A01-EA82B9A9C0D3}"/>
              </a:ext>
            </a:extLst>
          </p:cNvPr>
          <p:cNvSpPr>
            <a:spLocks noGrp="1"/>
          </p:cNvSpPr>
          <p:nvPr>
            <p:ph type="title"/>
          </p:nvPr>
        </p:nvSpPr>
        <p:spPr>
          <a:xfrm>
            <a:off x="7702992" y="179999"/>
            <a:ext cx="1440000" cy="396000"/>
          </a:xfrm>
        </p:spPr>
        <p:txBody>
          <a:bodyPr/>
          <a:lstStyle/>
          <a:p>
            <a:r>
              <a:rPr kumimoji="1" lang="ja-JP" altLang="en-US" dirty="0"/>
              <a:t>４ （解答）</a:t>
            </a:r>
          </a:p>
        </p:txBody>
      </p:sp>
      <p:pic>
        <p:nvPicPr>
          <p:cNvPr id="5" name="図 4" descr="back.png">
            <a:hlinkClick r:id="rId2" action="ppaction://hlinksldjump"/>
            <a:extLst>
              <a:ext uri="{FF2B5EF4-FFF2-40B4-BE49-F238E27FC236}">
                <a16:creationId xmlns:a16="http://schemas.microsoft.com/office/drawing/2014/main" id="{7B476E96-E024-D1A2-4986-FA98A45E505C}"/>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B79948F2-05C7-9F48-48E1-FD395B4F6F17}"/>
              </a:ext>
            </a:extLst>
          </p:cNvPr>
          <p:cNvPicPr>
            <a:picLocks noChangeAspect="1"/>
          </p:cNvPicPr>
          <p:nvPr/>
        </p:nvPicPr>
        <p:blipFill>
          <a:blip r:embed="rId4"/>
          <a:stretch>
            <a:fillRect/>
          </a:stretch>
        </p:blipFill>
        <p:spPr>
          <a:xfrm>
            <a:off x="20024" y="824933"/>
            <a:ext cx="9061929" cy="4975371"/>
          </a:xfrm>
          <a:prstGeom prst="rect">
            <a:avLst/>
          </a:prstGeom>
        </p:spPr>
      </p:pic>
    </p:spTree>
    <p:extLst>
      <p:ext uri="{BB962C8B-B14F-4D97-AF65-F5344CB8AC3E}">
        <p14:creationId xmlns:p14="http://schemas.microsoft.com/office/powerpoint/2010/main" val="16817802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671E5-0C4B-5662-77FC-720A1FCA1E2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D4E08EE-5D67-5780-550A-E22D06158D76}"/>
              </a:ext>
            </a:extLst>
          </p:cNvPr>
          <p:cNvSpPr>
            <a:spLocks noGrp="1"/>
          </p:cNvSpPr>
          <p:nvPr>
            <p:ph type="sldNum" sz="quarter" idx="12"/>
          </p:nvPr>
        </p:nvSpPr>
        <p:spPr/>
        <p:txBody>
          <a:bodyPr/>
          <a:lstStyle/>
          <a:p>
            <a:fld id="{5AE546C7-DDCC-4C79-B357-34FAB75EF343}" type="slidenum">
              <a:rPr kumimoji="1" lang="ja-JP" altLang="en-US" smtClean="0"/>
              <a:t>35</a:t>
            </a:fld>
            <a:endParaRPr kumimoji="1" lang="ja-JP" altLang="en-US"/>
          </a:p>
        </p:txBody>
      </p:sp>
      <p:sp>
        <p:nvSpPr>
          <p:cNvPr id="3" name="タイトル 2">
            <a:extLst>
              <a:ext uri="{FF2B5EF4-FFF2-40B4-BE49-F238E27FC236}">
                <a16:creationId xmlns:a16="http://schemas.microsoft.com/office/drawing/2014/main" id="{3FE316F7-06DD-525C-07EC-8C616B26E828}"/>
              </a:ext>
            </a:extLst>
          </p:cNvPr>
          <p:cNvSpPr>
            <a:spLocks noGrp="1"/>
          </p:cNvSpPr>
          <p:nvPr>
            <p:ph type="title"/>
          </p:nvPr>
        </p:nvSpPr>
        <p:spPr>
          <a:xfrm>
            <a:off x="7699663" y="179999"/>
            <a:ext cx="1440000" cy="396000"/>
          </a:xfrm>
        </p:spPr>
        <p:txBody>
          <a:bodyPr/>
          <a:lstStyle/>
          <a:p>
            <a:r>
              <a:rPr kumimoji="1" lang="ja-JP" altLang="en-US" dirty="0"/>
              <a:t>５ （問題）</a:t>
            </a:r>
          </a:p>
        </p:txBody>
      </p:sp>
      <p:pic>
        <p:nvPicPr>
          <p:cNvPr id="5" name="図 4">
            <a:extLst>
              <a:ext uri="{FF2B5EF4-FFF2-40B4-BE49-F238E27FC236}">
                <a16:creationId xmlns:a16="http://schemas.microsoft.com/office/drawing/2014/main" id="{C886B624-94C0-60AC-F863-540242394AEF}"/>
              </a:ext>
            </a:extLst>
          </p:cNvPr>
          <p:cNvPicPr>
            <a:picLocks noChangeAspect="1"/>
          </p:cNvPicPr>
          <p:nvPr/>
        </p:nvPicPr>
        <p:blipFill>
          <a:blip r:embed="rId2"/>
          <a:stretch>
            <a:fillRect/>
          </a:stretch>
        </p:blipFill>
        <p:spPr>
          <a:xfrm>
            <a:off x="-8205" y="727683"/>
            <a:ext cx="9147868" cy="2701317"/>
          </a:xfrm>
          <a:prstGeom prst="rect">
            <a:avLst/>
          </a:prstGeom>
        </p:spPr>
      </p:pic>
    </p:spTree>
    <p:extLst>
      <p:ext uri="{BB962C8B-B14F-4D97-AF65-F5344CB8AC3E}">
        <p14:creationId xmlns:p14="http://schemas.microsoft.com/office/powerpoint/2010/main" val="2907103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E133A-D2BE-21B2-7E67-71B1CB51FA03}"/>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775C12C-DFF3-1A97-68A7-2ADC5E86657A}"/>
              </a:ext>
            </a:extLst>
          </p:cNvPr>
          <p:cNvSpPr>
            <a:spLocks noGrp="1"/>
          </p:cNvSpPr>
          <p:nvPr>
            <p:ph type="sldNum" sz="quarter" idx="12"/>
          </p:nvPr>
        </p:nvSpPr>
        <p:spPr/>
        <p:txBody>
          <a:bodyPr/>
          <a:lstStyle/>
          <a:p>
            <a:fld id="{5AE546C7-DDCC-4C79-B357-34FAB75EF343}" type="slidenum">
              <a:rPr kumimoji="1" lang="ja-JP" altLang="en-US" smtClean="0"/>
              <a:t>36</a:t>
            </a:fld>
            <a:endParaRPr kumimoji="1" lang="ja-JP" altLang="en-US"/>
          </a:p>
        </p:txBody>
      </p:sp>
      <p:sp>
        <p:nvSpPr>
          <p:cNvPr id="3" name="タイトル 2">
            <a:extLst>
              <a:ext uri="{FF2B5EF4-FFF2-40B4-BE49-F238E27FC236}">
                <a16:creationId xmlns:a16="http://schemas.microsoft.com/office/drawing/2014/main" id="{192D6558-CF8B-70F9-783D-6FC7C2D923FD}"/>
              </a:ext>
            </a:extLst>
          </p:cNvPr>
          <p:cNvSpPr>
            <a:spLocks noGrp="1"/>
          </p:cNvSpPr>
          <p:nvPr>
            <p:ph type="title"/>
          </p:nvPr>
        </p:nvSpPr>
        <p:spPr>
          <a:xfrm>
            <a:off x="7702992" y="179999"/>
            <a:ext cx="1440000" cy="396000"/>
          </a:xfrm>
        </p:spPr>
        <p:txBody>
          <a:bodyPr/>
          <a:lstStyle/>
          <a:p>
            <a:r>
              <a:rPr kumimoji="1" lang="ja-JP" altLang="en-US" dirty="0"/>
              <a:t>５ （解答）</a:t>
            </a:r>
          </a:p>
        </p:txBody>
      </p:sp>
      <p:pic>
        <p:nvPicPr>
          <p:cNvPr id="5" name="図 4" descr="back.png">
            <a:hlinkClick r:id="rId2" action="ppaction://hlinksldjump"/>
            <a:extLst>
              <a:ext uri="{FF2B5EF4-FFF2-40B4-BE49-F238E27FC236}">
                <a16:creationId xmlns:a16="http://schemas.microsoft.com/office/drawing/2014/main" id="{D590C689-BC87-C89A-6D7B-53D41E625278}"/>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8" name="図 7">
            <a:extLst>
              <a:ext uri="{FF2B5EF4-FFF2-40B4-BE49-F238E27FC236}">
                <a16:creationId xmlns:a16="http://schemas.microsoft.com/office/drawing/2014/main" id="{44CE71FE-8AF2-B943-43EA-6A196B1F28B3}"/>
              </a:ext>
            </a:extLst>
          </p:cNvPr>
          <p:cNvPicPr>
            <a:picLocks noChangeAspect="1"/>
          </p:cNvPicPr>
          <p:nvPr/>
        </p:nvPicPr>
        <p:blipFill>
          <a:blip r:embed="rId4"/>
          <a:stretch>
            <a:fillRect/>
          </a:stretch>
        </p:blipFill>
        <p:spPr>
          <a:xfrm>
            <a:off x="0" y="752167"/>
            <a:ext cx="9139336" cy="2676833"/>
          </a:xfrm>
          <a:prstGeom prst="rect">
            <a:avLst/>
          </a:prstGeom>
        </p:spPr>
      </p:pic>
    </p:spTree>
    <p:extLst>
      <p:ext uri="{BB962C8B-B14F-4D97-AF65-F5344CB8AC3E}">
        <p14:creationId xmlns:p14="http://schemas.microsoft.com/office/powerpoint/2010/main" val="30742610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51F96-01C4-D657-5D38-011D1CD5D7F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6CC7E2C-A9BF-D6A5-4BB1-6D5C823E9337}"/>
              </a:ext>
            </a:extLst>
          </p:cNvPr>
          <p:cNvSpPr>
            <a:spLocks noGrp="1"/>
          </p:cNvSpPr>
          <p:nvPr>
            <p:ph type="sldNum" sz="quarter" idx="12"/>
          </p:nvPr>
        </p:nvSpPr>
        <p:spPr/>
        <p:txBody>
          <a:bodyPr/>
          <a:lstStyle/>
          <a:p>
            <a:fld id="{5AE546C7-DDCC-4C79-B357-34FAB75EF343}" type="slidenum">
              <a:rPr kumimoji="1" lang="ja-JP" altLang="en-US" smtClean="0"/>
              <a:t>37</a:t>
            </a:fld>
            <a:endParaRPr kumimoji="1" lang="ja-JP" altLang="en-US"/>
          </a:p>
        </p:txBody>
      </p:sp>
      <p:sp>
        <p:nvSpPr>
          <p:cNvPr id="3" name="タイトル 2">
            <a:extLst>
              <a:ext uri="{FF2B5EF4-FFF2-40B4-BE49-F238E27FC236}">
                <a16:creationId xmlns:a16="http://schemas.microsoft.com/office/drawing/2014/main" id="{D0C5ECDC-2482-356D-C64F-A1DBBED6D334}"/>
              </a:ext>
            </a:extLst>
          </p:cNvPr>
          <p:cNvSpPr>
            <a:spLocks noGrp="1"/>
          </p:cNvSpPr>
          <p:nvPr>
            <p:ph type="title"/>
          </p:nvPr>
        </p:nvSpPr>
        <p:spPr>
          <a:xfrm>
            <a:off x="7699663" y="179999"/>
            <a:ext cx="1440000" cy="396000"/>
          </a:xfrm>
        </p:spPr>
        <p:txBody>
          <a:bodyPr/>
          <a:lstStyle/>
          <a:p>
            <a:r>
              <a:rPr kumimoji="1" lang="ja-JP" altLang="en-US" dirty="0"/>
              <a:t>６ （問題）</a:t>
            </a:r>
          </a:p>
        </p:txBody>
      </p:sp>
      <p:pic>
        <p:nvPicPr>
          <p:cNvPr id="6" name="図 5">
            <a:extLst>
              <a:ext uri="{FF2B5EF4-FFF2-40B4-BE49-F238E27FC236}">
                <a16:creationId xmlns:a16="http://schemas.microsoft.com/office/drawing/2014/main" id="{AC8E8309-3C92-2A03-D615-0D71980FA14D}"/>
              </a:ext>
            </a:extLst>
          </p:cNvPr>
          <p:cNvPicPr>
            <a:picLocks noChangeAspect="1"/>
          </p:cNvPicPr>
          <p:nvPr/>
        </p:nvPicPr>
        <p:blipFill>
          <a:blip r:embed="rId2"/>
          <a:stretch>
            <a:fillRect/>
          </a:stretch>
        </p:blipFill>
        <p:spPr>
          <a:xfrm>
            <a:off x="20024" y="620666"/>
            <a:ext cx="9123976" cy="5616668"/>
          </a:xfrm>
          <a:prstGeom prst="rect">
            <a:avLst/>
          </a:prstGeom>
        </p:spPr>
      </p:pic>
    </p:spTree>
    <p:extLst>
      <p:ext uri="{BB962C8B-B14F-4D97-AF65-F5344CB8AC3E}">
        <p14:creationId xmlns:p14="http://schemas.microsoft.com/office/powerpoint/2010/main" val="19089382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175DC3-C0F6-27D4-3239-E3BBAFCEF48F}"/>
            </a:ext>
          </a:extLst>
        </p:cNvPr>
        <p:cNvGrpSpPr/>
        <p:nvPr/>
      </p:nvGrpSpPr>
      <p:grpSpPr>
        <a:xfrm>
          <a:off x="0" y="0"/>
          <a:ext cx="0" cy="0"/>
          <a:chOff x="0" y="0"/>
          <a:chExt cx="0" cy="0"/>
        </a:xfrm>
      </p:grpSpPr>
      <p:pic>
        <p:nvPicPr>
          <p:cNvPr id="8" name="図 7">
            <a:extLst>
              <a:ext uri="{FF2B5EF4-FFF2-40B4-BE49-F238E27FC236}">
                <a16:creationId xmlns:a16="http://schemas.microsoft.com/office/drawing/2014/main" id="{494F6FB5-6413-60C6-88AD-E71EAE4B3E7E}"/>
              </a:ext>
            </a:extLst>
          </p:cNvPr>
          <p:cNvPicPr>
            <a:picLocks noChangeAspect="1"/>
          </p:cNvPicPr>
          <p:nvPr/>
        </p:nvPicPr>
        <p:blipFill>
          <a:blip r:embed="rId2"/>
          <a:stretch>
            <a:fillRect/>
          </a:stretch>
        </p:blipFill>
        <p:spPr>
          <a:xfrm>
            <a:off x="139005" y="637747"/>
            <a:ext cx="8865990" cy="5479473"/>
          </a:xfrm>
          <a:prstGeom prst="rect">
            <a:avLst/>
          </a:prstGeom>
        </p:spPr>
      </p:pic>
      <p:sp>
        <p:nvSpPr>
          <p:cNvPr id="2" name="スライド番号プレースホルダー 1">
            <a:extLst>
              <a:ext uri="{FF2B5EF4-FFF2-40B4-BE49-F238E27FC236}">
                <a16:creationId xmlns:a16="http://schemas.microsoft.com/office/drawing/2014/main" id="{E59820EE-9091-64B5-9A60-7C08A869899A}"/>
              </a:ext>
            </a:extLst>
          </p:cNvPr>
          <p:cNvSpPr>
            <a:spLocks noGrp="1"/>
          </p:cNvSpPr>
          <p:nvPr>
            <p:ph type="sldNum" sz="quarter" idx="12"/>
          </p:nvPr>
        </p:nvSpPr>
        <p:spPr/>
        <p:txBody>
          <a:bodyPr/>
          <a:lstStyle/>
          <a:p>
            <a:fld id="{5AE546C7-DDCC-4C79-B357-34FAB75EF343}" type="slidenum">
              <a:rPr kumimoji="1" lang="ja-JP" altLang="en-US" smtClean="0"/>
              <a:t>38</a:t>
            </a:fld>
            <a:endParaRPr kumimoji="1" lang="ja-JP" altLang="en-US"/>
          </a:p>
        </p:txBody>
      </p:sp>
      <p:sp>
        <p:nvSpPr>
          <p:cNvPr id="3" name="タイトル 2">
            <a:extLst>
              <a:ext uri="{FF2B5EF4-FFF2-40B4-BE49-F238E27FC236}">
                <a16:creationId xmlns:a16="http://schemas.microsoft.com/office/drawing/2014/main" id="{43829274-9E6D-F8DC-2A11-4C7E12F20B4E}"/>
              </a:ext>
            </a:extLst>
          </p:cNvPr>
          <p:cNvSpPr>
            <a:spLocks noGrp="1"/>
          </p:cNvSpPr>
          <p:nvPr>
            <p:ph type="title"/>
          </p:nvPr>
        </p:nvSpPr>
        <p:spPr>
          <a:xfrm>
            <a:off x="7451124" y="179999"/>
            <a:ext cx="1691868" cy="396000"/>
          </a:xfrm>
        </p:spPr>
        <p:txBody>
          <a:bodyPr/>
          <a:lstStyle/>
          <a:p>
            <a:r>
              <a:rPr kumimoji="1" lang="ja-JP" altLang="en-US" dirty="0"/>
              <a:t>６ （解答</a:t>
            </a:r>
            <a:r>
              <a:rPr lang="ja-JP" altLang="en-US" dirty="0"/>
              <a:t>例</a:t>
            </a:r>
            <a:r>
              <a:rPr kumimoji="1" lang="ja-JP" altLang="en-US" dirty="0"/>
              <a:t>）</a:t>
            </a:r>
          </a:p>
        </p:txBody>
      </p:sp>
      <p:pic>
        <p:nvPicPr>
          <p:cNvPr id="5" name="図 4" descr="back.png">
            <a:hlinkClick r:id="rId3" action="ppaction://hlinksldjump"/>
            <a:extLst>
              <a:ext uri="{FF2B5EF4-FFF2-40B4-BE49-F238E27FC236}">
                <a16:creationId xmlns:a16="http://schemas.microsoft.com/office/drawing/2014/main" id="{2BCFDF00-7E51-7504-35BE-72CB7980A779}"/>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0147961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5A436-1908-31C7-8DB4-89E30FCDF0A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22CDC52-C90B-F060-C82B-E6B272E8DB3D}"/>
              </a:ext>
            </a:extLst>
          </p:cNvPr>
          <p:cNvSpPr>
            <a:spLocks noGrp="1"/>
          </p:cNvSpPr>
          <p:nvPr>
            <p:ph type="sldNum" sz="quarter" idx="12"/>
          </p:nvPr>
        </p:nvSpPr>
        <p:spPr/>
        <p:txBody>
          <a:bodyPr/>
          <a:lstStyle/>
          <a:p>
            <a:fld id="{5AE546C7-DDCC-4C79-B357-34FAB75EF343}" type="slidenum">
              <a:rPr kumimoji="1" lang="ja-JP" altLang="en-US" smtClean="0"/>
              <a:t>39</a:t>
            </a:fld>
            <a:endParaRPr kumimoji="1" lang="ja-JP" altLang="en-US"/>
          </a:p>
        </p:txBody>
      </p:sp>
      <p:sp>
        <p:nvSpPr>
          <p:cNvPr id="3" name="タイトル 2">
            <a:extLst>
              <a:ext uri="{FF2B5EF4-FFF2-40B4-BE49-F238E27FC236}">
                <a16:creationId xmlns:a16="http://schemas.microsoft.com/office/drawing/2014/main" id="{F8037A99-F772-9BC6-DC4C-8B996A2CAADB}"/>
              </a:ext>
            </a:extLst>
          </p:cNvPr>
          <p:cNvSpPr>
            <a:spLocks noGrp="1"/>
          </p:cNvSpPr>
          <p:nvPr>
            <p:ph type="title"/>
          </p:nvPr>
        </p:nvSpPr>
        <p:spPr>
          <a:xfrm>
            <a:off x="7699663" y="179999"/>
            <a:ext cx="1440000" cy="396000"/>
          </a:xfrm>
        </p:spPr>
        <p:txBody>
          <a:bodyPr/>
          <a:lstStyle/>
          <a:p>
            <a:r>
              <a:rPr kumimoji="1" lang="ja-JP" altLang="en-US" dirty="0"/>
              <a:t>７ （問題）</a:t>
            </a:r>
          </a:p>
        </p:txBody>
      </p:sp>
      <p:pic>
        <p:nvPicPr>
          <p:cNvPr id="6" name="図 5">
            <a:extLst>
              <a:ext uri="{FF2B5EF4-FFF2-40B4-BE49-F238E27FC236}">
                <a16:creationId xmlns:a16="http://schemas.microsoft.com/office/drawing/2014/main" id="{B0CE17A8-3C11-AC0D-1030-1676DB4F0B6E}"/>
              </a:ext>
            </a:extLst>
          </p:cNvPr>
          <p:cNvPicPr>
            <a:picLocks noChangeAspect="1"/>
          </p:cNvPicPr>
          <p:nvPr/>
        </p:nvPicPr>
        <p:blipFill>
          <a:blip r:embed="rId2"/>
          <a:stretch>
            <a:fillRect/>
          </a:stretch>
        </p:blipFill>
        <p:spPr>
          <a:xfrm>
            <a:off x="32903" y="767879"/>
            <a:ext cx="9042992" cy="2499046"/>
          </a:xfrm>
          <a:prstGeom prst="rect">
            <a:avLst/>
          </a:prstGeom>
        </p:spPr>
      </p:pic>
    </p:spTree>
    <p:extLst>
      <p:ext uri="{BB962C8B-B14F-4D97-AF65-F5344CB8AC3E}">
        <p14:creationId xmlns:p14="http://schemas.microsoft.com/office/powerpoint/2010/main" val="1195040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C2065-C7A9-1AB3-C426-9B245409304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D25CA42-F6F2-33F6-8EBE-5D56E7023D1B}"/>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3" name="タイトル 2">
            <a:extLst>
              <a:ext uri="{FF2B5EF4-FFF2-40B4-BE49-F238E27FC236}">
                <a16:creationId xmlns:a16="http://schemas.microsoft.com/office/drawing/2014/main" id="{FC08B25E-4852-8167-A179-002238F42BF9}"/>
              </a:ext>
            </a:extLst>
          </p:cNvPr>
          <p:cNvSpPr>
            <a:spLocks noGrp="1"/>
          </p:cNvSpPr>
          <p:nvPr>
            <p:ph type="title"/>
          </p:nvPr>
        </p:nvSpPr>
        <p:spPr/>
        <p:txBody>
          <a:bodyPr/>
          <a:lstStyle/>
          <a:p>
            <a:r>
              <a:rPr kumimoji="1" lang="ja-JP" altLang="en-US" dirty="0"/>
              <a:t>１</a:t>
            </a:r>
          </a:p>
        </p:txBody>
      </p:sp>
      <p:sp>
        <p:nvSpPr>
          <p:cNvPr id="4" name="テキスト プレースホルダー 3">
            <a:extLst>
              <a:ext uri="{FF2B5EF4-FFF2-40B4-BE49-F238E27FC236}">
                <a16:creationId xmlns:a16="http://schemas.microsoft.com/office/drawing/2014/main" id="{67ED9FBA-7A25-82BB-5C47-A379AED1713C}"/>
              </a:ext>
            </a:extLst>
          </p:cNvPr>
          <p:cNvSpPr>
            <a:spLocks noGrp="1"/>
          </p:cNvSpPr>
          <p:nvPr>
            <p:ph type="body" sz="quarter" idx="15"/>
          </p:nvPr>
        </p:nvSpPr>
        <p:spPr>
          <a:xfrm>
            <a:off x="111211" y="1193794"/>
            <a:ext cx="8884507" cy="5101808"/>
          </a:xfrm>
        </p:spPr>
        <p:txBody>
          <a:bodyPr/>
          <a:lstStyle/>
          <a:p>
            <a:pPr>
              <a:spcBef>
                <a:spcPts val="600"/>
              </a:spcBef>
            </a:pPr>
            <a:r>
              <a:rPr kumimoji="1" lang="ja-JP" altLang="en-US" dirty="0"/>
              <a:t>さまざまな属性（カテゴリー）：</a:t>
            </a:r>
            <a:endParaRPr kumimoji="1" lang="en-US" altLang="ja-JP" dirty="0"/>
          </a:p>
          <a:p>
            <a:pPr marL="450850"/>
            <a:r>
              <a:rPr kumimoji="1" lang="ja-JP" altLang="en-US" dirty="0"/>
              <a:t>人種，</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lang="ja-JP" altLang="en-US" sz="4400" b="1" dirty="0">
                <a:solidFill>
                  <a:srgbClr val="005AFF"/>
                </a:solidFill>
              </a:rPr>
              <a:t>民族 </a:t>
            </a:r>
            <a:r>
              <a:rPr kumimoji="1" lang="ja-JP" altLang="en-US" dirty="0"/>
              <a:t>，国籍，性のあり方，</a:t>
            </a:r>
            <a:endParaRPr kumimoji="1" lang="en-US" altLang="ja-JP" dirty="0"/>
          </a:p>
          <a:p>
            <a:pPr marL="450850"/>
            <a:r>
              <a:rPr kumimoji="1" lang="ja-JP" altLang="en-US" dirty="0"/>
              <a:t>障がいの</a:t>
            </a:r>
            <a:r>
              <a:rPr kumimoji="1" lang="ja-JP" altLang="en-US" spc="-100" dirty="0"/>
              <a:t>有無，年齢，信仰，</a:t>
            </a:r>
            <a:r>
              <a:rPr kumimoji="1" lang="en-US" altLang="ja-JP" sz="44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sz="4400" b="1" spc="-100" dirty="0">
                <a:solidFill>
                  <a:srgbClr val="005AFF"/>
                </a:solidFill>
              </a:rPr>
              <a:t>文化 </a:t>
            </a:r>
            <a:r>
              <a:rPr kumimoji="1" lang="ja-JP" altLang="en-US" spc="-100" dirty="0"/>
              <a:t>，価値観など</a:t>
            </a:r>
            <a:endParaRPr kumimoji="1" lang="en-US" altLang="ja-JP" spc="-100" dirty="0"/>
          </a:p>
          <a:p>
            <a:pPr marL="0" marR="0" lvl="0" indent="0" algn="l" defTabSz="914400" rtl="0" eaLnBrk="1" fontAlgn="auto" latinLnBrk="0" hangingPunct="1">
              <a:lnSpc>
                <a:spcPct val="110000"/>
              </a:lnSpc>
              <a:spcBef>
                <a:spcPts val="600"/>
              </a:spcBef>
              <a:spcAft>
                <a:spcPts val="0"/>
              </a:spcAft>
              <a:buClrTx/>
              <a:buSzTx/>
              <a:buFontTx/>
              <a:buNone/>
              <a:tabLst/>
              <a:defRPr/>
            </a:pP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多様な生き方：</a:t>
            </a:r>
            <a:endParaRPr kumimoji="1" lang="en-US" altLang="ja-JP"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450850" marR="0" lvl="0" algn="l" defTabSz="914400" rtl="0" eaLnBrk="1" fontAlgn="auto" latinLnBrk="0" hangingPunct="1">
              <a:lnSpc>
                <a:spcPct val="110000"/>
              </a:lnSpc>
              <a:spcBef>
                <a:spcPts val="600"/>
              </a:spcBef>
              <a:spcAft>
                <a:spcPts val="0"/>
              </a:spcAft>
              <a:buClrTx/>
              <a:buSzTx/>
              <a:buFontTx/>
              <a:buNone/>
              <a:tabLst/>
              <a:defRPr/>
            </a:pP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働き方，</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a:t>
            </a:r>
            <a:r>
              <a:rPr lang="ja-JP" altLang="en-US" sz="4400" b="1" baseline="30000" dirty="0">
                <a:solidFill>
                  <a:srgbClr val="005AFF"/>
                </a:solidFill>
              </a:rPr>
              <a:t>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家族 </a:t>
            </a: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や人間関係の持ち方，</a:t>
            </a:r>
            <a:r>
              <a:rPr kumimoji="1" lang="en-US" altLang="ja-JP" sz="40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(5)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余暇 </a:t>
            </a: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の過ごし方など</a:t>
            </a:r>
            <a:endParaRPr kumimoji="1" lang="en-US" altLang="ja-JP" spc="-100" dirty="0"/>
          </a:p>
        </p:txBody>
      </p:sp>
      <p:sp>
        <p:nvSpPr>
          <p:cNvPr id="7" name="テキスト プレースホルダー 6">
            <a:extLst>
              <a:ext uri="{FF2B5EF4-FFF2-40B4-BE49-F238E27FC236}">
                <a16:creationId xmlns:a16="http://schemas.microsoft.com/office/drawing/2014/main" id="{E5B87135-25F3-765C-E89C-DECC035C831B}"/>
              </a:ext>
            </a:extLst>
          </p:cNvPr>
          <p:cNvSpPr>
            <a:spLocks noGrp="1"/>
          </p:cNvSpPr>
          <p:nvPr>
            <p:ph type="body" sz="quarter" idx="16"/>
          </p:nvPr>
        </p:nvSpPr>
        <p:spPr>
          <a:xfrm>
            <a:off x="6179349" y="141442"/>
            <a:ext cx="1333399" cy="420956"/>
          </a:xfrm>
        </p:spPr>
        <p:txBody>
          <a:bodyPr/>
          <a:lstStyle/>
          <a:p>
            <a:pPr algn="r"/>
            <a:r>
              <a:rPr lang="en-US" altLang="ja-JP" b="0" dirty="0"/>
              <a:t>(2/2)</a:t>
            </a:r>
            <a:endParaRPr lang="ja-JP" altLang="en-US" b="0" dirty="0"/>
          </a:p>
        </p:txBody>
      </p:sp>
      <p:sp>
        <p:nvSpPr>
          <p:cNvPr id="6" name="テキスト ボックス 5">
            <a:extLst>
              <a:ext uri="{FF2B5EF4-FFF2-40B4-BE49-F238E27FC236}">
                <a16:creationId xmlns:a16="http://schemas.microsoft.com/office/drawing/2014/main" id="{76583FC9-7311-25F3-5D03-DA02C6ED23EC}"/>
              </a:ext>
            </a:extLst>
          </p:cNvPr>
          <p:cNvSpPr txBox="1"/>
          <p:nvPr/>
        </p:nvSpPr>
        <p:spPr>
          <a:xfrm>
            <a:off x="7512748" y="180801"/>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8" name="図 7" descr="back.png">
            <a:hlinkClick r:id="rId2" action="ppaction://hlinksldjump"/>
            <a:extLst>
              <a:ext uri="{FF2B5EF4-FFF2-40B4-BE49-F238E27FC236}">
                <a16:creationId xmlns:a16="http://schemas.microsoft.com/office/drawing/2014/main" id="{404412C0-FAD7-3049-7E83-B7B8641F1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5" name="大かっこ 4">
            <a:extLst>
              <a:ext uri="{FF2B5EF4-FFF2-40B4-BE49-F238E27FC236}">
                <a16:creationId xmlns:a16="http://schemas.microsoft.com/office/drawing/2014/main" id="{764B9485-1F50-3D65-C181-97E3BC8A8269}"/>
              </a:ext>
            </a:extLst>
          </p:cNvPr>
          <p:cNvSpPr/>
          <p:nvPr/>
        </p:nvSpPr>
        <p:spPr>
          <a:xfrm>
            <a:off x="1896258" y="1930519"/>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835FFB61-032A-3078-642F-6C9D69C18BC4}"/>
              </a:ext>
            </a:extLst>
          </p:cNvPr>
          <p:cNvSpPr/>
          <p:nvPr/>
        </p:nvSpPr>
        <p:spPr>
          <a:xfrm>
            <a:off x="6588218" y="2610904"/>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0A765C7E-1024-0014-3FCF-47AAB3AF7DF9}"/>
              </a:ext>
            </a:extLst>
          </p:cNvPr>
          <p:cNvSpPr/>
          <p:nvPr/>
        </p:nvSpPr>
        <p:spPr>
          <a:xfrm>
            <a:off x="2282117" y="4834972"/>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F335650E-E4C9-F746-F4F1-65D3FAF2054A}"/>
              </a:ext>
            </a:extLst>
          </p:cNvPr>
          <p:cNvSpPr/>
          <p:nvPr/>
        </p:nvSpPr>
        <p:spPr>
          <a:xfrm>
            <a:off x="523783" y="5632372"/>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2927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73C73D-FC3F-9C73-4912-0E1C613F6543}"/>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34CA4A16-870D-E7DA-2350-165D73D7054A}"/>
              </a:ext>
            </a:extLst>
          </p:cNvPr>
          <p:cNvSpPr>
            <a:spLocks noGrp="1"/>
          </p:cNvSpPr>
          <p:nvPr>
            <p:ph type="sldNum" sz="quarter" idx="12"/>
          </p:nvPr>
        </p:nvSpPr>
        <p:spPr/>
        <p:txBody>
          <a:bodyPr/>
          <a:lstStyle/>
          <a:p>
            <a:fld id="{5AE546C7-DDCC-4C79-B357-34FAB75EF343}" type="slidenum">
              <a:rPr kumimoji="1" lang="ja-JP" altLang="en-US" smtClean="0"/>
              <a:t>40</a:t>
            </a:fld>
            <a:endParaRPr kumimoji="1" lang="ja-JP" altLang="en-US"/>
          </a:p>
        </p:txBody>
      </p:sp>
      <p:sp>
        <p:nvSpPr>
          <p:cNvPr id="3" name="タイトル 2">
            <a:extLst>
              <a:ext uri="{FF2B5EF4-FFF2-40B4-BE49-F238E27FC236}">
                <a16:creationId xmlns:a16="http://schemas.microsoft.com/office/drawing/2014/main" id="{7D76BCD9-BE58-F926-BE2F-D9082BE1539F}"/>
              </a:ext>
            </a:extLst>
          </p:cNvPr>
          <p:cNvSpPr>
            <a:spLocks noGrp="1"/>
          </p:cNvSpPr>
          <p:nvPr>
            <p:ph type="title"/>
          </p:nvPr>
        </p:nvSpPr>
        <p:spPr>
          <a:xfrm>
            <a:off x="7702992" y="179999"/>
            <a:ext cx="1440000" cy="396000"/>
          </a:xfrm>
        </p:spPr>
        <p:txBody>
          <a:bodyPr/>
          <a:lstStyle/>
          <a:p>
            <a:r>
              <a:rPr kumimoji="1" lang="ja-JP" altLang="en-US" dirty="0"/>
              <a:t>７ （解答）</a:t>
            </a:r>
          </a:p>
        </p:txBody>
      </p:sp>
      <p:pic>
        <p:nvPicPr>
          <p:cNvPr id="5" name="図 4" descr="back.png">
            <a:hlinkClick r:id="rId2" action="ppaction://hlinksldjump"/>
            <a:extLst>
              <a:ext uri="{FF2B5EF4-FFF2-40B4-BE49-F238E27FC236}">
                <a16:creationId xmlns:a16="http://schemas.microsoft.com/office/drawing/2014/main" id="{724948BB-17AB-F01B-3675-7D4104739819}"/>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7" name="図 6">
            <a:extLst>
              <a:ext uri="{FF2B5EF4-FFF2-40B4-BE49-F238E27FC236}">
                <a16:creationId xmlns:a16="http://schemas.microsoft.com/office/drawing/2014/main" id="{EA231ADD-437D-FC3D-D4E5-4D20C58F13A5}"/>
              </a:ext>
            </a:extLst>
          </p:cNvPr>
          <p:cNvPicPr>
            <a:picLocks noChangeAspect="1"/>
          </p:cNvPicPr>
          <p:nvPr/>
        </p:nvPicPr>
        <p:blipFill>
          <a:blip r:embed="rId4"/>
          <a:stretch>
            <a:fillRect/>
          </a:stretch>
        </p:blipFill>
        <p:spPr>
          <a:xfrm>
            <a:off x="115134" y="793626"/>
            <a:ext cx="8913731" cy="2518992"/>
          </a:xfrm>
          <a:prstGeom prst="rect">
            <a:avLst/>
          </a:prstGeom>
        </p:spPr>
      </p:pic>
    </p:spTree>
    <p:extLst>
      <p:ext uri="{BB962C8B-B14F-4D97-AF65-F5344CB8AC3E}">
        <p14:creationId xmlns:p14="http://schemas.microsoft.com/office/powerpoint/2010/main" val="240693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980266" y="272094"/>
            <a:ext cx="7897843" cy="658813"/>
          </a:xfrm>
        </p:spPr>
        <p:txBody>
          <a:bodyPr/>
          <a:lstStyle/>
          <a:p>
            <a:r>
              <a:rPr lang="ja-JP" altLang="en-US" dirty="0"/>
              <a:t>自分の将来について考えてみよう。</a:t>
            </a:r>
            <a:endParaRPr kumimoji="1" lang="ja-JP" altLang="en-US" dirty="0"/>
          </a:p>
        </p:txBody>
      </p:sp>
      <p:sp>
        <p:nvSpPr>
          <p:cNvPr id="12" name="テキスト プレースホルダー 11">
            <a:extLst>
              <a:ext uri="{FF2B5EF4-FFF2-40B4-BE49-F238E27FC236}">
                <a16:creationId xmlns:a16="http://schemas.microsoft.com/office/drawing/2014/main" id="{5F93BC0C-A805-158F-410A-DA8480BD89C8}"/>
              </a:ext>
            </a:extLst>
          </p:cNvPr>
          <p:cNvSpPr>
            <a:spLocks noGrp="1"/>
          </p:cNvSpPr>
          <p:nvPr>
            <p:ph type="body" sz="quarter" idx="16"/>
          </p:nvPr>
        </p:nvSpPr>
        <p:spPr>
          <a:prstGeom prst="wedgeEllipseCallout">
            <a:avLst>
              <a:gd name="adj1" fmla="val 60294"/>
              <a:gd name="adj2" fmla="val 31222"/>
            </a:avLst>
          </a:prstGeom>
        </p:spPr>
        <p:txBody>
          <a:bodyPr/>
          <a:lstStyle/>
          <a:p>
            <a:r>
              <a:rPr lang="ja-JP" altLang="en-US" dirty="0"/>
              <a:t>２</a:t>
            </a:r>
          </a:p>
        </p:txBody>
      </p:sp>
      <p:graphicFrame>
        <p:nvGraphicFramePr>
          <p:cNvPr id="2" name="表 1">
            <a:extLst>
              <a:ext uri="{FF2B5EF4-FFF2-40B4-BE49-F238E27FC236}">
                <a16:creationId xmlns:a16="http://schemas.microsoft.com/office/drawing/2014/main" id="{94FCA502-A786-30E4-F11E-95AA5DCBE561}"/>
              </a:ext>
            </a:extLst>
          </p:cNvPr>
          <p:cNvGraphicFramePr>
            <a:graphicFrameLocks noGrp="1"/>
          </p:cNvGraphicFramePr>
          <p:nvPr>
            <p:extLst>
              <p:ext uri="{D42A27DB-BD31-4B8C-83A1-F6EECF244321}">
                <p14:modId xmlns:p14="http://schemas.microsoft.com/office/powerpoint/2010/main" val="1148708140"/>
              </p:ext>
            </p:extLst>
          </p:nvPr>
        </p:nvGraphicFramePr>
        <p:xfrm>
          <a:off x="154546" y="2115599"/>
          <a:ext cx="8822029" cy="3109995"/>
        </p:xfrm>
        <a:graphic>
          <a:graphicData uri="http://schemas.openxmlformats.org/drawingml/2006/table">
            <a:tbl>
              <a:tblPr bandRow="1">
                <a:tableStyleId>{72833802-FEF1-4C79-8D5D-14CF1EAF98D9}</a:tableStyleId>
              </a:tblPr>
              <a:tblGrid>
                <a:gridCol w="6104586">
                  <a:extLst>
                    <a:ext uri="{9D8B030D-6E8A-4147-A177-3AD203B41FA5}">
                      <a16:colId xmlns:a16="http://schemas.microsoft.com/office/drawing/2014/main" val="829345759"/>
                    </a:ext>
                  </a:extLst>
                </a:gridCol>
                <a:gridCol w="2717443">
                  <a:extLst>
                    <a:ext uri="{9D8B030D-6E8A-4147-A177-3AD203B41FA5}">
                      <a16:colId xmlns:a16="http://schemas.microsoft.com/office/drawing/2014/main" val="2080725343"/>
                    </a:ext>
                  </a:extLst>
                </a:gridCol>
              </a:tblGrid>
              <a:tr h="537449">
                <a:tc>
                  <a:txBody>
                    <a:bodyPr/>
                    <a:lstStyle/>
                    <a:p>
                      <a:r>
                        <a:rPr kumimoji="1" lang="ja-JP" altLang="en-US" sz="2800" dirty="0">
                          <a:latin typeface="ＭＳ Ｐゴシック" panose="020B0600070205080204" pitchFamily="50" charset="-128"/>
                          <a:ea typeface="ＭＳ Ｐゴシック" panose="020B0600070205080204" pitchFamily="50" charset="-128"/>
                        </a:rPr>
                        <a:t>（１）将来なりたい職業は？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5E1EE"/>
                    </a:solidFill>
                  </a:tcPr>
                </a:tc>
                <a:tc>
                  <a:txBody>
                    <a:bodyPr/>
                    <a:lstStyle/>
                    <a:p>
                      <a:pPr marL="0" indent="0">
                        <a:buFont typeface="Arial" panose="020B0604020202020204" pitchFamily="34" charset="0"/>
                        <a:buNone/>
                      </a:pPr>
                      <a:endParaRPr kumimoji="1" lang="ja-JP" altLang="en-US" sz="28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0">
                <a:tc>
                  <a:txBody>
                    <a:bodyPr/>
                    <a:lstStyle/>
                    <a:p>
                      <a:r>
                        <a:rPr kumimoji="1" lang="ja-JP" altLang="en-US" sz="2800" dirty="0">
                          <a:latin typeface="ＭＳ Ｐゴシック" panose="020B0600070205080204" pitchFamily="50" charset="-128"/>
                          <a:ea typeface="ＭＳ Ｐゴシック" panose="020B0600070205080204" pitchFamily="50" charset="-128"/>
                        </a:rPr>
                        <a:t>（２）どうしてなりたいと思ったのか？</a:t>
                      </a:r>
                      <a:endParaRPr kumimoji="1" lang="en-US" altLang="ja-JP" sz="2800" dirty="0">
                        <a:latin typeface="ＭＳ Ｐゴシック" panose="020B0600070205080204" pitchFamily="50" charset="-128"/>
                        <a:ea typeface="ＭＳ Ｐゴシック" panose="020B0600070205080204" pitchFamily="50" charset="-128"/>
                      </a:endParaRPr>
                    </a:p>
                    <a:p>
                      <a:pPr marL="631825" indent="-90488"/>
                      <a:r>
                        <a:rPr kumimoji="1" lang="ja-JP" altLang="en-US" sz="2800" dirty="0">
                          <a:latin typeface="ＭＳ Ｐゴシック" panose="020B0600070205080204" pitchFamily="50" charset="-128"/>
                          <a:ea typeface="ＭＳ Ｐゴシック" panose="020B0600070205080204" pitchFamily="50" charset="-128"/>
                        </a:rPr>
                        <a:t>その職業に就いてやりたいことは？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5E1EE"/>
                    </a:solidFill>
                  </a:tcPr>
                </a:tc>
                <a:tc>
                  <a:txBody>
                    <a:bodyPr/>
                    <a:lstStyle/>
                    <a:p>
                      <a:endParaRPr kumimoji="1" lang="ja-JP" altLang="en-US" sz="28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037732"/>
                  </a:ext>
                </a:extLst>
              </a:tr>
              <a:tr h="3981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dirty="0">
                          <a:latin typeface="ＭＳ Ｐゴシック" panose="020B0600070205080204" pitchFamily="50" charset="-128"/>
                          <a:ea typeface="ＭＳ Ｐゴシック" panose="020B0600070205080204" pitchFamily="50" charset="-128"/>
                        </a:rPr>
                        <a:t>（３）今すべきことは何か？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5E1EE"/>
                    </a:solidFill>
                  </a:tcPr>
                </a:tc>
                <a:tc>
                  <a:txBody>
                    <a:bodyPr/>
                    <a:lstStyle/>
                    <a:p>
                      <a:endParaRPr kumimoji="1" lang="ja-JP" altLang="en-US" sz="28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9421504"/>
                  </a:ext>
                </a:extLst>
              </a:tr>
              <a:tr h="5331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dirty="0">
                          <a:latin typeface="ＭＳ Ｐゴシック" panose="020B0600070205080204" pitchFamily="50" charset="-128"/>
                          <a:ea typeface="ＭＳ Ｐゴシック" panose="020B0600070205080204" pitchFamily="50" charset="-128"/>
                        </a:rPr>
                        <a:t>（４）</a:t>
                      </a:r>
                      <a:r>
                        <a:rPr kumimoji="1" lang="en-US" altLang="ja-JP" sz="2800" dirty="0">
                          <a:latin typeface="ＭＳ Ｐゴシック" panose="020B0600070205080204" pitchFamily="50" charset="-128"/>
                          <a:ea typeface="ＭＳ Ｐゴシック" panose="020B0600070205080204" pitchFamily="50" charset="-128"/>
                        </a:rPr>
                        <a:t>10</a:t>
                      </a:r>
                      <a:r>
                        <a:rPr kumimoji="1" lang="ja-JP" altLang="en-US" sz="2800" dirty="0">
                          <a:latin typeface="ＭＳ Ｐゴシック" panose="020B0600070205080204" pitchFamily="50" charset="-128"/>
                          <a:ea typeface="ＭＳ Ｐゴシック" panose="020B0600070205080204" pitchFamily="50" charset="-128"/>
                        </a:rPr>
                        <a:t>年後にしたいことは何か？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5E1EE"/>
                    </a:solidFill>
                  </a:tcPr>
                </a:tc>
                <a:tc>
                  <a:txBody>
                    <a:bodyPr/>
                    <a:lstStyle/>
                    <a:p>
                      <a:endParaRPr kumimoji="1" lang="ja-JP" altLang="en-US" sz="28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76786876"/>
                  </a:ext>
                </a:extLst>
              </a:tr>
              <a:tr h="5763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dirty="0">
                          <a:latin typeface="ＭＳ Ｐゴシック" panose="020B0600070205080204" pitchFamily="50" charset="-128"/>
                          <a:ea typeface="ＭＳ Ｐゴシック" panose="020B0600070205080204" pitchFamily="50" charset="-128"/>
                        </a:rPr>
                        <a:t>（５）</a:t>
                      </a:r>
                      <a:r>
                        <a:rPr kumimoji="1" lang="en-US" altLang="ja-JP" sz="2800" dirty="0">
                          <a:latin typeface="ＭＳ Ｐゴシック" panose="020B0600070205080204" pitchFamily="50" charset="-128"/>
                          <a:ea typeface="ＭＳ Ｐゴシック" panose="020B0600070205080204" pitchFamily="50" charset="-128"/>
                        </a:rPr>
                        <a:t>20</a:t>
                      </a:r>
                      <a:r>
                        <a:rPr kumimoji="1" lang="ja-JP" altLang="en-US" sz="2800" dirty="0">
                          <a:latin typeface="ＭＳ Ｐゴシック" panose="020B0600070205080204" pitchFamily="50" charset="-128"/>
                          <a:ea typeface="ＭＳ Ｐゴシック" panose="020B0600070205080204" pitchFamily="50" charset="-128"/>
                        </a:rPr>
                        <a:t>年後にしたいことは何か？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5E1EE"/>
                    </a:solidFill>
                  </a:tcPr>
                </a:tc>
                <a:tc>
                  <a:txBody>
                    <a:bodyPr/>
                    <a:lstStyle/>
                    <a:p>
                      <a:endParaRPr kumimoji="1" lang="ja-JP" altLang="en-US" sz="2800" dirty="0">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34912836"/>
                  </a:ext>
                </a:extLst>
              </a:tr>
            </a:tbl>
          </a:graphicData>
        </a:graphic>
      </p:graphicFrame>
      <p:sp>
        <p:nvSpPr>
          <p:cNvPr id="5" name="テキスト ボックス 4">
            <a:extLst>
              <a:ext uri="{FF2B5EF4-FFF2-40B4-BE49-F238E27FC236}">
                <a16:creationId xmlns:a16="http://schemas.microsoft.com/office/drawing/2014/main" id="{6EB6EC05-5CBF-01FF-0FFB-41E5C448D031}"/>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6" name="図 5" descr="back.png">
            <a:hlinkClick r:id="rId2" action="ppaction://hlinksldjump"/>
            <a:extLst>
              <a:ext uri="{FF2B5EF4-FFF2-40B4-BE49-F238E27FC236}">
                <a16:creationId xmlns:a16="http://schemas.microsoft.com/office/drawing/2014/main" id="{1C2FF2AC-7ED9-5BAC-DD12-2E3E5BC64D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2057895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4057E-2025-97A0-0FE3-94937E18822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D9F2F0C-5706-3A19-8C5C-365F254BB8B8}"/>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3" name="タイトル 2">
            <a:extLst>
              <a:ext uri="{FF2B5EF4-FFF2-40B4-BE49-F238E27FC236}">
                <a16:creationId xmlns:a16="http://schemas.microsoft.com/office/drawing/2014/main" id="{984DC61F-7736-1B8C-6FD6-12B26CE3701B}"/>
              </a:ext>
            </a:extLst>
          </p:cNvPr>
          <p:cNvSpPr>
            <a:spLocks noGrp="1"/>
          </p:cNvSpPr>
          <p:nvPr>
            <p:ph type="title"/>
          </p:nvPr>
        </p:nvSpPr>
        <p:spPr>
          <a:xfrm>
            <a:off x="980266" y="274014"/>
            <a:ext cx="8022066" cy="1724973"/>
          </a:xfrm>
        </p:spPr>
        <p:txBody>
          <a:bodyPr/>
          <a:lstStyle/>
          <a:p>
            <a:r>
              <a:rPr kumimoji="1" lang="ja-JP" altLang="en-US" dirty="0"/>
              <a:t>民法改正により</a:t>
            </a:r>
            <a:r>
              <a:rPr kumimoji="1" lang="en-US" altLang="ja-JP" dirty="0"/>
              <a:t>2022</a:t>
            </a:r>
            <a:r>
              <a:rPr kumimoji="1" lang="ja-JP" altLang="en-US" dirty="0"/>
              <a:t>年</a:t>
            </a:r>
            <a:r>
              <a:rPr kumimoji="1" lang="en-US" altLang="ja-JP" dirty="0"/>
              <a:t>4</a:t>
            </a:r>
            <a:r>
              <a:rPr kumimoji="1" lang="ja-JP" altLang="en-US" dirty="0"/>
              <a:t>月より</a:t>
            </a:r>
            <a:r>
              <a:rPr kumimoji="1" lang="en-US" altLang="ja-JP" dirty="0"/>
              <a:t>18</a:t>
            </a:r>
            <a:r>
              <a:rPr kumimoji="1" lang="ja-JP" altLang="en-US" dirty="0"/>
              <a:t>歳成年と</a:t>
            </a:r>
            <a:br>
              <a:rPr kumimoji="1" lang="en-US" altLang="ja-JP" dirty="0"/>
            </a:br>
            <a:r>
              <a:rPr kumimoji="1" lang="ja-JP" altLang="en-US" dirty="0"/>
              <a:t>なった。</a:t>
            </a:r>
            <a:r>
              <a:rPr kumimoji="1" lang="en-US" altLang="ja-JP" dirty="0"/>
              <a:t>18</a:t>
            </a:r>
            <a:r>
              <a:rPr kumimoji="1" lang="ja-JP" altLang="en-US" dirty="0"/>
              <a:t>歳になったらできるようになること</a:t>
            </a:r>
            <a:br>
              <a:rPr kumimoji="1" lang="en-US" altLang="ja-JP" dirty="0"/>
            </a:br>
            <a:r>
              <a:rPr kumimoji="1" lang="ja-JP" altLang="en-US" dirty="0"/>
              <a:t>に〇を，</a:t>
            </a:r>
            <a:r>
              <a:rPr kumimoji="1" lang="en-US" altLang="ja-JP" dirty="0"/>
              <a:t>20</a:t>
            </a:r>
            <a:r>
              <a:rPr kumimoji="1" lang="ja-JP" altLang="en-US" dirty="0"/>
              <a:t>歳にならないとできないことに</a:t>
            </a:r>
            <a:r>
              <a:rPr kumimoji="1" lang="en-US" altLang="ja-JP" dirty="0"/>
              <a:t>×</a:t>
            </a:r>
            <a:r>
              <a:rPr kumimoji="1" lang="ja-JP" altLang="en-US" dirty="0"/>
              <a:t>をつけよう。</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E94D64C2-1D84-62B8-CB88-60D318C7A5E3}"/>
              </a:ext>
            </a:extLst>
          </p:cNvPr>
          <p:cNvSpPr>
            <a:spLocks noGrp="1"/>
          </p:cNvSpPr>
          <p:nvPr>
            <p:ph type="body" sz="quarter" idx="15"/>
          </p:nvPr>
        </p:nvSpPr>
        <p:spPr>
          <a:xfrm>
            <a:off x="141668" y="2266682"/>
            <a:ext cx="8822028" cy="4170366"/>
          </a:xfrm>
        </p:spPr>
        <p:txBody>
          <a:bodyPr/>
          <a:lstStyle/>
          <a:p>
            <a:pPr marL="6364288" indent="-6364288"/>
            <a:r>
              <a:rPr kumimoji="1" lang="ja-JP" altLang="en-US" dirty="0"/>
              <a:t>（１）</a:t>
            </a:r>
            <a:r>
              <a:rPr kumimoji="1" lang="en-US" altLang="ja-JP" dirty="0"/>
              <a:t>10</a:t>
            </a:r>
            <a:r>
              <a:rPr kumimoji="1" lang="ja-JP" altLang="en-US" dirty="0"/>
              <a:t>年有効のパスポートを取得する     （　</a:t>
            </a:r>
            <a:r>
              <a:rPr lang="ja-JP" altLang="en-US" sz="4400" b="1" dirty="0">
                <a:solidFill>
                  <a:srgbClr val="005AFF"/>
                </a:solidFill>
              </a:rPr>
              <a:t>○</a:t>
            </a:r>
            <a:r>
              <a:rPr kumimoji="1" lang="ja-JP" altLang="en-US" dirty="0"/>
              <a:t>　） </a:t>
            </a:r>
            <a:endParaRPr kumimoji="1" lang="en-US" altLang="ja-JP" dirty="0"/>
          </a:p>
          <a:p>
            <a:pPr marL="450850" indent="-450850"/>
            <a:r>
              <a:rPr kumimoji="1" lang="ja-JP" altLang="en-US" dirty="0"/>
              <a:t>（２）飲酒・喫煙をする </a:t>
            </a:r>
            <a:r>
              <a:rPr kumimoji="1" lang="en-US" altLang="ja-JP" dirty="0"/>
              <a:t>		</a:t>
            </a:r>
            <a:r>
              <a:rPr kumimoji="1" lang="ja-JP" altLang="en-US" dirty="0"/>
              <a:t>（　</a:t>
            </a:r>
            <a:r>
              <a:rPr lang="en-US" altLang="ja-JP" sz="4400" b="1" dirty="0">
                <a:solidFill>
                  <a:srgbClr val="005AFF"/>
                </a:solidFill>
              </a:rPr>
              <a:t>×</a:t>
            </a:r>
            <a:r>
              <a:rPr kumimoji="1" lang="ja-JP" altLang="en-US" dirty="0"/>
              <a:t>　）</a:t>
            </a:r>
            <a:endParaRPr kumimoji="1" lang="en-US" altLang="ja-JP" dirty="0"/>
          </a:p>
          <a:p>
            <a:pPr marL="450850" indent="-450850"/>
            <a:r>
              <a:rPr kumimoji="1" lang="ja-JP" altLang="en-US" dirty="0"/>
              <a:t>（３）養子を迎える </a:t>
            </a:r>
            <a:r>
              <a:rPr kumimoji="1" lang="en-US" altLang="ja-JP" dirty="0"/>
              <a:t>			</a:t>
            </a:r>
            <a:r>
              <a:rPr kumimoji="1" lang="ja-JP" altLang="en-US" dirty="0"/>
              <a:t>（　</a:t>
            </a:r>
            <a:r>
              <a:rPr lang="en-US" altLang="ja-JP" sz="4400" b="1" dirty="0">
                <a:solidFill>
                  <a:srgbClr val="005AFF"/>
                </a:solidFill>
              </a:rPr>
              <a:t>×</a:t>
            </a:r>
            <a:r>
              <a:rPr kumimoji="1" lang="ja-JP" altLang="en-US" dirty="0"/>
              <a:t>　） </a:t>
            </a:r>
            <a:endParaRPr kumimoji="1" lang="en-US" altLang="ja-JP" dirty="0"/>
          </a:p>
          <a:p>
            <a:pPr marL="450850" indent="-450850"/>
            <a:r>
              <a:rPr kumimoji="1" lang="ja-JP" altLang="en-US" dirty="0"/>
              <a:t>（４）クレジットカードをつくる </a:t>
            </a:r>
            <a:r>
              <a:rPr kumimoji="1" lang="en-US" altLang="ja-JP" dirty="0"/>
              <a:t>	</a:t>
            </a:r>
            <a:r>
              <a:rPr kumimoji="1" lang="ja-JP" altLang="en-US" dirty="0"/>
              <a:t>（　</a:t>
            </a:r>
            <a:r>
              <a:rPr lang="ja-JP" altLang="en-US" sz="4400" b="1" dirty="0">
                <a:solidFill>
                  <a:srgbClr val="005AFF"/>
                </a:solidFill>
              </a:rPr>
              <a:t>○</a:t>
            </a:r>
            <a:r>
              <a:rPr kumimoji="1" lang="ja-JP" altLang="en-US" dirty="0"/>
              <a:t>　）</a:t>
            </a:r>
            <a:endParaRPr kumimoji="1" lang="en-US" altLang="ja-JP" dirty="0"/>
          </a:p>
        </p:txBody>
      </p:sp>
      <p:sp>
        <p:nvSpPr>
          <p:cNvPr id="5" name="テキスト プレースホルダー 4">
            <a:extLst>
              <a:ext uri="{FF2B5EF4-FFF2-40B4-BE49-F238E27FC236}">
                <a16:creationId xmlns:a16="http://schemas.microsoft.com/office/drawing/2014/main" id="{380E131A-6992-D526-68E6-0A24B61721F6}"/>
              </a:ext>
            </a:extLst>
          </p:cNvPr>
          <p:cNvSpPr>
            <a:spLocks noGrp="1"/>
          </p:cNvSpPr>
          <p:nvPr>
            <p:ph type="body" sz="quarter" idx="16"/>
          </p:nvPr>
        </p:nvSpPr>
        <p:spPr>
          <a:xfrm>
            <a:off x="203780" y="274014"/>
            <a:ext cx="714375" cy="658813"/>
          </a:xfrm>
        </p:spPr>
        <p:txBody>
          <a:bodyPr/>
          <a:lstStyle/>
          <a:p>
            <a:r>
              <a:rPr lang="ja-JP" altLang="en-US" dirty="0"/>
              <a:t>３</a:t>
            </a:r>
            <a:endParaRPr kumimoji="1" lang="ja-JP" altLang="en-US" dirty="0"/>
          </a:p>
        </p:txBody>
      </p:sp>
      <p:sp>
        <p:nvSpPr>
          <p:cNvPr id="6" name="テキスト ボックス 5">
            <a:extLst>
              <a:ext uri="{FF2B5EF4-FFF2-40B4-BE49-F238E27FC236}">
                <a16:creationId xmlns:a16="http://schemas.microsoft.com/office/drawing/2014/main" id="{A874FD69-C0A6-88D7-8891-69A935BEE8CC}"/>
              </a:ext>
            </a:extLst>
          </p:cNvPr>
          <p:cNvSpPr txBox="1"/>
          <p:nvPr/>
        </p:nvSpPr>
        <p:spPr>
          <a:xfrm>
            <a:off x="8417320" y="325040"/>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大かっこ 6">
            <a:extLst>
              <a:ext uri="{FF2B5EF4-FFF2-40B4-BE49-F238E27FC236}">
                <a16:creationId xmlns:a16="http://schemas.microsoft.com/office/drawing/2014/main" id="{1210A03C-6DA1-9247-60F5-77D8CD22AEE8}"/>
              </a:ext>
            </a:extLst>
          </p:cNvPr>
          <p:cNvSpPr/>
          <p:nvPr/>
        </p:nvSpPr>
        <p:spPr>
          <a:xfrm>
            <a:off x="6568259" y="2957297"/>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933433D7-EF0F-4145-9FA1-D5BD13DDB816}"/>
              </a:ext>
            </a:extLst>
          </p:cNvPr>
          <p:cNvSpPr/>
          <p:nvPr/>
        </p:nvSpPr>
        <p:spPr>
          <a:xfrm>
            <a:off x="6568259" y="3710561"/>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9AED0FDE-3888-8290-1B6B-2840EACE4F27}"/>
              </a:ext>
            </a:extLst>
          </p:cNvPr>
          <p:cNvSpPr/>
          <p:nvPr/>
        </p:nvSpPr>
        <p:spPr>
          <a:xfrm>
            <a:off x="6568260" y="4463825"/>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FE0383FA-AA97-AAB7-0CD3-75A683EF291B}"/>
              </a:ext>
            </a:extLst>
          </p:cNvPr>
          <p:cNvSpPr/>
          <p:nvPr/>
        </p:nvSpPr>
        <p:spPr>
          <a:xfrm>
            <a:off x="6568261" y="5256203"/>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55066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D05D1-8D22-21CB-ACCF-F416CFDC9BE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3924170-01D5-0820-032B-046E4348AFA6}"/>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3" name="タイトル 2">
            <a:extLst>
              <a:ext uri="{FF2B5EF4-FFF2-40B4-BE49-F238E27FC236}">
                <a16:creationId xmlns:a16="http://schemas.microsoft.com/office/drawing/2014/main" id="{0B77B4AF-8EFC-B160-D250-AAC389F8C4AC}"/>
              </a:ext>
            </a:extLst>
          </p:cNvPr>
          <p:cNvSpPr>
            <a:spLocks noGrp="1"/>
          </p:cNvSpPr>
          <p:nvPr>
            <p:ph type="title"/>
          </p:nvPr>
        </p:nvSpPr>
        <p:spPr/>
        <p:txBody>
          <a:bodyPr/>
          <a:lstStyle/>
          <a:p>
            <a:r>
              <a:rPr lang="ja-JP" altLang="en-US" dirty="0"/>
              <a:t>３</a:t>
            </a:r>
            <a:endParaRPr kumimoji="1" lang="ja-JP" altLang="en-US" dirty="0"/>
          </a:p>
        </p:txBody>
      </p:sp>
      <p:sp>
        <p:nvSpPr>
          <p:cNvPr id="4" name="テキスト プレースホルダー 3">
            <a:extLst>
              <a:ext uri="{FF2B5EF4-FFF2-40B4-BE49-F238E27FC236}">
                <a16:creationId xmlns:a16="http://schemas.microsoft.com/office/drawing/2014/main" id="{97398111-9CEE-911B-AD3E-E1E2C8F13D00}"/>
              </a:ext>
            </a:extLst>
          </p:cNvPr>
          <p:cNvSpPr>
            <a:spLocks noGrp="1"/>
          </p:cNvSpPr>
          <p:nvPr>
            <p:ph type="body" sz="quarter" idx="15"/>
          </p:nvPr>
        </p:nvSpPr>
        <p:spPr>
          <a:xfrm>
            <a:off x="167425" y="1663155"/>
            <a:ext cx="8809150" cy="4099423"/>
          </a:xfrm>
        </p:spPr>
        <p:txBody>
          <a:bodyPr/>
          <a:lstStyle/>
          <a:p>
            <a:pPr marL="450850" indent="-450850"/>
            <a:r>
              <a:rPr kumimoji="1" lang="ja-JP" altLang="en-US" dirty="0"/>
              <a:t>（５）親の同意なく婚姻できる</a:t>
            </a:r>
            <a:r>
              <a:rPr kumimoji="1" lang="en-US" altLang="ja-JP" dirty="0"/>
              <a:t>	</a:t>
            </a:r>
            <a:r>
              <a:rPr kumimoji="1" lang="ja-JP" altLang="en-US" dirty="0"/>
              <a:t>（　</a:t>
            </a:r>
            <a:r>
              <a:rPr lang="ja-JP" altLang="en-US" sz="4400" b="1" dirty="0">
                <a:solidFill>
                  <a:srgbClr val="005AFF"/>
                </a:solidFill>
              </a:rPr>
              <a:t>○</a:t>
            </a:r>
            <a:r>
              <a:rPr kumimoji="1" lang="ja-JP" altLang="en-US" dirty="0"/>
              <a:t>　）</a:t>
            </a:r>
            <a:endParaRPr kumimoji="1" lang="en-US" altLang="ja-JP" dirty="0"/>
          </a:p>
          <a:p>
            <a:pPr marL="450850" indent="-450850"/>
            <a:r>
              <a:rPr kumimoji="1" lang="ja-JP" altLang="en-US" dirty="0"/>
              <a:t>（６）選挙権が得られる</a:t>
            </a:r>
            <a:r>
              <a:rPr kumimoji="1" lang="en-US" altLang="ja-JP" dirty="0"/>
              <a:t>		</a:t>
            </a:r>
            <a:r>
              <a:rPr kumimoji="1" lang="ja-JP" altLang="en-US" dirty="0"/>
              <a:t>（　</a:t>
            </a:r>
            <a:r>
              <a:rPr lang="ja-JP" altLang="en-US" sz="4400" b="1" dirty="0">
                <a:solidFill>
                  <a:srgbClr val="005AFF"/>
                </a:solidFill>
              </a:rPr>
              <a:t>○</a:t>
            </a:r>
            <a:r>
              <a:rPr kumimoji="1" lang="ja-JP" altLang="en-US" dirty="0"/>
              <a:t>　）</a:t>
            </a:r>
          </a:p>
          <a:p>
            <a:pPr marL="450850" indent="-450850"/>
            <a:r>
              <a:rPr kumimoji="1" lang="ja-JP" altLang="en-US" dirty="0"/>
              <a:t>（７）公認会計士などの国家資格をとる </a:t>
            </a:r>
            <a:r>
              <a:rPr kumimoji="1" lang="en-US" altLang="ja-JP" dirty="0"/>
              <a:t>							</a:t>
            </a:r>
            <a:r>
              <a:rPr kumimoji="1" lang="ja-JP" altLang="en-US" dirty="0"/>
              <a:t>（　</a:t>
            </a:r>
            <a:r>
              <a:rPr lang="ja-JP" altLang="en-US" sz="4400" b="1" dirty="0">
                <a:solidFill>
                  <a:srgbClr val="005AFF"/>
                </a:solidFill>
              </a:rPr>
              <a:t>○</a:t>
            </a:r>
            <a:r>
              <a:rPr kumimoji="1" lang="ja-JP" altLang="en-US" dirty="0"/>
              <a:t>　） </a:t>
            </a:r>
            <a:endParaRPr kumimoji="1" lang="en-US" altLang="ja-JP" dirty="0"/>
          </a:p>
          <a:p>
            <a:pPr marL="450850" indent="-450850"/>
            <a:r>
              <a:rPr kumimoji="1" lang="ja-JP" altLang="en-US" dirty="0"/>
              <a:t>（８）競馬などの投票権を買う</a:t>
            </a:r>
            <a:r>
              <a:rPr lang="en-US" altLang="ja-JP" dirty="0"/>
              <a:t>	</a:t>
            </a:r>
            <a:r>
              <a:rPr kumimoji="1" lang="ja-JP" altLang="en-US" dirty="0"/>
              <a:t>（　</a:t>
            </a:r>
            <a:r>
              <a:rPr lang="en-US" altLang="ja-JP" sz="4400" b="1" dirty="0">
                <a:solidFill>
                  <a:srgbClr val="005AFF"/>
                </a:solidFill>
              </a:rPr>
              <a:t>×</a:t>
            </a:r>
            <a:r>
              <a:rPr kumimoji="1" lang="ja-JP" altLang="en-US" dirty="0"/>
              <a:t>　）</a:t>
            </a:r>
            <a:endParaRPr kumimoji="1" lang="en-US" altLang="ja-JP" spc="-100" dirty="0"/>
          </a:p>
        </p:txBody>
      </p:sp>
      <p:sp>
        <p:nvSpPr>
          <p:cNvPr id="7" name="テキスト プレースホルダー 6">
            <a:extLst>
              <a:ext uri="{FF2B5EF4-FFF2-40B4-BE49-F238E27FC236}">
                <a16:creationId xmlns:a16="http://schemas.microsoft.com/office/drawing/2014/main" id="{8A98CA75-54E4-60AC-7E3F-D2D9EABBA551}"/>
              </a:ext>
            </a:extLst>
          </p:cNvPr>
          <p:cNvSpPr>
            <a:spLocks noGrp="1"/>
          </p:cNvSpPr>
          <p:nvPr>
            <p:ph type="body" sz="quarter" idx="16"/>
          </p:nvPr>
        </p:nvSpPr>
        <p:spPr>
          <a:xfrm>
            <a:off x="6105893" y="155043"/>
            <a:ext cx="1333399" cy="420956"/>
          </a:xfrm>
        </p:spPr>
        <p:txBody>
          <a:bodyPr/>
          <a:lstStyle/>
          <a:p>
            <a:pPr algn="r"/>
            <a:r>
              <a:rPr lang="en-US" altLang="ja-JP" b="0" dirty="0"/>
              <a:t>(2/2)</a:t>
            </a:r>
            <a:endParaRPr lang="ja-JP" altLang="en-US" b="0" dirty="0"/>
          </a:p>
        </p:txBody>
      </p:sp>
      <p:sp>
        <p:nvSpPr>
          <p:cNvPr id="6" name="テキスト ボックス 5">
            <a:extLst>
              <a:ext uri="{FF2B5EF4-FFF2-40B4-BE49-F238E27FC236}">
                <a16:creationId xmlns:a16="http://schemas.microsoft.com/office/drawing/2014/main" id="{4AA52C8D-DA77-752C-DAF8-9DC7ACB4F65F}"/>
              </a:ext>
            </a:extLst>
          </p:cNvPr>
          <p:cNvSpPr txBox="1"/>
          <p:nvPr/>
        </p:nvSpPr>
        <p:spPr>
          <a:xfrm>
            <a:off x="7512748" y="180801"/>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8" name="図 7" descr="back.png">
            <a:hlinkClick r:id="rId2" action="ppaction://hlinksldjump"/>
            <a:extLst>
              <a:ext uri="{FF2B5EF4-FFF2-40B4-BE49-F238E27FC236}">
                <a16:creationId xmlns:a16="http://schemas.microsoft.com/office/drawing/2014/main" id="{A73822D5-ECA4-2EC9-79F3-6536498241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5" name="大かっこ 4">
            <a:extLst>
              <a:ext uri="{FF2B5EF4-FFF2-40B4-BE49-F238E27FC236}">
                <a16:creationId xmlns:a16="http://schemas.microsoft.com/office/drawing/2014/main" id="{D992A42C-7AD0-98D1-913A-A50C47443ADA}"/>
              </a:ext>
            </a:extLst>
          </p:cNvPr>
          <p:cNvSpPr/>
          <p:nvPr/>
        </p:nvSpPr>
        <p:spPr>
          <a:xfrm>
            <a:off x="6588218" y="1662353"/>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2268BB35-BABD-B8EA-86E9-F6691C660532}"/>
              </a:ext>
            </a:extLst>
          </p:cNvPr>
          <p:cNvSpPr/>
          <p:nvPr/>
        </p:nvSpPr>
        <p:spPr>
          <a:xfrm>
            <a:off x="6588218" y="2396541"/>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8D604F66-F7B9-3E5C-8C4F-4B7F1E2A690B}"/>
              </a:ext>
            </a:extLst>
          </p:cNvPr>
          <p:cNvSpPr/>
          <p:nvPr/>
        </p:nvSpPr>
        <p:spPr>
          <a:xfrm>
            <a:off x="6588218" y="3827753"/>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B9030A8F-6ADB-2296-19C8-F42A71E48CD6}"/>
              </a:ext>
            </a:extLst>
          </p:cNvPr>
          <p:cNvSpPr/>
          <p:nvPr/>
        </p:nvSpPr>
        <p:spPr>
          <a:xfrm>
            <a:off x="6588218" y="4684489"/>
            <a:ext cx="1849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954270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7465CC5-40A6-AFC8-64EC-FBF59F9F0AC2}"/>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3" name="タイトル 2">
            <a:extLst>
              <a:ext uri="{FF2B5EF4-FFF2-40B4-BE49-F238E27FC236}">
                <a16:creationId xmlns:a16="http://schemas.microsoft.com/office/drawing/2014/main" id="{33E97B76-137B-4E69-3F41-509F0E6B7FDA}"/>
              </a:ext>
            </a:extLst>
          </p:cNvPr>
          <p:cNvSpPr>
            <a:spLocks noGrp="1"/>
          </p:cNvSpPr>
          <p:nvPr>
            <p:ph type="title"/>
          </p:nvPr>
        </p:nvSpPr>
        <p:spPr>
          <a:xfrm>
            <a:off x="980266" y="274014"/>
            <a:ext cx="7892249" cy="1052509"/>
          </a:xfrm>
        </p:spPr>
        <p:txBody>
          <a:bodyPr/>
          <a:lstStyle/>
          <a:p>
            <a:r>
              <a:rPr kumimoji="1" lang="ja-JP" altLang="en-US" dirty="0"/>
              <a:t>次の語句の説明として当てはまるものを</a:t>
            </a:r>
            <a:br>
              <a:rPr kumimoji="1" lang="en-US" altLang="ja-JP" dirty="0"/>
            </a:br>
            <a:r>
              <a:rPr kumimoji="1" lang="ja-JP" altLang="en-US" dirty="0"/>
              <a:t>選択肢から選び，記号で答えよう。</a:t>
            </a:r>
            <a:r>
              <a:rPr kumimoji="1" lang="en-US" altLang="ja-JP" b="0" dirty="0"/>
              <a:t>(1/12)</a:t>
            </a:r>
            <a:endParaRPr kumimoji="1" lang="ja-JP" altLang="en-US" b="0" dirty="0"/>
          </a:p>
        </p:txBody>
      </p:sp>
      <p:sp>
        <p:nvSpPr>
          <p:cNvPr id="4" name="テキスト プレースホルダー 3">
            <a:extLst>
              <a:ext uri="{FF2B5EF4-FFF2-40B4-BE49-F238E27FC236}">
                <a16:creationId xmlns:a16="http://schemas.microsoft.com/office/drawing/2014/main" id="{E0110F9A-DF13-ACEC-4C0E-7B07A400706E}"/>
              </a:ext>
            </a:extLst>
          </p:cNvPr>
          <p:cNvSpPr>
            <a:spLocks noGrp="1"/>
          </p:cNvSpPr>
          <p:nvPr>
            <p:ph type="body" sz="quarter" idx="15"/>
          </p:nvPr>
        </p:nvSpPr>
        <p:spPr>
          <a:xfrm>
            <a:off x="195728" y="1343216"/>
            <a:ext cx="8676787" cy="658801"/>
          </a:xfrm>
        </p:spPr>
        <p:txBody>
          <a:bodyPr/>
          <a:lstStyle/>
          <a:p>
            <a:r>
              <a:rPr kumimoji="1" lang="en-US" altLang="ja-JP" dirty="0"/>
              <a:t>(1)</a:t>
            </a:r>
            <a:r>
              <a:rPr lang="ja-JP" altLang="en-US" dirty="0"/>
              <a:t>アイデンティティ</a:t>
            </a:r>
            <a:endParaRPr kumimoji="1" lang="ja-JP" altLang="en-US" dirty="0"/>
          </a:p>
        </p:txBody>
      </p:sp>
      <p:sp>
        <p:nvSpPr>
          <p:cNvPr id="5" name="テキスト プレースホルダー 4">
            <a:extLst>
              <a:ext uri="{FF2B5EF4-FFF2-40B4-BE49-F238E27FC236}">
                <a16:creationId xmlns:a16="http://schemas.microsoft.com/office/drawing/2014/main" id="{B61B7F32-42FB-F741-3FE1-EB67B0AB41AB}"/>
              </a:ext>
            </a:extLst>
          </p:cNvPr>
          <p:cNvSpPr>
            <a:spLocks noGrp="1"/>
          </p:cNvSpPr>
          <p:nvPr>
            <p:ph type="body" sz="quarter" idx="16"/>
          </p:nvPr>
        </p:nvSpPr>
        <p:spPr/>
        <p:txBody>
          <a:bodyPr/>
          <a:lstStyle/>
          <a:p>
            <a:r>
              <a:rPr lang="ja-JP" altLang="en-US" dirty="0"/>
              <a:t>４</a:t>
            </a:r>
            <a:endParaRPr kumimoji="1" lang="ja-JP" altLang="en-US" dirty="0"/>
          </a:p>
        </p:txBody>
      </p:sp>
      <p:sp>
        <p:nvSpPr>
          <p:cNvPr id="7" name="テキスト ボックス 6">
            <a:extLst>
              <a:ext uri="{FF2B5EF4-FFF2-40B4-BE49-F238E27FC236}">
                <a16:creationId xmlns:a16="http://schemas.microsoft.com/office/drawing/2014/main" id="{5A0A0193-E995-7D77-A5F9-E7A61E683F19}"/>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10" name="コンテンツ プレースホルダー 8">
            <a:extLst>
              <a:ext uri="{FF2B5EF4-FFF2-40B4-BE49-F238E27FC236}">
                <a16:creationId xmlns:a16="http://schemas.microsoft.com/office/drawing/2014/main" id="{81FEED6A-6A2E-B95D-0A1F-52B629A5568A}"/>
              </a:ext>
            </a:extLst>
          </p:cNvPr>
          <p:cNvSpPr txBox="1">
            <a:spLocks/>
          </p:cNvSpPr>
          <p:nvPr/>
        </p:nvSpPr>
        <p:spPr>
          <a:xfrm>
            <a:off x="138408" y="2018710"/>
            <a:ext cx="8867181" cy="4433225"/>
          </a:xfrm>
          <a:prstGeom prst="roundRect">
            <a:avLst>
              <a:gd name="adj" fmla="val 4090"/>
            </a:avLst>
          </a:prstGeom>
          <a:ln w="28575">
            <a:solidFill>
              <a:srgbClr val="F75462"/>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41338" indent="-541338">
              <a:lnSpc>
                <a:spcPct val="100000"/>
              </a:lnSpc>
            </a:pPr>
            <a:r>
              <a:rPr lang="ja-JP" altLang="en-US" sz="2800" b="1" dirty="0"/>
              <a:t>ア</a:t>
            </a:r>
            <a:r>
              <a:rPr lang="ja-JP" altLang="en-US" sz="2800" dirty="0"/>
              <a:t>．</a:t>
            </a:r>
            <a:r>
              <a:rPr lang="en-US" altLang="ja-JP" sz="2800" dirty="0"/>
              <a:t>Sexual Orientation</a:t>
            </a:r>
            <a:r>
              <a:rPr lang="ja-JP" altLang="en-US" sz="2800" dirty="0"/>
              <a:t>（性的指向），</a:t>
            </a:r>
            <a:r>
              <a:rPr lang="en-US" altLang="ja-JP" sz="2800" dirty="0"/>
              <a:t>Gender Identity</a:t>
            </a:r>
            <a:r>
              <a:rPr lang="ja-JP" altLang="en-US" sz="2800" dirty="0"/>
              <a:t>（性自認），</a:t>
            </a:r>
            <a:r>
              <a:rPr lang="en-US" altLang="ja-JP" sz="2800" dirty="0"/>
              <a:t>Gender Expression</a:t>
            </a:r>
            <a:r>
              <a:rPr lang="ja-JP" altLang="en-US" sz="2800" dirty="0"/>
              <a:t>（性表現）の略･･････</a:t>
            </a:r>
            <a:endParaRPr lang="en-US" altLang="ja-JP" sz="2800" dirty="0"/>
          </a:p>
          <a:p>
            <a:pPr marL="541338" indent="-541338">
              <a:lnSpc>
                <a:spcPct val="100000"/>
              </a:lnSpc>
            </a:pPr>
            <a:r>
              <a:rPr lang="ja-JP" altLang="en-US" sz="2800" b="1" dirty="0"/>
              <a:t>イ</a:t>
            </a:r>
            <a:r>
              <a:rPr lang="ja-JP" altLang="en-US" sz="2800" dirty="0"/>
              <a:t>．多様性のこと。人種，国籍，性別，年齢，信仰，価値観も含む。</a:t>
            </a:r>
            <a:endParaRPr lang="en-US" altLang="ja-JP" sz="2800" dirty="0"/>
          </a:p>
          <a:p>
            <a:pPr marL="541338" indent="-541338">
              <a:lnSpc>
                <a:spcPct val="100000"/>
              </a:lnSpc>
            </a:pPr>
            <a:r>
              <a:rPr lang="ja-JP" altLang="en-US" sz="2800" b="1" dirty="0"/>
              <a:t>ウ</a:t>
            </a:r>
            <a:r>
              <a:rPr lang="ja-JP" altLang="en-US" sz="2800" dirty="0"/>
              <a:t>．自己同一性のこと。･･････</a:t>
            </a:r>
            <a:endParaRPr lang="en-US" altLang="ja-JP" sz="2800" dirty="0"/>
          </a:p>
          <a:p>
            <a:pPr marL="541338" indent="-541338">
              <a:lnSpc>
                <a:spcPct val="100000"/>
              </a:lnSpc>
            </a:pPr>
            <a:r>
              <a:rPr lang="ja-JP" altLang="en-US" sz="2800" b="1" dirty="0"/>
              <a:t>エ</a:t>
            </a:r>
            <a:r>
              <a:rPr lang="ja-JP" altLang="en-US" sz="2800" dirty="0"/>
              <a:t>．包含，包摂のこと。多様な人を社会や組織に取りこむこと。</a:t>
            </a:r>
            <a:endParaRPr lang="en-US" altLang="ja-JP" sz="2800" dirty="0"/>
          </a:p>
          <a:p>
            <a:pPr marL="541338" indent="-541338">
              <a:lnSpc>
                <a:spcPct val="100000"/>
              </a:lnSpc>
            </a:pPr>
            <a:r>
              <a:rPr kumimoji="0" lang="ja-JP" altLang="en-US" sz="2800" b="1" dirty="0">
                <a:solidFill>
                  <a:prstClr val="black"/>
                </a:solidFill>
              </a:rPr>
              <a:t>オ</a:t>
            </a:r>
            <a:r>
              <a:rPr kumimoji="0" lang="ja-JP" altLang="en-US" sz="2800" b="0" i="0" u="none" strike="noStrike" kern="1200" cap="none" spc="0" normalizeH="0" baseline="0" noProof="0" dirty="0">
                <a:ln>
                  <a:noFill/>
                </a:ln>
                <a:solidFill>
                  <a:prstClr val="black"/>
                </a:solidFill>
                <a:effectLst/>
                <a:uLnTx/>
                <a:uFillTx/>
              </a:rPr>
              <a:t>．権利と義務を持ち，自立した社会の一員として社会に積極的にかかわろうとすること。</a:t>
            </a:r>
            <a:endParaRPr kumimoji="0" lang="en-US" altLang="ja-JP" sz="2800" b="0" i="0" u="none" strike="noStrike" kern="1200" cap="none" spc="0" normalizeH="0" baseline="0" noProof="0" dirty="0">
              <a:ln>
                <a:noFill/>
              </a:ln>
              <a:solidFill>
                <a:prstClr val="black"/>
              </a:solidFill>
              <a:effectLst/>
              <a:uLnTx/>
              <a:uFillTx/>
            </a:endParaRPr>
          </a:p>
          <a:p>
            <a:pPr marL="541338" marR="0" lvl="0" indent="-541338" algn="l" defTabSz="457200" rtl="0" eaLnBrk="1" fontAlgn="auto" latinLnBrk="0" hangingPunct="1">
              <a:lnSpc>
                <a:spcPct val="100000"/>
              </a:lnSpc>
              <a:spcBef>
                <a:spcPts val="0"/>
              </a:spcBef>
              <a:spcAft>
                <a:spcPts val="0"/>
              </a:spcAft>
              <a:buClrTx/>
              <a:buSzTx/>
              <a:buFontTx/>
              <a:buNone/>
              <a:tabLst/>
              <a:defRPr/>
            </a:pPr>
            <a:r>
              <a:rPr kumimoji="0" lang="ja-JP" altLang="en-US" sz="2800" b="1" i="0" u="none" strike="noStrike" kern="1200" cap="none" spc="0" normalizeH="0" baseline="0" noProof="0" dirty="0">
                <a:ln>
                  <a:noFill/>
                </a:ln>
                <a:solidFill>
                  <a:prstClr val="black"/>
                </a:solidFill>
                <a:effectLst/>
                <a:uLnTx/>
                <a:uFillTx/>
              </a:rPr>
              <a:t>カ</a:t>
            </a:r>
            <a:r>
              <a:rPr kumimoji="0" lang="ja-JP" altLang="en-US" sz="2800" b="0" i="0" u="none" strike="noStrike" kern="1200" cap="none" spc="0" normalizeH="0" baseline="0" noProof="0" dirty="0">
                <a:ln>
                  <a:noFill/>
                </a:ln>
                <a:solidFill>
                  <a:prstClr val="black"/>
                </a:solidFill>
                <a:effectLst/>
                <a:uLnTx/>
                <a:uFillTx/>
              </a:rPr>
              <a:t>．レズビアン・ゲイ･･････など性的少数派の総称。</a:t>
            </a:r>
            <a:endParaRPr lang="ja-JP" altLang="en-US" sz="2800" dirty="0"/>
          </a:p>
        </p:txBody>
      </p:sp>
    </p:spTree>
    <p:extLst>
      <p:ext uri="{BB962C8B-B14F-4D97-AF65-F5344CB8AC3E}">
        <p14:creationId xmlns:p14="http://schemas.microsoft.com/office/powerpoint/2010/main" val="20043373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25C6FC8-64E7-9E4D-5A93-66442514933A}"/>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3" name="タイトル 2">
            <a:extLst>
              <a:ext uri="{FF2B5EF4-FFF2-40B4-BE49-F238E27FC236}">
                <a16:creationId xmlns:a16="http://schemas.microsoft.com/office/drawing/2014/main" id="{181C1D95-5CAE-B884-82EE-CA14A2FE86FF}"/>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DA3A04AE-FD45-A471-2F82-5A8BF134709F}"/>
              </a:ext>
            </a:extLst>
          </p:cNvPr>
          <p:cNvSpPr>
            <a:spLocks noGrp="1"/>
          </p:cNvSpPr>
          <p:nvPr>
            <p:ph type="body" sz="quarter" idx="15"/>
          </p:nvPr>
        </p:nvSpPr>
        <p:spPr/>
        <p:txBody>
          <a:bodyPr/>
          <a:lstStyle/>
          <a:p>
            <a:r>
              <a:rPr kumimoji="1" lang="en-US" altLang="ja-JP" dirty="0"/>
              <a:t>(1)</a:t>
            </a:r>
            <a:r>
              <a:rPr lang="ja-JP" altLang="en-US" dirty="0"/>
              <a:t>アイデンティティ</a:t>
            </a:r>
            <a:r>
              <a:rPr kumimoji="1" lang="ja-JP" altLang="en-US" dirty="0"/>
              <a:t> </a:t>
            </a:r>
          </a:p>
        </p:txBody>
      </p:sp>
      <p:sp>
        <p:nvSpPr>
          <p:cNvPr id="12" name="テキスト プレースホルダー 11">
            <a:extLst>
              <a:ext uri="{FF2B5EF4-FFF2-40B4-BE49-F238E27FC236}">
                <a16:creationId xmlns:a16="http://schemas.microsoft.com/office/drawing/2014/main" id="{2B7CF4F0-2EEA-E5ED-FE28-E78A048C253E}"/>
              </a:ext>
            </a:extLst>
          </p:cNvPr>
          <p:cNvSpPr>
            <a:spLocks noGrp="1"/>
          </p:cNvSpPr>
          <p:nvPr>
            <p:ph type="body" sz="quarter" idx="16"/>
          </p:nvPr>
        </p:nvSpPr>
        <p:spPr>
          <a:xfrm>
            <a:off x="173863" y="123165"/>
            <a:ext cx="7223955" cy="452834"/>
          </a:xfrm>
        </p:spPr>
        <p:txBody>
          <a:bodyPr/>
          <a:lstStyle/>
          <a:p>
            <a:pPr marL="0" marR="0" lvl="0" indent="0" algn="r" defTabSz="914400" rtl="0" eaLnBrk="1" fontAlgn="auto" latinLnBrk="0" hangingPunct="1">
              <a:lnSpc>
                <a:spcPct val="90000"/>
              </a:lnSpc>
              <a:spcBef>
                <a:spcPts val="0"/>
              </a:spcBef>
              <a:spcAft>
                <a:spcPts val="0"/>
              </a:spcAft>
              <a:buClrTx/>
              <a:buSzTx/>
              <a:buFontTx/>
              <a:buNone/>
              <a:tabLst/>
              <a:defRPr/>
            </a:pPr>
            <a:r>
              <a:rPr kumimoji="1" lang="en-US" altLang="ja-JP" b="0" dirty="0"/>
              <a:t>(2/12)</a:t>
            </a:r>
            <a:endParaRPr lang="ja-JP" altLang="en-US" dirty="0"/>
          </a:p>
        </p:txBody>
      </p:sp>
      <p:sp>
        <p:nvSpPr>
          <p:cNvPr id="6" name="テキスト ボックス 5">
            <a:extLst>
              <a:ext uri="{FF2B5EF4-FFF2-40B4-BE49-F238E27FC236}">
                <a16:creationId xmlns:a16="http://schemas.microsoft.com/office/drawing/2014/main" id="{2A160C63-3E4F-19DD-8B75-FCD7DCDB8657}"/>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66111E5A-3E63-C7A0-1781-EE5AD203EDFD}"/>
              </a:ext>
            </a:extLst>
          </p:cNvPr>
          <p:cNvSpPr/>
          <p:nvPr/>
        </p:nvSpPr>
        <p:spPr>
          <a:xfrm>
            <a:off x="173863" y="2910625"/>
            <a:ext cx="8796271" cy="3467280"/>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ウ</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自己同一性のこと。時間的連続性，不変性，他者から見られる姿と自己との一致などから構成される「私は何者か」といった感覚。</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BD303C77-D611-94E7-8A94-B3C93DF5CC78}"/>
              </a:ext>
            </a:extLst>
          </p:cNvPr>
          <p:cNvCxnSpPr>
            <a:cxnSpLocks/>
          </p:cNvCxnSpPr>
          <p:nvPr/>
        </p:nvCxnSpPr>
        <p:spPr>
          <a:xfrm flipH="1">
            <a:off x="656823" y="2073499"/>
            <a:ext cx="2040865" cy="1468191"/>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033528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2295</TotalTime>
  <Words>2203</Words>
  <PresentationFormat>画面に合わせる (4:3)</PresentationFormat>
  <Paragraphs>262</Paragraphs>
  <Slides>40</Slides>
  <Notes>8</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40</vt:i4>
      </vt:variant>
    </vt:vector>
  </HeadingPairs>
  <TitlesOfParts>
    <vt:vector size="44" baseType="lpstr">
      <vt:lpstr>ＭＳ Ｐゴシック</vt:lpstr>
      <vt:lpstr>游ゴシック</vt:lpstr>
      <vt:lpstr>Arial</vt:lpstr>
      <vt:lpstr>Office テーマ</vt:lpstr>
      <vt:lpstr>01 これからをどう生きるか</vt:lpstr>
      <vt:lpstr>問題インデックス</vt:lpstr>
      <vt:lpstr>社会と生き方の多様化について（　　）に 適語を記入しよう。(1/2)</vt:lpstr>
      <vt:lpstr>１</vt:lpstr>
      <vt:lpstr>自分の将来について考えてみよう。</vt:lpstr>
      <vt:lpstr>民法改正により2022年4月より18歳成年と なった。18歳になったらできるようになること に〇を，20歳にならないとできないことに×をつけよう。(1/2)</vt:lpstr>
      <vt:lpstr>３</vt:lpstr>
      <vt:lpstr>次の語句の説明として当てはまるものを 選択肢から選び，記号で答えよう。(1/12)</vt:lpstr>
      <vt:lpstr>４</vt:lpstr>
      <vt:lpstr>４</vt:lpstr>
      <vt:lpstr>４</vt:lpstr>
      <vt:lpstr>４</vt:lpstr>
      <vt:lpstr>４</vt:lpstr>
      <vt:lpstr>４</vt:lpstr>
      <vt:lpstr>４</vt:lpstr>
      <vt:lpstr>４</vt:lpstr>
      <vt:lpstr>４</vt:lpstr>
      <vt:lpstr>４</vt:lpstr>
      <vt:lpstr>４</vt:lpstr>
      <vt:lpstr>（　　）に適語を記入しよう。(1/2)</vt:lpstr>
      <vt:lpstr>５</vt:lpstr>
      <vt:lpstr>性のあり方（セクシャリティ）について 考えよう。(1/4)</vt:lpstr>
      <vt:lpstr>６</vt:lpstr>
      <vt:lpstr>６</vt:lpstr>
      <vt:lpstr>６</vt:lpstr>
      <vt:lpstr>多様性の尊重と自立について（　　）に 適語を記入しよう。(1/2)</vt:lpstr>
      <vt:lpstr>７</vt:lpstr>
      <vt:lpstr>１ （問題）</vt:lpstr>
      <vt:lpstr>１ （解答）</vt:lpstr>
      <vt:lpstr>２ （問題）</vt:lpstr>
      <vt:lpstr>３ （問題）</vt:lpstr>
      <vt:lpstr>３ （解答）</vt:lpstr>
      <vt:lpstr>４ （問題）</vt:lpstr>
      <vt:lpstr>４ （解答）</vt:lpstr>
      <vt:lpstr>５ （問題）</vt:lpstr>
      <vt:lpstr>５ （解答）</vt:lpstr>
      <vt:lpstr>６ （問題）</vt:lpstr>
      <vt:lpstr>６ （解答例）</vt:lpstr>
      <vt:lpstr>７ （問題）</vt:lpstr>
      <vt:lpstr>７ （解答）</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2020-05-11T04:01:04Z</dcterms:created>
  <dcterms:modified xsi:type="dcterms:W3CDTF">2025-04-03T23:34:49Z</dcterms:modified>
</cp:coreProperties>
</file>