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67" r:id="rId2"/>
    <p:sldId id="402" r:id="rId3"/>
    <p:sldId id="434" r:id="rId4"/>
    <p:sldId id="481" r:id="rId5"/>
    <p:sldId id="389" r:id="rId6"/>
    <p:sldId id="480" r:id="rId7"/>
    <p:sldId id="440" r:id="rId8"/>
    <p:sldId id="441" r:id="rId9"/>
    <p:sldId id="438" r:id="rId10"/>
    <p:sldId id="476" r:id="rId11"/>
    <p:sldId id="478" r:id="rId12"/>
    <p:sldId id="477" r:id="rId13"/>
    <p:sldId id="436" r:id="rId14"/>
    <p:sldId id="449" r:id="rId15"/>
    <p:sldId id="450" r:id="rId16"/>
    <p:sldId id="456" r:id="rId17"/>
    <p:sldId id="451" r:id="rId18"/>
    <p:sldId id="457" r:id="rId19"/>
    <p:sldId id="452" r:id="rId20"/>
    <p:sldId id="458" r:id="rId21"/>
    <p:sldId id="453" r:id="rId22"/>
    <p:sldId id="459" r:id="rId23"/>
    <p:sldId id="454"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BEF"/>
    <a:srgbClr val="005AFF"/>
    <a:srgbClr val="317FE5"/>
    <a:srgbClr val="F75462"/>
    <a:srgbClr val="9BDFF9"/>
    <a:srgbClr val="00ABBD"/>
    <a:srgbClr val="14B1E7"/>
    <a:srgbClr val="277BE8"/>
    <a:srgbClr val="B2B0B1"/>
    <a:srgbClr val="F6EC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206" autoAdjust="0"/>
    <p:restoredTop sz="96242" autoAdjust="0"/>
  </p:normalViewPr>
  <p:slideViewPr>
    <p:cSldViewPr snapToGrid="0">
      <p:cViewPr varScale="1">
        <p:scale>
          <a:sx n="65" d="100"/>
          <a:sy n="65" d="100"/>
        </p:scale>
        <p:origin x="90" y="900"/>
      </p:cViewPr>
      <p:guideLst/>
    </p:cSldViewPr>
  </p:slideViewPr>
  <p:outlineViewPr>
    <p:cViewPr>
      <p:scale>
        <a:sx n="33" d="100"/>
        <a:sy n="33" d="100"/>
      </p:scale>
      <p:origin x="0" y="-792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1" d="100"/>
          <a:sy n="81" d="100"/>
        </p:scale>
        <p:origin x="100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209EC34-FC8F-FF04-2AF6-60C8EA45C60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9AF51CFA-BB39-379F-0C16-BC8BF0690D7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0FFAE7-CCBD-4882-9B41-FBF2B5CC7860}" type="datetimeFigureOut">
              <a:rPr kumimoji="1" lang="ja-JP" altLang="en-US" smtClean="0"/>
              <a:t>2025/4/4</a:t>
            </a:fld>
            <a:endParaRPr kumimoji="1" lang="ja-JP" altLang="en-US"/>
          </a:p>
        </p:txBody>
      </p:sp>
      <p:sp>
        <p:nvSpPr>
          <p:cNvPr id="4" name="フッター プレースホルダー 3">
            <a:extLst>
              <a:ext uri="{FF2B5EF4-FFF2-40B4-BE49-F238E27FC236}">
                <a16:creationId xmlns:a16="http://schemas.microsoft.com/office/drawing/2014/main" id="{E150BA87-16E2-FDD7-0EC5-07934D3BE62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C99AB036-9C28-A9B6-8FC3-C013B820BD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152DC0A-0EF1-464F-BBC4-47B626F9212C}" type="slidenum">
              <a:rPr kumimoji="1" lang="ja-JP" altLang="en-US" smtClean="0"/>
              <a:t>‹#›</a:t>
            </a:fld>
            <a:endParaRPr kumimoji="1" lang="ja-JP" altLang="en-US"/>
          </a:p>
        </p:txBody>
      </p:sp>
    </p:spTree>
    <p:extLst>
      <p:ext uri="{BB962C8B-B14F-4D97-AF65-F5344CB8AC3E}">
        <p14:creationId xmlns:p14="http://schemas.microsoft.com/office/powerpoint/2010/main" val="269236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7744EE-B228-4D4B-B3C5-E24EBA43BD19}" type="datetimeFigureOut">
              <a:rPr kumimoji="1" lang="ja-JP" altLang="en-US" smtClean="0"/>
              <a:t>2025/4/4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E2DE2-5132-4E7D-B18E-E71053432C59}" type="slidenum">
              <a:rPr kumimoji="1" lang="ja-JP" altLang="en-US" smtClean="0"/>
              <a:t>‹#›</a:t>
            </a:fld>
            <a:endParaRPr kumimoji="1" lang="ja-JP" altLang="en-US"/>
          </a:p>
        </p:txBody>
      </p:sp>
    </p:spTree>
    <p:extLst>
      <p:ext uri="{BB962C8B-B14F-4D97-AF65-F5344CB8AC3E}">
        <p14:creationId xmlns:p14="http://schemas.microsoft.com/office/powerpoint/2010/main" val="23062696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a:t>
            </a:fld>
            <a:endParaRPr kumimoji="1" lang="ja-JP" altLang="en-US"/>
          </a:p>
        </p:txBody>
      </p:sp>
    </p:spTree>
    <p:extLst>
      <p:ext uri="{BB962C8B-B14F-4D97-AF65-F5344CB8AC3E}">
        <p14:creationId xmlns:p14="http://schemas.microsoft.com/office/powerpoint/2010/main" val="375503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2</a:t>
            </a:fld>
            <a:endParaRPr kumimoji="1" lang="ja-JP" altLang="en-US"/>
          </a:p>
        </p:txBody>
      </p:sp>
    </p:spTree>
    <p:extLst>
      <p:ext uri="{BB962C8B-B14F-4D97-AF65-F5344CB8AC3E}">
        <p14:creationId xmlns:p14="http://schemas.microsoft.com/office/powerpoint/2010/main" val="2250363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③④のスライド省略</a:t>
            </a:r>
          </a:p>
          <a:p>
            <a:endParaRPr kumimoji="1" lang="en-US" altLang="ja-JP"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5</a:t>
            </a:fld>
            <a:endParaRPr kumimoji="1" lang="ja-JP" altLang="en-US"/>
          </a:p>
        </p:txBody>
      </p:sp>
    </p:spTree>
    <p:extLst>
      <p:ext uri="{BB962C8B-B14F-4D97-AF65-F5344CB8AC3E}">
        <p14:creationId xmlns:p14="http://schemas.microsoft.com/office/powerpoint/2010/main" val="797558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8CE2DE2-5132-4E7D-B18E-E71053432C59}" type="slidenum">
              <a:rPr kumimoji="1" lang="ja-JP" altLang="en-US" smtClean="0"/>
              <a:t>13</a:t>
            </a:fld>
            <a:endParaRPr kumimoji="1" lang="ja-JP" altLang="en-US"/>
          </a:p>
        </p:txBody>
      </p:sp>
    </p:spTree>
    <p:extLst>
      <p:ext uri="{BB962C8B-B14F-4D97-AF65-F5344CB8AC3E}">
        <p14:creationId xmlns:p14="http://schemas.microsoft.com/office/powerpoint/2010/main" val="24006955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50504" y="2902998"/>
            <a:ext cx="7772400" cy="1765312"/>
          </a:xfrm>
        </p:spPr>
        <p:txBody>
          <a:bodyPr anchor="b">
            <a:noAutofit/>
          </a:bodyPr>
          <a:lstStyle>
            <a:lvl1pPr marL="0" indent="0" algn="ctr">
              <a:buFont typeface="+mj-lt"/>
              <a:buNone/>
              <a:defRPr sz="5500" b="1">
                <a:solidFill>
                  <a:srgbClr val="277BE8"/>
                </a:solidFill>
                <a:latin typeface="ＭＳ Ｐゴシック" panose="020B0600070205080204" pitchFamily="50" charset="-128"/>
                <a:ea typeface="ＭＳ Ｐゴシック" panose="020B0600070205080204" pitchFamily="50" charset="-128"/>
              </a:defRPr>
            </a:lvl1pPr>
          </a:lstStyle>
          <a:p>
            <a:r>
              <a:rPr lang="en-US" altLang="ja-JP" dirty="0"/>
              <a:t>1.</a:t>
            </a:r>
            <a:r>
              <a:rPr lang="ja-JP" altLang="en-US" dirty="0"/>
              <a:t> </a:t>
            </a:r>
            <a:r>
              <a:rPr lang="en-US" dirty="0" err="1"/>
              <a:t>xxxxxx</a:t>
            </a:r>
            <a:endParaRPr lang="en-US" dirty="0"/>
          </a:p>
        </p:txBody>
      </p:sp>
      <p:sp>
        <p:nvSpPr>
          <p:cNvPr id="3" name="Subtitle 2"/>
          <p:cNvSpPr>
            <a:spLocks noGrp="1"/>
          </p:cNvSpPr>
          <p:nvPr>
            <p:ph type="subTitle" idx="1" hasCustomPrompt="1"/>
          </p:nvPr>
        </p:nvSpPr>
        <p:spPr>
          <a:xfrm>
            <a:off x="5336804" y="4668311"/>
            <a:ext cx="3086100" cy="605025"/>
          </a:xfrm>
        </p:spPr>
        <p:txBody>
          <a:bodyPr>
            <a:noAutofit/>
          </a:bodyPr>
          <a:lstStyle>
            <a:lvl1pPr marL="0" indent="0" algn="r">
              <a:buNone/>
              <a:defRPr sz="3200">
                <a:solidFill>
                  <a:srgbClr val="277BE8"/>
                </a:solidFill>
                <a:latin typeface="ＭＳ Ｐゴシック" panose="020B0600070205080204" pitchFamily="50" charset="-128"/>
                <a:ea typeface="ＭＳ Ｐゴシック" panose="020B060007020508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dirty="0"/>
              <a:t>p.00</a:t>
            </a:r>
            <a:r>
              <a:rPr lang="ja-JP" altLang="en-US" dirty="0"/>
              <a:t>～</a:t>
            </a:r>
            <a:r>
              <a:rPr lang="en-US" altLang="ja-JP" dirty="0"/>
              <a:t>00</a:t>
            </a:r>
            <a:endParaRPr lang="en-US" dirty="0"/>
          </a:p>
        </p:txBody>
      </p:sp>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cxnSp>
        <p:nvCxnSpPr>
          <p:cNvPr id="7" name="直線コネクタ 6">
            <a:extLst>
              <a:ext uri="{FF2B5EF4-FFF2-40B4-BE49-F238E27FC236}">
                <a16:creationId xmlns:a16="http://schemas.microsoft.com/office/drawing/2014/main" id="{B9B10A62-B1D7-4A96-B9E1-B2F681B6FEFE}"/>
              </a:ext>
            </a:extLst>
          </p:cNvPr>
          <p:cNvCxnSpPr/>
          <p:nvPr userDrawn="1"/>
        </p:nvCxnSpPr>
        <p:spPr>
          <a:xfrm>
            <a:off x="650504" y="4668310"/>
            <a:ext cx="7920000" cy="0"/>
          </a:xfrm>
          <a:prstGeom prst="line">
            <a:avLst/>
          </a:prstGeom>
          <a:ln w="50800" cap="rnd">
            <a:solidFill>
              <a:srgbClr val="277BE8"/>
            </a:solidFill>
            <a:prstDash val="sysDot"/>
          </a:ln>
          <a:effectLst/>
        </p:spPr>
        <p:style>
          <a:lnRef idx="2">
            <a:schemeClr val="accent1"/>
          </a:lnRef>
          <a:fillRef idx="0">
            <a:schemeClr val="accent1"/>
          </a:fillRef>
          <a:effectRef idx="1">
            <a:schemeClr val="accent1"/>
          </a:effectRef>
          <a:fontRef idx="minor">
            <a:schemeClr val="tx1"/>
          </a:fontRef>
        </p:style>
      </p:cxnSp>
      <p:sp>
        <p:nvSpPr>
          <p:cNvPr id="11" name="テキスト プレースホルダー 10">
            <a:extLst>
              <a:ext uri="{FF2B5EF4-FFF2-40B4-BE49-F238E27FC236}">
                <a16:creationId xmlns:a16="http://schemas.microsoft.com/office/drawing/2014/main" id="{1CB7ED8D-73B4-465A-A8E5-7753583BB6D8}"/>
              </a:ext>
            </a:extLst>
          </p:cNvPr>
          <p:cNvSpPr>
            <a:spLocks noGrp="1"/>
          </p:cNvSpPr>
          <p:nvPr>
            <p:ph type="body" sz="quarter" idx="15" hasCustomPrompt="1"/>
          </p:nvPr>
        </p:nvSpPr>
        <p:spPr>
          <a:xfrm>
            <a:off x="2609711" y="2055203"/>
            <a:ext cx="1300163" cy="687387"/>
          </a:xfrm>
          <a:solidFill>
            <a:srgbClr val="277BE8"/>
          </a:solidFill>
          <a:ln>
            <a:solidFill>
              <a:srgbClr val="277BE8"/>
            </a:solidFill>
          </a:ln>
        </p:spPr>
        <p:txBody>
          <a:bodyPr anchor="ctr">
            <a:noAutofit/>
          </a:bodyPr>
          <a:lstStyle>
            <a:lvl1pPr marL="0" indent="0" algn="ctr">
              <a:buNone/>
              <a:defRPr sz="4000">
                <a:solidFill>
                  <a:schemeClr val="bg1"/>
                </a:solidFill>
                <a:latin typeface="ＭＳ Ｐゴシック" panose="020B0600070205080204" pitchFamily="50" charset="-128"/>
                <a:ea typeface="ＭＳ Ｐゴシック" panose="020B0600070205080204" pitchFamily="50" charset="-128"/>
              </a:defRPr>
            </a:lvl1pPr>
          </a:lstStyle>
          <a:p>
            <a:pPr lvl="0"/>
            <a:r>
              <a:rPr kumimoji="1" lang="ja-JP" altLang="en-US" dirty="0"/>
              <a:t>１章</a:t>
            </a:r>
          </a:p>
        </p:txBody>
      </p:sp>
      <p:sp>
        <p:nvSpPr>
          <p:cNvPr id="13" name="テキスト プレースホルダー 12">
            <a:extLst>
              <a:ext uri="{FF2B5EF4-FFF2-40B4-BE49-F238E27FC236}">
                <a16:creationId xmlns:a16="http://schemas.microsoft.com/office/drawing/2014/main" id="{828E12B8-2C64-4A6F-9868-58B8F1F90F46}"/>
              </a:ext>
            </a:extLst>
          </p:cNvPr>
          <p:cNvSpPr>
            <a:spLocks noGrp="1"/>
          </p:cNvSpPr>
          <p:nvPr>
            <p:ph type="body" sz="quarter" idx="16" hasCustomPrompt="1"/>
          </p:nvPr>
        </p:nvSpPr>
        <p:spPr>
          <a:xfrm>
            <a:off x="3929203" y="2055203"/>
            <a:ext cx="2609850" cy="687387"/>
          </a:xfrm>
          <a:solidFill>
            <a:schemeClr val="bg1"/>
          </a:solidFill>
          <a:ln>
            <a:solidFill>
              <a:schemeClr val="bg1"/>
            </a:solidFill>
          </a:ln>
        </p:spPr>
        <p:txBody>
          <a:bodyPr anchor="t">
            <a:noAutofit/>
          </a:bodyPr>
          <a:lstStyle>
            <a:lvl1pPr marL="0" indent="0" algn="ctr">
              <a:buNone/>
              <a:defRPr sz="4000">
                <a:solidFill>
                  <a:srgbClr val="277BE8"/>
                </a:solidFill>
                <a:latin typeface="ＭＳ Ｐゴシック" panose="020B0600070205080204" pitchFamily="50" charset="-128"/>
                <a:ea typeface="ＭＳ Ｐゴシック" panose="020B0600070205080204" pitchFamily="50" charset="-128"/>
              </a:defRPr>
            </a:lvl1pPr>
          </a:lstStyle>
          <a:p>
            <a:pPr lvl="0"/>
            <a:r>
              <a:rPr kumimoji="1" lang="en-US" altLang="ja-JP" dirty="0" err="1"/>
              <a:t>xxxxxxxxx</a:t>
            </a:r>
            <a:endParaRPr kumimoji="1" lang="ja-JP" altLang="en-US" dirty="0"/>
          </a:p>
        </p:txBody>
      </p:sp>
      <p:sp>
        <p:nvSpPr>
          <p:cNvPr id="4" name="テキスト プレースホルダー 11">
            <a:extLst>
              <a:ext uri="{FF2B5EF4-FFF2-40B4-BE49-F238E27FC236}">
                <a16:creationId xmlns:a16="http://schemas.microsoft.com/office/drawing/2014/main" id="{0AC066D0-6BCC-3FBF-8053-20D436D794ED}"/>
              </a:ext>
            </a:extLst>
          </p:cNvPr>
          <p:cNvSpPr>
            <a:spLocks noGrp="1"/>
          </p:cNvSpPr>
          <p:nvPr>
            <p:ph type="body" sz="quarter" idx="17" hasCustomPrompt="1"/>
          </p:nvPr>
        </p:nvSpPr>
        <p:spPr>
          <a:xfrm>
            <a:off x="6205120" y="5239340"/>
            <a:ext cx="2217784" cy="577850"/>
          </a:xfrm>
          <a:prstGeom prst="roundRect">
            <a:avLst/>
          </a:prstGeom>
          <a:ln w="19050">
            <a:solidFill>
              <a:srgbClr val="277BE8"/>
            </a:solidFill>
          </a:ln>
        </p:spPr>
        <p:txBody>
          <a:bodyPr anchor="ctr">
            <a:normAutofit/>
          </a:bodyPr>
          <a:lstStyle>
            <a:lvl1pPr marL="0" indent="0" algn="r">
              <a:buNone/>
              <a:defRPr sz="2800">
                <a:solidFill>
                  <a:srgbClr val="277BE8"/>
                </a:solidFill>
              </a:defRPr>
            </a:lvl1pPr>
          </a:lstStyle>
          <a:p>
            <a:pPr lvl="0"/>
            <a:r>
              <a:rPr kumimoji="1" lang="ja-JP" altLang="en-US" dirty="0"/>
              <a:t>教 </a:t>
            </a:r>
            <a:r>
              <a:rPr kumimoji="1" lang="en-US" altLang="ja-JP" dirty="0"/>
              <a:t>p.00</a:t>
            </a:r>
            <a:r>
              <a:rPr kumimoji="1" lang="ja-JP" altLang="en-US" dirty="0"/>
              <a:t>～</a:t>
            </a:r>
            <a:r>
              <a:rPr kumimoji="1" lang="en-US" altLang="ja-JP" dirty="0"/>
              <a:t>00</a:t>
            </a:r>
            <a:endParaRPr kumimoji="1" lang="ja-JP" altLang="en-US" dirty="0"/>
          </a:p>
        </p:txBody>
      </p:sp>
    </p:spTree>
    <p:extLst>
      <p:ext uri="{BB962C8B-B14F-4D97-AF65-F5344CB8AC3E}">
        <p14:creationId xmlns:p14="http://schemas.microsoft.com/office/powerpoint/2010/main" val="1566725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問題インデック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C9497B68-1E45-BCCD-A25E-B4B2C19A21F6}"/>
              </a:ext>
            </a:extLst>
          </p:cNvPr>
          <p:cNvSpPr/>
          <p:nvPr userDrawn="1"/>
        </p:nvSpPr>
        <p:spPr>
          <a:xfrm>
            <a:off x="3873501" y="558800"/>
            <a:ext cx="5270499" cy="241300"/>
          </a:xfrm>
          <a:prstGeom prst="rect">
            <a:avLst/>
          </a:prstGeom>
          <a:solidFill>
            <a:srgbClr val="277BE8"/>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E5C8CC71-049D-4423-ADD6-275B4FB2945F}"/>
              </a:ext>
            </a:extLst>
          </p:cNvPr>
          <p:cNvSpPr>
            <a:spLocks noGrp="1"/>
          </p:cNvSpPr>
          <p:nvPr>
            <p:ph type="title" hasCustomPrompt="1"/>
          </p:nvPr>
        </p:nvSpPr>
        <p:spPr>
          <a:xfrm>
            <a:off x="177801" y="139700"/>
            <a:ext cx="3695700" cy="660400"/>
          </a:xfrm>
          <a:prstGeom prst="round2SameRect">
            <a:avLst/>
          </a:prstGeom>
          <a:solidFill>
            <a:srgbClr val="277BE8"/>
          </a:solidFill>
        </p:spPr>
        <p:txBody>
          <a:bodyPr>
            <a:normAutofit/>
          </a:bodyPr>
          <a:lstStyle>
            <a:lvl1pPr marL="0" algn="ctr" defTabSz="457200" rtl="0" eaLnBrk="1" latinLnBrk="0" hangingPunct="1">
              <a:defRPr kumimoji="1" lang="ja-JP" altLang="en-US" sz="3200" b="1" kern="1200" dirty="0">
                <a:solidFill>
                  <a:schemeClr val="lt1"/>
                </a:solidFill>
                <a:latin typeface="ＭＳ Ｐゴシック" panose="020B0600070205080204" pitchFamily="50" charset="-128"/>
                <a:ea typeface="ＭＳ Ｐゴシック" panose="020B0600070205080204" pitchFamily="50" charset="-128"/>
                <a:cs typeface="+mn-cs"/>
              </a:defRPr>
            </a:lvl1pPr>
          </a:lstStyle>
          <a:p>
            <a:r>
              <a:rPr kumimoji="1" lang="ja-JP" altLang="en-US" dirty="0"/>
              <a:t>問題インデックス</a:t>
            </a:r>
          </a:p>
        </p:txBody>
      </p:sp>
      <p:grpSp>
        <p:nvGrpSpPr>
          <p:cNvPr id="3" name="グループ化 2">
            <a:extLst>
              <a:ext uri="{FF2B5EF4-FFF2-40B4-BE49-F238E27FC236}">
                <a16:creationId xmlns:a16="http://schemas.microsoft.com/office/drawing/2014/main" id="{159B0049-8C46-3A90-65B3-3F49D95F27E5}"/>
              </a:ext>
            </a:extLst>
          </p:cNvPr>
          <p:cNvGrpSpPr/>
          <p:nvPr userDrawn="1"/>
        </p:nvGrpSpPr>
        <p:grpSpPr>
          <a:xfrm>
            <a:off x="5396131" y="0"/>
            <a:ext cx="3747869" cy="553998"/>
            <a:chOff x="4596031" y="0"/>
            <a:chExt cx="3747869" cy="553998"/>
          </a:xfrm>
        </p:grpSpPr>
        <p:pic>
          <p:nvPicPr>
            <p:cNvPr id="4" name="図 3" descr="link.png">
              <a:extLst>
                <a:ext uri="{FF2B5EF4-FFF2-40B4-BE49-F238E27FC236}">
                  <a16:creationId xmlns:a16="http://schemas.microsoft.com/office/drawing/2014/main" id="{E804B3B3-4ECA-5D27-F03E-256BA61516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6031" y="102776"/>
              <a:ext cx="524213" cy="149340"/>
            </a:xfrm>
            <a:prstGeom prst="rect">
              <a:avLst/>
            </a:prstGeom>
          </p:spPr>
        </p:pic>
        <p:pic>
          <p:nvPicPr>
            <p:cNvPr id="7" name="図 6" descr="link.png">
              <a:extLst>
                <a:ext uri="{FF2B5EF4-FFF2-40B4-BE49-F238E27FC236}">
                  <a16:creationId xmlns:a16="http://schemas.microsoft.com/office/drawing/2014/main" id="{E895CD5D-8CCE-5E64-8C4E-3E31F6DF1298}"/>
                </a:ext>
              </a:extLst>
            </p:cNvPr>
            <p:cNvPicPr>
              <a:picLocks noChangeAspect="1"/>
            </p:cNvPicPr>
            <p:nvPr/>
          </p:nvPicPr>
          <p:blipFill>
            <a:blip r:embed="rId4" cstate="print">
              <a:alphaModFix amt="91000"/>
              <a:duotone>
                <a:prstClr val="black"/>
                <a:schemeClr val="accent4">
                  <a:tint val="45000"/>
                  <a:satMod val="400000"/>
                </a:schemeClr>
              </a:duotone>
              <a:extLst>
                <a:ext uri="{BEBA8EAE-BF5A-486C-A8C5-ECC9F3942E4B}">
                  <a14:imgProps xmlns:a14="http://schemas.microsoft.com/office/drawing/2010/main">
                    <a14:imgLayer r:embed="rId5">
                      <a14:imgEffect>
                        <a14:colorTemperature colorTemp="6400"/>
                      </a14:imgEffect>
                    </a14:imgLayer>
                  </a14:imgProps>
                </a:ext>
                <a:ext uri="{28A0092B-C50C-407E-A947-70E740481C1C}">
                  <a14:useLocalDpi xmlns:a14="http://schemas.microsoft.com/office/drawing/2010/main" val="0"/>
                </a:ext>
              </a:extLst>
            </a:blip>
            <a:stretch>
              <a:fillRect/>
            </a:stretch>
          </p:blipFill>
          <p:spPr>
            <a:xfrm>
              <a:off x="4605037" y="311385"/>
              <a:ext cx="524213" cy="149340"/>
            </a:xfrm>
            <a:prstGeom prst="rect">
              <a:avLst/>
            </a:prstGeom>
            <a:noFill/>
          </p:spPr>
        </p:pic>
        <p:sp>
          <p:nvSpPr>
            <p:cNvPr id="8" name="テキスト ボックス 7">
              <a:extLst>
                <a:ext uri="{FF2B5EF4-FFF2-40B4-BE49-F238E27FC236}">
                  <a16:creationId xmlns:a16="http://schemas.microsoft.com/office/drawing/2014/main" id="{5D3200A4-EDB7-4355-1B17-4152259531C5}"/>
                </a:ext>
              </a:extLst>
            </p:cNvPr>
            <p:cNvSpPr txBox="1"/>
            <p:nvPr/>
          </p:nvSpPr>
          <p:spPr>
            <a:xfrm>
              <a:off x="5120244" y="0"/>
              <a:ext cx="3223656" cy="553998"/>
            </a:xfrm>
            <a:prstGeom prst="rect">
              <a:avLst/>
            </a:prstGeom>
            <a:noFill/>
          </p:spPr>
          <p:txBody>
            <a:bodyPr wrap="square" rtlCol="0">
              <a:spAutoFit/>
            </a:bodyPr>
            <a:lstStyle/>
            <a:p>
              <a:r>
                <a:rPr kumimoji="1" lang="ja-JP" altLang="en-US" sz="1500" dirty="0">
                  <a:latin typeface="ＭＳ Ｐゴシック" panose="020B0600070205080204" pitchFamily="50" charset="-128"/>
                  <a:ea typeface="ＭＳ Ｐゴシック" panose="020B0600070205080204" pitchFamily="50" charset="-128"/>
                </a:rPr>
                <a:t>･･･学習ノート対応スライドにリンク</a:t>
              </a:r>
            </a:p>
            <a:p>
              <a:r>
                <a:rPr kumimoji="1" lang="ja-JP" altLang="en-US" sz="1500" dirty="0">
                  <a:latin typeface="ＭＳ Ｐゴシック" panose="020B0600070205080204" pitchFamily="50" charset="-128"/>
                  <a:ea typeface="ＭＳ Ｐゴシック" panose="020B0600070205080204" pitchFamily="50" charset="-128"/>
                </a:rPr>
                <a:t>･･･学習ノート</a:t>
              </a:r>
              <a:r>
                <a:rPr kumimoji="1" lang="en-US" altLang="ja-JP" sz="1500" dirty="0">
                  <a:latin typeface="ＭＳ Ｐゴシック" panose="020B0600070205080204" pitchFamily="50" charset="-128"/>
                  <a:ea typeface="ＭＳ Ｐゴシック" panose="020B0600070205080204" pitchFamily="50" charset="-128"/>
                </a:rPr>
                <a:t>PDF</a:t>
              </a:r>
              <a:r>
                <a:rPr kumimoji="1" lang="ja-JP" altLang="en-US" sz="1500" dirty="0">
                  <a:latin typeface="ＭＳ Ｐゴシック" panose="020B0600070205080204" pitchFamily="50" charset="-128"/>
                  <a:ea typeface="ＭＳ Ｐゴシック" panose="020B0600070205080204" pitchFamily="50" charset="-128"/>
                </a:rPr>
                <a:t>画像にリンク</a:t>
              </a:r>
            </a:p>
          </p:txBody>
        </p:sp>
      </p:grpSp>
    </p:spTree>
    <p:extLst>
      <p:ext uri="{BB962C8B-B14F-4D97-AF65-F5344CB8AC3E}">
        <p14:creationId xmlns:p14="http://schemas.microsoft.com/office/powerpoint/2010/main" val="1871649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本文スライド">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980266" y="274015"/>
            <a:ext cx="7892249" cy="658800"/>
          </a:xfrm>
          <a:solidFill>
            <a:srgbClr val="F6ECA6"/>
          </a:solidFill>
          <a:ln>
            <a:noFill/>
          </a:ln>
          <a:effectLst/>
        </p:spPr>
        <p:txBody>
          <a:bodyPr>
            <a:noAutofit/>
          </a:bodyPr>
          <a:lstStyle>
            <a:lvl1pPr>
              <a:defRPr sz="3200" b="1">
                <a:solidFill>
                  <a:schemeClr val="tx1"/>
                </a:solidFill>
                <a:latin typeface="ＭＳ Ｐゴシック" panose="020B0600070205080204" pitchFamily="50" charset="-128"/>
                <a:ea typeface="ＭＳ Ｐゴシック" panose="020B0600070205080204" pitchFamily="50" charset="-128"/>
              </a:defRPr>
            </a:lvl1pPr>
          </a:lstStyle>
          <a:p>
            <a:r>
              <a:rPr kumimoji="1" lang="ja-JP" altLang="en-US" dirty="0"/>
              <a:t>問題文</a:t>
            </a:r>
          </a:p>
        </p:txBody>
      </p:sp>
      <p:sp>
        <p:nvSpPr>
          <p:cNvPr id="5" name="テキスト プレースホルダー 4">
            <a:extLst>
              <a:ext uri="{FF2B5EF4-FFF2-40B4-BE49-F238E27FC236}">
                <a16:creationId xmlns:a16="http://schemas.microsoft.com/office/drawing/2014/main" id="{3A3E1B81-36EA-864E-10DD-8A4C137A608E}"/>
              </a:ext>
            </a:extLst>
          </p:cNvPr>
          <p:cNvSpPr>
            <a:spLocks noGrp="1"/>
          </p:cNvSpPr>
          <p:nvPr>
            <p:ph type="body" sz="quarter" idx="15" hasCustomPrompt="1"/>
          </p:nvPr>
        </p:nvSpPr>
        <p:spPr>
          <a:xfrm>
            <a:off x="271902" y="1296140"/>
            <a:ext cx="8676787" cy="5054575"/>
          </a:xfrm>
        </p:spPr>
        <p:txBody>
          <a:bodyPr/>
          <a:lstStyle>
            <a:lvl1pPr>
              <a:spcBef>
                <a:spcPts val="0"/>
              </a:spcBef>
              <a:defRPr/>
            </a:lvl1pPr>
          </a:lstStyle>
          <a:p>
            <a:pPr lvl="0"/>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p>
          <a:p>
            <a:pPr lvl="0"/>
            <a:endParaRPr kumimoji="1" lang="ja-JP" altLang="en-US" dirty="0"/>
          </a:p>
        </p:txBody>
      </p:sp>
      <p:sp>
        <p:nvSpPr>
          <p:cNvPr id="8" name="テキスト プレースホルダー 7">
            <a:extLst>
              <a:ext uri="{FF2B5EF4-FFF2-40B4-BE49-F238E27FC236}">
                <a16:creationId xmlns:a16="http://schemas.microsoft.com/office/drawing/2014/main" id="{955F25AF-3C51-7EFE-B2E4-4AB3E05AEE02}"/>
              </a:ext>
            </a:extLst>
          </p:cNvPr>
          <p:cNvSpPr>
            <a:spLocks noGrp="1"/>
          </p:cNvSpPr>
          <p:nvPr>
            <p:ph type="body" sz="quarter" idx="16" hasCustomPrompt="1"/>
          </p:nvPr>
        </p:nvSpPr>
        <p:spPr>
          <a:xfrm>
            <a:off x="265891" y="274002"/>
            <a:ext cx="714375" cy="658813"/>
          </a:xfrm>
          <a:prstGeom prst="wedgeEllipseCallout">
            <a:avLst>
              <a:gd name="adj1" fmla="val 67505"/>
              <a:gd name="adj2" fmla="val 40997"/>
            </a:avLst>
          </a:prstGeom>
          <a:solidFill>
            <a:srgbClr val="277BE8"/>
          </a:solidFill>
        </p:spPr>
        <p:txBody>
          <a:bodyPr anchor="ctr">
            <a:normAutofit/>
          </a:bodyPr>
          <a:lstStyle>
            <a:lvl1pPr algn="ctr">
              <a:defRPr sz="3200" b="1">
                <a:solidFill>
                  <a:schemeClr val="bg1"/>
                </a:solidFill>
              </a:defRPr>
            </a:lvl1pPr>
          </a:lstStyle>
          <a:p>
            <a:pPr lvl="0"/>
            <a:r>
              <a:rPr kumimoji="1" lang="ja-JP" altLang="en-US" dirty="0"/>
              <a:t>１</a:t>
            </a:r>
          </a:p>
        </p:txBody>
      </p:sp>
    </p:spTree>
    <p:extLst>
      <p:ext uri="{BB962C8B-B14F-4D97-AF65-F5344CB8AC3E}">
        <p14:creationId xmlns:p14="http://schemas.microsoft.com/office/powerpoint/2010/main" val="6508364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本文スライド_その２">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8176334" y="179999"/>
            <a:ext cx="967666" cy="396000"/>
          </a:xfrm>
          <a:solidFill>
            <a:srgbClr val="317FE5"/>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a:t>
            </a:r>
          </a:p>
        </p:txBody>
      </p:sp>
      <p:sp>
        <p:nvSpPr>
          <p:cNvPr id="4" name="テキスト プレースホルダー 3">
            <a:extLst>
              <a:ext uri="{FF2B5EF4-FFF2-40B4-BE49-F238E27FC236}">
                <a16:creationId xmlns:a16="http://schemas.microsoft.com/office/drawing/2014/main" id="{3AA1B83C-5A25-9032-3657-A191CD779AC2}"/>
              </a:ext>
            </a:extLst>
          </p:cNvPr>
          <p:cNvSpPr>
            <a:spLocks noGrp="1"/>
          </p:cNvSpPr>
          <p:nvPr>
            <p:ph type="body" sz="quarter" idx="15" hasCustomPrompt="1"/>
          </p:nvPr>
        </p:nvSpPr>
        <p:spPr>
          <a:xfrm>
            <a:off x="366612" y="1309930"/>
            <a:ext cx="8410775" cy="5098118"/>
          </a:xfrm>
        </p:spPr>
        <p:txBody>
          <a:bodyPr/>
          <a:lstStyle>
            <a:lvl1pPr>
              <a:spcBef>
                <a:spcPts val="0"/>
              </a:spcBef>
              <a:defRPr/>
            </a:lvl1pPr>
          </a:lstStyle>
          <a:p>
            <a:pPr marL="0" marR="0" lvl="0" indent="0" algn="l" defTabSz="914400" rtl="0" eaLnBrk="1" fontAlgn="auto" latinLnBrk="0" hangingPunct="1">
              <a:lnSpc>
                <a:spcPct val="110000"/>
              </a:lnSpc>
              <a:spcBef>
                <a:spcPts val="1000"/>
              </a:spcBef>
              <a:spcAft>
                <a:spcPts val="0"/>
              </a:spcAft>
              <a:buClrTx/>
              <a:buSzTx/>
              <a:buFontTx/>
              <a:buNone/>
              <a:tabLst/>
              <a:defRPr/>
            </a:pPr>
            <a:r>
              <a:rPr kumimoji="1" lang="ja-JP" altLang="en-US" dirty="0"/>
              <a:t>本文テキスト（</a:t>
            </a:r>
            <a:r>
              <a:rPr kumimoji="1" lang="en-US" altLang="ja-JP" dirty="0"/>
              <a:t>※</a:t>
            </a:r>
            <a:r>
              <a:rPr kumimoji="1" lang="ja-JP" altLang="en-US" dirty="0"/>
              <a:t>解答は、フォントの色を青（</a:t>
            </a:r>
            <a:r>
              <a:rPr kumimoji="1" lang="en-US" altLang="ja-JP" dirty="0"/>
              <a:t>R,G,B</a:t>
            </a:r>
            <a:r>
              <a:rPr kumimoji="1" lang="ja-JP" altLang="en-US" dirty="0"/>
              <a:t>値：</a:t>
            </a:r>
            <a:r>
              <a:rPr kumimoji="1" lang="en-US" altLang="ja-JP" dirty="0"/>
              <a:t>0,90,255</a:t>
            </a:r>
            <a:r>
              <a:rPr kumimoji="1" lang="ja-JP" altLang="en-US" dirty="0"/>
              <a:t>）にする。）</a:t>
            </a:r>
            <a:endParaRPr kumimoji="1" lang="en-US" altLang="ja-JP" dirty="0"/>
          </a:p>
          <a:p>
            <a:pPr lvl="0"/>
            <a:endParaRPr kumimoji="1" lang="ja-JP" altLang="en-US" dirty="0"/>
          </a:p>
        </p:txBody>
      </p:sp>
      <p:sp>
        <p:nvSpPr>
          <p:cNvPr id="6" name="テキスト プレースホルダー 5">
            <a:extLst>
              <a:ext uri="{FF2B5EF4-FFF2-40B4-BE49-F238E27FC236}">
                <a16:creationId xmlns:a16="http://schemas.microsoft.com/office/drawing/2014/main" id="{EAB65F7D-3133-A03B-5C0E-35635F7DC61C}"/>
              </a:ext>
            </a:extLst>
          </p:cNvPr>
          <p:cNvSpPr>
            <a:spLocks noGrp="1"/>
          </p:cNvSpPr>
          <p:nvPr>
            <p:ph type="body" sz="quarter" idx="16" hasCustomPrompt="1"/>
          </p:nvPr>
        </p:nvSpPr>
        <p:spPr>
          <a:xfrm>
            <a:off x="366612" y="539439"/>
            <a:ext cx="3823648" cy="658812"/>
          </a:xfrm>
        </p:spPr>
        <p:txBody>
          <a:bodyPr anchor="ctr">
            <a:noAutofit/>
          </a:bodyPr>
          <a:lstStyle>
            <a:lvl1pPr>
              <a:lnSpc>
                <a:spcPct val="90000"/>
              </a:lnSpc>
              <a:spcBef>
                <a:spcPts val="0"/>
              </a:spcBef>
              <a:defRPr sz="3200" b="1"/>
            </a:lvl1pPr>
          </a:lstStyle>
          <a:p>
            <a:pPr lvl="0"/>
            <a:r>
              <a:rPr kumimoji="1" lang="ja-JP" altLang="en-US" dirty="0"/>
              <a:t>１　問題文</a:t>
            </a:r>
          </a:p>
        </p:txBody>
      </p:sp>
    </p:spTree>
    <p:extLst>
      <p:ext uri="{BB962C8B-B14F-4D97-AF65-F5344CB8AC3E}">
        <p14:creationId xmlns:p14="http://schemas.microsoft.com/office/powerpoint/2010/main" val="3161821466"/>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図 スライド">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5" name="図プレースホルダー 6">
            <a:extLst>
              <a:ext uri="{FF2B5EF4-FFF2-40B4-BE49-F238E27FC236}">
                <a16:creationId xmlns:a16="http://schemas.microsoft.com/office/drawing/2014/main" id="{4723E0C9-C3B6-4AE7-BEE1-CEDC47F601EA}"/>
              </a:ext>
            </a:extLst>
          </p:cNvPr>
          <p:cNvSpPr>
            <a:spLocks noGrp="1"/>
          </p:cNvSpPr>
          <p:nvPr>
            <p:ph type="pic" sz="quarter" idx="13"/>
          </p:nvPr>
        </p:nvSpPr>
        <p:spPr>
          <a:xfrm>
            <a:off x="266700" y="807868"/>
            <a:ext cx="8610600" cy="5531020"/>
          </a:xfrm>
        </p:spPr>
        <p:txBody>
          <a:bodyPr/>
          <a:lstStyle>
            <a:lvl1pPr marL="0" indent="0">
              <a:buNone/>
              <a:defRPr>
                <a:latin typeface="ＭＳ Ｐゴシック" panose="020B0600070205080204" pitchFamily="50" charset="-128"/>
                <a:ea typeface="ＭＳ Ｐゴシック" panose="020B0600070205080204" pitchFamily="50" charset="-128"/>
              </a:defRPr>
            </a:lvl1pPr>
          </a:lstStyle>
          <a:p>
            <a:r>
              <a:rPr kumimoji="1" lang="ja-JP" altLang="en-US" dirty="0"/>
              <a:t>アイコンをクリックして図を追加</a:t>
            </a:r>
          </a:p>
        </p:txBody>
      </p:sp>
      <p:sp>
        <p:nvSpPr>
          <p:cNvPr id="7" name="タイトル 1">
            <a:extLst>
              <a:ext uri="{FF2B5EF4-FFF2-40B4-BE49-F238E27FC236}">
                <a16:creationId xmlns:a16="http://schemas.microsoft.com/office/drawing/2014/main" id="{894DAD6D-E89A-4714-A639-5CB2E1C82552}"/>
              </a:ext>
            </a:extLst>
          </p:cNvPr>
          <p:cNvSpPr>
            <a:spLocks noGrp="1"/>
          </p:cNvSpPr>
          <p:nvPr>
            <p:ph type="title" hasCustomPrompt="1"/>
          </p:nvPr>
        </p:nvSpPr>
        <p:spPr>
          <a:xfrm>
            <a:off x="8178085" y="172402"/>
            <a:ext cx="965914" cy="396000"/>
          </a:xfrm>
          <a:solidFill>
            <a:srgbClr val="277BE8"/>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a:t>
            </a:r>
          </a:p>
        </p:txBody>
      </p:sp>
      <p:sp>
        <p:nvSpPr>
          <p:cNvPr id="6" name="テキスト プレースホルダー 5">
            <a:extLst>
              <a:ext uri="{FF2B5EF4-FFF2-40B4-BE49-F238E27FC236}">
                <a16:creationId xmlns:a16="http://schemas.microsoft.com/office/drawing/2014/main" id="{2532B763-9F7D-9CCE-EC10-D60EC7B6DB43}"/>
              </a:ext>
            </a:extLst>
          </p:cNvPr>
          <p:cNvSpPr>
            <a:spLocks noGrp="1"/>
          </p:cNvSpPr>
          <p:nvPr>
            <p:ph type="body" sz="quarter" idx="18" hasCustomPrompt="1"/>
          </p:nvPr>
        </p:nvSpPr>
        <p:spPr>
          <a:xfrm>
            <a:off x="266700" y="162967"/>
            <a:ext cx="2875745" cy="532492"/>
          </a:xfrm>
        </p:spPr>
        <p:txBody>
          <a:bodyPr anchor="ctr">
            <a:normAutofit/>
          </a:bodyPr>
          <a:lstStyle>
            <a:lvl1pPr>
              <a:lnSpc>
                <a:spcPct val="90000"/>
              </a:lnSpc>
              <a:defRPr sz="2800" b="1"/>
            </a:lvl1pPr>
          </a:lstStyle>
          <a:p>
            <a:pPr lvl="0"/>
            <a:r>
              <a:rPr kumimoji="1" lang="ja-JP" altLang="en-US" dirty="0"/>
              <a:t>図のタイトル</a:t>
            </a:r>
          </a:p>
        </p:txBody>
      </p:sp>
    </p:spTree>
    <p:extLst>
      <p:ext uri="{BB962C8B-B14F-4D97-AF65-F5344CB8AC3E}">
        <p14:creationId xmlns:p14="http://schemas.microsoft.com/office/powerpoint/2010/main" val="211255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DF">
    <p:spTree>
      <p:nvGrpSpPr>
        <p:cNvPr id="1" name=""/>
        <p:cNvGrpSpPr/>
        <p:nvPr/>
      </p:nvGrpSpPr>
      <p:grpSpPr>
        <a:xfrm>
          <a:off x="0" y="0"/>
          <a:ext cx="0" cy="0"/>
          <a:chOff x="0" y="0"/>
          <a:chExt cx="0" cy="0"/>
        </a:xfrm>
      </p:grpSpPr>
      <p:sp>
        <p:nvSpPr>
          <p:cNvPr id="9" name="スライド番号プレースホルダー 8">
            <a:extLst>
              <a:ext uri="{FF2B5EF4-FFF2-40B4-BE49-F238E27FC236}">
                <a16:creationId xmlns:a16="http://schemas.microsoft.com/office/drawing/2014/main" id="{61DF6116-CBFF-4C6E-984B-80B90236FC29}"/>
              </a:ext>
            </a:extLst>
          </p:cNvPr>
          <p:cNvSpPr>
            <a:spLocks noGrp="1"/>
          </p:cNvSpPr>
          <p:nvPr>
            <p:ph type="sldNum" sz="quarter" idx="12"/>
          </p:nvPr>
        </p:nvSpPr>
        <p:spPr/>
        <p:txBody>
          <a:bodyPr/>
          <a:lstStyle/>
          <a:p>
            <a:fld id="{5AE546C7-DDCC-4C79-B357-34FAB75EF343}" type="slidenum">
              <a:rPr kumimoji="1" lang="ja-JP" altLang="en-US" smtClean="0"/>
              <a:t>‹#›</a:t>
            </a:fld>
            <a:endParaRPr kumimoji="1" lang="ja-JP" altLang="en-US"/>
          </a:p>
        </p:txBody>
      </p:sp>
      <p:sp>
        <p:nvSpPr>
          <p:cNvPr id="10" name="タイトル 1">
            <a:extLst>
              <a:ext uri="{FF2B5EF4-FFF2-40B4-BE49-F238E27FC236}">
                <a16:creationId xmlns:a16="http://schemas.microsoft.com/office/drawing/2014/main" id="{0E196387-1CDE-4301-8E1A-1CC711046900}"/>
              </a:ext>
            </a:extLst>
          </p:cNvPr>
          <p:cNvSpPr>
            <a:spLocks noGrp="1"/>
          </p:cNvSpPr>
          <p:nvPr>
            <p:ph type="title" hasCustomPrompt="1"/>
          </p:nvPr>
        </p:nvSpPr>
        <p:spPr>
          <a:xfrm>
            <a:off x="7661429" y="179999"/>
            <a:ext cx="1482571" cy="396000"/>
          </a:xfrm>
          <a:solidFill>
            <a:srgbClr val="14B1E7"/>
          </a:solidFill>
          <a:effectLst>
            <a:outerShdw blurRad="40005" dist="22860" dir="5400000" algn="ctr" rotWithShape="0">
              <a:schemeClr val="tx1">
                <a:alpha val="35000"/>
              </a:schemeClr>
            </a:outerShdw>
          </a:effectLst>
        </p:spPr>
        <p:txBody>
          <a:bodyPr>
            <a:noAutofit/>
          </a:bodyPr>
          <a:lstStyle>
            <a:lvl1pPr>
              <a:defRPr sz="2000" b="1">
                <a:solidFill>
                  <a:schemeClr val="bg1"/>
                </a:solidFill>
                <a:latin typeface="ＭＳ Ｐゴシック" panose="020B0600070205080204" pitchFamily="50" charset="-128"/>
                <a:ea typeface="ＭＳ Ｐゴシック" panose="020B0600070205080204" pitchFamily="50" charset="-128"/>
              </a:defRPr>
            </a:lvl1pPr>
          </a:lstStyle>
          <a:p>
            <a:r>
              <a:rPr kumimoji="1" lang="en-US" altLang="ja-JP" dirty="0"/>
              <a:t> </a:t>
            </a:r>
            <a:r>
              <a:rPr kumimoji="1" lang="ja-JP" altLang="en-US" dirty="0"/>
              <a:t>１ （解答） </a:t>
            </a:r>
          </a:p>
        </p:txBody>
      </p:sp>
    </p:spTree>
    <p:extLst>
      <p:ext uri="{BB962C8B-B14F-4D97-AF65-F5344CB8AC3E}">
        <p14:creationId xmlns:p14="http://schemas.microsoft.com/office/powerpoint/2010/main" val="340408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まとめ スライド">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D2D80A6-8C57-4D7C-88C1-BE2A757EE893}" type="slidenum">
              <a:rPr kumimoji="1" lang="ja-JP" altLang="en-US" smtClean="0"/>
              <a:t>‹#›</a:t>
            </a:fld>
            <a:endParaRPr kumimoji="1" lang="ja-JP" altLang="en-US"/>
          </a:p>
        </p:txBody>
      </p:sp>
      <p:sp>
        <p:nvSpPr>
          <p:cNvPr id="4" name="テキスト プレースホルダー 3">
            <a:extLst>
              <a:ext uri="{FF2B5EF4-FFF2-40B4-BE49-F238E27FC236}">
                <a16:creationId xmlns:a16="http://schemas.microsoft.com/office/drawing/2014/main" id="{3EC04C30-69CC-FA85-25B3-345190A8A880}"/>
              </a:ext>
            </a:extLst>
          </p:cNvPr>
          <p:cNvSpPr>
            <a:spLocks noGrp="1"/>
          </p:cNvSpPr>
          <p:nvPr>
            <p:ph type="body" sz="quarter" idx="13" hasCustomPrompt="1"/>
          </p:nvPr>
        </p:nvSpPr>
        <p:spPr>
          <a:xfrm>
            <a:off x="360362" y="488950"/>
            <a:ext cx="8423275" cy="5880100"/>
          </a:xfrm>
        </p:spPr>
        <p:txBody>
          <a:bodyPr anchor="ctr"/>
          <a:lstStyle>
            <a:lvl1pPr algn="ctr">
              <a:defRPr/>
            </a:lvl1pPr>
          </a:lstStyle>
          <a:p>
            <a:pPr lvl="0"/>
            <a:r>
              <a:rPr kumimoji="1" lang="ja-JP" altLang="en-US" dirty="0"/>
              <a:t>まとめ　テキスト</a:t>
            </a:r>
          </a:p>
        </p:txBody>
      </p:sp>
    </p:spTree>
    <p:extLst>
      <p:ext uri="{BB962C8B-B14F-4D97-AF65-F5344CB8AC3E}">
        <p14:creationId xmlns:p14="http://schemas.microsoft.com/office/powerpoint/2010/main" val="1149258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gi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endParaRPr lang="en-US" dirty="0"/>
          </a:p>
        </p:txBody>
      </p:sp>
      <p:sp>
        <p:nvSpPr>
          <p:cNvPr id="6" name="Slide Number Placeholder 5"/>
          <p:cNvSpPr>
            <a:spLocks noGrp="1"/>
          </p:cNvSpPr>
          <p:nvPr>
            <p:ph type="sldNum" sz="quarter" idx="4"/>
          </p:nvPr>
        </p:nvSpPr>
        <p:spPr>
          <a:xfrm>
            <a:off x="20024" y="6542842"/>
            <a:ext cx="503759" cy="291821"/>
          </a:xfrm>
          <a:prstGeom prst="rect">
            <a:avLst/>
          </a:prstGeom>
        </p:spPr>
        <p:txBody>
          <a:bodyPr vert="horz" lIns="91440" tIns="45720" rIns="91440" bIns="45720" rtlCol="0" anchor="ctr"/>
          <a:lstStyle>
            <a:lvl1pPr algn="r">
              <a:defRPr sz="1200">
                <a:solidFill>
                  <a:schemeClr val="tx1">
                    <a:tint val="75000"/>
                  </a:schemeClr>
                </a:solidFill>
                <a:latin typeface="ＭＳ Ｐゴシック" panose="020B0600070205080204" pitchFamily="50" charset="-128"/>
                <a:ea typeface="ＭＳ Ｐゴシック" panose="020B0600070205080204" pitchFamily="50" charset="-128"/>
              </a:defRPr>
            </a:lvl1pPr>
          </a:lstStyle>
          <a:p>
            <a:fld id="{1D2D80A6-8C57-4D7C-88C1-BE2A757EE893}" type="slidenum">
              <a:rPr kumimoji="1" lang="ja-JP" altLang="en-US" smtClean="0"/>
              <a:pPr/>
              <a:t>‹#›</a:t>
            </a:fld>
            <a:endParaRPr kumimoji="1" lang="ja-JP" altLang="en-US"/>
          </a:p>
        </p:txBody>
      </p:sp>
      <p:pic>
        <p:nvPicPr>
          <p:cNvPr id="7" name="図 6" descr="食品 が含まれている画像&#10;&#10;自動的に生成された説明">
            <a:extLst>
              <a:ext uri="{FF2B5EF4-FFF2-40B4-BE49-F238E27FC236}">
                <a16:creationId xmlns:a16="http://schemas.microsoft.com/office/drawing/2014/main" id="{22C72F05-26D3-4532-9B48-0C71DB563F9F}"/>
              </a:ext>
            </a:extLst>
          </p:cNvPr>
          <p:cNvPicPr>
            <a:picLocks noChangeAspect="1"/>
          </p:cNvPicPr>
          <p:nvPr userDrawn="1"/>
        </p:nvPicPr>
        <p:blipFill rotWithShape="1">
          <a:blip r:embed="rId10">
            <a:extLst>
              <a:ext uri="{28A0092B-C50C-407E-A947-70E740481C1C}">
                <a14:useLocalDpi xmlns:a14="http://schemas.microsoft.com/office/drawing/2010/main" val="0"/>
              </a:ext>
            </a:extLst>
          </a:blip>
          <a:srcRect l="42241" t="19908"/>
          <a:stretch/>
        </p:blipFill>
        <p:spPr>
          <a:xfrm>
            <a:off x="7849624" y="6542843"/>
            <a:ext cx="1230599" cy="315157"/>
          </a:xfrm>
          <a:prstGeom prst="rect">
            <a:avLst/>
          </a:prstGeom>
        </p:spPr>
      </p:pic>
      <p:sp>
        <p:nvSpPr>
          <p:cNvPr id="8" name="テキスト ボックス 7">
            <a:extLst>
              <a:ext uri="{FF2B5EF4-FFF2-40B4-BE49-F238E27FC236}">
                <a16:creationId xmlns:a16="http://schemas.microsoft.com/office/drawing/2014/main" id="{93E8E860-C633-49D6-8DFC-500E66A1AAAF}"/>
              </a:ext>
            </a:extLst>
          </p:cNvPr>
          <p:cNvSpPr txBox="1"/>
          <p:nvPr userDrawn="1"/>
        </p:nvSpPr>
        <p:spPr>
          <a:xfrm>
            <a:off x="3222594" y="6526887"/>
            <a:ext cx="4627031" cy="307777"/>
          </a:xfrm>
          <a:prstGeom prst="rect">
            <a:avLst/>
          </a:prstGeom>
          <a:noFill/>
        </p:spPr>
        <p:txBody>
          <a:bodyPr wrap="square" rtlCol="0" anchor="ctr">
            <a:spAutoFit/>
          </a:bodyPr>
          <a:lstStyle/>
          <a:p>
            <a:pPr algn="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「新</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Agenda</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家庭基礎（家基</a:t>
            </a:r>
            <a:r>
              <a:rPr kumimoji="1" lang="en-US" altLang="ja-JP"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007-902</a:t>
            </a:r>
            <a:r>
              <a:rPr kumimoji="1" lang="ja-JP" altLang="en-US" sz="1400" b="1" dirty="0">
                <a:solidFill>
                  <a:schemeClr val="tx1">
                    <a:lumMod val="50000"/>
                    <a:lumOff val="50000"/>
                  </a:schemeClr>
                </a:solidFill>
                <a:latin typeface="ＭＳ Ｐゴシック" panose="020B0600070205080204" pitchFamily="50" charset="-128"/>
                <a:ea typeface="ＭＳ Ｐゴシック" panose="020B0600070205080204" pitchFamily="50" charset="-128"/>
              </a:rPr>
              <a:t>） 学習ノート」</a:t>
            </a:r>
          </a:p>
        </p:txBody>
      </p:sp>
      <p:sp>
        <p:nvSpPr>
          <p:cNvPr id="9" name="テキスト ボックス 8">
            <a:extLst>
              <a:ext uri="{FF2B5EF4-FFF2-40B4-BE49-F238E27FC236}">
                <a16:creationId xmlns:a16="http://schemas.microsoft.com/office/drawing/2014/main" id="{4EAAD6A0-7A9D-413C-B000-93205ED1A006}"/>
              </a:ext>
            </a:extLst>
          </p:cNvPr>
          <p:cNvSpPr txBox="1"/>
          <p:nvPr userDrawn="1"/>
        </p:nvSpPr>
        <p:spPr>
          <a:xfrm>
            <a:off x="523783" y="6555017"/>
            <a:ext cx="1074198" cy="276999"/>
          </a:xfrm>
          <a:prstGeom prst="rect">
            <a:avLst/>
          </a:prstGeom>
          <a:noFill/>
        </p:spPr>
        <p:txBody>
          <a:bodyPr wrap="square" rtlCol="0" anchor="ctr">
            <a:spAutoFit/>
          </a:bodyPr>
          <a:lstStyle/>
          <a:p>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a:t>
            </a:r>
            <a:r>
              <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　</a:t>
            </a:r>
            <a:r>
              <a:rPr kumimoji="1" lang="en-US" altLang="ja-JP"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rPr>
              <a:t>23</a:t>
            </a:r>
            <a:endParaRPr kumimoji="1" lang="ja-JP" altLang="en-US" sz="1200" b="0" dirty="0">
              <a:solidFill>
                <a:schemeClr val="tx1">
                  <a:lumMod val="50000"/>
                  <a:lumOff val="50000"/>
                </a:schemeClr>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144427456"/>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75" r:id="rId3"/>
    <p:sldLayoutId id="2147483676" r:id="rId4"/>
    <p:sldLayoutId id="2147483679" r:id="rId5"/>
    <p:sldLayoutId id="2147483681" r:id="rId6"/>
    <p:sldLayoutId id="2147483677"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ＭＳ Ｐゴシック" panose="020B0600070205080204" pitchFamily="50" charset="-128"/>
          <a:ea typeface="ＭＳ Ｐゴシック" panose="020B0600070205080204" pitchFamily="50" charset="-128"/>
          <a:cs typeface="+mj-cs"/>
        </a:defRPr>
      </a:lvl1pPr>
    </p:titleStyle>
    <p:body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slide" Target="slide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microsoft.com/office/2007/relationships/hdphoto" Target="../media/hdphoto1.wdp"/><Relationship Id="rId3" Type="http://schemas.openxmlformats.org/officeDocument/2006/relationships/image" Target="../media/image6.png"/><Relationship Id="rId7" Type="http://schemas.openxmlformats.org/officeDocument/2006/relationships/slide" Target="slide13.xml"/><Relationship Id="rId12" Type="http://schemas.openxmlformats.org/officeDocument/2006/relationships/image" Target="../media/image5.png"/><Relationship Id="rId17" Type="http://schemas.openxmlformats.org/officeDocument/2006/relationships/slide" Target="slide22.xml"/><Relationship Id="rId2" Type="http://schemas.openxmlformats.org/officeDocument/2006/relationships/notesSlide" Target="../notesSlides/notesSlide2.xml"/><Relationship Id="rId16" Type="http://schemas.openxmlformats.org/officeDocument/2006/relationships/slide" Target="slide20.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slide" Target="slide14.xml"/><Relationship Id="rId5" Type="http://schemas.openxmlformats.org/officeDocument/2006/relationships/slide" Target="slide10.xml"/><Relationship Id="rId15" Type="http://schemas.openxmlformats.org/officeDocument/2006/relationships/slide" Target="slide18.xml"/><Relationship Id="rId10" Type="http://schemas.openxmlformats.org/officeDocument/2006/relationships/slide" Target="slide3.xml"/><Relationship Id="rId4" Type="http://schemas.openxmlformats.org/officeDocument/2006/relationships/image" Target="../media/image7.png"/><Relationship Id="rId9" Type="http://schemas.openxmlformats.org/officeDocument/2006/relationships/slide" Target="slide7.xml"/><Relationship Id="rId14" Type="http://schemas.openxmlformats.org/officeDocument/2006/relationships/slide" Target="slide16.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0.png"/><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BA8F71-BB4E-4597-BD04-356CC2C081E1}"/>
              </a:ext>
            </a:extLst>
          </p:cNvPr>
          <p:cNvSpPr>
            <a:spLocks noGrp="1"/>
          </p:cNvSpPr>
          <p:nvPr>
            <p:ph type="ctrTitle"/>
          </p:nvPr>
        </p:nvSpPr>
        <p:spPr>
          <a:xfrm>
            <a:off x="334851" y="2902998"/>
            <a:ext cx="8487177" cy="1765312"/>
          </a:xfrm>
        </p:spPr>
        <p:txBody>
          <a:bodyPr/>
          <a:lstStyle/>
          <a:p>
            <a:r>
              <a:rPr lang="en-US" altLang="ja-JP" dirty="0"/>
              <a:t>05 </a:t>
            </a:r>
            <a:r>
              <a:rPr lang="ja-JP" altLang="en-US" dirty="0"/>
              <a:t>多様な課題を抱える</a:t>
            </a:r>
            <a:br>
              <a:rPr lang="en-US" altLang="ja-JP" dirty="0"/>
            </a:br>
            <a:r>
              <a:rPr lang="ja-JP" altLang="en-US" dirty="0"/>
              <a:t>家族・家庭</a:t>
            </a:r>
            <a:endParaRPr kumimoji="1" lang="ja-JP" altLang="en-US" dirty="0"/>
          </a:p>
        </p:txBody>
      </p:sp>
      <p:sp>
        <p:nvSpPr>
          <p:cNvPr id="3" name="字幕 2">
            <a:extLst>
              <a:ext uri="{FF2B5EF4-FFF2-40B4-BE49-F238E27FC236}">
                <a16:creationId xmlns:a16="http://schemas.microsoft.com/office/drawing/2014/main" id="{FC377999-74BA-4AD5-A700-1C1D9BEC4F7D}"/>
              </a:ext>
            </a:extLst>
          </p:cNvPr>
          <p:cNvSpPr>
            <a:spLocks noGrp="1"/>
          </p:cNvSpPr>
          <p:nvPr>
            <p:ph type="subTitle" idx="1"/>
          </p:nvPr>
        </p:nvSpPr>
        <p:spPr/>
        <p:txBody>
          <a:bodyPr/>
          <a:lstStyle/>
          <a:p>
            <a:pPr algn="r"/>
            <a:r>
              <a:rPr kumimoji="1" lang="en-US" altLang="ja-JP" dirty="0"/>
              <a:t>p.12</a:t>
            </a:r>
            <a:r>
              <a:rPr kumimoji="1" lang="ja-JP" altLang="en-US" dirty="0"/>
              <a:t>～</a:t>
            </a:r>
            <a:r>
              <a:rPr kumimoji="1" lang="en-US" altLang="ja-JP" dirty="0"/>
              <a:t>13</a:t>
            </a:r>
            <a:endParaRPr kumimoji="1" lang="ja-JP" altLang="en-US" dirty="0"/>
          </a:p>
        </p:txBody>
      </p:sp>
      <p:sp>
        <p:nvSpPr>
          <p:cNvPr id="5" name="スライド番号プレースホルダー 4">
            <a:extLst>
              <a:ext uri="{FF2B5EF4-FFF2-40B4-BE49-F238E27FC236}">
                <a16:creationId xmlns:a16="http://schemas.microsoft.com/office/drawing/2014/main" id="{4C139D5C-9C56-484E-9C8B-1C1B41C61925}"/>
              </a:ext>
            </a:extLst>
          </p:cNvPr>
          <p:cNvSpPr>
            <a:spLocks noGrp="1"/>
          </p:cNvSpPr>
          <p:nvPr>
            <p:ph type="sldNum" sz="quarter" idx="12"/>
          </p:nvPr>
        </p:nvSpPr>
        <p:spPr/>
        <p:txBody>
          <a:bodyPr/>
          <a:lstStyle/>
          <a:p>
            <a:fld id="{1D2D80A6-8C57-4D7C-88C1-BE2A757EE893}" type="slidenum">
              <a:rPr kumimoji="1" lang="ja-JP" altLang="en-US" smtClean="0"/>
              <a:t>1</a:t>
            </a:fld>
            <a:endParaRPr kumimoji="1" lang="ja-JP" altLang="en-US"/>
          </a:p>
        </p:txBody>
      </p:sp>
      <p:sp>
        <p:nvSpPr>
          <p:cNvPr id="8" name="テキスト プレースホルダー 7">
            <a:extLst>
              <a:ext uri="{FF2B5EF4-FFF2-40B4-BE49-F238E27FC236}">
                <a16:creationId xmlns:a16="http://schemas.microsoft.com/office/drawing/2014/main" id="{F68D3481-1C82-4A0F-9B48-E8AA01164F07}"/>
              </a:ext>
            </a:extLst>
          </p:cNvPr>
          <p:cNvSpPr>
            <a:spLocks noGrp="1"/>
          </p:cNvSpPr>
          <p:nvPr>
            <p:ph type="body" sz="quarter" idx="15"/>
          </p:nvPr>
        </p:nvSpPr>
        <p:spPr>
          <a:xfrm>
            <a:off x="2400575" y="2015450"/>
            <a:ext cx="1319491" cy="687387"/>
          </a:xfrm>
        </p:spPr>
        <p:txBody>
          <a:bodyPr/>
          <a:lstStyle/>
          <a:p>
            <a:r>
              <a:rPr lang="ja-JP" altLang="en-US" dirty="0"/>
              <a:t>１</a:t>
            </a:r>
            <a:r>
              <a:rPr kumimoji="1" lang="ja-JP" altLang="en-US" dirty="0"/>
              <a:t>章</a:t>
            </a:r>
          </a:p>
        </p:txBody>
      </p:sp>
      <p:sp>
        <p:nvSpPr>
          <p:cNvPr id="9" name="テキスト プレースホルダー 8">
            <a:extLst>
              <a:ext uri="{FF2B5EF4-FFF2-40B4-BE49-F238E27FC236}">
                <a16:creationId xmlns:a16="http://schemas.microsoft.com/office/drawing/2014/main" id="{6E51320D-FC71-4B13-B5DA-E3EE33E50375}"/>
              </a:ext>
            </a:extLst>
          </p:cNvPr>
          <p:cNvSpPr>
            <a:spLocks noGrp="1"/>
          </p:cNvSpPr>
          <p:nvPr>
            <p:ph type="body" sz="quarter" idx="16"/>
          </p:nvPr>
        </p:nvSpPr>
        <p:spPr>
          <a:xfrm>
            <a:off x="3720066" y="2015450"/>
            <a:ext cx="3002852" cy="687387"/>
          </a:xfrm>
        </p:spPr>
        <p:txBody>
          <a:bodyPr/>
          <a:lstStyle/>
          <a:p>
            <a:r>
              <a:rPr lang="ja-JP" altLang="en-US" dirty="0"/>
              <a:t>自分・家族</a:t>
            </a:r>
            <a:endParaRPr kumimoji="1" lang="ja-JP" altLang="en-US" dirty="0"/>
          </a:p>
        </p:txBody>
      </p:sp>
      <p:sp>
        <p:nvSpPr>
          <p:cNvPr id="4" name="テキスト プレースホルダー 3">
            <a:extLst>
              <a:ext uri="{FF2B5EF4-FFF2-40B4-BE49-F238E27FC236}">
                <a16:creationId xmlns:a16="http://schemas.microsoft.com/office/drawing/2014/main" id="{C6F61A4C-FA88-0BE6-6A81-F11A1C50853E}"/>
              </a:ext>
            </a:extLst>
          </p:cNvPr>
          <p:cNvSpPr>
            <a:spLocks noGrp="1"/>
          </p:cNvSpPr>
          <p:nvPr>
            <p:ph type="body" sz="quarter" idx="17"/>
          </p:nvPr>
        </p:nvSpPr>
        <p:spPr>
          <a:xfrm>
            <a:off x="6343650" y="5239340"/>
            <a:ext cx="2079254" cy="577850"/>
          </a:xfrm>
        </p:spPr>
        <p:txBody>
          <a:bodyPr/>
          <a:lstStyle/>
          <a:p>
            <a:r>
              <a:rPr lang="ja-JP" altLang="en-US" dirty="0"/>
              <a:t>教 </a:t>
            </a:r>
            <a:r>
              <a:rPr lang="en-US" altLang="ja-JP" dirty="0"/>
              <a:t>p.26</a:t>
            </a:r>
            <a:r>
              <a:rPr lang="ja-JP" altLang="en-US" dirty="0"/>
              <a:t>～</a:t>
            </a:r>
            <a:r>
              <a:rPr lang="en-US" altLang="ja-JP" dirty="0"/>
              <a:t>27</a:t>
            </a:r>
            <a:endParaRPr lang="ja-JP" altLang="en-US" dirty="0"/>
          </a:p>
        </p:txBody>
      </p:sp>
    </p:spTree>
    <p:extLst>
      <p:ext uri="{BB962C8B-B14F-4D97-AF65-F5344CB8AC3E}">
        <p14:creationId xmlns:p14="http://schemas.microsoft.com/office/powerpoint/2010/main" val="1406326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AB373-8DD5-BA48-C726-9E1F51EB7F4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8E31B1C-7315-6BA5-22D8-44C2053F2330}"/>
              </a:ext>
            </a:extLst>
          </p:cNvPr>
          <p:cNvSpPr>
            <a:spLocks noGrp="1"/>
          </p:cNvSpPr>
          <p:nvPr>
            <p:ph type="sldNum" sz="quarter" idx="12"/>
          </p:nvPr>
        </p:nvSpPr>
        <p:spPr/>
        <p:txBody>
          <a:bodyPr/>
          <a:lstStyle/>
          <a:p>
            <a:fld id="{5AE546C7-DDCC-4C79-B357-34FAB75EF343}" type="slidenum">
              <a:rPr kumimoji="1" lang="ja-JP" altLang="en-US" smtClean="0"/>
              <a:t>10</a:t>
            </a:fld>
            <a:endParaRPr kumimoji="1" lang="ja-JP" altLang="en-US"/>
          </a:p>
        </p:txBody>
      </p:sp>
      <p:sp>
        <p:nvSpPr>
          <p:cNvPr id="3" name="タイトル 2">
            <a:extLst>
              <a:ext uri="{FF2B5EF4-FFF2-40B4-BE49-F238E27FC236}">
                <a16:creationId xmlns:a16="http://schemas.microsoft.com/office/drawing/2014/main" id="{2DE33E82-AA83-06C4-FEEC-6147636CEBCC}"/>
              </a:ext>
            </a:extLst>
          </p:cNvPr>
          <p:cNvSpPr>
            <a:spLocks noGrp="1"/>
          </p:cNvSpPr>
          <p:nvPr>
            <p:ph type="title"/>
          </p:nvPr>
        </p:nvSpPr>
        <p:spPr>
          <a:xfrm>
            <a:off x="980266" y="274015"/>
            <a:ext cx="7892249" cy="885084"/>
          </a:xfrm>
        </p:spPr>
        <p:txBody>
          <a:bodyPr/>
          <a:lstStyle/>
          <a:p>
            <a:r>
              <a:rPr lang="ja-JP" altLang="en-US" dirty="0"/>
              <a:t>ひきこもりとその長期化について</a:t>
            </a:r>
            <a:br>
              <a:rPr lang="en-US" altLang="ja-JP" dirty="0"/>
            </a:br>
            <a:r>
              <a:rPr lang="ja-JP" altLang="en-US" dirty="0"/>
              <a:t>（　　）に適語を記入しよう。</a:t>
            </a:r>
            <a:r>
              <a:rPr kumimoji="1" lang="en-US" altLang="ja-JP" b="0" dirty="0"/>
              <a:t>(1/3)</a:t>
            </a:r>
            <a:endParaRPr kumimoji="1" lang="ja-JP" altLang="en-US" b="0" dirty="0"/>
          </a:p>
        </p:txBody>
      </p:sp>
      <p:sp>
        <p:nvSpPr>
          <p:cNvPr id="4" name="テキスト プレースホルダー 3">
            <a:extLst>
              <a:ext uri="{FF2B5EF4-FFF2-40B4-BE49-F238E27FC236}">
                <a16:creationId xmlns:a16="http://schemas.microsoft.com/office/drawing/2014/main" id="{2B648CC5-32C6-18E4-4DC5-987C2F8AB474}"/>
              </a:ext>
            </a:extLst>
          </p:cNvPr>
          <p:cNvSpPr>
            <a:spLocks noGrp="1"/>
          </p:cNvSpPr>
          <p:nvPr>
            <p:ph type="body" sz="quarter" idx="15"/>
          </p:nvPr>
        </p:nvSpPr>
        <p:spPr>
          <a:xfrm>
            <a:off x="355784" y="1754788"/>
            <a:ext cx="8516731" cy="4169493"/>
          </a:xfrm>
        </p:spPr>
        <p:txBody>
          <a:bodyPr/>
          <a:lstStyle/>
          <a:p>
            <a:pPr marL="90488"/>
            <a:r>
              <a:rPr kumimoji="1" lang="en-US" altLang="ja-JP" spc="-100" dirty="0"/>
              <a:t>2019</a:t>
            </a:r>
            <a:r>
              <a:rPr kumimoji="1" lang="ja-JP" altLang="en-US" spc="-100" dirty="0"/>
              <a:t>年に厚生労働省が発表した「生活状況に関する調査」は</a:t>
            </a:r>
            <a:r>
              <a:rPr kumimoji="1" lang="en-US" altLang="ja-JP" spc="-100" dirty="0"/>
              <a:t>40</a:t>
            </a:r>
            <a:r>
              <a:rPr kumimoji="1" lang="ja-JP" altLang="en-US" spc="-100" dirty="0"/>
              <a:t>歳から</a:t>
            </a:r>
            <a:r>
              <a:rPr kumimoji="1" lang="en-US" altLang="ja-JP" spc="-100" dirty="0"/>
              <a:t>65</a:t>
            </a:r>
            <a:r>
              <a:rPr kumimoji="1" lang="ja-JP" altLang="en-US" spc="-100" dirty="0"/>
              <a:t>歳を対象とする調査で，そこから中高年の広義のひきこもり群が</a:t>
            </a:r>
            <a:r>
              <a:rPr kumimoji="1" lang="en-US" altLang="ja-JP" spc="-100" dirty="0"/>
              <a:t>61.3</a:t>
            </a:r>
            <a:r>
              <a:rPr kumimoji="1" lang="ja-JP" altLang="en-US" spc="-100" dirty="0"/>
              <a:t>万人という推計値が出されたことは大きな社会的関心を呼んだ。　</a:t>
            </a:r>
            <a:endParaRPr kumimoji="1" lang="en-US" altLang="ja-JP" spc="-100" dirty="0"/>
          </a:p>
        </p:txBody>
      </p:sp>
      <p:sp>
        <p:nvSpPr>
          <p:cNvPr id="5" name="テキスト プレースホルダー 4">
            <a:extLst>
              <a:ext uri="{FF2B5EF4-FFF2-40B4-BE49-F238E27FC236}">
                <a16:creationId xmlns:a16="http://schemas.microsoft.com/office/drawing/2014/main" id="{5BDEE56C-89F6-A986-B122-92DEC2E41E25}"/>
              </a:ext>
            </a:extLst>
          </p:cNvPr>
          <p:cNvSpPr>
            <a:spLocks noGrp="1"/>
          </p:cNvSpPr>
          <p:nvPr>
            <p:ph type="body" sz="quarter" idx="16"/>
          </p:nvPr>
        </p:nvSpPr>
        <p:spPr>
          <a:prstGeom prst="wedgeEllipseCallout">
            <a:avLst>
              <a:gd name="adj1" fmla="val 58491"/>
              <a:gd name="adj2" fmla="val 31223"/>
            </a:avLst>
          </a:prstGeom>
        </p:spPr>
        <p:txBody>
          <a:bodyPr/>
          <a:lstStyle/>
          <a:p>
            <a:r>
              <a:rPr lang="ja-JP" altLang="en-US" dirty="0"/>
              <a:t>４</a:t>
            </a:r>
            <a:endParaRPr kumimoji="1" lang="ja-JP" altLang="en-US" dirty="0"/>
          </a:p>
        </p:txBody>
      </p:sp>
      <p:sp>
        <p:nvSpPr>
          <p:cNvPr id="6" name="テキスト ボックス 5">
            <a:extLst>
              <a:ext uri="{FF2B5EF4-FFF2-40B4-BE49-F238E27FC236}">
                <a16:creationId xmlns:a16="http://schemas.microsoft.com/office/drawing/2014/main" id="{9BE2F6AD-EB98-15E1-7959-1E2C2413D3BF}"/>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Tree>
    <p:extLst>
      <p:ext uri="{BB962C8B-B14F-4D97-AF65-F5344CB8AC3E}">
        <p14:creationId xmlns:p14="http://schemas.microsoft.com/office/powerpoint/2010/main" val="3858542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C62A9-E4D4-48C8-C9A0-390181D800B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C656884-398E-765D-1606-50D5BBB2F682}"/>
              </a:ext>
            </a:extLst>
          </p:cNvPr>
          <p:cNvSpPr>
            <a:spLocks noGrp="1"/>
          </p:cNvSpPr>
          <p:nvPr>
            <p:ph type="sldNum" sz="quarter" idx="12"/>
          </p:nvPr>
        </p:nvSpPr>
        <p:spPr/>
        <p:txBody>
          <a:bodyPr/>
          <a:lstStyle/>
          <a:p>
            <a:fld id="{5AE546C7-DDCC-4C79-B357-34FAB75EF343}" type="slidenum">
              <a:rPr kumimoji="1" lang="ja-JP" altLang="en-US" smtClean="0"/>
              <a:t>11</a:t>
            </a:fld>
            <a:endParaRPr kumimoji="1" lang="ja-JP" altLang="en-US"/>
          </a:p>
        </p:txBody>
      </p:sp>
      <p:sp>
        <p:nvSpPr>
          <p:cNvPr id="3" name="タイトル 2">
            <a:extLst>
              <a:ext uri="{FF2B5EF4-FFF2-40B4-BE49-F238E27FC236}">
                <a16:creationId xmlns:a16="http://schemas.microsoft.com/office/drawing/2014/main" id="{766B700B-1851-6F99-AB27-0D2B19699AB5}"/>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D97AE0B6-980E-2E2B-1782-55D1D3F2C8D5}"/>
              </a:ext>
            </a:extLst>
          </p:cNvPr>
          <p:cNvSpPr>
            <a:spLocks noGrp="1"/>
          </p:cNvSpPr>
          <p:nvPr>
            <p:ph type="body" sz="quarter" idx="15"/>
          </p:nvPr>
        </p:nvSpPr>
        <p:spPr>
          <a:xfrm>
            <a:off x="20025" y="582769"/>
            <a:ext cx="8557306" cy="5692462"/>
          </a:xfrm>
        </p:spPr>
        <p:txBody>
          <a:bodyPr>
            <a:normAutofit/>
          </a:bodyPr>
          <a:lstStyle/>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広義のひきこもりとは，</a:t>
            </a:r>
            <a:endParaRPr kumimoji="1" lang="en-US" altLang="ja-JP"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450850" marR="0" lvl="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「自室からは出るが，</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家</a:t>
            </a:r>
            <a:r>
              <a:rPr lang="ja-JP" altLang="en-US" spc="-100" dirty="0">
                <a:solidFill>
                  <a:prstClr val="black"/>
                </a:solidFill>
              </a:rPr>
              <a:t> </a:t>
            </a: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からは出ない。または，自室からほとんど出ない」</a:t>
            </a:r>
          </a:p>
          <a:p>
            <a:pPr marL="450850" marR="0" lvl="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「普段は家にいるが，</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近所 </a:t>
            </a: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のコンビニなどへは出かける」</a:t>
            </a:r>
            <a:endParaRPr kumimoji="1" lang="en-US" altLang="ja-JP"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という狭義のひきこもりに加えて，</a:t>
            </a:r>
            <a:endParaRPr kumimoji="1" lang="en-US" altLang="ja-JP"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450850" marR="0" lvl="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「普段は家にいるが，自分の</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趣味 </a:t>
            </a: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に関する用事の時だけ外出する」</a:t>
            </a:r>
            <a:endParaRPr kumimoji="1" lang="en-US" altLang="ja-JP"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36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という準ひきこもり群を加えたものをさす。</a:t>
            </a:r>
            <a:endParaRPr kumimoji="1" lang="en-US" altLang="ja-JP" sz="3600" spc="-100" dirty="0"/>
          </a:p>
        </p:txBody>
      </p:sp>
      <p:sp>
        <p:nvSpPr>
          <p:cNvPr id="7" name="テキスト プレースホルダー 6">
            <a:extLst>
              <a:ext uri="{FF2B5EF4-FFF2-40B4-BE49-F238E27FC236}">
                <a16:creationId xmlns:a16="http://schemas.microsoft.com/office/drawing/2014/main" id="{4094A760-9D59-B720-95AC-4DDAEFED252F}"/>
              </a:ext>
            </a:extLst>
          </p:cNvPr>
          <p:cNvSpPr>
            <a:spLocks noGrp="1"/>
          </p:cNvSpPr>
          <p:nvPr>
            <p:ph type="body" sz="quarter" idx="16"/>
          </p:nvPr>
        </p:nvSpPr>
        <p:spPr>
          <a:xfrm>
            <a:off x="6105893" y="155043"/>
            <a:ext cx="1333399" cy="420956"/>
          </a:xfrm>
        </p:spPr>
        <p:txBody>
          <a:bodyPr/>
          <a:lstStyle/>
          <a:p>
            <a:pPr algn="r"/>
            <a:r>
              <a:rPr lang="en-US" altLang="ja-JP" b="0" dirty="0"/>
              <a:t>(2/3)</a:t>
            </a:r>
            <a:endParaRPr lang="ja-JP" altLang="en-US" b="0" dirty="0"/>
          </a:p>
        </p:txBody>
      </p:sp>
      <p:sp>
        <p:nvSpPr>
          <p:cNvPr id="6" name="テキスト ボックス 5">
            <a:extLst>
              <a:ext uri="{FF2B5EF4-FFF2-40B4-BE49-F238E27FC236}">
                <a16:creationId xmlns:a16="http://schemas.microsoft.com/office/drawing/2014/main" id="{856DDEAA-A53B-A8F8-6A30-06ED8CAEAC47}"/>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5" name="大かっこ 4">
            <a:extLst>
              <a:ext uri="{FF2B5EF4-FFF2-40B4-BE49-F238E27FC236}">
                <a16:creationId xmlns:a16="http://schemas.microsoft.com/office/drawing/2014/main" id="{E22B61D8-03A1-D4EB-B741-0631BF301603}"/>
              </a:ext>
            </a:extLst>
          </p:cNvPr>
          <p:cNvSpPr/>
          <p:nvPr/>
        </p:nvSpPr>
        <p:spPr>
          <a:xfrm>
            <a:off x="4421685" y="1167270"/>
            <a:ext cx="1077717"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8" name="大かっこ 7">
            <a:extLst>
              <a:ext uri="{FF2B5EF4-FFF2-40B4-BE49-F238E27FC236}">
                <a16:creationId xmlns:a16="http://schemas.microsoft.com/office/drawing/2014/main" id="{29808B98-D9A7-DB0A-23CF-9DFA4ABF19A6}"/>
              </a:ext>
            </a:extLst>
          </p:cNvPr>
          <p:cNvSpPr/>
          <p:nvPr/>
        </p:nvSpPr>
        <p:spPr>
          <a:xfrm>
            <a:off x="4421685" y="2445719"/>
            <a:ext cx="168420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A65C0E65-915E-93B9-604D-F48BE2DC343F}"/>
              </a:ext>
            </a:extLst>
          </p:cNvPr>
          <p:cNvSpPr/>
          <p:nvPr/>
        </p:nvSpPr>
        <p:spPr>
          <a:xfrm>
            <a:off x="5930488" y="4360475"/>
            <a:ext cx="158226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814398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7AA205-8F1E-EFCB-8E3C-668389925B9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CF6685A-B18E-CDA6-0C3A-69BDD4436AC6}"/>
              </a:ext>
            </a:extLst>
          </p:cNvPr>
          <p:cNvSpPr>
            <a:spLocks noGrp="1"/>
          </p:cNvSpPr>
          <p:nvPr>
            <p:ph type="sldNum" sz="quarter" idx="12"/>
          </p:nvPr>
        </p:nvSpPr>
        <p:spPr/>
        <p:txBody>
          <a:bodyPr/>
          <a:lstStyle/>
          <a:p>
            <a:fld id="{5AE546C7-DDCC-4C79-B357-34FAB75EF343}" type="slidenum">
              <a:rPr kumimoji="1" lang="ja-JP" altLang="en-US" smtClean="0"/>
              <a:t>12</a:t>
            </a:fld>
            <a:endParaRPr kumimoji="1" lang="ja-JP" altLang="en-US"/>
          </a:p>
        </p:txBody>
      </p:sp>
      <p:sp>
        <p:nvSpPr>
          <p:cNvPr id="3" name="タイトル 2">
            <a:extLst>
              <a:ext uri="{FF2B5EF4-FFF2-40B4-BE49-F238E27FC236}">
                <a16:creationId xmlns:a16="http://schemas.microsoft.com/office/drawing/2014/main" id="{2D49A62B-B82A-FE83-3E25-0B5C05833BA2}"/>
              </a:ext>
            </a:extLst>
          </p:cNvPr>
          <p:cNvSpPr>
            <a:spLocks noGrp="1"/>
          </p:cNvSpPr>
          <p:nvPr>
            <p:ph type="title"/>
          </p:nvPr>
        </p:nvSpPr>
        <p:spPr/>
        <p:txBody>
          <a:bodyPr/>
          <a:lstStyle/>
          <a:p>
            <a:r>
              <a:rPr lang="ja-JP" altLang="en-US" dirty="0"/>
              <a:t>４</a:t>
            </a:r>
            <a:endParaRPr kumimoji="1" lang="ja-JP" altLang="en-US" dirty="0"/>
          </a:p>
        </p:txBody>
      </p:sp>
      <p:sp>
        <p:nvSpPr>
          <p:cNvPr id="4" name="テキスト プレースホルダー 3">
            <a:extLst>
              <a:ext uri="{FF2B5EF4-FFF2-40B4-BE49-F238E27FC236}">
                <a16:creationId xmlns:a16="http://schemas.microsoft.com/office/drawing/2014/main" id="{5D61D5B0-66DD-F68D-E120-BE41EB12990E}"/>
              </a:ext>
            </a:extLst>
          </p:cNvPr>
          <p:cNvSpPr>
            <a:spLocks noGrp="1"/>
          </p:cNvSpPr>
          <p:nvPr>
            <p:ph type="body" sz="quarter" idx="15"/>
          </p:nvPr>
        </p:nvSpPr>
        <p:spPr>
          <a:xfrm>
            <a:off x="119441" y="635712"/>
            <a:ext cx="8895972" cy="5586575"/>
          </a:xfrm>
        </p:spPr>
        <p:txBody>
          <a:bodyPr/>
          <a:lstStyle/>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それまで，ひきこもりは，</a:t>
            </a:r>
            <a:r>
              <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15</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歳から</a:t>
            </a:r>
            <a:r>
              <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39</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歳</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(4)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若者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の調査のなかで議論されて</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きたのであるが，この調査によって，</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改めてひきこもりの</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(5)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長期化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と，</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それを支える親の</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(6)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高齢化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が，社会で対応すべき問題として認識されるようになった。</a:t>
            </a:r>
            <a:endParaRPr kumimoji="1" lang="en-US" altLang="ja-JP" spc="-100" dirty="0"/>
          </a:p>
        </p:txBody>
      </p:sp>
      <p:sp>
        <p:nvSpPr>
          <p:cNvPr id="7" name="テキスト プレースホルダー 6">
            <a:extLst>
              <a:ext uri="{FF2B5EF4-FFF2-40B4-BE49-F238E27FC236}">
                <a16:creationId xmlns:a16="http://schemas.microsoft.com/office/drawing/2014/main" id="{4DFE0191-1F46-AA65-217B-692CF176463F}"/>
              </a:ext>
            </a:extLst>
          </p:cNvPr>
          <p:cNvSpPr>
            <a:spLocks noGrp="1"/>
          </p:cNvSpPr>
          <p:nvPr>
            <p:ph type="body" sz="quarter" idx="16"/>
          </p:nvPr>
        </p:nvSpPr>
        <p:spPr>
          <a:xfrm>
            <a:off x="6038663" y="155043"/>
            <a:ext cx="1333399" cy="420956"/>
          </a:xfrm>
        </p:spPr>
        <p:txBody>
          <a:bodyPr/>
          <a:lstStyle/>
          <a:p>
            <a:pPr algn="r"/>
            <a:r>
              <a:rPr lang="en-US" altLang="ja-JP" b="0" dirty="0"/>
              <a:t>(3/3)</a:t>
            </a:r>
            <a:endParaRPr lang="ja-JP" altLang="en-US" b="0" dirty="0"/>
          </a:p>
        </p:txBody>
      </p:sp>
      <p:sp>
        <p:nvSpPr>
          <p:cNvPr id="6" name="テキスト ボックス 5">
            <a:extLst>
              <a:ext uri="{FF2B5EF4-FFF2-40B4-BE49-F238E27FC236}">
                <a16:creationId xmlns:a16="http://schemas.microsoft.com/office/drawing/2014/main" id="{950FD009-91E2-6CC8-FA84-1C497B1C914D}"/>
              </a:ext>
            </a:extLst>
          </p:cNvPr>
          <p:cNvSpPr txBox="1"/>
          <p:nvPr/>
        </p:nvSpPr>
        <p:spPr>
          <a:xfrm>
            <a:off x="7512748" y="155043"/>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8" name="図 7" descr="back.png">
            <a:hlinkClick r:id="rId2" action="ppaction://hlinksldjump"/>
            <a:extLst>
              <a:ext uri="{FF2B5EF4-FFF2-40B4-BE49-F238E27FC236}">
                <a16:creationId xmlns:a16="http://schemas.microsoft.com/office/drawing/2014/main" id="{0CF9AEEF-9BDD-87A4-D04B-791981391B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5" name="大かっこ 4">
            <a:extLst>
              <a:ext uri="{FF2B5EF4-FFF2-40B4-BE49-F238E27FC236}">
                <a16:creationId xmlns:a16="http://schemas.microsoft.com/office/drawing/2014/main" id="{7F5B5330-3093-EF19-343F-EBB80747931A}"/>
              </a:ext>
            </a:extLst>
          </p:cNvPr>
          <p:cNvSpPr/>
          <p:nvPr/>
        </p:nvSpPr>
        <p:spPr>
          <a:xfrm>
            <a:off x="919595" y="1344243"/>
            <a:ext cx="1743509"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4</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719E6FA1-1F03-074F-98A4-E3AD403F9D3D}"/>
              </a:ext>
            </a:extLst>
          </p:cNvPr>
          <p:cNvSpPr/>
          <p:nvPr/>
        </p:nvSpPr>
        <p:spPr>
          <a:xfrm>
            <a:off x="4349912" y="2831835"/>
            <a:ext cx="235545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5</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0" name="大かっこ 9">
            <a:extLst>
              <a:ext uri="{FF2B5EF4-FFF2-40B4-BE49-F238E27FC236}">
                <a16:creationId xmlns:a16="http://schemas.microsoft.com/office/drawing/2014/main" id="{66BD6222-FD68-63D7-8DBB-5471407725AC}"/>
              </a:ext>
            </a:extLst>
          </p:cNvPr>
          <p:cNvSpPr/>
          <p:nvPr/>
        </p:nvSpPr>
        <p:spPr>
          <a:xfrm>
            <a:off x="4119995" y="3579661"/>
            <a:ext cx="2355450"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6</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70095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97B57-4DDB-980C-4D4E-7CE3969DA11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1F9EEAEE-05E1-42AF-CE1C-91561551E15A}"/>
              </a:ext>
            </a:extLst>
          </p:cNvPr>
          <p:cNvSpPr>
            <a:spLocks noGrp="1"/>
          </p:cNvSpPr>
          <p:nvPr>
            <p:ph type="sldNum" sz="quarter" idx="12"/>
          </p:nvPr>
        </p:nvSpPr>
        <p:spPr/>
        <p:txBody>
          <a:bodyPr/>
          <a:lstStyle/>
          <a:p>
            <a:fld id="{5AE546C7-DDCC-4C79-B357-34FAB75EF343}" type="slidenum">
              <a:rPr kumimoji="1" lang="ja-JP" altLang="en-US" smtClean="0"/>
              <a:t>13</a:t>
            </a:fld>
            <a:endParaRPr kumimoji="1" lang="ja-JP" altLang="en-US"/>
          </a:p>
        </p:txBody>
      </p:sp>
      <p:sp>
        <p:nvSpPr>
          <p:cNvPr id="3" name="タイトル 2">
            <a:extLst>
              <a:ext uri="{FF2B5EF4-FFF2-40B4-BE49-F238E27FC236}">
                <a16:creationId xmlns:a16="http://schemas.microsoft.com/office/drawing/2014/main" id="{084685CE-E7DF-D868-5AB7-7F4EF9951258}"/>
              </a:ext>
            </a:extLst>
          </p:cNvPr>
          <p:cNvSpPr>
            <a:spLocks noGrp="1"/>
          </p:cNvSpPr>
          <p:nvPr>
            <p:ph type="title"/>
          </p:nvPr>
        </p:nvSpPr>
        <p:spPr>
          <a:xfrm>
            <a:off x="791648" y="122267"/>
            <a:ext cx="8244000" cy="1011074"/>
          </a:xfrm>
        </p:spPr>
        <p: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ja-JP" altLang="en-US" dirty="0"/>
              <a:t>家族の課題について，子どもの相対的貧困</a:t>
            </a:r>
            <a:br>
              <a:rPr kumimoji="1" lang="en-US" altLang="ja-JP" dirty="0"/>
            </a:br>
            <a:r>
              <a:rPr kumimoji="1" lang="ja-JP" altLang="en-US" dirty="0"/>
              <a:t>によって生じる問題をあげてみよう。</a:t>
            </a:r>
            <a:endParaRPr kumimoji="1" lang="ja-JP" altLang="en-US" b="0" dirty="0"/>
          </a:p>
        </p:txBody>
      </p:sp>
      <p:sp>
        <p:nvSpPr>
          <p:cNvPr id="5" name="テキスト プレースホルダー 4">
            <a:extLst>
              <a:ext uri="{FF2B5EF4-FFF2-40B4-BE49-F238E27FC236}">
                <a16:creationId xmlns:a16="http://schemas.microsoft.com/office/drawing/2014/main" id="{A6A50BF2-BB2D-B83C-FF6C-AA3C0F4A61C7}"/>
              </a:ext>
            </a:extLst>
          </p:cNvPr>
          <p:cNvSpPr>
            <a:spLocks noGrp="1"/>
          </p:cNvSpPr>
          <p:nvPr>
            <p:ph type="body" sz="quarter" idx="16"/>
          </p:nvPr>
        </p:nvSpPr>
        <p:spPr>
          <a:xfrm>
            <a:off x="64394" y="173782"/>
            <a:ext cx="714375" cy="658813"/>
          </a:xfrm>
          <a:prstGeom prst="wedgeEllipseCallout">
            <a:avLst>
              <a:gd name="adj1" fmla="val 49477"/>
              <a:gd name="adj2" fmla="val 48816"/>
            </a:avLst>
          </a:prstGeom>
        </p:spPr>
        <p:txBody>
          <a:bodyPr/>
          <a:lstStyle/>
          <a:p>
            <a:r>
              <a:rPr lang="ja-JP" altLang="en-US" dirty="0"/>
              <a:t>５</a:t>
            </a:r>
            <a:endParaRPr kumimoji="1" lang="ja-JP" altLang="en-US" dirty="0"/>
          </a:p>
        </p:txBody>
      </p:sp>
      <p:sp>
        <p:nvSpPr>
          <p:cNvPr id="8" name="テキスト ボックス 7">
            <a:extLst>
              <a:ext uri="{FF2B5EF4-FFF2-40B4-BE49-F238E27FC236}">
                <a16:creationId xmlns:a16="http://schemas.microsoft.com/office/drawing/2014/main" id="{8D0D3A2A-D45D-4775-3B13-D0572BD3D5ED}"/>
              </a:ext>
            </a:extLst>
          </p:cNvPr>
          <p:cNvSpPr txBox="1"/>
          <p:nvPr/>
        </p:nvSpPr>
        <p:spPr>
          <a:xfrm>
            <a:off x="8428575" y="209961"/>
            <a:ext cx="522900" cy="396000"/>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sp>
        <p:nvSpPr>
          <p:cNvPr id="6" name="テキスト プレースホルダー 5">
            <a:extLst>
              <a:ext uri="{FF2B5EF4-FFF2-40B4-BE49-F238E27FC236}">
                <a16:creationId xmlns:a16="http://schemas.microsoft.com/office/drawing/2014/main" id="{DE4E20EA-02AC-7A7A-7EC8-9E0147B14D51}"/>
              </a:ext>
            </a:extLst>
          </p:cNvPr>
          <p:cNvSpPr>
            <a:spLocks noGrp="1"/>
          </p:cNvSpPr>
          <p:nvPr>
            <p:ph type="body" sz="quarter" idx="15"/>
          </p:nvPr>
        </p:nvSpPr>
        <p:spPr>
          <a:xfrm>
            <a:off x="233606" y="1180175"/>
            <a:ext cx="8676787" cy="5256143"/>
          </a:xfrm>
          <a:ln w="38100">
            <a:solidFill>
              <a:srgbClr val="9BDFF9"/>
            </a:solidFill>
          </a:ln>
        </p:spPr>
        <p:txBody>
          <a:bodyPr lIns="180000" rIns="180000">
            <a:noAutofit/>
          </a:bodyPr>
          <a:lstStyle/>
          <a:p>
            <a:r>
              <a:rPr lang="ja-JP" altLang="en-US" sz="2800" b="1" dirty="0">
                <a:solidFill>
                  <a:srgbClr val="005AFF"/>
                </a:solidFill>
              </a:rPr>
              <a:t>例）</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十分な食事をとれていない（食事をとれていたとしても，親が仕事で忙しく，インスタント食やコンビニ弁当ばかりの食事で栄養摂取のかたよりがある。野菜や果物の摂取量が少ない。）。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塾に行けなかったり，参考書を買ってもらえなかったりなど，学習の機会が限定される。</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体験格差（ひとり親世帯の多くは，家事と仕事で時間がなく，親子が過ごす時間が短い）。</a:t>
            </a:r>
            <a:endParaRPr lang="en-US" altLang="ja-JP" sz="2800" b="1" dirty="0">
              <a:solidFill>
                <a:srgbClr val="005AFF"/>
              </a:solidFill>
            </a:endParaRPr>
          </a:p>
          <a:p>
            <a:pPr marL="269875" indent="-269875">
              <a:buFont typeface="Arial" panose="020B0604020202020204" pitchFamily="34" charset="0"/>
              <a:buChar char="•"/>
            </a:pPr>
            <a:r>
              <a:rPr lang="ja-JP" altLang="en-US" sz="2800" b="1" dirty="0">
                <a:solidFill>
                  <a:srgbClr val="005AFF"/>
                </a:solidFill>
              </a:rPr>
              <a:t>相対的貧困に陥ることで，自己肯定感が低くなる傾向がある。</a:t>
            </a:r>
          </a:p>
        </p:txBody>
      </p:sp>
      <p:pic>
        <p:nvPicPr>
          <p:cNvPr id="14" name="図 13">
            <a:extLst>
              <a:ext uri="{FF2B5EF4-FFF2-40B4-BE49-F238E27FC236}">
                <a16:creationId xmlns:a16="http://schemas.microsoft.com/office/drawing/2014/main" id="{9EA04923-608D-171F-B35C-8AA56556C94F}"/>
              </a:ext>
            </a:extLst>
          </p:cNvPr>
          <p:cNvPicPr>
            <a:picLocks noChangeAspect="1"/>
          </p:cNvPicPr>
          <p:nvPr/>
        </p:nvPicPr>
        <p:blipFill>
          <a:blip r:embed="rId3"/>
          <a:stretch>
            <a:fillRect/>
          </a:stretch>
        </p:blipFill>
        <p:spPr>
          <a:xfrm>
            <a:off x="8277381" y="832595"/>
            <a:ext cx="771146" cy="783338"/>
          </a:xfrm>
          <a:prstGeom prst="rect">
            <a:avLst/>
          </a:prstGeom>
        </p:spPr>
      </p:pic>
      <p:sp>
        <p:nvSpPr>
          <p:cNvPr id="4" name="大かっこ 3">
            <a:extLst>
              <a:ext uri="{FF2B5EF4-FFF2-40B4-BE49-F238E27FC236}">
                <a16:creationId xmlns:a16="http://schemas.microsoft.com/office/drawing/2014/main" id="{1CD7F60D-A296-15E4-B578-9AB2383B2D9A}"/>
              </a:ext>
            </a:extLst>
          </p:cNvPr>
          <p:cNvSpPr/>
          <p:nvPr/>
        </p:nvSpPr>
        <p:spPr>
          <a:xfrm>
            <a:off x="359492" y="1705631"/>
            <a:ext cx="8398746" cy="4593751"/>
          </a:xfrm>
          <a:prstGeom prst="bracketPair">
            <a:avLst>
              <a:gd name="adj" fmla="val 2458"/>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t"/>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pic>
        <p:nvPicPr>
          <p:cNvPr id="11" name="図 10" descr="back.png">
            <a:hlinkClick r:id="rId4" action="ppaction://hlinksldjump"/>
            <a:extLst>
              <a:ext uri="{FF2B5EF4-FFF2-40B4-BE49-F238E27FC236}">
                <a16:creationId xmlns:a16="http://schemas.microsoft.com/office/drawing/2014/main" id="{09ABDB7B-A866-C232-CB4D-6F7378D67D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25730" y="6072848"/>
            <a:ext cx="829001" cy="469361"/>
          </a:xfrm>
          <a:prstGeom prst="rect">
            <a:avLst/>
          </a:prstGeom>
        </p:spPr>
      </p:pic>
    </p:spTree>
    <p:extLst>
      <p:ext uri="{BB962C8B-B14F-4D97-AF65-F5344CB8AC3E}">
        <p14:creationId xmlns:p14="http://schemas.microsoft.com/office/powerpoint/2010/main" val="206431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09F9F102-7604-CA3C-C844-A1A7AF9E2111}"/>
              </a:ext>
            </a:extLst>
          </p:cNvPr>
          <p:cNvPicPr>
            <a:picLocks noChangeAspect="1"/>
          </p:cNvPicPr>
          <p:nvPr/>
        </p:nvPicPr>
        <p:blipFill>
          <a:blip r:embed="rId2"/>
          <a:stretch>
            <a:fillRect/>
          </a:stretch>
        </p:blipFill>
        <p:spPr>
          <a:xfrm>
            <a:off x="271903" y="575999"/>
            <a:ext cx="7710250" cy="5856099"/>
          </a:xfrm>
          <a:prstGeom prst="rect">
            <a:avLst/>
          </a:prstGeom>
        </p:spPr>
      </p:pic>
      <p:sp>
        <p:nvSpPr>
          <p:cNvPr id="2" name="スライド番号プレースホルダー 1">
            <a:extLst>
              <a:ext uri="{FF2B5EF4-FFF2-40B4-BE49-F238E27FC236}">
                <a16:creationId xmlns:a16="http://schemas.microsoft.com/office/drawing/2014/main" id="{7F9D84CE-DE31-132A-A8AE-A13B582743B9}"/>
              </a:ext>
            </a:extLst>
          </p:cNvPr>
          <p:cNvSpPr>
            <a:spLocks noGrp="1"/>
          </p:cNvSpPr>
          <p:nvPr>
            <p:ph type="sldNum" sz="quarter" idx="12"/>
          </p:nvPr>
        </p:nvSpPr>
        <p:spPr/>
        <p:txBody>
          <a:bodyPr/>
          <a:lstStyle/>
          <a:p>
            <a:fld id="{5AE546C7-DDCC-4C79-B357-34FAB75EF343}" type="slidenum">
              <a:rPr kumimoji="1" lang="ja-JP" altLang="en-US" smtClean="0"/>
              <a:t>14</a:t>
            </a:fld>
            <a:endParaRPr kumimoji="1" lang="ja-JP" altLang="en-US"/>
          </a:p>
        </p:txBody>
      </p:sp>
      <p:sp>
        <p:nvSpPr>
          <p:cNvPr id="3" name="タイトル 2">
            <a:extLst>
              <a:ext uri="{FF2B5EF4-FFF2-40B4-BE49-F238E27FC236}">
                <a16:creationId xmlns:a16="http://schemas.microsoft.com/office/drawing/2014/main" id="{954D5BB6-58B3-C1E0-C4AF-F20BABB9B77C}"/>
              </a:ext>
            </a:extLst>
          </p:cNvPr>
          <p:cNvSpPr>
            <a:spLocks noGrp="1"/>
          </p:cNvSpPr>
          <p:nvPr>
            <p:ph type="title"/>
          </p:nvPr>
        </p:nvSpPr>
        <p:spPr/>
        <p:txBody>
          <a:bodyPr/>
          <a:lstStyle/>
          <a:p>
            <a:r>
              <a:rPr kumimoji="1" lang="ja-JP" altLang="en-US" dirty="0"/>
              <a:t>１（問題）</a:t>
            </a:r>
          </a:p>
        </p:txBody>
      </p:sp>
    </p:spTree>
    <p:extLst>
      <p:ext uri="{BB962C8B-B14F-4D97-AF65-F5344CB8AC3E}">
        <p14:creationId xmlns:p14="http://schemas.microsoft.com/office/powerpoint/2010/main" val="2529270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8E892-068E-0628-3FEF-9E8603C13FB5}"/>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3F6D0D67-9782-0438-E91B-8975219619F6}"/>
              </a:ext>
            </a:extLst>
          </p:cNvPr>
          <p:cNvPicPr>
            <a:picLocks noChangeAspect="1"/>
          </p:cNvPicPr>
          <p:nvPr/>
        </p:nvPicPr>
        <p:blipFill>
          <a:blip r:embed="rId2"/>
          <a:stretch>
            <a:fillRect/>
          </a:stretch>
        </p:blipFill>
        <p:spPr>
          <a:xfrm>
            <a:off x="271903" y="575999"/>
            <a:ext cx="7805907" cy="5896947"/>
          </a:xfrm>
          <a:prstGeom prst="rect">
            <a:avLst/>
          </a:prstGeom>
        </p:spPr>
      </p:pic>
      <p:sp>
        <p:nvSpPr>
          <p:cNvPr id="2" name="スライド番号プレースホルダー 1">
            <a:extLst>
              <a:ext uri="{FF2B5EF4-FFF2-40B4-BE49-F238E27FC236}">
                <a16:creationId xmlns:a16="http://schemas.microsoft.com/office/drawing/2014/main" id="{4A63F631-6D2D-4B9B-269B-B6E1C05D40ED}"/>
              </a:ext>
            </a:extLst>
          </p:cNvPr>
          <p:cNvSpPr>
            <a:spLocks noGrp="1"/>
          </p:cNvSpPr>
          <p:nvPr>
            <p:ph type="sldNum" sz="quarter" idx="12"/>
          </p:nvPr>
        </p:nvSpPr>
        <p:spPr/>
        <p:txBody>
          <a:bodyPr/>
          <a:lstStyle/>
          <a:p>
            <a:fld id="{5AE546C7-DDCC-4C79-B357-34FAB75EF343}" type="slidenum">
              <a:rPr kumimoji="1" lang="ja-JP" altLang="en-US" smtClean="0"/>
              <a:t>15</a:t>
            </a:fld>
            <a:endParaRPr kumimoji="1" lang="ja-JP" altLang="en-US"/>
          </a:p>
        </p:txBody>
      </p:sp>
      <p:sp>
        <p:nvSpPr>
          <p:cNvPr id="3" name="タイトル 2">
            <a:extLst>
              <a:ext uri="{FF2B5EF4-FFF2-40B4-BE49-F238E27FC236}">
                <a16:creationId xmlns:a16="http://schemas.microsoft.com/office/drawing/2014/main" id="{9CC24B96-EF17-DEF3-6B77-ADF3F5D961A8}"/>
              </a:ext>
            </a:extLst>
          </p:cNvPr>
          <p:cNvSpPr>
            <a:spLocks noGrp="1"/>
          </p:cNvSpPr>
          <p:nvPr>
            <p:ph type="title"/>
          </p:nvPr>
        </p:nvSpPr>
        <p:spPr/>
        <p:txBody>
          <a:bodyPr/>
          <a:lstStyle/>
          <a:p>
            <a:r>
              <a:rPr kumimoji="1" lang="ja-JP" altLang="en-US" dirty="0"/>
              <a:t>１（解答）</a:t>
            </a:r>
          </a:p>
        </p:txBody>
      </p:sp>
      <p:pic>
        <p:nvPicPr>
          <p:cNvPr id="4" name="図 3" descr="back.png">
            <a:hlinkClick r:id="rId3" action="ppaction://hlinksldjump"/>
            <a:extLst>
              <a:ext uri="{FF2B5EF4-FFF2-40B4-BE49-F238E27FC236}">
                <a16:creationId xmlns:a16="http://schemas.microsoft.com/office/drawing/2014/main" id="{6CB7D05D-E4AC-9CB6-CAE3-E331C2FDE587}"/>
              </a:ext>
            </a:extLst>
          </p:cNvPr>
          <p:cNvPicPr>
            <a:picLocks noChangeAspect="1"/>
          </p:cNvPicPr>
          <p:nvPr/>
        </p:nvPicPr>
        <p:blipFill>
          <a:blip r:embed="rId4">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Tree>
    <p:extLst>
      <p:ext uri="{BB962C8B-B14F-4D97-AF65-F5344CB8AC3E}">
        <p14:creationId xmlns:p14="http://schemas.microsoft.com/office/powerpoint/2010/main" val="1932611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56BF75-399F-470D-9DD7-E55E31B2E15B}"/>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C5F3000-FD95-EF49-8A60-7BFEF7FF9157}"/>
              </a:ext>
            </a:extLst>
          </p:cNvPr>
          <p:cNvSpPr>
            <a:spLocks noGrp="1"/>
          </p:cNvSpPr>
          <p:nvPr>
            <p:ph type="sldNum" sz="quarter" idx="12"/>
          </p:nvPr>
        </p:nvSpPr>
        <p:spPr/>
        <p:txBody>
          <a:bodyPr/>
          <a:lstStyle/>
          <a:p>
            <a:fld id="{5AE546C7-DDCC-4C79-B357-34FAB75EF343}" type="slidenum">
              <a:rPr kumimoji="1" lang="ja-JP" altLang="en-US" smtClean="0"/>
              <a:t>16</a:t>
            </a:fld>
            <a:endParaRPr kumimoji="1" lang="ja-JP" altLang="en-US"/>
          </a:p>
        </p:txBody>
      </p:sp>
      <p:sp>
        <p:nvSpPr>
          <p:cNvPr id="3" name="タイトル 2">
            <a:extLst>
              <a:ext uri="{FF2B5EF4-FFF2-40B4-BE49-F238E27FC236}">
                <a16:creationId xmlns:a16="http://schemas.microsoft.com/office/drawing/2014/main" id="{473A90C6-E531-2F68-F1A1-860F3A5ADF97}"/>
              </a:ext>
            </a:extLst>
          </p:cNvPr>
          <p:cNvSpPr>
            <a:spLocks noGrp="1"/>
          </p:cNvSpPr>
          <p:nvPr>
            <p:ph type="title"/>
          </p:nvPr>
        </p:nvSpPr>
        <p:spPr/>
        <p:txBody>
          <a:bodyPr/>
          <a:lstStyle/>
          <a:p>
            <a:r>
              <a:rPr kumimoji="1" lang="ja-JP" altLang="en-US" dirty="0"/>
              <a:t>２（問題）</a:t>
            </a:r>
          </a:p>
        </p:txBody>
      </p:sp>
      <p:pic>
        <p:nvPicPr>
          <p:cNvPr id="5" name="図 4">
            <a:extLst>
              <a:ext uri="{FF2B5EF4-FFF2-40B4-BE49-F238E27FC236}">
                <a16:creationId xmlns:a16="http://schemas.microsoft.com/office/drawing/2014/main" id="{73A81699-A897-2241-D73E-BD323296FFF2}"/>
              </a:ext>
            </a:extLst>
          </p:cNvPr>
          <p:cNvPicPr>
            <a:picLocks noChangeAspect="1"/>
          </p:cNvPicPr>
          <p:nvPr/>
        </p:nvPicPr>
        <p:blipFill>
          <a:blip r:embed="rId2"/>
          <a:stretch>
            <a:fillRect/>
          </a:stretch>
        </p:blipFill>
        <p:spPr>
          <a:xfrm>
            <a:off x="42113" y="811764"/>
            <a:ext cx="9101887" cy="2888386"/>
          </a:xfrm>
          <a:prstGeom prst="rect">
            <a:avLst/>
          </a:prstGeom>
        </p:spPr>
      </p:pic>
    </p:spTree>
    <p:extLst>
      <p:ext uri="{BB962C8B-B14F-4D97-AF65-F5344CB8AC3E}">
        <p14:creationId xmlns:p14="http://schemas.microsoft.com/office/powerpoint/2010/main" val="1300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37590-C743-79B3-1915-4F77028422C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29BC80A8-1672-4AC0-6489-371846843B7C}"/>
              </a:ext>
            </a:extLst>
          </p:cNvPr>
          <p:cNvSpPr>
            <a:spLocks noGrp="1"/>
          </p:cNvSpPr>
          <p:nvPr>
            <p:ph type="sldNum" sz="quarter" idx="12"/>
          </p:nvPr>
        </p:nvSpPr>
        <p:spPr/>
        <p:txBody>
          <a:bodyPr/>
          <a:lstStyle/>
          <a:p>
            <a:fld id="{5AE546C7-DDCC-4C79-B357-34FAB75EF343}" type="slidenum">
              <a:rPr kumimoji="1" lang="ja-JP" altLang="en-US" smtClean="0"/>
              <a:t>17</a:t>
            </a:fld>
            <a:endParaRPr kumimoji="1" lang="ja-JP" altLang="en-US"/>
          </a:p>
        </p:txBody>
      </p:sp>
      <p:sp>
        <p:nvSpPr>
          <p:cNvPr id="3" name="タイトル 2">
            <a:extLst>
              <a:ext uri="{FF2B5EF4-FFF2-40B4-BE49-F238E27FC236}">
                <a16:creationId xmlns:a16="http://schemas.microsoft.com/office/drawing/2014/main" id="{6A78EA2C-CD8D-67F9-AD15-14CBD1E1A240}"/>
              </a:ext>
            </a:extLst>
          </p:cNvPr>
          <p:cNvSpPr>
            <a:spLocks noGrp="1"/>
          </p:cNvSpPr>
          <p:nvPr>
            <p:ph type="title"/>
          </p:nvPr>
        </p:nvSpPr>
        <p:spPr/>
        <p:txBody>
          <a:bodyPr/>
          <a:lstStyle/>
          <a:p>
            <a:r>
              <a:rPr lang="ja-JP" altLang="en-US" dirty="0"/>
              <a:t>２</a:t>
            </a:r>
            <a:r>
              <a:rPr kumimoji="1" lang="ja-JP" altLang="en-US" dirty="0"/>
              <a:t>（解答）</a:t>
            </a:r>
          </a:p>
        </p:txBody>
      </p:sp>
      <p:pic>
        <p:nvPicPr>
          <p:cNvPr id="4" name="図 3" descr="back.png">
            <a:hlinkClick r:id="rId2" action="ppaction://hlinksldjump"/>
            <a:extLst>
              <a:ext uri="{FF2B5EF4-FFF2-40B4-BE49-F238E27FC236}">
                <a16:creationId xmlns:a16="http://schemas.microsoft.com/office/drawing/2014/main" id="{03D11E92-41D1-D157-2885-56BB30A971CC}"/>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C5A164F4-3AF2-4CB4-6720-B946245118B2}"/>
              </a:ext>
            </a:extLst>
          </p:cNvPr>
          <p:cNvPicPr>
            <a:picLocks noChangeAspect="1"/>
          </p:cNvPicPr>
          <p:nvPr/>
        </p:nvPicPr>
        <p:blipFill>
          <a:blip r:embed="rId4"/>
          <a:stretch>
            <a:fillRect/>
          </a:stretch>
        </p:blipFill>
        <p:spPr>
          <a:xfrm>
            <a:off x="20024" y="792913"/>
            <a:ext cx="9138868" cy="2948663"/>
          </a:xfrm>
          <a:prstGeom prst="rect">
            <a:avLst/>
          </a:prstGeom>
        </p:spPr>
      </p:pic>
    </p:spTree>
    <p:extLst>
      <p:ext uri="{BB962C8B-B14F-4D97-AF65-F5344CB8AC3E}">
        <p14:creationId xmlns:p14="http://schemas.microsoft.com/office/powerpoint/2010/main" val="2155034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7AC53-18CE-655C-7553-D2C77CC7851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5F50ED6-31AF-6612-18F6-B7E1B20DFF8B}"/>
              </a:ext>
            </a:extLst>
          </p:cNvPr>
          <p:cNvSpPr>
            <a:spLocks noGrp="1"/>
          </p:cNvSpPr>
          <p:nvPr>
            <p:ph type="sldNum" sz="quarter" idx="12"/>
          </p:nvPr>
        </p:nvSpPr>
        <p:spPr/>
        <p:txBody>
          <a:bodyPr/>
          <a:lstStyle/>
          <a:p>
            <a:fld id="{5AE546C7-DDCC-4C79-B357-34FAB75EF343}" type="slidenum">
              <a:rPr kumimoji="1" lang="ja-JP" altLang="en-US" smtClean="0"/>
              <a:t>18</a:t>
            </a:fld>
            <a:endParaRPr kumimoji="1" lang="ja-JP" altLang="en-US"/>
          </a:p>
        </p:txBody>
      </p:sp>
      <p:sp>
        <p:nvSpPr>
          <p:cNvPr id="3" name="タイトル 2">
            <a:extLst>
              <a:ext uri="{FF2B5EF4-FFF2-40B4-BE49-F238E27FC236}">
                <a16:creationId xmlns:a16="http://schemas.microsoft.com/office/drawing/2014/main" id="{22459818-7AB6-522D-91B4-FD2388993F79}"/>
              </a:ext>
            </a:extLst>
          </p:cNvPr>
          <p:cNvSpPr>
            <a:spLocks noGrp="1"/>
          </p:cNvSpPr>
          <p:nvPr>
            <p:ph type="title"/>
          </p:nvPr>
        </p:nvSpPr>
        <p:spPr/>
        <p:txBody>
          <a:bodyPr/>
          <a:lstStyle/>
          <a:p>
            <a:r>
              <a:rPr kumimoji="1" lang="ja-JP" altLang="en-US" dirty="0"/>
              <a:t>３（問題）</a:t>
            </a:r>
          </a:p>
        </p:txBody>
      </p:sp>
      <p:pic>
        <p:nvPicPr>
          <p:cNvPr id="5" name="図 4">
            <a:extLst>
              <a:ext uri="{FF2B5EF4-FFF2-40B4-BE49-F238E27FC236}">
                <a16:creationId xmlns:a16="http://schemas.microsoft.com/office/drawing/2014/main" id="{3B5BAB81-C251-8AB4-4AD5-C98A14ECEDB1}"/>
              </a:ext>
            </a:extLst>
          </p:cNvPr>
          <p:cNvPicPr>
            <a:picLocks noChangeAspect="1"/>
          </p:cNvPicPr>
          <p:nvPr/>
        </p:nvPicPr>
        <p:blipFill>
          <a:blip r:embed="rId2"/>
          <a:stretch>
            <a:fillRect/>
          </a:stretch>
        </p:blipFill>
        <p:spPr>
          <a:xfrm>
            <a:off x="20024" y="783773"/>
            <a:ext cx="9037960" cy="2517400"/>
          </a:xfrm>
          <a:prstGeom prst="rect">
            <a:avLst/>
          </a:prstGeom>
        </p:spPr>
      </p:pic>
    </p:spTree>
    <p:extLst>
      <p:ext uri="{BB962C8B-B14F-4D97-AF65-F5344CB8AC3E}">
        <p14:creationId xmlns:p14="http://schemas.microsoft.com/office/powerpoint/2010/main" val="40400608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826C51-5FE8-1261-7491-17F00C1087DC}"/>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DD47EA1-D23B-CFB3-9DD4-5C45C17232CC}"/>
              </a:ext>
            </a:extLst>
          </p:cNvPr>
          <p:cNvSpPr>
            <a:spLocks noGrp="1"/>
          </p:cNvSpPr>
          <p:nvPr>
            <p:ph type="sldNum" sz="quarter" idx="12"/>
          </p:nvPr>
        </p:nvSpPr>
        <p:spPr/>
        <p:txBody>
          <a:bodyPr/>
          <a:lstStyle/>
          <a:p>
            <a:fld id="{5AE546C7-DDCC-4C79-B357-34FAB75EF343}" type="slidenum">
              <a:rPr kumimoji="1" lang="ja-JP" altLang="en-US" smtClean="0"/>
              <a:t>19</a:t>
            </a:fld>
            <a:endParaRPr kumimoji="1" lang="ja-JP" altLang="en-US"/>
          </a:p>
        </p:txBody>
      </p:sp>
      <p:sp>
        <p:nvSpPr>
          <p:cNvPr id="3" name="タイトル 2">
            <a:extLst>
              <a:ext uri="{FF2B5EF4-FFF2-40B4-BE49-F238E27FC236}">
                <a16:creationId xmlns:a16="http://schemas.microsoft.com/office/drawing/2014/main" id="{4247589D-A022-0C02-BF69-1B115DF24545}"/>
              </a:ext>
            </a:extLst>
          </p:cNvPr>
          <p:cNvSpPr>
            <a:spLocks noGrp="1"/>
          </p:cNvSpPr>
          <p:nvPr>
            <p:ph type="title"/>
          </p:nvPr>
        </p:nvSpPr>
        <p:spPr/>
        <p:txBody>
          <a:bodyPr/>
          <a:lstStyle/>
          <a:p>
            <a:r>
              <a:rPr kumimoji="1" lang="ja-JP" altLang="en-US" dirty="0"/>
              <a:t>３（解答）</a:t>
            </a:r>
          </a:p>
        </p:txBody>
      </p:sp>
      <p:pic>
        <p:nvPicPr>
          <p:cNvPr id="4" name="図 3" descr="back.png">
            <a:hlinkClick r:id="rId2" action="ppaction://hlinksldjump"/>
            <a:extLst>
              <a:ext uri="{FF2B5EF4-FFF2-40B4-BE49-F238E27FC236}">
                <a16:creationId xmlns:a16="http://schemas.microsoft.com/office/drawing/2014/main" id="{C6174719-72B6-D111-EEDC-5C24A1C719D2}"/>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7" name="図 6">
            <a:extLst>
              <a:ext uri="{FF2B5EF4-FFF2-40B4-BE49-F238E27FC236}">
                <a16:creationId xmlns:a16="http://schemas.microsoft.com/office/drawing/2014/main" id="{033ECC2C-A2AB-1405-F9F6-E5AA7CE38DAA}"/>
              </a:ext>
            </a:extLst>
          </p:cNvPr>
          <p:cNvPicPr>
            <a:picLocks noChangeAspect="1"/>
          </p:cNvPicPr>
          <p:nvPr/>
        </p:nvPicPr>
        <p:blipFill>
          <a:blip r:embed="rId4"/>
          <a:stretch>
            <a:fillRect/>
          </a:stretch>
        </p:blipFill>
        <p:spPr>
          <a:xfrm>
            <a:off x="-7202" y="803257"/>
            <a:ext cx="9151202" cy="2509361"/>
          </a:xfrm>
          <a:prstGeom prst="rect">
            <a:avLst/>
          </a:prstGeom>
        </p:spPr>
      </p:pic>
    </p:spTree>
    <p:extLst>
      <p:ext uri="{BB962C8B-B14F-4D97-AF65-F5344CB8AC3E}">
        <p14:creationId xmlns:p14="http://schemas.microsoft.com/office/powerpoint/2010/main" val="4182038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7AFDAB14-A0A8-B445-5E9E-87B1DEE25F04}"/>
              </a:ext>
            </a:extLst>
          </p:cNvPr>
          <p:cNvPicPr>
            <a:picLocks noChangeAspect="1"/>
          </p:cNvPicPr>
          <p:nvPr/>
        </p:nvPicPr>
        <p:blipFill>
          <a:blip r:embed="rId3"/>
          <a:stretch>
            <a:fillRect/>
          </a:stretch>
        </p:blipFill>
        <p:spPr>
          <a:xfrm>
            <a:off x="4572000" y="906238"/>
            <a:ext cx="3871886" cy="5463221"/>
          </a:xfrm>
          <a:prstGeom prst="rect">
            <a:avLst/>
          </a:prstGeom>
          <a:ln>
            <a:solidFill>
              <a:schemeClr val="tx1">
                <a:lumMod val="50000"/>
                <a:lumOff val="50000"/>
              </a:schemeClr>
            </a:solidFill>
          </a:ln>
        </p:spPr>
      </p:pic>
      <p:pic>
        <p:nvPicPr>
          <p:cNvPr id="6" name="図 5">
            <a:extLst>
              <a:ext uri="{FF2B5EF4-FFF2-40B4-BE49-F238E27FC236}">
                <a16:creationId xmlns:a16="http://schemas.microsoft.com/office/drawing/2014/main" id="{9F89001B-1BFC-155D-807C-5FA888C27970}"/>
              </a:ext>
            </a:extLst>
          </p:cNvPr>
          <p:cNvPicPr>
            <a:picLocks noChangeAspect="1"/>
          </p:cNvPicPr>
          <p:nvPr/>
        </p:nvPicPr>
        <p:blipFill>
          <a:blip r:embed="rId4"/>
          <a:stretch>
            <a:fillRect/>
          </a:stretch>
        </p:blipFill>
        <p:spPr>
          <a:xfrm>
            <a:off x="271488" y="939693"/>
            <a:ext cx="3871886" cy="5468972"/>
          </a:xfrm>
          <a:prstGeom prst="rect">
            <a:avLst/>
          </a:prstGeom>
          <a:ln>
            <a:solidFill>
              <a:schemeClr val="tx1">
                <a:lumMod val="50000"/>
                <a:lumOff val="50000"/>
              </a:schemeClr>
            </a:solidFill>
          </a:ln>
        </p:spPr>
      </p:pic>
      <p:sp>
        <p:nvSpPr>
          <p:cNvPr id="2" name="スライド番号プレースホルダー 1">
            <a:extLst>
              <a:ext uri="{FF2B5EF4-FFF2-40B4-BE49-F238E27FC236}">
                <a16:creationId xmlns:a16="http://schemas.microsoft.com/office/drawing/2014/main" id="{1CD498B4-7B07-BF09-DF77-392516151898}"/>
              </a:ext>
            </a:extLst>
          </p:cNvPr>
          <p:cNvSpPr>
            <a:spLocks noGrp="1"/>
          </p:cNvSpPr>
          <p:nvPr>
            <p:ph type="sldNum" sz="quarter" idx="12"/>
          </p:nvPr>
        </p:nvSpPr>
        <p:spPr/>
        <p:txBody>
          <a:bodyPr/>
          <a:lstStyle/>
          <a:p>
            <a:fld id="{1D2D80A6-8C57-4D7C-88C1-BE2A757EE893}" type="slidenum">
              <a:rPr kumimoji="1" lang="ja-JP" altLang="en-US" smtClean="0"/>
              <a:t>2</a:t>
            </a:fld>
            <a:endParaRPr kumimoji="1" lang="ja-JP" altLang="en-US"/>
          </a:p>
        </p:txBody>
      </p:sp>
      <p:sp>
        <p:nvSpPr>
          <p:cNvPr id="5" name="タイトル 4">
            <a:extLst>
              <a:ext uri="{FF2B5EF4-FFF2-40B4-BE49-F238E27FC236}">
                <a16:creationId xmlns:a16="http://schemas.microsoft.com/office/drawing/2014/main" id="{A5C4C149-080D-349F-BDC3-4B687D46C4B3}"/>
              </a:ext>
            </a:extLst>
          </p:cNvPr>
          <p:cNvSpPr>
            <a:spLocks noGrp="1"/>
          </p:cNvSpPr>
          <p:nvPr>
            <p:ph type="title"/>
          </p:nvPr>
        </p:nvSpPr>
        <p:spPr/>
        <p:txBody>
          <a:bodyPr/>
          <a:lstStyle/>
          <a:p>
            <a:r>
              <a:rPr lang="ja-JP" altLang="en-US" dirty="0"/>
              <a:t>問題インデックス</a:t>
            </a:r>
          </a:p>
        </p:txBody>
      </p:sp>
      <p:sp>
        <p:nvSpPr>
          <p:cNvPr id="9" name="コンテンツ プレースホルダー 8">
            <a:extLst>
              <a:ext uri="{FF2B5EF4-FFF2-40B4-BE49-F238E27FC236}">
                <a16:creationId xmlns:a16="http://schemas.microsoft.com/office/drawing/2014/main" id="{8A1F8EBE-31BE-BD20-F119-2273EEA941CF}"/>
              </a:ext>
            </a:extLst>
          </p:cNvPr>
          <p:cNvSpPr txBox="1">
            <a:spLocks/>
          </p:cNvSpPr>
          <p:nvPr/>
        </p:nvSpPr>
        <p:spPr>
          <a:xfrm>
            <a:off x="492180" y="1527568"/>
            <a:ext cx="3359358" cy="2529254"/>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4" name="図 3" descr="link.png">
            <a:hlinkClick r:id="rId5" action="ppaction://hlinksldjump"/>
            <a:extLst>
              <a:ext uri="{FF2B5EF4-FFF2-40B4-BE49-F238E27FC236}">
                <a16:creationId xmlns:a16="http://schemas.microsoft.com/office/drawing/2014/main" id="{7DB38991-5E7A-6975-812D-EF795BD20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9200" y="1492231"/>
            <a:ext cx="524213" cy="149340"/>
          </a:xfrm>
          <a:prstGeom prst="rect">
            <a:avLst/>
          </a:prstGeom>
        </p:spPr>
      </p:pic>
      <p:sp>
        <p:nvSpPr>
          <p:cNvPr id="14" name="コンテンツ プレースホルダー 8">
            <a:extLst>
              <a:ext uri="{FF2B5EF4-FFF2-40B4-BE49-F238E27FC236}">
                <a16:creationId xmlns:a16="http://schemas.microsoft.com/office/drawing/2014/main" id="{27746CFF-4559-E57D-F46D-6E891F4101F6}"/>
              </a:ext>
            </a:extLst>
          </p:cNvPr>
          <p:cNvSpPr txBox="1">
            <a:spLocks/>
          </p:cNvSpPr>
          <p:nvPr/>
        </p:nvSpPr>
        <p:spPr>
          <a:xfrm>
            <a:off x="492895" y="4114800"/>
            <a:ext cx="3358638" cy="104353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5" name="コンテンツ プレースホルダー 8">
            <a:extLst>
              <a:ext uri="{FF2B5EF4-FFF2-40B4-BE49-F238E27FC236}">
                <a16:creationId xmlns:a16="http://schemas.microsoft.com/office/drawing/2014/main" id="{DCAFDDAE-A05A-C93A-7F79-78AFFB8D6D4E}"/>
              </a:ext>
            </a:extLst>
          </p:cNvPr>
          <p:cNvSpPr txBox="1">
            <a:spLocks/>
          </p:cNvSpPr>
          <p:nvPr/>
        </p:nvSpPr>
        <p:spPr>
          <a:xfrm>
            <a:off x="492180" y="5216317"/>
            <a:ext cx="3358638" cy="97505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2" name="コンテンツ プレースホルダー 8">
            <a:extLst>
              <a:ext uri="{FF2B5EF4-FFF2-40B4-BE49-F238E27FC236}">
                <a16:creationId xmlns:a16="http://schemas.microsoft.com/office/drawing/2014/main" id="{320F7222-0B9B-772B-BAA7-AD6C3514D383}"/>
              </a:ext>
            </a:extLst>
          </p:cNvPr>
          <p:cNvSpPr txBox="1">
            <a:spLocks/>
          </p:cNvSpPr>
          <p:nvPr/>
        </p:nvSpPr>
        <p:spPr>
          <a:xfrm>
            <a:off x="4915053" y="1492231"/>
            <a:ext cx="3333750" cy="1542252"/>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sp>
        <p:nvSpPr>
          <p:cNvPr id="13" name="コンテンツ プレースホルダー 8">
            <a:extLst>
              <a:ext uri="{FF2B5EF4-FFF2-40B4-BE49-F238E27FC236}">
                <a16:creationId xmlns:a16="http://schemas.microsoft.com/office/drawing/2014/main" id="{10C2229D-A3CE-9A99-5F1D-C4AD02BEAA64}"/>
              </a:ext>
            </a:extLst>
          </p:cNvPr>
          <p:cNvSpPr txBox="1">
            <a:spLocks/>
          </p:cNvSpPr>
          <p:nvPr/>
        </p:nvSpPr>
        <p:spPr>
          <a:xfrm>
            <a:off x="4915053" y="3109152"/>
            <a:ext cx="3333750" cy="1196809"/>
          </a:xfrm>
          <a:prstGeom prst="roundRect">
            <a:avLst>
              <a:gd name="adj" fmla="val 4090"/>
            </a:avLst>
          </a:prstGeom>
          <a:ln w="25400">
            <a:solidFill>
              <a:srgbClr val="00B0F0"/>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2800" b="1" dirty="0"/>
          </a:p>
        </p:txBody>
      </p:sp>
      <p:pic>
        <p:nvPicPr>
          <p:cNvPr id="16" name="図 15" descr="link.png">
            <a:hlinkClick r:id="rId7" action="ppaction://hlinksldjump"/>
            <a:extLst>
              <a:ext uri="{FF2B5EF4-FFF2-40B4-BE49-F238E27FC236}">
                <a16:creationId xmlns:a16="http://schemas.microsoft.com/office/drawing/2014/main" id="{1067A4E0-D992-9FB1-4A2C-DB70008238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12785" y="3126672"/>
            <a:ext cx="524213" cy="149340"/>
          </a:xfrm>
          <a:prstGeom prst="rect">
            <a:avLst/>
          </a:prstGeom>
        </p:spPr>
      </p:pic>
      <p:pic>
        <p:nvPicPr>
          <p:cNvPr id="17" name="図 16" descr="link.png">
            <a:hlinkClick r:id="rId8" action="ppaction://hlinksldjump"/>
            <a:extLst>
              <a:ext uri="{FF2B5EF4-FFF2-40B4-BE49-F238E27FC236}">
                <a16:creationId xmlns:a16="http://schemas.microsoft.com/office/drawing/2014/main" id="{AE771367-4225-6E34-5BF7-F60FB862D1C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95128" y="5216317"/>
            <a:ext cx="524213" cy="149340"/>
          </a:xfrm>
          <a:prstGeom prst="rect">
            <a:avLst/>
          </a:prstGeom>
        </p:spPr>
      </p:pic>
      <p:pic>
        <p:nvPicPr>
          <p:cNvPr id="18" name="図 17" descr="link.png">
            <a:hlinkClick r:id="rId9" action="ppaction://hlinksldjump"/>
            <a:extLst>
              <a:ext uri="{FF2B5EF4-FFF2-40B4-BE49-F238E27FC236}">
                <a16:creationId xmlns:a16="http://schemas.microsoft.com/office/drawing/2014/main" id="{9D324595-227E-23AF-5B58-89FB8018DE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69" y="4112522"/>
            <a:ext cx="524213" cy="149340"/>
          </a:xfrm>
          <a:prstGeom prst="rect">
            <a:avLst/>
          </a:prstGeom>
        </p:spPr>
      </p:pic>
      <p:pic>
        <p:nvPicPr>
          <p:cNvPr id="20" name="図 19" descr="link.png">
            <a:hlinkClick r:id="rId10" action="ppaction://hlinksldjump"/>
            <a:extLst>
              <a:ext uri="{FF2B5EF4-FFF2-40B4-BE49-F238E27FC236}">
                <a16:creationId xmlns:a16="http://schemas.microsoft.com/office/drawing/2014/main" id="{55C4DE39-6B98-9D3C-13DC-C8FC60BE279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81270" y="1613663"/>
            <a:ext cx="524213" cy="149340"/>
          </a:xfrm>
          <a:prstGeom prst="rect">
            <a:avLst/>
          </a:prstGeom>
        </p:spPr>
      </p:pic>
      <p:pic>
        <p:nvPicPr>
          <p:cNvPr id="21" name="図 20" descr="link.png">
            <a:hlinkClick r:id="rId11" action="ppaction://hlinksldjump"/>
            <a:extLst>
              <a:ext uri="{FF2B5EF4-FFF2-40B4-BE49-F238E27FC236}">
                <a16:creationId xmlns:a16="http://schemas.microsoft.com/office/drawing/2014/main" id="{26759CBB-82C5-AF77-9035-AEE188234EC5}"/>
              </a:ext>
            </a:extLst>
          </p:cNvPr>
          <p:cNvPicPr>
            <a:picLocks noChangeAspect="1"/>
          </p:cNvPicPr>
          <p:nvPr/>
        </p:nvPicPr>
        <p:blipFill>
          <a:blip r:embed="rId12" cstate="print">
            <a:alphaModFix amt="91000"/>
            <a:duotone>
              <a:prstClr val="black"/>
              <a:schemeClr val="accent4">
                <a:tint val="45000"/>
                <a:satMod val="400000"/>
              </a:schemeClr>
            </a:duotone>
            <a:extLst>
              <a:ext uri="{BEBA8EAE-BF5A-486C-A8C5-ECC9F3942E4B}">
                <a14:imgProps xmlns:a14="http://schemas.microsoft.com/office/drawing/2010/main">
                  <a14:imgLayer r:embed="rId1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78883" y="1799629"/>
            <a:ext cx="524213" cy="149340"/>
          </a:xfrm>
          <a:prstGeom prst="rect">
            <a:avLst/>
          </a:prstGeom>
          <a:noFill/>
        </p:spPr>
      </p:pic>
      <p:pic>
        <p:nvPicPr>
          <p:cNvPr id="23" name="図 22" descr="link.png">
            <a:hlinkClick r:id="rId14" action="ppaction://hlinksldjump"/>
            <a:extLst>
              <a:ext uri="{FF2B5EF4-FFF2-40B4-BE49-F238E27FC236}">
                <a16:creationId xmlns:a16="http://schemas.microsoft.com/office/drawing/2014/main" id="{41699B7C-7211-F02C-8CE0-468CED14C248}"/>
              </a:ext>
            </a:extLst>
          </p:cNvPr>
          <p:cNvPicPr>
            <a:picLocks noChangeAspect="1"/>
          </p:cNvPicPr>
          <p:nvPr/>
        </p:nvPicPr>
        <p:blipFill>
          <a:blip r:embed="rId12" cstate="print">
            <a:alphaModFix amt="91000"/>
            <a:duotone>
              <a:prstClr val="black"/>
              <a:schemeClr val="accent4">
                <a:tint val="45000"/>
                <a:satMod val="400000"/>
              </a:schemeClr>
            </a:duotone>
            <a:extLst>
              <a:ext uri="{BEBA8EAE-BF5A-486C-A8C5-ECC9F3942E4B}">
                <a14:imgProps xmlns:a14="http://schemas.microsoft.com/office/drawing/2010/main">
                  <a14:imgLayer r:embed="rId1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81268" y="4305961"/>
            <a:ext cx="524213" cy="149340"/>
          </a:xfrm>
          <a:prstGeom prst="rect">
            <a:avLst/>
          </a:prstGeom>
          <a:noFill/>
        </p:spPr>
      </p:pic>
      <p:pic>
        <p:nvPicPr>
          <p:cNvPr id="24" name="図 23" descr="link.png">
            <a:hlinkClick r:id="rId15" action="ppaction://hlinksldjump"/>
            <a:extLst>
              <a:ext uri="{FF2B5EF4-FFF2-40B4-BE49-F238E27FC236}">
                <a16:creationId xmlns:a16="http://schemas.microsoft.com/office/drawing/2014/main" id="{68462EC2-25B7-9B23-47F5-185EADA98D06}"/>
              </a:ext>
            </a:extLst>
          </p:cNvPr>
          <p:cNvPicPr>
            <a:picLocks noChangeAspect="1"/>
          </p:cNvPicPr>
          <p:nvPr/>
        </p:nvPicPr>
        <p:blipFill>
          <a:blip r:embed="rId12" cstate="print">
            <a:alphaModFix amt="91000"/>
            <a:duotone>
              <a:prstClr val="black"/>
              <a:schemeClr val="accent4">
                <a:tint val="45000"/>
                <a:satMod val="400000"/>
              </a:schemeClr>
            </a:duotone>
            <a:extLst>
              <a:ext uri="{BEBA8EAE-BF5A-486C-A8C5-ECC9F3942E4B}">
                <a14:imgProps xmlns:a14="http://schemas.microsoft.com/office/drawing/2010/main">
                  <a14:imgLayer r:embed="rId1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3895128" y="5459439"/>
            <a:ext cx="524213" cy="149340"/>
          </a:xfrm>
          <a:prstGeom prst="rect">
            <a:avLst/>
          </a:prstGeom>
          <a:noFill/>
        </p:spPr>
      </p:pic>
      <p:pic>
        <p:nvPicPr>
          <p:cNvPr id="25" name="図 24" descr="link.png">
            <a:hlinkClick r:id="rId16" action="ppaction://hlinksldjump"/>
            <a:extLst>
              <a:ext uri="{FF2B5EF4-FFF2-40B4-BE49-F238E27FC236}">
                <a16:creationId xmlns:a16="http://schemas.microsoft.com/office/drawing/2014/main" id="{15AF6D8F-9A90-F373-FD9E-CF613DD2FC55}"/>
              </a:ext>
            </a:extLst>
          </p:cNvPr>
          <p:cNvPicPr>
            <a:picLocks noChangeAspect="1"/>
          </p:cNvPicPr>
          <p:nvPr/>
        </p:nvPicPr>
        <p:blipFill>
          <a:blip r:embed="rId12" cstate="print">
            <a:alphaModFix amt="91000"/>
            <a:duotone>
              <a:prstClr val="black"/>
              <a:schemeClr val="accent4">
                <a:tint val="45000"/>
                <a:satMod val="400000"/>
              </a:schemeClr>
            </a:duotone>
            <a:extLst>
              <a:ext uri="{BEBA8EAE-BF5A-486C-A8C5-ECC9F3942E4B}">
                <a14:imgProps xmlns:a14="http://schemas.microsoft.com/office/drawing/2010/main">
                  <a14:imgLayer r:embed="rId1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08490" y="1713161"/>
            <a:ext cx="524213" cy="149340"/>
          </a:xfrm>
          <a:prstGeom prst="rect">
            <a:avLst/>
          </a:prstGeom>
          <a:noFill/>
        </p:spPr>
      </p:pic>
      <p:pic>
        <p:nvPicPr>
          <p:cNvPr id="26" name="図 25" descr="link.png">
            <a:hlinkClick r:id="rId17" action="ppaction://hlinksldjump"/>
            <a:extLst>
              <a:ext uri="{FF2B5EF4-FFF2-40B4-BE49-F238E27FC236}">
                <a16:creationId xmlns:a16="http://schemas.microsoft.com/office/drawing/2014/main" id="{88F4FF5C-C0F7-5218-C787-7DB63CC27E5A}"/>
              </a:ext>
            </a:extLst>
          </p:cNvPr>
          <p:cNvPicPr>
            <a:picLocks noChangeAspect="1"/>
          </p:cNvPicPr>
          <p:nvPr/>
        </p:nvPicPr>
        <p:blipFill>
          <a:blip r:embed="rId12" cstate="print">
            <a:alphaModFix amt="91000"/>
            <a:duotone>
              <a:prstClr val="black"/>
              <a:schemeClr val="accent4">
                <a:tint val="45000"/>
                <a:satMod val="400000"/>
              </a:schemeClr>
            </a:duotone>
            <a:extLst>
              <a:ext uri="{BEBA8EAE-BF5A-486C-A8C5-ECC9F3942E4B}">
                <a14:imgProps xmlns:a14="http://schemas.microsoft.com/office/drawing/2010/main">
                  <a14:imgLayer r:embed="rId13">
                    <a14:imgEffect>
                      <a14:colorTemperature colorTemp="6400"/>
                    </a14:imgEffect>
                  </a14:imgLayer>
                </a14:imgProps>
              </a:ext>
              <a:ext uri="{28A0092B-C50C-407E-A947-70E740481C1C}">
                <a14:useLocalDpi xmlns:a14="http://schemas.microsoft.com/office/drawing/2010/main" val="0"/>
              </a:ext>
            </a:extLst>
          </a:blip>
          <a:stretch>
            <a:fillRect/>
          </a:stretch>
        </p:blipFill>
        <p:spPr>
          <a:xfrm>
            <a:off x="8312785" y="3347602"/>
            <a:ext cx="524213" cy="149340"/>
          </a:xfrm>
          <a:prstGeom prst="rect">
            <a:avLst/>
          </a:prstGeom>
          <a:noFill/>
        </p:spPr>
      </p:pic>
    </p:spTree>
    <p:extLst>
      <p:ext uri="{BB962C8B-B14F-4D97-AF65-F5344CB8AC3E}">
        <p14:creationId xmlns:p14="http://schemas.microsoft.com/office/powerpoint/2010/main" val="405599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D09F5-A73B-8060-486B-5A636330AB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008045D8-CBCB-3339-5F38-2A39642D1B53}"/>
              </a:ext>
            </a:extLst>
          </p:cNvPr>
          <p:cNvSpPr>
            <a:spLocks noGrp="1"/>
          </p:cNvSpPr>
          <p:nvPr>
            <p:ph type="sldNum" sz="quarter" idx="12"/>
          </p:nvPr>
        </p:nvSpPr>
        <p:spPr/>
        <p:txBody>
          <a:bodyPr/>
          <a:lstStyle/>
          <a:p>
            <a:fld id="{5AE546C7-DDCC-4C79-B357-34FAB75EF343}" type="slidenum">
              <a:rPr kumimoji="1" lang="ja-JP" altLang="en-US" smtClean="0"/>
              <a:t>20</a:t>
            </a:fld>
            <a:endParaRPr kumimoji="1" lang="ja-JP" altLang="en-US"/>
          </a:p>
        </p:txBody>
      </p:sp>
      <p:sp>
        <p:nvSpPr>
          <p:cNvPr id="3" name="タイトル 2">
            <a:extLst>
              <a:ext uri="{FF2B5EF4-FFF2-40B4-BE49-F238E27FC236}">
                <a16:creationId xmlns:a16="http://schemas.microsoft.com/office/drawing/2014/main" id="{0BD2416C-5935-B186-0D08-A1D669AA18E9}"/>
              </a:ext>
            </a:extLst>
          </p:cNvPr>
          <p:cNvSpPr>
            <a:spLocks noGrp="1"/>
          </p:cNvSpPr>
          <p:nvPr>
            <p:ph type="title"/>
          </p:nvPr>
        </p:nvSpPr>
        <p:spPr/>
        <p:txBody>
          <a:bodyPr/>
          <a:lstStyle/>
          <a:p>
            <a:r>
              <a:rPr kumimoji="1" lang="ja-JP" altLang="en-US" dirty="0"/>
              <a:t>４（問題）</a:t>
            </a:r>
          </a:p>
        </p:txBody>
      </p:sp>
      <p:pic>
        <p:nvPicPr>
          <p:cNvPr id="5" name="図 4">
            <a:extLst>
              <a:ext uri="{FF2B5EF4-FFF2-40B4-BE49-F238E27FC236}">
                <a16:creationId xmlns:a16="http://schemas.microsoft.com/office/drawing/2014/main" id="{EE8F6FA2-44BB-1F2E-763D-4788B7E67609}"/>
              </a:ext>
            </a:extLst>
          </p:cNvPr>
          <p:cNvPicPr>
            <a:picLocks noChangeAspect="1"/>
          </p:cNvPicPr>
          <p:nvPr/>
        </p:nvPicPr>
        <p:blipFill>
          <a:blip r:embed="rId2"/>
          <a:stretch>
            <a:fillRect/>
          </a:stretch>
        </p:blipFill>
        <p:spPr>
          <a:xfrm>
            <a:off x="20024" y="895738"/>
            <a:ext cx="9145154" cy="4245429"/>
          </a:xfrm>
          <a:prstGeom prst="rect">
            <a:avLst/>
          </a:prstGeom>
        </p:spPr>
      </p:pic>
    </p:spTree>
    <p:extLst>
      <p:ext uri="{BB962C8B-B14F-4D97-AF65-F5344CB8AC3E}">
        <p14:creationId xmlns:p14="http://schemas.microsoft.com/office/powerpoint/2010/main" val="508004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EC4018-5DBA-0DE8-4DA1-4050F85E1CA5}"/>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6031348-8BFA-F594-1F43-C8894DFB1160}"/>
              </a:ext>
            </a:extLst>
          </p:cNvPr>
          <p:cNvSpPr>
            <a:spLocks noGrp="1"/>
          </p:cNvSpPr>
          <p:nvPr>
            <p:ph type="sldNum" sz="quarter" idx="12"/>
          </p:nvPr>
        </p:nvSpPr>
        <p:spPr/>
        <p:txBody>
          <a:bodyPr/>
          <a:lstStyle/>
          <a:p>
            <a:fld id="{5AE546C7-DDCC-4C79-B357-34FAB75EF343}" type="slidenum">
              <a:rPr kumimoji="1" lang="ja-JP" altLang="en-US" smtClean="0"/>
              <a:t>21</a:t>
            </a:fld>
            <a:endParaRPr kumimoji="1" lang="ja-JP" altLang="en-US"/>
          </a:p>
        </p:txBody>
      </p:sp>
      <p:sp>
        <p:nvSpPr>
          <p:cNvPr id="3" name="タイトル 2">
            <a:extLst>
              <a:ext uri="{FF2B5EF4-FFF2-40B4-BE49-F238E27FC236}">
                <a16:creationId xmlns:a16="http://schemas.microsoft.com/office/drawing/2014/main" id="{75BBDDA8-183B-08AC-103A-83EFAE15784B}"/>
              </a:ext>
            </a:extLst>
          </p:cNvPr>
          <p:cNvSpPr>
            <a:spLocks noGrp="1"/>
          </p:cNvSpPr>
          <p:nvPr>
            <p:ph type="title"/>
          </p:nvPr>
        </p:nvSpPr>
        <p:spPr/>
        <p:txBody>
          <a:bodyPr/>
          <a:lstStyle/>
          <a:p>
            <a:r>
              <a:rPr kumimoji="1" lang="ja-JP" altLang="en-US" dirty="0"/>
              <a:t>４（解答）</a:t>
            </a:r>
          </a:p>
        </p:txBody>
      </p:sp>
      <p:pic>
        <p:nvPicPr>
          <p:cNvPr id="4" name="図 3" descr="back.png">
            <a:hlinkClick r:id="rId2" action="ppaction://hlinksldjump"/>
            <a:extLst>
              <a:ext uri="{FF2B5EF4-FFF2-40B4-BE49-F238E27FC236}">
                <a16:creationId xmlns:a16="http://schemas.microsoft.com/office/drawing/2014/main" id="{959EA9EA-6510-62C2-DD47-0F70FA10A85D}"/>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9" name="図 8">
            <a:extLst>
              <a:ext uri="{FF2B5EF4-FFF2-40B4-BE49-F238E27FC236}">
                <a16:creationId xmlns:a16="http://schemas.microsoft.com/office/drawing/2014/main" id="{BFA439FF-63A9-1DAA-7D3D-896F36BDCB2E}"/>
              </a:ext>
            </a:extLst>
          </p:cNvPr>
          <p:cNvPicPr>
            <a:picLocks noChangeAspect="1"/>
          </p:cNvPicPr>
          <p:nvPr/>
        </p:nvPicPr>
        <p:blipFill>
          <a:blip r:embed="rId4"/>
          <a:stretch>
            <a:fillRect/>
          </a:stretch>
        </p:blipFill>
        <p:spPr>
          <a:xfrm>
            <a:off x="20024" y="867747"/>
            <a:ext cx="9152366" cy="4273420"/>
          </a:xfrm>
          <a:prstGeom prst="rect">
            <a:avLst/>
          </a:prstGeom>
        </p:spPr>
      </p:pic>
    </p:spTree>
    <p:extLst>
      <p:ext uri="{BB962C8B-B14F-4D97-AF65-F5344CB8AC3E}">
        <p14:creationId xmlns:p14="http://schemas.microsoft.com/office/powerpoint/2010/main" val="1619136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98FD4-79BF-9F76-3D77-2C2AFC70FC3E}"/>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FAA65DF-5EB5-521C-4368-9C9A9DAA2588}"/>
              </a:ext>
            </a:extLst>
          </p:cNvPr>
          <p:cNvSpPr>
            <a:spLocks noGrp="1"/>
          </p:cNvSpPr>
          <p:nvPr>
            <p:ph type="sldNum" sz="quarter" idx="12"/>
          </p:nvPr>
        </p:nvSpPr>
        <p:spPr/>
        <p:txBody>
          <a:bodyPr/>
          <a:lstStyle/>
          <a:p>
            <a:fld id="{5AE546C7-DDCC-4C79-B357-34FAB75EF343}" type="slidenum">
              <a:rPr kumimoji="1" lang="ja-JP" altLang="en-US" smtClean="0"/>
              <a:t>22</a:t>
            </a:fld>
            <a:endParaRPr kumimoji="1" lang="ja-JP" altLang="en-US"/>
          </a:p>
        </p:txBody>
      </p:sp>
      <p:sp>
        <p:nvSpPr>
          <p:cNvPr id="3" name="タイトル 2">
            <a:extLst>
              <a:ext uri="{FF2B5EF4-FFF2-40B4-BE49-F238E27FC236}">
                <a16:creationId xmlns:a16="http://schemas.microsoft.com/office/drawing/2014/main" id="{497B948D-7929-C8AF-8C34-316AFCDEEDD7}"/>
              </a:ext>
            </a:extLst>
          </p:cNvPr>
          <p:cNvSpPr>
            <a:spLocks noGrp="1"/>
          </p:cNvSpPr>
          <p:nvPr>
            <p:ph type="title"/>
          </p:nvPr>
        </p:nvSpPr>
        <p:spPr/>
        <p:txBody>
          <a:bodyPr/>
          <a:lstStyle/>
          <a:p>
            <a:r>
              <a:rPr kumimoji="1" lang="ja-JP" altLang="en-US" dirty="0"/>
              <a:t>５（問題）</a:t>
            </a:r>
          </a:p>
        </p:txBody>
      </p:sp>
      <p:pic>
        <p:nvPicPr>
          <p:cNvPr id="7" name="図 6">
            <a:extLst>
              <a:ext uri="{FF2B5EF4-FFF2-40B4-BE49-F238E27FC236}">
                <a16:creationId xmlns:a16="http://schemas.microsoft.com/office/drawing/2014/main" id="{7743E5CC-1587-03FD-B10F-A0B45E0F2612}"/>
              </a:ext>
            </a:extLst>
          </p:cNvPr>
          <p:cNvPicPr>
            <a:picLocks noChangeAspect="1"/>
          </p:cNvPicPr>
          <p:nvPr/>
        </p:nvPicPr>
        <p:blipFill>
          <a:blip r:embed="rId2"/>
          <a:stretch>
            <a:fillRect/>
          </a:stretch>
        </p:blipFill>
        <p:spPr>
          <a:xfrm>
            <a:off x="20024" y="953855"/>
            <a:ext cx="9066682" cy="3188937"/>
          </a:xfrm>
          <a:prstGeom prst="rect">
            <a:avLst/>
          </a:prstGeom>
        </p:spPr>
      </p:pic>
    </p:spTree>
    <p:extLst>
      <p:ext uri="{BB962C8B-B14F-4D97-AF65-F5344CB8AC3E}">
        <p14:creationId xmlns:p14="http://schemas.microsoft.com/office/powerpoint/2010/main" val="1566990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D5EFF4-3B96-1252-173E-8CB846F86BD1}"/>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D658321-9FBF-3DF1-58C4-909C4FF10568}"/>
              </a:ext>
            </a:extLst>
          </p:cNvPr>
          <p:cNvSpPr>
            <a:spLocks noGrp="1"/>
          </p:cNvSpPr>
          <p:nvPr>
            <p:ph type="sldNum" sz="quarter" idx="12"/>
          </p:nvPr>
        </p:nvSpPr>
        <p:spPr/>
        <p:txBody>
          <a:bodyPr/>
          <a:lstStyle/>
          <a:p>
            <a:fld id="{5AE546C7-DDCC-4C79-B357-34FAB75EF343}" type="slidenum">
              <a:rPr kumimoji="1" lang="ja-JP" altLang="en-US" smtClean="0"/>
              <a:t>23</a:t>
            </a:fld>
            <a:endParaRPr kumimoji="1" lang="ja-JP" altLang="en-US"/>
          </a:p>
        </p:txBody>
      </p:sp>
      <p:sp>
        <p:nvSpPr>
          <p:cNvPr id="3" name="タイトル 2">
            <a:extLst>
              <a:ext uri="{FF2B5EF4-FFF2-40B4-BE49-F238E27FC236}">
                <a16:creationId xmlns:a16="http://schemas.microsoft.com/office/drawing/2014/main" id="{1909EB84-EB54-A065-CD32-2FCDC8AD3266}"/>
              </a:ext>
            </a:extLst>
          </p:cNvPr>
          <p:cNvSpPr>
            <a:spLocks noGrp="1"/>
          </p:cNvSpPr>
          <p:nvPr>
            <p:ph type="title"/>
          </p:nvPr>
        </p:nvSpPr>
        <p:spPr/>
        <p:txBody>
          <a:bodyPr/>
          <a:lstStyle/>
          <a:p>
            <a:r>
              <a:rPr kumimoji="1" lang="ja-JP" altLang="en-US" dirty="0"/>
              <a:t>５（解答例）</a:t>
            </a:r>
          </a:p>
        </p:txBody>
      </p:sp>
      <p:pic>
        <p:nvPicPr>
          <p:cNvPr id="4" name="図 3" descr="back.png">
            <a:hlinkClick r:id="rId2" action="ppaction://hlinksldjump"/>
            <a:extLst>
              <a:ext uri="{FF2B5EF4-FFF2-40B4-BE49-F238E27FC236}">
                <a16:creationId xmlns:a16="http://schemas.microsoft.com/office/drawing/2014/main" id="{4695E44F-406E-F2E8-936E-110ACB3DF627}"/>
              </a:ext>
            </a:extLst>
          </p:cNvPr>
          <p:cNvPicPr>
            <a:picLocks noChangeAspect="1"/>
          </p:cNvPicPr>
          <p:nvPr/>
        </p:nvPicPr>
        <p:blipFill>
          <a:blip r:embed="rId3">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pic>
        <p:nvPicPr>
          <p:cNvPr id="6" name="図 5">
            <a:extLst>
              <a:ext uri="{FF2B5EF4-FFF2-40B4-BE49-F238E27FC236}">
                <a16:creationId xmlns:a16="http://schemas.microsoft.com/office/drawing/2014/main" id="{AD691852-9ED6-B440-51C8-515D4D24DE27}"/>
              </a:ext>
            </a:extLst>
          </p:cNvPr>
          <p:cNvPicPr>
            <a:picLocks noChangeAspect="1"/>
          </p:cNvPicPr>
          <p:nvPr/>
        </p:nvPicPr>
        <p:blipFill>
          <a:blip r:embed="rId4"/>
          <a:stretch>
            <a:fillRect/>
          </a:stretch>
        </p:blipFill>
        <p:spPr>
          <a:xfrm>
            <a:off x="1" y="783772"/>
            <a:ext cx="9144000" cy="3202392"/>
          </a:xfrm>
          <a:prstGeom prst="rect">
            <a:avLst/>
          </a:prstGeom>
        </p:spPr>
      </p:pic>
    </p:spTree>
    <p:extLst>
      <p:ext uri="{BB962C8B-B14F-4D97-AF65-F5344CB8AC3E}">
        <p14:creationId xmlns:p14="http://schemas.microsoft.com/office/powerpoint/2010/main" val="3228653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AE57851-4EB6-4B7A-5D42-7CDE6617FFDA}"/>
              </a:ext>
            </a:extLst>
          </p:cNvPr>
          <p:cNvSpPr>
            <a:spLocks noGrp="1"/>
          </p:cNvSpPr>
          <p:nvPr>
            <p:ph type="sldNum" sz="quarter" idx="12"/>
          </p:nvPr>
        </p:nvSpPr>
        <p:spPr/>
        <p:txBody>
          <a:bodyPr/>
          <a:lstStyle/>
          <a:p>
            <a:fld id="{5AE546C7-DDCC-4C79-B357-34FAB75EF343}" type="slidenum">
              <a:rPr kumimoji="1" lang="ja-JP" altLang="en-US" smtClean="0"/>
              <a:t>3</a:t>
            </a:fld>
            <a:endParaRPr kumimoji="1" lang="ja-JP" altLang="en-US"/>
          </a:p>
        </p:txBody>
      </p:sp>
      <p:sp>
        <p:nvSpPr>
          <p:cNvPr id="3" name="タイトル 2">
            <a:extLst>
              <a:ext uri="{FF2B5EF4-FFF2-40B4-BE49-F238E27FC236}">
                <a16:creationId xmlns:a16="http://schemas.microsoft.com/office/drawing/2014/main" id="{8C5A958E-A74E-C919-1C85-2B72898DA86F}"/>
              </a:ext>
            </a:extLst>
          </p:cNvPr>
          <p:cNvSpPr>
            <a:spLocks noGrp="1"/>
          </p:cNvSpPr>
          <p:nvPr>
            <p:ph type="title"/>
          </p:nvPr>
        </p:nvSpPr>
        <p:spPr>
          <a:xfrm>
            <a:off x="980266" y="174228"/>
            <a:ext cx="7892249" cy="658800"/>
          </a:xfrm>
        </p:spPr>
        <p:txBody>
          <a:bodyPr/>
          <a:lstStyle/>
          <a:p>
            <a:r>
              <a:rPr lang="ja-JP" altLang="en-US" dirty="0"/>
              <a:t>日本の貧困率について考えよう。</a:t>
            </a:r>
            <a:r>
              <a:rPr lang="en-US" altLang="ja-JP" b="0" dirty="0"/>
              <a:t>(1/4)</a:t>
            </a:r>
            <a:endParaRPr kumimoji="1" lang="ja-JP" altLang="en-US" b="0" dirty="0"/>
          </a:p>
        </p:txBody>
      </p:sp>
      <p:sp>
        <p:nvSpPr>
          <p:cNvPr id="4" name="テキスト プレースホルダー 3">
            <a:extLst>
              <a:ext uri="{FF2B5EF4-FFF2-40B4-BE49-F238E27FC236}">
                <a16:creationId xmlns:a16="http://schemas.microsoft.com/office/drawing/2014/main" id="{98E07724-523A-9085-B553-C41ECF860938}"/>
              </a:ext>
            </a:extLst>
          </p:cNvPr>
          <p:cNvSpPr>
            <a:spLocks noGrp="1"/>
          </p:cNvSpPr>
          <p:nvPr>
            <p:ph type="body" sz="quarter" idx="15"/>
          </p:nvPr>
        </p:nvSpPr>
        <p:spPr>
          <a:xfrm>
            <a:off x="206851" y="970202"/>
            <a:ext cx="8797189" cy="5038712"/>
          </a:xfrm>
        </p:spPr>
        <p: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(1)</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次の</a:t>
            </a:r>
            <a:r>
              <a:rPr kumimoji="1" lang="ja-JP" altLang="en-US" sz="3200" b="1" i="0" u="none" strike="noStrike" kern="1200" cap="none" spc="0" normalizeH="0" baseline="0" noProof="0" dirty="0">
                <a:ln>
                  <a:noFill/>
                </a:ln>
                <a:effectLst/>
                <a:uLnTx/>
                <a:uFillTx/>
                <a:latin typeface="ＭＳ Ｐゴシック" panose="020B0600070205080204" pitchFamily="50" charset="-128"/>
                <a:ea typeface="ＭＳ Ｐゴシック" panose="020B0600070205080204" pitchFamily="50" charset="-128"/>
                <a:cs typeface="+mn-cs"/>
              </a:rPr>
              <a:t>（　）</a:t>
            </a:r>
            <a:r>
              <a:rPr kumimoji="1" lang="ja-JP" altLang="en-US"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に適語を記入しよう。</a:t>
            </a:r>
            <a:endParaRPr kumimoji="1" lang="en-US" altLang="ja-JP" sz="3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l" defTabSz="914400" rtl="0" eaLnBrk="1" fontAlgn="auto" latinLnBrk="0" hangingPunct="1">
              <a:lnSpc>
                <a:spcPct val="50000"/>
              </a:lnSpc>
              <a:spcBef>
                <a:spcPts val="0"/>
              </a:spcBef>
              <a:spcAft>
                <a:spcPts val="0"/>
              </a:spcAft>
              <a:buClrTx/>
              <a:buSzTx/>
              <a:buFontTx/>
              <a:buNone/>
              <a:tabLst/>
              <a:defRPr/>
            </a:pPr>
            <a:endParaRPr kumimoji="1" lang="en-US" altLang="ja-JP"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600"/>
              </a:spcBef>
              <a:spcAft>
                <a:spcPts val="0"/>
              </a:spcAft>
              <a:buClrTx/>
              <a:buSzTx/>
              <a:buFontTx/>
              <a:buNone/>
              <a:tabLst/>
              <a:defRPr/>
            </a:pPr>
            <a:r>
              <a:rPr kumimoji="1" lang="ja-JP" altLang="en-US"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相対的貧困率 </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：等価可処分所得（世帯の可処分所得を世帯人員の平方根で割って調整した所得）の中央値の</a:t>
            </a:r>
            <a:r>
              <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50</a:t>
            </a:r>
            <a:r>
              <a:rPr kumimoji="1" lang="ja-JP" altLang="en-US"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％に満たない者の割合である。税や，児童手当などの社会保障による所得再配分前で計算する場合と再配分後で計算する場合がある。</a:t>
            </a:r>
            <a:endParaRPr kumimoji="1" lang="en-US" altLang="ja-JP" sz="36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hlinkClick r:id="rId2" action="ppaction://hlinksldjump"/>
              </a:rPr>
              <a:t>相対的貧困率（所得再分配後）</a:t>
            </a:r>
            <a:r>
              <a:rPr kumimoji="1" lang="ja-JP" altLang="en-US" sz="32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endParaRPr lang="ja-JP" altLang="en-US" sz="3200" dirty="0"/>
          </a:p>
        </p:txBody>
      </p:sp>
      <p:sp>
        <p:nvSpPr>
          <p:cNvPr id="5" name="テキスト プレースホルダー 4">
            <a:extLst>
              <a:ext uri="{FF2B5EF4-FFF2-40B4-BE49-F238E27FC236}">
                <a16:creationId xmlns:a16="http://schemas.microsoft.com/office/drawing/2014/main" id="{1FADF8A1-7DE3-C0A5-E477-76526DF4787D}"/>
              </a:ext>
            </a:extLst>
          </p:cNvPr>
          <p:cNvSpPr>
            <a:spLocks noGrp="1"/>
          </p:cNvSpPr>
          <p:nvPr>
            <p:ph type="body" sz="quarter" idx="16"/>
          </p:nvPr>
        </p:nvSpPr>
        <p:spPr>
          <a:xfrm>
            <a:off x="195728" y="174215"/>
            <a:ext cx="714375" cy="658813"/>
          </a:xfrm>
          <a:prstGeom prst="wedgeEllipseCallout">
            <a:avLst>
              <a:gd name="adj1" fmla="val 58491"/>
              <a:gd name="adj2" fmla="val 31223"/>
            </a:avLst>
          </a:prstGeom>
        </p:spPr>
        <p:txBody>
          <a:bodyPr/>
          <a:lstStyle/>
          <a:p>
            <a:r>
              <a:rPr kumimoji="1" lang="ja-JP" altLang="en-US" dirty="0"/>
              <a:t>１</a:t>
            </a:r>
          </a:p>
        </p:txBody>
      </p:sp>
      <p:sp>
        <p:nvSpPr>
          <p:cNvPr id="8" name="テキスト ボックス 7">
            <a:extLst>
              <a:ext uri="{FF2B5EF4-FFF2-40B4-BE49-F238E27FC236}">
                <a16:creationId xmlns:a16="http://schemas.microsoft.com/office/drawing/2014/main" id="{1C554866-01F0-8B55-42C2-8F31280CA618}"/>
              </a:ext>
            </a:extLst>
          </p:cNvPr>
          <p:cNvSpPr txBox="1"/>
          <p:nvPr/>
        </p:nvSpPr>
        <p:spPr>
          <a:xfrm>
            <a:off x="8349615" y="92830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10" name="図 9" descr="link.png">
            <a:hlinkClick r:id="rId2" action="ppaction://hlinksldjump"/>
            <a:extLst>
              <a:ext uri="{FF2B5EF4-FFF2-40B4-BE49-F238E27FC236}">
                <a16:creationId xmlns:a16="http://schemas.microsoft.com/office/drawing/2014/main" id="{3FF86404-303C-1CEF-1A7C-4EFCC96F3F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5114" y="5859574"/>
            <a:ext cx="524213" cy="149340"/>
          </a:xfrm>
          <a:prstGeom prst="rect">
            <a:avLst/>
          </a:prstGeom>
        </p:spPr>
      </p:pic>
      <p:sp>
        <p:nvSpPr>
          <p:cNvPr id="6" name="大かっこ 5">
            <a:extLst>
              <a:ext uri="{FF2B5EF4-FFF2-40B4-BE49-F238E27FC236}">
                <a16:creationId xmlns:a16="http://schemas.microsoft.com/office/drawing/2014/main" id="{332A7F4D-3B3C-CE58-DFE7-3FD37A6A615F}"/>
              </a:ext>
            </a:extLst>
          </p:cNvPr>
          <p:cNvSpPr/>
          <p:nvPr/>
        </p:nvSpPr>
        <p:spPr>
          <a:xfrm>
            <a:off x="354346" y="1839844"/>
            <a:ext cx="3153962" cy="612000"/>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42357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E581E0-6C38-851F-110B-D085B2D8D952}"/>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AF2236A7-B9F3-BA9F-4F83-11981D1CC075}"/>
              </a:ext>
            </a:extLst>
          </p:cNvPr>
          <p:cNvSpPr>
            <a:spLocks noGrp="1"/>
          </p:cNvSpPr>
          <p:nvPr>
            <p:ph type="sldNum" sz="quarter" idx="12"/>
          </p:nvPr>
        </p:nvSpPr>
        <p:spPr/>
        <p:txBody>
          <a:bodyPr/>
          <a:lstStyle/>
          <a:p>
            <a:fld id="{5AE546C7-DDCC-4C79-B357-34FAB75EF343}" type="slidenum">
              <a:rPr kumimoji="1" lang="ja-JP" altLang="en-US" smtClean="0"/>
              <a:t>4</a:t>
            </a:fld>
            <a:endParaRPr kumimoji="1" lang="ja-JP" altLang="en-US"/>
          </a:p>
        </p:txBody>
      </p:sp>
      <p:sp>
        <p:nvSpPr>
          <p:cNvPr id="3" name="タイトル 2">
            <a:extLst>
              <a:ext uri="{FF2B5EF4-FFF2-40B4-BE49-F238E27FC236}">
                <a16:creationId xmlns:a16="http://schemas.microsoft.com/office/drawing/2014/main" id="{D7F31B72-D3F1-BA38-CF95-E388856E5E81}"/>
              </a:ext>
            </a:extLst>
          </p:cNvPr>
          <p:cNvSpPr>
            <a:spLocks noGrp="1"/>
          </p:cNvSpPr>
          <p:nvPr>
            <p:ph type="title"/>
          </p:nvPr>
        </p:nvSpPr>
        <p:spPr/>
        <p:txBody>
          <a:bodyPr/>
          <a:lstStyle/>
          <a:p>
            <a:r>
              <a:rPr lang="ja-JP" altLang="en-US" dirty="0"/>
              <a:t>１</a:t>
            </a:r>
            <a:endParaRPr kumimoji="1" lang="ja-JP" altLang="en-US" dirty="0"/>
          </a:p>
        </p:txBody>
      </p:sp>
      <p:sp>
        <p:nvSpPr>
          <p:cNvPr id="5" name="テキスト プレースホルダー 4">
            <a:extLst>
              <a:ext uri="{FF2B5EF4-FFF2-40B4-BE49-F238E27FC236}">
                <a16:creationId xmlns:a16="http://schemas.microsoft.com/office/drawing/2014/main" id="{6ACE5933-1032-FF3D-DA5C-E1DB73551AAB}"/>
              </a:ext>
            </a:extLst>
          </p:cNvPr>
          <p:cNvSpPr>
            <a:spLocks noGrp="1"/>
          </p:cNvSpPr>
          <p:nvPr>
            <p:ph type="body" sz="quarter" idx="15"/>
          </p:nvPr>
        </p:nvSpPr>
        <p:spPr>
          <a:prstGeom prst="wedgeEllipseCallout">
            <a:avLst>
              <a:gd name="adj1" fmla="val 58491"/>
              <a:gd name="adj2" fmla="val 31223"/>
            </a:avLst>
          </a:prstGeom>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990AA272-9CB3-F8C1-A282-FFBC4A0B7D80}"/>
              </a:ext>
            </a:extLst>
          </p:cNvPr>
          <p:cNvSpPr>
            <a:spLocks noGrp="1"/>
          </p:cNvSpPr>
          <p:nvPr>
            <p:ph type="body" sz="quarter" idx="16"/>
          </p:nvPr>
        </p:nvSpPr>
        <p:spPr>
          <a:xfrm>
            <a:off x="6993228" y="203320"/>
            <a:ext cx="1086452" cy="396000"/>
          </a:xfrm>
        </p:spPr>
        <p:txBody>
          <a:bodyPr/>
          <a:lstStyle/>
          <a:p>
            <a:pPr algn="r"/>
            <a:r>
              <a:rPr lang="en-US" altLang="ja-JP" b="0" dirty="0"/>
              <a:t>(2/4)</a:t>
            </a:r>
            <a:endParaRPr lang="ja-JP" altLang="en-US" b="0" dirty="0"/>
          </a:p>
        </p:txBody>
      </p:sp>
      <p:sp>
        <p:nvSpPr>
          <p:cNvPr id="9" name="テキスト ボックス 8">
            <a:extLst>
              <a:ext uri="{FF2B5EF4-FFF2-40B4-BE49-F238E27FC236}">
                <a16:creationId xmlns:a16="http://schemas.microsoft.com/office/drawing/2014/main" id="{D9619528-C7DA-E5E7-7444-5D125579D46C}"/>
              </a:ext>
            </a:extLst>
          </p:cNvPr>
          <p:cNvSpPr txBox="1"/>
          <p:nvPr/>
        </p:nvSpPr>
        <p:spPr>
          <a:xfrm>
            <a:off x="793925" y="443386"/>
            <a:ext cx="5761422" cy="480131"/>
          </a:xfrm>
          <a:prstGeom prst="rect">
            <a:avLst/>
          </a:prstGeom>
          <a:noFill/>
        </p:spPr>
        <p:txBody>
          <a:bodyPr wrap="square" rtlCol="0">
            <a:spAutoFit/>
          </a:bodyPr>
          <a:lstStyle/>
          <a:p>
            <a:pPr>
              <a:lnSpc>
                <a:spcPct val="90000"/>
              </a:lnSpc>
            </a:pPr>
            <a:r>
              <a:rPr kumimoji="1" lang="ja-JP" altLang="en-US" sz="2800" b="1" dirty="0">
                <a:solidFill>
                  <a:srgbClr val="277BE8"/>
                </a:solidFill>
                <a:latin typeface="ＭＳ Ｐゴシック" panose="020B0600070205080204" pitchFamily="50" charset="-128"/>
                <a:ea typeface="ＭＳ Ｐゴシック" panose="020B0600070205080204" pitchFamily="50" charset="-128"/>
              </a:rPr>
              <a:t>■</a:t>
            </a:r>
            <a:r>
              <a:rPr kumimoji="1" lang="zh-TW" altLang="en-US" sz="2800" b="1" dirty="0">
                <a:latin typeface="ＭＳ Ｐゴシック" panose="020B0600070205080204" pitchFamily="50" charset="-128"/>
                <a:ea typeface="ＭＳ Ｐゴシック" panose="020B0600070205080204" pitchFamily="50" charset="-128"/>
              </a:rPr>
              <a:t>相対的貧困率（所得再分配後）</a:t>
            </a:r>
            <a:endParaRPr kumimoji="1" lang="ja-JP" altLang="en-US" sz="2800" b="1" dirty="0">
              <a:latin typeface="ＭＳ Ｐゴシック" panose="020B0600070205080204" pitchFamily="50" charset="-128"/>
              <a:ea typeface="ＭＳ Ｐゴシック" panose="020B0600070205080204" pitchFamily="50" charset="-128"/>
            </a:endParaRPr>
          </a:p>
        </p:txBody>
      </p:sp>
      <p:grpSp>
        <p:nvGrpSpPr>
          <p:cNvPr id="6" name="グループ化 5">
            <a:extLst>
              <a:ext uri="{FF2B5EF4-FFF2-40B4-BE49-F238E27FC236}">
                <a16:creationId xmlns:a16="http://schemas.microsoft.com/office/drawing/2014/main" id="{5A9F28D4-7664-6ABF-8C8D-4E840C5E31B8}"/>
              </a:ext>
            </a:extLst>
          </p:cNvPr>
          <p:cNvGrpSpPr/>
          <p:nvPr/>
        </p:nvGrpSpPr>
        <p:grpSpPr>
          <a:xfrm>
            <a:off x="894529" y="1017234"/>
            <a:ext cx="7203957" cy="5438943"/>
            <a:chOff x="894529" y="1017234"/>
            <a:chExt cx="7203957" cy="5438943"/>
          </a:xfrm>
        </p:grpSpPr>
        <p:pic>
          <p:nvPicPr>
            <p:cNvPr id="11" name="図 10">
              <a:extLst>
                <a:ext uri="{FF2B5EF4-FFF2-40B4-BE49-F238E27FC236}">
                  <a16:creationId xmlns:a16="http://schemas.microsoft.com/office/drawing/2014/main" id="{35B76FC5-210B-C4BB-9256-BFCF7A79B4FB}"/>
                </a:ext>
              </a:extLst>
            </p:cNvPr>
            <p:cNvPicPr>
              <a:picLocks noChangeAspect="1"/>
            </p:cNvPicPr>
            <p:nvPr/>
          </p:nvPicPr>
          <p:blipFill>
            <a:blip r:embed="rId2"/>
            <a:stretch>
              <a:fillRect/>
            </a:stretch>
          </p:blipFill>
          <p:spPr>
            <a:xfrm>
              <a:off x="894529" y="1017234"/>
              <a:ext cx="7185151" cy="5137769"/>
            </a:xfrm>
            <a:prstGeom prst="rect">
              <a:avLst/>
            </a:prstGeom>
          </p:spPr>
        </p:pic>
        <p:pic>
          <p:nvPicPr>
            <p:cNvPr id="13" name="図 12">
              <a:extLst>
                <a:ext uri="{FF2B5EF4-FFF2-40B4-BE49-F238E27FC236}">
                  <a16:creationId xmlns:a16="http://schemas.microsoft.com/office/drawing/2014/main" id="{22C09132-A1E6-05DC-48EA-620E53453D93}"/>
                </a:ext>
              </a:extLst>
            </p:cNvPr>
            <p:cNvPicPr>
              <a:picLocks noChangeAspect="1"/>
            </p:cNvPicPr>
            <p:nvPr/>
          </p:nvPicPr>
          <p:blipFill>
            <a:blip r:embed="rId3"/>
            <a:stretch>
              <a:fillRect/>
            </a:stretch>
          </p:blipFill>
          <p:spPr>
            <a:xfrm>
              <a:off x="4685812" y="6041263"/>
              <a:ext cx="3412674" cy="414914"/>
            </a:xfrm>
            <a:prstGeom prst="rect">
              <a:avLst/>
            </a:prstGeom>
          </p:spPr>
        </p:pic>
      </p:grpSp>
      <p:pic>
        <p:nvPicPr>
          <p:cNvPr id="8" name="図 7" descr="back.png">
            <a:hlinkClick r:id="rId4" action="ppaction://hlinksldjump"/>
            <a:extLst>
              <a:ext uri="{FF2B5EF4-FFF2-40B4-BE49-F238E27FC236}">
                <a16:creationId xmlns:a16="http://schemas.microsoft.com/office/drawing/2014/main" id="{738745A9-A6C1-A2E3-5E81-A71C83BD7C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14999" y="6026524"/>
            <a:ext cx="829001" cy="469361"/>
          </a:xfrm>
          <a:prstGeom prst="rect">
            <a:avLst/>
          </a:prstGeom>
        </p:spPr>
      </p:pic>
      <p:sp>
        <p:nvSpPr>
          <p:cNvPr id="10" name="テキスト ボックス 9">
            <a:extLst>
              <a:ext uri="{FF2B5EF4-FFF2-40B4-BE49-F238E27FC236}">
                <a16:creationId xmlns:a16="http://schemas.microsoft.com/office/drawing/2014/main" id="{8EA3A80D-61C9-A81A-E4B3-77748373C1A8}"/>
              </a:ext>
            </a:extLst>
          </p:cNvPr>
          <p:cNvSpPr txBox="1"/>
          <p:nvPr/>
        </p:nvSpPr>
        <p:spPr>
          <a:xfrm>
            <a:off x="8173519" y="5739486"/>
            <a:ext cx="1060317" cy="338554"/>
          </a:xfrm>
          <a:prstGeom prst="rect">
            <a:avLst/>
          </a:prstGeom>
          <a:noFill/>
        </p:spPr>
        <p:txBody>
          <a:bodyPr wrap="square" rtlCol="0">
            <a:spAutoFit/>
          </a:bodyPr>
          <a:lstStyle/>
          <a:p>
            <a:pPr algn="ctr"/>
            <a:r>
              <a:rPr kumimoji="1" lang="ja-JP" altLang="en-US" sz="1600" dirty="0">
                <a:latin typeface="ＭＳ Ｐゴシック" panose="020B0600070205080204" pitchFamily="50" charset="-128"/>
                <a:ea typeface="ＭＳ Ｐゴシック" panose="020B0600070205080204" pitchFamily="50" charset="-128"/>
              </a:rPr>
              <a:t>前へ</a:t>
            </a:r>
          </a:p>
        </p:txBody>
      </p:sp>
    </p:spTree>
    <p:extLst>
      <p:ext uri="{BB962C8B-B14F-4D97-AF65-F5344CB8AC3E}">
        <p14:creationId xmlns:p14="http://schemas.microsoft.com/office/powerpoint/2010/main" val="1102840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A410B0F-615A-0EE0-F717-E86415D05833}"/>
              </a:ext>
            </a:extLst>
          </p:cNvPr>
          <p:cNvSpPr>
            <a:spLocks noGrp="1"/>
          </p:cNvSpPr>
          <p:nvPr>
            <p:ph type="sldNum" sz="quarter" idx="12"/>
          </p:nvPr>
        </p:nvSpPr>
        <p:spPr/>
        <p:txBody>
          <a:bodyPr/>
          <a:lstStyle/>
          <a:p>
            <a:fld id="{5AE546C7-DDCC-4C79-B357-34FAB75EF343}" type="slidenum">
              <a:rPr kumimoji="1" lang="ja-JP" altLang="en-US" smtClean="0"/>
              <a:t>5</a:t>
            </a:fld>
            <a:endParaRPr kumimoji="1" lang="ja-JP" altLang="en-US"/>
          </a:p>
        </p:txBody>
      </p:sp>
      <p:sp>
        <p:nvSpPr>
          <p:cNvPr id="4" name="タイトル 3">
            <a:extLst>
              <a:ext uri="{FF2B5EF4-FFF2-40B4-BE49-F238E27FC236}">
                <a16:creationId xmlns:a16="http://schemas.microsoft.com/office/drawing/2014/main" id="{DEF8F443-594E-B30E-CBE1-EA772A83619D}"/>
              </a:ext>
            </a:extLst>
          </p:cNvPr>
          <p:cNvSpPr>
            <a:spLocks noGrp="1"/>
          </p:cNvSpPr>
          <p:nvPr>
            <p:ph type="title"/>
          </p:nvPr>
        </p:nvSpPr>
        <p:spPr/>
        <p:txBody>
          <a:bodyPr/>
          <a:lstStyle/>
          <a:p>
            <a:r>
              <a:rPr kumimoji="1" lang="ja-JP" altLang="en-US" dirty="0"/>
              <a:t>１</a:t>
            </a:r>
          </a:p>
        </p:txBody>
      </p:sp>
      <p:sp>
        <p:nvSpPr>
          <p:cNvPr id="11" name="テキスト プレースホルダー 10">
            <a:extLst>
              <a:ext uri="{FF2B5EF4-FFF2-40B4-BE49-F238E27FC236}">
                <a16:creationId xmlns:a16="http://schemas.microsoft.com/office/drawing/2014/main" id="{2CC4D0B0-E085-6BE0-BB3F-F6D4BA01EB3A}"/>
              </a:ext>
            </a:extLst>
          </p:cNvPr>
          <p:cNvSpPr>
            <a:spLocks noGrp="1"/>
          </p:cNvSpPr>
          <p:nvPr>
            <p:ph type="body" sz="quarter" idx="16"/>
          </p:nvPr>
        </p:nvSpPr>
        <p:spPr>
          <a:xfrm>
            <a:off x="102294" y="197580"/>
            <a:ext cx="6311385" cy="883688"/>
          </a:xfrm>
        </p:spPr>
        <p:txBody>
          <a:bodyPr/>
          <a:lstStyle/>
          <a:p>
            <a:pPr marL="450850" indent="-450850"/>
            <a:r>
              <a:rPr lang="en-US" altLang="ja-JP" dirty="0"/>
              <a:t>(2)</a:t>
            </a:r>
            <a:r>
              <a:rPr lang="ja-JP" altLang="en-US" dirty="0"/>
              <a:t>それぞれの国が抱える貧困率の問題について線で結ぼう。</a:t>
            </a:r>
            <a:endParaRPr lang="ja-JP" altLang="en-US" b="0" dirty="0"/>
          </a:p>
        </p:txBody>
      </p:sp>
      <p:sp>
        <p:nvSpPr>
          <p:cNvPr id="2" name="テキスト ボックス 1">
            <a:extLst>
              <a:ext uri="{FF2B5EF4-FFF2-40B4-BE49-F238E27FC236}">
                <a16:creationId xmlns:a16="http://schemas.microsoft.com/office/drawing/2014/main" id="{73D1D6B1-F914-EFC7-B37E-1C1B94D8D1F1}"/>
              </a:ext>
            </a:extLst>
          </p:cNvPr>
          <p:cNvSpPr txBox="1"/>
          <p:nvPr/>
        </p:nvSpPr>
        <p:spPr>
          <a:xfrm>
            <a:off x="7524125" y="179999"/>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10" name="四角形: 角を丸くする 9">
            <a:extLst>
              <a:ext uri="{FF2B5EF4-FFF2-40B4-BE49-F238E27FC236}">
                <a16:creationId xmlns:a16="http://schemas.microsoft.com/office/drawing/2014/main" id="{2711B035-0E6C-29D3-498C-68CC1711D9DD}"/>
              </a:ext>
            </a:extLst>
          </p:cNvPr>
          <p:cNvSpPr/>
          <p:nvPr/>
        </p:nvSpPr>
        <p:spPr>
          <a:xfrm>
            <a:off x="4448208" y="2023591"/>
            <a:ext cx="4301544" cy="3464417"/>
          </a:xfrm>
          <a:prstGeom prst="roundRect">
            <a:avLst>
              <a:gd name="adj" fmla="val 8162"/>
            </a:avLst>
          </a:prstGeom>
          <a:noFill/>
          <a:ln w="28575">
            <a:solidFill>
              <a:srgbClr val="F75462"/>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27812" tIns="127812" rIns="127812" bIns="127812" numCol="1" spcCol="1270" anchor="ctr" anchorCtr="0">
            <a:noAutofit/>
          </a:bodyPr>
          <a:lstStyle/>
          <a:p>
            <a:pPr marL="269875" indent="-269875" defTabSz="1244600">
              <a:spcBef>
                <a:spcPct val="0"/>
              </a:spcBef>
              <a:spcAft>
                <a:spcPts val="600"/>
              </a:spcAft>
              <a:buFont typeface="Arial" panose="020B0604020202020204" pitchFamily="34" charset="0"/>
              <a:buChar char="•"/>
            </a:pP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ア．</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経済危機</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269875" indent="-269875" defTabSz="1244600">
              <a:spcBef>
                <a:spcPct val="0"/>
              </a:spcBef>
              <a:spcAft>
                <a:spcPts val="600"/>
              </a:spcAft>
              <a:buFont typeface="Arial" panose="020B0604020202020204" pitchFamily="34" charset="0"/>
              <a:buChar char="•"/>
            </a:pP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イ．</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移民対応</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269875" indent="-269875" defTabSz="1244600">
              <a:spcBef>
                <a:spcPct val="0"/>
              </a:spcBef>
              <a:spcAft>
                <a:spcPts val="600"/>
              </a:spcAft>
              <a:buFont typeface="Arial" panose="020B0604020202020204" pitchFamily="34" charset="0"/>
              <a:buChar char="•"/>
            </a:pP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ウ．</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貧富の差</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a:p>
            <a:pPr marL="269875" indent="-269875" defTabSz="1244600">
              <a:spcBef>
                <a:spcPct val="0"/>
              </a:spcBef>
              <a:spcAft>
                <a:spcPts val="600"/>
              </a:spcAft>
              <a:buFont typeface="Arial" panose="020B0604020202020204" pitchFamily="34" charset="0"/>
              <a:buChar char="•"/>
            </a:pPr>
            <a:r>
              <a:rPr kumimoji="1" lang="ja-JP" altLang="en-US" sz="4000" b="1" dirty="0">
                <a:solidFill>
                  <a:schemeClr val="tx1"/>
                </a:solidFill>
                <a:latin typeface="ＭＳ Ｐゴシック" panose="020B0600070205080204" pitchFamily="50" charset="-128"/>
                <a:ea typeface="ＭＳ Ｐゴシック" panose="020B0600070205080204" pitchFamily="50" charset="-128"/>
              </a:rPr>
              <a:t>エ．</a:t>
            </a:r>
            <a:r>
              <a:rPr kumimoji="1" lang="ja-JP" altLang="en-US" sz="4000" dirty="0">
                <a:solidFill>
                  <a:schemeClr val="tx1"/>
                </a:solidFill>
                <a:latin typeface="ＭＳ Ｐゴシック" panose="020B0600070205080204" pitchFamily="50" charset="-128"/>
                <a:ea typeface="ＭＳ Ｐゴシック" panose="020B0600070205080204" pitchFamily="50" charset="-128"/>
              </a:rPr>
              <a:t>失業者問題</a:t>
            </a:r>
            <a:endParaRPr kumimoji="1" lang="en-US" altLang="ja-JP" sz="4000" dirty="0">
              <a:solidFill>
                <a:schemeClr val="tx1"/>
              </a:solidFill>
              <a:latin typeface="ＭＳ Ｐゴシック" panose="020B0600070205080204" pitchFamily="50" charset="-128"/>
              <a:ea typeface="ＭＳ Ｐゴシック" panose="020B0600070205080204" pitchFamily="50" charset="-128"/>
            </a:endParaRPr>
          </a:p>
        </p:txBody>
      </p:sp>
      <p:sp>
        <p:nvSpPr>
          <p:cNvPr id="15" name="テキスト プレースホルダー 19">
            <a:extLst>
              <a:ext uri="{FF2B5EF4-FFF2-40B4-BE49-F238E27FC236}">
                <a16:creationId xmlns:a16="http://schemas.microsoft.com/office/drawing/2014/main" id="{3633F33E-71FD-AAB6-2171-AF470E925634}"/>
              </a:ext>
            </a:extLst>
          </p:cNvPr>
          <p:cNvSpPr>
            <a:spLocks noGrp="1"/>
          </p:cNvSpPr>
          <p:nvPr>
            <p:ph type="body" sz="quarter" idx="15"/>
          </p:nvPr>
        </p:nvSpPr>
        <p:spPr>
          <a:xfrm>
            <a:off x="394248" y="2260299"/>
            <a:ext cx="3210481" cy="2991003"/>
          </a:xfrm>
        </p:spPr>
        <p:txBody>
          <a:bodyPr/>
          <a:lstStyle/>
          <a:p>
            <a:r>
              <a:rPr lang="ja-JP" altLang="en-US" dirty="0"/>
              <a:t>アメリカ  ①</a:t>
            </a:r>
            <a:endParaRPr lang="en-US" altLang="ja-JP" dirty="0"/>
          </a:p>
          <a:p>
            <a:r>
              <a:rPr lang="ja-JP" altLang="en-US" dirty="0"/>
              <a:t>イギリス ②</a:t>
            </a:r>
            <a:endParaRPr lang="en-US" altLang="ja-JP" dirty="0"/>
          </a:p>
          <a:p>
            <a:r>
              <a:rPr lang="ja-JP" altLang="en-US" dirty="0"/>
              <a:t>ドイツ　　③</a:t>
            </a:r>
            <a:endParaRPr lang="en-US" altLang="ja-JP" dirty="0"/>
          </a:p>
          <a:p>
            <a:r>
              <a:rPr lang="ja-JP" altLang="en-US" dirty="0"/>
              <a:t>ギリシャ</a:t>
            </a:r>
            <a:r>
              <a:rPr lang="zh-CN" altLang="en-US" dirty="0"/>
              <a:t> </a:t>
            </a:r>
            <a:r>
              <a:rPr lang="ja-JP" altLang="en-US" dirty="0"/>
              <a:t>④</a:t>
            </a:r>
          </a:p>
        </p:txBody>
      </p:sp>
      <p:grpSp>
        <p:nvGrpSpPr>
          <p:cNvPr id="19" name="グループ化 18">
            <a:extLst>
              <a:ext uri="{FF2B5EF4-FFF2-40B4-BE49-F238E27FC236}">
                <a16:creationId xmlns:a16="http://schemas.microsoft.com/office/drawing/2014/main" id="{6859DCCD-1368-163F-BCF5-5C1C234EE6C5}"/>
              </a:ext>
            </a:extLst>
          </p:cNvPr>
          <p:cNvGrpSpPr/>
          <p:nvPr/>
        </p:nvGrpSpPr>
        <p:grpSpPr>
          <a:xfrm>
            <a:off x="2923504" y="2678805"/>
            <a:ext cx="5022761" cy="1755795"/>
            <a:chOff x="1993188" y="1789309"/>
            <a:chExt cx="5022761" cy="1021566"/>
          </a:xfrm>
        </p:grpSpPr>
        <p:sp>
          <p:nvSpPr>
            <p:cNvPr id="20" name="四角形: 角を丸くする 19">
              <a:extLst>
                <a:ext uri="{FF2B5EF4-FFF2-40B4-BE49-F238E27FC236}">
                  <a16:creationId xmlns:a16="http://schemas.microsoft.com/office/drawing/2014/main" id="{C34C4D2D-AD91-4A75-32D1-72D13DBBE772}"/>
                </a:ext>
              </a:extLst>
            </p:cNvPr>
            <p:cNvSpPr/>
            <p:nvPr/>
          </p:nvSpPr>
          <p:spPr>
            <a:xfrm>
              <a:off x="3654563" y="2427331"/>
              <a:ext cx="3361386" cy="383544"/>
            </a:xfrm>
            <a:prstGeom prst="roundRect">
              <a:avLst>
                <a:gd name="adj" fmla="val 42853"/>
              </a:avLst>
            </a:prstGeom>
            <a:noFill/>
            <a:ln w="38100">
              <a:solidFill>
                <a:srgbClr val="005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1" name="直線コネクタ 20">
              <a:extLst>
                <a:ext uri="{FF2B5EF4-FFF2-40B4-BE49-F238E27FC236}">
                  <a16:creationId xmlns:a16="http://schemas.microsoft.com/office/drawing/2014/main" id="{60D5D657-3B5B-E08A-03BD-CB3303793028}"/>
                </a:ext>
              </a:extLst>
            </p:cNvPr>
            <p:cNvCxnSpPr>
              <a:cxnSpLocks/>
              <a:endCxn id="20" idx="1"/>
            </p:cNvCxnSpPr>
            <p:nvPr/>
          </p:nvCxnSpPr>
          <p:spPr>
            <a:xfrm>
              <a:off x="1993188" y="1789309"/>
              <a:ext cx="1661375" cy="829794"/>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grpSp>
      <p:grpSp>
        <p:nvGrpSpPr>
          <p:cNvPr id="26" name="グループ化 25">
            <a:extLst>
              <a:ext uri="{FF2B5EF4-FFF2-40B4-BE49-F238E27FC236}">
                <a16:creationId xmlns:a16="http://schemas.microsoft.com/office/drawing/2014/main" id="{6FD6331C-60CE-0A7F-5D63-282CFD0F10D6}"/>
              </a:ext>
            </a:extLst>
          </p:cNvPr>
          <p:cNvGrpSpPr/>
          <p:nvPr/>
        </p:nvGrpSpPr>
        <p:grpSpPr>
          <a:xfrm>
            <a:off x="2923504" y="3391900"/>
            <a:ext cx="5525037" cy="1755795"/>
            <a:chOff x="1993188" y="1789309"/>
            <a:chExt cx="5525037" cy="1021566"/>
          </a:xfrm>
        </p:grpSpPr>
        <p:sp>
          <p:nvSpPr>
            <p:cNvPr id="27" name="四角形: 角を丸くする 26">
              <a:extLst>
                <a:ext uri="{FF2B5EF4-FFF2-40B4-BE49-F238E27FC236}">
                  <a16:creationId xmlns:a16="http://schemas.microsoft.com/office/drawing/2014/main" id="{79FE9087-9CEA-DC4A-782A-100A05B8C26D}"/>
                </a:ext>
              </a:extLst>
            </p:cNvPr>
            <p:cNvSpPr/>
            <p:nvPr/>
          </p:nvSpPr>
          <p:spPr>
            <a:xfrm>
              <a:off x="3654563" y="2427331"/>
              <a:ext cx="3863662" cy="383544"/>
            </a:xfrm>
            <a:prstGeom prst="roundRect">
              <a:avLst>
                <a:gd name="adj" fmla="val 42853"/>
              </a:avLst>
            </a:prstGeom>
            <a:noFill/>
            <a:ln w="38100">
              <a:solidFill>
                <a:srgbClr val="005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a:extLst>
                <a:ext uri="{FF2B5EF4-FFF2-40B4-BE49-F238E27FC236}">
                  <a16:creationId xmlns:a16="http://schemas.microsoft.com/office/drawing/2014/main" id="{D9C15969-E89B-6D1D-AA95-649D0F32CBC2}"/>
                </a:ext>
              </a:extLst>
            </p:cNvPr>
            <p:cNvCxnSpPr>
              <a:cxnSpLocks/>
              <a:endCxn id="27" idx="1"/>
            </p:cNvCxnSpPr>
            <p:nvPr/>
          </p:nvCxnSpPr>
          <p:spPr>
            <a:xfrm>
              <a:off x="1993188" y="1789309"/>
              <a:ext cx="1661375" cy="829794"/>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63CEF86-2B18-6C17-90F5-F6EB90894A2E}"/>
              </a:ext>
            </a:extLst>
          </p:cNvPr>
          <p:cNvGrpSpPr/>
          <p:nvPr/>
        </p:nvGrpSpPr>
        <p:grpSpPr>
          <a:xfrm>
            <a:off x="2910625" y="3061125"/>
            <a:ext cx="5035640" cy="905566"/>
            <a:chOff x="1980309" y="1246246"/>
            <a:chExt cx="5035640" cy="526881"/>
          </a:xfrm>
        </p:grpSpPr>
        <p:sp>
          <p:nvSpPr>
            <p:cNvPr id="32" name="四角形: 角を丸くする 31">
              <a:extLst>
                <a:ext uri="{FF2B5EF4-FFF2-40B4-BE49-F238E27FC236}">
                  <a16:creationId xmlns:a16="http://schemas.microsoft.com/office/drawing/2014/main" id="{96DE3014-802B-94EC-70BD-68221C0491FB}"/>
                </a:ext>
              </a:extLst>
            </p:cNvPr>
            <p:cNvSpPr/>
            <p:nvPr/>
          </p:nvSpPr>
          <p:spPr>
            <a:xfrm>
              <a:off x="3641684" y="1246246"/>
              <a:ext cx="3374265" cy="383544"/>
            </a:xfrm>
            <a:prstGeom prst="roundRect">
              <a:avLst>
                <a:gd name="adj" fmla="val 42853"/>
              </a:avLst>
            </a:prstGeom>
            <a:noFill/>
            <a:ln w="38100">
              <a:solidFill>
                <a:srgbClr val="005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3" name="直線コネクタ 32">
              <a:extLst>
                <a:ext uri="{FF2B5EF4-FFF2-40B4-BE49-F238E27FC236}">
                  <a16:creationId xmlns:a16="http://schemas.microsoft.com/office/drawing/2014/main" id="{E3AE6929-C7C5-2B90-2B1E-067335099A01}"/>
                </a:ext>
              </a:extLst>
            </p:cNvPr>
            <p:cNvCxnSpPr>
              <a:cxnSpLocks/>
              <a:endCxn id="32" idx="1"/>
            </p:cNvCxnSpPr>
            <p:nvPr/>
          </p:nvCxnSpPr>
          <p:spPr>
            <a:xfrm flipV="1">
              <a:off x="1980309" y="1438018"/>
              <a:ext cx="1661375" cy="335109"/>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grpSp>
      <p:grpSp>
        <p:nvGrpSpPr>
          <p:cNvPr id="36" name="グループ化 35">
            <a:extLst>
              <a:ext uri="{FF2B5EF4-FFF2-40B4-BE49-F238E27FC236}">
                <a16:creationId xmlns:a16="http://schemas.microsoft.com/office/drawing/2014/main" id="{86BE9F2B-EEA6-8ABF-CCF1-CF62F59E4A65}"/>
              </a:ext>
            </a:extLst>
          </p:cNvPr>
          <p:cNvGrpSpPr/>
          <p:nvPr/>
        </p:nvGrpSpPr>
        <p:grpSpPr>
          <a:xfrm>
            <a:off x="2910625" y="2338492"/>
            <a:ext cx="5048519" cy="2283413"/>
            <a:chOff x="1967430" y="1246246"/>
            <a:chExt cx="5048519" cy="1328547"/>
          </a:xfrm>
        </p:grpSpPr>
        <p:sp>
          <p:nvSpPr>
            <p:cNvPr id="37" name="四角形: 角を丸くする 36">
              <a:extLst>
                <a:ext uri="{FF2B5EF4-FFF2-40B4-BE49-F238E27FC236}">
                  <a16:creationId xmlns:a16="http://schemas.microsoft.com/office/drawing/2014/main" id="{8B197E39-DE32-CD79-1C48-EC51132328F6}"/>
                </a:ext>
              </a:extLst>
            </p:cNvPr>
            <p:cNvSpPr/>
            <p:nvPr/>
          </p:nvSpPr>
          <p:spPr>
            <a:xfrm>
              <a:off x="3641684" y="1246246"/>
              <a:ext cx="3374265" cy="383544"/>
            </a:xfrm>
            <a:prstGeom prst="roundRect">
              <a:avLst>
                <a:gd name="adj" fmla="val 42853"/>
              </a:avLst>
            </a:prstGeom>
            <a:noFill/>
            <a:ln w="38100">
              <a:solidFill>
                <a:srgbClr val="005A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コネクタ 37">
              <a:extLst>
                <a:ext uri="{FF2B5EF4-FFF2-40B4-BE49-F238E27FC236}">
                  <a16:creationId xmlns:a16="http://schemas.microsoft.com/office/drawing/2014/main" id="{4AE2552D-AD92-E404-1C0F-BC8CD38BDE0C}"/>
                </a:ext>
              </a:extLst>
            </p:cNvPr>
            <p:cNvCxnSpPr>
              <a:cxnSpLocks/>
              <a:endCxn id="37" idx="1"/>
            </p:cNvCxnSpPr>
            <p:nvPr/>
          </p:nvCxnSpPr>
          <p:spPr>
            <a:xfrm flipV="1">
              <a:off x="1967430" y="1438018"/>
              <a:ext cx="1674254" cy="1136775"/>
            </a:xfrm>
            <a:prstGeom prst="line">
              <a:avLst/>
            </a:prstGeom>
            <a:ln w="38100">
              <a:solidFill>
                <a:srgbClr val="005AFF"/>
              </a:solidFill>
            </a:ln>
          </p:spPr>
          <p:style>
            <a:lnRef idx="1">
              <a:schemeClr val="accent1"/>
            </a:lnRef>
            <a:fillRef idx="0">
              <a:schemeClr val="accent1"/>
            </a:fillRef>
            <a:effectRef idx="0">
              <a:schemeClr val="accent1"/>
            </a:effectRef>
            <a:fontRef idx="minor">
              <a:schemeClr val="tx1"/>
            </a:fontRef>
          </p:style>
        </p:cxnSp>
      </p:grpSp>
      <p:sp>
        <p:nvSpPr>
          <p:cNvPr id="5" name="テキスト プレースホルダー 3">
            <a:extLst>
              <a:ext uri="{FF2B5EF4-FFF2-40B4-BE49-F238E27FC236}">
                <a16:creationId xmlns:a16="http://schemas.microsoft.com/office/drawing/2014/main" id="{C9CE8F7F-AF5F-050F-D02E-5428603473CA}"/>
              </a:ext>
            </a:extLst>
          </p:cNvPr>
          <p:cNvSpPr txBox="1">
            <a:spLocks/>
          </p:cNvSpPr>
          <p:nvPr/>
        </p:nvSpPr>
        <p:spPr>
          <a:xfrm>
            <a:off x="6425676" y="193921"/>
            <a:ext cx="1086452" cy="3960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(3/4)</a:t>
            </a:r>
            <a:endParaRPr lang="ja-JP" altLang="en-US" b="0" dirty="0"/>
          </a:p>
        </p:txBody>
      </p:sp>
    </p:spTree>
    <p:extLst>
      <p:ext uri="{BB962C8B-B14F-4D97-AF65-F5344CB8AC3E}">
        <p14:creationId xmlns:p14="http://schemas.microsoft.com/office/powerpoint/2010/main" val="17001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xit" presetSubtype="0" fill="hold" nodeType="withEffect">
                                  <p:stCondLst>
                                    <p:cond delay="0"/>
                                  </p:stCondLst>
                                  <p:childTnLst>
                                    <p:animEffect transition="out" filter="fade">
                                      <p:cBhvr>
                                        <p:cTn id="14" dur="500"/>
                                        <p:tgtEl>
                                          <p:spTgt spid="19"/>
                                        </p:tgtEl>
                                      </p:cBhvr>
                                    </p:animEffect>
                                    <p:set>
                                      <p:cBhvr>
                                        <p:cTn id="15" dur="1" fill="hold">
                                          <p:stCondLst>
                                            <p:cond delay="499"/>
                                          </p:stCondLst>
                                        </p:cTn>
                                        <p:tgtEl>
                                          <p:spTgt spid="1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500"/>
                                        <p:tgtEl>
                                          <p:spTgt spid="31"/>
                                        </p:tgtEl>
                                      </p:cBhvr>
                                    </p:animEffect>
                                  </p:childTnLst>
                                </p:cTn>
                              </p:par>
                              <p:par>
                                <p:cTn id="21" presetID="10" presetClass="exit" presetSubtype="0" fill="hold" nodeType="withEffect">
                                  <p:stCondLst>
                                    <p:cond delay="0"/>
                                  </p:stCondLst>
                                  <p:childTnLst>
                                    <p:animEffect transition="out" filter="fade">
                                      <p:cBhvr>
                                        <p:cTn id="22" dur="500"/>
                                        <p:tgtEl>
                                          <p:spTgt spid="26"/>
                                        </p:tgtEl>
                                      </p:cBhvr>
                                    </p:animEffect>
                                    <p:set>
                                      <p:cBhvr>
                                        <p:cTn id="23" dur="1" fill="hold">
                                          <p:stCondLst>
                                            <p:cond delay="499"/>
                                          </p:stCondLst>
                                        </p:cTn>
                                        <p:tgtEl>
                                          <p:spTgt spid="2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xit" presetSubtype="0" fill="hold" nodeType="withEffect">
                                  <p:stCondLst>
                                    <p:cond delay="0"/>
                                  </p:stCondLst>
                                  <p:childTnLst>
                                    <p:animEffect transition="out" filter="fade">
                                      <p:cBhvr>
                                        <p:cTn id="30" dur="500"/>
                                        <p:tgtEl>
                                          <p:spTgt spid="31"/>
                                        </p:tgtEl>
                                      </p:cBhvr>
                                    </p:animEffect>
                                    <p:set>
                                      <p:cBhvr>
                                        <p:cTn id="31" dur="1" fill="hold">
                                          <p:stCondLst>
                                            <p:cond delay="499"/>
                                          </p:stCondLst>
                                        </p:cTn>
                                        <p:tgtEl>
                                          <p:spTgt spid="31"/>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921033-9F7C-32CB-D223-42024BD303E9}"/>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B366C9F-A1F8-F564-9EBA-BCA7F35319F6}"/>
              </a:ext>
            </a:extLst>
          </p:cNvPr>
          <p:cNvSpPr>
            <a:spLocks noGrp="1"/>
          </p:cNvSpPr>
          <p:nvPr>
            <p:ph type="sldNum" sz="quarter" idx="12"/>
          </p:nvPr>
        </p:nvSpPr>
        <p:spPr/>
        <p:txBody>
          <a:bodyPr/>
          <a:lstStyle/>
          <a:p>
            <a:fld id="{5AE546C7-DDCC-4C79-B357-34FAB75EF343}" type="slidenum">
              <a:rPr kumimoji="1" lang="ja-JP" altLang="en-US" smtClean="0"/>
              <a:t>6</a:t>
            </a:fld>
            <a:endParaRPr kumimoji="1" lang="ja-JP" altLang="en-US"/>
          </a:p>
        </p:txBody>
      </p:sp>
      <p:sp>
        <p:nvSpPr>
          <p:cNvPr id="3" name="タイトル 2">
            <a:extLst>
              <a:ext uri="{FF2B5EF4-FFF2-40B4-BE49-F238E27FC236}">
                <a16:creationId xmlns:a16="http://schemas.microsoft.com/office/drawing/2014/main" id="{3BC5F4BB-32CD-1B48-5BA3-4708A822CD83}"/>
              </a:ext>
            </a:extLst>
          </p:cNvPr>
          <p:cNvSpPr>
            <a:spLocks noGrp="1"/>
          </p:cNvSpPr>
          <p:nvPr>
            <p:ph type="title"/>
          </p:nvPr>
        </p:nvSpPr>
        <p:spPr/>
        <p:txBody>
          <a:bodyPr/>
          <a:lstStyle/>
          <a:p>
            <a:r>
              <a:rPr kumimoji="1" lang="ja-JP" altLang="en-US" dirty="0"/>
              <a:t>１</a:t>
            </a:r>
          </a:p>
        </p:txBody>
      </p:sp>
      <p:sp>
        <p:nvSpPr>
          <p:cNvPr id="4" name="テキスト プレースホルダー 3">
            <a:extLst>
              <a:ext uri="{FF2B5EF4-FFF2-40B4-BE49-F238E27FC236}">
                <a16:creationId xmlns:a16="http://schemas.microsoft.com/office/drawing/2014/main" id="{871F41E7-EDE5-CDBF-E6F4-9E6A2447BEDF}"/>
              </a:ext>
            </a:extLst>
          </p:cNvPr>
          <p:cNvSpPr>
            <a:spLocks noGrp="1"/>
          </p:cNvSpPr>
          <p:nvPr>
            <p:ph type="body" sz="quarter" idx="15"/>
          </p:nvPr>
        </p:nvSpPr>
        <p:spPr>
          <a:xfrm>
            <a:off x="167696" y="1414046"/>
            <a:ext cx="8675126" cy="5090873"/>
          </a:xfrm>
        </p:spPr>
        <p:txBody>
          <a:bodyPr>
            <a:normAutofit/>
          </a:bodyPr>
          <a:lstStyle/>
          <a:p>
            <a:pPr marL="450850" indent="-360363">
              <a:buClr>
                <a:srgbClr val="317FE5"/>
              </a:buClr>
              <a:buFont typeface="Arial" panose="020B0604020202020204" pitchFamily="34" charset="0"/>
              <a:buChar char="•"/>
            </a:pP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 </a:t>
            </a:r>
            <a:r>
              <a:rPr lang="ja-JP" altLang="en-US" b="1" dirty="0">
                <a:solidFill>
                  <a:srgbClr val="005AFF"/>
                </a:solidFill>
              </a:rPr>
              <a:t>高齢 </a:t>
            </a:r>
            <a:r>
              <a:rPr kumimoji="1" lang="ja-JP" altLang="en-US" sz="3600" dirty="0"/>
              <a:t>者の貧困：年金問題，住宅問題など</a:t>
            </a:r>
          </a:p>
          <a:p>
            <a:pPr marL="450850" indent="-360363">
              <a:buClr>
                <a:srgbClr val="317FE5"/>
              </a:buClr>
              <a:buFont typeface="Arial" panose="020B0604020202020204" pitchFamily="34" charset="0"/>
              <a:buChar char="•"/>
            </a:pP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lang="ja-JP" altLang="en-US" b="1" dirty="0">
                <a:solidFill>
                  <a:srgbClr val="005AFF"/>
                </a:solidFill>
              </a:rPr>
              <a:t>非正規 </a:t>
            </a:r>
            <a:r>
              <a:rPr kumimoji="1" lang="ja-JP" altLang="en-US" sz="3600" dirty="0"/>
              <a:t>雇用労働者の貧困：働き方改革関連法による同一労働同一賃金などの取り組み</a:t>
            </a:r>
          </a:p>
          <a:p>
            <a:pPr marL="450850" indent="-360363">
              <a:buClr>
                <a:srgbClr val="317FE5"/>
              </a:buClr>
              <a:buFont typeface="Arial" panose="020B0604020202020204" pitchFamily="34" charset="0"/>
              <a:buChar char="•"/>
            </a:pPr>
            <a:r>
              <a:rPr kumimoji="1" lang="en-US" altLang="ja-JP"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lang="ja-JP" altLang="en-US" b="1" dirty="0">
                <a:solidFill>
                  <a:srgbClr val="005AFF"/>
                </a:solidFill>
              </a:rPr>
              <a:t>子ども </a:t>
            </a:r>
            <a:r>
              <a:rPr kumimoji="1" lang="ja-JP" altLang="en-US" sz="3600" dirty="0"/>
              <a:t>の貧困：女性の就労環境の悪さによる母子家庭の貧困，養育費の不払い，社会保障の低さなど</a:t>
            </a:r>
            <a:endParaRPr kumimoji="1" lang="en-US" altLang="ja-JP" sz="3600" dirty="0"/>
          </a:p>
        </p:txBody>
      </p:sp>
      <p:sp>
        <p:nvSpPr>
          <p:cNvPr id="8" name="テキスト プレースホルダー 7">
            <a:extLst>
              <a:ext uri="{FF2B5EF4-FFF2-40B4-BE49-F238E27FC236}">
                <a16:creationId xmlns:a16="http://schemas.microsoft.com/office/drawing/2014/main" id="{5D235549-177C-E394-81DA-E2E0EFF59145}"/>
              </a:ext>
            </a:extLst>
          </p:cNvPr>
          <p:cNvSpPr>
            <a:spLocks noGrp="1"/>
          </p:cNvSpPr>
          <p:nvPr>
            <p:ph type="body" sz="quarter" idx="16"/>
          </p:nvPr>
        </p:nvSpPr>
        <p:spPr>
          <a:xfrm>
            <a:off x="23398" y="168385"/>
            <a:ext cx="7488730" cy="974158"/>
          </a:xfrm>
        </p:spPr>
        <p:txBody>
          <a:bodyPr/>
          <a:lstStyle/>
          <a:p>
            <a:pPr marL="450850" indent="-450850"/>
            <a:r>
              <a:rPr lang="en-US" altLang="ja-JP" dirty="0"/>
              <a:t>(3)</a:t>
            </a:r>
            <a:r>
              <a:rPr lang="ja-JP" altLang="en-US" dirty="0"/>
              <a:t>日本の世帯間経済格差が大きい</a:t>
            </a:r>
          </a:p>
          <a:p>
            <a:pPr marL="450850"/>
            <a:r>
              <a:rPr lang="ja-JP" altLang="en-US" dirty="0"/>
              <a:t>理由について（　）に適語を記入しよう。</a:t>
            </a:r>
          </a:p>
        </p:txBody>
      </p:sp>
      <p:sp>
        <p:nvSpPr>
          <p:cNvPr id="5" name="テキスト ボックス 4">
            <a:extLst>
              <a:ext uri="{FF2B5EF4-FFF2-40B4-BE49-F238E27FC236}">
                <a16:creationId xmlns:a16="http://schemas.microsoft.com/office/drawing/2014/main" id="{E095BC4B-BA86-2AB3-4F55-FE0563E5D082}"/>
              </a:ext>
            </a:extLst>
          </p:cNvPr>
          <p:cNvSpPr txBox="1"/>
          <p:nvPr/>
        </p:nvSpPr>
        <p:spPr>
          <a:xfrm>
            <a:off x="7502600" y="190032"/>
            <a:ext cx="522900" cy="420956"/>
          </a:xfrm>
          <a:prstGeom prst="roundRect">
            <a:avLst/>
          </a:prstGeom>
          <a:solidFill>
            <a:srgbClr val="F25170"/>
          </a:solidFill>
          <a:ln>
            <a:noFill/>
          </a:ln>
        </p:spPr>
        <p:txBody>
          <a:bodyPr wrap="square" lIns="36000" tIns="36000" rIns="36000" bIns="36000" rtlCol="0">
            <a:spAutoFit/>
          </a:bodyPr>
          <a:lstStyle/>
          <a:p>
            <a:pPr algn="ctr"/>
            <a:r>
              <a:rPr kumimoji="1" lang="ja-JP" altLang="en-US" sz="2000" b="1" dirty="0">
                <a:solidFill>
                  <a:schemeClr val="bg1"/>
                </a:solidFill>
                <a:latin typeface="ＭＳ Ｐゴシック" panose="020B0600070205080204" pitchFamily="50" charset="-128"/>
                <a:ea typeface="ＭＳ Ｐゴシック" panose="020B0600070205080204" pitchFamily="50" charset="-128"/>
              </a:rPr>
              <a:t>思 </a:t>
            </a:r>
          </a:p>
        </p:txBody>
      </p:sp>
      <p:pic>
        <p:nvPicPr>
          <p:cNvPr id="6" name="図 5" descr="back.png">
            <a:hlinkClick r:id="rId2" action="ppaction://hlinksldjump"/>
            <a:extLst>
              <a:ext uri="{FF2B5EF4-FFF2-40B4-BE49-F238E27FC236}">
                <a16:creationId xmlns:a16="http://schemas.microsoft.com/office/drawing/2014/main" id="{BFF8F785-9927-D660-B70F-5556F9EC61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7" name="テキスト プレースホルダー 3">
            <a:extLst>
              <a:ext uri="{FF2B5EF4-FFF2-40B4-BE49-F238E27FC236}">
                <a16:creationId xmlns:a16="http://schemas.microsoft.com/office/drawing/2014/main" id="{1A32786D-E016-AA4F-50A1-E53BC2C326B4}"/>
              </a:ext>
            </a:extLst>
          </p:cNvPr>
          <p:cNvSpPr txBox="1">
            <a:spLocks/>
          </p:cNvSpPr>
          <p:nvPr/>
        </p:nvSpPr>
        <p:spPr>
          <a:xfrm>
            <a:off x="6425676" y="193921"/>
            <a:ext cx="1086452" cy="3960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0"/>
              </a:spcBef>
              <a:buFontTx/>
              <a:buNone/>
              <a:defRPr kumimoji="1" sz="3200" b="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en-US" altLang="ja-JP" b="0" dirty="0"/>
              <a:t>(4/4)</a:t>
            </a:r>
            <a:endParaRPr lang="ja-JP" altLang="en-US" b="0" dirty="0"/>
          </a:p>
        </p:txBody>
      </p:sp>
      <p:sp>
        <p:nvSpPr>
          <p:cNvPr id="9" name="大かっこ 8">
            <a:extLst>
              <a:ext uri="{FF2B5EF4-FFF2-40B4-BE49-F238E27FC236}">
                <a16:creationId xmlns:a16="http://schemas.microsoft.com/office/drawing/2014/main" id="{992E5A21-12F0-A82C-4CC4-84F52FC781FF}"/>
              </a:ext>
            </a:extLst>
          </p:cNvPr>
          <p:cNvSpPr/>
          <p:nvPr/>
        </p:nvSpPr>
        <p:spPr>
          <a:xfrm>
            <a:off x="611124" y="1414046"/>
            <a:ext cx="168420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
        <p:nvSpPr>
          <p:cNvPr id="10" name="大かっこ 9">
            <a:extLst>
              <a:ext uri="{FF2B5EF4-FFF2-40B4-BE49-F238E27FC236}">
                <a16:creationId xmlns:a16="http://schemas.microsoft.com/office/drawing/2014/main" id="{CB84D5C1-CF02-9CA6-66C1-CF65FE1C070E}"/>
              </a:ext>
            </a:extLst>
          </p:cNvPr>
          <p:cNvSpPr/>
          <p:nvPr/>
        </p:nvSpPr>
        <p:spPr>
          <a:xfrm>
            <a:off x="611124" y="2655809"/>
            <a:ext cx="214762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1" name="大かっこ 10">
            <a:extLst>
              <a:ext uri="{FF2B5EF4-FFF2-40B4-BE49-F238E27FC236}">
                <a16:creationId xmlns:a16="http://schemas.microsoft.com/office/drawing/2014/main" id="{1DD9EC1E-E8BE-033C-E8BF-183163644D92}"/>
              </a:ext>
            </a:extLst>
          </p:cNvPr>
          <p:cNvSpPr/>
          <p:nvPr/>
        </p:nvSpPr>
        <p:spPr>
          <a:xfrm>
            <a:off x="611124" y="4580364"/>
            <a:ext cx="1970346"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4078458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F714D-5912-0B99-ABC7-20F65908F3A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6584E9A-F10C-B684-D138-45DA2E749A12}"/>
              </a:ext>
            </a:extLst>
          </p:cNvPr>
          <p:cNvSpPr>
            <a:spLocks noGrp="1"/>
          </p:cNvSpPr>
          <p:nvPr>
            <p:ph type="sldNum" sz="quarter" idx="12"/>
          </p:nvPr>
        </p:nvSpPr>
        <p:spPr/>
        <p:txBody>
          <a:bodyPr/>
          <a:lstStyle/>
          <a:p>
            <a:fld id="{5AE546C7-DDCC-4C79-B357-34FAB75EF343}" type="slidenum">
              <a:rPr kumimoji="1" lang="ja-JP" altLang="en-US" smtClean="0"/>
              <a:t>7</a:t>
            </a:fld>
            <a:endParaRPr kumimoji="1" lang="ja-JP" altLang="en-US"/>
          </a:p>
        </p:txBody>
      </p:sp>
      <p:sp>
        <p:nvSpPr>
          <p:cNvPr id="3" name="タイトル 2">
            <a:extLst>
              <a:ext uri="{FF2B5EF4-FFF2-40B4-BE49-F238E27FC236}">
                <a16:creationId xmlns:a16="http://schemas.microsoft.com/office/drawing/2014/main" id="{6DBEA3BE-BCBB-B75A-8298-B32592B58E47}"/>
              </a:ext>
            </a:extLst>
          </p:cNvPr>
          <p:cNvSpPr>
            <a:spLocks noGrp="1"/>
          </p:cNvSpPr>
          <p:nvPr>
            <p:ph type="title"/>
          </p:nvPr>
        </p:nvSpPr>
        <p:spPr>
          <a:xfrm>
            <a:off x="980266" y="274015"/>
            <a:ext cx="7892249" cy="885084"/>
          </a:xfrm>
        </p:spPr>
        <p:txBody>
          <a:bodyPr/>
          <a:lstStyle/>
          <a:p>
            <a:r>
              <a:rPr lang="ja-JP" altLang="en-US" dirty="0"/>
              <a:t>家庭内におけるケアの抱える困難に</a:t>
            </a:r>
            <a:br>
              <a:rPr lang="en-US" altLang="ja-JP" dirty="0"/>
            </a:br>
            <a:r>
              <a:rPr lang="ja-JP" altLang="en-US" dirty="0"/>
              <a:t>ついて（　　）に適語を記入しよう。</a:t>
            </a:r>
            <a:r>
              <a:rPr kumimoji="1" lang="en-US" altLang="ja-JP" b="0" dirty="0"/>
              <a:t>(1/2)</a:t>
            </a:r>
            <a:endParaRPr kumimoji="1" lang="ja-JP" altLang="en-US" b="0" dirty="0"/>
          </a:p>
        </p:txBody>
      </p:sp>
      <p:sp>
        <p:nvSpPr>
          <p:cNvPr id="4" name="テキスト プレースホルダー 3">
            <a:extLst>
              <a:ext uri="{FF2B5EF4-FFF2-40B4-BE49-F238E27FC236}">
                <a16:creationId xmlns:a16="http://schemas.microsoft.com/office/drawing/2014/main" id="{842DD435-B277-C704-F684-91342EE1BAE8}"/>
              </a:ext>
            </a:extLst>
          </p:cNvPr>
          <p:cNvSpPr>
            <a:spLocks noGrp="1"/>
          </p:cNvSpPr>
          <p:nvPr>
            <p:ph type="body" sz="quarter" idx="15"/>
          </p:nvPr>
        </p:nvSpPr>
        <p:spPr>
          <a:xfrm>
            <a:off x="265891" y="1521715"/>
            <a:ext cx="8729640" cy="4930220"/>
          </a:xfrm>
        </p:spPr>
        <p:txBody>
          <a:bodyPr/>
          <a:lstStyle/>
          <a:p>
            <a:pPr marL="90488"/>
            <a:r>
              <a:rPr kumimoji="1" lang="ja-JP" altLang="en-US" spc="-100" dirty="0"/>
              <a:t>日本ではまだまだ家族や親族による</a:t>
            </a:r>
            <a:endParaRPr kumimoji="1" lang="en-US" altLang="ja-JP" spc="-100" dirty="0"/>
          </a:p>
          <a:p>
            <a:pPr marL="90488"/>
            <a:r>
              <a:rPr kumimoji="1" lang="ja-JP" altLang="en-US" spc="-100" dirty="0"/>
              <a:t>ケアに大きく依存しているため，子ども</a:t>
            </a:r>
            <a:endParaRPr kumimoji="1" lang="en-US" altLang="ja-JP" spc="-100" dirty="0"/>
          </a:p>
          <a:p>
            <a:pPr marL="90488"/>
            <a:r>
              <a:rPr kumimoji="1" lang="ja-JP" altLang="en-US" spc="-100" dirty="0"/>
              <a:t>や高齢者や障がいを抱える人などの</a:t>
            </a:r>
            <a:endParaRPr kumimoji="1" lang="en-US" altLang="ja-JP" spc="-100" dirty="0"/>
          </a:p>
          <a:p>
            <a:pPr marL="90488"/>
            <a:r>
              <a:rPr kumimoji="1" lang="ja-JP" altLang="en-US" spc="-100" dirty="0"/>
              <a:t>ケアを家族のみで支えようとするとき，</a:t>
            </a:r>
            <a:endParaRPr kumimoji="1" lang="en-US" altLang="ja-JP" spc="-100" dirty="0"/>
          </a:p>
          <a:p>
            <a:pPr marL="90488"/>
            <a:r>
              <a:rPr kumimoji="1" lang="ja-JP" altLang="en-US" spc="-100" dirty="0"/>
              <a:t>ケアをする側の</a:t>
            </a:r>
            <a:r>
              <a:rPr kumimoji="1" lang="ja-JP" altLang="en-US" sz="4000" b="0"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(1)</a:t>
            </a:r>
            <a:r>
              <a:rPr lang="ja-JP" altLang="en-US" sz="4400" b="1" baseline="30000" dirty="0">
                <a:solidFill>
                  <a:srgbClr val="005AFF"/>
                </a:solidFill>
              </a:rPr>
              <a:t> </a:t>
            </a:r>
            <a:r>
              <a:rPr lang="ja-JP" altLang="en-US" sz="4400" b="1" dirty="0">
                <a:solidFill>
                  <a:srgbClr val="005AFF"/>
                </a:solidFill>
              </a:rPr>
              <a:t>就労</a:t>
            </a:r>
            <a:r>
              <a:rPr lang="ja-JP" altLang="en-US" sz="4400" b="1" spc="-100" dirty="0">
                <a:solidFill>
                  <a:srgbClr val="005AFF"/>
                </a:solidFill>
              </a:rPr>
              <a:t> </a:t>
            </a:r>
            <a:r>
              <a:rPr kumimoji="1" lang="ja-JP" altLang="en-US" spc="-100" dirty="0"/>
              <a:t>が困難になる。　</a:t>
            </a:r>
            <a:endParaRPr kumimoji="1" lang="en-US" altLang="ja-JP" spc="-100" dirty="0"/>
          </a:p>
        </p:txBody>
      </p:sp>
      <p:sp>
        <p:nvSpPr>
          <p:cNvPr id="5" name="テキスト プレースホルダー 4">
            <a:extLst>
              <a:ext uri="{FF2B5EF4-FFF2-40B4-BE49-F238E27FC236}">
                <a16:creationId xmlns:a16="http://schemas.microsoft.com/office/drawing/2014/main" id="{3C414D61-CE91-3F01-FB94-C0952BD24EE4}"/>
              </a:ext>
            </a:extLst>
          </p:cNvPr>
          <p:cNvSpPr>
            <a:spLocks noGrp="1"/>
          </p:cNvSpPr>
          <p:nvPr>
            <p:ph type="body" sz="quarter" idx="16"/>
          </p:nvPr>
        </p:nvSpPr>
        <p:spPr>
          <a:prstGeom prst="wedgeEllipseCallout">
            <a:avLst>
              <a:gd name="adj1" fmla="val 58491"/>
              <a:gd name="adj2" fmla="val 31223"/>
            </a:avLst>
          </a:prstGeom>
        </p:spPr>
        <p:txBody>
          <a:bodyPr/>
          <a:lstStyle/>
          <a:p>
            <a:r>
              <a:rPr kumimoji="1" lang="ja-JP" altLang="en-US" dirty="0"/>
              <a:t>２</a:t>
            </a:r>
          </a:p>
        </p:txBody>
      </p:sp>
      <p:sp>
        <p:nvSpPr>
          <p:cNvPr id="6" name="テキスト ボックス 5">
            <a:extLst>
              <a:ext uri="{FF2B5EF4-FFF2-40B4-BE49-F238E27FC236}">
                <a16:creationId xmlns:a16="http://schemas.microsoft.com/office/drawing/2014/main" id="{76CB3B12-2DFB-3EE5-97E6-78F1A3EA68E4}"/>
              </a:ext>
            </a:extLst>
          </p:cNvPr>
          <p:cNvSpPr txBox="1"/>
          <p:nvPr/>
        </p:nvSpPr>
        <p:spPr>
          <a:xfrm>
            <a:off x="8259722" y="406065"/>
            <a:ext cx="522900" cy="396000"/>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大かっこ 6">
            <a:extLst>
              <a:ext uri="{FF2B5EF4-FFF2-40B4-BE49-F238E27FC236}">
                <a16:creationId xmlns:a16="http://schemas.microsoft.com/office/drawing/2014/main" id="{0D2FEF51-763C-0C15-78C7-E75EBEC29F85}"/>
              </a:ext>
            </a:extLst>
          </p:cNvPr>
          <p:cNvSpPr/>
          <p:nvPr/>
        </p:nvSpPr>
        <p:spPr>
          <a:xfrm>
            <a:off x="3788607" y="4288457"/>
            <a:ext cx="1684208"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rPr>
              <a:t>１</a:t>
            </a:r>
          </a:p>
        </p:txBody>
      </p:sp>
    </p:spTree>
    <p:extLst>
      <p:ext uri="{BB962C8B-B14F-4D97-AF65-F5344CB8AC3E}">
        <p14:creationId xmlns:p14="http://schemas.microsoft.com/office/powerpoint/2010/main" val="283228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99B21-F032-2077-389A-B06E436F7FA6}"/>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4F2DFAC5-BE7E-E902-4204-7F7DF425E49F}"/>
              </a:ext>
            </a:extLst>
          </p:cNvPr>
          <p:cNvSpPr>
            <a:spLocks noGrp="1"/>
          </p:cNvSpPr>
          <p:nvPr>
            <p:ph type="sldNum" sz="quarter" idx="12"/>
          </p:nvPr>
        </p:nvSpPr>
        <p:spPr/>
        <p:txBody>
          <a:bodyPr/>
          <a:lstStyle/>
          <a:p>
            <a:fld id="{5AE546C7-DDCC-4C79-B357-34FAB75EF343}" type="slidenum">
              <a:rPr kumimoji="1" lang="ja-JP" altLang="en-US" smtClean="0"/>
              <a:t>8</a:t>
            </a:fld>
            <a:endParaRPr kumimoji="1" lang="ja-JP" altLang="en-US"/>
          </a:p>
        </p:txBody>
      </p:sp>
      <p:sp>
        <p:nvSpPr>
          <p:cNvPr id="3" name="タイトル 2">
            <a:extLst>
              <a:ext uri="{FF2B5EF4-FFF2-40B4-BE49-F238E27FC236}">
                <a16:creationId xmlns:a16="http://schemas.microsoft.com/office/drawing/2014/main" id="{6F49C1BC-CD65-DC41-2252-653442BBD313}"/>
              </a:ext>
            </a:extLst>
          </p:cNvPr>
          <p:cNvSpPr>
            <a:spLocks noGrp="1"/>
          </p:cNvSpPr>
          <p:nvPr>
            <p:ph type="title"/>
          </p:nvPr>
        </p:nvSpPr>
        <p:spPr/>
        <p:txBody>
          <a:bodyPr/>
          <a:lstStyle/>
          <a:p>
            <a:r>
              <a:rPr kumimoji="1" lang="ja-JP" altLang="en-US" dirty="0"/>
              <a:t>２</a:t>
            </a:r>
          </a:p>
        </p:txBody>
      </p:sp>
      <p:sp>
        <p:nvSpPr>
          <p:cNvPr id="4" name="テキスト プレースホルダー 3">
            <a:extLst>
              <a:ext uri="{FF2B5EF4-FFF2-40B4-BE49-F238E27FC236}">
                <a16:creationId xmlns:a16="http://schemas.microsoft.com/office/drawing/2014/main" id="{E7B38D45-303D-0EB0-5B50-B83DB0DCC827}"/>
              </a:ext>
            </a:extLst>
          </p:cNvPr>
          <p:cNvSpPr>
            <a:spLocks noGrp="1"/>
          </p:cNvSpPr>
          <p:nvPr>
            <p:ph type="body" sz="quarter" idx="15"/>
          </p:nvPr>
        </p:nvSpPr>
        <p:spPr>
          <a:xfrm>
            <a:off x="119441" y="635713"/>
            <a:ext cx="8934407" cy="5159780"/>
          </a:xfrm>
        </p:spPr>
        <p:txBody>
          <a:bodyPr/>
          <a:lstStyle/>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高齢の親を同じく高齢の子どもが介護する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(2)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老老介護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は広く知られているが，最近では </a:t>
            </a:r>
            <a:r>
              <a:rPr kumimoji="1" lang="en-US" altLang="ja-JP" sz="4400" b="1" i="0" u="none" strike="noStrike" kern="1200" cap="none" spc="0" normalizeH="0" baseline="3000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(3) </a:t>
            </a:r>
            <a:r>
              <a:rPr kumimoji="1" lang="ja-JP" altLang="en-US" sz="4400" b="1" i="0" u="none" strike="noStrike" kern="1200" cap="none" spc="0" normalizeH="0" baseline="0" noProof="0" dirty="0">
                <a:ln>
                  <a:noFill/>
                </a:ln>
                <a:solidFill>
                  <a:srgbClr val="005AFF"/>
                </a:solidFill>
                <a:effectLst/>
                <a:uLnTx/>
                <a:uFillTx/>
                <a:latin typeface="ＭＳ Ｐゴシック" panose="020B0600070205080204" pitchFamily="50" charset="-128"/>
                <a:ea typeface="ＭＳ Ｐゴシック" panose="020B0600070205080204" pitchFamily="50" charset="-128"/>
                <a:cs typeface="+mn-cs"/>
              </a:rPr>
              <a:t>ヤングケアラー </a:t>
            </a:r>
            <a:r>
              <a:rPr kumimoji="1" lang="ja-JP" altLang="en-US"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の存在にも焦点が当てられるようになってきている。</a:t>
            </a:r>
            <a:endParaRPr kumimoji="1" lang="en-US" altLang="ja-JP" sz="4000" b="0" i="0" u="none" strike="noStrike" kern="1200" cap="none" spc="-10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90488"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4000" b="0" i="0" u="none" strike="noStrike" kern="0" cap="none" normalizeH="0" noProof="0" dirty="0">
                <a:ln>
                  <a:noFill/>
                </a:ln>
                <a:effectLst/>
                <a:uLnTx/>
                <a:uFillTx/>
                <a:ea typeface="ＭＳ Ｐゴシック" panose="020B0600070205080204" pitchFamily="50" charset="-128"/>
                <a:cs typeface="+mn-cs"/>
              </a:rPr>
              <a:t>親や祖父母の介護を引き受ける子どもや，幼い弟や妹たちのためにケアや家事労働を担う子どもたちも少なくない。</a:t>
            </a:r>
            <a:endParaRPr kumimoji="1" lang="en-US" altLang="ja-JP" spc="-100" dirty="0"/>
          </a:p>
        </p:txBody>
      </p:sp>
      <p:sp>
        <p:nvSpPr>
          <p:cNvPr id="7" name="テキスト プレースホルダー 6">
            <a:extLst>
              <a:ext uri="{FF2B5EF4-FFF2-40B4-BE49-F238E27FC236}">
                <a16:creationId xmlns:a16="http://schemas.microsoft.com/office/drawing/2014/main" id="{67063D95-5E97-C2E1-29AC-A61A689E22A8}"/>
              </a:ext>
            </a:extLst>
          </p:cNvPr>
          <p:cNvSpPr>
            <a:spLocks noGrp="1"/>
          </p:cNvSpPr>
          <p:nvPr>
            <p:ph type="body" sz="quarter" idx="16"/>
          </p:nvPr>
        </p:nvSpPr>
        <p:spPr>
          <a:xfrm>
            <a:off x="6105893" y="189328"/>
            <a:ext cx="1333399" cy="420956"/>
          </a:xfrm>
        </p:spPr>
        <p:txBody>
          <a:bodyPr/>
          <a:lstStyle/>
          <a:p>
            <a:pPr algn="r"/>
            <a:r>
              <a:rPr lang="en-US" altLang="ja-JP" b="0" dirty="0"/>
              <a:t>(2/2)</a:t>
            </a:r>
            <a:endParaRPr lang="ja-JP" altLang="en-US" b="0" dirty="0"/>
          </a:p>
        </p:txBody>
      </p:sp>
      <p:sp>
        <p:nvSpPr>
          <p:cNvPr id="6" name="テキスト ボックス 5">
            <a:extLst>
              <a:ext uri="{FF2B5EF4-FFF2-40B4-BE49-F238E27FC236}">
                <a16:creationId xmlns:a16="http://schemas.microsoft.com/office/drawing/2014/main" id="{A2363CC4-BC28-5931-589C-10A7F9A22C43}"/>
              </a:ext>
            </a:extLst>
          </p:cNvPr>
          <p:cNvSpPr txBox="1"/>
          <p:nvPr/>
        </p:nvSpPr>
        <p:spPr>
          <a:xfrm>
            <a:off x="7512748" y="155043"/>
            <a:ext cx="522900" cy="420956"/>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pic>
        <p:nvPicPr>
          <p:cNvPr id="5" name="図 4" descr="back.png">
            <a:hlinkClick r:id="rId2" action="ppaction://hlinksldjump"/>
            <a:extLst>
              <a:ext uri="{FF2B5EF4-FFF2-40B4-BE49-F238E27FC236}">
                <a16:creationId xmlns:a16="http://schemas.microsoft.com/office/drawing/2014/main" id="{B9178EDF-54E4-752B-20B6-37A9D5E929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8" name="大かっこ 7">
            <a:extLst>
              <a:ext uri="{FF2B5EF4-FFF2-40B4-BE49-F238E27FC236}">
                <a16:creationId xmlns:a16="http://schemas.microsoft.com/office/drawing/2014/main" id="{DEBD33BB-810B-A1AE-29D7-B44FA9CADA43}"/>
              </a:ext>
            </a:extLst>
          </p:cNvPr>
          <p:cNvSpPr/>
          <p:nvPr/>
        </p:nvSpPr>
        <p:spPr>
          <a:xfrm>
            <a:off x="853719" y="1358062"/>
            <a:ext cx="2878525"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2</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9" name="大かっこ 8">
            <a:extLst>
              <a:ext uri="{FF2B5EF4-FFF2-40B4-BE49-F238E27FC236}">
                <a16:creationId xmlns:a16="http://schemas.microsoft.com/office/drawing/2014/main" id="{3182F957-FEB7-665A-A445-50D99541AD5B}"/>
              </a:ext>
            </a:extLst>
          </p:cNvPr>
          <p:cNvSpPr/>
          <p:nvPr/>
        </p:nvSpPr>
        <p:spPr>
          <a:xfrm>
            <a:off x="2292981" y="2076929"/>
            <a:ext cx="4219024"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r>
              <a:rPr kumimoji="1" lang="en-US" altLang="ja-JP" sz="4400" b="1" baseline="30000" dirty="0">
                <a:solidFill>
                  <a:srgbClr val="005AFF"/>
                </a:solidFill>
                <a:latin typeface="ＭＳ Ｐゴシック" panose="020B0600070205080204" pitchFamily="50" charset="-128"/>
                <a:ea typeface="ＭＳ Ｐゴシック" panose="020B0600070205080204" pitchFamily="50" charset="-128"/>
              </a:rPr>
              <a:t>3</a:t>
            </a:r>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21693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4057E-2025-97A0-0FE3-94937E18822A}"/>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9D9F2F0C-5706-3A19-8C5C-365F254BB8B8}"/>
              </a:ext>
            </a:extLst>
          </p:cNvPr>
          <p:cNvSpPr>
            <a:spLocks noGrp="1"/>
          </p:cNvSpPr>
          <p:nvPr>
            <p:ph type="sldNum" sz="quarter" idx="12"/>
          </p:nvPr>
        </p:nvSpPr>
        <p:spPr/>
        <p:txBody>
          <a:bodyPr/>
          <a:lstStyle/>
          <a:p>
            <a:fld id="{5AE546C7-DDCC-4C79-B357-34FAB75EF343}" type="slidenum">
              <a:rPr kumimoji="1" lang="ja-JP" altLang="en-US" smtClean="0"/>
              <a:t>9</a:t>
            </a:fld>
            <a:endParaRPr kumimoji="1" lang="ja-JP" altLang="en-US"/>
          </a:p>
        </p:txBody>
      </p:sp>
      <p:sp>
        <p:nvSpPr>
          <p:cNvPr id="3" name="タイトル 2">
            <a:extLst>
              <a:ext uri="{FF2B5EF4-FFF2-40B4-BE49-F238E27FC236}">
                <a16:creationId xmlns:a16="http://schemas.microsoft.com/office/drawing/2014/main" id="{984DC61F-7736-1B8C-6FD6-12B26CE3701B}"/>
              </a:ext>
            </a:extLst>
          </p:cNvPr>
          <p:cNvSpPr>
            <a:spLocks noGrp="1"/>
          </p:cNvSpPr>
          <p:nvPr>
            <p:ph type="title"/>
          </p:nvPr>
        </p:nvSpPr>
        <p:spPr>
          <a:xfrm>
            <a:off x="980266" y="274014"/>
            <a:ext cx="8022066" cy="975237"/>
          </a:xfrm>
        </p:spPr>
        <p:txBody>
          <a:bodyPr/>
          <a:lstStyle/>
          <a:p>
            <a:r>
              <a:rPr kumimoji="1" lang="ja-JP" altLang="en-US" dirty="0"/>
              <a:t>次の問題の解決について当てはまるもの</a:t>
            </a:r>
            <a:br>
              <a:rPr kumimoji="1" lang="en-US" altLang="ja-JP" dirty="0"/>
            </a:br>
            <a:r>
              <a:rPr kumimoji="1" lang="ja-JP" altLang="en-US" dirty="0"/>
              <a:t>を選択肢からすべて選び，記号で答えよう。 </a:t>
            </a:r>
            <a:endParaRPr kumimoji="1" lang="ja-JP" altLang="en-US" b="0" dirty="0"/>
          </a:p>
        </p:txBody>
      </p:sp>
      <p:sp>
        <p:nvSpPr>
          <p:cNvPr id="4" name="テキスト プレースホルダー 3">
            <a:extLst>
              <a:ext uri="{FF2B5EF4-FFF2-40B4-BE49-F238E27FC236}">
                <a16:creationId xmlns:a16="http://schemas.microsoft.com/office/drawing/2014/main" id="{E94D64C2-1D84-62B8-CB88-60D318C7A5E3}"/>
              </a:ext>
            </a:extLst>
          </p:cNvPr>
          <p:cNvSpPr>
            <a:spLocks noGrp="1"/>
          </p:cNvSpPr>
          <p:nvPr>
            <p:ph type="body" sz="quarter" idx="15"/>
          </p:nvPr>
        </p:nvSpPr>
        <p:spPr>
          <a:xfrm>
            <a:off x="79556" y="1292433"/>
            <a:ext cx="8922776" cy="3534163"/>
          </a:xfrm>
        </p:spPr>
        <p:txBody>
          <a:bodyPr>
            <a:normAutofit/>
          </a:bodyPr>
          <a:lstStyle/>
          <a:p>
            <a:pPr marL="360363" indent="-360363"/>
            <a:r>
              <a:rPr kumimoji="1" lang="ja-JP" altLang="en-US" dirty="0"/>
              <a:t>（</a:t>
            </a:r>
            <a:r>
              <a:rPr kumimoji="1" lang="en-US" altLang="ja-JP" dirty="0"/>
              <a:t>1</a:t>
            </a:r>
            <a:r>
              <a:rPr kumimoji="1" lang="ja-JP" altLang="en-US" dirty="0"/>
              <a:t>）</a:t>
            </a:r>
            <a:r>
              <a:rPr lang="ja-JP" altLang="en-US" dirty="0"/>
              <a:t>貧困　　　　　　　　　 </a:t>
            </a:r>
            <a:r>
              <a:rPr kumimoji="1" lang="ja-JP" altLang="en-US" dirty="0"/>
              <a:t>（　</a:t>
            </a:r>
            <a:r>
              <a:rPr lang="ja-JP" altLang="en-US" sz="4400" b="1" dirty="0">
                <a:solidFill>
                  <a:srgbClr val="005AFF"/>
                </a:solidFill>
              </a:rPr>
              <a:t>ウ・カ・ク</a:t>
            </a:r>
            <a:r>
              <a:rPr kumimoji="1" lang="ja-JP" altLang="en-US" dirty="0"/>
              <a:t>　）</a:t>
            </a:r>
            <a:endParaRPr kumimoji="1" lang="en-US" altLang="ja-JP" dirty="0"/>
          </a:p>
          <a:p>
            <a:pPr marL="360363" indent="-360363"/>
            <a:r>
              <a:rPr kumimoji="1" lang="ja-JP" altLang="en-US" dirty="0"/>
              <a:t>（</a:t>
            </a:r>
            <a:r>
              <a:rPr kumimoji="1" lang="en-US" altLang="ja-JP" dirty="0"/>
              <a:t>2</a:t>
            </a:r>
            <a:r>
              <a:rPr kumimoji="1" lang="ja-JP" altLang="en-US" dirty="0"/>
              <a:t>）ケアの支援</a:t>
            </a:r>
            <a:r>
              <a:rPr kumimoji="1" lang="ja-JP" altLang="en-US" sz="3600" dirty="0"/>
              <a:t>（子ども，高齢者，障がい者）</a:t>
            </a:r>
            <a:r>
              <a:rPr kumimoji="1" lang="ja-JP" altLang="en-US" dirty="0"/>
              <a:t> 　　</a:t>
            </a:r>
            <a:endParaRPr kumimoji="1" lang="en-US" altLang="ja-JP" dirty="0"/>
          </a:p>
          <a:p>
            <a:pPr marL="360363" indent="-360363"/>
            <a:r>
              <a:rPr lang="ja-JP" altLang="en-US" dirty="0"/>
              <a:t>　　　　　　　　　　　　　　  （　</a:t>
            </a:r>
            <a:r>
              <a:rPr lang="ja-JP" altLang="en-US" sz="4400" b="1" dirty="0">
                <a:solidFill>
                  <a:srgbClr val="005AFF"/>
                </a:solidFill>
              </a:rPr>
              <a:t>イ・エ・キ</a:t>
            </a:r>
            <a:r>
              <a:rPr lang="ja-JP" altLang="en-US" dirty="0"/>
              <a:t>　）</a:t>
            </a:r>
            <a:endParaRPr kumimoji="1" lang="en-US" altLang="ja-JP" dirty="0"/>
          </a:p>
          <a:p>
            <a:pPr marL="360363" indent="-360363"/>
            <a:r>
              <a:rPr kumimoji="1" lang="ja-JP" altLang="en-US" dirty="0"/>
              <a:t>（</a:t>
            </a:r>
            <a:r>
              <a:rPr kumimoji="1" lang="en-US" altLang="ja-JP" dirty="0"/>
              <a:t>3</a:t>
            </a:r>
            <a:r>
              <a:rPr kumimoji="1" lang="ja-JP" altLang="en-US" dirty="0"/>
              <a:t>）家庭内で発生する暴力</a:t>
            </a:r>
            <a:endParaRPr kumimoji="1" lang="en-US" altLang="ja-JP" dirty="0"/>
          </a:p>
          <a:p>
            <a:pPr marL="360363" indent="-360363"/>
            <a:r>
              <a:rPr lang="en-US" altLang="ja-JP" dirty="0"/>
              <a:t>                                </a:t>
            </a:r>
            <a:r>
              <a:rPr kumimoji="1" lang="ja-JP" altLang="en-US" dirty="0"/>
              <a:t> （　　 </a:t>
            </a:r>
            <a:r>
              <a:rPr lang="ja-JP" altLang="en-US" sz="4400" b="1" dirty="0">
                <a:solidFill>
                  <a:srgbClr val="005AFF"/>
                </a:solidFill>
              </a:rPr>
              <a:t>ア・オ</a:t>
            </a:r>
            <a:r>
              <a:rPr lang="ja-JP" altLang="en-US" b="1" dirty="0">
                <a:solidFill>
                  <a:srgbClr val="005AFF"/>
                </a:solidFill>
              </a:rPr>
              <a:t>　  </a:t>
            </a:r>
            <a:r>
              <a:rPr kumimoji="1" lang="ja-JP" altLang="en-US" dirty="0"/>
              <a:t>）</a:t>
            </a:r>
            <a:endParaRPr kumimoji="1" lang="en-US" altLang="ja-JP" dirty="0"/>
          </a:p>
        </p:txBody>
      </p:sp>
      <p:sp>
        <p:nvSpPr>
          <p:cNvPr id="5" name="テキスト プレースホルダー 4">
            <a:extLst>
              <a:ext uri="{FF2B5EF4-FFF2-40B4-BE49-F238E27FC236}">
                <a16:creationId xmlns:a16="http://schemas.microsoft.com/office/drawing/2014/main" id="{380E131A-6992-D526-68E6-0A24B61721F6}"/>
              </a:ext>
            </a:extLst>
          </p:cNvPr>
          <p:cNvSpPr>
            <a:spLocks noGrp="1"/>
          </p:cNvSpPr>
          <p:nvPr>
            <p:ph type="body" sz="quarter" idx="16"/>
          </p:nvPr>
        </p:nvSpPr>
        <p:spPr>
          <a:xfrm>
            <a:off x="203780" y="274014"/>
            <a:ext cx="714375" cy="658813"/>
          </a:xfrm>
        </p:spPr>
        <p:txBody>
          <a:bodyPr/>
          <a:lstStyle/>
          <a:p>
            <a:r>
              <a:rPr lang="ja-JP" altLang="en-US" dirty="0"/>
              <a:t>３</a:t>
            </a:r>
            <a:endParaRPr kumimoji="1" lang="ja-JP" altLang="en-US" dirty="0"/>
          </a:p>
        </p:txBody>
      </p:sp>
      <p:sp>
        <p:nvSpPr>
          <p:cNvPr id="6" name="テキスト ボックス 5">
            <a:extLst>
              <a:ext uri="{FF2B5EF4-FFF2-40B4-BE49-F238E27FC236}">
                <a16:creationId xmlns:a16="http://schemas.microsoft.com/office/drawing/2014/main" id="{A874FD69-C0A6-88D7-8891-69A935BEE8CC}"/>
              </a:ext>
            </a:extLst>
          </p:cNvPr>
          <p:cNvSpPr txBox="1"/>
          <p:nvPr/>
        </p:nvSpPr>
        <p:spPr>
          <a:xfrm>
            <a:off x="8417320" y="325040"/>
            <a:ext cx="522900" cy="420956"/>
          </a:xfrm>
          <a:prstGeom prst="roundRect">
            <a:avLst/>
          </a:prstGeom>
          <a:solidFill>
            <a:srgbClr val="00ABBD"/>
          </a:solidFill>
          <a:ln>
            <a:noFill/>
          </a:ln>
        </p:spPr>
        <p:txBody>
          <a:bodyPr wrap="square" lIns="36000" tIns="36000" rIns="36000" bIns="36000" rtlCol="0">
            <a:spAutoFit/>
          </a:bodyPr>
          <a:lstStyle/>
          <a:p>
            <a:pPr algn="ctr"/>
            <a:r>
              <a:rPr kumimoji="1" lang="ja-JP" altLang="en-US" sz="2000" b="1" dirty="0">
                <a:solidFill>
                  <a:schemeClr val="bg1"/>
                </a:solidFill>
              </a:rPr>
              <a:t>知 </a:t>
            </a:r>
          </a:p>
        </p:txBody>
      </p:sp>
      <p:sp>
        <p:nvSpPr>
          <p:cNvPr id="7" name="コンテンツ プレースホルダー 8">
            <a:extLst>
              <a:ext uri="{FF2B5EF4-FFF2-40B4-BE49-F238E27FC236}">
                <a16:creationId xmlns:a16="http://schemas.microsoft.com/office/drawing/2014/main" id="{7ACFB9D1-27B4-8896-A92C-F64C3D99073A}"/>
              </a:ext>
            </a:extLst>
          </p:cNvPr>
          <p:cNvSpPr txBox="1">
            <a:spLocks/>
          </p:cNvSpPr>
          <p:nvPr/>
        </p:nvSpPr>
        <p:spPr>
          <a:xfrm>
            <a:off x="227643" y="4826596"/>
            <a:ext cx="8774689" cy="1609671"/>
          </a:xfrm>
          <a:prstGeom prst="roundRect">
            <a:avLst>
              <a:gd name="adj" fmla="val 4090"/>
            </a:avLst>
          </a:prstGeom>
          <a:ln w="28575">
            <a:solidFill>
              <a:srgbClr val="B2B0B1"/>
            </a:solidFill>
          </a:ln>
        </p:spPr>
        <p:txBody>
          <a:bodyPr vert="horz" lIns="91440" tIns="45720" rIns="91440" bIns="45720" rtlCol="0">
            <a:noAutofit/>
          </a:bodyPr>
          <a:lstStyle>
            <a:lvl1pPr marL="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indent="0" algn="l" defTabSz="914400" rtl="0" eaLnBrk="1" latinLnBrk="0" hangingPunct="1">
              <a:lnSpc>
                <a:spcPct val="110000"/>
              </a:lnSpc>
              <a:spcBef>
                <a:spcPts val="0"/>
              </a:spcBef>
              <a:buFontTx/>
              <a:buNone/>
              <a:defRPr kumimoji="1" sz="4000"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indent="0" algn="l" defTabSz="914400" rtl="0" eaLnBrk="1" latinLnBrk="0" hangingPunct="1">
              <a:lnSpc>
                <a:spcPct val="110000"/>
              </a:lnSpc>
              <a:spcBef>
                <a:spcPts val="500"/>
              </a:spcBef>
              <a:buFontTx/>
              <a:buNone/>
              <a:defRPr kumimoji="1" sz="2000"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indent="0" algn="l" defTabSz="914400" rtl="0" eaLnBrk="1" latinLnBrk="0" hangingPunct="1">
              <a:lnSpc>
                <a:spcPct val="110000"/>
              </a:lnSpc>
              <a:spcBef>
                <a:spcPts val="500"/>
              </a:spcBef>
              <a:buFontTx/>
              <a:buNone/>
              <a:defRPr kumimoji="1" sz="1800" kern="1200">
                <a:solidFill>
                  <a:schemeClr val="tx1"/>
                </a:solidFill>
                <a:latin typeface="ＭＳ Ｐゴシック" panose="020B0600070205080204" pitchFamily="50" charset="-128"/>
                <a:ea typeface="ＭＳ Ｐゴシック" panose="020B060007020508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631825" indent="-631825">
              <a:lnSpc>
                <a:spcPct val="100000"/>
              </a:lnSpc>
            </a:pPr>
            <a:r>
              <a:rPr lang="ja-JP" altLang="en-US" sz="3200" b="1" dirty="0"/>
              <a:t>ア</a:t>
            </a:r>
            <a:r>
              <a:rPr lang="ja-JP" altLang="en-US" sz="3200" dirty="0"/>
              <a:t>．シェルター   </a:t>
            </a:r>
            <a:r>
              <a:rPr lang="ja-JP" altLang="en-US" sz="3200" b="1" dirty="0"/>
              <a:t>イ</a:t>
            </a:r>
            <a:r>
              <a:rPr lang="ja-JP" altLang="en-US" sz="3200" dirty="0"/>
              <a:t>．通所施設　</a:t>
            </a:r>
            <a:r>
              <a:rPr lang="ja-JP" altLang="en-US" sz="3200" b="1" dirty="0"/>
              <a:t>　　ウ</a:t>
            </a:r>
            <a:r>
              <a:rPr lang="ja-JP" altLang="en-US" sz="3200" dirty="0"/>
              <a:t>．児童手当</a:t>
            </a:r>
            <a:endParaRPr lang="en-US" altLang="ja-JP" sz="3200" dirty="0"/>
          </a:p>
          <a:p>
            <a:pPr marL="631825" indent="-631825">
              <a:lnSpc>
                <a:spcPct val="100000"/>
              </a:lnSpc>
            </a:pPr>
            <a:r>
              <a:rPr lang="ja-JP" altLang="en-US" sz="3200" b="1" dirty="0"/>
              <a:t>エ</a:t>
            </a:r>
            <a:r>
              <a:rPr lang="ja-JP" altLang="en-US" sz="3200" dirty="0"/>
              <a:t>．訪問介護　　</a:t>
            </a:r>
            <a:r>
              <a:rPr lang="ja-JP" altLang="en-US" sz="3200" b="1" dirty="0"/>
              <a:t>オ</a:t>
            </a:r>
            <a:r>
              <a:rPr lang="ja-JP" altLang="en-US" sz="3200" dirty="0"/>
              <a:t>．児童相談所　</a:t>
            </a:r>
            <a:r>
              <a:rPr lang="ja-JP" altLang="en-US" sz="3200" b="1" dirty="0"/>
              <a:t>カ</a:t>
            </a:r>
            <a:r>
              <a:rPr lang="ja-JP" altLang="en-US" sz="3200" dirty="0"/>
              <a:t>．生活保護</a:t>
            </a:r>
            <a:endParaRPr lang="en-US" altLang="ja-JP" sz="3200" dirty="0"/>
          </a:p>
          <a:p>
            <a:pPr marL="631825" indent="-631825">
              <a:lnSpc>
                <a:spcPct val="100000"/>
              </a:lnSpc>
            </a:pPr>
            <a:r>
              <a:rPr lang="ja-JP" altLang="en-US" sz="3200" b="1" dirty="0"/>
              <a:t>キ</a:t>
            </a:r>
            <a:r>
              <a:rPr lang="ja-JP" altLang="en-US" sz="3200" dirty="0"/>
              <a:t>．訪問看護　　</a:t>
            </a:r>
            <a:r>
              <a:rPr lang="ja-JP" altLang="en-US" sz="3200" b="1" dirty="0"/>
              <a:t>ク</a:t>
            </a:r>
            <a:r>
              <a:rPr lang="ja-JP" altLang="en-US" sz="3200" dirty="0"/>
              <a:t>．児童扶養手当</a:t>
            </a:r>
          </a:p>
        </p:txBody>
      </p:sp>
      <p:pic>
        <p:nvPicPr>
          <p:cNvPr id="8" name="図 7" descr="back.png">
            <a:hlinkClick r:id="rId2" action="ppaction://hlinksldjump"/>
            <a:extLst>
              <a:ext uri="{FF2B5EF4-FFF2-40B4-BE49-F238E27FC236}">
                <a16:creationId xmlns:a16="http://schemas.microsoft.com/office/drawing/2014/main" id="{973A9461-645C-ABFC-3900-98D47F52E9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4999" y="6049238"/>
            <a:ext cx="829001" cy="469361"/>
          </a:xfrm>
          <a:prstGeom prst="rect">
            <a:avLst/>
          </a:prstGeom>
        </p:spPr>
      </p:pic>
      <p:sp>
        <p:nvSpPr>
          <p:cNvPr id="9" name="大かっこ 8">
            <a:extLst>
              <a:ext uri="{FF2B5EF4-FFF2-40B4-BE49-F238E27FC236}">
                <a16:creationId xmlns:a16="http://schemas.microsoft.com/office/drawing/2014/main" id="{EC9BAC8D-BAD8-3C88-D866-6E797FE93F99}"/>
              </a:ext>
            </a:extLst>
          </p:cNvPr>
          <p:cNvSpPr/>
          <p:nvPr/>
        </p:nvSpPr>
        <p:spPr>
          <a:xfrm>
            <a:off x="5113179" y="1365973"/>
            <a:ext cx="339745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2" name="大かっこ 11">
            <a:extLst>
              <a:ext uri="{FF2B5EF4-FFF2-40B4-BE49-F238E27FC236}">
                <a16:creationId xmlns:a16="http://schemas.microsoft.com/office/drawing/2014/main" id="{E116D5C2-B240-FCF3-EF78-517BD9A9F986}"/>
              </a:ext>
            </a:extLst>
          </p:cNvPr>
          <p:cNvSpPr/>
          <p:nvPr/>
        </p:nvSpPr>
        <p:spPr>
          <a:xfrm>
            <a:off x="5113179" y="2752227"/>
            <a:ext cx="339745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
        <p:nvSpPr>
          <p:cNvPr id="13" name="大かっこ 12">
            <a:extLst>
              <a:ext uri="{FF2B5EF4-FFF2-40B4-BE49-F238E27FC236}">
                <a16:creationId xmlns:a16="http://schemas.microsoft.com/office/drawing/2014/main" id="{C65F568D-B3BC-08DE-C778-AD545E6B244D}"/>
              </a:ext>
            </a:extLst>
          </p:cNvPr>
          <p:cNvSpPr/>
          <p:nvPr/>
        </p:nvSpPr>
        <p:spPr>
          <a:xfrm>
            <a:off x="5113179" y="4065516"/>
            <a:ext cx="3397451" cy="688113"/>
          </a:xfrm>
          <a:prstGeom prst="bracketPair">
            <a:avLst/>
          </a:prstGeom>
          <a:solidFill>
            <a:schemeClr val="bg1"/>
          </a:solidFill>
          <a:ln w="28575">
            <a:solidFill>
              <a:srgbClr val="00ABEF"/>
            </a:solidFill>
          </a:ln>
        </p:spPr>
        <p:style>
          <a:lnRef idx="1">
            <a:schemeClr val="accent1"/>
          </a:lnRef>
          <a:fillRef idx="0">
            <a:schemeClr val="accent1"/>
          </a:fillRef>
          <a:effectRef idx="0">
            <a:schemeClr val="accent1"/>
          </a:effectRef>
          <a:fontRef idx="minor">
            <a:schemeClr val="tx1"/>
          </a:fontRef>
        </p:style>
        <p:txBody>
          <a:bodyPr rtlCol="0" anchor="ctr"/>
          <a:lstStyle/>
          <a:p>
            <a:endParaRPr kumimoji="1" lang="ja-JP" altLang="en-US" sz="4400" b="1" baseline="30000" dirty="0">
              <a:solidFill>
                <a:srgbClr val="005AFF"/>
              </a:solidFill>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353496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theme/theme1.xml><?xml version="1.0" encoding="utf-8"?>
<a:theme xmlns:a="http://schemas.openxmlformats.org/drawingml/2006/main" name="Office テーマ">
  <a:themeElements>
    <a:clrScheme name="ユーザー定義 1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0B0F0"/>
      </a:hlink>
      <a:folHlink>
        <a:srgbClr val="00B0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4_スライドフォーマット.potx" id="{41537B3A-58B8-4997-A1D5-62FC56304357}" vid="{1722AE44-CF25-4206-880D-2A7465975B6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R4_スライドフォーマット</Template>
  <TotalTime>2994</TotalTime>
  <Words>982</Words>
  <PresentationFormat>画面に合わせる (4:3)</PresentationFormat>
  <Paragraphs>141</Paragraphs>
  <Slides>23</Slides>
  <Notes>4</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23</vt:i4>
      </vt:variant>
    </vt:vector>
  </HeadingPairs>
  <TitlesOfParts>
    <vt:vector size="27" baseType="lpstr">
      <vt:lpstr>ＭＳ Ｐゴシック</vt:lpstr>
      <vt:lpstr>游ゴシック</vt:lpstr>
      <vt:lpstr>Arial</vt:lpstr>
      <vt:lpstr>Office テーマ</vt:lpstr>
      <vt:lpstr>05 多様な課題を抱える 家族・家庭</vt:lpstr>
      <vt:lpstr>問題インデックス</vt:lpstr>
      <vt:lpstr>日本の貧困率について考えよう。(1/4)</vt:lpstr>
      <vt:lpstr>１</vt:lpstr>
      <vt:lpstr>１</vt:lpstr>
      <vt:lpstr>１</vt:lpstr>
      <vt:lpstr>家庭内におけるケアの抱える困難に ついて（　　）に適語を記入しよう。(1/2)</vt:lpstr>
      <vt:lpstr>２</vt:lpstr>
      <vt:lpstr>次の問題の解決について当てはまるもの を選択肢からすべて選び，記号で答えよう。 </vt:lpstr>
      <vt:lpstr>ひきこもりとその長期化について （　　）に適語を記入しよう。(1/3)</vt:lpstr>
      <vt:lpstr>４</vt:lpstr>
      <vt:lpstr>４</vt:lpstr>
      <vt:lpstr>家族の課題について，子どもの相対的貧困 によって生じる問題をあげてみよう。</vt:lpstr>
      <vt:lpstr>１（問題）</vt:lpstr>
      <vt:lpstr>１（解答）</vt:lpstr>
      <vt:lpstr>２（問題）</vt:lpstr>
      <vt:lpstr>２（解答）</vt:lpstr>
      <vt:lpstr>３（問題）</vt:lpstr>
      <vt:lpstr>３（解答）</vt:lpstr>
      <vt:lpstr>４（問題）</vt:lpstr>
      <vt:lpstr>４（解答）</vt:lpstr>
      <vt:lpstr>５（問題）</vt:lpstr>
      <vt:lpstr>５（解答例）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2020-05-11T04:01:04Z</dcterms:created>
  <dcterms:modified xsi:type="dcterms:W3CDTF">2025-04-04T00:54:19Z</dcterms:modified>
</cp:coreProperties>
</file>