
<file path=[Content_Types].xml><?xml version="1.0" encoding="utf-8"?>
<Types xmlns="http://schemas.openxmlformats.org/package/2006/content-types">
  <Default Extension="gif" ContentType="image/gif"/>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38"/>
  </p:notesMasterIdLst>
  <p:handoutMasterIdLst>
    <p:handoutMasterId r:id="rId39"/>
  </p:handoutMasterIdLst>
  <p:sldIdLst>
    <p:sldId id="267" r:id="rId2"/>
    <p:sldId id="402" r:id="rId3"/>
    <p:sldId id="434" r:id="rId4"/>
    <p:sldId id="417" r:id="rId5"/>
    <p:sldId id="438" r:id="rId6"/>
    <p:sldId id="439" r:id="rId7"/>
    <p:sldId id="472" r:id="rId8"/>
    <p:sldId id="473" r:id="rId9"/>
    <p:sldId id="440" r:id="rId10"/>
    <p:sldId id="441" r:id="rId11"/>
    <p:sldId id="461" r:id="rId12"/>
    <p:sldId id="462" r:id="rId13"/>
    <p:sldId id="463" r:id="rId14"/>
    <p:sldId id="404" r:id="rId15"/>
    <p:sldId id="464" r:id="rId16"/>
    <p:sldId id="465" r:id="rId17"/>
    <p:sldId id="466" r:id="rId18"/>
    <p:sldId id="467" r:id="rId19"/>
    <p:sldId id="468" r:id="rId20"/>
    <p:sldId id="469" r:id="rId21"/>
    <p:sldId id="470" r:id="rId22"/>
    <p:sldId id="471" r:id="rId23"/>
    <p:sldId id="436" r:id="rId24"/>
    <p:sldId id="474" r:id="rId25"/>
    <p:sldId id="449" r:id="rId26"/>
    <p:sldId id="450" r:id="rId27"/>
    <p:sldId id="456" r:id="rId28"/>
    <p:sldId id="451" r:id="rId29"/>
    <p:sldId id="457" r:id="rId30"/>
    <p:sldId id="452" r:id="rId31"/>
    <p:sldId id="458" r:id="rId32"/>
    <p:sldId id="453" r:id="rId33"/>
    <p:sldId id="459" r:id="rId34"/>
    <p:sldId id="454" r:id="rId35"/>
    <p:sldId id="460" r:id="rId36"/>
    <p:sldId id="455" r:id="rId37"/>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77BE8"/>
    <a:srgbClr val="B2B0B1"/>
    <a:srgbClr val="F6ECA6"/>
    <a:srgbClr val="9BDFF9"/>
    <a:srgbClr val="14B1E7"/>
    <a:srgbClr val="D5E1EE"/>
    <a:srgbClr val="00ABBD"/>
    <a:srgbClr val="CFEAE6"/>
    <a:srgbClr val="68696C"/>
    <a:srgbClr val="DDEC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E9639D4-E3E2-4D34-9284-5A2195B3D0D7}" styleName="スタイル (淡色)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72833802-FEF1-4C79-8D5D-14CF1EAF98D9}" styleName="淡色スタイル 2 - アクセント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7941" autoAdjust="0"/>
    <p:restoredTop sz="96233" autoAdjust="0"/>
  </p:normalViewPr>
  <p:slideViewPr>
    <p:cSldViewPr snapToGrid="0">
      <p:cViewPr varScale="1">
        <p:scale>
          <a:sx n="70" d="100"/>
          <a:sy n="70" d="100"/>
        </p:scale>
        <p:origin x="72" y="768"/>
      </p:cViewPr>
      <p:guideLst/>
    </p:cSldViewPr>
  </p:slideViewPr>
  <p:outlineViewPr>
    <p:cViewPr>
      <p:scale>
        <a:sx n="33" d="100"/>
        <a:sy n="33" d="100"/>
      </p:scale>
      <p:origin x="0" y="-16398"/>
    </p:cViewPr>
  </p:outlineViewPr>
  <p:notesTextViewPr>
    <p:cViewPr>
      <p:scale>
        <a:sx n="1" d="1"/>
        <a:sy n="1" d="1"/>
      </p:scale>
      <p:origin x="0" y="0"/>
    </p:cViewPr>
  </p:notesTextViewPr>
  <p:sorterViewPr>
    <p:cViewPr>
      <p:scale>
        <a:sx n="100" d="100"/>
        <a:sy n="100" d="100"/>
      </p:scale>
      <p:origin x="0" y="0"/>
    </p:cViewPr>
  </p:sorterViewPr>
  <p:notesViewPr>
    <p:cSldViewPr snapToGrid="0">
      <p:cViewPr varScale="1">
        <p:scale>
          <a:sx n="81" d="100"/>
          <a:sy n="81" d="100"/>
        </p:scale>
        <p:origin x="1008" y="96"/>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handoutMaster" Target="handoutMasters/handoutMaster1.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ableStyles" Target="tableStyle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a:extLst>
              <a:ext uri="{FF2B5EF4-FFF2-40B4-BE49-F238E27FC236}">
                <a16:creationId xmlns:a16="http://schemas.microsoft.com/office/drawing/2014/main" id="{3209EC34-FC8F-FF04-2AF6-60C8EA45C60C}"/>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a:extLst>
              <a:ext uri="{FF2B5EF4-FFF2-40B4-BE49-F238E27FC236}">
                <a16:creationId xmlns:a16="http://schemas.microsoft.com/office/drawing/2014/main" id="{9AF51CFA-BB39-379F-0C16-BC8BF0690D7C}"/>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160FFAE7-CCBD-4882-9B41-FBF2B5CC7860}" type="datetimeFigureOut">
              <a:rPr kumimoji="1" lang="ja-JP" altLang="en-US" smtClean="0"/>
              <a:t>2025/4/4</a:t>
            </a:fld>
            <a:endParaRPr kumimoji="1" lang="ja-JP" altLang="en-US"/>
          </a:p>
        </p:txBody>
      </p:sp>
      <p:sp>
        <p:nvSpPr>
          <p:cNvPr id="4" name="フッター プレースホルダー 3">
            <a:extLst>
              <a:ext uri="{FF2B5EF4-FFF2-40B4-BE49-F238E27FC236}">
                <a16:creationId xmlns:a16="http://schemas.microsoft.com/office/drawing/2014/main" id="{E150BA87-16E2-FDD7-0EC5-07934D3BE626}"/>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ja-JP" altLang="en-US"/>
          </a:p>
        </p:txBody>
      </p:sp>
      <p:sp>
        <p:nvSpPr>
          <p:cNvPr id="5" name="スライド番号プレースホルダー 4">
            <a:extLst>
              <a:ext uri="{FF2B5EF4-FFF2-40B4-BE49-F238E27FC236}">
                <a16:creationId xmlns:a16="http://schemas.microsoft.com/office/drawing/2014/main" id="{C99AB036-9C28-A9B6-8FC3-C013B820BD23}"/>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152DC0A-0EF1-464F-BBC4-47B626F9212C}" type="slidenum">
              <a:rPr kumimoji="1" lang="ja-JP" altLang="en-US" smtClean="0"/>
              <a:t>‹#›</a:t>
            </a:fld>
            <a:endParaRPr kumimoji="1" lang="ja-JP" altLang="en-US"/>
          </a:p>
        </p:txBody>
      </p:sp>
    </p:spTree>
    <p:extLst>
      <p:ext uri="{BB962C8B-B14F-4D97-AF65-F5344CB8AC3E}">
        <p14:creationId xmlns:p14="http://schemas.microsoft.com/office/powerpoint/2010/main" val="269236260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37744EE-B228-4D4B-B3C5-E24EBA43BD19}" type="datetimeFigureOut">
              <a:rPr kumimoji="1" lang="ja-JP" altLang="en-US" smtClean="0"/>
              <a:t>2025/4/4</a:t>
            </a:fld>
            <a:endParaRPr kumimoji="1" lang="ja-JP" altLang="en-US"/>
          </a:p>
        </p:txBody>
      </p:sp>
      <p:sp>
        <p:nvSpPr>
          <p:cNvPr id="4" name="スライド イメージ プレースホルダー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8CE2DE2-5132-4E7D-B18E-E71053432C59}" type="slidenum">
              <a:rPr kumimoji="1" lang="ja-JP" altLang="en-US" smtClean="0"/>
              <a:t>‹#›</a:t>
            </a:fld>
            <a:endParaRPr kumimoji="1" lang="ja-JP" altLang="en-US"/>
          </a:p>
        </p:txBody>
      </p:sp>
    </p:spTree>
    <p:extLst>
      <p:ext uri="{BB962C8B-B14F-4D97-AF65-F5344CB8AC3E}">
        <p14:creationId xmlns:p14="http://schemas.microsoft.com/office/powerpoint/2010/main" val="2306269675"/>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18CE2DE2-5132-4E7D-B18E-E71053432C59}" type="slidenum">
              <a:rPr kumimoji="1" lang="ja-JP" altLang="en-US" smtClean="0"/>
              <a:t>1</a:t>
            </a:fld>
            <a:endParaRPr kumimoji="1" lang="ja-JP" altLang="en-US"/>
          </a:p>
        </p:txBody>
      </p:sp>
    </p:spTree>
    <p:extLst>
      <p:ext uri="{BB962C8B-B14F-4D97-AF65-F5344CB8AC3E}">
        <p14:creationId xmlns:p14="http://schemas.microsoft.com/office/powerpoint/2010/main" val="375503843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18CE2DE2-5132-4E7D-B18E-E71053432C59}" type="slidenum">
              <a:rPr kumimoji="1" lang="ja-JP" altLang="en-US" smtClean="0"/>
              <a:t>2</a:t>
            </a:fld>
            <a:endParaRPr kumimoji="1" lang="ja-JP" altLang="en-US"/>
          </a:p>
        </p:txBody>
      </p:sp>
    </p:spTree>
    <p:extLst>
      <p:ext uri="{BB962C8B-B14F-4D97-AF65-F5344CB8AC3E}">
        <p14:creationId xmlns:p14="http://schemas.microsoft.com/office/powerpoint/2010/main" val="225036340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★選択肢をすべて入れる（選択肢の文章は省略可）</a:t>
            </a:r>
          </a:p>
        </p:txBody>
      </p:sp>
      <p:sp>
        <p:nvSpPr>
          <p:cNvPr id="4" name="スライド番号プレースホルダー 3"/>
          <p:cNvSpPr>
            <a:spLocks noGrp="1"/>
          </p:cNvSpPr>
          <p:nvPr>
            <p:ph type="sldNum" sz="quarter" idx="5"/>
          </p:nvPr>
        </p:nvSpPr>
        <p:spPr/>
        <p:txBody>
          <a:bodyPr/>
          <a:lstStyle/>
          <a:p>
            <a:fld id="{18CE2DE2-5132-4E7D-B18E-E71053432C59}" type="slidenum">
              <a:rPr kumimoji="1" lang="ja-JP" altLang="en-US" smtClean="0"/>
              <a:t>13</a:t>
            </a:fld>
            <a:endParaRPr kumimoji="1" lang="ja-JP" altLang="en-US"/>
          </a:p>
        </p:txBody>
      </p:sp>
    </p:spTree>
    <p:extLst>
      <p:ext uri="{BB962C8B-B14F-4D97-AF65-F5344CB8AC3E}">
        <p14:creationId xmlns:p14="http://schemas.microsoft.com/office/powerpoint/2010/main" val="50803381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18CE2DE2-5132-4E7D-B18E-E71053432C59}" type="slidenum">
              <a:rPr kumimoji="1" lang="ja-JP" altLang="en-US" smtClean="0"/>
              <a:t>23</a:t>
            </a:fld>
            <a:endParaRPr kumimoji="1" lang="ja-JP" altLang="en-US"/>
          </a:p>
        </p:txBody>
      </p:sp>
    </p:spTree>
    <p:extLst>
      <p:ext uri="{BB962C8B-B14F-4D97-AF65-F5344CB8AC3E}">
        <p14:creationId xmlns:p14="http://schemas.microsoft.com/office/powerpoint/2010/main" val="240069555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 Id="rId5" Type="http://schemas.microsoft.com/office/2007/relationships/hdphoto" Target="../media/hdphoto1.wdp"/><Relationship Id="rId4" Type="http://schemas.openxmlformats.org/officeDocument/2006/relationships/image" Target="../media/image5.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タイトル スライド">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650504" y="2902998"/>
            <a:ext cx="7772400" cy="1765312"/>
          </a:xfrm>
        </p:spPr>
        <p:txBody>
          <a:bodyPr anchor="b">
            <a:noAutofit/>
          </a:bodyPr>
          <a:lstStyle>
            <a:lvl1pPr marL="0" indent="0" algn="ctr">
              <a:buFont typeface="+mj-lt"/>
              <a:buNone/>
              <a:defRPr sz="5500" b="1">
                <a:solidFill>
                  <a:srgbClr val="277BE8"/>
                </a:solidFill>
                <a:latin typeface="ＭＳ Ｐゴシック" panose="020B0600070205080204" pitchFamily="50" charset="-128"/>
                <a:ea typeface="ＭＳ Ｐゴシック" panose="020B0600070205080204" pitchFamily="50" charset="-128"/>
              </a:defRPr>
            </a:lvl1pPr>
          </a:lstStyle>
          <a:p>
            <a:r>
              <a:rPr lang="en-US" altLang="ja-JP" dirty="0"/>
              <a:t>1.</a:t>
            </a:r>
            <a:r>
              <a:rPr lang="ja-JP" altLang="en-US" dirty="0"/>
              <a:t> </a:t>
            </a:r>
            <a:r>
              <a:rPr lang="en-US" dirty="0" err="1"/>
              <a:t>xxxxxx</a:t>
            </a:r>
            <a:endParaRPr lang="en-US" dirty="0"/>
          </a:p>
        </p:txBody>
      </p:sp>
      <p:sp>
        <p:nvSpPr>
          <p:cNvPr id="3" name="Subtitle 2"/>
          <p:cNvSpPr>
            <a:spLocks noGrp="1"/>
          </p:cNvSpPr>
          <p:nvPr>
            <p:ph type="subTitle" idx="1" hasCustomPrompt="1"/>
          </p:nvPr>
        </p:nvSpPr>
        <p:spPr>
          <a:xfrm>
            <a:off x="5336804" y="4668311"/>
            <a:ext cx="3086100" cy="605025"/>
          </a:xfrm>
        </p:spPr>
        <p:txBody>
          <a:bodyPr>
            <a:noAutofit/>
          </a:bodyPr>
          <a:lstStyle>
            <a:lvl1pPr marL="0" indent="0" algn="r">
              <a:buNone/>
              <a:defRPr sz="3200">
                <a:solidFill>
                  <a:srgbClr val="277BE8"/>
                </a:solidFill>
                <a:latin typeface="ＭＳ Ｐゴシック" panose="020B0600070205080204" pitchFamily="50" charset="-128"/>
                <a:ea typeface="ＭＳ Ｐゴシック" panose="020B0600070205080204" pitchFamily="50" charset="-128"/>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ltLang="ja-JP" dirty="0"/>
              <a:t>p.00</a:t>
            </a:r>
            <a:r>
              <a:rPr lang="ja-JP" altLang="en-US" dirty="0"/>
              <a:t>～</a:t>
            </a:r>
            <a:r>
              <a:rPr lang="en-US" altLang="ja-JP" dirty="0"/>
              <a:t>00</a:t>
            </a:r>
            <a:endParaRPr lang="en-US" dirty="0"/>
          </a:p>
        </p:txBody>
      </p:sp>
      <p:sp>
        <p:nvSpPr>
          <p:cNvPr id="6" name="Slide Number Placeholder 5"/>
          <p:cNvSpPr>
            <a:spLocks noGrp="1"/>
          </p:cNvSpPr>
          <p:nvPr>
            <p:ph type="sldNum" sz="quarter" idx="12"/>
          </p:nvPr>
        </p:nvSpPr>
        <p:spPr/>
        <p:txBody>
          <a:bodyPr/>
          <a:lstStyle/>
          <a:p>
            <a:fld id="{1D2D80A6-8C57-4D7C-88C1-BE2A757EE893}" type="slidenum">
              <a:rPr kumimoji="1" lang="ja-JP" altLang="en-US" smtClean="0"/>
              <a:t>‹#›</a:t>
            </a:fld>
            <a:endParaRPr kumimoji="1" lang="ja-JP" altLang="en-US"/>
          </a:p>
        </p:txBody>
      </p:sp>
      <p:cxnSp>
        <p:nvCxnSpPr>
          <p:cNvPr id="7" name="直線コネクタ 6">
            <a:extLst>
              <a:ext uri="{FF2B5EF4-FFF2-40B4-BE49-F238E27FC236}">
                <a16:creationId xmlns:a16="http://schemas.microsoft.com/office/drawing/2014/main" id="{B9B10A62-B1D7-4A96-B9E1-B2F681B6FEFE}"/>
              </a:ext>
            </a:extLst>
          </p:cNvPr>
          <p:cNvCxnSpPr/>
          <p:nvPr userDrawn="1"/>
        </p:nvCxnSpPr>
        <p:spPr>
          <a:xfrm>
            <a:off x="650504" y="4668310"/>
            <a:ext cx="7920000" cy="0"/>
          </a:xfrm>
          <a:prstGeom prst="line">
            <a:avLst/>
          </a:prstGeom>
          <a:ln w="50800" cap="rnd">
            <a:solidFill>
              <a:srgbClr val="277BE8"/>
            </a:solidFill>
            <a:prstDash val="sysDot"/>
          </a:ln>
          <a:effectLst/>
        </p:spPr>
        <p:style>
          <a:lnRef idx="2">
            <a:schemeClr val="accent1"/>
          </a:lnRef>
          <a:fillRef idx="0">
            <a:schemeClr val="accent1"/>
          </a:fillRef>
          <a:effectRef idx="1">
            <a:schemeClr val="accent1"/>
          </a:effectRef>
          <a:fontRef idx="minor">
            <a:schemeClr val="tx1"/>
          </a:fontRef>
        </p:style>
      </p:cxnSp>
      <p:sp>
        <p:nvSpPr>
          <p:cNvPr id="11" name="テキスト プレースホルダー 10">
            <a:extLst>
              <a:ext uri="{FF2B5EF4-FFF2-40B4-BE49-F238E27FC236}">
                <a16:creationId xmlns:a16="http://schemas.microsoft.com/office/drawing/2014/main" id="{1CB7ED8D-73B4-465A-A8E5-7753583BB6D8}"/>
              </a:ext>
            </a:extLst>
          </p:cNvPr>
          <p:cNvSpPr>
            <a:spLocks noGrp="1"/>
          </p:cNvSpPr>
          <p:nvPr>
            <p:ph type="body" sz="quarter" idx="15" hasCustomPrompt="1"/>
          </p:nvPr>
        </p:nvSpPr>
        <p:spPr>
          <a:xfrm>
            <a:off x="2609711" y="2055203"/>
            <a:ext cx="1300163" cy="687387"/>
          </a:xfrm>
          <a:solidFill>
            <a:srgbClr val="277BE8"/>
          </a:solidFill>
          <a:ln>
            <a:solidFill>
              <a:srgbClr val="277BE8"/>
            </a:solidFill>
          </a:ln>
        </p:spPr>
        <p:txBody>
          <a:bodyPr anchor="ctr">
            <a:noAutofit/>
          </a:bodyPr>
          <a:lstStyle>
            <a:lvl1pPr marL="0" indent="0" algn="ctr">
              <a:buNone/>
              <a:defRPr sz="4000">
                <a:solidFill>
                  <a:schemeClr val="bg1"/>
                </a:solidFill>
                <a:latin typeface="ＭＳ Ｐゴシック" panose="020B0600070205080204" pitchFamily="50" charset="-128"/>
                <a:ea typeface="ＭＳ Ｐゴシック" panose="020B0600070205080204" pitchFamily="50" charset="-128"/>
              </a:defRPr>
            </a:lvl1pPr>
          </a:lstStyle>
          <a:p>
            <a:pPr lvl="0"/>
            <a:r>
              <a:rPr kumimoji="1" lang="ja-JP" altLang="en-US" dirty="0"/>
              <a:t>１章</a:t>
            </a:r>
          </a:p>
        </p:txBody>
      </p:sp>
      <p:sp>
        <p:nvSpPr>
          <p:cNvPr id="13" name="テキスト プレースホルダー 12">
            <a:extLst>
              <a:ext uri="{FF2B5EF4-FFF2-40B4-BE49-F238E27FC236}">
                <a16:creationId xmlns:a16="http://schemas.microsoft.com/office/drawing/2014/main" id="{828E12B8-2C64-4A6F-9868-58B8F1F90F46}"/>
              </a:ext>
            </a:extLst>
          </p:cNvPr>
          <p:cNvSpPr>
            <a:spLocks noGrp="1"/>
          </p:cNvSpPr>
          <p:nvPr>
            <p:ph type="body" sz="quarter" idx="16" hasCustomPrompt="1"/>
          </p:nvPr>
        </p:nvSpPr>
        <p:spPr>
          <a:xfrm>
            <a:off x="3929203" y="2055203"/>
            <a:ext cx="2609850" cy="687387"/>
          </a:xfrm>
          <a:solidFill>
            <a:schemeClr val="bg1"/>
          </a:solidFill>
          <a:ln>
            <a:solidFill>
              <a:schemeClr val="bg1"/>
            </a:solidFill>
          </a:ln>
        </p:spPr>
        <p:txBody>
          <a:bodyPr anchor="t">
            <a:noAutofit/>
          </a:bodyPr>
          <a:lstStyle>
            <a:lvl1pPr marL="0" indent="0" algn="ctr">
              <a:buNone/>
              <a:defRPr sz="4000">
                <a:solidFill>
                  <a:srgbClr val="277BE8"/>
                </a:solidFill>
                <a:latin typeface="ＭＳ Ｐゴシック" panose="020B0600070205080204" pitchFamily="50" charset="-128"/>
                <a:ea typeface="ＭＳ Ｐゴシック" panose="020B0600070205080204" pitchFamily="50" charset="-128"/>
              </a:defRPr>
            </a:lvl1pPr>
          </a:lstStyle>
          <a:p>
            <a:pPr lvl="0"/>
            <a:r>
              <a:rPr kumimoji="1" lang="en-US" altLang="ja-JP" dirty="0" err="1"/>
              <a:t>xxxxxxxxx</a:t>
            </a:r>
            <a:endParaRPr kumimoji="1" lang="ja-JP" altLang="en-US" dirty="0"/>
          </a:p>
        </p:txBody>
      </p:sp>
      <p:sp>
        <p:nvSpPr>
          <p:cNvPr id="4" name="テキスト プレースホルダー 11">
            <a:extLst>
              <a:ext uri="{FF2B5EF4-FFF2-40B4-BE49-F238E27FC236}">
                <a16:creationId xmlns:a16="http://schemas.microsoft.com/office/drawing/2014/main" id="{0AC066D0-6BCC-3FBF-8053-20D436D794ED}"/>
              </a:ext>
            </a:extLst>
          </p:cNvPr>
          <p:cNvSpPr>
            <a:spLocks noGrp="1"/>
          </p:cNvSpPr>
          <p:nvPr>
            <p:ph type="body" sz="quarter" idx="17" hasCustomPrompt="1"/>
          </p:nvPr>
        </p:nvSpPr>
        <p:spPr>
          <a:xfrm>
            <a:off x="6205120" y="5239340"/>
            <a:ext cx="2217784" cy="577850"/>
          </a:xfrm>
          <a:prstGeom prst="roundRect">
            <a:avLst/>
          </a:prstGeom>
          <a:ln w="19050">
            <a:solidFill>
              <a:srgbClr val="277BE8"/>
            </a:solidFill>
          </a:ln>
        </p:spPr>
        <p:txBody>
          <a:bodyPr anchor="ctr">
            <a:normAutofit/>
          </a:bodyPr>
          <a:lstStyle>
            <a:lvl1pPr marL="0" indent="0" algn="r">
              <a:buNone/>
              <a:defRPr sz="2800">
                <a:solidFill>
                  <a:srgbClr val="277BE8"/>
                </a:solidFill>
              </a:defRPr>
            </a:lvl1pPr>
          </a:lstStyle>
          <a:p>
            <a:pPr lvl="0"/>
            <a:r>
              <a:rPr kumimoji="1" lang="ja-JP" altLang="en-US" dirty="0"/>
              <a:t>教 </a:t>
            </a:r>
            <a:r>
              <a:rPr kumimoji="1" lang="en-US" altLang="ja-JP" dirty="0"/>
              <a:t>p.00</a:t>
            </a:r>
            <a:r>
              <a:rPr kumimoji="1" lang="ja-JP" altLang="en-US" dirty="0"/>
              <a:t>～</a:t>
            </a:r>
            <a:r>
              <a:rPr kumimoji="1" lang="en-US" altLang="ja-JP" dirty="0"/>
              <a:t>00</a:t>
            </a:r>
            <a:endParaRPr kumimoji="1" lang="ja-JP" altLang="en-US" dirty="0"/>
          </a:p>
        </p:txBody>
      </p:sp>
    </p:spTree>
    <p:extLst>
      <p:ext uri="{BB962C8B-B14F-4D97-AF65-F5344CB8AC3E}">
        <p14:creationId xmlns:p14="http://schemas.microsoft.com/office/powerpoint/2010/main" val="156672577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問題インデックス">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1D2D80A6-8C57-4D7C-88C1-BE2A757EE893}" type="slidenum">
              <a:rPr kumimoji="1" lang="ja-JP" altLang="en-US" smtClean="0"/>
              <a:t>‹#›</a:t>
            </a:fld>
            <a:endParaRPr kumimoji="1" lang="ja-JP" altLang="en-US"/>
          </a:p>
        </p:txBody>
      </p:sp>
      <p:sp>
        <p:nvSpPr>
          <p:cNvPr id="5" name="正方形/長方形 4">
            <a:extLst>
              <a:ext uri="{FF2B5EF4-FFF2-40B4-BE49-F238E27FC236}">
                <a16:creationId xmlns:a16="http://schemas.microsoft.com/office/drawing/2014/main" id="{C9497B68-1E45-BCCD-A25E-B4B2C19A21F6}"/>
              </a:ext>
            </a:extLst>
          </p:cNvPr>
          <p:cNvSpPr/>
          <p:nvPr userDrawn="1"/>
        </p:nvSpPr>
        <p:spPr>
          <a:xfrm>
            <a:off x="3873501" y="558800"/>
            <a:ext cx="5270499" cy="241300"/>
          </a:xfrm>
          <a:prstGeom prst="rect">
            <a:avLst/>
          </a:prstGeom>
          <a:solidFill>
            <a:srgbClr val="277BE8"/>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タイトル 1">
            <a:extLst>
              <a:ext uri="{FF2B5EF4-FFF2-40B4-BE49-F238E27FC236}">
                <a16:creationId xmlns:a16="http://schemas.microsoft.com/office/drawing/2014/main" id="{E5C8CC71-049D-4423-ADD6-275B4FB2945F}"/>
              </a:ext>
            </a:extLst>
          </p:cNvPr>
          <p:cNvSpPr>
            <a:spLocks noGrp="1"/>
          </p:cNvSpPr>
          <p:nvPr>
            <p:ph type="title" hasCustomPrompt="1"/>
          </p:nvPr>
        </p:nvSpPr>
        <p:spPr>
          <a:xfrm>
            <a:off x="177801" y="139700"/>
            <a:ext cx="3695700" cy="660400"/>
          </a:xfrm>
          <a:prstGeom prst="round2SameRect">
            <a:avLst/>
          </a:prstGeom>
          <a:solidFill>
            <a:srgbClr val="277BE8"/>
          </a:solidFill>
        </p:spPr>
        <p:txBody>
          <a:bodyPr>
            <a:normAutofit/>
          </a:bodyPr>
          <a:lstStyle>
            <a:lvl1pPr marL="0" algn="ctr" defTabSz="457200" rtl="0" eaLnBrk="1" latinLnBrk="0" hangingPunct="1">
              <a:defRPr kumimoji="1" lang="ja-JP" altLang="en-US" sz="3200" b="1" kern="1200" dirty="0">
                <a:solidFill>
                  <a:schemeClr val="lt1"/>
                </a:solidFill>
                <a:latin typeface="ＭＳ Ｐゴシック" panose="020B0600070205080204" pitchFamily="50" charset="-128"/>
                <a:ea typeface="ＭＳ Ｐゴシック" panose="020B0600070205080204" pitchFamily="50" charset="-128"/>
                <a:cs typeface="+mn-cs"/>
              </a:defRPr>
            </a:lvl1pPr>
          </a:lstStyle>
          <a:p>
            <a:r>
              <a:rPr kumimoji="1" lang="ja-JP" altLang="en-US" dirty="0"/>
              <a:t>問題インデックス</a:t>
            </a:r>
          </a:p>
        </p:txBody>
      </p:sp>
      <p:grpSp>
        <p:nvGrpSpPr>
          <p:cNvPr id="3" name="グループ化 2">
            <a:extLst>
              <a:ext uri="{FF2B5EF4-FFF2-40B4-BE49-F238E27FC236}">
                <a16:creationId xmlns:a16="http://schemas.microsoft.com/office/drawing/2014/main" id="{159B0049-8C46-3A90-65B3-3F49D95F27E5}"/>
              </a:ext>
            </a:extLst>
          </p:cNvPr>
          <p:cNvGrpSpPr/>
          <p:nvPr userDrawn="1"/>
        </p:nvGrpSpPr>
        <p:grpSpPr>
          <a:xfrm>
            <a:off x="5396131" y="0"/>
            <a:ext cx="3747869" cy="553998"/>
            <a:chOff x="4596031" y="0"/>
            <a:chExt cx="3747869" cy="553998"/>
          </a:xfrm>
        </p:grpSpPr>
        <p:pic>
          <p:nvPicPr>
            <p:cNvPr id="4" name="図 3" descr="link.png">
              <a:extLst>
                <a:ext uri="{FF2B5EF4-FFF2-40B4-BE49-F238E27FC236}">
                  <a16:creationId xmlns:a16="http://schemas.microsoft.com/office/drawing/2014/main" id="{E804B3B3-4ECA-5D27-F03E-256BA61516F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596031" y="102776"/>
              <a:ext cx="524213" cy="149340"/>
            </a:xfrm>
            <a:prstGeom prst="rect">
              <a:avLst/>
            </a:prstGeom>
          </p:spPr>
        </p:pic>
        <p:pic>
          <p:nvPicPr>
            <p:cNvPr id="7" name="図 6" descr="link.png">
              <a:extLst>
                <a:ext uri="{FF2B5EF4-FFF2-40B4-BE49-F238E27FC236}">
                  <a16:creationId xmlns:a16="http://schemas.microsoft.com/office/drawing/2014/main" id="{E895CD5D-8CCE-5E64-8C4E-3E31F6DF1298}"/>
                </a:ext>
              </a:extLst>
            </p:cNvPr>
            <p:cNvPicPr>
              <a:picLocks noChangeAspect="1"/>
            </p:cNvPicPr>
            <p:nvPr/>
          </p:nvPicPr>
          <p:blipFill>
            <a:blip r:embed="rId4" cstate="print">
              <a:alphaModFix amt="91000"/>
              <a:duotone>
                <a:prstClr val="black"/>
                <a:schemeClr val="accent4">
                  <a:tint val="45000"/>
                  <a:satMod val="400000"/>
                </a:schemeClr>
              </a:duotone>
              <a:extLst>
                <a:ext uri="{BEBA8EAE-BF5A-486C-A8C5-ECC9F3942E4B}">
                  <a14:imgProps xmlns:a14="http://schemas.microsoft.com/office/drawing/2010/main">
                    <a14:imgLayer r:embed="rId5">
                      <a14:imgEffect>
                        <a14:colorTemperature colorTemp="6400"/>
                      </a14:imgEffect>
                    </a14:imgLayer>
                  </a14:imgProps>
                </a:ext>
                <a:ext uri="{28A0092B-C50C-407E-A947-70E740481C1C}">
                  <a14:useLocalDpi xmlns:a14="http://schemas.microsoft.com/office/drawing/2010/main" val="0"/>
                </a:ext>
              </a:extLst>
            </a:blip>
            <a:stretch>
              <a:fillRect/>
            </a:stretch>
          </p:blipFill>
          <p:spPr>
            <a:xfrm>
              <a:off x="4605037" y="311385"/>
              <a:ext cx="524213" cy="149340"/>
            </a:xfrm>
            <a:prstGeom prst="rect">
              <a:avLst/>
            </a:prstGeom>
            <a:noFill/>
          </p:spPr>
        </p:pic>
        <p:sp>
          <p:nvSpPr>
            <p:cNvPr id="8" name="テキスト ボックス 7">
              <a:extLst>
                <a:ext uri="{FF2B5EF4-FFF2-40B4-BE49-F238E27FC236}">
                  <a16:creationId xmlns:a16="http://schemas.microsoft.com/office/drawing/2014/main" id="{5D3200A4-EDB7-4355-1B17-4152259531C5}"/>
                </a:ext>
              </a:extLst>
            </p:cNvPr>
            <p:cNvSpPr txBox="1"/>
            <p:nvPr/>
          </p:nvSpPr>
          <p:spPr>
            <a:xfrm>
              <a:off x="5120244" y="0"/>
              <a:ext cx="3223656" cy="553998"/>
            </a:xfrm>
            <a:prstGeom prst="rect">
              <a:avLst/>
            </a:prstGeom>
            <a:noFill/>
          </p:spPr>
          <p:txBody>
            <a:bodyPr wrap="square" rtlCol="0">
              <a:spAutoFit/>
            </a:bodyPr>
            <a:lstStyle/>
            <a:p>
              <a:r>
                <a:rPr kumimoji="1" lang="ja-JP" altLang="en-US" sz="1500" dirty="0">
                  <a:latin typeface="ＭＳ Ｐゴシック" panose="020B0600070205080204" pitchFamily="50" charset="-128"/>
                  <a:ea typeface="ＭＳ Ｐゴシック" panose="020B0600070205080204" pitchFamily="50" charset="-128"/>
                </a:rPr>
                <a:t>･･･学習ノート対応スライドにリンク</a:t>
              </a:r>
            </a:p>
            <a:p>
              <a:r>
                <a:rPr kumimoji="1" lang="ja-JP" altLang="en-US" sz="1500" dirty="0">
                  <a:latin typeface="ＭＳ Ｐゴシック" panose="020B0600070205080204" pitchFamily="50" charset="-128"/>
                  <a:ea typeface="ＭＳ Ｐゴシック" panose="020B0600070205080204" pitchFamily="50" charset="-128"/>
                </a:rPr>
                <a:t>･･･学習ノート</a:t>
              </a:r>
              <a:r>
                <a:rPr kumimoji="1" lang="en-US" altLang="ja-JP" sz="1500" dirty="0">
                  <a:latin typeface="ＭＳ Ｐゴシック" panose="020B0600070205080204" pitchFamily="50" charset="-128"/>
                  <a:ea typeface="ＭＳ Ｐゴシック" panose="020B0600070205080204" pitchFamily="50" charset="-128"/>
                </a:rPr>
                <a:t>PDF</a:t>
              </a:r>
              <a:r>
                <a:rPr kumimoji="1" lang="ja-JP" altLang="en-US" sz="1500" dirty="0">
                  <a:latin typeface="ＭＳ Ｐゴシック" panose="020B0600070205080204" pitchFamily="50" charset="-128"/>
                  <a:ea typeface="ＭＳ Ｐゴシック" panose="020B0600070205080204" pitchFamily="50" charset="-128"/>
                </a:rPr>
                <a:t>画像にリンク</a:t>
              </a:r>
            </a:p>
          </p:txBody>
        </p:sp>
      </p:grpSp>
    </p:spTree>
    <p:extLst>
      <p:ext uri="{BB962C8B-B14F-4D97-AF65-F5344CB8AC3E}">
        <p14:creationId xmlns:p14="http://schemas.microsoft.com/office/powerpoint/2010/main" val="187164910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本文スライド">
    <p:spTree>
      <p:nvGrpSpPr>
        <p:cNvPr id="1" name=""/>
        <p:cNvGrpSpPr/>
        <p:nvPr/>
      </p:nvGrpSpPr>
      <p:grpSpPr>
        <a:xfrm>
          <a:off x="0" y="0"/>
          <a:ext cx="0" cy="0"/>
          <a:chOff x="0" y="0"/>
          <a:chExt cx="0" cy="0"/>
        </a:xfrm>
      </p:grpSpPr>
      <p:sp>
        <p:nvSpPr>
          <p:cNvPr id="9" name="スライド番号プレースホルダー 8">
            <a:extLst>
              <a:ext uri="{FF2B5EF4-FFF2-40B4-BE49-F238E27FC236}">
                <a16:creationId xmlns:a16="http://schemas.microsoft.com/office/drawing/2014/main" id="{61DF6116-CBFF-4C6E-984B-80B90236FC29}"/>
              </a:ext>
            </a:extLst>
          </p:cNvPr>
          <p:cNvSpPr>
            <a:spLocks noGrp="1"/>
          </p:cNvSpPr>
          <p:nvPr>
            <p:ph type="sldNum" sz="quarter" idx="12"/>
          </p:nvPr>
        </p:nvSpPr>
        <p:spPr/>
        <p:txBody>
          <a:bodyPr/>
          <a:lstStyle/>
          <a:p>
            <a:fld id="{5AE546C7-DDCC-4C79-B357-34FAB75EF343}" type="slidenum">
              <a:rPr kumimoji="1" lang="ja-JP" altLang="en-US" smtClean="0"/>
              <a:t>‹#›</a:t>
            </a:fld>
            <a:endParaRPr kumimoji="1" lang="ja-JP" altLang="en-US"/>
          </a:p>
        </p:txBody>
      </p:sp>
      <p:sp>
        <p:nvSpPr>
          <p:cNvPr id="10" name="タイトル 1">
            <a:extLst>
              <a:ext uri="{FF2B5EF4-FFF2-40B4-BE49-F238E27FC236}">
                <a16:creationId xmlns:a16="http://schemas.microsoft.com/office/drawing/2014/main" id="{0E196387-1CDE-4301-8E1A-1CC711046900}"/>
              </a:ext>
            </a:extLst>
          </p:cNvPr>
          <p:cNvSpPr>
            <a:spLocks noGrp="1"/>
          </p:cNvSpPr>
          <p:nvPr>
            <p:ph type="title" hasCustomPrompt="1"/>
          </p:nvPr>
        </p:nvSpPr>
        <p:spPr>
          <a:xfrm>
            <a:off x="980266" y="274015"/>
            <a:ext cx="7892249" cy="658800"/>
          </a:xfrm>
          <a:solidFill>
            <a:srgbClr val="F6ECA6"/>
          </a:solidFill>
          <a:ln>
            <a:noFill/>
          </a:ln>
          <a:effectLst/>
        </p:spPr>
        <p:txBody>
          <a:bodyPr>
            <a:noAutofit/>
          </a:bodyPr>
          <a:lstStyle>
            <a:lvl1pPr>
              <a:defRPr sz="3200" b="1">
                <a:solidFill>
                  <a:schemeClr val="tx1"/>
                </a:solidFill>
                <a:latin typeface="ＭＳ Ｐゴシック" panose="020B0600070205080204" pitchFamily="50" charset="-128"/>
                <a:ea typeface="ＭＳ Ｐゴシック" panose="020B0600070205080204" pitchFamily="50" charset="-128"/>
              </a:defRPr>
            </a:lvl1pPr>
          </a:lstStyle>
          <a:p>
            <a:r>
              <a:rPr kumimoji="1" lang="ja-JP" altLang="en-US" dirty="0"/>
              <a:t>問題文</a:t>
            </a:r>
          </a:p>
        </p:txBody>
      </p:sp>
      <p:sp>
        <p:nvSpPr>
          <p:cNvPr id="5" name="テキスト プレースホルダー 4">
            <a:extLst>
              <a:ext uri="{FF2B5EF4-FFF2-40B4-BE49-F238E27FC236}">
                <a16:creationId xmlns:a16="http://schemas.microsoft.com/office/drawing/2014/main" id="{3A3E1B81-36EA-864E-10DD-8A4C137A608E}"/>
              </a:ext>
            </a:extLst>
          </p:cNvPr>
          <p:cNvSpPr>
            <a:spLocks noGrp="1"/>
          </p:cNvSpPr>
          <p:nvPr>
            <p:ph type="body" sz="quarter" idx="15" hasCustomPrompt="1"/>
          </p:nvPr>
        </p:nvSpPr>
        <p:spPr>
          <a:xfrm>
            <a:off x="271902" y="1296140"/>
            <a:ext cx="8676787" cy="5054575"/>
          </a:xfrm>
        </p:spPr>
        <p:txBody>
          <a:bodyPr/>
          <a:lstStyle>
            <a:lvl1pPr>
              <a:spcBef>
                <a:spcPts val="0"/>
              </a:spcBef>
              <a:defRPr/>
            </a:lvl1pPr>
          </a:lstStyle>
          <a:p>
            <a:pPr lvl="0"/>
            <a:r>
              <a:rPr kumimoji="1" lang="ja-JP" altLang="en-US" dirty="0"/>
              <a:t>本文テキスト（</a:t>
            </a:r>
            <a:r>
              <a:rPr kumimoji="1" lang="en-US" altLang="ja-JP" dirty="0"/>
              <a:t>※</a:t>
            </a:r>
            <a:r>
              <a:rPr kumimoji="1" lang="ja-JP" altLang="en-US" dirty="0"/>
              <a:t>解答は、フォントの色を青（</a:t>
            </a:r>
            <a:r>
              <a:rPr kumimoji="1" lang="en-US" altLang="ja-JP" dirty="0"/>
              <a:t>R,G,B</a:t>
            </a:r>
            <a:r>
              <a:rPr kumimoji="1" lang="ja-JP" altLang="en-US" dirty="0"/>
              <a:t>値：</a:t>
            </a:r>
            <a:r>
              <a:rPr kumimoji="1" lang="en-US" altLang="ja-JP" dirty="0"/>
              <a:t>0,90,255</a:t>
            </a:r>
            <a:r>
              <a:rPr kumimoji="1" lang="ja-JP" altLang="en-US" dirty="0"/>
              <a:t>）にする。）</a:t>
            </a:r>
          </a:p>
          <a:p>
            <a:pPr lvl="0"/>
            <a:endParaRPr kumimoji="1" lang="ja-JP" altLang="en-US" dirty="0"/>
          </a:p>
        </p:txBody>
      </p:sp>
      <p:sp>
        <p:nvSpPr>
          <p:cNvPr id="8" name="テキスト プレースホルダー 7">
            <a:extLst>
              <a:ext uri="{FF2B5EF4-FFF2-40B4-BE49-F238E27FC236}">
                <a16:creationId xmlns:a16="http://schemas.microsoft.com/office/drawing/2014/main" id="{955F25AF-3C51-7EFE-B2E4-4AB3E05AEE02}"/>
              </a:ext>
            </a:extLst>
          </p:cNvPr>
          <p:cNvSpPr>
            <a:spLocks noGrp="1"/>
          </p:cNvSpPr>
          <p:nvPr>
            <p:ph type="body" sz="quarter" idx="16" hasCustomPrompt="1"/>
          </p:nvPr>
        </p:nvSpPr>
        <p:spPr>
          <a:xfrm>
            <a:off x="265891" y="274002"/>
            <a:ext cx="714375" cy="658813"/>
          </a:xfrm>
          <a:prstGeom prst="wedgeEllipseCallout">
            <a:avLst>
              <a:gd name="adj1" fmla="val 67505"/>
              <a:gd name="adj2" fmla="val 40997"/>
            </a:avLst>
          </a:prstGeom>
          <a:solidFill>
            <a:srgbClr val="277BE8"/>
          </a:solidFill>
        </p:spPr>
        <p:txBody>
          <a:bodyPr anchor="ctr">
            <a:normAutofit/>
          </a:bodyPr>
          <a:lstStyle>
            <a:lvl1pPr algn="ctr">
              <a:defRPr sz="3200" b="1">
                <a:solidFill>
                  <a:schemeClr val="bg1"/>
                </a:solidFill>
              </a:defRPr>
            </a:lvl1pPr>
          </a:lstStyle>
          <a:p>
            <a:pPr lvl="0"/>
            <a:r>
              <a:rPr kumimoji="1" lang="ja-JP" altLang="en-US" dirty="0"/>
              <a:t>１</a:t>
            </a:r>
          </a:p>
        </p:txBody>
      </p:sp>
    </p:spTree>
    <p:extLst>
      <p:ext uri="{BB962C8B-B14F-4D97-AF65-F5344CB8AC3E}">
        <p14:creationId xmlns:p14="http://schemas.microsoft.com/office/powerpoint/2010/main" val="65083648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本文スライド_その２">
    <p:spTree>
      <p:nvGrpSpPr>
        <p:cNvPr id="1" name=""/>
        <p:cNvGrpSpPr/>
        <p:nvPr/>
      </p:nvGrpSpPr>
      <p:grpSpPr>
        <a:xfrm>
          <a:off x="0" y="0"/>
          <a:ext cx="0" cy="0"/>
          <a:chOff x="0" y="0"/>
          <a:chExt cx="0" cy="0"/>
        </a:xfrm>
      </p:grpSpPr>
      <p:sp>
        <p:nvSpPr>
          <p:cNvPr id="9" name="スライド番号プレースホルダー 8">
            <a:extLst>
              <a:ext uri="{FF2B5EF4-FFF2-40B4-BE49-F238E27FC236}">
                <a16:creationId xmlns:a16="http://schemas.microsoft.com/office/drawing/2014/main" id="{61DF6116-CBFF-4C6E-984B-80B90236FC29}"/>
              </a:ext>
            </a:extLst>
          </p:cNvPr>
          <p:cNvSpPr>
            <a:spLocks noGrp="1"/>
          </p:cNvSpPr>
          <p:nvPr>
            <p:ph type="sldNum" sz="quarter" idx="12"/>
          </p:nvPr>
        </p:nvSpPr>
        <p:spPr/>
        <p:txBody>
          <a:bodyPr/>
          <a:lstStyle/>
          <a:p>
            <a:fld id="{5AE546C7-DDCC-4C79-B357-34FAB75EF343}" type="slidenum">
              <a:rPr kumimoji="1" lang="ja-JP" altLang="en-US" smtClean="0"/>
              <a:t>‹#›</a:t>
            </a:fld>
            <a:endParaRPr kumimoji="1" lang="ja-JP" altLang="en-US"/>
          </a:p>
        </p:txBody>
      </p:sp>
      <p:sp>
        <p:nvSpPr>
          <p:cNvPr id="10" name="タイトル 1">
            <a:extLst>
              <a:ext uri="{FF2B5EF4-FFF2-40B4-BE49-F238E27FC236}">
                <a16:creationId xmlns:a16="http://schemas.microsoft.com/office/drawing/2014/main" id="{0E196387-1CDE-4301-8E1A-1CC711046900}"/>
              </a:ext>
            </a:extLst>
          </p:cNvPr>
          <p:cNvSpPr>
            <a:spLocks noGrp="1"/>
          </p:cNvSpPr>
          <p:nvPr>
            <p:ph type="title" hasCustomPrompt="1"/>
          </p:nvPr>
        </p:nvSpPr>
        <p:spPr>
          <a:xfrm>
            <a:off x="8176334" y="179999"/>
            <a:ext cx="967666" cy="396000"/>
          </a:xfrm>
          <a:solidFill>
            <a:srgbClr val="317FE5"/>
          </a:solidFill>
          <a:effectLst>
            <a:outerShdw blurRad="40005" dist="22860" dir="5400000" algn="ctr" rotWithShape="0">
              <a:schemeClr val="tx1">
                <a:alpha val="35000"/>
              </a:schemeClr>
            </a:outerShdw>
          </a:effectLst>
        </p:spPr>
        <p:txBody>
          <a:bodyPr>
            <a:noAutofit/>
          </a:bodyPr>
          <a:lstStyle>
            <a:lvl1pPr>
              <a:defRPr sz="2000" b="1">
                <a:solidFill>
                  <a:schemeClr val="bg1"/>
                </a:solidFill>
                <a:latin typeface="ＭＳ Ｐゴシック" panose="020B0600070205080204" pitchFamily="50" charset="-128"/>
                <a:ea typeface="ＭＳ Ｐゴシック" panose="020B0600070205080204" pitchFamily="50" charset="-128"/>
              </a:defRPr>
            </a:lvl1pPr>
          </a:lstStyle>
          <a:p>
            <a:r>
              <a:rPr kumimoji="1" lang="en-US" altLang="ja-JP" dirty="0"/>
              <a:t> </a:t>
            </a:r>
            <a:r>
              <a:rPr kumimoji="1" lang="ja-JP" altLang="en-US" dirty="0"/>
              <a:t>１ </a:t>
            </a:r>
          </a:p>
        </p:txBody>
      </p:sp>
      <p:sp>
        <p:nvSpPr>
          <p:cNvPr id="4" name="テキスト プレースホルダー 3">
            <a:extLst>
              <a:ext uri="{FF2B5EF4-FFF2-40B4-BE49-F238E27FC236}">
                <a16:creationId xmlns:a16="http://schemas.microsoft.com/office/drawing/2014/main" id="{3AA1B83C-5A25-9032-3657-A191CD779AC2}"/>
              </a:ext>
            </a:extLst>
          </p:cNvPr>
          <p:cNvSpPr>
            <a:spLocks noGrp="1"/>
          </p:cNvSpPr>
          <p:nvPr>
            <p:ph type="body" sz="quarter" idx="15" hasCustomPrompt="1"/>
          </p:nvPr>
        </p:nvSpPr>
        <p:spPr>
          <a:xfrm>
            <a:off x="366612" y="1309930"/>
            <a:ext cx="8410775" cy="5098118"/>
          </a:xfrm>
        </p:spPr>
        <p:txBody>
          <a:bodyPr/>
          <a:lstStyle>
            <a:lvl1pPr>
              <a:spcBef>
                <a:spcPts val="0"/>
              </a:spcBef>
              <a:defRPr/>
            </a:lvl1pPr>
          </a:lstStyle>
          <a:p>
            <a:pPr marL="0" marR="0" lvl="0" indent="0" algn="l" defTabSz="914400" rtl="0" eaLnBrk="1" fontAlgn="auto" latinLnBrk="0" hangingPunct="1">
              <a:lnSpc>
                <a:spcPct val="110000"/>
              </a:lnSpc>
              <a:spcBef>
                <a:spcPts val="1000"/>
              </a:spcBef>
              <a:spcAft>
                <a:spcPts val="0"/>
              </a:spcAft>
              <a:buClrTx/>
              <a:buSzTx/>
              <a:buFontTx/>
              <a:buNone/>
              <a:tabLst/>
              <a:defRPr/>
            </a:pPr>
            <a:r>
              <a:rPr kumimoji="1" lang="ja-JP" altLang="en-US" dirty="0"/>
              <a:t>本文テキスト（</a:t>
            </a:r>
            <a:r>
              <a:rPr kumimoji="1" lang="en-US" altLang="ja-JP" dirty="0"/>
              <a:t>※</a:t>
            </a:r>
            <a:r>
              <a:rPr kumimoji="1" lang="ja-JP" altLang="en-US" dirty="0"/>
              <a:t>解答は、フォントの色を青（</a:t>
            </a:r>
            <a:r>
              <a:rPr kumimoji="1" lang="en-US" altLang="ja-JP" dirty="0"/>
              <a:t>R,G,B</a:t>
            </a:r>
            <a:r>
              <a:rPr kumimoji="1" lang="ja-JP" altLang="en-US" dirty="0"/>
              <a:t>値：</a:t>
            </a:r>
            <a:r>
              <a:rPr kumimoji="1" lang="en-US" altLang="ja-JP" dirty="0"/>
              <a:t>0,90,255</a:t>
            </a:r>
            <a:r>
              <a:rPr kumimoji="1" lang="ja-JP" altLang="en-US" dirty="0"/>
              <a:t>）にする。）</a:t>
            </a:r>
            <a:endParaRPr kumimoji="1" lang="en-US" altLang="ja-JP" dirty="0"/>
          </a:p>
          <a:p>
            <a:pPr lvl="0"/>
            <a:endParaRPr kumimoji="1" lang="ja-JP" altLang="en-US" dirty="0"/>
          </a:p>
        </p:txBody>
      </p:sp>
      <p:sp>
        <p:nvSpPr>
          <p:cNvPr id="6" name="テキスト プレースホルダー 5">
            <a:extLst>
              <a:ext uri="{FF2B5EF4-FFF2-40B4-BE49-F238E27FC236}">
                <a16:creationId xmlns:a16="http://schemas.microsoft.com/office/drawing/2014/main" id="{EAB65F7D-3133-A03B-5C0E-35635F7DC61C}"/>
              </a:ext>
            </a:extLst>
          </p:cNvPr>
          <p:cNvSpPr>
            <a:spLocks noGrp="1"/>
          </p:cNvSpPr>
          <p:nvPr>
            <p:ph type="body" sz="quarter" idx="16" hasCustomPrompt="1"/>
          </p:nvPr>
        </p:nvSpPr>
        <p:spPr>
          <a:xfrm>
            <a:off x="366612" y="539439"/>
            <a:ext cx="3823648" cy="658812"/>
          </a:xfrm>
        </p:spPr>
        <p:txBody>
          <a:bodyPr anchor="ctr">
            <a:noAutofit/>
          </a:bodyPr>
          <a:lstStyle>
            <a:lvl1pPr>
              <a:lnSpc>
                <a:spcPct val="90000"/>
              </a:lnSpc>
              <a:spcBef>
                <a:spcPts val="0"/>
              </a:spcBef>
              <a:defRPr sz="3200" b="1"/>
            </a:lvl1pPr>
          </a:lstStyle>
          <a:p>
            <a:pPr lvl="0"/>
            <a:r>
              <a:rPr kumimoji="1" lang="ja-JP" altLang="en-US" dirty="0"/>
              <a:t>１　問題文</a:t>
            </a:r>
          </a:p>
        </p:txBody>
      </p:sp>
    </p:spTree>
    <p:extLst>
      <p:ext uri="{BB962C8B-B14F-4D97-AF65-F5344CB8AC3E}">
        <p14:creationId xmlns:p14="http://schemas.microsoft.com/office/powerpoint/2010/main" val="3161821466"/>
      </p:ext>
    </p:extLst>
  </p:cSld>
  <p:clrMapOvr>
    <a:masterClrMapping/>
  </p:clrMapOvr>
  <p:extLst>
    <p:ext uri="{DCECCB84-F9BA-43D5-87BE-67443E8EF086}">
      <p15:sldGuideLst xmlns:p15="http://schemas.microsoft.com/office/powerpoint/2012/main">
        <p15:guide id="1" orient="horz" pos="2160">
          <p15:clr>
            <a:srgbClr val="FBAE40"/>
          </p15:clr>
        </p15:guide>
        <p15:guide id="2" pos="2880">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図 スライド">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1D2D80A6-8C57-4D7C-88C1-BE2A757EE893}" type="slidenum">
              <a:rPr kumimoji="1" lang="ja-JP" altLang="en-US" smtClean="0"/>
              <a:t>‹#›</a:t>
            </a:fld>
            <a:endParaRPr kumimoji="1" lang="ja-JP" altLang="en-US"/>
          </a:p>
        </p:txBody>
      </p:sp>
      <p:sp>
        <p:nvSpPr>
          <p:cNvPr id="5" name="図プレースホルダー 6">
            <a:extLst>
              <a:ext uri="{FF2B5EF4-FFF2-40B4-BE49-F238E27FC236}">
                <a16:creationId xmlns:a16="http://schemas.microsoft.com/office/drawing/2014/main" id="{4723E0C9-C3B6-4AE7-BEE1-CEDC47F601EA}"/>
              </a:ext>
            </a:extLst>
          </p:cNvPr>
          <p:cNvSpPr>
            <a:spLocks noGrp="1"/>
          </p:cNvSpPr>
          <p:nvPr>
            <p:ph type="pic" sz="quarter" idx="13"/>
          </p:nvPr>
        </p:nvSpPr>
        <p:spPr>
          <a:xfrm>
            <a:off x="266700" y="807868"/>
            <a:ext cx="8610600" cy="5531020"/>
          </a:xfrm>
        </p:spPr>
        <p:txBody>
          <a:bodyPr/>
          <a:lstStyle>
            <a:lvl1pPr marL="0" indent="0">
              <a:buNone/>
              <a:defRPr>
                <a:latin typeface="ＭＳ Ｐゴシック" panose="020B0600070205080204" pitchFamily="50" charset="-128"/>
                <a:ea typeface="ＭＳ Ｐゴシック" panose="020B0600070205080204" pitchFamily="50" charset="-128"/>
              </a:defRPr>
            </a:lvl1pPr>
          </a:lstStyle>
          <a:p>
            <a:r>
              <a:rPr kumimoji="1" lang="ja-JP" altLang="en-US" dirty="0"/>
              <a:t>アイコンをクリックして図を追加</a:t>
            </a:r>
          </a:p>
        </p:txBody>
      </p:sp>
      <p:sp>
        <p:nvSpPr>
          <p:cNvPr id="7" name="タイトル 1">
            <a:extLst>
              <a:ext uri="{FF2B5EF4-FFF2-40B4-BE49-F238E27FC236}">
                <a16:creationId xmlns:a16="http://schemas.microsoft.com/office/drawing/2014/main" id="{894DAD6D-E89A-4714-A639-5CB2E1C82552}"/>
              </a:ext>
            </a:extLst>
          </p:cNvPr>
          <p:cNvSpPr>
            <a:spLocks noGrp="1"/>
          </p:cNvSpPr>
          <p:nvPr>
            <p:ph type="title" hasCustomPrompt="1"/>
          </p:nvPr>
        </p:nvSpPr>
        <p:spPr>
          <a:xfrm>
            <a:off x="8178085" y="172402"/>
            <a:ext cx="965914" cy="396000"/>
          </a:xfrm>
          <a:solidFill>
            <a:srgbClr val="277BE8"/>
          </a:solidFill>
          <a:effectLst>
            <a:outerShdw blurRad="40005" dist="22860" dir="5400000" algn="ctr" rotWithShape="0">
              <a:schemeClr val="tx1">
                <a:alpha val="35000"/>
              </a:schemeClr>
            </a:outerShdw>
          </a:effectLst>
        </p:spPr>
        <p:txBody>
          <a:bodyPr>
            <a:noAutofit/>
          </a:bodyPr>
          <a:lstStyle>
            <a:lvl1pPr>
              <a:defRPr sz="2000" b="1">
                <a:solidFill>
                  <a:schemeClr val="bg1"/>
                </a:solidFill>
                <a:latin typeface="ＭＳ Ｐゴシック" panose="020B0600070205080204" pitchFamily="50" charset="-128"/>
                <a:ea typeface="ＭＳ Ｐゴシック" panose="020B0600070205080204" pitchFamily="50" charset="-128"/>
              </a:defRPr>
            </a:lvl1pPr>
          </a:lstStyle>
          <a:p>
            <a:r>
              <a:rPr kumimoji="1" lang="en-US" altLang="ja-JP" dirty="0"/>
              <a:t> </a:t>
            </a:r>
            <a:r>
              <a:rPr kumimoji="1" lang="ja-JP" altLang="en-US" dirty="0"/>
              <a:t>１</a:t>
            </a:r>
          </a:p>
        </p:txBody>
      </p:sp>
      <p:sp>
        <p:nvSpPr>
          <p:cNvPr id="6" name="テキスト プレースホルダー 5">
            <a:extLst>
              <a:ext uri="{FF2B5EF4-FFF2-40B4-BE49-F238E27FC236}">
                <a16:creationId xmlns:a16="http://schemas.microsoft.com/office/drawing/2014/main" id="{2532B763-9F7D-9CCE-EC10-D60EC7B6DB43}"/>
              </a:ext>
            </a:extLst>
          </p:cNvPr>
          <p:cNvSpPr>
            <a:spLocks noGrp="1"/>
          </p:cNvSpPr>
          <p:nvPr>
            <p:ph type="body" sz="quarter" idx="18" hasCustomPrompt="1"/>
          </p:nvPr>
        </p:nvSpPr>
        <p:spPr>
          <a:xfrm>
            <a:off x="266700" y="162967"/>
            <a:ext cx="2875745" cy="532492"/>
          </a:xfrm>
        </p:spPr>
        <p:txBody>
          <a:bodyPr anchor="ctr">
            <a:normAutofit/>
          </a:bodyPr>
          <a:lstStyle>
            <a:lvl1pPr>
              <a:lnSpc>
                <a:spcPct val="90000"/>
              </a:lnSpc>
              <a:defRPr sz="2800" b="1"/>
            </a:lvl1pPr>
          </a:lstStyle>
          <a:p>
            <a:pPr lvl="0"/>
            <a:r>
              <a:rPr kumimoji="1" lang="ja-JP" altLang="en-US" dirty="0"/>
              <a:t>図のタイトル</a:t>
            </a:r>
          </a:p>
        </p:txBody>
      </p:sp>
    </p:spTree>
    <p:extLst>
      <p:ext uri="{BB962C8B-B14F-4D97-AF65-F5344CB8AC3E}">
        <p14:creationId xmlns:p14="http://schemas.microsoft.com/office/powerpoint/2010/main" val="21125541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PDF">
    <p:spTree>
      <p:nvGrpSpPr>
        <p:cNvPr id="1" name=""/>
        <p:cNvGrpSpPr/>
        <p:nvPr/>
      </p:nvGrpSpPr>
      <p:grpSpPr>
        <a:xfrm>
          <a:off x="0" y="0"/>
          <a:ext cx="0" cy="0"/>
          <a:chOff x="0" y="0"/>
          <a:chExt cx="0" cy="0"/>
        </a:xfrm>
      </p:grpSpPr>
      <p:sp>
        <p:nvSpPr>
          <p:cNvPr id="9" name="スライド番号プレースホルダー 8">
            <a:extLst>
              <a:ext uri="{FF2B5EF4-FFF2-40B4-BE49-F238E27FC236}">
                <a16:creationId xmlns:a16="http://schemas.microsoft.com/office/drawing/2014/main" id="{61DF6116-CBFF-4C6E-984B-80B90236FC29}"/>
              </a:ext>
            </a:extLst>
          </p:cNvPr>
          <p:cNvSpPr>
            <a:spLocks noGrp="1"/>
          </p:cNvSpPr>
          <p:nvPr>
            <p:ph type="sldNum" sz="quarter" idx="12"/>
          </p:nvPr>
        </p:nvSpPr>
        <p:spPr/>
        <p:txBody>
          <a:bodyPr/>
          <a:lstStyle/>
          <a:p>
            <a:fld id="{5AE546C7-DDCC-4C79-B357-34FAB75EF343}" type="slidenum">
              <a:rPr kumimoji="1" lang="ja-JP" altLang="en-US" smtClean="0"/>
              <a:t>‹#›</a:t>
            </a:fld>
            <a:endParaRPr kumimoji="1" lang="ja-JP" altLang="en-US"/>
          </a:p>
        </p:txBody>
      </p:sp>
      <p:sp>
        <p:nvSpPr>
          <p:cNvPr id="10" name="タイトル 1">
            <a:extLst>
              <a:ext uri="{FF2B5EF4-FFF2-40B4-BE49-F238E27FC236}">
                <a16:creationId xmlns:a16="http://schemas.microsoft.com/office/drawing/2014/main" id="{0E196387-1CDE-4301-8E1A-1CC711046900}"/>
              </a:ext>
            </a:extLst>
          </p:cNvPr>
          <p:cNvSpPr>
            <a:spLocks noGrp="1"/>
          </p:cNvSpPr>
          <p:nvPr>
            <p:ph type="title" hasCustomPrompt="1"/>
          </p:nvPr>
        </p:nvSpPr>
        <p:spPr>
          <a:xfrm>
            <a:off x="7661429" y="179999"/>
            <a:ext cx="1482571" cy="396000"/>
          </a:xfrm>
          <a:solidFill>
            <a:srgbClr val="14B1E7"/>
          </a:solidFill>
          <a:effectLst>
            <a:outerShdw blurRad="40005" dist="22860" dir="5400000" algn="ctr" rotWithShape="0">
              <a:schemeClr val="tx1">
                <a:alpha val="35000"/>
              </a:schemeClr>
            </a:outerShdw>
          </a:effectLst>
        </p:spPr>
        <p:txBody>
          <a:bodyPr>
            <a:noAutofit/>
          </a:bodyPr>
          <a:lstStyle>
            <a:lvl1pPr>
              <a:defRPr sz="2000" b="1">
                <a:solidFill>
                  <a:schemeClr val="bg1"/>
                </a:solidFill>
                <a:latin typeface="ＭＳ Ｐゴシック" panose="020B0600070205080204" pitchFamily="50" charset="-128"/>
                <a:ea typeface="ＭＳ Ｐゴシック" panose="020B0600070205080204" pitchFamily="50" charset="-128"/>
              </a:defRPr>
            </a:lvl1pPr>
          </a:lstStyle>
          <a:p>
            <a:r>
              <a:rPr kumimoji="1" lang="en-US" altLang="ja-JP" dirty="0"/>
              <a:t> </a:t>
            </a:r>
            <a:r>
              <a:rPr kumimoji="1" lang="ja-JP" altLang="en-US" dirty="0"/>
              <a:t>１ （解答） </a:t>
            </a:r>
          </a:p>
        </p:txBody>
      </p:sp>
    </p:spTree>
    <p:extLst>
      <p:ext uri="{BB962C8B-B14F-4D97-AF65-F5344CB8AC3E}">
        <p14:creationId xmlns:p14="http://schemas.microsoft.com/office/powerpoint/2010/main" val="340408814"/>
      </p:ext>
    </p:extLst>
  </p:cSld>
  <p:clrMapOvr>
    <a:masterClrMapping/>
  </p:clrMapOvr>
  <p:extLst>
    <p:ext uri="{DCECCB84-F9BA-43D5-87BE-67443E8EF086}">
      <p15:sldGuideLst xmlns:p15="http://schemas.microsoft.com/office/powerpoint/2012/main">
        <p15:guide id="1" orient="horz" pos="2160">
          <p15:clr>
            <a:srgbClr val="FBAE40"/>
          </p15:clr>
        </p15:guide>
        <p15:guide id="2" pos="2880">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まとめ スライド">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1D2D80A6-8C57-4D7C-88C1-BE2A757EE893}" type="slidenum">
              <a:rPr kumimoji="1" lang="ja-JP" altLang="en-US" smtClean="0"/>
              <a:t>‹#›</a:t>
            </a:fld>
            <a:endParaRPr kumimoji="1" lang="ja-JP" altLang="en-US"/>
          </a:p>
        </p:txBody>
      </p:sp>
      <p:sp>
        <p:nvSpPr>
          <p:cNvPr id="4" name="テキスト プレースホルダー 3">
            <a:extLst>
              <a:ext uri="{FF2B5EF4-FFF2-40B4-BE49-F238E27FC236}">
                <a16:creationId xmlns:a16="http://schemas.microsoft.com/office/drawing/2014/main" id="{3EC04C30-69CC-FA85-25B3-345190A8A880}"/>
              </a:ext>
            </a:extLst>
          </p:cNvPr>
          <p:cNvSpPr>
            <a:spLocks noGrp="1"/>
          </p:cNvSpPr>
          <p:nvPr>
            <p:ph type="body" sz="quarter" idx="13" hasCustomPrompt="1"/>
          </p:nvPr>
        </p:nvSpPr>
        <p:spPr>
          <a:xfrm>
            <a:off x="360362" y="488950"/>
            <a:ext cx="8423275" cy="5880100"/>
          </a:xfrm>
        </p:spPr>
        <p:txBody>
          <a:bodyPr anchor="ctr"/>
          <a:lstStyle>
            <a:lvl1pPr algn="ctr">
              <a:defRPr/>
            </a:lvl1pPr>
          </a:lstStyle>
          <a:p>
            <a:pPr lvl="0"/>
            <a:r>
              <a:rPr kumimoji="1" lang="ja-JP" altLang="en-US" dirty="0"/>
              <a:t>まとめ　テキスト</a:t>
            </a:r>
          </a:p>
        </p:txBody>
      </p:sp>
    </p:spTree>
    <p:extLst>
      <p:ext uri="{BB962C8B-B14F-4D97-AF65-F5344CB8AC3E}">
        <p14:creationId xmlns:p14="http://schemas.microsoft.com/office/powerpoint/2010/main" val="114925887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2.gif"/><Relationship Id="rId4" Type="http://schemas.openxmlformats.org/officeDocument/2006/relationships/slideLayout" Target="../slideLayouts/slideLayout4.xml"/><Relationship Id="rId9"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9">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ja-JP" altLang="en-US" dirty="0"/>
              <a:t>マスター タイトルの書式設定</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ja-JP" altLang="en-US" dirty="0"/>
              <a:t>マスター テキストの書式設定</a:t>
            </a:r>
          </a:p>
          <a:p>
            <a:pPr lvl="1"/>
            <a:endParaRPr lang="en-US" dirty="0"/>
          </a:p>
        </p:txBody>
      </p:sp>
      <p:sp>
        <p:nvSpPr>
          <p:cNvPr id="6" name="Slide Number Placeholder 5"/>
          <p:cNvSpPr>
            <a:spLocks noGrp="1"/>
          </p:cNvSpPr>
          <p:nvPr>
            <p:ph type="sldNum" sz="quarter" idx="4"/>
          </p:nvPr>
        </p:nvSpPr>
        <p:spPr>
          <a:xfrm>
            <a:off x="20024" y="6542842"/>
            <a:ext cx="503759" cy="291821"/>
          </a:xfrm>
          <a:prstGeom prst="rect">
            <a:avLst/>
          </a:prstGeom>
        </p:spPr>
        <p:txBody>
          <a:bodyPr vert="horz" lIns="91440" tIns="45720" rIns="91440" bIns="45720" rtlCol="0" anchor="ctr"/>
          <a:lstStyle>
            <a:lvl1pPr algn="r">
              <a:defRPr sz="1200">
                <a:solidFill>
                  <a:schemeClr val="tx1">
                    <a:tint val="75000"/>
                  </a:schemeClr>
                </a:solidFill>
                <a:latin typeface="ＭＳ Ｐゴシック" panose="020B0600070205080204" pitchFamily="50" charset="-128"/>
                <a:ea typeface="ＭＳ Ｐゴシック" panose="020B0600070205080204" pitchFamily="50" charset="-128"/>
              </a:defRPr>
            </a:lvl1pPr>
          </a:lstStyle>
          <a:p>
            <a:fld id="{1D2D80A6-8C57-4D7C-88C1-BE2A757EE893}" type="slidenum">
              <a:rPr kumimoji="1" lang="ja-JP" altLang="en-US" smtClean="0"/>
              <a:pPr/>
              <a:t>‹#›</a:t>
            </a:fld>
            <a:endParaRPr kumimoji="1" lang="ja-JP" altLang="en-US"/>
          </a:p>
        </p:txBody>
      </p:sp>
      <p:pic>
        <p:nvPicPr>
          <p:cNvPr id="7" name="図 6" descr="食品 が含まれている画像&#10;&#10;自動的に生成された説明">
            <a:extLst>
              <a:ext uri="{FF2B5EF4-FFF2-40B4-BE49-F238E27FC236}">
                <a16:creationId xmlns:a16="http://schemas.microsoft.com/office/drawing/2014/main" id="{22C72F05-26D3-4532-9B48-0C71DB563F9F}"/>
              </a:ext>
            </a:extLst>
          </p:cNvPr>
          <p:cNvPicPr>
            <a:picLocks noChangeAspect="1"/>
          </p:cNvPicPr>
          <p:nvPr userDrawn="1"/>
        </p:nvPicPr>
        <p:blipFill rotWithShape="1">
          <a:blip r:embed="rId10">
            <a:extLst>
              <a:ext uri="{28A0092B-C50C-407E-A947-70E740481C1C}">
                <a14:useLocalDpi xmlns:a14="http://schemas.microsoft.com/office/drawing/2010/main" val="0"/>
              </a:ext>
            </a:extLst>
          </a:blip>
          <a:srcRect l="42241" t="19908"/>
          <a:stretch/>
        </p:blipFill>
        <p:spPr>
          <a:xfrm>
            <a:off x="7849624" y="6542843"/>
            <a:ext cx="1230599" cy="315157"/>
          </a:xfrm>
          <a:prstGeom prst="rect">
            <a:avLst/>
          </a:prstGeom>
        </p:spPr>
      </p:pic>
      <p:sp>
        <p:nvSpPr>
          <p:cNvPr id="8" name="テキスト ボックス 7">
            <a:extLst>
              <a:ext uri="{FF2B5EF4-FFF2-40B4-BE49-F238E27FC236}">
                <a16:creationId xmlns:a16="http://schemas.microsoft.com/office/drawing/2014/main" id="{93E8E860-C633-49D6-8DFC-500E66A1AAAF}"/>
              </a:ext>
            </a:extLst>
          </p:cNvPr>
          <p:cNvSpPr txBox="1"/>
          <p:nvPr userDrawn="1"/>
        </p:nvSpPr>
        <p:spPr>
          <a:xfrm>
            <a:off x="3222594" y="6526887"/>
            <a:ext cx="4627031" cy="307777"/>
          </a:xfrm>
          <a:prstGeom prst="rect">
            <a:avLst/>
          </a:prstGeom>
          <a:noFill/>
        </p:spPr>
        <p:txBody>
          <a:bodyPr wrap="square" rtlCol="0" anchor="ctr">
            <a:spAutoFit/>
          </a:bodyPr>
          <a:lstStyle/>
          <a:p>
            <a:pPr algn="r"/>
            <a:r>
              <a:rPr kumimoji="1" lang="ja-JP" altLang="en-US" sz="1400" b="1" dirty="0">
                <a:solidFill>
                  <a:schemeClr val="tx1">
                    <a:lumMod val="50000"/>
                    <a:lumOff val="50000"/>
                  </a:schemeClr>
                </a:solidFill>
                <a:latin typeface="ＭＳ Ｐゴシック" panose="020B0600070205080204" pitchFamily="50" charset="-128"/>
                <a:ea typeface="ＭＳ Ｐゴシック" panose="020B0600070205080204" pitchFamily="50" charset="-128"/>
              </a:rPr>
              <a:t>「新</a:t>
            </a:r>
            <a:r>
              <a:rPr kumimoji="1" lang="en-US" altLang="ja-JP" sz="1400" b="1" dirty="0">
                <a:solidFill>
                  <a:schemeClr val="tx1">
                    <a:lumMod val="50000"/>
                    <a:lumOff val="50000"/>
                  </a:schemeClr>
                </a:solidFill>
                <a:latin typeface="ＭＳ Ｐゴシック" panose="020B0600070205080204" pitchFamily="50" charset="-128"/>
                <a:ea typeface="ＭＳ Ｐゴシック" panose="020B0600070205080204" pitchFamily="50" charset="-128"/>
              </a:rPr>
              <a:t>Agenda</a:t>
            </a:r>
            <a:r>
              <a:rPr kumimoji="1" lang="ja-JP" altLang="en-US" sz="1400" b="1" dirty="0">
                <a:solidFill>
                  <a:schemeClr val="tx1">
                    <a:lumMod val="50000"/>
                    <a:lumOff val="50000"/>
                  </a:schemeClr>
                </a:solidFill>
                <a:latin typeface="ＭＳ Ｐゴシック" panose="020B0600070205080204" pitchFamily="50" charset="-128"/>
                <a:ea typeface="ＭＳ Ｐゴシック" panose="020B0600070205080204" pitchFamily="50" charset="-128"/>
              </a:rPr>
              <a:t>家庭基礎（家基</a:t>
            </a:r>
            <a:r>
              <a:rPr kumimoji="1" lang="en-US" altLang="ja-JP" sz="1400" b="1" dirty="0">
                <a:solidFill>
                  <a:schemeClr val="tx1">
                    <a:lumMod val="50000"/>
                    <a:lumOff val="50000"/>
                  </a:schemeClr>
                </a:solidFill>
                <a:latin typeface="ＭＳ Ｐゴシック" panose="020B0600070205080204" pitchFamily="50" charset="-128"/>
                <a:ea typeface="ＭＳ Ｐゴシック" panose="020B0600070205080204" pitchFamily="50" charset="-128"/>
              </a:rPr>
              <a:t>007-902</a:t>
            </a:r>
            <a:r>
              <a:rPr kumimoji="1" lang="ja-JP" altLang="en-US" sz="1400" b="1" dirty="0">
                <a:solidFill>
                  <a:schemeClr val="tx1">
                    <a:lumMod val="50000"/>
                    <a:lumOff val="50000"/>
                  </a:schemeClr>
                </a:solidFill>
                <a:latin typeface="ＭＳ Ｐゴシック" panose="020B0600070205080204" pitchFamily="50" charset="-128"/>
                <a:ea typeface="ＭＳ Ｐゴシック" panose="020B0600070205080204" pitchFamily="50" charset="-128"/>
              </a:rPr>
              <a:t>） 学習ノート」</a:t>
            </a:r>
          </a:p>
        </p:txBody>
      </p:sp>
      <p:sp>
        <p:nvSpPr>
          <p:cNvPr id="9" name="テキスト ボックス 8">
            <a:extLst>
              <a:ext uri="{FF2B5EF4-FFF2-40B4-BE49-F238E27FC236}">
                <a16:creationId xmlns:a16="http://schemas.microsoft.com/office/drawing/2014/main" id="{4EAAD6A0-7A9D-413C-B000-93205ED1A006}"/>
              </a:ext>
            </a:extLst>
          </p:cNvPr>
          <p:cNvSpPr txBox="1"/>
          <p:nvPr userDrawn="1"/>
        </p:nvSpPr>
        <p:spPr>
          <a:xfrm>
            <a:off x="523783" y="6555017"/>
            <a:ext cx="1074198" cy="276999"/>
          </a:xfrm>
          <a:prstGeom prst="rect">
            <a:avLst/>
          </a:prstGeom>
          <a:noFill/>
        </p:spPr>
        <p:txBody>
          <a:bodyPr wrap="square" rtlCol="0" anchor="ctr">
            <a:spAutoFit/>
          </a:bodyPr>
          <a:lstStyle/>
          <a:p>
            <a:r>
              <a:rPr kumimoji="1" lang="en-US" altLang="ja-JP" sz="1200" b="0" dirty="0">
                <a:solidFill>
                  <a:schemeClr val="tx1">
                    <a:lumMod val="50000"/>
                    <a:lumOff val="50000"/>
                  </a:schemeClr>
                </a:solidFill>
                <a:latin typeface="ＭＳ Ｐゴシック" panose="020B0600070205080204" pitchFamily="50" charset="-128"/>
                <a:ea typeface="ＭＳ Ｐゴシック" panose="020B0600070205080204" pitchFamily="50" charset="-128"/>
              </a:rPr>
              <a:t>/</a:t>
            </a:r>
            <a:r>
              <a:rPr kumimoji="1" lang="ja-JP" altLang="en-US" sz="1200" b="0" dirty="0">
                <a:solidFill>
                  <a:schemeClr val="tx1">
                    <a:lumMod val="50000"/>
                    <a:lumOff val="50000"/>
                  </a:schemeClr>
                </a:solidFill>
                <a:latin typeface="ＭＳ Ｐゴシック" panose="020B0600070205080204" pitchFamily="50" charset="-128"/>
                <a:ea typeface="ＭＳ Ｐゴシック" panose="020B0600070205080204" pitchFamily="50" charset="-128"/>
              </a:rPr>
              <a:t>　</a:t>
            </a:r>
            <a:r>
              <a:rPr kumimoji="1" lang="en-US" altLang="ja-JP" sz="1200" b="0" dirty="0">
                <a:solidFill>
                  <a:schemeClr val="tx1">
                    <a:lumMod val="50000"/>
                    <a:lumOff val="50000"/>
                  </a:schemeClr>
                </a:solidFill>
                <a:latin typeface="ＭＳ Ｐゴシック" panose="020B0600070205080204" pitchFamily="50" charset="-128"/>
                <a:ea typeface="ＭＳ Ｐゴシック" panose="020B0600070205080204" pitchFamily="50" charset="-128"/>
              </a:rPr>
              <a:t>36</a:t>
            </a:r>
            <a:endParaRPr kumimoji="1" lang="ja-JP" altLang="en-US" sz="1200" b="0" dirty="0">
              <a:solidFill>
                <a:schemeClr val="tx1">
                  <a:lumMod val="50000"/>
                  <a:lumOff val="50000"/>
                </a:schemeClr>
              </a:solidFill>
              <a:latin typeface="ＭＳ Ｐゴシック" panose="020B0600070205080204" pitchFamily="50" charset="-128"/>
              <a:ea typeface="ＭＳ Ｐゴシック" panose="020B0600070205080204" pitchFamily="50" charset="-128"/>
            </a:endParaRPr>
          </a:p>
        </p:txBody>
      </p:sp>
    </p:spTree>
    <p:extLst>
      <p:ext uri="{BB962C8B-B14F-4D97-AF65-F5344CB8AC3E}">
        <p14:creationId xmlns:p14="http://schemas.microsoft.com/office/powerpoint/2010/main" val="144427456"/>
      </p:ext>
    </p:extLst>
  </p:cSld>
  <p:clrMap bg1="lt1" tx1="dk1" bg2="lt2" tx2="dk2" accent1="accent1" accent2="accent2" accent3="accent3" accent4="accent4" accent5="accent5" accent6="accent6" hlink="hlink" folHlink="folHlink"/>
  <p:sldLayoutIdLst>
    <p:sldLayoutId id="2147483661" r:id="rId1"/>
    <p:sldLayoutId id="2147483680" r:id="rId2"/>
    <p:sldLayoutId id="2147483675" r:id="rId3"/>
    <p:sldLayoutId id="2147483676" r:id="rId4"/>
    <p:sldLayoutId id="2147483679" r:id="rId5"/>
    <p:sldLayoutId id="2147483681" r:id="rId6"/>
    <p:sldLayoutId id="2147483677" r:id="rId7"/>
  </p:sldLayoutIdLst>
  <p:hf hdr="0" ftr="0" dt="0"/>
  <p:txStyles>
    <p:titleStyle>
      <a:lvl1pPr algn="l" defTabSz="914400" rtl="0" eaLnBrk="1" latinLnBrk="0" hangingPunct="1">
        <a:lnSpc>
          <a:spcPct val="90000"/>
        </a:lnSpc>
        <a:spcBef>
          <a:spcPct val="0"/>
        </a:spcBef>
        <a:buNone/>
        <a:defRPr kumimoji="1" sz="4400" kern="1200">
          <a:solidFill>
            <a:schemeClr val="tx1"/>
          </a:solidFill>
          <a:latin typeface="ＭＳ Ｐゴシック" panose="020B0600070205080204" pitchFamily="50" charset="-128"/>
          <a:ea typeface="ＭＳ Ｐゴシック" panose="020B0600070205080204" pitchFamily="50" charset="-128"/>
          <a:cs typeface="+mj-cs"/>
        </a:defRPr>
      </a:lvl1pPr>
    </p:titleStyle>
    <p:bodyStyle>
      <a:lvl1pPr marL="0" indent="0" algn="l" defTabSz="914400" rtl="0" eaLnBrk="1" latinLnBrk="0" hangingPunct="1">
        <a:lnSpc>
          <a:spcPct val="110000"/>
        </a:lnSpc>
        <a:spcBef>
          <a:spcPts val="0"/>
        </a:spcBef>
        <a:buFontTx/>
        <a:buNone/>
        <a:defRPr kumimoji="1" sz="4000" kern="1200">
          <a:solidFill>
            <a:schemeClr val="tx1"/>
          </a:solidFill>
          <a:latin typeface="ＭＳ Ｐゴシック" panose="020B0600070205080204" pitchFamily="50" charset="-128"/>
          <a:ea typeface="ＭＳ Ｐゴシック" panose="020B0600070205080204" pitchFamily="50" charset="-128"/>
          <a:cs typeface="+mn-cs"/>
        </a:defRPr>
      </a:lvl1pPr>
      <a:lvl2pPr marL="457200" indent="0" algn="l" defTabSz="914400" rtl="0" eaLnBrk="1" latinLnBrk="0" hangingPunct="1">
        <a:lnSpc>
          <a:spcPct val="110000"/>
        </a:lnSpc>
        <a:spcBef>
          <a:spcPts val="0"/>
        </a:spcBef>
        <a:buFontTx/>
        <a:buNone/>
        <a:defRPr kumimoji="1" sz="4000" kern="1200">
          <a:solidFill>
            <a:schemeClr val="tx1"/>
          </a:solidFill>
          <a:latin typeface="ＭＳ Ｐゴシック" panose="020B0600070205080204" pitchFamily="50" charset="-128"/>
          <a:ea typeface="ＭＳ Ｐゴシック" panose="020B0600070205080204" pitchFamily="50" charset="-128"/>
          <a:cs typeface="+mn-cs"/>
        </a:defRPr>
      </a:lvl2pPr>
      <a:lvl3pPr marL="914400" indent="0" algn="l" defTabSz="914400" rtl="0" eaLnBrk="1" latinLnBrk="0" hangingPunct="1">
        <a:lnSpc>
          <a:spcPct val="110000"/>
        </a:lnSpc>
        <a:spcBef>
          <a:spcPts val="500"/>
        </a:spcBef>
        <a:buFontTx/>
        <a:buNone/>
        <a:defRPr kumimoji="1" sz="2000" kern="1200">
          <a:solidFill>
            <a:schemeClr val="tx1"/>
          </a:solidFill>
          <a:latin typeface="ＭＳ Ｐゴシック" panose="020B0600070205080204" pitchFamily="50" charset="-128"/>
          <a:ea typeface="ＭＳ Ｐゴシック" panose="020B0600070205080204" pitchFamily="50" charset="-128"/>
          <a:cs typeface="+mn-cs"/>
        </a:defRPr>
      </a:lvl3pPr>
      <a:lvl4pPr marL="1371600" indent="0" algn="l" defTabSz="914400" rtl="0" eaLnBrk="1" latinLnBrk="0" hangingPunct="1">
        <a:lnSpc>
          <a:spcPct val="110000"/>
        </a:lnSpc>
        <a:spcBef>
          <a:spcPts val="500"/>
        </a:spcBef>
        <a:buFontTx/>
        <a:buNone/>
        <a:defRPr kumimoji="1" sz="1800" kern="1200">
          <a:solidFill>
            <a:schemeClr val="tx1"/>
          </a:solidFill>
          <a:latin typeface="ＭＳ Ｐゴシック" panose="020B0600070205080204" pitchFamily="50" charset="-128"/>
          <a:ea typeface="ＭＳ Ｐゴシック" panose="020B0600070205080204" pitchFamily="50" charset="-128"/>
          <a:cs typeface="+mn-cs"/>
        </a:defRPr>
      </a:lvl4pPr>
      <a:lvl5pPr marL="1828800" indent="0" algn="l" defTabSz="914400" rtl="0" eaLnBrk="1" latinLnBrk="0" hangingPunct="1">
        <a:lnSpc>
          <a:spcPct val="110000"/>
        </a:lnSpc>
        <a:spcBef>
          <a:spcPts val="500"/>
        </a:spcBef>
        <a:buFontTx/>
        <a:buNone/>
        <a:defRPr kumimoji="1" sz="1800" kern="1200">
          <a:solidFill>
            <a:schemeClr val="tx1"/>
          </a:solidFill>
          <a:latin typeface="ＭＳ Ｐゴシック" panose="020B0600070205080204" pitchFamily="50" charset="-128"/>
          <a:ea typeface="ＭＳ Ｐゴシック" panose="020B0600070205080204" pitchFamily="50"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en-US"/>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slide" Target="slide2.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8" Type="http://schemas.openxmlformats.org/officeDocument/2006/relationships/slide" Target="slide9.xml"/><Relationship Id="rId13" Type="http://schemas.openxmlformats.org/officeDocument/2006/relationships/image" Target="../media/image5.png"/><Relationship Id="rId18" Type="http://schemas.openxmlformats.org/officeDocument/2006/relationships/slide" Target="slide33.xml"/><Relationship Id="rId3" Type="http://schemas.openxmlformats.org/officeDocument/2006/relationships/image" Target="../media/image6.png"/><Relationship Id="rId7" Type="http://schemas.openxmlformats.org/officeDocument/2006/relationships/slide" Target="slide23.xml"/><Relationship Id="rId12" Type="http://schemas.openxmlformats.org/officeDocument/2006/relationships/slide" Target="slide25.xml"/><Relationship Id="rId17" Type="http://schemas.openxmlformats.org/officeDocument/2006/relationships/slide" Target="slide31.xml"/><Relationship Id="rId2" Type="http://schemas.openxmlformats.org/officeDocument/2006/relationships/notesSlide" Target="../notesSlides/notesSlide2.xml"/><Relationship Id="rId16" Type="http://schemas.openxmlformats.org/officeDocument/2006/relationships/slide" Target="slide29.xml"/><Relationship Id="rId1" Type="http://schemas.openxmlformats.org/officeDocument/2006/relationships/slideLayout" Target="../slideLayouts/slideLayout2.xml"/><Relationship Id="rId6" Type="http://schemas.openxmlformats.org/officeDocument/2006/relationships/image" Target="../media/image4.png"/><Relationship Id="rId11" Type="http://schemas.openxmlformats.org/officeDocument/2006/relationships/slide" Target="slide3.xml"/><Relationship Id="rId5" Type="http://schemas.openxmlformats.org/officeDocument/2006/relationships/slide" Target="slide13.xml"/><Relationship Id="rId15" Type="http://schemas.openxmlformats.org/officeDocument/2006/relationships/slide" Target="slide27.xml"/><Relationship Id="rId10" Type="http://schemas.openxmlformats.org/officeDocument/2006/relationships/slide" Target="slide5.xml"/><Relationship Id="rId19" Type="http://schemas.openxmlformats.org/officeDocument/2006/relationships/slide" Target="slide35.xml"/><Relationship Id="rId4" Type="http://schemas.openxmlformats.org/officeDocument/2006/relationships/image" Target="../media/image7.png"/><Relationship Id="rId9" Type="http://schemas.openxmlformats.org/officeDocument/2006/relationships/slide" Target="slide7.xml"/><Relationship Id="rId14" Type="http://schemas.microsoft.com/office/2007/relationships/hdphoto" Target="../media/hdphoto1.wdp"/></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slide" Target="slide2.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slide" Target="slide2.xml"/><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slide" Target="slide2.xml"/><Relationship Id="rId1" Type="http://schemas.openxmlformats.org/officeDocument/2006/relationships/slideLayout" Target="../slideLayouts/slideLayout6.xml"/><Relationship Id="rId4" Type="http://schemas.openxmlformats.org/officeDocument/2006/relationships/image" Target="../media/image11.png"/></Relationships>
</file>

<file path=ppt/slides/_rels/slide27.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slide" Target="slide2.xml"/><Relationship Id="rId1" Type="http://schemas.openxmlformats.org/officeDocument/2006/relationships/slideLayout" Target="../slideLayouts/slideLayout6.xml"/><Relationship Id="rId4" Type="http://schemas.openxmlformats.org/officeDocument/2006/relationships/image" Target="../media/image13.png"/></Relationships>
</file>

<file path=ppt/slides/_rels/slide29.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slide" Target="slide2.xml"/><Relationship Id="rId1" Type="http://schemas.openxmlformats.org/officeDocument/2006/relationships/slideLayout" Target="../slideLayouts/slideLayout6.xml"/><Relationship Id="rId4" Type="http://schemas.openxmlformats.org/officeDocument/2006/relationships/image" Target="../media/image15.png"/></Relationships>
</file>

<file path=ppt/slides/_rels/slide31.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slide" Target="slide2.xml"/><Relationship Id="rId1" Type="http://schemas.openxmlformats.org/officeDocument/2006/relationships/slideLayout" Target="../slideLayouts/slideLayout6.xml"/><Relationship Id="rId4" Type="http://schemas.openxmlformats.org/officeDocument/2006/relationships/image" Target="../media/image17.png"/></Relationships>
</file>

<file path=ppt/slides/_rels/slide33.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19.png"/><Relationship Id="rId1" Type="http://schemas.openxmlformats.org/officeDocument/2006/relationships/slideLayout" Target="../slideLayouts/slideLayout6.xml"/><Relationship Id="rId4" Type="http://schemas.openxmlformats.org/officeDocument/2006/relationships/image" Target="../media/image8.png"/></Relationships>
</file>

<file path=ppt/slides/_rels/slide35.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slide" Target="slide2.xml"/><Relationship Id="rId1" Type="http://schemas.openxmlformats.org/officeDocument/2006/relationships/slideLayout" Target="../slideLayouts/slideLayout6.xml"/><Relationship Id="rId4" Type="http://schemas.openxmlformats.org/officeDocument/2006/relationships/image" Target="../media/image21.png"/></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slide" Target="slide2.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slide" Target="slide2.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slide" Target="slide2.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6CBA8F71-BB4E-4597-BD04-356CC2C081E1}"/>
              </a:ext>
            </a:extLst>
          </p:cNvPr>
          <p:cNvSpPr>
            <a:spLocks noGrp="1"/>
          </p:cNvSpPr>
          <p:nvPr>
            <p:ph type="ctrTitle"/>
          </p:nvPr>
        </p:nvSpPr>
        <p:spPr>
          <a:xfrm>
            <a:off x="334851" y="2902998"/>
            <a:ext cx="8487177" cy="1765312"/>
          </a:xfrm>
        </p:spPr>
        <p:txBody>
          <a:bodyPr/>
          <a:lstStyle/>
          <a:p>
            <a:r>
              <a:rPr lang="en-US" altLang="ja-JP" dirty="0"/>
              <a:t>06 </a:t>
            </a:r>
            <a:r>
              <a:rPr lang="ja-JP" altLang="en-US" dirty="0"/>
              <a:t>持続可能な生活と仕事</a:t>
            </a:r>
            <a:endParaRPr kumimoji="1" lang="ja-JP" altLang="en-US" dirty="0"/>
          </a:p>
        </p:txBody>
      </p:sp>
      <p:sp>
        <p:nvSpPr>
          <p:cNvPr id="3" name="字幕 2">
            <a:extLst>
              <a:ext uri="{FF2B5EF4-FFF2-40B4-BE49-F238E27FC236}">
                <a16:creationId xmlns:a16="http://schemas.microsoft.com/office/drawing/2014/main" id="{FC377999-74BA-4AD5-A700-1C1D9BEC4F7D}"/>
              </a:ext>
            </a:extLst>
          </p:cNvPr>
          <p:cNvSpPr>
            <a:spLocks noGrp="1"/>
          </p:cNvSpPr>
          <p:nvPr>
            <p:ph type="subTitle" idx="1"/>
          </p:nvPr>
        </p:nvSpPr>
        <p:spPr/>
        <p:txBody>
          <a:bodyPr/>
          <a:lstStyle/>
          <a:p>
            <a:pPr algn="r"/>
            <a:r>
              <a:rPr kumimoji="1" lang="en-US" altLang="ja-JP" dirty="0"/>
              <a:t>p.14</a:t>
            </a:r>
            <a:r>
              <a:rPr kumimoji="1" lang="ja-JP" altLang="en-US" dirty="0"/>
              <a:t>～</a:t>
            </a:r>
            <a:r>
              <a:rPr kumimoji="1" lang="en-US" altLang="ja-JP" dirty="0"/>
              <a:t>15</a:t>
            </a:r>
            <a:endParaRPr kumimoji="1" lang="ja-JP" altLang="en-US" dirty="0"/>
          </a:p>
        </p:txBody>
      </p:sp>
      <p:sp>
        <p:nvSpPr>
          <p:cNvPr id="5" name="スライド番号プレースホルダー 4">
            <a:extLst>
              <a:ext uri="{FF2B5EF4-FFF2-40B4-BE49-F238E27FC236}">
                <a16:creationId xmlns:a16="http://schemas.microsoft.com/office/drawing/2014/main" id="{4C139D5C-9C56-484E-9C8B-1C1B41C61925}"/>
              </a:ext>
            </a:extLst>
          </p:cNvPr>
          <p:cNvSpPr>
            <a:spLocks noGrp="1"/>
          </p:cNvSpPr>
          <p:nvPr>
            <p:ph type="sldNum" sz="quarter" idx="12"/>
          </p:nvPr>
        </p:nvSpPr>
        <p:spPr/>
        <p:txBody>
          <a:bodyPr/>
          <a:lstStyle/>
          <a:p>
            <a:fld id="{1D2D80A6-8C57-4D7C-88C1-BE2A757EE893}" type="slidenum">
              <a:rPr kumimoji="1" lang="ja-JP" altLang="en-US" smtClean="0"/>
              <a:t>1</a:t>
            </a:fld>
            <a:endParaRPr kumimoji="1" lang="ja-JP" altLang="en-US"/>
          </a:p>
        </p:txBody>
      </p:sp>
      <p:sp>
        <p:nvSpPr>
          <p:cNvPr id="8" name="テキスト プレースホルダー 7">
            <a:extLst>
              <a:ext uri="{FF2B5EF4-FFF2-40B4-BE49-F238E27FC236}">
                <a16:creationId xmlns:a16="http://schemas.microsoft.com/office/drawing/2014/main" id="{F68D3481-1C82-4A0F-9B48-E8AA01164F07}"/>
              </a:ext>
            </a:extLst>
          </p:cNvPr>
          <p:cNvSpPr>
            <a:spLocks noGrp="1"/>
          </p:cNvSpPr>
          <p:nvPr>
            <p:ph type="body" sz="quarter" idx="15"/>
          </p:nvPr>
        </p:nvSpPr>
        <p:spPr>
          <a:xfrm>
            <a:off x="2400575" y="2015450"/>
            <a:ext cx="1319491" cy="687387"/>
          </a:xfrm>
        </p:spPr>
        <p:txBody>
          <a:bodyPr/>
          <a:lstStyle/>
          <a:p>
            <a:r>
              <a:rPr lang="ja-JP" altLang="en-US" dirty="0"/>
              <a:t>１</a:t>
            </a:r>
            <a:r>
              <a:rPr kumimoji="1" lang="ja-JP" altLang="en-US" dirty="0"/>
              <a:t>章</a:t>
            </a:r>
          </a:p>
        </p:txBody>
      </p:sp>
      <p:sp>
        <p:nvSpPr>
          <p:cNvPr id="9" name="テキスト プレースホルダー 8">
            <a:extLst>
              <a:ext uri="{FF2B5EF4-FFF2-40B4-BE49-F238E27FC236}">
                <a16:creationId xmlns:a16="http://schemas.microsoft.com/office/drawing/2014/main" id="{6E51320D-FC71-4B13-B5DA-E3EE33E50375}"/>
              </a:ext>
            </a:extLst>
          </p:cNvPr>
          <p:cNvSpPr>
            <a:spLocks noGrp="1"/>
          </p:cNvSpPr>
          <p:nvPr>
            <p:ph type="body" sz="quarter" idx="16"/>
          </p:nvPr>
        </p:nvSpPr>
        <p:spPr>
          <a:xfrm>
            <a:off x="3720066" y="2015450"/>
            <a:ext cx="3002852" cy="687387"/>
          </a:xfrm>
        </p:spPr>
        <p:txBody>
          <a:bodyPr/>
          <a:lstStyle/>
          <a:p>
            <a:r>
              <a:rPr lang="ja-JP" altLang="en-US" dirty="0"/>
              <a:t>自分・家族</a:t>
            </a:r>
            <a:endParaRPr kumimoji="1" lang="ja-JP" altLang="en-US" dirty="0"/>
          </a:p>
        </p:txBody>
      </p:sp>
      <p:sp>
        <p:nvSpPr>
          <p:cNvPr id="4" name="テキスト プレースホルダー 3">
            <a:extLst>
              <a:ext uri="{FF2B5EF4-FFF2-40B4-BE49-F238E27FC236}">
                <a16:creationId xmlns:a16="http://schemas.microsoft.com/office/drawing/2014/main" id="{C6F61A4C-FA88-0BE6-6A81-F11A1C50853E}"/>
              </a:ext>
            </a:extLst>
          </p:cNvPr>
          <p:cNvSpPr>
            <a:spLocks noGrp="1"/>
          </p:cNvSpPr>
          <p:nvPr>
            <p:ph type="body" sz="quarter" idx="17"/>
          </p:nvPr>
        </p:nvSpPr>
        <p:spPr/>
        <p:txBody>
          <a:bodyPr/>
          <a:lstStyle/>
          <a:p>
            <a:r>
              <a:rPr lang="ja-JP" altLang="en-US" dirty="0"/>
              <a:t>教 </a:t>
            </a:r>
            <a:r>
              <a:rPr lang="en-US" altLang="ja-JP" dirty="0"/>
              <a:t>p.28</a:t>
            </a:r>
            <a:r>
              <a:rPr lang="ja-JP" altLang="en-US" dirty="0"/>
              <a:t>～</a:t>
            </a:r>
            <a:r>
              <a:rPr lang="en-US" altLang="ja-JP" dirty="0"/>
              <a:t>31</a:t>
            </a:r>
            <a:endParaRPr lang="ja-JP" altLang="en-US" dirty="0"/>
          </a:p>
        </p:txBody>
      </p:sp>
    </p:spTree>
    <p:extLst>
      <p:ext uri="{BB962C8B-B14F-4D97-AF65-F5344CB8AC3E}">
        <p14:creationId xmlns:p14="http://schemas.microsoft.com/office/powerpoint/2010/main" val="140632694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0A99B21-F032-2077-389A-B06E436F7FA6}"/>
            </a:ext>
          </a:extLst>
        </p:cNvPr>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4F2DFAC5-BE7E-E902-4204-7F7DF425E49F}"/>
              </a:ext>
            </a:extLst>
          </p:cNvPr>
          <p:cNvSpPr>
            <a:spLocks noGrp="1"/>
          </p:cNvSpPr>
          <p:nvPr>
            <p:ph type="sldNum" sz="quarter" idx="12"/>
          </p:nvPr>
        </p:nvSpPr>
        <p:spPr/>
        <p:txBody>
          <a:bodyPr/>
          <a:lstStyle/>
          <a:p>
            <a:fld id="{5AE546C7-DDCC-4C79-B357-34FAB75EF343}" type="slidenum">
              <a:rPr kumimoji="1" lang="ja-JP" altLang="en-US" smtClean="0"/>
              <a:t>10</a:t>
            </a:fld>
            <a:endParaRPr kumimoji="1" lang="ja-JP" altLang="en-US"/>
          </a:p>
        </p:txBody>
      </p:sp>
      <p:sp>
        <p:nvSpPr>
          <p:cNvPr id="3" name="タイトル 2">
            <a:extLst>
              <a:ext uri="{FF2B5EF4-FFF2-40B4-BE49-F238E27FC236}">
                <a16:creationId xmlns:a16="http://schemas.microsoft.com/office/drawing/2014/main" id="{6F49C1BC-CD65-DC41-2252-653442BBD313}"/>
              </a:ext>
            </a:extLst>
          </p:cNvPr>
          <p:cNvSpPr>
            <a:spLocks noGrp="1"/>
          </p:cNvSpPr>
          <p:nvPr>
            <p:ph type="title"/>
          </p:nvPr>
        </p:nvSpPr>
        <p:spPr/>
        <p:txBody>
          <a:bodyPr/>
          <a:lstStyle/>
          <a:p>
            <a:r>
              <a:rPr lang="ja-JP" altLang="en-US" dirty="0"/>
              <a:t>４</a:t>
            </a:r>
            <a:endParaRPr kumimoji="1" lang="ja-JP" altLang="en-US" dirty="0"/>
          </a:p>
        </p:txBody>
      </p:sp>
      <p:sp>
        <p:nvSpPr>
          <p:cNvPr id="4" name="テキスト プレースホルダー 3">
            <a:extLst>
              <a:ext uri="{FF2B5EF4-FFF2-40B4-BE49-F238E27FC236}">
                <a16:creationId xmlns:a16="http://schemas.microsoft.com/office/drawing/2014/main" id="{E7B38D45-303D-0EB0-5B50-B83DB0DCC827}"/>
              </a:ext>
            </a:extLst>
          </p:cNvPr>
          <p:cNvSpPr>
            <a:spLocks noGrp="1"/>
          </p:cNvSpPr>
          <p:nvPr>
            <p:ph type="body" sz="quarter" idx="15"/>
          </p:nvPr>
        </p:nvSpPr>
        <p:spPr>
          <a:xfrm>
            <a:off x="246744" y="635712"/>
            <a:ext cx="8548914" cy="5586575"/>
          </a:xfrm>
        </p:spPr>
        <p:txBody>
          <a:bodyPr>
            <a:normAutofit/>
          </a:bodyPr>
          <a:lstStyle/>
          <a:p>
            <a:r>
              <a:rPr kumimoji="1" lang="ja-JP" altLang="en-US" sz="3600" dirty="0"/>
              <a:t>①必要な技能を身につけ </a:t>
            </a:r>
            <a:r>
              <a:rPr kumimoji="1" lang="en-US" altLang="ja-JP" b="1" i="0" u="none" strike="noStrike" kern="1200" cap="none" spc="0" normalizeH="0" baseline="30000" noProof="0" dirty="0">
                <a:ln>
                  <a:noFill/>
                </a:ln>
                <a:solidFill>
                  <a:srgbClr val="005AFF"/>
                </a:solidFill>
                <a:effectLst/>
                <a:uLnTx/>
                <a:uFillTx/>
                <a:latin typeface="ＭＳ Ｐゴシック" panose="020B0600070205080204" pitchFamily="50" charset="-128"/>
                <a:ea typeface="ＭＳ Ｐゴシック" panose="020B0600070205080204" pitchFamily="50" charset="-128"/>
                <a:cs typeface="+mn-cs"/>
              </a:rPr>
              <a:t>(2) </a:t>
            </a:r>
            <a:r>
              <a:rPr lang="ja-JP" altLang="en-US" b="1" dirty="0">
                <a:solidFill>
                  <a:srgbClr val="005AFF"/>
                </a:solidFill>
              </a:rPr>
              <a:t>生計 </a:t>
            </a:r>
            <a:r>
              <a:rPr kumimoji="1" lang="ja-JP" altLang="en-US" sz="3600" dirty="0"/>
              <a:t>が立てられるよう国や企業が仕事を創出，</a:t>
            </a:r>
            <a:r>
              <a:rPr kumimoji="1" lang="ja-JP" altLang="en-US" sz="3600" b="0"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②安全で健康に働ける</a:t>
            </a:r>
            <a:r>
              <a:rPr kumimoji="1" lang="ja-JP" altLang="en-US" b="0"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 </a:t>
            </a:r>
            <a:r>
              <a:rPr kumimoji="1" lang="en-US" altLang="ja-JP" b="1" i="0" u="none" strike="noStrike" kern="1200" cap="none" spc="0" normalizeH="0" baseline="30000" noProof="0" dirty="0">
                <a:ln>
                  <a:noFill/>
                </a:ln>
                <a:solidFill>
                  <a:srgbClr val="005AFF"/>
                </a:solidFill>
                <a:effectLst/>
                <a:uLnTx/>
                <a:uFillTx/>
                <a:latin typeface="ＭＳ Ｐゴシック" panose="020B0600070205080204" pitchFamily="50" charset="-128"/>
                <a:ea typeface="ＭＳ Ｐゴシック" panose="020B0600070205080204" pitchFamily="50" charset="-128"/>
                <a:cs typeface="+mn-cs"/>
              </a:rPr>
              <a:t>(3) </a:t>
            </a:r>
            <a:r>
              <a:rPr kumimoji="1" lang="ja-JP" altLang="en-US" b="1" i="0" u="none" strike="noStrike" kern="1200" cap="none" spc="0" normalizeH="0" baseline="0" noProof="0" dirty="0">
                <a:ln>
                  <a:noFill/>
                </a:ln>
                <a:solidFill>
                  <a:srgbClr val="005AFF"/>
                </a:solidFill>
                <a:effectLst/>
                <a:uLnTx/>
                <a:uFillTx/>
                <a:latin typeface="ＭＳ Ｐゴシック" panose="020B0600070205080204" pitchFamily="50" charset="-128"/>
                <a:ea typeface="ＭＳ Ｐゴシック" panose="020B0600070205080204" pitchFamily="50" charset="-128"/>
                <a:cs typeface="+mn-cs"/>
              </a:rPr>
              <a:t>職場 </a:t>
            </a:r>
            <a:r>
              <a:rPr kumimoji="1" lang="ja-JP" altLang="en-US" sz="3600" b="0"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づくりによる社会的保護の拡充，③働き手と政府，企業との社会 </a:t>
            </a:r>
            <a:r>
              <a:rPr kumimoji="1" lang="en-US" altLang="ja-JP" sz="3600" b="1" i="0" u="none" strike="noStrike" kern="1200" cap="none" spc="0" normalizeH="0" baseline="30000" noProof="0" dirty="0">
                <a:ln>
                  <a:noFill/>
                </a:ln>
                <a:solidFill>
                  <a:srgbClr val="005AFF"/>
                </a:solidFill>
                <a:effectLst/>
                <a:uLnTx/>
                <a:uFillTx/>
                <a:latin typeface="ＭＳ Ｐゴシック" panose="020B0600070205080204" pitchFamily="50" charset="-128"/>
                <a:ea typeface="ＭＳ Ｐゴシック" panose="020B0600070205080204" pitchFamily="50" charset="-128"/>
                <a:cs typeface="+mn-cs"/>
              </a:rPr>
              <a:t>(4) </a:t>
            </a:r>
            <a:r>
              <a:rPr kumimoji="1" lang="ja-JP" altLang="en-US" sz="3600" b="1" i="0" u="none" strike="noStrike" kern="1200" cap="none" spc="0" normalizeH="0" baseline="0" noProof="0" dirty="0">
                <a:ln>
                  <a:noFill/>
                </a:ln>
                <a:solidFill>
                  <a:srgbClr val="005AFF"/>
                </a:solidFill>
                <a:effectLst/>
                <a:uLnTx/>
                <a:uFillTx/>
                <a:latin typeface="ＭＳ Ｐゴシック" panose="020B0600070205080204" pitchFamily="50" charset="-128"/>
                <a:ea typeface="ＭＳ Ｐゴシック" panose="020B0600070205080204" pitchFamily="50" charset="-128"/>
                <a:cs typeface="+mn-cs"/>
              </a:rPr>
              <a:t>対話 </a:t>
            </a:r>
            <a:r>
              <a:rPr kumimoji="1" lang="ja-JP" altLang="en-US" sz="3600" b="0"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の推進，④仕事での権利保障などを縦軸に，</a:t>
            </a:r>
            <a:r>
              <a:rPr kumimoji="1" lang="en-US" altLang="ja-JP" b="1" i="0" u="none" strike="noStrike" kern="1200" cap="none" spc="0" normalizeH="0" baseline="30000" noProof="0" dirty="0">
                <a:ln>
                  <a:noFill/>
                </a:ln>
                <a:solidFill>
                  <a:srgbClr val="005AFF"/>
                </a:solidFill>
                <a:effectLst/>
                <a:uLnTx/>
                <a:uFillTx/>
                <a:latin typeface="ＭＳ Ｐゴシック" panose="020B0600070205080204" pitchFamily="50" charset="-128"/>
                <a:ea typeface="ＭＳ Ｐゴシック" panose="020B0600070205080204" pitchFamily="50" charset="-128"/>
                <a:cs typeface="+mn-cs"/>
              </a:rPr>
              <a:t>(5) </a:t>
            </a:r>
            <a:r>
              <a:rPr kumimoji="1" lang="ja-JP" altLang="en-US" b="1" i="0" u="none" strike="noStrike" kern="1200" cap="none" spc="0" normalizeH="0" baseline="0" noProof="0" dirty="0">
                <a:ln>
                  <a:noFill/>
                </a:ln>
                <a:solidFill>
                  <a:srgbClr val="005AFF"/>
                </a:solidFill>
                <a:effectLst/>
                <a:uLnTx/>
                <a:uFillTx/>
                <a:latin typeface="ＭＳ Ｐゴシック" panose="020B0600070205080204" pitchFamily="50" charset="-128"/>
                <a:ea typeface="ＭＳ Ｐゴシック" panose="020B0600070205080204" pitchFamily="50" charset="-128"/>
                <a:cs typeface="+mn-cs"/>
              </a:rPr>
              <a:t>ジェンダー </a:t>
            </a:r>
            <a:r>
              <a:rPr kumimoji="1" lang="ja-JP" altLang="en-US" sz="3600" b="0"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（社会的・文化的に形成された性別）平等を横軸に，実現するとされている。</a:t>
            </a:r>
            <a:endParaRPr kumimoji="1" lang="en-US" altLang="ja-JP" sz="3600" spc="-100" dirty="0"/>
          </a:p>
        </p:txBody>
      </p:sp>
      <p:sp>
        <p:nvSpPr>
          <p:cNvPr id="7" name="テキスト プレースホルダー 6">
            <a:extLst>
              <a:ext uri="{FF2B5EF4-FFF2-40B4-BE49-F238E27FC236}">
                <a16:creationId xmlns:a16="http://schemas.microsoft.com/office/drawing/2014/main" id="{67063D95-5E97-C2E1-29AC-A61A689E22A8}"/>
              </a:ext>
            </a:extLst>
          </p:cNvPr>
          <p:cNvSpPr>
            <a:spLocks noGrp="1"/>
          </p:cNvSpPr>
          <p:nvPr>
            <p:ph type="body" sz="quarter" idx="16"/>
          </p:nvPr>
        </p:nvSpPr>
        <p:spPr>
          <a:xfrm>
            <a:off x="6179349" y="156186"/>
            <a:ext cx="1333399" cy="420956"/>
          </a:xfrm>
        </p:spPr>
        <p:txBody>
          <a:bodyPr/>
          <a:lstStyle/>
          <a:p>
            <a:pPr algn="r"/>
            <a:r>
              <a:rPr lang="en-US" altLang="ja-JP" b="0" dirty="0"/>
              <a:t>(2/4)</a:t>
            </a:r>
            <a:endParaRPr lang="ja-JP" altLang="en-US" b="0" dirty="0"/>
          </a:p>
        </p:txBody>
      </p:sp>
      <p:sp>
        <p:nvSpPr>
          <p:cNvPr id="6" name="テキスト ボックス 5">
            <a:extLst>
              <a:ext uri="{FF2B5EF4-FFF2-40B4-BE49-F238E27FC236}">
                <a16:creationId xmlns:a16="http://schemas.microsoft.com/office/drawing/2014/main" id="{A2363CC4-BC28-5931-589C-10A7F9A22C43}"/>
              </a:ext>
            </a:extLst>
          </p:cNvPr>
          <p:cNvSpPr txBox="1"/>
          <p:nvPr/>
        </p:nvSpPr>
        <p:spPr>
          <a:xfrm>
            <a:off x="7512748" y="155043"/>
            <a:ext cx="522900" cy="396000"/>
          </a:xfrm>
          <a:prstGeom prst="roundRect">
            <a:avLst/>
          </a:prstGeom>
          <a:solidFill>
            <a:srgbClr val="00ABBD"/>
          </a:solidFill>
          <a:ln>
            <a:noFill/>
          </a:ln>
        </p:spPr>
        <p:txBody>
          <a:bodyPr wrap="square" lIns="36000" tIns="36000" rIns="36000" bIns="36000" rtlCol="0">
            <a:spAutoFit/>
          </a:bodyPr>
          <a:lstStyle/>
          <a:p>
            <a:pPr algn="ctr"/>
            <a:r>
              <a:rPr kumimoji="1" lang="ja-JP" altLang="en-US" sz="2000" b="1" dirty="0">
                <a:solidFill>
                  <a:schemeClr val="bg1"/>
                </a:solidFill>
              </a:rPr>
              <a:t>知 </a:t>
            </a:r>
          </a:p>
        </p:txBody>
      </p:sp>
      <p:sp>
        <p:nvSpPr>
          <p:cNvPr id="5" name="大かっこ 4">
            <a:extLst>
              <a:ext uri="{FF2B5EF4-FFF2-40B4-BE49-F238E27FC236}">
                <a16:creationId xmlns:a16="http://schemas.microsoft.com/office/drawing/2014/main" id="{8ED76202-D886-D5E4-44FA-EFAF2FD1440C}"/>
              </a:ext>
            </a:extLst>
          </p:cNvPr>
          <p:cNvSpPr/>
          <p:nvPr/>
        </p:nvSpPr>
        <p:spPr>
          <a:xfrm>
            <a:off x="5252528" y="690305"/>
            <a:ext cx="1670786" cy="576000"/>
          </a:xfrm>
          <a:prstGeom prst="bracketPair">
            <a:avLst/>
          </a:prstGeom>
          <a:solidFill>
            <a:schemeClr val="bg1"/>
          </a:solidFill>
          <a:ln w="28575">
            <a:solidFill>
              <a:srgbClr val="00ABEF"/>
            </a:solidFill>
          </a:ln>
        </p:spPr>
        <p:style>
          <a:lnRef idx="1">
            <a:schemeClr val="accent1"/>
          </a:lnRef>
          <a:fillRef idx="0">
            <a:schemeClr val="accent1"/>
          </a:fillRef>
          <a:effectRef idx="0">
            <a:schemeClr val="accent1"/>
          </a:effectRef>
          <a:fontRef idx="minor">
            <a:schemeClr val="tx1"/>
          </a:fontRef>
        </p:style>
        <p:txBody>
          <a:bodyPr rtlCol="0" anchor="ctr"/>
          <a:lstStyle/>
          <a:p>
            <a:r>
              <a:rPr kumimoji="1" lang="en-US" altLang="ja-JP" sz="4000" b="1" baseline="30000" dirty="0">
                <a:solidFill>
                  <a:srgbClr val="005AFF"/>
                </a:solidFill>
                <a:latin typeface="ＭＳ Ｐゴシック" panose="020B0600070205080204" pitchFamily="50" charset="-128"/>
                <a:ea typeface="ＭＳ Ｐゴシック" panose="020B0600070205080204" pitchFamily="50" charset="-128"/>
              </a:rPr>
              <a:t>2</a:t>
            </a:r>
            <a:endParaRPr kumimoji="1" lang="ja-JP" altLang="en-US" sz="4000" b="1" baseline="30000" dirty="0">
              <a:solidFill>
                <a:srgbClr val="005AFF"/>
              </a:solidFill>
              <a:latin typeface="ＭＳ Ｐゴシック" panose="020B0600070205080204" pitchFamily="50" charset="-128"/>
              <a:ea typeface="ＭＳ Ｐゴシック" panose="020B0600070205080204" pitchFamily="50" charset="-128"/>
            </a:endParaRPr>
          </a:p>
        </p:txBody>
      </p:sp>
      <p:sp>
        <p:nvSpPr>
          <p:cNvPr id="8" name="大かっこ 7">
            <a:extLst>
              <a:ext uri="{FF2B5EF4-FFF2-40B4-BE49-F238E27FC236}">
                <a16:creationId xmlns:a16="http://schemas.microsoft.com/office/drawing/2014/main" id="{6D1A09D5-67AD-C36A-718E-BA3BBF7618BC}"/>
              </a:ext>
            </a:extLst>
          </p:cNvPr>
          <p:cNvSpPr/>
          <p:nvPr/>
        </p:nvSpPr>
        <p:spPr>
          <a:xfrm>
            <a:off x="3030861" y="2012357"/>
            <a:ext cx="1685731" cy="576000"/>
          </a:xfrm>
          <a:prstGeom prst="bracketPair">
            <a:avLst/>
          </a:prstGeom>
          <a:solidFill>
            <a:schemeClr val="bg1"/>
          </a:solidFill>
          <a:ln w="28575">
            <a:solidFill>
              <a:srgbClr val="00ABEF"/>
            </a:solidFill>
          </a:ln>
        </p:spPr>
        <p:style>
          <a:lnRef idx="1">
            <a:schemeClr val="accent1"/>
          </a:lnRef>
          <a:fillRef idx="0">
            <a:schemeClr val="accent1"/>
          </a:fillRef>
          <a:effectRef idx="0">
            <a:schemeClr val="accent1"/>
          </a:effectRef>
          <a:fontRef idx="minor">
            <a:schemeClr val="tx1"/>
          </a:fontRef>
        </p:style>
        <p:txBody>
          <a:bodyPr rtlCol="0" anchor="ctr"/>
          <a:lstStyle/>
          <a:p>
            <a:r>
              <a:rPr kumimoji="1" lang="en-US" altLang="ja-JP" sz="4000" b="1" baseline="30000" dirty="0">
                <a:solidFill>
                  <a:srgbClr val="005AFF"/>
                </a:solidFill>
                <a:latin typeface="ＭＳ Ｐゴシック" panose="020B0600070205080204" pitchFamily="50" charset="-128"/>
                <a:ea typeface="ＭＳ Ｐゴシック" panose="020B0600070205080204" pitchFamily="50" charset="-128"/>
              </a:rPr>
              <a:t>3</a:t>
            </a:r>
            <a:endParaRPr kumimoji="1" lang="ja-JP" altLang="en-US" sz="4000" b="1" baseline="30000" dirty="0">
              <a:solidFill>
                <a:srgbClr val="005AFF"/>
              </a:solidFill>
              <a:latin typeface="ＭＳ Ｐゴシック" panose="020B0600070205080204" pitchFamily="50" charset="-128"/>
              <a:ea typeface="ＭＳ Ｐゴシック" panose="020B0600070205080204" pitchFamily="50" charset="-128"/>
            </a:endParaRPr>
          </a:p>
        </p:txBody>
      </p:sp>
      <p:sp>
        <p:nvSpPr>
          <p:cNvPr id="9" name="大かっこ 8">
            <a:extLst>
              <a:ext uri="{FF2B5EF4-FFF2-40B4-BE49-F238E27FC236}">
                <a16:creationId xmlns:a16="http://schemas.microsoft.com/office/drawing/2014/main" id="{7F77F2B3-5E19-6D38-51C1-0257789B3EAC}"/>
              </a:ext>
            </a:extLst>
          </p:cNvPr>
          <p:cNvSpPr/>
          <p:nvPr/>
        </p:nvSpPr>
        <p:spPr>
          <a:xfrm>
            <a:off x="841278" y="3219062"/>
            <a:ext cx="1538028" cy="576000"/>
          </a:xfrm>
          <a:prstGeom prst="bracketPair">
            <a:avLst/>
          </a:prstGeom>
          <a:solidFill>
            <a:schemeClr val="bg1"/>
          </a:solidFill>
          <a:ln w="28575">
            <a:solidFill>
              <a:srgbClr val="00ABEF"/>
            </a:solidFill>
          </a:ln>
        </p:spPr>
        <p:style>
          <a:lnRef idx="1">
            <a:schemeClr val="accent1"/>
          </a:lnRef>
          <a:fillRef idx="0">
            <a:schemeClr val="accent1"/>
          </a:fillRef>
          <a:effectRef idx="0">
            <a:schemeClr val="accent1"/>
          </a:effectRef>
          <a:fontRef idx="minor">
            <a:schemeClr val="tx1"/>
          </a:fontRef>
        </p:style>
        <p:txBody>
          <a:bodyPr rtlCol="0" anchor="ctr"/>
          <a:lstStyle/>
          <a:p>
            <a:r>
              <a:rPr kumimoji="1" lang="en-US" altLang="ja-JP" sz="4000" b="1" baseline="30000" dirty="0">
                <a:solidFill>
                  <a:srgbClr val="005AFF"/>
                </a:solidFill>
                <a:latin typeface="ＭＳ Ｐゴシック" panose="020B0600070205080204" pitchFamily="50" charset="-128"/>
                <a:ea typeface="ＭＳ Ｐゴシック" panose="020B0600070205080204" pitchFamily="50" charset="-128"/>
              </a:rPr>
              <a:t>4</a:t>
            </a:r>
            <a:endParaRPr kumimoji="1" lang="ja-JP" altLang="en-US" sz="4000" b="1" baseline="30000" dirty="0">
              <a:solidFill>
                <a:srgbClr val="005AFF"/>
              </a:solidFill>
              <a:latin typeface="ＭＳ Ｐゴシック" panose="020B0600070205080204" pitchFamily="50" charset="-128"/>
              <a:ea typeface="ＭＳ Ｐゴシック" panose="020B0600070205080204" pitchFamily="50" charset="-128"/>
            </a:endParaRPr>
          </a:p>
        </p:txBody>
      </p:sp>
      <p:sp>
        <p:nvSpPr>
          <p:cNvPr id="10" name="大かっこ 9">
            <a:extLst>
              <a:ext uri="{FF2B5EF4-FFF2-40B4-BE49-F238E27FC236}">
                <a16:creationId xmlns:a16="http://schemas.microsoft.com/office/drawing/2014/main" id="{84F9DC17-9D5F-29E7-CFF3-CD1AF5D14E3F}"/>
              </a:ext>
            </a:extLst>
          </p:cNvPr>
          <p:cNvSpPr/>
          <p:nvPr/>
        </p:nvSpPr>
        <p:spPr>
          <a:xfrm>
            <a:off x="2749636" y="3848966"/>
            <a:ext cx="2848731" cy="576000"/>
          </a:xfrm>
          <a:prstGeom prst="bracketPair">
            <a:avLst/>
          </a:prstGeom>
          <a:solidFill>
            <a:schemeClr val="bg1"/>
          </a:solidFill>
          <a:ln w="28575">
            <a:solidFill>
              <a:srgbClr val="00ABEF"/>
            </a:solidFill>
          </a:ln>
        </p:spPr>
        <p:style>
          <a:lnRef idx="1">
            <a:schemeClr val="accent1"/>
          </a:lnRef>
          <a:fillRef idx="0">
            <a:schemeClr val="accent1"/>
          </a:fillRef>
          <a:effectRef idx="0">
            <a:schemeClr val="accent1"/>
          </a:effectRef>
          <a:fontRef idx="minor">
            <a:schemeClr val="tx1"/>
          </a:fontRef>
        </p:style>
        <p:txBody>
          <a:bodyPr rtlCol="0" anchor="ctr"/>
          <a:lstStyle/>
          <a:p>
            <a:r>
              <a:rPr kumimoji="1" lang="en-US" altLang="ja-JP" sz="4000" b="1" baseline="30000" dirty="0">
                <a:solidFill>
                  <a:srgbClr val="005AFF"/>
                </a:solidFill>
                <a:latin typeface="ＭＳ Ｐゴシック" panose="020B0600070205080204" pitchFamily="50" charset="-128"/>
                <a:ea typeface="ＭＳ Ｐゴシック" panose="020B0600070205080204" pitchFamily="50" charset="-128"/>
              </a:rPr>
              <a:t>5</a:t>
            </a:r>
            <a:endParaRPr kumimoji="1" lang="ja-JP" altLang="en-US" sz="4000" b="1" baseline="30000" dirty="0">
              <a:solidFill>
                <a:srgbClr val="005AFF"/>
              </a:solidFill>
              <a:latin typeface="ＭＳ Ｐゴシック" panose="020B0600070205080204" pitchFamily="50" charset="-128"/>
              <a:ea typeface="ＭＳ Ｐゴシック" panose="020B0600070205080204" pitchFamily="50" charset="-128"/>
            </a:endParaRPr>
          </a:p>
        </p:txBody>
      </p:sp>
    </p:spTree>
    <p:extLst>
      <p:ext uri="{BB962C8B-B14F-4D97-AF65-F5344CB8AC3E}">
        <p14:creationId xmlns:p14="http://schemas.microsoft.com/office/powerpoint/2010/main" val="22169328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0" nodeType="clickEffect">
                                  <p:stCondLst>
                                    <p:cond delay="0"/>
                                  </p:stCondLst>
                                  <p:childTnLst>
                                    <p:animEffect transition="out" filter="fade">
                                      <p:cBhvr>
                                        <p:cTn id="16" dur="500"/>
                                        <p:tgtEl>
                                          <p:spTgt spid="9"/>
                                        </p:tgtEl>
                                      </p:cBhvr>
                                    </p:animEffect>
                                    <p:set>
                                      <p:cBhvr>
                                        <p:cTn id="17" dur="1" fill="hold">
                                          <p:stCondLst>
                                            <p:cond delay="499"/>
                                          </p:stCondLst>
                                        </p:cTn>
                                        <p:tgtEl>
                                          <p:spTgt spid="9"/>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grpId="0" nodeType="clickEffect">
                                  <p:stCondLst>
                                    <p:cond delay="0"/>
                                  </p:stCondLst>
                                  <p:childTnLst>
                                    <p:animEffect transition="out" filter="fade">
                                      <p:cBhvr>
                                        <p:cTn id="21" dur="500"/>
                                        <p:tgtEl>
                                          <p:spTgt spid="10"/>
                                        </p:tgtEl>
                                      </p:cBhvr>
                                    </p:animEffect>
                                    <p:set>
                                      <p:cBhvr>
                                        <p:cTn id="22" dur="1" fill="hold">
                                          <p:stCondLst>
                                            <p:cond delay="499"/>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8" grpId="0" animBg="1"/>
      <p:bldP spid="9" grpId="0" animBg="1"/>
      <p:bldP spid="10"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6E48518-84D4-032C-5D4B-A81C9FADF85B}"/>
            </a:ext>
          </a:extLst>
        </p:cNvPr>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26C18FE1-69B7-42E9-AD04-770B8CE23405}"/>
              </a:ext>
            </a:extLst>
          </p:cNvPr>
          <p:cNvSpPr>
            <a:spLocks noGrp="1"/>
          </p:cNvSpPr>
          <p:nvPr>
            <p:ph type="sldNum" sz="quarter" idx="12"/>
          </p:nvPr>
        </p:nvSpPr>
        <p:spPr/>
        <p:txBody>
          <a:bodyPr/>
          <a:lstStyle/>
          <a:p>
            <a:fld id="{5AE546C7-DDCC-4C79-B357-34FAB75EF343}" type="slidenum">
              <a:rPr kumimoji="1" lang="ja-JP" altLang="en-US" smtClean="0"/>
              <a:t>11</a:t>
            </a:fld>
            <a:endParaRPr kumimoji="1" lang="ja-JP" altLang="en-US"/>
          </a:p>
        </p:txBody>
      </p:sp>
      <p:sp>
        <p:nvSpPr>
          <p:cNvPr id="3" name="タイトル 2">
            <a:extLst>
              <a:ext uri="{FF2B5EF4-FFF2-40B4-BE49-F238E27FC236}">
                <a16:creationId xmlns:a16="http://schemas.microsoft.com/office/drawing/2014/main" id="{10926AAB-828C-580A-D7B1-A82AF62D3BB5}"/>
              </a:ext>
            </a:extLst>
          </p:cNvPr>
          <p:cNvSpPr>
            <a:spLocks noGrp="1"/>
          </p:cNvSpPr>
          <p:nvPr>
            <p:ph type="title"/>
          </p:nvPr>
        </p:nvSpPr>
        <p:spPr/>
        <p:txBody>
          <a:bodyPr/>
          <a:lstStyle/>
          <a:p>
            <a:r>
              <a:rPr lang="ja-JP" altLang="en-US" dirty="0"/>
              <a:t>４</a:t>
            </a:r>
            <a:endParaRPr kumimoji="1" lang="ja-JP" altLang="en-US" dirty="0"/>
          </a:p>
        </p:txBody>
      </p:sp>
      <p:sp>
        <p:nvSpPr>
          <p:cNvPr id="4" name="テキスト プレースホルダー 3">
            <a:extLst>
              <a:ext uri="{FF2B5EF4-FFF2-40B4-BE49-F238E27FC236}">
                <a16:creationId xmlns:a16="http://schemas.microsoft.com/office/drawing/2014/main" id="{8375E088-3BB6-A5E9-D3B5-3C6D12BFD0CC}"/>
              </a:ext>
            </a:extLst>
          </p:cNvPr>
          <p:cNvSpPr>
            <a:spLocks noGrp="1"/>
          </p:cNvSpPr>
          <p:nvPr>
            <p:ph type="body" sz="quarter" idx="15"/>
          </p:nvPr>
        </p:nvSpPr>
        <p:spPr>
          <a:xfrm>
            <a:off x="119441" y="635712"/>
            <a:ext cx="8934407" cy="5586575"/>
          </a:xfrm>
        </p:spPr>
        <p:txBody>
          <a:bodyPr/>
          <a:lstStyle/>
          <a:p>
            <a:pPr>
              <a:spcBef>
                <a:spcPts val="600"/>
              </a:spcBef>
            </a:pPr>
            <a:r>
              <a:rPr kumimoji="1" lang="ja-JP" altLang="en-US" sz="4000" b="0"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人が人間らしく働けるためには，</a:t>
            </a:r>
            <a:endParaRPr kumimoji="1" lang="en-US" altLang="ja-JP" sz="4000" b="0"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endParaRPr>
          </a:p>
          <a:p>
            <a:pPr>
              <a:spcBef>
                <a:spcPts val="600"/>
              </a:spcBef>
            </a:pPr>
            <a:r>
              <a:rPr kumimoji="1" lang="en-US" altLang="ja-JP" sz="4400" b="1" i="0" u="none" strike="noStrike" kern="1200" cap="none" spc="0" normalizeH="0" baseline="30000" noProof="0" dirty="0">
                <a:ln>
                  <a:noFill/>
                </a:ln>
                <a:solidFill>
                  <a:srgbClr val="005AFF"/>
                </a:solidFill>
                <a:effectLst/>
                <a:uLnTx/>
                <a:uFillTx/>
                <a:latin typeface="ＭＳ Ｐゴシック" panose="020B0600070205080204" pitchFamily="50" charset="-128"/>
                <a:ea typeface="ＭＳ Ｐゴシック" panose="020B0600070205080204" pitchFamily="50" charset="-128"/>
                <a:cs typeface="+mn-cs"/>
              </a:rPr>
              <a:t>(6) </a:t>
            </a:r>
            <a:r>
              <a:rPr lang="ja-JP" altLang="en-US" sz="4400" b="1" dirty="0">
                <a:solidFill>
                  <a:srgbClr val="005AFF"/>
                </a:solidFill>
              </a:rPr>
              <a:t>ワークルール</a:t>
            </a:r>
            <a:r>
              <a:rPr lang="ja-JP" altLang="en-US" dirty="0">
                <a:solidFill>
                  <a:prstClr val="black"/>
                </a:solidFill>
              </a:rPr>
              <a:t> </a:t>
            </a:r>
            <a:r>
              <a:rPr kumimoji="1" lang="ja-JP" altLang="en-US" sz="4000" b="0"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の整備だけでなく，ルールを使いこなせるように働き手を</a:t>
            </a:r>
            <a:endParaRPr kumimoji="1" lang="en-US" altLang="ja-JP" sz="4000" b="0"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endParaRPr>
          </a:p>
          <a:p>
            <a:pPr>
              <a:spcBef>
                <a:spcPts val="600"/>
              </a:spcBef>
            </a:pPr>
            <a:r>
              <a:rPr kumimoji="1" lang="ja-JP" altLang="en-US" sz="4000" b="0"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支えるしくみが欠かせない。</a:t>
            </a:r>
            <a:endParaRPr kumimoji="1" lang="en-US" altLang="ja-JP" sz="4000" b="0"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endParaRPr>
          </a:p>
          <a:p>
            <a:pPr>
              <a:spcBef>
                <a:spcPts val="600"/>
              </a:spcBef>
            </a:pPr>
            <a:r>
              <a:rPr kumimoji="1" lang="ja-JP" altLang="en-US" sz="4000" b="0"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そうしたしくみの代表例が，</a:t>
            </a:r>
            <a:r>
              <a:rPr kumimoji="1" lang="en-US" altLang="ja-JP" sz="4400" b="1" i="0" u="none" strike="noStrike" kern="1200" cap="none" spc="0" normalizeH="0" baseline="30000" noProof="0" dirty="0">
                <a:ln>
                  <a:noFill/>
                </a:ln>
                <a:solidFill>
                  <a:srgbClr val="005AFF"/>
                </a:solidFill>
                <a:effectLst/>
                <a:uLnTx/>
                <a:uFillTx/>
                <a:latin typeface="ＭＳ Ｐゴシック" panose="020B0600070205080204" pitchFamily="50" charset="-128"/>
                <a:ea typeface="ＭＳ Ｐゴシック" panose="020B0600070205080204" pitchFamily="50" charset="-128"/>
                <a:cs typeface="+mn-cs"/>
              </a:rPr>
              <a:t>(7) </a:t>
            </a:r>
            <a:r>
              <a:rPr lang="ja-JP" altLang="en-US" sz="4400" b="1" dirty="0">
                <a:solidFill>
                  <a:srgbClr val="005AFF"/>
                </a:solidFill>
              </a:rPr>
              <a:t>労働組合 </a:t>
            </a:r>
            <a:r>
              <a:rPr kumimoji="1" lang="ja-JP" altLang="en-US" sz="4000" b="0"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（労組）である。</a:t>
            </a:r>
            <a:endParaRPr kumimoji="1" lang="en-US" altLang="ja-JP" spc="-100" dirty="0"/>
          </a:p>
        </p:txBody>
      </p:sp>
      <p:sp>
        <p:nvSpPr>
          <p:cNvPr id="7" name="テキスト プレースホルダー 6">
            <a:extLst>
              <a:ext uri="{FF2B5EF4-FFF2-40B4-BE49-F238E27FC236}">
                <a16:creationId xmlns:a16="http://schemas.microsoft.com/office/drawing/2014/main" id="{81F01127-CF7E-1F91-8BC6-D4704CEE65C8}"/>
              </a:ext>
            </a:extLst>
          </p:cNvPr>
          <p:cNvSpPr>
            <a:spLocks noGrp="1"/>
          </p:cNvSpPr>
          <p:nvPr>
            <p:ph type="body" sz="quarter" idx="16"/>
          </p:nvPr>
        </p:nvSpPr>
        <p:spPr>
          <a:xfrm>
            <a:off x="6038663" y="201362"/>
            <a:ext cx="1333399" cy="420956"/>
          </a:xfrm>
        </p:spPr>
        <p:txBody>
          <a:bodyPr/>
          <a:lstStyle/>
          <a:p>
            <a:pPr algn="r"/>
            <a:r>
              <a:rPr lang="en-US" altLang="ja-JP" b="0" dirty="0"/>
              <a:t>(3/4)</a:t>
            </a:r>
            <a:endParaRPr lang="ja-JP" altLang="en-US" b="0" dirty="0"/>
          </a:p>
        </p:txBody>
      </p:sp>
      <p:sp>
        <p:nvSpPr>
          <p:cNvPr id="6" name="テキスト ボックス 5">
            <a:extLst>
              <a:ext uri="{FF2B5EF4-FFF2-40B4-BE49-F238E27FC236}">
                <a16:creationId xmlns:a16="http://schemas.microsoft.com/office/drawing/2014/main" id="{357E8E66-A0F6-0DCB-82F5-7BB648E9A23E}"/>
              </a:ext>
            </a:extLst>
          </p:cNvPr>
          <p:cNvSpPr txBox="1"/>
          <p:nvPr/>
        </p:nvSpPr>
        <p:spPr>
          <a:xfrm>
            <a:off x="7512748" y="155043"/>
            <a:ext cx="522900" cy="396000"/>
          </a:xfrm>
          <a:prstGeom prst="roundRect">
            <a:avLst/>
          </a:prstGeom>
          <a:solidFill>
            <a:srgbClr val="00ABBD"/>
          </a:solidFill>
          <a:ln>
            <a:noFill/>
          </a:ln>
        </p:spPr>
        <p:txBody>
          <a:bodyPr wrap="square" lIns="36000" tIns="36000" rIns="36000" bIns="36000" rtlCol="0">
            <a:spAutoFit/>
          </a:bodyPr>
          <a:lstStyle/>
          <a:p>
            <a:pPr algn="ctr"/>
            <a:r>
              <a:rPr kumimoji="1" lang="ja-JP" altLang="en-US" sz="2000" b="1" dirty="0">
                <a:solidFill>
                  <a:schemeClr val="bg1"/>
                </a:solidFill>
              </a:rPr>
              <a:t>知 </a:t>
            </a:r>
          </a:p>
        </p:txBody>
      </p:sp>
      <p:sp>
        <p:nvSpPr>
          <p:cNvPr id="5" name="大かっこ 4">
            <a:extLst>
              <a:ext uri="{FF2B5EF4-FFF2-40B4-BE49-F238E27FC236}">
                <a16:creationId xmlns:a16="http://schemas.microsoft.com/office/drawing/2014/main" id="{2C3F3CBD-8694-46AF-D95D-6ADFDD81DFAB}"/>
              </a:ext>
            </a:extLst>
          </p:cNvPr>
          <p:cNvSpPr/>
          <p:nvPr/>
        </p:nvSpPr>
        <p:spPr>
          <a:xfrm>
            <a:off x="119441" y="1366869"/>
            <a:ext cx="3892722" cy="688113"/>
          </a:xfrm>
          <a:prstGeom prst="bracketPair">
            <a:avLst/>
          </a:prstGeom>
          <a:solidFill>
            <a:schemeClr val="bg1"/>
          </a:solidFill>
          <a:ln w="28575">
            <a:solidFill>
              <a:srgbClr val="00ABEF"/>
            </a:solidFill>
          </a:ln>
        </p:spPr>
        <p:style>
          <a:lnRef idx="1">
            <a:schemeClr val="accent1"/>
          </a:lnRef>
          <a:fillRef idx="0">
            <a:schemeClr val="accent1"/>
          </a:fillRef>
          <a:effectRef idx="0">
            <a:schemeClr val="accent1"/>
          </a:effectRef>
          <a:fontRef idx="minor">
            <a:schemeClr val="tx1"/>
          </a:fontRef>
        </p:style>
        <p:txBody>
          <a:bodyPr rtlCol="0" anchor="ctr"/>
          <a:lstStyle/>
          <a:p>
            <a:r>
              <a:rPr kumimoji="1" lang="en-US" altLang="ja-JP" sz="4400" b="1" baseline="30000" dirty="0">
                <a:solidFill>
                  <a:srgbClr val="005AFF"/>
                </a:solidFill>
                <a:latin typeface="ＭＳ Ｐゴシック" panose="020B0600070205080204" pitchFamily="50" charset="-128"/>
                <a:ea typeface="ＭＳ Ｐゴシック" panose="020B0600070205080204" pitchFamily="50" charset="-128"/>
              </a:rPr>
              <a:t>6</a:t>
            </a:r>
            <a:endParaRPr kumimoji="1" lang="ja-JP" altLang="en-US" sz="4400" b="1" baseline="30000" dirty="0">
              <a:solidFill>
                <a:srgbClr val="005AFF"/>
              </a:solidFill>
              <a:latin typeface="ＭＳ Ｐゴシック" panose="020B0600070205080204" pitchFamily="50" charset="-128"/>
              <a:ea typeface="ＭＳ Ｐゴシック" panose="020B0600070205080204" pitchFamily="50" charset="-128"/>
            </a:endParaRPr>
          </a:p>
        </p:txBody>
      </p:sp>
      <p:sp>
        <p:nvSpPr>
          <p:cNvPr id="8" name="大かっこ 7">
            <a:extLst>
              <a:ext uri="{FF2B5EF4-FFF2-40B4-BE49-F238E27FC236}">
                <a16:creationId xmlns:a16="http://schemas.microsoft.com/office/drawing/2014/main" id="{89E9FBF8-1599-0716-09E2-444B26BB8888}"/>
              </a:ext>
            </a:extLst>
          </p:cNvPr>
          <p:cNvSpPr/>
          <p:nvPr/>
        </p:nvSpPr>
        <p:spPr>
          <a:xfrm>
            <a:off x="5893787" y="3620279"/>
            <a:ext cx="2956550" cy="688113"/>
          </a:xfrm>
          <a:prstGeom prst="bracketPair">
            <a:avLst/>
          </a:prstGeom>
          <a:solidFill>
            <a:schemeClr val="bg1"/>
          </a:solidFill>
          <a:ln w="28575">
            <a:solidFill>
              <a:srgbClr val="00ABEF"/>
            </a:solidFill>
          </a:ln>
        </p:spPr>
        <p:style>
          <a:lnRef idx="1">
            <a:schemeClr val="accent1"/>
          </a:lnRef>
          <a:fillRef idx="0">
            <a:schemeClr val="accent1"/>
          </a:fillRef>
          <a:effectRef idx="0">
            <a:schemeClr val="accent1"/>
          </a:effectRef>
          <a:fontRef idx="minor">
            <a:schemeClr val="tx1"/>
          </a:fontRef>
        </p:style>
        <p:txBody>
          <a:bodyPr rtlCol="0" anchor="ctr"/>
          <a:lstStyle/>
          <a:p>
            <a:r>
              <a:rPr kumimoji="1" lang="en-US" altLang="ja-JP" sz="4400" b="1" baseline="30000" dirty="0">
                <a:solidFill>
                  <a:srgbClr val="005AFF"/>
                </a:solidFill>
                <a:latin typeface="ＭＳ Ｐゴシック" panose="020B0600070205080204" pitchFamily="50" charset="-128"/>
                <a:ea typeface="ＭＳ Ｐゴシック" panose="020B0600070205080204" pitchFamily="50" charset="-128"/>
              </a:rPr>
              <a:t>7</a:t>
            </a:r>
            <a:endParaRPr kumimoji="1" lang="ja-JP" altLang="en-US" sz="4400" b="1" baseline="30000" dirty="0">
              <a:solidFill>
                <a:srgbClr val="005AFF"/>
              </a:solidFill>
              <a:latin typeface="ＭＳ Ｐゴシック" panose="020B0600070205080204" pitchFamily="50" charset="-128"/>
              <a:ea typeface="ＭＳ Ｐゴシック" panose="020B0600070205080204" pitchFamily="50" charset="-128"/>
            </a:endParaRPr>
          </a:p>
        </p:txBody>
      </p:sp>
    </p:spTree>
    <p:extLst>
      <p:ext uri="{BB962C8B-B14F-4D97-AF65-F5344CB8AC3E}">
        <p14:creationId xmlns:p14="http://schemas.microsoft.com/office/powerpoint/2010/main" val="15615526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8"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44A1275-4AF2-E681-0D8C-2C00D3127B89}"/>
            </a:ext>
          </a:extLst>
        </p:cNvPr>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815FDD15-A5B4-71D7-CAA3-6345DB6CF825}"/>
              </a:ext>
            </a:extLst>
          </p:cNvPr>
          <p:cNvSpPr>
            <a:spLocks noGrp="1"/>
          </p:cNvSpPr>
          <p:nvPr>
            <p:ph type="sldNum" sz="quarter" idx="12"/>
          </p:nvPr>
        </p:nvSpPr>
        <p:spPr/>
        <p:txBody>
          <a:bodyPr/>
          <a:lstStyle/>
          <a:p>
            <a:fld id="{5AE546C7-DDCC-4C79-B357-34FAB75EF343}" type="slidenum">
              <a:rPr kumimoji="1" lang="ja-JP" altLang="en-US" smtClean="0"/>
              <a:t>12</a:t>
            </a:fld>
            <a:endParaRPr kumimoji="1" lang="ja-JP" altLang="en-US"/>
          </a:p>
        </p:txBody>
      </p:sp>
      <p:sp>
        <p:nvSpPr>
          <p:cNvPr id="3" name="タイトル 2">
            <a:extLst>
              <a:ext uri="{FF2B5EF4-FFF2-40B4-BE49-F238E27FC236}">
                <a16:creationId xmlns:a16="http://schemas.microsoft.com/office/drawing/2014/main" id="{E63D53AD-DD77-6D80-BF5D-4E78EC0F295B}"/>
              </a:ext>
            </a:extLst>
          </p:cNvPr>
          <p:cNvSpPr>
            <a:spLocks noGrp="1"/>
          </p:cNvSpPr>
          <p:nvPr>
            <p:ph type="title"/>
          </p:nvPr>
        </p:nvSpPr>
        <p:spPr/>
        <p:txBody>
          <a:bodyPr/>
          <a:lstStyle/>
          <a:p>
            <a:r>
              <a:rPr lang="ja-JP" altLang="en-US" dirty="0"/>
              <a:t>４</a:t>
            </a:r>
            <a:endParaRPr kumimoji="1" lang="ja-JP" altLang="en-US" dirty="0"/>
          </a:p>
        </p:txBody>
      </p:sp>
      <p:sp>
        <p:nvSpPr>
          <p:cNvPr id="4" name="テキスト プレースホルダー 3">
            <a:extLst>
              <a:ext uri="{FF2B5EF4-FFF2-40B4-BE49-F238E27FC236}">
                <a16:creationId xmlns:a16="http://schemas.microsoft.com/office/drawing/2014/main" id="{B906393F-A33B-7CCD-A5E3-E5D7349ECFB2}"/>
              </a:ext>
            </a:extLst>
          </p:cNvPr>
          <p:cNvSpPr>
            <a:spLocks noGrp="1"/>
          </p:cNvSpPr>
          <p:nvPr>
            <p:ph type="body" sz="quarter" idx="15"/>
          </p:nvPr>
        </p:nvSpPr>
        <p:spPr>
          <a:xfrm>
            <a:off x="119441" y="635712"/>
            <a:ext cx="8882891" cy="5586575"/>
          </a:xfrm>
        </p:spPr>
        <p:txBody>
          <a:bodyPr/>
          <a:lstStyle/>
          <a:p>
            <a:pPr>
              <a:spcBef>
                <a:spcPts val="600"/>
              </a:spcBef>
            </a:pPr>
            <a:r>
              <a:rPr kumimoji="1" lang="ja-JP" altLang="en-US" sz="4000" b="0"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憲法</a:t>
            </a:r>
            <a:r>
              <a:rPr kumimoji="1" lang="en-US" altLang="ja-JP" sz="4000" b="0"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28</a:t>
            </a:r>
            <a:r>
              <a:rPr kumimoji="1" lang="ja-JP" altLang="en-US" sz="4000" b="0"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条では，労働基本権として，</a:t>
            </a:r>
            <a:endParaRPr kumimoji="1" lang="en-US" altLang="ja-JP" sz="4000" b="0"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endParaRPr>
          </a:p>
          <a:p>
            <a:pPr>
              <a:spcBef>
                <a:spcPts val="600"/>
              </a:spcBef>
            </a:pPr>
            <a:r>
              <a:rPr kumimoji="1" lang="en-US" altLang="ja-JP" sz="4400" b="1" i="0" u="none" strike="noStrike" kern="1200" cap="none" spc="0" normalizeH="0" baseline="30000" noProof="0" dirty="0">
                <a:ln>
                  <a:noFill/>
                </a:ln>
                <a:solidFill>
                  <a:srgbClr val="005AFF"/>
                </a:solidFill>
                <a:effectLst/>
                <a:uLnTx/>
                <a:uFillTx/>
                <a:latin typeface="ＭＳ Ｐゴシック" panose="020B0600070205080204" pitchFamily="50" charset="-128"/>
                <a:ea typeface="ＭＳ Ｐゴシック" panose="020B0600070205080204" pitchFamily="50" charset="-128"/>
                <a:cs typeface="+mn-cs"/>
              </a:rPr>
              <a:t>(8) </a:t>
            </a:r>
            <a:r>
              <a:rPr lang="ja-JP" altLang="en-US" sz="4400" b="1" dirty="0">
                <a:solidFill>
                  <a:srgbClr val="005AFF"/>
                </a:solidFill>
              </a:rPr>
              <a:t>団結 </a:t>
            </a:r>
            <a:r>
              <a:rPr kumimoji="1" lang="ja-JP" altLang="en-US" sz="4000" b="0"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権（労組を結成する権利），</a:t>
            </a:r>
            <a:endParaRPr kumimoji="1" lang="en-US" altLang="ja-JP" sz="4000" b="0"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endParaRPr>
          </a:p>
          <a:p>
            <a:pPr>
              <a:spcBef>
                <a:spcPts val="600"/>
              </a:spcBef>
            </a:pPr>
            <a:r>
              <a:rPr kumimoji="1" lang="en-US" altLang="ja-JP" sz="4400" b="1" i="0" u="none" strike="noStrike" kern="1200" cap="none" spc="0" normalizeH="0" baseline="30000" noProof="0" dirty="0">
                <a:ln>
                  <a:noFill/>
                </a:ln>
                <a:solidFill>
                  <a:srgbClr val="005AFF"/>
                </a:solidFill>
                <a:effectLst/>
                <a:uLnTx/>
                <a:uFillTx/>
                <a:latin typeface="ＭＳ Ｐゴシック" panose="020B0600070205080204" pitchFamily="50" charset="-128"/>
                <a:ea typeface="ＭＳ Ｐゴシック" panose="020B0600070205080204" pitchFamily="50" charset="-128"/>
                <a:cs typeface="+mn-cs"/>
              </a:rPr>
              <a:t>(9) </a:t>
            </a:r>
            <a:r>
              <a:rPr lang="ja-JP" altLang="en-US" sz="4400" b="1" dirty="0">
                <a:solidFill>
                  <a:srgbClr val="005AFF"/>
                </a:solidFill>
              </a:rPr>
              <a:t>団体交渉権 </a:t>
            </a:r>
            <a:r>
              <a:rPr kumimoji="1" lang="ja-JP" altLang="en-US" sz="4000" b="0"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（労組を通じて会社と交渉する権利）</a:t>
            </a:r>
            <a:r>
              <a:rPr lang="ja-JP" altLang="en-US" dirty="0">
                <a:solidFill>
                  <a:prstClr val="black"/>
                </a:solidFill>
              </a:rPr>
              <a:t>，</a:t>
            </a:r>
            <a:r>
              <a:rPr kumimoji="1" lang="en-US" altLang="ja-JP" sz="4400" b="1" i="0" u="none" strike="noStrike" kern="1200" cap="none" spc="0" normalizeH="0" baseline="30000" noProof="0" dirty="0">
                <a:ln>
                  <a:noFill/>
                </a:ln>
                <a:solidFill>
                  <a:srgbClr val="005AFF"/>
                </a:solidFill>
                <a:effectLst/>
                <a:uLnTx/>
                <a:uFillTx/>
                <a:latin typeface="ＭＳ Ｐゴシック" panose="020B0600070205080204" pitchFamily="50" charset="-128"/>
                <a:ea typeface="ＭＳ Ｐゴシック" panose="020B0600070205080204" pitchFamily="50" charset="-128"/>
                <a:cs typeface="+mn-cs"/>
              </a:rPr>
              <a:t>(10) </a:t>
            </a:r>
            <a:r>
              <a:rPr lang="ja-JP" altLang="en-US" sz="4400" b="1" dirty="0">
                <a:solidFill>
                  <a:srgbClr val="005AFF"/>
                </a:solidFill>
              </a:rPr>
              <a:t>団体行動権 </a:t>
            </a:r>
            <a:r>
              <a:rPr kumimoji="1" lang="ja-JP" altLang="en-US" sz="4000" b="0"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（会社が要求を認めるまで仕事から撤退してストライキを行う権利）の労働三権が保障されている。</a:t>
            </a:r>
            <a:endParaRPr kumimoji="1" lang="en-US" altLang="ja-JP" spc="-100" dirty="0"/>
          </a:p>
        </p:txBody>
      </p:sp>
      <p:sp>
        <p:nvSpPr>
          <p:cNvPr id="7" name="テキスト プレースホルダー 6">
            <a:extLst>
              <a:ext uri="{FF2B5EF4-FFF2-40B4-BE49-F238E27FC236}">
                <a16:creationId xmlns:a16="http://schemas.microsoft.com/office/drawing/2014/main" id="{3F641678-CAEC-7F1A-668D-463C54A69081}"/>
              </a:ext>
            </a:extLst>
          </p:cNvPr>
          <p:cNvSpPr>
            <a:spLocks noGrp="1"/>
          </p:cNvSpPr>
          <p:nvPr>
            <p:ph type="body" sz="quarter" idx="16"/>
          </p:nvPr>
        </p:nvSpPr>
        <p:spPr>
          <a:xfrm>
            <a:off x="6038663" y="155043"/>
            <a:ext cx="1333399" cy="420956"/>
          </a:xfrm>
        </p:spPr>
        <p:txBody>
          <a:bodyPr/>
          <a:lstStyle/>
          <a:p>
            <a:pPr algn="r"/>
            <a:r>
              <a:rPr lang="en-US" altLang="ja-JP" b="0" dirty="0"/>
              <a:t>(4/4)</a:t>
            </a:r>
            <a:endParaRPr lang="ja-JP" altLang="en-US" b="0" dirty="0"/>
          </a:p>
        </p:txBody>
      </p:sp>
      <p:sp>
        <p:nvSpPr>
          <p:cNvPr id="6" name="テキスト ボックス 5">
            <a:extLst>
              <a:ext uri="{FF2B5EF4-FFF2-40B4-BE49-F238E27FC236}">
                <a16:creationId xmlns:a16="http://schemas.microsoft.com/office/drawing/2014/main" id="{CEA511F6-2050-93BE-1213-6A36DD288C13}"/>
              </a:ext>
            </a:extLst>
          </p:cNvPr>
          <p:cNvSpPr txBox="1"/>
          <p:nvPr/>
        </p:nvSpPr>
        <p:spPr>
          <a:xfrm>
            <a:off x="7512748" y="155043"/>
            <a:ext cx="522900" cy="396000"/>
          </a:xfrm>
          <a:prstGeom prst="roundRect">
            <a:avLst/>
          </a:prstGeom>
          <a:solidFill>
            <a:srgbClr val="00ABBD"/>
          </a:solidFill>
          <a:ln>
            <a:noFill/>
          </a:ln>
        </p:spPr>
        <p:txBody>
          <a:bodyPr wrap="square" lIns="36000" tIns="36000" rIns="36000" bIns="36000" rtlCol="0">
            <a:spAutoFit/>
          </a:bodyPr>
          <a:lstStyle/>
          <a:p>
            <a:pPr algn="ctr"/>
            <a:r>
              <a:rPr kumimoji="1" lang="ja-JP" altLang="en-US" sz="2000" b="1" dirty="0">
                <a:solidFill>
                  <a:schemeClr val="bg1"/>
                </a:solidFill>
              </a:rPr>
              <a:t>知 </a:t>
            </a:r>
          </a:p>
        </p:txBody>
      </p:sp>
      <p:pic>
        <p:nvPicPr>
          <p:cNvPr id="8" name="図 7" descr="back.png">
            <a:hlinkClick r:id="rId2" action="ppaction://hlinksldjump"/>
            <a:extLst>
              <a:ext uri="{FF2B5EF4-FFF2-40B4-BE49-F238E27FC236}">
                <a16:creationId xmlns:a16="http://schemas.microsoft.com/office/drawing/2014/main" id="{8659A1DA-757C-84B5-DDF0-58C7A2DE7FB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314999" y="6049238"/>
            <a:ext cx="829001" cy="469361"/>
          </a:xfrm>
          <a:prstGeom prst="rect">
            <a:avLst/>
          </a:prstGeom>
        </p:spPr>
      </p:pic>
      <p:sp>
        <p:nvSpPr>
          <p:cNvPr id="5" name="大かっこ 4">
            <a:extLst>
              <a:ext uri="{FF2B5EF4-FFF2-40B4-BE49-F238E27FC236}">
                <a16:creationId xmlns:a16="http://schemas.microsoft.com/office/drawing/2014/main" id="{F72F8554-C089-0D5B-28F3-8AC8FFC4082D}"/>
              </a:ext>
            </a:extLst>
          </p:cNvPr>
          <p:cNvSpPr/>
          <p:nvPr/>
        </p:nvSpPr>
        <p:spPr>
          <a:xfrm>
            <a:off x="141668" y="1419163"/>
            <a:ext cx="1827091" cy="688113"/>
          </a:xfrm>
          <a:prstGeom prst="bracketPair">
            <a:avLst/>
          </a:prstGeom>
          <a:solidFill>
            <a:schemeClr val="bg1"/>
          </a:solidFill>
          <a:ln w="28575">
            <a:solidFill>
              <a:srgbClr val="00ABEF"/>
            </a:solidFill>
          </a:ln>
        </p:spPr>
        <p:style>
          <a:lnRef idx="1">
            <a:schemeClr val="accent1"/>
          </a:lnRef>
          <a:fillRef idx="0">
            <a:schemeClr val="accent1"/>
          </a:fillRef>
          <a:effectRef idx="0">
            <a:schemeClr val="accent1"/>
          </a:effectRef>
          <a:fontRef idx="minor">
            <a:schemeClr val="tx1"/>
          </a:fontRef>
        </p:style>
        <p:txBody>
          <a:bodyPr rtlCol="0" anchor="ctr"/>
          <a:lstStyle/>
          <a:p>
            <a:r>
              <a:rPr kumimoji="1" lang="en-US" altLang="ja-JP" sz="4400" b="1" baseline="30000" dirty="0">
                <a:solidFill>
                  <a:srgbClr val="005AFF"/>
                </a:solidFill>
                <a:latin typeface="ＭＳ Ｐゴシック" panose="020B0600070205080204" pitchFamily="50" charset="-128"/>
                <a:ea typeface="ＭＳ Ｐゴシック" panose="020B0600070205080204" pitchFamily="50" charset="-128"/>
              </a:rPr>
              <a:t>8</a:t>
            </a:r>
            <a:endParaRPr kumimoji="1" lang="ja-JP" altLang="en-US" sz="4400" b="1" baseline="30000" dirty="0">
              <a:solidFill>
                <a:srgbClr val="005AFF"/>
              </a:solidFill>
              <a:latin typeface="ＭＳ Ｐゴシック" panose="020B0600070205080204" pitchFamily="50" charset="-128"/>
              <a:ea typeface="ＭＳ Ｐゴシック" panose="020B0600070205080204" pitchFamily="50" charset="-128"/>
            </a:endParaRPr>
          </a:p>
        </p:txBody>
      </p:sp>
      <p:sp>
        <p:nvSpPr>
          <p:cNvPr id="9" name="大かっこ 8">
            <a:extLst>
              <a:ext uri="{FF2B5EF4-FFF2-40B4-BE49-F238E27FC236}">
                <a16:creationId xmlns:a16="http://schemas.microsoft.com/office/drawing/2014/main" id="{1DF34BF3-DDF8-9897-1502-C4F355B9830C}"/>
              </a:ext>
            </a:extLst>
          </p:cNvPr>
          <p:cNvSpPr/>
          <p:nvPr/>
        </p:nvSpPr>
        <p:spPr>
          <a:xfrm>
            <a:off x="158369" y="2192906"/>
            <a:ext cx="3508562" cy="688113"/>
          </a:xfrm>
          <a:prstGeom prst="bracketPair">
            <a:avLst/>
          </a:prstGeom>
          <a:solidFill>
            <a:schemeClr val="bg1"/>
          </a:solidFill>
          <a:ln w="28575">
            <a:solidFill>
              <a:srgbClr val="00ABEF"/>
            </a:solidFill>
          </a:ln>
        </p:spPr>
        <p:style>
          <a:lnRef idx="1">
            <a:schemeClr val="accent1"/>
          </a:lnRef>
          <a:fillRef idx="0">
            <a:schemeClr val="accent1"/>
          </a:fillRef>
          <a:effectRef idx="0">
            <a:schemeClr val="accent1"/>
          </a:effectRef>
          <a:fontRef idx="minor">
            <a:schemeClr val="tx1"/>
          </a:fontRef>
        </p:style>
        <p:txBody>
          <a:bodyPr rtlCol="0" anchor="ctr"/>
          <a:lstStyle/>
          <a:p>
            <a:r>
              <a:rPr kumimoji="1" lang="en-US" altLang="ja-JP" sz="4400" b="1" baseline="30000" dirty="0">
                <a:solidFill>
                  <a:srgbClr val="005AFF"/>
                </a:solidFill>
                <a:latin typeface="ＭＳ Ｐゴシック" panose="020B0600070205080204" pitchFamily="50" charset="-128"/>
                <a:ea typeface="ＭＳ Ｐゴシック" panose="020B0600070205080204" pitchFamily="50" charset="-128"/>
              </a:rPr>
              <a:t>9</a:t>
            </a:r>
            <a:endParaRPr kumimoji="1" lang="ja-JP" altLang="en-US" sz="4400" b="1" baseline="30000" dirty="0">
              <a:solidFill>
                <a:srgbClr val="005AFF"/>
              </a:solidFill>
              <a:latin typeface="ＭＳ Ｐゴシック" panose="020B0600070205080204" pitchFamily="50" charset="-128"/>
              <a:ea typeface="ＭＳ Ｐゴシック" panose="020B0600070205080204" pitchFamily="50" charset="-128"/>
            </a:endParaRPr>
          </a:p>
        </p:txBody>
      </p:sp>
      <p:sp>
        <p:nvSpPr>
          <p:cNvPr id="10" name="大かっこ 9">
            <a:extLst>
              <a:ext uri="{FF2B5EF4-FFF2-40B4-BE49-F238E27FC236}">
                <a16:creationId xmlns:a16="http://schemas.microsoft.com/office/drawing/2014/main" id="{A5F0DFD6-A805-DF9A-AD70-546CB44C4C33}"/>
              </a:ext>
            </a:extLst>
          </p:cNvPr>
          <p:cNvSpPr/>
          <p:nvPr/>
        </p:nvSpPr>
        <p:spPr>
          <a:xfrm>
            <a:off x="3250214" y="2955667"/>
            <a:ext cx="3663770" cy="688113"/>
          </a:xfrm>
          <a:prstGeom prst="bracketPair">
            <a:avLst/>
          </a:prstGeom>
          <a:solidFill>
            <a:schemeClr val="bg1"/>
          </a:solidFill>
          <a:ln w="28575">
            <a:solidFill>
              <a:srgbClr val="00ABEF"/>
            </a:solidFill>
          </a:ln>
        </p:spPr>
        <p:style>
          <a:lnRef idx="1">
            <a:schemeClr val="accent1"/>
          </a:lnRef>
          <a:fillRef idx="0">
            <a:schemeClr val="accent1"/>
          </a:fillRef>
          <a:effectRef idx="0">
            <a:schemeClr val="accent1"/>
          </a:effectRef>
          <a:fontRef idx="minor">
            <a:schemeClr val="tx1"/>
          </a:fontRef>
        </p:style>
        <p:txBody>
          <a:bodyPr rtlCol="0" anchor="ctr"/>
          <a:lstStyle/>
          <a:p>
            <a:r>
              <a:rPr kumimoji="1" lang="en-US" altLang="ja-JP" sz="4400" b="1" baseline="30000" dirty="0">
                <a:solidFill>
                  <a:srgbClr val="005AFF"/>
                </a:solidFill>
                <a:latin typeface="ＭＳ Ｐゴシック" panose="020B0600070205080204" pitchFamily="50" charset="-128"/>
                <a:ea typeface="ＭＳ Ｐゴシック" panose="020B0600070205080204" pitchFamily="50" charset="-128"/>
              </a:rPr>
              <a:t>10</a:t>
            </a:r>
            <a:endParaRPr kumimoji="1" lang="ja-JP" altLang="en-US" sz="4400" b="1" baseline="30000" dirty="0">
              <a:solidFill>
                <a:srgbClr val="005AFF"/>
              </a:solidFill>
              <a:latin typeface="ＭＳ Ｐゴシック" panose="020B0600070205080204" pitchFamily="50" charset="-128"/>
              <a:ea typeface="ＭＳ Ｐゴシック" panose="020B0600070205080204" pitchFamily="50" charset="-128"/>
            </a:endParaRPr>
          </a:p>
        </p:txBody>
      </p:sp>
    </p:spTree>
    <p:extLst>
      <p:ext uri="{BB962C8B-B14F-4D97-AF65-F5344CB8AC3E}">
        <p14:creationId xmlns:p14="http://schemas.microsoft.com/office/powerpoint/2010/main" val="27397416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9"/>
                                        </p:tgtEl>
                                      </p:cBhvr>
                                    </p:animEffect>
                                    <p:set>
                                      <p:cBhvr>
                                        <p:cTn id="12" dur="1" fill="hold">
                                          <p:stCondLst>
                                            <p:cond delay="499"/>
                                          </p:stCondLst>
                                        </p:cTn>
                                        <p:tgtEl>
                                          <p:spTgt spid="9"/>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0" nodeType="clickEffect">
                                  <p:stCondLst>
                                    <p:cond delay="0"/>
                                  </p:stCondLst>
                                  <p:childTnLst>
                                    <p:animEffect transition="out" filter="fade">
                                      <p:cBhvr>
                                        <p:cTn id="16" dur="500"/>
                                        <p:tgtEl>
                                          <p:spTgt spid="10"/>
                                        </p:tgtEl>
                                      </p:cBhvr>
                                    </p:animEffect>
                                    <p:set>
                                      <p:cBhvr>
                                        <p:cTn id="17" dur="1" fill="hold">
                                          <p:stCondLst>
                                            <p:cond delay="499"/>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9" grpId="0" animBg="1"/>
      <p:bldP spid="10"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A7465CC5-40A6-AFC8-64EC-FBF59F9F0AC2}"/>
              </a:ext>
            </a:extLst>
          </p:cNvPr>
          <p:cNvSpPr>
            <a:spLocks noGrp="1"/>
          </p:cNvSpPr>
          <p:nvPr>
            <p:ph type="sldNum" sz="quarter" idx="12"/>
          </p:nvPr>
        </p:nvSpPr>
        <p:spPr/>
        <p:txBody>
          <a:bodyPr/>
          <a:lstStyle/>
          <a:p>
            <a:fld id="{5AE546C7-DDCC-4C79-B357-34FAB75EF343}" type="slidenum">
              <a:rPr kumimoji="1" lang="ja-JP" altLang="en-US" smtClean="0"/>
              <a:t>13</a:t>
            </a:fld>
            <a:endParaRPr kumimoji="1" lang="ja-JP" altLang="en-US"/>
          </a:p>
        </p:txBody>
      </p:sp>
      <p:sp>
        <p:nvSpPr>
          <p:cNvPr id="3" name="タイトル 2">
            <a:extLst>
              <a:ext uri="{FF2B5EF4-FFF2-40B4-BE49-F238E27FC236}">
                <a16:creationId xmlns:a16="http://schemas.microsoft.com/office/drawing/2014/main" id="{33E97B76-137B-4E69-3F41-509F0E6B7FDA}"/>
              </a:ext>
            </a:extLst>
          </p:cNvPr>
          <p:cNvSpPr>
            <a:spLocks noGrp="1"/>
          </p:cNvSpPr>
          <p:nvPr>
            <p:ph type="title"/>
          </p:nvPr>
        </p:nvSpPr>
        <p:spPr/>
        <p:txBody>
          <a:bodyPr/>
          <a:lstStyle/>
          <a:p>
            <a:r>
              <a:rPr kumimoji="1" lang="ja-JP" altLang="en-US" dirty="0"/>
              <a:t>次の法律とその説明を線で結ぼう。</a:t>
            </a:r>
            <a:r>
              <a:rPr kumimoji="1" lang="en-US" altLang="ja-JP" sz="3200" b="0"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(1/10)</a:t>
            </a:r>
            <a:endParaRPr kumimoji="1" lang="ja-JP" altLang="en-US" dirty="0"/>
          </a:p>
        </p:txBody>
      </p:sp>
      <p:sp>
        <p:nvSpPr>
          <p:cNvPr id="4" name="テキスト プレースホルダー 3">
            <a:extLst>
              <a:ext uri="{FF2B5EF4-FFF2-40B4-BE49-F238E27FC236}">
                <a16:creationId xmlns:a16="http://schemas.microsoft.com/office/drawing/2014/main" id="{E0110F9A-DF13-ACEC-4C0E-7B07A400706E}"/>
              </a:ext>
            </a:extLst>
          </p:cNvPr>
          <p:cNvSpPr>
            <a:spLocks noGrp="1"/>
          </p:cNvSpPr>
          <p:nvPr>
            <p:ph type="body" sz="quarter" idx="15"/>
          </p:nvPr>
        </p:nvSpPr>
        <p:spPr>
          <a:xfrm>
            <a:off x="233606" y="1021649"/>
            <a:ext cx="8676787" cy="658801"/>
          </a:xfrm>
        </p:spPr>
        <p:txBody>
          <a:bodyPr/>
          <a:lstStyle/>
          <a:p>
            <a:r>
              <a:rPr kumimoji="1" lang="en-US" altLang="ja-JP" dirty="0"/>
              <a:t>(1)</a:t>
            </a:r>
            <a:r>
              <a:rPr kumimoji="1" lang="ja-JP" altLang="en-US" dirty="0"/>
              <a:t>男女雇用機会均等法 </a:t>
            </a:r>
          </a:p>
        </p:txBody>
      </p:sp>
      <p:sp>
        <p:nvSpPr>
          <p:cNvPr id="5" name="テキスト プレースホルダー 4">
            <a:extLst>
              <a:ext uri="{FF2B5EF4-FFF2-40B4-BE49-F238E27FC236}">
                <a16:creationId xmlns:a16="http://schemas.microsoft.com/office/drawing/2014/main" id="{B61B7F32-42FB-F741-3FE1-EB67B0AB41AB}"/>
              </a:ext>
            </a:extLst>
          </p:cNvPr>
          <p:cNvSpPr>
            <a:spLocks noGrp="1"/>
          </p:cNvSpPr>
          <p:nvPr>
            <p:ph type="body" sz="quarter" idx="16"/>
          </p:nvPr>
        </p:nvSpPr>
        <p:spPr/>
        <p:txBody>
          <a:bodyPr/>
          <a:lstStyle/>
          <a:p>
            <a:r>
              <a:rPr kumimoji="1" lang="ja-JP" altLang="en-US" dirty="0"/>
              <a:t>５</a:t>
            </a:r>
          </a:p>
        </p:txBody>
      </p:sp>
      <p:sp>
        <p:nvSpPr>
          <p:cNvPr id="7" name="テキスト ボックス 6">
            <a:extLst>
              <a:ext uri="{FF2B5EF4-FFF2-40B4-BE49-F238E27FC236}">
                <a16:creationId xmlns:a16="http://schemas.microsoft.com/office/drawing/2014/main" id="{5A0A0193-E995-7D77-A5F9-E7A61E683F19}"/>
              </a:ext>
            </a:extLst>
          </p:cNvPr>
          <p:cNvSpPr txBox="1"/>
          <p:nvPr/>
        </p:nvSpPr>
        <p:spPr>
          <a:xfrm>
            <a:off x="8259722" y="406065"/>
            <a:ext cx="522900" cy="396000"/>
          </a:xfrm>
          <a:prstGeom prst="roundRect">
            <a:avLst/>
          </a:prstGeom>
          <a:solidFill>
            <a:srgbClr val="00ABBD"/>
          </a:solidFill>
          <a:ln>
            <a:noFill/>
          </a:ln>
        </p:spPr>
        <p:txBody>
          <a:bodyPr wrap="square" lIns="36000" tIns="36000" rIns="36000" bIns="36000" rtlCol="0">
            <a:spAutoFit/>
          </a:bodyPr>
          <a:lstStyle/>
          <a:p>
            <a:pPr algn="ctr"/>
            <a:r>
              <a:rPr kumimoji="1" lang="ja-JP" altLang="en-US" sz="2000" b="1" dirty="0">
                <a:solidFill>
                  <a:schemeClr val="bg1"/>
                </a:solidFill>
              </a:rPr>
              <a:t>知 </a:t>
            </a:r>
          </a:p>
        </p:txBody>
      </p:sp>
      <p:sp>
        <p:nvSpPr>
          <p:cNvPr id="10" name="コンテンツ プレースホルダー 8">
            <a:extLst>
              <a:ext uri="{FF2B5EF4-FFF2-40B4-BE49-F238E27FC236}">
                <a16:creationId xmlns:a16="http://schemas.microsoft.com/office/drawing/2014/main" id="{81FEED6A-6A2E-B95D-0A1F-52B629A5568A}"/>
              </a:ext>
            </a:extLst>
          </p:cNvPr>
          <p:cNvSpPr txBox="1">
            <a:spLocks/>
          </p:cNvSpPr>
          <p:nvPr/>
        </p:nvSpPr>
        <p:spPr>
          <a:xfrm>
            <a:off x="138408" y="1769284"/>
            <a:ext cx="8867181" cy="4682651"/>
          </a:xfrm>
          <a:prstGeom prst="roundRect">
            <a:avLst>
              <a:gd name="adj" fmla="val 4090"/>
            </a:avLst>
          </a:prstGeom>
          <a:ln w="28575">
            <a:solidFill>
              <a:srgbClr val="F75462"/>
            </a:solidFill>
          </a:ln>
        </p:spPr>
        <p:txBody>
          <a:bodyPr vert="horz" lIns="91440" tIns="45720" rIns="91440" bIns="45720" rtlCol="0" anchor="ctr">
            <a:noAutofit/>
          </a:bodyPr>
          <a:lstStyle>
            <a:lvl1pPr marL="0" indent="0" algn="l" defTabSz="914400" rtl="0" eaLnBrk="1" latinLnBrk="0" hangingPunct="1">
              <a:lnSpc>
                <a:spcPct val="110000"/>
              </a:lnSpc>
              <a:spcBef>
                <a:spcPts val="0"/>
              </a:spcBef>
              <a:buFontTx/>
              <a:buNone/>
              <a:defRPr kumimoji="1" sz="4000" kern="1200">
                <a:solidFill>
                  <a:schemeClr val="tx1"/>
                </a:solidFill>
                <a:latin typeface="ＭＳ Ｐゴシック" panose="020B0600070205080204" pitchFamily="50" charset="-128"/>
                <a:ea typeface="ＭＳ Ｐゴシック" panose="020B0600070205080204" pitchFamily="50" charset="-128"/>
                <a:cs typeface="+mn-cs"/>
              </a:defRPr>
            </a:lvl1pPr>
            <a:lvl2pPr marL="457200" indent="0" algn="l" defTabSz="914400" rtl="0" eaLnBrk="1" latinLnBrk="0" hangingPunct="1">
              <a:lnSpc>
                <a:spcPct val="110000"/>
              </a:lnSpc>
              <a:spcBef>
                <a:spcPts val="0"/>
              </a:spcBef>
              <a:buFontTx/>
              <a:buNone/>
              <a:defRPr kumimoji="1" sz="4000" kern="1200">
                <a:solidFill>
                  <a:schemeClr val="tx1"/>
                </a:solidFill>
                <a:latin typeface="ＭＳ Ｐゴシック" panose="020B0600070205080204" pitchFamily="50" charset="-128"/>
                <a:ea typeface="ＭＳ Ｐゴシック" panose="020B0600070205080204" pitchFamily="50" charset="-128"/>
                <a:cs typeface="+mn-cs"/>
              </a:defRPr>
            </a:lvl2pPr>
            <a:lvl3pPr marL="914400" indent="0" algn="l" defTabSz="914400" rtl="0" eaLnBrk="1" latinLnBrk="0" hangingPunct="1">
              <a:lnSpc>
                <a:spcPct val="110000"/>
              </a:lnSpc>
              <a:spcBef>
                <a:spcPts val="500"/>
              </a:spcBef>
              <a:buFontTx/>
              <a:buNone/>
              <a:defRPr kumimoji="1" sz="2000" kern="1200">
                <a:solidFill>
                  <a:schemeClr val="tx1"/>
                </a:solidFill>
                <a:latin typeface="ＭＳ Ｐゴシック" panose="020B0600070205080204" pitchFamily="50" charset="-128"/>
                <a:ea typeface="ＭＳ Ｐゴシック" panose="020B0600070205080204" pitchFamily="50" charset="-128"/>
                <a:cs typeface="+mn-cs"/>
              </a:defRPr>
            </a:lvl3pPr>
            <a:lvl4pPr marL="1371600" indent="0" algn="l" defTabSz="914400" rtl="0" eaLnBrk="1" latinLnBrk="0" hangingPunct="1">
              <a:lnSpc>
                <a:spcPct val="110000"/>
              </a:lnSpc>
              <a:spcBef>
                <a:spcPts val="500"/>
              </a:spcBef>
              <a:buFontTx/>
              <a:buNone/>
              <a:defRPr kumimoji="1" sz="1800" kern="1200">
                <a:solidFill>
                  <a:schemeClr val="tx1"/>
                </a:solidFill>
                <a:latin typeface="ＭＳ Ｐゴシック" panose="020B0600070205080204" pitchFamily="50" charset="-128"/>
                <a:ea typeface="ＭＳ Ｐゴシック" panose="020B0600070205080204" pitchFamily="50" charset="-128"/>
                <a:cs typeface="+mn-cs"/>
              </a:defRPr>
            </a:lvl4pPr>
            <a:lvl5pPr marL="1828800" indent="0" algn="l" defTabSz="914400" rtl="0" eaLnBrk="1" latinLnBrk="0" hangingPunct="1">
              <a:lnSpc>
                <a:spcPct val="110000"/>
              </a:lnSpc>
              <a:spcBef>
                <a:spcPts val="500"/>
              </a:spcBef>
              <a:buFontTx/>
              <a:buNone/>
              <a:defRPr kumimoji="1" sz="1800" kern="1200">
                <a:solidFill>
                  <a:schemeClr val="tx1"/>
                </a:solidFill>
                <a:latin typeface="ＭＳ Ｐゴシック" panose="020B0600070205080204" pitchFamily="50" charset="-128"/>
                <a:ea typeface="ＭＳ Ｐゴシック" panose="020B0600070205080204" pitchFamily="50"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541338" indent="-541338">
              <a:lnSpc>
                <a:spcPct val="100000"/>
              </a:lnSpc>
            </a:pPr>
            <a:r>
              <a:rPr lang="ja-JP" altLang="en-US" sz="3000" b="1" dirty="0"/>
              <a:t>ア</a:t>
            </a:r>
            <a:r>
              <a:rPr lang="ja-JP" altLang="en-US" sz="3000" dirty="0"/>
              <a:t>．国・地方公共団体，大企業は，女性の活躍に関する状況把握・課題分析，</a:t>
            </a:r>
            <a:r>
              <a:rPr lang="en-US" altLang="ja-JP" sz="3000" dirty="0"/>
              <a:t>……2016</a:t>
            </a:r>
            <a:r>
              <a:rPr lang="ja-JP" altLang="en-US" sz="3000" dirty="0"/>
              <a:t>年施行。</a:t>
            </a:r>
            <a:endParaRPr lang="en-US" altLang="ja-JP" sz="3000" dirty="0"/>
          </a:p>
          <a:p>
            <a:pPr marL="541338" indent="-541338">
              <a:lnSpc>
                <a:spcPct val="100000"/>
              </a:lnSpc>
            </a:pPr>
            <a:r>
              <a:rPr lang="ja-JP" altLang="en-US" sz="3000" b="1" dirty="0"/>
              <a:t>イ</a:t>
            </a:r>
            <a:r>
              <a:rPr lang="ja-JP" altLang="en-US" sz="3000" dirty="0"/>
              <a:t>．長時間労働の是正，多様で柔軟な働き方の実現，雇用形態にかかわらない</a:t>
            </a:r>
            <a:r>
              <a:rPr lang="en-US" altLang="ja-JP" sz="3000" dirty="0"/>
              <a:t>……2018</a:t>
            </a:r>
            <a:r>
              <a:rPr lang="ja-JP" altLang="en-US" sz="3000" dirty="0"/>
              <a:t>年成立。</a:t>
            </a:r>
            <a:endParaRPr lang="en-US" altLang="ja-JP" sz="3000" dirty="0"/>
          </a:p>
          <a:p>
            <a:pPr marL="541338" indent="-541338">
              <a:lnSpc>
                <a:spcPct val="100000"/>
              </a:lnSpc>
            </a:pPr>
            <a:r>
              <a:rPr lang="ja-JP" altLang="en-US" sz="3000" b="1" dirty="0"/>
              <a:t>ウ</a:t>
            </a:r>
            <a:r>
              <a:rPr lang="ja-JP" altLang="en-US" sz="3000" dirty="0"/>
              <a:t>．急速な高齢化の進行に対応し，高年齢者少なくとも年金受給開始年齢までは</a:t>
            </a:r>
            <a:r>
              <a:rPr lang="en-US" altLang="ja-JP" sz="3000" dirty="0"/>
              <a:t>……1971</a:t>
            </a:r>
            <a:r>
              <a:rPr lang="ja-JP" altLang="en-US" sz="3000" dirty="0"/>
              <a:t>年施行。</a:t>
            </a:r>
            <a:endParaRPr lang="en-US" altLang="ja-JP" sz="3000" dirty="0"/>
          </a:p>
          <a:p>
            <a:pPr marL="541338" indent="-541338">
              <a:lnSpc>
                <a:spcPct val="100000"/>
              </a:lnSpc>
            </a:pPr>
            <a:r>
              <a:rPr lang="ja-JP" altLang="en-US" sz="3000" b="1" dirty="0"/>
              <a:t>エ</a:t>
            </a:r>
            <a:r>
              <a:rPr lang="ja-JP" altLang="en-US" sz="3000" dirty="0"/>
              <a:t>．障害者の雇用義務等にもとづく雇用の促等のための措置，</a:t>
            </a:r>
            <a:r>
              <a:rPr lang="en-US" altLang="ja-JP" sz="3000" dirty="0"/>
              <a:t>……1960</a:t>
            </a:r>
            <a:r>
              <a:rPr lang="ja-JP" altLang="en-US" sz="3000" dirty="0"/>
              <a:t>年施行。</a:t>
            </a:r>
            <a:endParaRPr lang="en-US" altLang="ja-JP" sz="3000" dirty="0"/>
          </a:p>
          <a:p>
            <a:pPr marL="541338" indent="-541338">
              <a:lnSpc>
                <a:spcPct val="100000"/>
              </a:lnSpc>
            </a:pPr>
            <a:r>
              <a:rPr kumimoji="0" lang="ja-JP" altLang="en-US" sz="3000" b="1" dirty="0">
                <a:solidFill>
                  <a:prstClr val="black"/>
                </a:solidFill>
              </a:rPr>
              <a:t>オ</a:t>
            </a:r>
            <a:r>
              <a:rPr kumimoji="0" lang="ja-JP" altLang="en-US" sz="3000" b="0" i="0" u="none" strike="noStrike" kern="1200" cap="none" spc="0" normalizeH="0" baseline="0" noProof="0" dirty="0">
                <a:ln>
                  <a:noFill/>
                </a:ln>
                <a:solidFill>
                  <a:prstClr val="black"/>
                </a:solidFill>
                <a:effectLst/>
                <a:uLnTx/>
                <a:uFillTx/>
              </a:rPr>
              <a:t>．職場での男女の差別的扱いを禁止し，募集・採用・昇給・昇進</a:t>
            </a:r>
            <a:r>
              <a:rPr lang="en-US" altLang="ja-JP" sz="3000" dirty="0"/>
              <a:t>……</a:t>
            </a:r>
            <a:r>
              <a:rPr kumimoji="0" lang="en-US" altLang="ja-JP" sz="3000" dirty="0">
                <a:solidFill>
                  <a:prstClr val="black"/>
                </a:solidFill>
              </a:rPr>
              <a:t>1986</a:t>
            </a:r>
            <a:r>
              <a:rPr kumimoji="0" lang="ja-JP" altLang="en-US" sz="3000" dirty="0">
                <a:solidFill>
                  <a:prstClr val="black"/>
                </a:solidFill>
              </a:rPr>
              <a:t>年施行。</a:t>
            </a:r>
            <a:endParaRPr lang="ja-JP" altLang="en-US" sz="3000" dirty="0"/>
          </a:p>
        </p:txBody>
      </p:sp>
    </p:spTree>
    <p:extLst>
      <p:ext uri="{BB962C8B-B14F-4D97-AF65-F5344CB8AC3E}">
        <p14:creationId xmlns:p14="http://schemas.microsoft.com/office/powerpoint/2010/main" val="200433734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225C6FC8-64E7-9E4D-5A93-66442514933A}"/>
              </a:ext>
            </a:extLst>
          </p:cNvPr>
          <p:cNvSpPr>
            <a:spLocks noGrp="1"/>
          </p:cNvSpPr>
          <p:nvPr>
            <p:ph type="sldNum" sz="quarter" idx="12"/>
          </p:nvPr>
        </p:nvSpPr>
        <p:spPr/>
        <p:txBody>
          <a:bodyPr/>
          <a:lstStyle/>
          <a:p>
            <a:fld id="{5AE546C7-DDCC-4C79-B357-34FAB75EF343}" type="slidenum">
              <a:rPr kumimoji="1" lang="ja-JP" altLang="en-US" smtClean="0"/>
              <a:t>14</a:t>
            </a:fld>
            <a:endParaRPr kumimoji="1" lang="ja-JP" altLang="en-US"/>
          </a:p>
        </p:txBody>
      </p:sp>
      <p:sp>
        <p:nvSpPr>
          <p:cNvPr id="3" name="タイトル 2">
            <a:extLst>
              <a:ext uri="{FF2B5EF4-FFF2-40B4-BE49-F238E27FC236}">
                <a16:creationId xmlns:a16="http://schemas.microsoft.com/office/drawing/2014/main" id="{181C1D95-5CAE-B884-82EE-CA14A2FE86FF}"/>
              </a:ext>
            </a:extLst>
          </p:cNvPr>
          <p:cNvSpPr>
            <a:spLocks noGrp="1"/>
          </p:cNvSpPr>
          <p:nvPr>
            <p:ph type="title"/>
          </p:nvPr>
        </p:nvSpPr>
        <p:spPr/>
        <p:txBody>
          <a:bodyPr/>
          <a:lstStyle/>
          <a:p>
            <a:r>
              <a:rPr kumimoji="1" lang="ja-JP" altLang="en-US" dirty="0"/>
              <a:t>５</a:t>
            </a:r>
          </a:p>
        </p:txBody>
      </p:sp>
      <p:sp>
        <p:nvSpPr>
          <p:cNvPr id="4" name="テキスト プレースホルダー 3">
            <a:extLst>
              <a:ext uri="{FF2B5EF4-FFF2-40B4-BE49-F238E27FC236}">
                <a16:creationId xmlns:a16="http://schemas.microsoft.com/office/drawing/2014/main" id="{DA3A04AE-FD45-A471-2F82-5A8BF134709F}"/>
              </a:ext>
            </a:extLst>
          </p:cNvPr>
          <p:cNvSpPr>
            <a:spLocks noGrp="1"/>
          </p:cNvSpPr>
          <p:nvPr>
            <p:ph type="body" sz="quarter" idx="15"/>
          </p:nvPr>
        </p:nvSpPr>
        <p:spPr>
          <a:xfrm>
            <a:off x="366612" y="1309930"/>
            <a:ext cx="8410775" cy="763569"/>
          </a:xfrm>
        </p:spPr>
        <p:txBody>
          <a:bodyPr/>
          <a:lstStyle/>
          <a:p>
            <a:r>
              <a:rPr kumimoji="1" lang="en-US" altLang="ja-JP" dirty="0"/>
              <a:t>(1)</a:t>
            </a:r>
            <a:r>
              <a:rPr kumimoji="1" lang="ja-JP" altLang="en-US" dirty="0"/>
              <a:t>男女雇用機会均等法 </a:t>
            </a:r>
          </a:p>
        </p:txBody>
      </p:sp>
      <p:sp>
        <p:nvSpPr>
          <p:cNvPr id="5" name="テキスト プレースホルダー 4">
            <a:extLst>
              <a:ext uri="{FF2B5EF4-FFF2-40B4-BE49-F238E27FC236}">
                <a16:creationId xmlns:a16="http://schemas.microsoft.com/office/drawing/2014/main" id="{E51EE64F-5923-18C7-6FA1-0E578279FE15}"/>
              </a:ext>
            </a:extLst>
          </p:cNvPr>
          <p:cNvSpPr>
            <a:spLocks noGrp="1"/>
          </p:cNvSpPr>
          <p:nvPr>
            <p:ph type="body" sz="quarter" idx="16"/>
          </p:nvPr>
        </p:nvSpPr>
        <p:spPr>
          <a:xfrm>
            <a:off x="20024" y="143398"/>
            <a:ext cx="7505602" cy="432601"/>
          </a:xfrm>
        </p:spPr>
        <p:txBody>
          <a:bodyPr/>
          <a:lstStyle/>
          <a:p>
            <a:pPr algn="r"/>
            <a:r>
              <a:rPr kumimoji="1" lang="en-US" altLang="ja-JP" sz="3200" b="0"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(2/10)</a:t>
            </a:r>
            <a:endParaRPr kumimoji="1" lang="ja-JP" altLang="en-US" dirty="0"/>
          </a:p>
        </p:txBody>
      </p:sp>
      <p:sp>
        <p:nvSpPr>
          <p:cNvPr id="6" name="テキスト ボックス 5">
            <a:extLst>
              <a:ext uri="{FF2B5EF4-FFF2-40B4-BE49-F238E27FC236}">
                <a16:creationId xmlns:a16="http://schemas.microsoft.com/office/drawing/2014/main" id="{2A160C63-3E4F-19DD-8B75-FCD7DCDB8657}"/>
              </a:ext>
            </a:extLst>
          </p:cNvPr>
          <p:cNvSpPr txBox="1"/>
          <p:nvPr/>
        </p:nvSpPr>
        <p:spPr>
          <a:xfrm>
            <a:off x="7525626" y="179999"/>
            <a:ext cx="522900" cy="396000"/>
          </a:xfrm>
          <a:prstGeom prst="roundRect">
            <a:avLst/>
          </a:prstGeom>
          <a:solidFill>
            <a:srgbClr val="00ABBD"/>
          </a:solidFill>
          <a:ln>
            <a:noFill/>
          </a:ln>
        </p:spPr>
        <p:txBody>
          <a:bodyPr wrap="square" lIns="36000" tIns="36000" rIns="36000" bIns="36000" rtlCol="0">
            <a:spAutoFit/>
          </a:bodyPr>
          <a:lstStyle/>
          <a:p>
            <a:pPr algn="ctr"/>
            <a:r>
              <a:rPr kumimoji="1" lang="ja-JP" altLang="en-US" sz="2000" b="1" dirty="0">
                <a:solidFill>
                  <a:schemeClr val="bg1"/>
                </a:solidFill>
              </a:rPr>
              <a:t>知 </a:t>
            </a:r>
          </a:p>
        </p:txBody>
      </p:sp>
      <p:sp>
        <p:nvSpPr>
          <p:cNvPr id="7" name="正方形/長方形 6">
            <a:extLst>
              <a:ext uri="{FF2B5EF4-FFF2-40B4-BE49-F238E27FC236}">
                <a16:creationId xmlns:a16="http://schemas.microsoft.com/office/drawing/2014/main" id="{66111E5A-3E63-C7A0-1781-EE5AD203EDFD}"/>
              </a:ext>
            </a:extLst>
          </p:cNvPr>
          <p:cNvSpPr/>
          <p:nvPr/>
        </p:nvSpPr>
        <p:spPr>
          <a:xfrm>
            <a:off x="173863" y="2910625"/>
            <a:ext cx="8796271" cy="3467280"/>
          </a:xfrm>
          <a:prstGeom prst="rect">
            <a:avLst/>
          </a:prstGeom>
          <a:noFill/>
          <a:ln w="38100">
            <a:noFill/>
          </a:ln>
        </p:spPr>
        <p:style>
          <a:lnRef idx="2">
            <a:schemeClr val="lt1">
              <a:hueOff val="0"/>
              <a:satOff val="0"/>
              <a:lumOff val="0"/>
              <a:alphaOff val="0"/>
            </a:schemeClr>
          </a:lnRef>
          <a:fillRef idx="1">
            <a:scrgbClr r="0" g="0" b="0"/>
          </a:fillRef>
          <a:effectRef idx="0">
            <a:schemeClr val="accent4">
              <a:hueOff val="0"/>
              <a:satOff val="0"/>
              <a:lumOff val="0"/>
              <a:alphaOff val="0"/>
            </a:schemeClr>
          </a:effectRef>
          <a:fontRef idx="minor">
            <a:schemeClr val="lt1"/>
          </a:fontRef>
        </p:style>
        <p:txBody>
          <a:bodyPr spcFirstLastPara="0" vert="horz" wrap="square" lIns="127812" tIns="127812" rIns="127812" bIns="127812" numCol="1" spcCol="1270" anchor="ctr" anchorCtr="0">
            <a:noAutofit/>
          </a:bodyPr>
          <a:lstStyle/>
          <a:p>
            <a:pPr marL="811213" lvl="0" indent="-811213" defTabSz="1244600">
              <a:spcBef>
                <a:spcPct val="0"/>
              </a:spcBef>
              <a:buNone/>
              <a:tabLst>
                <a:tab pos="539750" algn="l"/>
              </a:tabLst>
            </a:pPr>
            <a:r>
              <a:rPr kumimoji="1" lang="ja-JP" altLang="en-US" sz="4000" b="1" dirty="0">
                <a:solidFill>
                  <a:srgbClr val="277BE8"/>
                </a:solidFill>
                <a:latin typeface="ＭＳ Ｐゴシック" panose="020B0600070205080204" pitchFamily="50" charset="-128"/>
                <a:ea typeface="ＭＳ Ｐゴシック" panose="020B0600070205080204" pitchFamily="50" charset="-128"/>
              </a:rPr>
              <a:t>オ</a:t>
            </a:r>
            <a:r>
              <a:rPr kumimoji="1" lang="ja-JP" altLang="en-US" sz="4000" b="1" dirty="0">
                <a:solidFill>
                  <a:schemeClr val="tx1"/>
                </a:solidFill>
                <a:latin typeface="ＭＳ Ｐゴシック" panose="020B0600070205080204" pitchFamily="50" charset="-128"/>
                <a:ea typeface="ＭＳ Ｐゴシック" panose="020B0600070205080204" pitchFamily="50" charset="-128"/>
              </a:rPr>
              <a:t>．</a:t>
            </a:r>
            <a:r>
              <a:rPr kumimoji="1" lang="ja-JP" altLang="en-US" sz="4000" dirty="0">
                <a:solidFill>
                  <a:schemeClr val="tx1"/>
                </a:solidFill>
                <a:latin typeface="ＭＳ Ｐゴシック" panose="020B0600070205080204" pitchFamily="50" charset="-128"/>
                <a:ea typeface="ＭＳ Ｐゴシック" panose="020B0600070205080204" pitchFamily="50" charset="-128"/>
              </a:rPr>
              <a:t>職場での男女の差別的扱いを禁止し，募集・採用・昇給・昇進・教育訓練・定年・退職・解雇などの面で男女とも平等に扱うことを定めている。</a:t>
            </a:r>
            <a:r>
              <a:rPr kumimoji="1" lang="en-US" altLang="ja-JP" sz="4000" dirty="0">
                <a:solidFill>
                  <a:schemeClr val="tx1"/>
                </a:solidFill>
                <a:latin typeface="ＭＳ Ｐゴシック" panose="020B0600070205080204" pitchFamily="50" charset="-128"/>
                <a:ea typeface="ＭＳ Ｐゴシック" panose="020B0600070205080204" pitchFamily="50" charset="-128"/>
              </a:rPr>
              <a:t>1986</a:t>
            </a:r>
            <a:r>
              <a:rPr kumimoji="1" lang="ja-JP" altLang="en-US" sz="4000" dirty="0">
                <a:solidFill>
                  <a:schemeClr val="tx1"/>
                </a:solidFill>
                <a:latin typeface="ＭＳ Ｐゴシック" panose="020B0600070205080204" pitchFamily="50" charset="-128"/>
                <a:ea typeface="ＭＳ Ｐゴシック" panose="020B0600070205080204" pitchFamily="50" charset="-128"/>
              </a:rPr>
              <a:t>年施行。</a:t>
            </a:r>
            <a:endParaRPr kumimoji="1" lang="en-US" altLang="ja-JP" sz="4000" dirty="0">
              <a:solidFill>
                <a:schemeClr val="tx1"/>
              </a:solidFill>
              <a:latin typeface="ＭＳ Ｐゴシック" panose="020B0600070205080204" pitchFamily="50" charset="-128"/>
              <a:ea typeface="ＭＳ Ｐゴシック" panose="020B0600070205080204" pitchFamily="50" charset="-128"/>
            </a:endParaRPr>
          </a:p>
        </p:txBody>
      </p:sp>
      <p:cxnSp>
        <p:nvCxnSpPr>
          <p:cNvPr id="8" name="直線コネクタ 7">
            <a:extLst>
              <a:ext uri="{FF2B5EF4-FFF2-40B4-BE49-F238E27FC236}">
                <a16:creationId xmlns:a16="http://schemas.microsoft.com/office/drawing/2014/main" id="{BD303C77-D611-94E7-8A94-B3C93DF5CC78}"/>
              </a:ext>
            </a:extLst>
          </p:cNvPr>
          <p:cNvCxnSpPr>
            <a:cxnSpLocks/>
          </p:cNvCxnSpPr>
          <p:nvPr/>
        </p:nvCxnSpPr>
        <p:spPr>
          <a:xfrm flipH="1">
            <a:off x="759854" y="2073499"/>
            <a:ext cx="2331076" cy="1120462"/>
          </a:xfrm>
          <a:prstGeom prst="line">
            <a:avLst/>
          </a:prstGeom>
          <a:ln w="38100">
            <a:solidFill>
              <a:srgbClr val="005AFF"/>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9033528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DEA56F6-B5E3-0E76-4459-1811CC7B7CA0}"/>
            </a:ext>
          </a:extLst>
        </p:cNvPr>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0A31CF6D-D436-F949-DCEB-E812149F8347}"/>
              </a:ext>
            </a:extLst>
          </p:cNvPr>
          <p:cNvSpPr>
            <a:spLocks noGrp="1"/>
          </p:cNvSpPr>
          <p:nvPr>
            <p:ph type="sldNum" sz="quarter" idx="12"/>
          </p:nvPr>
        </p:nvSpPr>
        <p:spPr/>
        <p:txBody>
          <a:bodyPr/>
          <a:lstStyle/>
          <a:p>
            <a:fld id="{5AE546C7-DDCC-4C79-B357-34FAB75EF343}" type="slidenum">
              <a:rPr kumimoji="1" lang="ja-JP" altLang="en-US" smtClean="0"/>
              <a:t>15</a:t>
            </a:fld>
            <a:endParaRPr kumimoji="1" lang="ja-JP" altLang="en-US"/>
          </a:p>
        </p:txBody>
      </p:sp>
      <p:sp>
        <p:nvSpPr>
          <p:cNvPr id="3" name="タイトル 2">
            <a:extLst>
              <a:ext uri="{FF2B5EF4-FFF2-40B4-BE49-F238E27FC236}">
                <a16:creationId xmlns:a16="http://schemas.microsoft.com/office/drawing/2014/main" id="{3C9A3933-C8A6-9525-8825-7CEFBBAA340D}"/>
              </a:ext>
            </a:extLst>
          </p:cNvPr>
          <p:cNvSpPr>
            <a:spLocks noGrp="1"/>
          </p:cNvSpPr>
          <p:nvPr>
            <p:ph type="title"/>
          </p:nvPr>
        </p:nvSpPr>
        <p:spPr/>
        <p:txBody>
          <a:bodyPr/>
          <a:lstStyle/>
          <a:p>
            <a:r>
              <a:rPr kumimoji="1" lang="ja-JP" altLang="en-US" dirty="0"/>
              <a:t>５</a:t>
            </a:r>
          </a:p>
        </p:txBody>
      </p:sp>
      <p:sp>
        <p:nvSpPr>
          <p:cNvPr id="4" name="テキスト プレースホルダー 3">
            <a:extLst>
              <a:ext uri="{FF2B5EF4-FFF2-40B4-BE49-F238E27FC236}">
                <a16:creationId xmlns:a16="http://schemas.microsoft.com/office/drawing/2014/main" id="{384852EE-0ADE-BC70-2115-1F5BF6768B82}"/>
              </a:ext>
            </a:extLst>
          </p:cNvPr>
          <p:cNvSpPr>
            <a:spLocks noGrp="1"/>
          </p:cNvSpPr>
          <p:nvPr>
            <p:ph type="body" sz="quarter" idx="15"/>
          </p:nvPr>
        </p:nvSpPr>
        <p:spPr>
          <a:xfrm>
            <a:off x="138408" y="818857"/>
            <a:ext cx="8410775" cy="763569"/>
          </a:xfrm>
        </p:spPr>
        <p:txBody>
          <a:bodyPr/>
          <a:lstStyle/>
          <a:p>
            <a:r>
              <a:rPr kumimoji="1" lang="en-US" altLang="ja-JP" dirty="0"/>
              <a:t>(2)</a:t>
            </a:r>
            <a:r>
              <a:rPr kumimoji="1" lang="ja-JP" altLang="en-US" dirty="0"/>
              <a:t>女性活躍推進法 </a:t>
            </a:r>
          </a:p>
        </p:txBody>
      </p:sp>
      <p:sp>
        <p:nvSpPr>
          <p:cNvPr id="5" name="テキスト プレースホルダー 4">
            <a:extLst>
              <a:ext uri="{FF2B5EF4-FFF2-40B4-BE49-F238E27FC236}">
                <a16:creationId xmlns:a16="http://schemas.microsoft.com/office/drawing/2014/main" id="{6F9BF1B9-E5F5-2B22-6864-59CEF5A6FC5F}"/>
              </a:ext>
            </a:extLst>
          </p:cNvPr>
          <p:cNvSpPr>
            <a:spLocks noGrp="1"/>
          </p:cNvSpPr>
          <p:nvPr>
            <p:ph type="body" sz="quarter" idx="16"/>
          </p:nvPr>
        </p:nvSpPr>
        <p:spPr>
          <a:xfrm>
            <a:off x="0" y="76659"/>
            <a:ext cx="7397818" cy="555340"/>
          </a:xfrm>
        </p:spPr>
        <p:txBody>
          <a:bodyPr/>
          <a:lstStyle/>
          <a:p>
            <a:r>
              <a:rPr kumimoji="1" lang="ja-JP" altLang="en-US" dirty="0"/>
              <a:t>次の法律とその説明を線で結ぼう。</a:t>
            </a:r>
            <a:r>
              <a:rPr kumimoji="1" lang="en-US" altLang="ja-JP" b="0" dirty="0"/>
              <a:t>(3/10)</a:t>
            </a:r>
            <a:endParaRPr kumimoji="1" lang="ja-JP" altLang="en-US" b="0" dirty="0"/>
          </a:p>
        </p:txBody>
      </p:sp>
      <p:sp>
        <p:nvSpPr>
          <p:cNvPr id="6" name="テキスト ボックス 5">
            <a:extLst>
              <a:ext uri="{FF2B5EF4-FFF2-40B4-BE49-F238E27FC236}">
                <a16:creationId xmlns:a16="http://schemas.microsoft.com/office/drawing/2014/main" id="{5DD364D0-D84F-5319-0C78-7DA74E39C180}"/>
              </a:ext>
            </a:extLst>
          </p:cNvPr>
          <p:cNvSpPr txBox="1"/>
          <p:nvPr/>
        </p:nvSpPr>
        <p:spPr>
          <a:xfrm>
            <a:off x="7525626" y="179999"/>
            <a:ext cx="522900" cy="396000"/>
          </a:xfrm>
          <a:prstGeom prst="roundRect">
            <a:avLst/>
          </a:prstGeom>
          <a:solidFill>
            <a:srgbClr val="00ABBD"/>
          </a:solidFill>
          <a:ln>
            <a:noFill/>
          </a:ln>
        </p:spPr>
        <p:txBody>
          <a:bodyPr wrap="square" lIns="36000" tIns="36000" rIns="36000" bIns="36000" rtlCol="0">
            <a:spAutoFit/>
          </a:bodyPr>
          <a:lstStyle/>
          <a:p>
            <a:pPr algn="ctr"/>
            <a:r>
              <a:rPr kumimoji="1" lang="ja-JP" altLang="en-US" sz="2000" b="1" dirty="0">
                <a:solidFill>
                  <a:schemeClr val="bg1"/>
                </a:solidFill>
              </a:rPr>
              <a:t>知 </a:t>
            </a:r>
          </a:p>
        </p:txBody>
      </p:sp>
      <p:sp>
        <p:nvSpPr>
          <p:cNvPr id="9" name="コンテンツ プレースホルダー 8">
            <a:extLst>
              <a:ext uri="{FF2B5EF4-FFF2-40B4-BE49-F238E27FC236}">
                <a16:creationId xmlns:a16="http://schemas.microsoft.com/office/drawing/2014/main" id="{36A1A62E-3165-716B-0EFA-3C61D6C83C5A}"/>
              </a:ext>
            </a:extLst>
          </p:cNvPr>
          <p:cNvSpPr txBox="1">
            <a:spLocks/>
          </p:cNvSpPr>
          <p:nvPr/>
        </p:nvSpPr>
        <p:spPr>
          <a:xfrm>
            <a:off x="138408" y="1769284"/>
            <a:ext cx="8867181" cy="4682651"/>
          </a:xfrm>
          <a:prstGeom prst="roundRect">
            <a:avLst>
              <a:gd name="adj" fmla="val 4090"/>
            </a:avLst>
          </a:prstGeom>
          <a:ln w="28575">
            <a:solidFill>
              <a:srgbClr val="F75462"/>
            </a:solidFill>
          </a:ln>
        </p:spPr>
        <p:txBody>
          <a:bodyPr vert="horz" lIns="91440" tIns="45720" rIns="91440" bIns="45720" rtlCol="0" anchor="ctr">
            <a:noAutofit/>
          </a:bodyPr>
          <a:lstStyle>
            <a:lvl1pPr marL="0" indent="0" algn="l" defTabSz="914400" rtl="0" eaLnBrk="1" latinLnBrk="0" hangingPunct="1">
              <a:lnSpc>
                <a:spcPct val="110000"/>
              </a:lnSpc>
              <a:spcBef>
                <a:spcPts val="0"/>
              </a:spcBef>
              <a:buFontTx/>
              <a:buNone/>
              <a:defRPr kumimoji="1" sz="4000" kern="1200">
                <a:solidFill>
                  <a:schemeClr val="tx1"/>
                </a:solidFill>
                <a:latin typeface="ＭＳ Ｐゴシック" panose="020B0600070205080204" pitchFamily="50" charset="-128"/>
                <a:ea typeface="ＭＳ Ｐゴシック" panose="020B0600070205080204" pitchFamily="50" charset="-128"/>
                <a:cs typeface="+mn-cs"/>
              </a:defRPr>
            </a:lvl1pPr>
            <a:lvl2pPr marL="457200" indent="0" algn="l" defTabSz="914400" rtl="0" eaLnBrk="1" latinLnBrk="0" hangingPunct="1">
              <a:lnSpc>
                <a:spcPct val="110000"/>
              </a:lnSpc>
              <a:spcBef>
                <a:spcPts val="0"/>
              </a:spcBef>
              <a:buFontTx/>
              <a:buNone/>
              <a:defRPr kumimoji="1" sz="4000" kern="1200">
                <a:solidFill>
                  <a:schemeClr val="tx1"/>
                </a:solidFill>
                <a:latin typeface="ＭＳ Ｐゴシック" panose="020B0600070205080204" pitchFamily="50" charset="-128"/>
                <a:ea typeface="ＭＳ Ｐゴシック" panose="020B0600070205080204" pitchFamily="50" charset="-128"/>
                <a:cs typeface="+mn-cs"/>
              </a:defRPr>
            </a:lvl2pPr>
            <a:lvl3pPr marL="914400" indent="0" algn="l" defTabSz="914400" rtl="0" eaLnBrk="1" latinLnBrk="0" hangingPunct="1">
              <a:lnSpc>
                <a:spcPct val="110000"/>
              </a:lnSpc>
              <a:spcBef>
                <a:spcPts val="500"/>
              </a:spcBef>
              <a:buFontTx/>
              <a:buNone/>
              <a:defRPr kumimoji="1" sz="2000" kern="1200">
                <a:solidFill>
                  <a:schemeClr val="tx1"/>
                </a:solidFill>
                <a:latin typeface="ＭＳ Ｐゴシック" panose="020B0600070205080204" pitchFamily="50" charset="-128"/>
                <a:ea typeface="ＭＳ Ｐゴシック" panose="020B0600070205080204" pitchFamily="50" charset="-128"/>
                <a:cs typeface="+mn-cs"/>
              </a:defRPr>
            </a:lvl3pPr>
            <a:lvl4pPr marL="1371600" indent="0" algn="l" defTabSz="914400" rtl="0" eaLnBrk="1" latinLnBrk="0" hangingPunct="1">
              <a:lnSpc>
                <a:spcPct val="110000"/>
              </a:lnSpc>
              <a:spcBef>
                <a:spcPts val="500"/>
              </a:spcBef>
              <a:buFontTx/>
              <a:buNone/>
              <a:defRPr kumimoji="1" sz="1800" kern="1200">
                <a:solidFill>
                  <a:schemeClr val="tx1"/>
                </a:solidFill>
                <a:latin typeface="ＭＳ Ｐゴシック" panose="020B0600070205080204" pitchFamily="50" charset="-128"/>
                <a:ea typeface="ＭＳ Ｐゴシック" panose="020B0600070205080204" pitchFamily="50" charset="-128"/>
                <a:cs typeface="+mn-cs"/>
              </a:defRPr>
            </a:lvl4pPr>
            <a:lvl5pPr marL="1828800" indent="0" algn="l" defTabSz="914400" rtl="0" eaLnBrk="1" latinLnBrk="0" hangingPunct="1">
              <a:lnSpc>
                <a:spcPct val="110000"/>
              </a:lnSpc>
              <a:spcBef>
                <a:spcPts val="500"/>
              </a:spcBef>
              <a:buFontTx/>
              <a:buNone/>
              <a:defRPr kumimoji="1" sz="1800" kern="1200">
                <a:solidFill>
                  <a:schemeClr val="tx1"/>
                </a:solidFill>
                <a:latin typeface="ＭＳ Ｐゴシック" panose="020B0600070205080204" pitchFamily="50" charset="-128"/>
                <a:ea typeface="ＭＳ Ｐゴシック" panose="020B0600070205080204" pitchFamily="50"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541338" indent="-541338">
              <a:lnSpc>
                <a:spcPct val="100000"/>
              </a:lnSpc>
            </a:pPr>
            <a:r>
              <a:rPr lang="ja-JP" altLang="en-US" sz="3000" b="1" dirty="0"/>
              <a:t>ア</a:t>
            </a:r>
            <a:r>
              <a:rPr lang="ja-JP" altLang="en-US" sz="3000" dirty="0"/>
              <a:t>．国・地方公共団体，大企業は，女性の活躍に関する状況把握・課題分析，</a:t>
            </a:r>
            <a:r>
              <a:rPr lang="en-US" altLang="ja-JP" sz="3000" dirty="0"/>
              <a:t>……2016</a:t>
            </a:r>
            <a:r>
              <a:rPr lang="ja-JP" altLang="en-US" sz="3000" dirty="0"/>
              <a:t>年施行。</a:t>
            </a:r>
            <a:endParaRPr lang="en-US" altLang="ja-JP" sz="3000" dirty="0"/>
          </a:p>
          <a:p>
            <a:pPr marL="541338" indent="-541338">
              <a:lnSpc>
                <a:spcPct val="100000"/>
              </a:lnSpc>
            </a:pPr>
            <a:r>
              <a:rPr lang="ja-JP" altLang="en-US" sz="3000" b="1" dirty="0"/>
              <a:t>イ</a:t>
            </a:r>
            <a:r>
              <a:rPr lang="ja-JP" altLang="en-US" sz="3000" dirty="0"/>
              <a:t>．長時間労働の是正，多様で柔軟な働き方の実現，雇用形態にかかわらない</a:t>
            </a:r>
            <a:r>
              <a:rPr lang="en-US" altLang="ja-JP" sz="3000" dirty="0"/>
              <a:t>……2018</a:t>
            </a:r>
            <a:r>
              <a:rPr lang="ja-JP" altLang="en-US" sz="3000" dirty="0"/>
              <a:t>年成立。</a:t>
            </a:r>
            <a:endParaRPr lang="en-US" altLang="ja-JP" sz="3000" dirty="0"/>
          </a:p>
          <a:p>
            <a:pPr marL="541338" indent="-541338">
              <a:lnSpc>
                <a:spcPct val="100000"/>
              </a:lnSpc>
            </a:pPr>
            <a:r>
              <a:rPr lang="ja-JP" altLang="en-US" sz="3000" b="1" dirty="0"/>
              <a:t>ウ</a:t>
            </a:r>
            <a:r>
              <a:rPr lang="ja-JP" altLang="en-US" sz="3000" dirty="0"/>
              <a:t>．急速な高齢化の進行に対応し，高年齢者少なくとも年金受給開始年齢までは</a:t>
            </a:r>
            <a:r>
              <a:rPr lang="en-US" altLang="ja-JP" sz="3000" dirty="0"/>
              <a:t>……1971</a:t>
            </a:r>
            <a:r>
              <a:rPr lang="ja-JP" altLang="en-US" sz="3000" dirty="0"/>
              <a:t>年施行。</a:t>
            </a:r>
            <a:endParaRPr lang="en-US" altLang="ja-JP" sz="3000" dirty="0"/>
          </a:p>
          <a:p>
            <a:pPr marL="541338" indent="-541338">
              <a:lnSpc>
                <a:spcPct val="100000"/>
              </a:lnSpc>
            </a:pPr>
            <a:r>
              <a:rPr lang="ja-JP" altLang="en-US" sz="3000" b="1" dirty="0"/>
              <a:t>エ</a:t>
            </a:r>
            <a:r>
              <a:rPr lang="ja-JP" altLang="en-US" sz="3000" dirty="0"/>
              <a:t>．障害者の雇用義務等にもとづく雇用の促等のための措置，</a:t>
            </a:r>
            <a:r>
              <a:rPr lang="en-US" altLang="ja-JP" sz="3000" dirty="0"/>
              <a:t>……1960</a:t>
            </a:r>
            <a:r>
              <a:rPr lang="ja-JP" altLang="en-US" sz="3000" dirty="0"/>
              <a:t>年施行。</a:t>
            </a:r>
            <a:endParaRPr lang="en-US" altLang="ja-JP" sz="3000" dirty="0"/>
          </a:p>
          <a:p>
            <a:pPr marL="541338" indent="-541338">
              <a:lnSpc>
                <a:spcPct val="100000"/>
              </a:lnSpc>
            </a:pPr>
            <a:r>
              <a:rPr kumimoji="0" lang="ja-JP" altLang="en-US" sz="3000" b="1" dirty="0">
                <a:solidFill>
                  <a:prstClr val="black"/>
                </a:solidFill>
              </a:rPr>
              <a:t>オ</a:t>
            </a:r>
            <a:r>
              <a:rPr kumimoji="0" lang="ja-JP" altLang="en-US" sz="3000" b="0" i="0" u="none" strike="noStrike" kern="1200" cap="none" spc="0" normalizeH="0" baseline="0" noProof="0" dirty="0">
                <a:ln>
                  <a:noFill/>
                </a:ln>
                <a:solidFill>
                  <a:prstClr val="black"/>
                </a:solidFill>
                <a:effectLst/>
                <a:uLnTx/>
                <a:uFillTx/>
              </a:rPr>
              <a:t>．職場での男女の差別的扱いを禁止し，募集・採用・昇給・昇進</a:t>
            </a:r>
            <a:r>
              <a:rPr lang="en-US" altLang="ja-JP" sz="3000" dirty="0"/>
              <a:t>……</a:t>
            </a:r>
            <a:r>
              <a:rPr kumimoji="0" lang="en-US" altLang="ja-JP" sz="3000" dirty="0">
                <a:solidFill>
                  <a:prstClr val="black"/>
                </a:solidFill>
              </a:rPr>
              <a:t>1986</a:t>
            </a:r>
            <a:r>
              <a:rPr kumimoji="0" lang="ja-JP" altLang="en-US" sz="3000" dirty="0">
                <a:solidFill>
                  <a:prstClr val="black"/>
                </a:solidFill>
              </a:rPr>
              <a:t>年施行。</a:t>
            </a:r>
            <a:endParaRPr lang="ja-JP" altLang="en-US" sz="3000" dirty="0"/>
          </a:p>
        </p:txBody>
      </p:sp>
    </p:spTree>
    <p:extLst>
      <p:ext uri="{BB962C8B-B14F-4D97-AF65-F5344CB8AC3E}">
        <p14:creationId xmlns:p14="http://schemas.microsoft.com/office/powerpoint/2010/main" val="139490233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F781780-085A-16AD-55CB-4FB0F24076F2}"/>
            </a:ext>
          </a:extLst>
        </p:cNvPr>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07EEC4C8-433C-DC29-2B52-CE29D0042A8A}"/>
              </a:ext>
            </a:extLst>
          </p:cNvPr>
          <p:cNvSpPr>
            <a:spLocks noGrp="1"/>
          </p:cNvSpPr>
          <p:nvPr>
            <p:ph type="sldNum" sz="quarter" idx="12"/>
          </p:nvPr>
        </p:nvSpPr>
        <p:spPr/>
        <p:txBody>
          <a:bodyPr/>
          <a:lstStyle/>
          <a:p>
            <a:fld id="{5AE546C7-DDCC-4C79-B357-34FAB75EF343}" type="slidenum">
              <a:rPr kumimoji="1" lang="ja-JP" altLang="en-US" smtClean="0"/>
              <a:t>16</a:t>
            </a:fld>
            <a:endParaRPr kumimoji="1" lang="ja-JP" altLang="en-US"/>
          </a:p>
        </p:txBody>
      </p:sp>
      <p:sp>
        <p:nvSpPr>
          <p:cNvPr id="3" name="タイトル 2">
            <a:extLst>
              <a:ext uri="{FF2B5EF4-FFF2-40B4-BE49-F238E27FC236}">
                <a16:creationId xmlns:a16="http://schemas.microsoft.com/office/drawing/2014/main" id="{435557B8-BFFB-939A-F441-F5B6806AA342}"/>
              </a:ext>
            </a:extLst>
          </p:cNvPr>
          <p:cNvSpPr>
            <a:spLocks noGrp="1"/>
          </p:cNvSpPr>
          <p:nvPr>
            <p:ph type="title"/>
          </p:nvPr>
        </p:nvSpPr>
        <p:spPr/>
        <p:txBody>
          <a:bodyPr/>
          <a:lstStyle/>
          <a:p>
            <a:r>
              <a:rPr kumimoji="1" lang="ja-JP" altLang="en-US" dirty="0"/>
              <a:t>５</a:t>
            </a:r>
          </a:p>
        </p:txBody>
      </p:sp>
      <p:sp>
        <p:nvSpPr>
          <p:cNvPr id="4" name="テキスト プレースホルダー 3">
            <a:extLst>
              <a:ext uri="{FF2B5EF4-FFF2-40B4-BE49-F238E27FC236}">
                <a16:creationId xmlns:a16="http://schemas.microsoft.com/office/drawing/2014/main" id="{F6D19D77-19B2-E251-9498-B7ECB172ADAB}"/>
              </a:ext>
            </a:extLst>
          </p:cNvPr>
          <p:cNvSpPr>
            <a:spLocks noGrp="1"/>
          </p:cNvSpPr>
          <p:nvPr>
            <p:ph type="body" sz="quarter" idx="15"/>
          </p:nvPr>
        </p:nvSpPr>
        <p:spPr>
          <a:xfrm>
            <a:off x="366612" y="1309930"/>
            <a:ext cx="8410775" cy="763569"/>
          </a:xfrm>
        </p:spPr>
        <p:txBody>
          <a:bodyPr/>
          <a:lstStyle/>
          <a:p>
            <a:r>
              <a:rPr kumimoji="1" lang="en-US" altLang="ja-JP" dirty="0"/>
              <a:t>(2)</a:t>
            </a:r>
            <a:r>
              <a:rPr kumimoji="1" lang="ja-JP" altLang="en-US" dirty="0"/>
              <a:t>女性活躍推進法 </a:t>
            </a:r>
          </a:p>
        </p:txBody>
      </p:sp>
      <p:sp>
        <p:nvSpPr>
          <p:cNvPr id="5" name="テキスト プレースホルダー 4">
            <a:extLst>
              <a:ext uri="{FF2B5EF4-FFF2-40B4-BE49-F238E27FC236}">
                <a16:creationId xmlns:a16="http://schemas.microsoft.com/office/drawing/2014/main" id="{DC287D9E-4B0B-2306-EC28-43F0811F6EE0}"/>
              </a:ext>
            </a:extLst>
          </p:cNvPr>
          <p:cNvSpPr>
            <a:spLocks noGrp="1"/>
          </p:cNvSpPr>
          <p:nvPr>
            <p:ph type="body" sz="quarter" idx="16"/>
          </p:nvPr>
        </p:nvSpPr>
        <p:spPr>
          <a:xfrm>
            <a:off x="126768" y="143398"/>
            <a:ext cx="7334954" cy="457557"/>
          </a:xfrm>
        </p:spPr>
        <p:txBody>
          <a:bodyPr/>
          <a:lstStyle/>
          <a:p>
            <a:pPr algn="r"/>
            <a:r>
              <a:rPr kumimoji="1" lang="en-US" altLang="ja-JP" sz="3200" b="0"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a:t>
            </a:r>
            <a:r>
              <a:rPr lang="en-US" altLang="ja-JP" b="0" dirty="0">
                <a:solidFill>
                  <a:prstClr val="black"/>
                </a:solidFill>
              </a:rPr>
              <a:t>4</a:t>
            </a:r>
            <a:r>
              <a:rPr kumimoji="1" lang="en-US" altLang="ja-JP" sz="3200" b="0"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/10)</a:t>
            </a:r>
            <a:endParaRPr kumimoji="1" lang="ja-JP" altLang="en-US" dirty="0"/>
          </a:p>
        </p:txBody>
      </p:sp>
      <p:sp>
        <p:nvSpPr>
          <p:cNvPr id="6" name="テキスト ボックス 5">
            <a:extLst>
              <a:ext uri="{FF2B5EF4-FFF2-40B4-BE49-F238E27FC236}">
                <a16:creationId xmlns:a16="http://schemas.microsoft.com/office/drawing/2014/main" id="{30ABC6C1-A2B5-6733-1C03-0D3DACC595B6}"/>
              </a:ext>
            </a:extLst>
          </p:cNvPr>
          <p:cNvSpPr txBox="1"/>
          <p:nvPr/>
        </p:nvSpPr>
        <p:spPr>
          <a:xfrm>
            <a:off x="7525626" y="179999"/>
            <a:ext cx="522900" cy="396000"/>
          </a:xfrm>
          <a:prstGeom prst="roundRect">
            <a:avLst/>
          </a:prstGeom>
          <a:solidFill>
            <a:srgbClr val="00ABBD"/>
          </a:solidFill>
          <a:ln>
            <a:noFill/>
          </a:ln>
        </p:spPr>
        <p:txBody>
          <a:bodyPr wrap="square" lIns="36000" tIns="36000" rIns="36000" bIns="36000" rtlCol="0">
            <a:spAutoFit/>
          </a:bodyPr>
          <a:lstStyle/>
          <a:p>
            <a:pPr algn="ctr"/>
            <a:r>
              <a:rPr kumimoji="1" lang="ja-JP" altLang="en-US" sz="2000" b="1" dirty="0">
                <a:solidFill>
                  <a:schemeClr val="bg1"/>
                </a:solidFill>
              </a:rPr>
              <a:t>知 </a:t>
            </a:r>
          </a:p>
        </p:txBody>
      </p:sp>
      <p:sp>
        <p:nvSpPr>
          <p:cNvPr id="7" name="正方形/長方形 6">
            <a:extLst>
              <a:ext uri="{FF2B5EF4-FFF2-40B4-BE49-F238E27FC236}">
                <a16:creationId xmlns:a16="http://schemas.microsoft.com/office/drawing/2014/main" id="{E15980FC-1E01-6D57-662B-06060D0A7C93}"/>
              </a:ext>
            </a:extLst>
          </p:cNvPr>
          <p:cNvSpPr/>
          <p:nvPr/>
        </p:nvSpPr>
        <p:spPr>
          <a:xfrm>
            <a:off x="173863" y="2910625"/>
            <a:ext cx="8841348" cy="3467280"/>
          </a:xfrm>
          <a:prstGeom prst="rect">
            <a:avLst/>
          </a:prstGeom>
          <a:noFill/>
          <a:ln w="38100">
            <a:noFill/>
          </a:ln>
        </p:spPr>
        <p:style>
          <a:lnRef idx="2">
            <a:schemeClr val="lt1">
              <a:hueOff val="0"/>
              <a:satOff val="0"/>
              <a:lumOff val="0"/>
              <a:alphaOff val="0"/>
            </a:schemeClr>
          </a:lnRef>
          <a:fillRef idx="1">
            <a:scrgbClr r="0" g="0" b="0"/>
          </a:fillRef>
          <a:effectRef idx="0">
            <a:schemeClr val="accent4">
              <a:hueOff val="0"/>
              <a:satOff val="0"/>
              <a:lumOff val="0"/>
              <a:alphaOff val="0"/>
            </a:schemeClr>
          </a:effectRef>
          <a:fontRef idx="minor">
            <a:schemeClr val="lt1"/>
          </a:fontRef>
        </p:style>
        <p:txBody>
          <a:bodyPr spcFirstLastPara="0" vert="horz" wrap="square" lIns="127812" tIns="127812" rIns="127812" bIns="127812" numCol="1" spcCol="1270" anchor="ctr" anchorCtr="0">
            <a:noAutofit/>
          </a:bodyPr>
          <a:lstStyle/>
          <a:p>
            <a:pPr marL="811213" lvl="0" indent="-811213" defTabSz="1244600">
              <a:spcBef>
                <a:spcPct val="0"/>
              </a:spcBef>
              <a:buNone/>
              <a:tabLst>
                <a:tab pos="539750" algn="l"/>
              </a:tabLst>
            </a:pPr>
            <a:r>
              <a:rPr kumimoji="1" lang="ja-JP" altLang="en-US" sz="4000" b="1" dirty="0">
                <a:solidFill>
                  <a:srgbClr val="277BE8"/>
                </a:solidFill>
                <a:latin typeface="ＭＳ Ｐゴシック" panose="020B0600070205080204" pitchFamily="50" charset="-128"/>
                <a:ea typeface="ＭＳ Ｐゴシック" panose="020B0600070205080204" pitchFamily="50" charset="-128"/>
              </a:rPr>
              <a:t>ア</a:t>
            </a:r>
            <a:r>
              <a:rPr kumimoji="1" lang="ja-JP" altLang="en-US" sz="4000" b="1" dirty="0">
                <a:solidFill>
                  <a:schemeClr val="tx1"/>
                </a:solidFill>
                <a:latin typeface="ＭＳ Ｐゴシック" panose="020B0600070205080204" pitchFamily="50" charset="-128"/>
                <a:ea typeface="ＭＳ Ｐゴシック" panose="020B0600070205080204" pitchFamily="50" charset="-128"/>
              </a:rPr>
              <a:t>．</a:t>
            </a:r>
            <a:r>
              <a:rPr kumimoji="1" lang="ja-JP" altLang="en-US" sz="4000" dirty="0">
                <a:solidFill>
                  <a:schemeClr val="tx1"/>
                </a:solidFill>
                <a:latin typeface="ＭＳ Ｐゴシック" panose="020B0600070205080204" pitchFamily="50" charset="-128"/>
                <a:ea typeface="ＭＳ Ｐゴシック" panose="020B0600070205080204" pitchFamily="50" charset="-128"/>
              </a:rPr>
              <a:t>国・地方公共団体，大企業は，女性の活躍に関する状況把握・課題分析，課題解決にふさわしい数値目標と行動計画の策定・届出・周知，情報の公表を定めている。</a:t>
            </a:r>
            <a:r>
              <a:rPr kumimoji="1" lang="en-US" altLang="ja-JP" sz="4000" dirty="0">
                <a:solidFill>
                  <a:schemeClr val="tx1"/>
                </a:solidFill>
                <a:latin typeface="ＭＳ Ｐゴシック" panose="020B0600070205080204" pitchFamily="50" charset="-128"/>
                <a:ea typeface="ＭＳ Ｐゴシック" panose="020B0600070205080204" pitchFamily="50" charset="-128"/>
              </a:rPr>
              <a:t>2016</a:t>
            </a:r>
            <a:r>
              <a:rPr kumimoji="1" lang="ja-JP" altLang="en-US" sz="4000" dirty="0">
                <a:solidFill>
                  <a:schemeClr val="tx1"/>
                </a:solidFill>
                <a:latin typeface="ＭＳ Ｐゴシック" panose="020B0600070205080204" pitchFamily="50" charset="-128"/>
                <a:ea typeface="ＭＳ Ｐゴシック" panose="020B0600070205080204" pitchFamily="50" charset="-128"/>
              </a:rPr>
              <a:t>年施行。</a:t>
            </a:r>
            <a:endParaRPr kumimoji="1" lang="en-US" altLang="ja-JP" sz="4000" dirty="0">
              <a:solidFill>
                <a:schemeClr val="tx1"/>
              </a:solidFill>
              <a:latin typeface="ＭＳ Ｐゴシック" panose="020B0600070205080204" pitchFamily="50" charset="-128"/>
              <a:ea typeface="ＭＳ Ｐゴシック" panose="020B0600070205080204" pitchFamily="50" charset="-128"/>
            </a:endParaRPr>
          </a:p>
        </p:txBody>
      </p:sp>
      <p:cxnSp>
        <p:nvCxnSpPr>
          <p:cNvPr id="8" name="直線コネクタ 7">
            <a:extLst>
              <a:ext uri="{FF2B5EF4-FFF2-40B4-BE49-F238E27FC236}">
                <a16:creationId xmlns:a16="http://schemas.microsoft.com/office/drawing/2014/main" id="{F8A9E7C2-9FBE-09BD-B98E-5BDEB526844C}"/>
              </a:ext>
            </a:extLst>
          </p:cNvPr>
          <p:cNvCxnSpPr>
            <a:cxnSpLocks/>
          </p:cNvCxnSpPr>
          <p:nvPr/>
        </p:nvCxnSpPr>
        <p:spPr>
          <a:xfrm flipH="1">
            <a:off x="759854" y="2073499"/>
            <a:ext cx="2331076" cy="1120462"/>
          </a:xfrm>
          <a:prstGeom prst="line">
            <a:avLst/>
          </a:prstGeom>
          <a:ln w="38100">
            <a:solidFill>
              <a:srgbClr val="005AFF"/>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1735097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3214FB9-A373-82DD-69FF-B26601A0D6DC}"/>
            </a:ext>
          </a:extLst>
        </p:cNvPr>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11A29901-E127-D817-08CF-5BF3358D97EE}"/>
              </a:ext>
            </a:extLst>
          </p:cNvPr>
          <p:cNvSpPr>
            <a:spLocks noGrp="1"/>
          </p:cNvSpPr>
          <p:nvPr>
            <p:ph type="sldNum" sz="quarter" idx="12"/>
          </p:nvPr>
        </p:nvSpPr>
        <p:spPr/>
        <p:txBody>
          <a:bodyPr/>
          <a:lstStyle/>
          <a:p>
            <a:fld id="{5AE546C7-DDCC-4C79-B357-34FAB75EF343}" type="slidenum">
              <a:rPr kumimoji="1" lang="ja-JP" altLang="en-US" smtClean="0"/>
              <a:t>17</a:t>
            </a:fld>
            <a:endParaRPr kumimoji="1" lang="ja-JP" altLang="en-US"/>
          </a:p>
        </p:txBody>
      </p:sp>
      <p:sp>
        <p:nvSpPr>
          <p:cNvPr id="3" name="タイトル 2">
            <a:extLst>
              <a:ext uri="{FF2B5EF4-FFF2-40B4-BE49-F238E27FC236}">
                <a16:creationId xmlns:a16="http://schemas.microsoft.com/office/drawing/2014/main" id="{CDBC8440-9266-6F35-0377-56FDAFD91613}"/>
              </a:ext>
            </a:extLst>
          </p:cNvPr>
          <p:cNvSpPr>
            <a:spLocks noGrp="1"/>
          </p:cNvSpPr>
          <p:nvPr>
            <p:ph type="title"/>
          </p:nvPr>
        </p:nvSpPr>
        <p:spPr/>
        <p:txBody>
          <a:bodyPr/>
          <a:lstStyle/>
          <a:p>
            <a:r>
              <a:rPr kumimoji="1" lang="ja-JP" altLang="en-US" dirty="0"/>
              <a:t>５</a:t>
            </a:r>
          </a:p>
        </p:txBody>
      </p:sp>
      <p:sp>
        <p:nvSpPr>
          <p:cNvPr id="4" name="テキスト プレースホルダー 3">
            <a:extLst>
              <a:ext uri="{FF2B5EF4-FFF2-40B4-BE49-F238E27FC236}">
                <a16:creationId xmlns:a16="http://schemas.microsoft.com/office/drawing/2014/main" id="{E5448B42-75DF-D6AA-36D2-2BEC9054D5F1}"/>
              </a:ext>
            </a:extLst>
          </p:cNvPr>
          <p:cNvSpPr>
            <a:spLocks noGrp="1"/>
          </p:cNvSpPr>
          <p:nvPr>
            <p:ph type="body" sz="quarter" idx="15"/>
          </p:nvPr>
        </p:nvSpPr>
        <p:spPr>
          <a:xfrm>
            <a:off x="138408" y="818857"/>
            <a:ext cx="8410775" cy="763569"/>
          </a:xfrm>
        </p:spPr>
        <p:txBody>
          <a:bodyPr/>
          <a:lstStyle/>
          <a:p>
            <a:r>
              <a:rPr kumimoji="1" lang="en-US" altLang="ja-JP" dirty="0"/>
              <a:t>(</a:t>
            </a:r>
            <a:r>
              <a:rPr lang="en-US" altLang="ja-JP" dirty="0"/>
              <a:t>3</a:t>
            </a:r>
            <a:r>
              <a:rPr kumimoji="1" lang="en-US" altLang="ja-JP" dirty="0"/>
              <a:t>)</a:t>
            </a:r>
            <a:r>
              <a:rPr kumimoji="1" lang="ja-JP" altLang="en-US" dirty="0"/>
              <a:t>高齢者雇用安定法</a:t>
            </a:r>
          </a:p>
        </p:txBody>
      </p:sp>
      <p:sp>
        <p:nvSpPr>
          <p:cNvPr id="5" name="テキスト プレースホルダー 4">
            <a:extLst>
              <a:ext uri="{FF2B5EF4-FFF2-40B4-BE49-F238E27FC236}">
                <a16:creationId xmlns:a16="http://schemas.microsoft.com/office/drawing/2014/main" id="{4A63606D-7AF1-D5F6-5591-AC63507271EE}"/>
              </a:ext>
            </a:extLst>
          </p:cNvPr>
          <p:cNvSpPr>
            <a:spLocks noGrp="1"/>
          </p:cNvSpPr>
          <p:nvPr>
            <p:ph type="body" sz="quarter" idx="16"/>
          </p:nvPr>
        </p:nvSpPr>
        <p:spPr>
          <a:xfrm>
            <a:off x="63904" y="76659"/>
            <a:ext cx="7397818" cy="658812"/>
          </a:xfrm>
        </p:spPr>
        <p:txBody>
          <a:bodyPr/>
          <a:lstStyle/>
          <a:p>
            <a:r>
              <a:rPr kumimoji="1" lang="ja-JP" altLang="en-US" dirty="0"/>
              <a:t>次の法律とその説明を線で結ぼう。</a:t>
            </a:r>
            <a:r>
              <a:rPr kumimoji="1" lang="en-US" altLang="ja-JP" b="0" dirty="0"/>
              <a:t>(5/10)</a:t>
            </a:r>
            <a:endParaRPr kumimoji="1" lang="ja-JP" altLang="en-US" b="0" dirty="0"/>
          </a:p>
        </p:txBody>
      </p:sp>
      <p:sp>
        <p:nvSpPr>
          <p:cNvPr id="6" name="テキスト ボックス 5">
            <a:extLst>
              <a:ext uri="{FF2B5EF4-FFF2-40B4-BE49-F238E27FC236}">
                <a16:creationId xmlns:a16="http://schemas.microsoft.com/office/drawing/2014/main" id="{138F6859-F0BB-3CFE-7A07-2BD758F27561}"/>
              </a:ext>
            </a:extLst>
          </p:cNvPr>
          <p:cNvSpPr txBox="1"/>
          <p:nvPr/>
        </p:nvSpPr>
        <p:spPr>
          <a:xfrm>
            <a:off x="7525626" y="179999"/>
            <a:ext cx="522900" cy="396000"/>
          </a:xfrm>
          <a:prstGeom prst="roundRect">
            <a:avLst/>
          </a:prstGeom>
          <a:solidFill>
            <a:srgbClr val="00ABBD"/>
          </a:solidFill>
          <a:ln>
            <a:noFill/>
          </a:ln>
        </p:spPr>
        <p:txBody>
          <a:bodyPr wrap="square" lIns="36000" tIns="36000" rIns="36000" bIns="36000" rtlCol="0">
            <a:spAutoFit/>
          </a:bodyPr>
          <a:lstStyle/>
          <a:p>
            <a:pPr algn="ctr"/>
            <a:r>
              <a:rPr kumimoji="1" lang="ja-JP" altLang="en-US" sz="2000" b="1" dirty="0">
                <a:solidFill>
                  <a:schemeClr val="bg1"/>
                </a:solidFill>
              </a:rPr>
              <a:t>知 </a:t>
            </a:r>
          </a:p>
        </p:txBody>
      </p:sp>
      <p:sp>
        <p:nvSpPr>
          <p:cNvPr id="9" name="コンテンツ プレースホルダー 8">
            <a:extLst>
              <a:ext uri="{FF2B5EF4-FFF2-40B4-BE49-F238E27FC236}">
                <a16:creationId xmlns:a16="http://schemas.microsoft.com/office/drawing/2014/main" id="{69134276-E2F0-B8FF-F103-05579C7ABBE6}"/>
              </a:ext>
            </a:extLst>
          </p:cNvPr>
          <p:cNvSpPr txBox="1">
            <a:spLocks/>
          </p:cNvSpPr>
          <p:nvPr/>
        </p:nvSpPr>
        <p:spPr>
          <a:xfrm>
            <a:off x="138408" y="1769284"/>
            <a:ext cx="8867181" cy="4682651"/>
          </a:xfrm>
          <a:prstGeom prst="roundRect">
            <a:avLst>
              <a:gd name="adj" fmla="val 4090"/>
            </a:avLst>
          </a:prstGeom>
          <a:ln w="28575">
            <a:solidFill>
              <a:srgbClr val="F75462"/>
            </a:solidFill>
          </a:ln>
        </p:spPr>
        <p:txBody>
          <a:bodyPr vert="horz" lIns="91440" tIns="45720" rIns="91440" bIns="45720" rtlCol="0" anchor="ctr">
            <a:noAutofit/>
          </a:bodyPr>
          <a:lstStyle>
            <a:lvl1pPr marL="0" indent="0" algn="l" defTabSz="914400" rtl="0" eaLnBrk="1" latinLnBrk="0" hangingPunct="1">
              <a:lnSpc>
                <a:spcPct val="110000"/>
              </a:lnSpc>
              <a:spcBef>
                <a:spcPts val="0"/>
              </a:spcBef>
              <a:buFontTx/>
              <a:buNone/>
              <a:defRPr kumimoji="1" sz="4000" kern="1200">
                <a:solidFill>
                  <a:schemeClr val="tx1"/>
                </a:solidFill>
                <a:latin typeface="ＭＳ Ｐゴシック" panose="020B0600070205080204" pitchFamily="50" charset="-128"/>
                <a:ea typeface="ＭＳ Ｐゴシック" panose="020B0600070205080204" pitchFamily="50" charset="-128"/>
                <a:cs typeface="+mn-cs"/>
              </a:defRPr>
            </a:lvl1pPr>
            <a:lvl2pPr marL="457200" indent="0" algn="l" defTabSz="914400" rtl="0" eaLnBrk="1" latinLnBrk="0" hangingPunct="1">
              <a:lnSpc>
                <a:spcPct val="110000"/>
              </a:lnSpc>
              <a:spcBef>
                <a:spcPts val="0"/>
              </a:spcBef>
              <a:buFontTx/>
              <a:buNone/>
              <a:defRPr kumimoji="1" sz="4000" kern="1200">
                <a:solidFill>
                  <a:schemeClr val="tx1"/>
                </a:solidFill>
                <a:latin typeface="ＭＳ Ｐゴシック" panose="020B0600070205080204" pitchFamily="50" charset="-128"/>
                <a:ea typeface="ＭＳ Ｐゴシック" panose="020B0600070205080204" pitchFamily="50" charset="-128"/>
                <a:cs typeface="+mn-cs"/>
              </a:defRPr>
            </a:lvl2pPr>
            <a:lvl3pPr marL="914400" indent="0" algn="l" defTabSz="914400" rtl="0" eaLnBrk="1" latinLnBrk="0" hangingPunct="1">
              <a:lnSpc>
                <a:spcPct val="110000"/>
              </a:lnSpc>
              <a:spcBef>
                <a:spcPts val="500"/>
              </a:spcBef>
              <a:buFontTx/>
              <a:buNone/>
              <a:defRPr kumimoji="1" sz="2000" kern="1200">
                <a:solidFill>
                  <a:schemeClr val="tx1"/>
                </a:solidFill>
                <a:latin typeface="ＭＳ Ｐゴシック" panose="020B0600070205080204" pitchFamily="50" charset="-128"/>
                <a:ea typeface="ＭＳ Ｐゴシック" panose="020B0600070205080204" pitchFamily="50" charset="-128"/>
                <a:cs typeface="+mn-cs"/>
              </a:defRPr>
            </a:lvl3pPr>
            <a:lvl4pPr marL="1371600" indent="0" algn="l" defTabSz="914400" rtl="0" eaLnBrk="1" latinLnBrk="0" hangingPunct="1">
              <a:lnSpc>
                <a:spcPct val="110000"/>
              </a:lnSpc>
              <a:spcBef>
                <a:spcPts val="500"/>
              </a:spcBef>
              <a:buFontTx/>
              <a:buNone/>
              <a:defRPr kumimoji="1" sz="1800" kern="1200">
                <a:solidFill>
                  <a:schemeClr val="tx1"/>
                </a:solidFill>
                <a:latin typeface="ＭＳ Ｐゴシック" panose="020B0600070205080204" pitchFamily="50" charset="-128"/>
                <a:ea typeface="ＭＳ Ｐゴシック" panose="020B0600070205080204" pitchFamily="50" charset="-128"/>
                <a:cs typeface="+mn-cs"/>
              </a:defRPr>
            </a:lvl4pPr>
            <a:lvl5pPr marL="1828800" indent="0" algn="l" defTabSz="914400" rtl="0" eaLnBrk="1" latinLnBrk="0" hangingPunct="1">
              <a:lnSpc>
                <a:spcPct val="110000"/>
              </a:lnSpc>
              <a:spcBef>
                <a:spcPts val="500"/>
              </a:spcBef>
              <a:buFontTx/>
              <a:buNone/>
              <a:defRPr kumimoji="1" sz="1800" kern="1200">
                <a:solidFill>
                  <a:schemeClr val="tx1"/>
                </a:solidFill>
                <a:latin typeface="ＭＳ Ｐゴシック" panose="020B0600070205080204" pitchFamily="50" charset="-128"/>
                <a:ea typeface="ＭＳ Ｐゴシック" panose="020B0600070205080204" pitchFamily="50"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541338" indent="-541338">
              <a:lnSpc>
                <a:spcPct val="100000"/>
              </a:lnSpc>
            </a:pPr>
            <a:r>
              <a:rPr lang="ja-JP" altLang="en-US" sz="3000" b="1" dirty="0"/>
              <a:t>ア</a:t>
            </a:r>
            <a:r>
              <a:rPr lang="ja-JP" altLang="en-US" sz="3000" dirty="0"/>
              <a:t>．国・地方公共団体，大企業は，女性の活躍に関する状況把握・課題分析，</a:t>
            </a:r>
            <a:r>
              <a:rPr lang="en-US" altLang="ja-JP" sz="3000" dirty="0"/>
              <a:t>……2016</a:t>
            </a:r>
            <a:r>
              <a:rPr lang="ja-JP" altLang="en-US" sz="3000" dirty="0"/>
              <a:t>年施行。</a:t>
            </a:r>
            <a:endParaRPr lang="en-US" altLang="ja-JP" sz="3000" dirty="0"/>
          </a:p>
          <a:p>
            <a:pPr marL="541338" indent="-541338">
              <a:lnSpc>
                <a:spcPct val="100000"/>
              </a:lnSpc>
            </a:pPr>
            <a:r>
              <a:rPr lang="ja-JP" altLang="en-US" sz="3000" b="1" dirty="0"/>
              <a:t>イ</a:t>
            </a:r>
            <a:r>
              <a:rPr lang="ja-JP" altLang="en-US" sz="3000" dirty="0"/>
              <a:t>．長時間労働の是正，多様で柔軟な働き方の実現，雇用形態にかかわらない</a:t>
            </a:r>
            <a:r>
              <a:rPr lang="en-US" altLang="ja-JP" sz="3000" dirty="0"/>
              <a:t>……2018</a:t>
            </a:r>
            <a:r>
              <a:rPr lang="ja-JP" altLang="en-US" sz="3000" dirty="0"/>
              <a:t>年成立。</a:t>
            </a:r>
            <a:endParaRPr lang="en-US" altLang="ja-JP" sz="3000" dirty="0"/>
          </a:p>
          <a:p>
            <a:pPr marL="541338" indent="-541338">
              <a:lnSpc>
                <a:spcPct val="100000"/>
              </a:lnSpc>
            </a:pPr>
            <a:r>
              <a:rPr lang="ja-JP" altLang="en-US" sz="3000" b="1" dirty="0"/>
              <a:t>ウ</a:t>
            </a:r>
            <a:r>
              <a:rPr lang="ja-JP" altLang="en-US" sz="3000" dirty="0"/>
              <a:t>．急速な高齢化の進行に対応し，高年齢者少なくとも年金受給開始年齢までは</a:t>
            </a:r>
            <a:r>
              <a:rPr lang="en-US" altLang="ja-JP" sz="3000" dirty="0"/>
              <a:t>……1971</a:t>
            </a:r>
            <a:r>
              <a:rPr lang="ja-JP" altLang="en-US" sz="3000" dirty="0"/>
              <a:t>年施行。</a:t>
            </a:r>
            <a:endParaRPr lang="en-US" altLang="ja-JP" sz="3000" dirty="0"/>
          </a:p>
          <a:p>
            <a:pPr marL="541338" indent="-541338">
              <a:lnSpc>
                <a:spcPct val="100000"/>
              </a:lnSpc>
            </a:pPr>
            <a:r>
              <a:rPr lang="ja-JP" altLang="en-US" sz="3000" b="1" dirty="0"/>
              <a:t>エ</a:t>
            </a:r>
            <a:r>
              <a:rPr lang="ja-JP" altLang="en-US" sz="3000" dirty="0"/>
              <a:t>．障害者の雇用義務等にもとづく雇用の促等のための措置，</a:t>
            </a:r>
            <a:r>
              <a:rPr lang="en-US" altLang="ja-JP" sz="3000" dirty="0"/>
              <a:t>……1960</a:t>
            </a:r>
            <a:r>
              <a:rPr lang="ja-JP" altLang="en-US" sz="3000" dirty="0"/>
              <a:t>年施行。</a:t>
            </a:r>
            <a:endParaRPr lang="en-US" altLang="ja-JP" sz="3000" dirty="0"/>
          </a:p>
          <a:p>
            <a:pPr marL="541338" indent="-541338">
              <a:lnSpc>
                <a:spcPct val="100000"/>
              </a:lnSpc>
            </a:pPr>
            <a:r>
              <a:rPr kumimoji="0" lang="ja-JP" altLang="en-US" sz="3000" b="1" dirty="0">
                <a:solidFill>
                  <a:prstClr val="black"/>
                </a:solidFill>
              </a:rPr>
              <a:t>オ</a:t>
            </a:r>
            <a:r>
              <a:rPr kumimoji="0" lang="ja-JP" altLang="en-US" sz="3000" b="0" i="0" u="none" strike="noStrike" kern="1200" cap="none" spc="0" normalizeH="0" baseline="0" noProof="0" dirty="0">
                <a:ln>
                  <a:noFill/>
                </a:ln>
                <a:solidFill>
                  <a:prstClr val="black"/>
                </a:solidFill>
                <a:effectLst/>
                <a:uLnTx/>
                <a:uFillTx/>
              </a:rPr>
              <a:t>．職場での男女の差別的扱いを禁止し，募集・採用・昇給・昇進</a:t>
            </a:r>
            <a:r>
              <a:rPr lang="en-US" altLang="ja-JP" sz="3000" dirty="0"/>
              <a:t>……</a:t>
            </a:r>
            <a:r>
              <a:rPr kumimoji="0" lang="en-US" altLang="ja-JP" sz="3000" dirty="0">
                <a:solidFill>
                  <a:prstClr val="black"/>
                </a:solidFill>
              </a:rPr>
              <a:t>1986</a:t>
            </a:r>
            <a:r>
              <a:rPr kumimoji="0" lang="ja-JP" altLang="en-US" sz="3000" dirty="0">
                <a:solidFill>
                  <a:prstClr val="black"/>
                </a:solidFill>
              </a:rPr>
              <a:t>年施行。</a:t>
            </a:r>
            <a:endParaRPr lang="ja-JP" altLang="en-US" sz="3000" dirty="0"/>
          </a:p>
        </p:txBody>
      </p:sp>
    </p:spTree>
    <p:extLst>
      <p:ext uri="{BB962C8B-B14F-4D97-AF65-F5344CB8AC3E}">
        <p14:creationId xmlns:p14="http://schemas.microsoft.com/office/powerpoint/2010/main" val="150999481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908F32F-26E8-A804-7B52-48896B1C1C98}"/>
            </a:ext>
          </a:extLst>
        </p:cNvPr>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C4F292FF-A306-E749-3FA0-F1C1EC4BE48D}"/>
              </a:ext>
            </a:extLst>
          </p:cNvPr>
          <p:cNvSpPr>
            <a:spLocks noGrp="1"/>
          </p:cNvSpPr>
          <p:nvPr>
            <p:ph type="sldNum" sz="quarter" idx="12"/>
          </p:nvPr>
        </p:nvSpPr>
        <p:spPr/>
        <p:txBody>
          <a:bodyPr/>
          <a:lstStyle/>
          <a:p>
            <a:fld id="{5AE546C7-DDCC-4C79-B357-34FAB75EF343}" type="slidenum">
              <a:rPr kumimoji="1" lang="ja-JP" altLang="en-US" smtClean="0"/>
              <a:t>18</a:t>
            </a:fld>
            <a:endParaRPr kumimoji="1" lang="ja-JP" altLang="en-US"/>
          </a:p>
        </p:txBody>
      </p:sp>
      <p:sp>
        <p:nvSpPr>
          <p:cNvPr id="3" name="タイトル 2">
            <a:extLst>
              <a:ext uri="{FF2B5EF4-FFF2-40B4-BE49-F238E27FC236}">
                <a16:creationId xmlns:a16="http://schemas.microsoft.com/office/drawing/2014/main" id="{E9651572-6FB3-1967-064E-0B5C6B4E90D0}"/>
              </a:ext>
            </a:extLst>
          </p:cNvPr>
          <p:cNvSpPr>
            <a:spLocks noGrp="1"/>
          </p:cNvSpPr>
          <p:nvPr>
            <p:ph type="title"/>
          </p:nvPr>
        </p:nvSpPr>
        <p:spPr/>
        <p:txBody>
          <a:bodyPr/>
          <a:lstStyle/>
          <a:p>
            <a:r>
              <a:rPr kumimoji="1" lang="ja-JP" altLang="en-US" dirty="0"/>
              <a:t>５</a:t>
            </a:r>
          </a:p>
        </p:txBody>
      </p:sp>
      <p:sp>
        <p:nvSpPr>
          <p:cNvPr id="4" name="テキスト プレースホルダー 3">
            <a:extLst>
              <a:ext uri="{FF2B5EF4-FFF2-40B4-BE49-F238E27FC236}">
                <a16:creationId xmlns:a16="http://schemas.microsoft.com/office/drawing/2014/main" id="{D99A8586-CB16-ADAD-AE6B-860239EAD90D}"/>
              </a:ext>
            </a:extLst>
          </p:cNvPr>
          <p:cNvSpPr>
            <a:spLocks noGrp="1"/>
          </p:cNvSpPr>
          <p:nvPr>
            <p:ph type="body" sz="quarter" idx="15"/>
          </p:nvPr>
        </p:nvSpPr>
        <p:spPr>
          <a:xfrm>
            <a:off x="366612" y="1309930"/>
            <a:ext cx="8410775" cy="763569"/>
          </a:xfrm>
        </p:spPr>
        <p:txBody>
          <a:bodyPr/>
          <a:lstStyle/>
          <a:p>
            <a:r>
              <a:rPr kumimoji="1" lang="en-US" altLang="ja-JP" dirty="0"/>
              <a:t>(</a:t>
            </a:r>
            <a:r>
              <a:rPr lang="en-US" altLang="ja-JP" dirty="0"/>
              <a:t>3</a:t>
            </a:r>
            <a:r>
              <a:rPr kumimoji="1" lang="en-US" altLang="ja-JP" dirty="0"/>
              <a:t>)</a:t>
            </a:r>
            <a:r>
              <a:rPr kumimoji="1" lang="ja-JP" altLang="en-US" dirty="0"/>
              <a:t>高齢者雇用安定法</a:t>
            </a:r>
          </a:p>
        </p:txBody>
      </p:sp>
      <p:sp>
        <p:nvSpPr>
          <p:cNvPr id="5" name="テキスト プレースホルダー 4">
            <a:extLst>
              <a:ext uri="{FF2B5EF4-FFF2-40B4-BE49-F238E27FC236}">
                <a16:creationId xmlns:a16="http://schemas.microsoft.com/office/drawing/2014/main" id="{7B188AB8-80F2-1430-1790-46713BAEDB02}"/>
              </a:ext>
            </a:extLst>
          </p:cNvPr>
          <p:cNvSpPr>
            <a:spLocks noGrp="1"/>
          </p:cNvSpPr>
          <p:nvPr>
            <p:ph type="body" sz="quarter" idx="16"/>
          </p:nvPr>
        </p:nvSpPr>
        <p:spPr>
          <a:xfrm>
            <a:off x="62864" y="179999"/>
            <a:ext cx="7334954" cy="420956"/>
          </a:xfrm>
        </p:spPr>
        <p:txBody>
          <a:bodyPr/>
          <a:lstStyle/>
          <a:p>
            <a:pPr algn="r"/>
            <a:r>
              <a:rPr kumimoji="1" lang="en-US" altLang="ja-JP" sz="3200" b="0"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(6/10)</a:t>
            </a:r>
            <a:endParaRPr kumimoji="1" lang="ja-JP" altLang="en-US" dirty="0"/>
          </a:p>
        </p:txBody>
      </p:sp>
      <p:sp>
        <p:nvSpPr>
          <p:cNvPr id="6" name="テキスト ボックス 5">
            <a:extLst>
              <a:ext uri="{FF2B5EF4-FFF2-40B4-BE49-F238E27FC236}">
                <a16:creationId xmlns:a16="http://schemas.microsoft.com/office/drawing/2014/main" id="{1FAF39DF-A943-4F91-80C9-D4D4E47E66D3}"/>
              </a:ext>
            </a:extLst>
          </p:cNvPr>
          <p:cNvSpPr txBox="1"/>
          <p:nvPr/>
        </p:nvSpPr>
        <p:spPr>
          <a:xfrm>
            <a:off x="7525626" y="179999"/>
            <a:ext cx="522900" cy="396000"/>
          </a:xfrm>
          <a:prstGeom prst="roundRect">
            <a:avLst/>
          </a:prstGeom>
          <a:solidFill>
            <a:srgbClr val="00ABBD"/>
          </a:solidFill>
          <a:ln>
            <a:noFill/>
          </a:ln>
        </p:spPr>
        <p:txBody>
          <a:bodyPr wrap="square" lIns="36000" tIns="36000" rIns="36000" bIns="36000" rtlCol="0">
            <a:spAutoFit/>
          </a:bodyPr>
          <a:lstStyle/>
          <a:p>
            <a:pPr algn="ctr"/>
            <a:r>
              <a:rPr kumimoji="1" lang="ja-JP" altLang="en-US" sz="2000" b="1" dirty="0">
                <a:solidFill>
                  <a:schemeClr val="bg1"/>
                </a:solidFill>
              </a:rPr>
              <a:t>知 </a:t>
            </a:r>
          </a:p>
        </p:txBody>
      </p:sp>
      <p:sp>
        <p:nvSpPr>
          <p:cNvPr id="7" name="正方形/長方形 6">
            <a:extLst>
              <a:ext uri="{FF2B5EF4-FFF2-40B4-BE49-F238E27FC236}">
                <a16:creationId xmlns:a16="http://schemas.microsoft.com/office/drawing/2014/main" id="{34B16144-D497-56FF-3556-7AB5AEA69C70}"/>
              </a:ext>
            </a:extLst>
          </p:cNvPr>
          <p:cNvSpPr/>
          <p:nvPr/>
        </p:nvSpPr>
        <p:spPr>
          <a:xfrm>
            <a:off x="173863" y="2910625"/>
            <a:ext cx="8841348" cy="3467280"/>
          </a:xfrm>
          <a:prstGeom prst="rect">
            <a:avLst/>
          </a:prstGeom>
          <a:noFill/>
          <a:ln w="38100">
            <a:noFill/>
          </a:ln>
        </p:spPr>
        <p:style>
          <a:lnRef idx="2">
            <a:schemeClr val="lt1">
              <a:hueOff val="0"/>
              <a:satOff val="0"/>
              <a:lumOff val="0"/>
              <a:alphaOff val="0"/>
            </a:schemeClr>
          </a:lnRef>
          <a:fillRef idx="1">
            <a:scrgbClr r="0" g="0" b="0"/>
          </a:fillRef>
          <a:effectRef idx="0">
            <a:schemeClr val="accent4">
              <a:hueOff val="0"/>
              <a:satOff val="0"/>
              <a:lumOff val="0"/>
              <a:alphaOff val="0"/>
            </a:schemeClr>
          </a:effectRef>
          <a:fontRef idx="minor">
            <a:schemeClr val="lt1"/>
          </a:fontRef>
        </p:style>
        <p:txBody>
          <a:bodyPr spcFirstLastPara="0" vert="horz" wrap="square" lIns="127812" tIns="127812" rIns="127812" bIns="127812" numCol="1" spcCol="1270" anchor="ctr" anchorCtr="0">
            <a:noAutofit/>
          </a:bodyPr>
          <a:lstStyle/>
          <a:p>
            <a:pPr marL="811213" lvl="0" indent="-811213" defTabSz="1244600">
              <a:spcBef>
                <a:spcPct val="0"/>
              </a:spcBef>
              <a:buNone/>
              <a:tabLst>
                <a:tab pos="539750" algn="l"/>
              </a:tabLst>
            </a:pPr>
            <a:r>
              <a:rPr kumimoji="1" lang="ja-JP" altLang="en-US" sz="4000" b="1" dirty="0">
                <a:solidFill>
                  <a:srgbClr val="277BE8"/>
                </a:solidFill>
                <a:latin typeface="ＭＳ Ｐゴシック" panose="020B0600070205080204" pitchFamily="50" charset="-128"/>
                <a:ea typeface="ＭＳ Ｐゴシック" panose="020B0600070205080204" pitchFamily="50" charset="-128"/>
              </a:rPr>
              <a:t>ウ</a:t>
            </a:r>
            <a:r>
              <a:rPr kumimoji="1" lang="ja-JP" altLang="en-US" sz="4000" b="1" dirty="0">
                <a:solidFill>
                  <a:schemeClr val="tx1"/>
                </a:solidFill>
                <a:latin typeface="ＭＳ Ｐゴシック" panose="020B0600070205080204" pitchFamily="50" charset="-128"/>
                <a:ea typeface="ＭＳ Ｐゴシック" panose="020B0600070205080204" pitchFamily="50" charset="-128"/>
              </a:rPr>
              <a:t>．</a:t>
            </a:r>
            <a:r>
              <a:rPr kumimoji="1" lang="ja-JP" altLang="en-US" sz="4000" dirty="0">
                <a:solidFill>
                  <a:schemeClr val="tx1"/>
                </a:solidFill>
                <a:latin typeface="ＭＳ Ｐゴシック" panose="020B0600070205080204" pitchFamily="50" charset="-128"/>
                <a:ea typeface="ＭＳ Ｐゴシック" panose="020B0600070205080204" pitchFamily="50" charset="-128"/>
              </a:rPr>
              <a:t>急速な高齢化の進行に対応し，高年齢者が少なくとも年金受給開始年齢までは意欲と能力に応じて働き続けられる環境の整備を目的としている。</a:t>
            </a:r>
            <a:r>
              <a:rPr kumimoji="1" lang="en-US" altLang="ja-JP" sz="4000" dirty="0">
                <a:solidFill>
                  <a:schemeClr val="tx1"/>
                </a:solidFill>
                <a:latin typeface="ＭＳ Ｐゴシック" panose="020B0600070205080204" pitchFamily="50" charset="-128"/>
                <a:ea typeface="ＭＳ Ｐゴシック" panose="020B0600070205080204" pitchFamily="50" charset="-128"/>
              </a:rPr>
              <a:t>1971</a:t>
            </a:r>
            <a:r>
              <a:rPr kumimoji="1" lang="ja-JP" altLang="en-US" sz="4000" dirty="0">
                <a:solidFill>
                  <a:schemeClr val="tx1"/>
                </a:solidFill>
                <a:latin typeface="ＭＳ Ｐゴシック" panose="020B0600070205080204" pitchFamily="50" charset="-128"/>
                <a:ea typeface="ＭＳ Ｐゴシック" panose="020B0600070205080204" pitchFamily="50" charset="-128"/>
              </a:rPr>
              <a:t>年施行。</a:t>
            </a:r>
            <a:endParaRPr kumimoji="1" lang="en-US" altLang="ja-JP" sz="4000" dirty="0">
              <a:solidFill>
                <a:schemeClr val="tx1"/>
              </a:solidFill>
              <a:latin typeface="ＭＳ Ｐゴシック" panose="020B0600070205080204" pitchFamily="50" charset="-128"/>
              <a:ea typeface="ＭＳ Ｐゴシック" panose="020B0600070205080204" pitchFamily="50" charset="-128"/>
            </a:endParaRPr>
          </a:p>
        </p:txBody>
      </p:sp>
      <p:cxnSp>
        <p:nvCxnSpPr>
          <p:cNvPr id="8" name="直線コネクタ 7">
            <a:extLst>
              <a:ext uri="{FF2B5EF4-FFF2-40B4-BE49-F238E27FC236}">
                <a16:creationId xmlns:a16="http://schemas.microsoft.com/office/drawing/2014/main" id="{5DEB6ACC-76A2-1F24-E5F1-ED07F75FADB6}"/>
              </a:ext>
            </a:extLst>
          </p:cNvPr>
          <p:cNvCxnSpPr>
            <a:cxnSpLocks/>
          </p:cNvCxnSpPr>
          <p:nvPr/>
        </p:nvCxnSpPr>
        <p:spPr>
          <a:xfrm flipH="1">
            <a:off x="759854" y="2073499"/>
            <a:ext cx="2331076" cy="1120462"/>
          </a:xfrm>
          <a:prstGeom prst="line">
            <a:avLst/>
          </a:prstGeom>
          <a:ln w="38100">
            <a:solidFill>
              <a:srgbClr val="005AFF"/>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1251934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BEAC7B4-FEB1-2208-1B4A-7CC9CE8A2FE9}"/>
            </a:ext>
          </a:extLst>
        </p:cNvPr>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EC9D0265-2125-BA14-55CC-C03B4F5E5119}"/>
              </a:ext>
            </a:extLst>
          </p:cNvPr>
          <p:cNvSpPr>
            <a:spLocks noGrp="1"/>
          </p:cNvSpPr>
          <p:nvPr>
            <p:ph type="sldNum" sz="quarter" idx="12"/>
          </p:nvPr>
        </p:nvSpPr>
        <p:spPr/>
        <p:txBody>
          <a:bodyPr/>
          <a:lstStyle/>
          <a:p>
            <a:fld id="{5AE546C7-DDCC-4C79-B357-34FAB75EF343}" type="slidenum">
              <a:rPr kumimoji="1" lang="ja-JP" altLang="en-US" smtClean="0"/>
              <a:t>19</a:t>
            </a:fld>
            <a:endParaRPr kumimoji="1" lang="ja-JP" altLang="en-US"/>
          </a:p>
        </p:txBody>
      </p:sp>
      <p:sp>
        <p:nvSpPr>
          <p:cNvPr id="3" name="タイトル 2">
            <a:extLst>
              <a:ext uri="{FF2B5EF4-FFF2-40B4-BE49-F238E27FC236}">
                <a16:creationId xmlns:a16="http://schemas.microsoft.com/office/drawing/2014/main" id="{D3AA4DDF-A080-EEE2-B678-150D0A34563C}"/>
              </a:ext>
            </a:extLst>
          </p:cNvPr>
          <p:cNvSpPr>
            <a:spLocks noGrp="1"/>
          </p:cNvSpPr>
          <p:nvPr>
            <p:ph type="title"/>
          </p:nvPr>
        </p:nvSpPr>
        <p:spPr/>
        <p:txBody>
          <a:bodyPr/>
          <a:lstStyle/>
          <a:p>
            <a:r>
              <a:rPr kumimoji="1" lang="ja-JP" altLang="en-US" dirty="0"/>
              <a:t>５</a:t>
            </a:r>
          </a:p>
        </p:txBody>
      </p:sp>
      <p:sp>
        <p:nvSpPr>
          <p:cNvPr id="4" name="テキスト プレースホルダー 3">
            <a:extLst>
              <a:ext uri="{FF2B5EF4-FFF2-40B4-BE49-F238E27FC236}">
                <a16:creationId xmlns:a16="http://schemas.microsoft.com/office/drawing/2014/main" id="{513DD96E-047A-B3F3-DAD7-4FF872B0CAC6}"/>
              </a:ext>
            </a:extLst>
          </p:cNvPr>
          <p:cNvSpPr>
            <a:spLocks noGrp="1"/>
          </p:cNvSpPr>
          <p:nvPr>
            <p:ph type="body" sz="quarter" idx="15"/>
          </p:nvPr>
        </p:nvSpPr>
        <p:spPr>
          <a:xfrm>
            <a:off x="138408" y="818857"/>
            <a:ext cx="8410775" cy="763569"/>
          </a:xfrm>
        </p:spPr>
        <p:txBody>
          <a:bodyPr/>
          <a:lstStyle/>
          <a:p>
            <a:r>
              <a:rPr kumimoji="1" lang="en-US" altLang="ja-JP" dirty="0"/>
              <a:t>(</a:t>
            </a:r>
            <a:r>
              <a:rPr lang="en-US" altLang="ja-JP" dirty="0"/>
              <a:t>4</a:t>
            </a:r>
            <a:r>
              <a:rPr kumimoji="1" lang="en-US" altLang="ja-JP" dirty="0"/>
              <a:t>)</a:t>
            </a:r>
            <a:r>
              <a:rPr lang="ja-JP" altLang="en-US" dirty="0"/>
              <a:t>障害者雇用促進</a:t>
            </a:r>
            <a:r>
              <a:rPr kumimoji="1" lang="ja-JP" altLang="en-US" dirty="0"/>
              <a:t>法 </a:t>
            </a:r>
          </a:p>
        </p:txBody>
      </p:sp>
      <p:sp>
        <p:nvSpPr>
          <p:cNvPr id="5" name="テキスト プレースホルダー 4">
            <a:extLst>
              <a:ext uri="{FF2B5EF4-FFF2-40B4-BE49-F238E27FC236}">
                <a16:creationId xmlns:a16="http://schemas.microsoft.com/office/drawing/2014/main" id="{13CF844D-0939-D7CD-C442-63452582EABC}"/>
              </a:ext>
            </a:extLst>
          </p:cNvPr>
          <p:cNvSpPr>
            <a:spLocks noGrp="1"/>
          </p:cNvSpPr>
          <p:nvPr>
            <p:ph type="body" sz="quarter" idx="16"/>
          </p:nvPr>
        </p:nvSpPr>
        <p:spPr>
          <a:xfrm>
            <a:off x="20024" y="66616"/>
            <a:ext cx="7397818" cy="658812"/>
          </a:xfrm>
        </p:spPr>
        <p:txBody>
          <a:bodyPr/>
          <a:lstStyle/>
          <a:p>
            <a:r>
              <a:rPr kumimoji="1" lang="ja-JP" altLang="en-US" dirty="0"/>
              <a:t>次の法律とその説明を線で結ぼう。</a:t>
            </a:r>
            <a:r>
              <a:rPr kumimoji="1" lang="en-US" altLang="ja-JP" b="0" dirty="0"/>
              <a:t>(7/10)</a:t>
            </a:r>
            <a:endParaRPr kumimoji="1" lang="ja-JP" altLang="en-US" b="0" dirty="0"/>
          </a:p>
        </p:txBody>
      </p:sp>
      <p:sp>
        <p:nvSpPr>
          <p:cNvPr id="6" name="テキスト ボックス 5">
            <a:extLst>
              <a:ext uri="{FF2B5EF4-FFF2-40B4-BE49-F238E27FC236}">
                <a16:creationId xmlns:a16="http://schemas.microsoft.com/office/drawing/2014/main" id="{9CCED554-DAFC-49B8-F33B-2B05380B4F08}"/>
              </a:ext>
            </a:extLst>
          </p:cNvPr>
          <p:cNvSpPr txBox="1"/>
          <p:nvPr/>
        </p:nvSpPr>
        <p:spPr>
          <a:xfrm>
            <a:off x="7525626" y="179999"/>
            <a:ext cx="522900" cy="396000"/>
          </a:xfrm>
          <a:prstGeom prst="roundRect">
            <a:avLst/>
          </a:prstGeom>
          <a:solidFill>
            <a:srgbClr val="00ABBD"/>
          </a:solidFill>
          <a:ln>
            <a:noFill/>
          </a:ln>
        </p:spPr>
        <p:txBody>
          <a:bodyPr wrap="square" lIns="36000" tIns="36000" rIns="36000" bIns="36000" rtlCol="0">
            <a:spAutoFit/>
          </a:bodyPr>
          <a:lstStyle/>
          <a:p>
            <a:pPr algn="ctr"/>
            <a:r>
              <a:rPr kumimoji="1" lang="ja-JP" altLang="en-US" sz="2000" b="1" dirty="0">
                <a:solidFill>
                  <a:schemeClr val="bg1"/>
                </a:solidFill>
              </a:rPr>
              <a:t>知 </a:t>
            </a:r>
          </a:p>
        </p:txBody>
      </p:sp>
      <p:sp>
        <p:nvSpPr>
          <p:cNvPr id="9" name="コンテンツ プレースホルダー 8">
            <a:extLst>
              <a:ext uri="{FF2B5EF4-FFF2-40B4-BE49-F238E27FC236}">
                <a16:creationId xmlns:a16="http://schemas.microsoft.com/office/drawing/2014/main" id="{BB79F90D-AD8F-5A53-CAF2-B5F31429522A}"/>
              </a:ext>
            </a:extLst>
          </p:cNvPr>
          <p:cNvSpPr txBox="1">
            <a:spLocks/>
          </p:cNvSpPr>
          <p:nvPr/>
        </p:nvSpPr>
        <p:spPr>
          <a:xfrm>
            <a:off x="138408" y="1769284"/>
            <a:ext cx="8867181" cy="4682651"/>
          </a:xfrm>
          <a:prstGeom prst="roundRect">
            <a:avLst>
              <a:gd name="adj" fmla="val 4090"/>
            </a:avLst>
          </a:prstGeom>
          <a:ln w="28575">
            <a:solidFill>
              <a:srgbClr val="F75462"/>
            </a:solidFill>
          </a:ln>
        </p:spPr>
        <p:txBody>
          <a:bodyPr vert="horz" lIns="91440" tIns="45720" rIns="91440" bIns="45720" rtlCol="0" anchor="ctr">
            <a:noAutofit/>
          </a:bodyPr>
          <a:lstStyle>
            <a:lvl1pPr marL="0" indent="0" algn="l" defTabSz="914400" rtl="0" eaLnBrk="1" latinLnBrk="0" hangingPunct="1">
              <a:lnSpc>
                <a:spcPct val="110000"/>
              </a:lnSpc>
              <a:spcBef>
                <a:spcPts val="0"/>
              </a:spcBef>
              <a:buFontTx/>
              <a:buNone/>
              <a:defRPr kumimoji="1" sz="4000" kern="1200">
                <a:solidFill>
                  <a:schemeClr val="tx1"/>
                </a:solidFill>
                <a:latin typeface="ＭＳ Ｐゴシック" panose="020B0600070205080204" pitchFamily="50" charset="-128"/>
                <a:ea typeface="ＭＳ Ｐゴシック" panose="020B0600070205080204" pitchFamily="50" charset="-128"/>
                <a:cs typeface="+mn-cs"/>
              </a:defRPr>
            </a:lvl1pPr>
            <a:lvl2pPr marL="457200" indent="0" algn="l" defTabSz="914400" rtl="0" eaLnBrk="1" latinLnBrk="0" hangingPunct="1">
              <a:lnSpc>
                <a:spcPct val="110000"/>
              </a:lnSpc>
              <a:spcBef>
                <a:spcPts val="0"/>
              </a:spcBef>
              <a:buFontTx/>
              <a:buNone/>
              <a:defRPr kumimoji="1" sz="4000" kern="1200">
                <a:solidFill>
                  <a:schemeClr val="tx1"/>
                </a:solidFill>
                <a:latin typeface="ＭＳ Ｐゴシック" panose="020B0600070205080204" pitchFamily="50" charset="-128"/>
                <a:ea typeface="ＭＳ Ｐゴシック" panose="020B0600070205080204" pitchFamily="50" charset="-128"/>
                <a:cs typeface="+mn-cs"/>
              </a:defRPr>
            </a:lvl2pPr>
            <a:lvl3pPr marL="914400" indent="0" algn="l" defTabSz="914400" rtl="0" eaLnBrk="1" latinLnBrk="0" hangingPunct="1">
              <a:lnSpc>
                <a:spcPct val="110000"/>
              </a:lnSpc>
              <a:spcBef>
                <a:spcPts val="500"/>
              </a:spcBef>
              <a:buFontTx/>
              <a:buNone/>
              <a:defRPr kumimoji="1" sz="2000" kern="1200">
                <a:solidFill>
                  <a:schemeClr val="tx1"/>
                </a:solidFill>
                <a:latin typeface="ＭＳ Ｐゴシック" panose="020B0600070205080204" pitchFamily="50" charset="-128"/>
                <a:ea typeface="ＭＳ Ｐゴシック" panose="020B0600070205080204" pitchFamily="50" charset="-128"/>
                <a:cs typeface="+mn-cs"/>
              </a:defRPr>
            </a:lvl3pPr>
            <a:lvl4pPr marL="1371600" indent="0" algn="l" defTabSz="914400" rtl="0" eaLnBrk="1" latinLnBrk="0" hangingPunct="1">
              <a:lnSpc>
                <a:spcPct val="110000"/>
              </a:lnSpc>
              <a:spcBef>
                <a:spcPts val="500"/>
              </a:spcBef>
              <a:buFontTx/>
              <a:buNone/>
              <a:defRPr kumimoji="1" sz="1800" kern="1200">
                <a:solidFill>
                  <a:schemeClr val="tx1"/>
                </a:solidFill>
                <a:latin typeface="ＭＳ Ｐゴシック" panose="020B0600070205080204" pitchFamily="50" charset="-128"/>
                <a:ea typeface="ＭＳ Ｐゴシック" panose="020B0600070205080204" pitchFamily="50" charset="-128"/>
                <a:cs typeface="+mn-cs"/>
              </a:defRPr>
            </a:lvl4pPr>
            <a:lvl5pPr marL="1828800" indent="0" algn="l" defTabSz="914400" rtl="0" eaLnBrk="1" latinLnBrk="0" hangingPunct="1">
              <a:lnSpc>
                <a:spcPct val="110000"/>
              </a:lnSpc>
              <a:spcBef>
                <a:spcPts val="500"/>
              </a:spcBef>
              <a:buFontTx/>
              <a:buNone/>
              <a:defRPr kumimoji="1" sz="1800" kern="1200">
                <a:solidFill>
                  <a:schemeClr val="tx1"/>
                </a:solidFill>
                <a:latin typeface="ＭＳ Ｐゴシック" panose="020B0600070205080204" pitchFamily="50" charset="-128"/>
                <a:ea typeface="ＭＳ Ｐゴシック" panose="020B0600070205080204" pitchFamily="50"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541338" indent="-541338">
              <a:lnSpc>
                <a:spcPct val="100000"/>
              </a:lnSpc>
            </a:pPr>
            <a:r>
              <a:rPr lang="ja-JP" altLang="en-US" sz="3000" b="1" dirty="0"/>
              <a:t>ア</a:t>
            </a:r>
            <a:r>
              <a:rPr lang="ja-JP" altLang="en-US" sz="3000" dirty="0"/>
              <a:t>．国・地方公共団体，大企業は，女性の活躍に関する状況把握・課題分析，</a:t>
            </a:r>
            <a:r>
              <a:rPr lang="en-US" altLang="ja-JP" sz="3000" dirty="0"/>
              <a:t>……2016</a:t>
            </a:r>
            <a:r>
              <a:rPr lang="ja-JP" altLang="en-US" sz="3000" dirty="0"/>
              <a:t>年施行。</a:t>
            </a:r>
            <a:endParaRPr lang="en-US" altLang="ja-JP" sz="3000" dirty="0"/>
          </a:p>
          <a:p>
            <a:pPr marL="541338" indent="-541338">
              <a:lnSpc>
                <a:spcPct val="100000"/>
              </a:lnSpc>
            </a:pPr>
            <a:r>
              <a:rPr lang="ja-JP" altLang="en-US" sz="3000" b="1" dirty="0"/>
              <a:t>イ</a:t>
            </a:r>
            <a:r>
              <a:rPr lang="ja-JP" altLang="en-US" sz="3000" dirty="0"/>
              <a:t>．長時間労働の是正，多様で柔軟な働き方の実現，雇用形態にかかわらない</a:t>
            </a:r>
            <a:r>
              <a:rPr lang="en-US" altLang="ja-JP" sz="3000" dirty="0"/>
              <a:t>……2018</a:t>
            </a:r>
            <a:r>
              <a:rPr lang="ja-JP" altLang="en-US" sz="3000" dirty="0"/>
              <a:t>年成立。</a:t>
            </a:r>
            <a:endParaRPr lang="en-US" altLang="ja-JP" sz="3000" dirty="0"/>
          </a:p>
          <a:p>
            <a:pPr marL="541338" indent="-541338">
              <a:lnSpc>
                <a:spcPct val="100000"/>
              </a:lnSpc>
            </a:pPr>
            <a:r>
              <a:rPr lang="ja-JP" altLang="en-US" sz="3000" b="1" dirty="0"/>
              <a:t>ウ</a:t>
            </a:r>
            <a:r>
              <a:rPr lang="ja-JP" altLang="en-US" sz="3000" dirty="0"/>
              <a:t>．急速な高齢化の進行に対応し，高年齢者少なくとも年金受給開始年齢までは</a:t>
            </a:r>
            <a:r>
              <a:rPr lang="en-US" altLang="ja-JP" sz="3000" dirty="0"/>
              <a:t>……1971</a:t>
            </a:r>
            <a:r>
              <a:rPr lang="ja-JP" altLang="en-US" sz="3000" dirty="0"/>
              <a:t>年施行。</a:t>
            </a:r>
            <a:endParaRPr lang="en-US" altLang="ja-JP" sz="3000" dirty="0"/>
          </a:p>
          <a:p>
            <a:pPr marL="541338" indent="-541338">
              <a:lnSpc>
                <a:spcPct val="100000"/>
              </a:lnSpc>
            </a:pPr>
            <a:r>
              <a:rPr lang="ja-JP" altLang="en-US" sz="3000" b="1" dirty="0"/>
              <a:t>エ</a:t>
            </a:r>
            <a:r>
              <a:rPr lang="ja-JP" altLang="en-US" sz="3000" dirty="0"/>
              <a:t>．障害者の雇用義務等にもとづく雇用の促等のための措置，</a:t>
            </a:r>
            <a:r>
              <a:rPr lang="en-US" altLang="ja-JP" sz="3000" dirty="0"/>
              <a:t>……1960</a:t>
            </a:r>
            <a:r>
              <a:rPr lang="ja-JP" altLang="en-US" sz="3000" dirty="0"/>
              <a:t>年施行。</a:t>
            </a:r>
            <a:endParaRPr lang="en-US" altLang="ja-JP" sz="3000" dirty="0"/>
          </a:p>
          <a:p>
            <a:pPr marL="541338" indent="-541338">
              <a:lnSpc>
                <a:spcPct val="100000"/>
              </a:lnSpc>
            </a:pPr>
            <a:r>
              <a:rPr kumimoji="0" lang="ja-JP" altLang="en-US" sz="3000" b="1" dirty="0">
                <a:solidFill>
                  <a:prstClr val="black"/>
                </a:solidFill>
              </a:rPr>
              <a:t>オ</a:t>
            </a:r>
            <a:r>
              <a:rPr kumimoji="0" lang="ja-JP" altLang="en-US" sz="3000" b="0" i="0" u="none" strike="noStrike" kern="1200" cap="none" spc="0" normalizeH="0" baseline="0" noProof="0" dirty="0">
                <a:ln>
                  <a:noFill/>
                </a:ln>
                <a:solidFill>
                  <a:prstClr val="black"/>
                </a:solidFill>
                <a:effectLst/>
                <a:uLnTx/>
                <a:uFillTx/>
              </a:rPr>
              <a:t>．職場での男女の差別的扱いを禁止し，募集・採用・昇給・昇進</a:t>
            </a:r>
            <a:r>
              <a:rPr lang="en-US" altLang="ja-JP" sz="3000" dirty="0"/>
              <a:t>……</a:t>
            </a:r>
            <a:r>
              <a:rPr kumimoji="0" lang="en-US" altLang="ja-JP" sz="3000" dirty="0">
                <a:solidFill>
                  <a:prstClr val="black"/>
                </a:solidFill>
              </a:rPr>
              <a:t>1986</a:t>
            </a:r>
            <a:r>
              <a:rPr kumimoji="0" lang="ja-JP" altLang="en-US" sz="3000" dirty="0">
                <a:solidFill>
                  <a:prstClr val="black"/>
                </a:solidFill>
              </a:rPr>
              <a:t>年施行。</a:t>
            </a:r>
            <a:endParaRPr lang="ja-JP" altLang="en-US" sz="3000" dirty="0"/>
          </a:p>
        </p:txBody>
      </p:sp>
    </p:spTree>
    <p:extLst>
      <p:ext uri="{BB962C8B-B14F-4D97-AF65-F5344CB8AC3E}">
        <p14:creationId xmlns:p14="http://schemas.microsoft.com/office/powerpoint/2010/main" val="121782618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図 9">
            <a:extLst>
              <a:ext uri="{FF2B5EF4-FFF2-40B4-BE49-F238E27FC236}">
                <a16:creationId xmlns:a16="http://schemas.microsoft.com/office/drawing/2014/main" id="{85BAC303-AA94-D057-7259-A6BF33A7DE89}"/>
              </a:ext>
            </a:extLst>
          </p:cNvPr>
          <p:cNvPicPr>
            <a:picLocks noChangeAspect="1"/>
          </p:cNvPicPr>
          <p:nvPr/>
        </p:nvPicPr>
        <p:blipFill>
          <a:blip r:embed="rId3"/>
          <a:stretch>
            <a:fillRect/>
          </a:stretch>
        </p:blipFill>
        <p:spPr>
          <a:xfrm>
            <a:off x="4595050" y="980403"/>
            <a:ext cx="3769321" cy="5366492"/>
          </a:xfrm>
          <a:prstGeom prst="rect">
            <a:avLst/>
          </a:prstGeom>
          <a:ln>
            <a:solidFill>
              <a:schemeClr val="tx1">
                <a:lumMod val="50000"/>
                <a:lumOff val="50000"/>
              </a:schemeClr>
            </a:solidFill>
          </a:ln>
        </p:spPr>
      </p:pic>
      <p:pic>
        <p:nvPicPr>
          <p:cNvPr id="6" name="図 5">
            <a:extLst>
              <a:ext uri="{FF2B5EF4-FFF2-40B4-BE49-F238E27FC236}">
                <a16:creationId xmlns:a16="http://schemas.microsoft.com/office/drawing/2014/main" id="{F6515087-4087-D399-B329-01BF93D64F4E}"/>
              </a:ext>
            </a:extLst>
          </p:cNvPr>
          <p:cNvPicPr>
            <a:picLocks noChangeAspect="1"/>
          </p:cNvPicPr>
          <p:nvPr/>
        </p:nvPicPr>
        <p:blipFill>
          <a:blip r:embed="rId4"/>
          <a:stretch>
            <a:fillRect/>
          </a:stretch>
        </p:blipFill>
        <p:spPr>
          <a:xfrm>
            <a:off x="297661" y="978177"/>
            <a:ext cx="3845714" cy="5368717"/>
          </a:xfrm>
          <a:prstGeom prst="rect">
            <a:avLst/>
          </a:prstGeom>
          <a:ln>
            <a:solidFill>
              <a:schemeClr val="tx1">
                <a:lumMod val="50000"/>
                <a:lumOff val="50000"/>
              </a:schemeClr>
            </a:solidFill>
          </a:ln>
        </p:spPr>
      </p:pic>
      <p:sp>
        <p:nvSpPr>
          <p:cNvPr id="2" name="スライド番号プレースホルダー 1">
            <a:extLst>
              <a:ext uri="{FF2B5EF4-FFF2-40B4-BE49-F238E27FC236}">
                <a16:creationId xmlns:a16="http://schemas.microsoft.com/office/drawing/2014/main" id="{1CD498B4-7B07-BF09-DF77-392516151898}"/>
              </a:ext>
            </a:extLst>
          </p:cNvPr>
          <p:cNvSpPr>
            <a:spLocks noGrp="1"/>
          </p:cNvSpPr>
          <p:nvPr>
            <p:ph type="sldNum" sz="quarter" idx="12"/>
          </p:nvPr>
        </p:nvSpPr>
        <p:spPr/>
        <p:txBody>
          <a:bodyPr/>
          <a:lstStyle/>
          <a:p>
            <a:fld id="{1D2D80A6-8C57-4D7C-88C1-BE2A757EE893}" type="slidenum">
              <a:rPr kumimoji="1" lang="ja-JP" altLang="en-US" smtClean="0"/>
              <a:t>2</a:t>
            </a:fld>
            <a:endParaRPr kumimoji="1" lang="ja-JP" altLang="en-US"/>
          </a:p>
        </p:txBody>
      </p:sp>
      <p:sp>
        <p:nvSpPr>
          <p:cNvPr id="5" name="タイトル 4">
            <a:extLst>
              <a:ext uri="{FF2B5EF4-FFF2-40B4-BE49-F238E27FC236}">
                <a16:creationId xmlns:a16="http://schemas.microsoft.com/office/drawing/2014/main" id="{A5C4C149-080D-349F-BDC3-4B687D46C4B3}"/>
              </a:ext>
            </a:extLst>
          </p:cNvPr>
          <p:cNvSpPr>
            <a:spLocks noGrp="1"/>
          </p:cNvSpPr>
          <p:nvPr>
            <p:ph type="title"/>
          </p:nvPr>
        </p:nvSpPr>
        <p:spPr/>
        <p:txBody>
          <a:bodyPr/>
          <a:lstStyle/>
          <a:p>
            <a:r>
              <a:rPr lang="ja-JP" altLang="en-US" dirty="0"/>
              <a:t>問題インデックス</a:t>
            </a:r>
          </a:p>
        </p:txBody>
      </p:sp>
      <p:sp>
        <p:nvSpPr>
          <p:cNvPr id="7" name="コンテンツ プレースホルダー 8">
            <a:extLst>
              <a:ext uri="{FF2B5EF4-FFF2-40B4-BE49-F238E27FC236}">
                <a16:creationId xmlns:a16="http://schemas.microsoft.com/office/drawing/2014/main" id="{E91598BD-4FD8-2DE3-9B1F-D21B4049C4F1}"/>
              </a:ext>
            </a:extLst>
          </p:cNvPr>
          <p:cNvSpPr txBox="1">
            <a:spLocks/>
          </p:cNvSpPr>
          <p:nvPr/>
        </p:nvSpPr>
        <p:spPr>
          <a:xfrm>
            <a:off x="485353" y="2549440"/>
            <a:ext cx="3333035" cy="1008000"/>
          </a:xfrm>
          <a:prstGeom prst="roundRect">
            <a:avLst>
              <a:gd name="adj" fmla="val 4090"/>
            </a:avLst>
          </a:prstGeom>
          <a:ln w="25400">
            <a:solidFill>
              <a:srgbClr val="00B0F0"/>
            </a:solidFill>
          </a:ln>
        </p:spPr>
        <p:txBody>
          <a:bodyPr vert="horz" lIns="91440" tIns="45720" rIns="91440" bIns="45720" rtlCol="0">
            <a:noAutofit/>
          </a:bodyPr>
          <a:lstStyle>
            <a:lvl1pPr marL="0" indent="0" algn="l" defTabSz="914400" rtl="0" eaLnBrk="1" latinLnBrk="0" hangingPunct="1">
              <a:lnSpc>
                <a:spcPct val="110000"/>
              </a:lnSpc>
              <a:spcBef>
                <a:spcPts val="0"/>
              </a:spcBef>
              <a:buFontTx/>
              <a:buNone/>
              <a:defRPr kumimoji="1" sz="4000" kern="1200">
                <a:solidFill>
                  <a:schemeClr val="tx1"/>
                </a:solidFill>
                <a:latin typeface="ＭＳ Ｐゴシック" panose="020B0600070205080204" pitchFamily="50" charset="-128"/>
                <a:ea typeface="ＭＳ Ｐゴシック" panose="020B0600070205080204" pitchFamily="50" charset="-128"/>
                <a:cs typeface="+mn-cs"/>
              </a:defRPr>
            </a:lvl1pPr>
            <a:lvl2pPr marL="457200" indent="0" algn="l" defTabSz="914400" rtl="0" eaLnBrk="1" latinLnBrk="0" hangingPunct="1">
              <a:lnSpc>
                <a:spcPct val="110000"/>
              </a:lnSpc>
              <a:spcBef>
                <a:spcPts val="0"/>
              </a:spcBef>
              <a:buFontTx/>
              <a:buNone/>
              <a:defRPr kumimoji="1" sz="4000" kern="1200">
                <a:solidFill>
                  <a:schemeClr val="tx1"/>
                </a:solidFill>
                <a:latin typeface="ＭＳ Ｐゴシック" panose="020B0600070205080204" pitchFamily="50" charset="-128"/>
                <a:ea typeface="ＭＳ Ｐゴシック" panose="020B0600070205080204" pitchFamily="50" charset="-128"/>
                <a:cs typeface="+mn-cs"/>
              </a:defRPr>
            </a:lvl2pPr>
            <a:lvl3pPr marL="914400" indent="0" algn="l" defTabSz="914400" rtl="0" eaLnBrk="1" latinLnBrk="0" hangingPunct="1">
              <a:lnSpc>
                <a:spcPct val="110000"/>
              </a:lnSpc>
              <a:spcBef>
                <a:spcPts val="500"/>
              </a:spcBef>
              <a:buFontTx/>
              <a:buNone/>
              <a:defRPr kumimoji="1" sz="2000" kern="1200">
                <a:solidFill>
                  <a:schemeClr val="tx1"/>
                </a:solidFill>
                <a:latin typeface="ＭＳ Ｐゴシック" panose="020B0600070205080204" pitchFamily="50" charset="-128"/>
                <a:ea typeface="ＭＳ Ｐゴシック" panose="020B0600070205080204" pitchFamily="50" charset="-128"/>
                <a:cs typeface="+mn-cs"/>
              </a:defRPr>
            </a:lvl3pPr>
            <a:lvl4pPr marL="1371600" indent="0" algn="l" defTabSz="914400" rtl="0" eaLnBrk="1" latinLnBrk="0" hangingPunct="1">
              <a:lnSpc>
                <a:spcPct val="110000"/>
              </a:lnSpc>
              <a:spcBef>
                <a:spcPts val="500"/>
              </a:spcBef>
              <a:buFontTx/>
              <a:buNone/>
              <a:defRPr kumimoji="1" sz="1800" kern="1200">
                <a:solidFill>
                  <a:schemeClr val="tx1"/>
                </a:solidFill>
                <a:latin typeface="ＭＳ Ｐゴシック" panose="020B0600070205080204" pitchFamily="50" charset="-128"/>
                <a:ea typeface="ＭＳ Ｐゴシック" panose="020B0600070205080204" pitchFamily="50" charset="-128"/>
                <a:cs typeface="+mn-cs"/>
              </a:defRPr>
            </a:lvl4pPr>
            <a:lvl5pPr marL="1828800" indent="0" algn="l" defTabSz="914400" rtl="0" eaLnBrk="1" latinLnBrk="0" hangingPunct="1">
              <a:lnSpc>
                <a:spcPct val="110000"/>
              </a:lnSpc>
              <a:spcBef>
                <a:spcPts val="500"/>
              </a:spcBef>
              <a:buFontTx/>
              <a:buNone/>
              <a:defRPr kumimoji="1" sz="1800" kern="1200">
                <a:solidFill>
                  <a:schemeClr val="tx1"/>
                </a:solidFill>
                <a:latin typeface="ＭＳ Ｐゴシック" panose="020B0600070205080204" pitchFamily="50" charset="-128"/>
                <a:ea typeface="ＭＳ Ｐゴシック" panose="020B0600070205080204" pitchFamily="50"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endParaRPr lang="ja-JP" altLang="en-US" sz="2800" b="1" dirty="0"/>
          </a:p>
        </p:txBody>
      </p:sp>
      <p:sp>
        <p:nvSpPr>
          <p:cNvPr id="9" name="コンテンツ プレースホルダー 8">
            <a:extLst>
              <a:ext uri="{FF2B5EF4-FFF2-40B4-BE49-F238E27FC236}">
                <a16:creationId xmlns:a16="http://schemas.microsoft.com/office/drawing/2014/main" id="{8A1F8EBE-31BE-BD20-F119-2273EEA941CF}"/>
              </a:ext>
            </a:extLst>
          </p:cNvPr>
          <p:cNvSpPr txBox="1">
            <a:spLocks/>
          </p:cNvSpPr>
          <p:nvPr/>
        </p:nvSpPr>
        <p:spPr>
          <a:xfrm>
            <a:off x="466776" y="1541745"/>
            <a:ext cx="3333750" cy="961983"/>
          </a:xfrm>
          <a:prstGeom prst="roundRect">
            <a:avLst>
              <a:gd name="adj" fmla="val 4090"/>
            </a:avLst>
          </a:prstGeom>
          <a:ln w="25400">
            <a:solidFill>
              <a:srgbClr val="00B0F0"/>
            </a:solidFill>
          </a:ln>
        </p:spPr>
        <p:txBody>
          <a:bodyPr vert="horz" lIns="91440" tIns="45720" rIns="91440" bIns="45720" rtlCol="0">
            <a:noAutofit/>
          </a:bodyPr>
          <a:lstStyle>
            <a:lvl1pPr marL="0" indent="0" algn="l" defTabSz="914400" rtl="0" eaLnBrk="1" latinLnBrk="0" hangingPunct="1">
              <a:lnSpc>
                <a:spcPct val="110000"/>
              </a:lnSpc>
              <a:spcBef>
                <a:spcPts val="0"/>
              </a:spcBef>
              <a:buFontTx/>
              <a:buNone/>
              <a:defRPr kumimoji="1" sz="4000" kern="1200">
                <a:solidFill>
                  <a:schemeClr val="tx1"/>
                </a:solidFill>
                <a:latin typeface="ＭＳ Ｐゴシック" panose="020B0600070205080204" pitchFamily="50" charset="-128"/>
                <a:ea typeface="ＭＳ Ｐゴシック" panose="020B0600070205080204" pitchFamily="50" charset="-128"/>
                <a:cs typeface="+mn-cs"/>
              </a:defRPr>
            </a:lvl1pPr>
            <a:lvl2pPr marL="457200" indent="0" algn="l" defTabSz="914400" rtl="0" eaLnBrk="1" latinLnBrk="0" hangingPunct="1">
              <a:lnSpc>
                <a:spcPct val="110000"/>
              </a:lnSpc>
              <a:spcBef>
                <a:spcPts val="0"/>
              </a:spcBef>
              <a:buFontTx/>
              <a:buNone/>
              <a:defRPr kumimoji="1" sz="4000" kern="1200">
                <a:solidFill>
                  <a:schemeClr val="tx1"/>
                </a:solidFill>
                <a:latin typeface="ＭＳ Ｐゴシック" panose="020B0600070205080204" pitchFamily="50" charset="-128"/>
                <a:ea typeface="ＭＳ Ｐゴシック" panose="020B0600070205080204" pitchFamily="50" charset="-128"/>
                <a:cs typeface="+mn-cs"/>
              </a:defRPr>
            </a:lvl2pPr>
            <a:lvl3pPr marL="914400" indent="0" algn="l" defTabSz="914400" rtl="0" eaLnBrk="1" latinLnBrk="0" hangingPunct="1">
              <a:lnSpc>
                <a:spcPct val="110000"/>
              </a:lnSpc>
              <a:spcBef>
                <a:spcPts val="500"/>
              </a:spcBef>
              <a:buFontTx/>
              <a:buNone/>
              <a:defRPr kumimoji="1" sz="2000" kern="1200">
                <a:solidFill>
                  <a:schemeClr val="tx1"/>
                </a:solidFill>
                <a:latin typeface="ＭＳ Ｐゴシック" panose="020B0600070205080204" pitchFamily="50" charset="-128"/>
                <a:ea typeface="ＭＳ Ｐゴシック" panose="020B0600070205080204" pitchFamily="50" charset="-128"/>
                <a:cs typeface="+mn-cs"/>
              </a:defRPr>
            </a:lvl3pPr>
            <a:lvl4pPr marL="1371600" indent="0" algn="l" defTabSz="914400" rtl="0" eaLnBrk="1" latinLnBrk="0" hangingPunct="1">
              <a:lnSpc>
                <a:spcPct val="110000"/>
              </a:lnSpc>
              <a:spcBef>
                <a:spcPts val="500"/>
              </a:spcBef>
              <a:buFontTx/>
              <a:buNone/>
              <a:defRPr kumimoji="1" sz="1800" kern="1200">
                <a:solidFill>
                  <a:schemeClr val="tx1"/>
                </a:solidFill>
                <a:latin typeface="ＭＳ Ｐゴシック" panose="020B0600070205080204" pitchFamily="50" charset="-128"/>
                <a:ea typeface="ＭＳ Ｐゴシック" panose="020B0600070205080204" pitchFamily="50" charset="-128"/>
                <a:cs typeface="+mn-cs"/>
              </a:defRPr>
            </a:lvl4pPr>
            <a:lvl5pPr marL="1828800" indent="0" algn="l" defTabSz="914400" rtl="0" eaLnBrk="1" latinLnBrk="0" hangingPunct="1">
              <a:lnSpc>
                <a:spcPct val="110000"/>
              </a:lnSpc>
              <a:spcBef>
                <a:spcPts val="500"/>
              </a:spcBef>
              <a:buFontTx/>
              <a:buNone/>
              <a:defRPr kumimoji="1" sz="1800" kern="1200">
                <a:solidFill>
                  <a:schemeClr val="tx1"/>
                </a:solidFill>
                <a:latin typeface="ＭＳ Ｐゴシック" panose="020B0600070205080204" pitchFamily="50" charset="-128"/>
                <a:ea typeface="ＭＳ Ｐゴシック" panose="020B0600070205080204" pitchFamily="50"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endParaRPr lang="ja-JP" altLang="en-US" sz="2800" b="1" dirty="0"/>
          </a:p>
        </p:txBody>
      </p:sp>
      <p:pic>
        <p:nvPicPr>
          <p:cNvPr id="4" name="図 3" descr="link.png">
            <a:hlinkClick r:id="rId5" action="ppaction://hlinksldjump"/>
            <a:extLst>
              <a:ext uri="{FF2B5EF4-FFF2-40B4-BE49-F238E27FC236}">
                <a16:creationId xmlns:a16="http://schemas.microsoft.com/office/drawing/2014/main" id="{7DB38991-5E7A-6975-812D-EF795BD20496}"/>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312836" y="1615679"/>
            <a:ext cx="524213" cy="149340"/>
          </a:xfrm>
          <a:prstGeom prst="rect">
            <a:avLst/>
          </a:prstGeom>
        </p:spPr>
      </p:pic>
      <p:sp>
        <p:nvSpPr>
          <p:cNvPr id="14" name="コンテンツ プレースホルダー 8">
            <a:extLst>
              <a:ext uri="{FF2B5EF4-FFF2-40B4-BE49-F238E27FC236}">
                <a16:creationId xmlns:a16="http://schemas.microsoft.com/office/drawing/2014/main" id="{27746CFF-4559-E57D-F46D-6E891F4101F6}"/>
              </a:ext>
            </a:extLst>
          </p:cNvPr>
          <p:cNvSpPr txBox="1">
            <a:spLocks/>
          </p:cNvSpPr>
          <p:nvPr/>
        </p:nvSpPr>
        <p:spPr>
          <a:xfrm>
            <a:off x="486101" y="3595834"/>
            <a:ext cx="3333035" cy="936000"/>
          </a:xfrm>
          <a:prstGeom prst="roundRect">
            <a:avLst>
              <a:gd name="adj" fmla="val 4090"/>
            </a:avLst>
          </a:prstGeom>
          <a:ln w="25400">
            <a:solidFill>
              <a:srgbClr val="00B0F0"/>
            </a:solidFill>
          </a:ln>
        </p:spPr>
        <p:txBody>
          <a:bodyPr vert="horz" lIns="91440" tIns="45720" rIns="91440" bIns="45720" rtlCol="0">
            <a:noAutofit/>
          </a:bodyPr>
          <a:lstStyle>
            <a:lvl1pPr marL="0" indent="0" algn="l" defTabSz="914400" rtl="0" eaLnBrk="1" latinLnBrk="0" hangingPunct="1">
              <a:lnSpc>
                <a:spcPct val="110000"/>
              </a:lnSpc>
              <a:spcBef>
                <a:spcPts val="0"/>
              </a:spcBef>
              <a:buFontTx/>
              <a:buNone/>
              <a:defRPr kumimoji="1" sz="4000" kern="1200">
                <a:solidFill>
                  <a:schemeClr val="tx1"/>
                </a:solidFill>
                <a:latin typeface="ＭＳ Ｐゴシック" panose="020B0600070205080204" pitchFamily="50" charset="-128"/>
                <a:ea typeface="ＭＳ Ｐゴシック" panose="020B0600070205080204" pitchFamily="50" charset="-128"/>
                <a:cs typeface="+mn-cs"/>
              </a:defRPr>
            </a:lvl1pPr>
            <a:lvl2pPr marL="457200" indent="0" algn="l" defTabSz="914400" rtl="0" eaLnBrk="1" latinLnBrk="0" hangingPunct="1">
              <a:lnSpc>
                <a:spcPct val="110000"/>
              </a:lnSpc>
              <a:spcBef>
                <a:spcPts val="0"/>
              </a:spcBef>
              <a:buFontTx/>
              <a:buNone/>
              <a:defRPr kumimoji="1" sz="4000" kern="1200">
                <a:solidFill>
                  <a:schemeClr val="tx1"/>
                </a:solidFill>
                <a:latin typeface="ＭＳ Ｐゴシック" panose="020B0600070205080204" pitchFamily="50" charset="-128"/>
                <a:ea typeface="ＭＳ Ｐゴシック" panose="020B0600070205080204" pitchFamily="50" charset="-128"/>
                <a:cs typeface="+mn-cs"/>
              </a:defRPr>
            </a:lvl2pPr>
            <a:lvl3pPr marL="914400" indent="0" algn="l" defTabSz="914400" rtl="0" eaLnBrk="1" latinLnBrk="0" hangingPunct="1">
              <a:lnSpc>
                <a:spcPct val="110000"/>
              </a:lnSpc>
              <a:spcBef>
                <a:spcPts val="500"/>
              </a:spcBef>
              <a:buFontTx/>
              <a:buNone/>
              <a:defRPr kumimoji="1" sz="2000" kern="1200">
                <a:solidFill>
                  <a:schemeClr val="tx1"/>
                </a:solidFill>
                <a:latin typeface="ＭＳ Ｐゴシック" panose="020B0600070205080204" pitchFamily="50" charset="-128"/>
                <a:ea typeface="ＭＳ Ｐゴシック" panose="020B0600070205080204" pitchFamily="50" charset="-128"/>
                <a:cs typeface="+mn-cs"/>
              </a:defRPr>
            </a:lvl3pPr>
            <a:lvl4pPr marL="1371600" indent="0" algn="l" defTabSz="914400" rtl="0" eaLnBrk="1" latinLnBrk="0" hangingPunct="1">
              <a:lnSpc>
                <a:spcPct val="110000"/>
              </a:lnSpc>
              <a:spcBef>
                <a:spcPts val="500"/>
              </a:spcBef>
              <a:buFontTx/>
              <a:buNone/>
              <a:defRPr kumimoji="1" sz="1800" kern="1200">
                <a:solidFill>
                  <a:schemeClr val="tx1"/>
                </a:solidFill>
                <a:latin typeface="ＭＳ Ｐゴシック" panose="020B0600070205080204" pitchFamily="50" charset="-128"/>
                <a:ea typeface="ＭＳ Ｐゴシック" panose="020B0600070205080204" pitchFamily="50" charset="-128"/>
                <a:cs typeface="+mn-cs"/>
              </a:defRPr>
            </a:lvl4pPr>
            <a:lvl5pPr marL="1828800" indent="0" algn="l" defTabSz="914400" rtl="0" eaLnBrk="1" latinLnBrk="0" hangingPunct="1">
              <a:lnSpc>
                <a:spcPct val="110000"/>
              </a:lnSpc>
              <a:spcBef>
                <a:spcPts val="500"/>
              </a:spcBef>
              <a:buFontTx/>
              <a:buNone/>
              <a:defRPr kumimoji="1" sz="1800" kern="1200">
                <a:solidFill>
                  <a:schemeClr val="tx1"/>
                </a:solidFill>
                <a:latin typeface="ＭＳ Ｐゴシック" panose="020B0600070205080204" pitchFamily="50" charset="-128"/>
                <a:ea typeface="ＭＳ Ｐゴシック" panose="020B0600070205080204" pitchFamily="50"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endParaRPr lang="ja-JP" altLang="en-US" sz="2800" b="1" dirty="0"/>
          </a:p>
        </p:txBody>
      </p:sp>
      <p:sp>
        <p:nvSpPr>
          <p:cNvPr id="15" name="コンテンツ プレースホルダー 8">
            <a:extLst>
              <a:ext uri="{FF2B5EF4-FFF2-40B4-BE49-F238E27FC236}">
                <a16:creationId xmlns:a16="http://schemas.microsoft.com/office/drawing/2014/main" id="{DCAFDDAE-A05A-C93A-7F79-78AFFB8D6D4E}"/>
              </a:ext>
            </a:extLst>
          </p:cNvPr>
          <p:cNvSpPr txBox="1">
            <a:spLocks/>
          </p:cNvSpPr>
          <p:nvPr/>
        </p:nvSpPr>
        <p:spPr>
          <a:xfrm>
            <a:off x="488039" y="4559955"/>
            <a:ext cx="3333035" cy="1450428"/>
          </a:xfrm>
          <a:prstGeom prst="roundRect">
            <a:avLst>
              <a:gd name="adj" fmla="val 4090"/>
            </a:avLst>
          </a:prstGeom>
          <a:ln w="25400">
            <a:solidFill>
              <a:srgbClr val="00B0F0"/>
            </a:solidFill>
          </a:ln>
        </p:spPr>
        <p:txBody>
          <a:bodyPr vert="horz" lIns="91440" tIns="45720" rIns="91440" bIns="45720" rtlCol="0">
            <a:noAutofit/>
          </a:bodyPr>
          <a:lstStyle>
            <a:lvl1pPr marL="0" indent="0" algn="l" defTabSz="914400" rtl="0" eaLnBrk="1" latinLnBrk="0" hangingPunct="1">
              <a:lnSpc>
                <a:spcPct val="110000"/>
              </a:lnSpc>
              <a:spcBef>
                <a:spcPts val="0"/>
              </a:spcBef>
              <a:buFontTx/>
              <a:buNone/>
              <a:defRPr kumimoji="1" sz="4000" kern="1200">
                <a:solidFill>
                  <a:schemeClr val="tx1"/>
                </a:solidFill>
                <a:latin typeface="ＭＳ Ｐゴシック" panose="020B0600070205080204" pitchFamily="50" charset="-128"/>
                <a:ea typeface="ＭＳ Ｐゴシック" panose="020B0600070205080204" pitchFamily="50" charset="-128"/>
                <a:cs typeface="+mn-cs"/>
              </a:defRPr>
            </a:lvl1pPr>
            <a:lvl2pPr marL="457200" indent="0" algn="l" defTabSz="914400" rtl="0" eaLnBrk="1" latinLnBrk="0" hangingPunct="1">
              <a:lnSpc>
                <a:spcPct val="110000"/>
              </a:lnSpc>
              <a:spcBef>
                <a:spcPts val="0"/>
              </a:spcBef>
              <a:buFontTx/>
              <a:buNone/>
              <a:defRPr kumimoji="1" sz="4000" kern="1200">
                <a:solidFill>
                  <a:schemeClr val="tx1"/>
                </a:solidFill>
                <a:latin typeface="ＭＳ Ｐゴシック" panose="020B0600070205080204" pitchFamily="50" charset="-128"/>
                <a:ea typeface="ＭＳ Ｐゴシック" panose="020B0600070205080204" pitchFamily="50" charset="-128"/>
                <a:cs typeface="+mn-cs"/>
              </a:defRPr>
            </a:lvl2pPr>
            <a:lvl3pPr marL="914400" indent="0" algn="l" defTabSz="914400" rtl="0" eaLnBrk="1" latinLnBrk="0" hangingPunct="1">
              <a:lnSpc>
                <a:spcPct val="110000"/>
              </a:lnSpc>
              <a:spcBef>
                <a:spcPts val="500"/>
              </a:spcBef>
              <a:buFontTx/>
              <a:buNone/>
              <a:defRPr kumimoji="1" sz="2000" kern="1200">
                <a:solidFill>
                  <a:schemeClr val="tx1"/>
                </a:solidFill>
                <a:latin typeface="ＭＳ Ｐゴシック" panose="020B0600070205080204" pitchFamily="50" charset="-128"/>
                <a:ea typeface="ＭＳ Ｐゴシック" panose="020B0600070205080204" pitchFamily="50" charset="-128"/>
                <a:cs typeface="+mn-cs"/>
              </a:defRPr>
            </a:lvl3pPr>
            <a:lvl4pPr marL="1371600" indent="0" algn="l" defTabSz="914400" rtl="0" eaLnBrk="1" latinLnBrk="0" hangingPunct="1">
              <a:lnSpc>
                <a:spcPct val="110000"/>
              </a:lnSpc>
              <a:spcBef>
                <a:spcPts val="500"/>
              </a:spcBef>
              <a:buFontTx/>
              <a:buNone/>
              <a:defRPr kumimoji="1" sz="1800" kern="1200">
                <a:solidFill>
                  <a:schemeClr val="tx1"/>
                </a:solidFill>
                <a:latin typeface="ＭＳ Ｐゴシック" panose="020B0600070205080204" pitchFamily="50" charset="-128"/>
                <a:ea typeface="ＭＳ Ｐゴシック" panose="020B0600070205080204" pitchFamily="50" charset="-128"/>
                <a:cs typeface="+mn-cs"/>
              </a:defRPr>
            </a:lvl4pPr>
            <a:lvl5pPr marL="1828800" indent="0" algn="l" defTabSz="914400" rtl="0" eaLnBrk="1" latinLnBrk="0" hangingPunct="1">
              <a:lnSpc>
                <a:spcPct val="110000"/>
              </a:lnSpc>
              <a:spcBef>
                <a:spcPts val="500"/>
              </a:spcBef>
              <a:buFontTx/>
              <a:buNone/>
              <a:defRPr kumimoji="1" sz="1800" kern="1200">
                <a:solidFill>
                  <a:schemeClr val="tx1"/>
                </a:solidFill>
                <a:latin typeface="ＭＳ Ｐゴシック" panose="020B0600070205080204" pitchFamily="50" charset="-128"/>
                <a:ea typeface="ＭＳ Ｐゴシック" panose="020B0600070205080204" pitchFamily="50"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endParaRPr lang="ja-JP" altLang="en-US" sz="2800" b="1" dirty="0"/>
          </a:p>
        </p:txBody>
      </p:sp>
      <p:sp>
        <p:nvSpPr>
          <p:cNvPr id="12" name="コンテンツ プレースホルダー 8">
            <a:extLst>
              <a:ext uri="{FF2B5EF4-FFF2-40B4-BE49-F238E27FC236}">
                <a16:creationId xmlns:a16="http://schemas.microsoft.com/office/drawing/2014/main" id="{320F7222-0B9B-772B-BAA7-AD6C3514D383}"/>
              </a:ext>
            </a:extLst>
          </p:cNvPr>
          <p:cNvSpPr txBox="1">
            <a:spLocks/>
          </p:cNvSpPr>
          <p:nvPr/>
        </p:nvSpPr>
        <p:spPr>
          <a:xfrm>
            <a:off x="4876256" y="1510923"/>
            <a:ext cx="3333750" cy="2188238"/>
          </a:xfrm>
          <a:prstGeom prst="roundRect">
            <a:avLst>
              <a:gd name="adj" fmla="val 4090"/>
            </a:avLst>
          </a:prstGeom>
          <a:ln w="25400">
            <a:solidFill>
              <a:srgbClr val="00B0F0"/>
            </a:solidFill>
          </a:ln>
        </p:spPr>
        <p:txBody>
          <a:bodyPr vert="horz" lIns="91440" tIns="45720" rIns="91440" bIns="45720" rtlCol="0">
            <a:noAutofit/>
          </a:bodyPr>
          <a:lstStyle>
            <a:lvl1pPr marL="0" indent="0" algn="l" defTabSz="914400" rtl="0" eaLnBrk="1" latinLnBrk="0" hangingPunct="1">
              <a:lnSpc>
                <a:spcPct val="110000"/>
              </a:lnSpc>
              <a:spcBef>
                <a:spcPts val="0"/>
              </a:spcBef>
              <a:buFontTx/>
              <a:buNone/>
              <a:defRPr kumimoji="1" sz="4000" kern="1200">
                <a:solidFill>
                  <a:schemeClr val="tx1"/>
                </a:solidFill>
                <a:latin typeface="ＭＳ Ｐゴシック" panose="020B0600070205080204" pitchFamily="50" charset="-128"/>
                <a:ea typeface="ＭＳ Ｐゴシック" panose="020B0600070205080204" pitchFamily="50" charset="-128"/>
                <a:cs typeface="+mn-cs"/>
              </a:defRPr>
            </a:lvl1pPr>
            <a:lvl2pPr marL="457200" indent="0" algn="l" defTabSz="914400" rtl="0" eaLnBrk="1" latinLnBrk="0" hangingPunct="1">
              <a:lnSpc>
                <a:spcPct val="110000"/>
              </a:lnSpc>
              <a:spcBef>
                <a:spcPts val="0"/>
              </a:spcBef>
              <a:buFontTx/>
              <a:buNone/>
              <a:defRPr kumimoji="1" sz="4000" kern="1200">
                <a:solidFill>
                  <a:schemeClr val="tx1"/>
                </a:solidFill>
                <a:latin typeface="ＭＳ Ｐゴシック" panose="020B0600070205080204" pitchFamily="50" charset="-128"/>
                <a:ea typeface="ＭＳ Ｐゴシック" panose="020B0600070205080204" pitchFamily="50" charset="-128"/>
                <a:cs typeface="+mn-cs"/>
              </a:defRPr>
            </a:lvl2pPr>
            <a:lvl3pPr marL="914400" indent="0" algn="l" defTabSz="914400" rtl="0" eaLnBrk="1" latinLnBrk="0" hangingPunct="1">
              <a:lnSpc>
                <a:spcPct val="110000"/>
              </a:lnSpc>
              <a:spcBef>
                <a:spcPts val="500"/>
              </a:spcBef>
              <a:buFontTx/>
              <a:buNone/>
              <a:defRPr kumimoji="1" sz="2000" kern="1200">
                <a:solidFill>
                  <a:schemeClr val="tx1"/>
                </a:solidFill>
                <a:latin typeface="ＭＳ Ｐゴシック" panose="020B0600070205080204" pitchFamily="50" charset="-128"/>
                <a:ea typeface="ＭＳ Ｐゴシック" panose="020B0600070205080204" pitchFamily="50" charset="-128"/>
                <a:cs typeface="+mn-cs"/>
              </a:defRPr>
            </a:lvl3pPr>
            <a:lvl4pPr marL="1371600" indent="0" algn="l" defTabSz="914400" rtl="0" eaLnBrk="1" latinLnBrk="0" hangingPunct="1">
              <a:lnSpc>
                <a:spcPct val="110000"/>
              </a:lnSpc>
              <a:spcBef>
                <a:spcPts val="500"/>
              </a:spcBef>
              <a:buFontTx/>
              <a:buNone/>
              <a:defRPr kumimoji="1" sz="1800" kern="1200">
                <a:solidFill>
                  <a:schemeClr val="tx1"/>
                </a:solidFill>
                <a:latin typeface="ＭＳ Ｐゴシック" panose="020B0600070205080204" pitchFamily="50" charset="-128"/>
                <a:ea typeface="ＭＳ Ｐゴシック" panose="020B0600070205080204" pitchFamily="50" charset="-128"/>
                <a:cs typeface="+mn-cs"/>
              </a:defRPr>
            </a:lvl4pPr>
            <a:lvl5pPr marL="1828800" indent="0" algn="l" defTabSz="914400" rtl="0" eaLnBrk="1" latinLnBrk="0" hangingPunct="1">
              <a:lnSpc>
                <a:spcPct val="110000"/>
              </a:lnSpc>
              <a:spcBef>
                <a:spcPts val="500"/>
              </a:spcBef>
              <a:buFontTx/>
              <a:buNone/>
              <a:defRPr kumimoji="1" sz="1800" kern="1200">
                <a:solidFill>
                  <a:schemeClr val="tx1"/>
                </a:solidFill>
                <a:latin typeface="ＭＳ Ｐゴシック" panose="020B0600070205080204" pitchFamily="50" charset="-128"/>
                <a:ea typeface="ＭＳ Ｐゴシック" panose="020B0600070205080204" pitchFamily="50"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endParaRPr lang="ja-JP" altLang="en-US" sz="2800" b="1" dirty="0"/>
          </a:p>
        </p:txBody>
      </p:sp>
      <p:sp>
        <p:nvSpPr>
          <p:cNvPr id="13" name="コンテンツ プレースホルダー 8">
            <a:extLst>
              <a:ext uri="{FF2B5EF4-FFF2-40B4-BE49-F238E27FC236}">
                <a16:creationId xmlns:a16="http://schemas.microsoft.com/office/drawing/2014/main" id="{10C2229D-A3CE-9A99-5F1D-C4AD02BEAA64}"/>
              </a:ext>
            </a:extLst>
          </p:cNvPr>
          <p:cNvSpPr txBox="1">
            <a:spLocks/>
          </p:cNvSpPr>
          <p:nvPr/>
        </p:nvSpPr>
        <p:spPr>
          <a:xfrm>
            <a:off x="4876256" y="3730539"/>
            <a:ext cx="3333750" cy="1524269"/>
          </a:xfrm>
          <a:prstGeom prst="roundRect">
            <a:avLst>
              <a:gd name="adj" fmla="val 4090"/>
            </a:avLst>
          </a:prstGeom>
          <a:ln w="25400">
            <a:solidFill>
              <a:srgbClr val="00B0F0"/>
            </a:solidFill>
          </a:ln>
        </p:spPr>
        <p:txBody>
          <a:bodyPr vert="horz" lIns="91440" tIns="45720" rIns="91440" bIns="45720" rtlCol="0">
            <a:noAutofit/>
          </a:bodyPr>
          <a:lstStyle>
            <a:lvl1pPr marL="0" indent="0" algn="l" defTabSz="914400" rtl="0" eaLnBrk="1" latinLnBrk="0" hangingPunct="1">
              <a:lnSpc>
                <a:spcPct val="110000"/>
              </a:lnSpc>
              <a:spcBef>
                <a:spcPts val="0"/>
              </a:spcBef>
              <a:buFontTx/>
              <a:buNone/>
              <a:defRPr kumimoji="1" sz="4000" kern="1200">
                <a:solidFill>
                  <a:schemeClr val="tx1"/>
                </a:solidFill>
                <a:latin typeface="ＭＳ Ｐゴシック" panose="020B0600070205080204" pitchFamily="50" charset="-128"/>
                <a:ea typeface="ＭＳ Ｐゴシック" panose="020B0600070205080204" pitchFamily="50" charset="-128"/>
                <a:cs typeface="+mn-cs"/>
              </a:defRPr>
            </a:lvl1pPr>
            <a:lvl2pPr marL="457200" indent="0" algn="l" defTabSz="914400" rtl="0" eaLnBrk="1" latinLnBrk="0" hangingPunct="1">
              <a:lnSpc>
                <a:spcPct val="110000"/>
              </a:lnSpc>
              <a:spcBef>
                <a:spcPts val="0"/>
              </a:spcBef>
              <a:buFontTx/>
              <a:buNone/>
              <a:defRPr kumimoji="1" sz="4000" kern="1200">
                <a:solidFill>
                  <a:schemeClr val="tx1"/>
                </a:solidFill>
                <a:latin typeface="ＭＳ Ｐゴシック" panose="020B0600070205080204" pitchFamily="50" charset="-128"/>
                <a:ea typeface="ＭＳ Ｐゴシック" panose="020B0600070205080204" pitchFamily="50" charset="-128"/>
                <a:cs typeface="+mn-cs"/>
              </a:defRPr>
            </a:lvl2pPr>
            <a:lvl3pPr marL="914400" indent="0" algn="l" defTabSz="914400" rtl="0" eaLnBrk="1" latinLnBrk="0" hangingPunct="1">
              <a:lnSpc>
                <a:spcPct val="110000"/>
              </a:lnSpc>
              <a:spcBef>
                <a:spcPts val="500"/>
              </a:spcBef>
              <a:buFontTx/>
              <a:buNone/>
              <a:defRPr kumimoji="1" sz="2000" kern="1200">
                <a:solidFill>
                  <a:schemeClr val="tx1"/>
                </a:solidFill>
                <a:latin typeface="ＭＳ Ｐゴシック" panose="020B0600070205080204" pitchFamily="50" charset="-128"/>
                <a:ea typeface="ＭＳ Ｐゴシック" panose="020B0600070205080204" pitchFamily="50" charset="-128"/>
                <a:cs typeface="+mn-cs"/>
              </a:defRPr>
            </a:lvl3pPr>
            <a:lvl4pPr marL="1371600" indent="0" algn="l" defTabSz="914400" rtl="0" eaLnBrk="1" latinLnBrk="0" hangingPunct="1">
              <a:lnSpc>
                <a:spcPct val="110000"/>
              </a:lnSpc>
              <a:spcBef>
                <a:spcPts val="500"/>
              </a:spcBef>
              <a:buFontTx/>
              <a:buNone/>
              <a:defRPr kumimoji="1" sz="1800" kern="1200">
                <a:solidFill>
                  <a:schemeClr val="tx1"/>
                </a:solidFill>
                <a:latin typeface="ＭＳ Ｐゴシック" panose="020B0600070205080204" pitchFamily="50" charset="-128"/>
                <a:ea typeface="ＭＳ Ｐゴシック" panose="020B0600070205080204" pitchFamily="50" charset="-128"/>
                <a:cs typeface="+mn-cs"/>
              </a:defRPr>
            </a:lvl4pPr>
            <a:lvl5pPr marL="1828800" indent="0" algn="l" defTabSz="914400" rtl="0" eaLnBrk="1" latinLnBrk="0" hangingPunct="1">
              <a:lnSpc>
                <a:spcPct val="110000"/>
              </a:lnSpc>
              <a:spcBef>
                <a:spcPts val="500"/>
              </a:spcBef>
              <a:buFontTx/>
              <a:buNone/>
              <a:defRPr kumimoji="1" sz="1800" kern="1200">
                <a:solidFill>
                  <a:schemeClr val="tx1"/>
                </a:solidFill>
                <a:latin typeface="ＭＳ Ｐゴシック" panose="020B0600070205080204" pitchFamily="50" charset="-128"/>
                <a:ea typeface="ＭＳ Ｐゴシック" panose="020B0600070205080204" pitchFamily="50"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endParaRPr lang="ja-JP" altLang="en-US" sz="2800" b="1" dirty="0"/>
          </a:p>
        </p:txBody>
      </p:sp>
      <p:pic>
        <p:nvPicPr>
          <p:cNvPr id="16" name="図 15" descr="link.png">
            <a:hlinkClick r:id="rId7" action="ppaction://hlinksldjump"/>
            <a:extLst>
              <a:ext uri="{FF2B5EF4-FFF2-40B4-BE49-F238E27FC236}">
                <a16:creationId xmlns:a16="http://schemas.microsoft.com/office/drawing/2014/main" id="{1067A4E0-D992-9FB1-4A2C-DB7000823879}"/>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322126" y="3709315"/>
            <a:ext cx="524213" cy="149340"/>
          </a:xfrm>
          <a:prstGeom prst="rect">
            <a:avLst/>
          </a:prstGeom>
        </p:spPr>
      </p:pic>
      <p:pic>
        <p:nvPicPr>
          <p:cNvPr id="17" name="図 16" descr="link.png">
            <a:hlinkClick r:id="rId8" action="ppaction://hlinksldjump"/>
            <a:extLst>
              <a:ext uri="{FF2B5EF4-FFF2-40B4-BE49-F238E27FC236}">
                <a16:creationId xmlns:a16="http://schemas.microsoft.com/office/drawing/2014/main" id="{AE771367-4225-6E34-5BF7-F60FB862D1CC}"/>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916472" y="4600835"/>
            <a:ext cx="524213" cy="149340"/>
          </a:xfrm>
          <a:prstGeom prst="rect">
            <a:avLst/>
          </a:prstGeom>
        </p:spPr>
      </p:pic>
      <p:pic>
        <p:nvPicPr>
          <p:cNvPr id="18" name="図 17" descr="link.png">
            <a:hlinkClick r:id="rId9" action="ppaction://hlinksldjump"/>
            <a:extLst>
              <a:ext uri="{FF2B5EF4-FFF2-40B4-BE49-F238E27FC236}">
                <a16:creationId xmlns:a16="http://schemas.microsoft.com/office/drawing/2014/main" id="{9D324595-227E-23AF-5B58-89FB8018DE7F}"/>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868628" y="3628402"/>
            <a:ext cx="524213" cy="149340"/>
          </a:xfrm>
          <a:prstGeom prst="rect">
            <a:avLst/>
          </a:prstGeom>
        </p:spPr>
      </p:pic>
      <p:pic>
        <p:nvPicPr>
          <p:cNvPr id="19" name="図 18" descr="link.png">
            <a:hlinkClick r:id="rId10" action="ppaction://hlinksldjump"/>
            <a:extLst>
              <a:ext uri="{FF2B5EF4-FFF2-40B4-BE49-F238E27FC236}">
                <a16:creationId xmlns:a16="http://schemas.microsoft.com/office/drawing/2014/main" id="{4CEB7D96-20AA-6336-B7AD-05A2B9E04442}"/>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881270" y="2564691"/>
            <a:ext cx="524213" cy="149340"/>
          </a:xfrm>
          <a:prstGeom prst="rect">
            <a:avLst/>
          </a:prstGeom>
        </p:spPr>
      </p:pic>
      <p:pic>
        <p:nvPicPr>
          <p:cNvPr id="20" name="図 19" descr="link.png">
            <a:hlinkClick r:id="rId11" action="ppaction://hlinksldjump"/>
            <a:extLst>
              <a:ext uri="{FF2B5EF4-FFF2-40B4-BE49-F238E27FC236}">
                <a16:creationId xmlns:a16="http://schemas.microsoft.com/office/drawing/2014/main" id="{55C4DE39-6B98-9D3C-13DC-C8FC60BE2792}"/>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881270" y="1613663"/>
            <a:ext cx="524213" cy="149340"/>
          </a:xfrm>
          <a:prstGeom prst="rect">
            <a:avLst/>
          </a:prstGeom>
        </p:spPr>
      </p:pic>
      <p:pic>
        <p:nvPicPr>
          <p:cNvPr id="21" name="図 20" descr="link.png">
            <a:hlinkClick r:id="rId12" action="ppaction://hlinksldjump"/>
            <a:extLst>
              <a:ext uri="{FF2B5EF4-FFF2-40B4-BE49-F238E27FC236}">
                <a16:creationId xmlns:a16="http://schemas.microsoft.com/office/drawing/2014/main" id="{26759CBB-82C5-AF77-9035-AEE188234EC5}"/>
              </a:ext>
            </a:extLst>
          </p:cNvPr>
          <p:cNvPicPr>
            <a:picLocks noChangeAspect="1"/>
          </p:cNvPicPr>
          <p:nvPr/>
        </p:nvPicPr>
        <p:blipFill>
          <a:blip r:embed="rId13" cstate="print">
            <a:alphaModFix amt="91000"/>
            <a:duotone>
              <a:prstClr val="black"/>
              <a:schemeClr val="accent4">
                <a:tint val="45000"/>
                <a:satMod val="400000"/>
              </a:schemeClr>
            </a:duotone>
            <a:extLst>
              <a:ext uri="{BEBA8EAE-BF5A-486C-A8C5-ECC9F3942E4B}">
                <a14:imgProps xmlns:a14="http://schemas.microsoft.com/office/drawing/2010/main">
                  <a14:imgLayer r:embed="rId14">
                    <a14:imgEffect>
                      <a14:colorTemperature colorTemp="6400"/>
                    </a14:imgEffect>
                  </a14:imgLayer>
                </a14:imgProps>
              </a:ext>
              <a:ext uri="{28A0092B-C50C-407E-A947-70E740481C1C}">
                <a14:useLocalDpi xmlns:a14="http://schemas.microsoft.com/office/drawing/2010/main" val="0"/>
              </a:ext>
            </a:extLst>
          </a:blip>
          <a:stretch>
            <a:fillRect/>
          </a:stretch>
        </p:blipFill>
        <p:spPr>
          <a:xfrm>
            <a:off x="3886328" y="1799629"/>
            <a:ext cx="524213" cy="149340"/>
          </a:xfrm>
          <a:prstGeom prst="rect">
            <a:avLst/>
          </a:prstGeom>
          <a:noFill/>
        </p:spPr>
      </p:pic>
      <p:pic>
        <p:nvPicPr>
          <p:cNvPr id="22" name="図 21" descr="link.png">
            <a:hlinkClick r:id="rId15" action="ppaction://hlinksldjump"/>
            <a:extLst>
              <a:ext uri="{FF2B5EF4-FFF2-40B4-BE49-F238E27FC236}">
                <a16:creationId xmlns:a16="http://schemas.microsoft.com/office/drawing/2014/main" id="{4044C08F-9783-505D-7676-88358D165B18}"/>
              </a:ext>
            </a:extLst>
          </p:cNvPr>
          <p:cNvPicPr>
            <a:picLocks noChangeAspect="1"/>
          </p:cNvPicPr>
          <p:nvPr/>
        </p:nvPicPr>
        <p:blipFill>
          <a:blip r:embed="rId13" cstate="print">
            <a:alphaModFix amt="91000"/>
            <a:duotone>
              <a:prstClr val="black"/>
              <a:schemeClr val="accent4">
                <a:tint val="45000"/>
                <a:satMod val="400000"/>
              </a:schemeClr>
            </a:duotone>
            <a:extLst>
              <a:ext uri="{BEBA8EAE-BF5A-486C-A8C5-ECC9F3942E4B}">
                <a14:imgProps xmlns:a14="http://schemas.microsoft.com/office/drawing/2010/main">
                  <a14:imgLayer r:embed="rId14">
                    <a14:imgEffect>
                      <a14:colorTemperature colorTemp="6400"/>
                    </a14:imgEffect>
                  </a14:imgLayer>
                </a14:imgProps>
              </a:ext>
              <a:ext uri="{28A0092B-C50C-407E-A947-70E740481C1C}">
                <a14:useLocalDpi xmlns:a14="http://schemas.microsoft.com/office/drawing/2010/main" val="0"/>
              </a:ext>
            </a:extLst>
          </a:blip>
          <a:stretch>
            <a:fillRect/>
          </a:stretch>
        </p:blipFill>
        <p:spPr>
          <a:xfrm>
            <a:off x="3881270" y="2792266"/>
            <a:ext cx="524213" cy="149340"/>
          </a:xfrm>
          <a:prstGeom prst="rect">
            <a:avLst/>
          </a:prstGeom>
          <a:noFill/>
        </p:spPr>
      </p:pic>
      <p:pic>
        <p:nvPicPr>
          <p:cNvPr id="23" name="図 22" descr="link.png">
            <a:hlinkClick r:id="rId16" action="ppaction://hlinksldjump"/>
            <a:extLst>
              <a:ext uri="{FF2B5EF4-FFF2-40B4-BE49-F238E27FC236}">
                <a16:creationId xmlns:a16="http://schemas.microsoft.com/office/drawing/2014/main" id="{41699B7C-7211-F02C-8CE0-468CED14C248}"/>
              </a:ext>
            </a:extLst>
          </p:cNvPr>
          <p:cNvPicPr>
            <a:picLocks noChangeAspect="1"/>
          </p:cNvPicPr>
          <p:nvPr/>
        </p:nvPicPr>
        <p:blipFill>
          <a:blip r:embed="rId13" cstate="print">
            <a:alphaModFix amt="91000"/>
            <a:duotone>
              <a:prstClr val="black"/>
              <a:schemeClr val="accent4">
                <a:tint val="45000"/>
                <a:satMod val="400000"/>
              </a:schemeClr>
            </a:duotone>
            <a:extLst>
              <a:ext uri="{BEBA8EAE-BF5A-486C-A8C5-ECC9F3942E4B}">
                <a14:imgProps xmlns:a14="http://schemas.microsoft.com/office/drawing/2010/main">
                  <a14:imgLayer r:embed="rId14">
                    <a14:imgEffect>
                      <a14:colorTemperature colorTemp="6400"/>
                    </a14:imgEffect>
                  </a14:imgLayer>
                </a14:imgProps>
              </a:ext>
              <a:ext uri="{28A0092B-C50C-407E-A947-70E740481C1C}">
                <a14:useLocalDpi xmlns:a14="http://schemas.microsoft.com/office/drawing/2010/main" val="0"/>
              </a:ext>
            </a:extLst>
          </a:blip>
          <a:stretch>
            <a:fillRect/>
          </a:stretch>
        </p:blipFill>
        <p:spPr>
          <a:xfrm>
            <a:off x="3868627" y="3821841"/>
            <a:ext cx="524213" cy="149340"/>
          </a:xfrm>
          <a:prstGeom prst="rect">
            <a:avLst/>
          </a:prstGeom>
          <a:noFill/>
        </p:spPr>
      </p:pic>
      <p:pic>
        <p:nvPicPr>
          <p:cNvPr id="24" name="図 23" descr="link.png">
            <a:hlinkClick r:id="rId17" action="ppaction://hlinksldjump"/>
            <a:extLst>
              <a:ext uri="{FF2B5EF4-FFF2-40B4-BE49-F238E27FC236}">
                <a16:creationId xmlns:a16="http://schemas.microsoft.com/office/drawing/2014/main" id="{68462EC2-25B7-9B23-47F5-185EADA98D06}"/>
              </a:ext>
            </a:extLst>
          </p:cNvPr>
          <p:cNvPicPr>
            <a:picLocks noChangeAspect="1"/>
          </p:cNvPicPr>
          <p:nvPr/>
        </p:nvPicPr>
        <p:blipFill>
          <a:blip r:embed="rId13" cstate="print">
            <a:alphaModFix amt="91000"/>
            <a:duotone>
              <a:prstClr val="black"/>
              <a:schemeClr val="accent4">
                <a:tint val="45000"/>
                <a:satMod val="400000"/>
              </a:schemeClr>
            </a:duotone>
            <a:extLst>
              <a:ext uri="{BEBA8EAE-BF5A-486C-A8C5-ECC9F3942E4B}">
                <a14:imgProps xmlns:a14="http://schemas.microsoft.com/office/drawing/2010/main">
                  <a14:imgLayer r:embed="rId14">
                    <a14:imgEffect>
                      <a14:colorTemperature colorTemp="6400"/>
                    </a14:imgEffect>
                  </a14:imgLayer>
                </a14:imgProps>
              </a:ext>
              <a:ext uri="{28A0092B-C50C-407E-A947-70E740481C1C}">
                <a14:useLocalDpi xmlns:a14="http://schemas.microsoft.com/office/drawing/2010/main" val="0"/>
              </a:ext>
            </a:extLst>
          </a:blip>
          <a:stretch>
            <a:fillRect/>
          </a:stretch>
        </p:blipFill>
        <p:spPr>
          <a:xfrm>
            <a:off x="3916472" y="4843957"/>
            <a:ext cx="524213" cy="149340"/>
          </a:xfrm>
          <a:prstGeom prst="rect">
            <a:avLst/>
          </a:prstGeom>
          <a:noFill/>
        </p:spPr>
      </p:pic>
      <p:pic>
        <p:nvPicPr>
          <p:cNvPr id="25" name="図 24" descr="link.png">
            <a:hlinkClick r:id="rId18" action="ppaction://hlinksldjump"/>
            <a:extLst>
              <a:ext uri="{FF2B5EF4-FFF2-40B4-BE49-F238E27FC236}">
                <a16:creationId xmlns:a16="http://schemas.microsoft.com/office/drawing/2014/main" id="{15AF6D8F-9A90-F373-FD9E-CF613DD2FC55}"/>
              </a:ext>
            </a:extLst>
          </p:cNvPr>
          <p:cNvPicPr>
            <a:picLocks noChangeAspect="1"/>
          </p:cNvPicPr>
          <p:nvPr/>
        </p:nvPicPr>
        <p:blipFill>
          <a:blip r:embed="rId13" cstate="print">
            <a:alphaModFix amt="91000"/>
            <a:duotone>
              <a:prstClr val="black"/>
              <a:schemeClr val="accent4">
                <a:tint val="45000"/>
                <a:satMod val="400000"/>
              </a:schemeClr>
            </a:duotone>
            <a:extLst>
              <a:ext uri="{BEBA8EAE-BF5A-486C-A8C5-ECC9F3942E4B}">
                <a14:imgProps xmlns:a14="http://schemas.microsoft.com/office/drawing/2010/main">
                  <a14:imgLayer r:embed="rId14">
                    <a14:imgEffect>
                      <a14:colorTemperature colorTemp="6400"/>
                    </a14:imgEffect>
                  </a14:imgLayer>
                </a14:imgProps>
              </a:ext>
              <a:ext uri="{28A0092B-C50C-407E-A947-70E740481C1C}">
                <a14:useLocalDpi xmlns:a14="http://schemas.microsoft.com/office/drawing/2010/main" val="0"/>
              </a:ext>
            </a:extLst>
          </a:blip>
          <a:stretch>
            <a:fillRect/>
          </a:stretch>
        </p:blipFill>
        <p:spPr>
          <a:xfrm>
            <a:off x="8322126" y="1836609"/>
            <a:ext cx="524213" cy="149340"/>
          </a:xfrm>
          <a:prstGeom prst="rect">
            <a:avLst/>
          </a:prstGeom>
          <a:noFill/>
        </p:spPr>
      </p:pic>
      <p:pic>
        <p:nvPicPr>
          <p:cNvPr id="26" name="図 25" descr="link.png">
            <a:hlinkClick r:id="rId19" action="ppaction://hlinksldjump"/>
            <a:extLst>
              <a:ext uri="{FF2B5EF4-FFF2-40B4-BE49-F238E27FC236}">
                <a16:creationId xmlns:a16="http://schemas.microsoft.com/office/drawing/2014/main" id="{88F4FF5C-C0F7-5218-C787-7DB63CC27E5A}"/>
              </a:ext>
            </a:extLst>
          </p:cNvPr>
          <p:cNvPicPr>
            <a:picLocks noChangeAspect="1"/>
          </p:cNvPicPr>
          <p:nvPr/>
        </p:nvPicPr>
        <p:blipFill>
          <a:blip r:embed="rId13" cstate="print">
            <a:alphaModFix amt="91000"/>
            <a:duotone>
              <a:prstClr val="black"/>
              <a:schemeClr val="accent4">
                <a:tint val="45000"/>
                <a:satMod val="400000"/>
              </a:schemeClr>
            </a:duotone>
            <a:extLst>
              <a:ext uri="{BEBA8EAE-BF5A-486C-A8C5-ECC9F3942E4B}">
                <a14:imgProps xmlns:a14="http://schemas.microsoft.com/office/drawing/2010/main">
                  <a14:imgLayer r:embed="rId14">
                    <a14:imgEffect>
                      <a14:colorTemperature colorTemp="6400"/>
                    </a14:imgEffect>
                  </a14:imgLayer>
                </a14:imgProps>
              </a:ext>
              <a:ext uri="{28A0092B-C50C-407E-A947-70E740481C1C}">
                <a14:useLocalDpi xmlns:a14="http://schemas.microsoft.com/office/drawing/2010/main" val="0"/>
              </a:ext>
            </a:extLst>
          </a:blip>
          <a:stretch>
            <a:fillRect/>
          </a:stretch>
        </p:blipFill>
        <p:spPr>
          <a:xfrm>
            <a:off x="8322126" y="3930245"/>
            <a:ext cx="524213" cy="149340"/>
          </a:xfrm>
          <a:prstGeom prst="rect">
            <a:avLst/>
          </a:prstGeom>
          <a:noFill/>
        </p:spPr>
      </p:pic>
    </p:spTree>
    <p:extLst>
      <p:ext uri="{BB962C8B-B14F-4D97-AF65-F5344CB8AC3E}">
        <p14:creationId xmlns:p14="http://schemas.microsoft.com/office/powerpoint/2010/main" val="405599398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3C0DEAD-322C-C5EF-CCE8-0E6A4583BEC8}"/>
            </a:ext>
          </a:extLst>
        </p:cNvPr>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42766756-9066-963A-80C4-0E6AE84EBC92}"/>
              </a:ext>
            </a:extLst>
          </p:cNvPr>
          <p:cNvSpPr>
            <a:spLocks noGrp="1"/>
          </p:cNvSpPr>
          <p:nvPr>
            <p:ph type="sldNum" sz="quarter" idx="12"/>
          </p:nvPr>
        </p:nvSpPr>
        <p:spPr/>
        <p:txBody>
          <a:bodyPr/>
          <a:lstStyle/>
          <a:p>
            <a:fld id="{5AE546C7-DDCC-4C79-B357-34FAB75EF343}" type="slidenum">
              <a:rPr kumimoji="1" lang="ja-JP" altLang="en-US" smtClean="0"/>
              <a:t>20</a:t>
            </a:fld>
            <a:endParaRPr kumimoji="1" lang="ja-JP" altLang="en-US"/>
          </a:p>
        </p:txBody>
      </p:sp>
      <p:sp>
        <p:nvSpPr>
          <p:cNvPr id="3" name="タイトル 2">
            <a:extLst>
              <a:ext uri="{FF2B5EF4-FFF2-40B4-BE49-F238E27FC236}">
                <a16:creationId xmlns:a16="http://schemas.microsoft.com/office/drawing/2014/main" id="{1BEF871D-43A9-1C22-FD38-0BA4EE93E719}"/>
              </a:ext>
            </a:extLst>
          </p:cNvPr>
          <p:cNvSpPr>
            <a:spLocks noGrp="1"/>
          </p:cNvSpPr>
          <p:nvPr>
            <p:ph type="title"/>
          </p:nvPr>
        </p:nvSpPr>
        <p:spPr/>
        <p:txBody>
          <a:bodyPr/>
          <a:lstStyle/>
          <a:p>
            <a:r>
              <a:rPr kumimoji="1" lang="ja-JP" altLang="en-US" dirty="0"/>
              <a:t>５</a:t>
            </a:r>
          </a:p>
        </p:txBody>
      </p:sp>
      <p:sp>
        <p:nvSpPr>
          <p:cNvPr id="4" name="テキスト プレースホルダー 3">
            <a:extLst>
              <a:ext uri="{FF2B5EF4-FFF2-40B4-BE49-F238E27FC236}">
                <a16:creationId xmlns:a16="http://schemas.microsoft.com/office/drawing/2014/main" id="{B1CFB094-28AE-3A58-D859-6A7FDF1EABCF}"/>
              </a:ext>
            </a:extLst>
          </p:cNvPr>
          <p:cNvSpPr>
            <a:spLocks noGrp="1"/>
          </p:cNvSpPr>
          <p:nvPr>
            <p:ph type="body" sz="quarter" idx="15"/>
          </p:nvPr>
        </p:nvSpPr>
        <p:spPr>
          <a:xfrm>
            <a:off x="366612" y="1309930"/>
            <a:ext cx="8410775" cy="763569"/>
          </a:xfrm>
        </p:spPr>
        <p:txBody>
          <a:bodyPr/>
          <a:lstStyle/>
          <a:p>
            <a:r>
              <a:rPr kumimoji="1" lang="en-US" altLang="ja-JP" dirty="0"/>
              <a:t>(</a:t>
            </a:r>
            <a:r>
              <a:rPr lang="en-US" altLang="ja-JP" dirty="0"/>
              <a:t>4</a:t>
            </a:r>
            <a:r>
              <a:rPr kumimoji="1" lang="en-US" altLang="ja-JP" dirty="0"/>
              <a:t>)</a:t>
            </a:r>
            <a:r>
              <a:rPr kumimoji="1" lang="ja-JP" altLang="en-US" dirty="0"/>
              <a:t>障害者雇用促進法 </a:t>
            </a:r>
          </a:p>
        </p:txBody>
      </p:sp>
      <p:sp>
        <p:nvSpPr>
          <p:cNvPr id="5" name="テキスト プレースホルダー 4">
            <a:extLst>
              <a:ext uri="{FF2B5EF4-FFF2-40B4-BE49-F238E27FC236}">
                <a16:creationId xmlns:a16="http://schemas.microsoft.com/office/drawing/2014/main" id="{A93543E4-7BBA-1AD8-D70D-74A9F62D1276}"/>
              </a:ext>
            </a:extLst>
          </p:cNvPr>
          <p:cNvSpPr>
            <a:spLocks noGrp="1"/>
          </p:cNvSpPr>
          <p:nvPr>
            <p:ph type="body" sz="quarter" idx="16"/>
          </p:nvPr>
        </p:nvSpPr>
        <p:spPr>
          <a:xfrm>
            <a:off x="62864" y="179999"/>
            <a:ext cx="7334954" cy="396000"/>
          </a:xfrm>
        </p:spPr>
        <p:txBody>
          <a:bodyPr/>
          <a:lstStyle/>
          <a:p>
            <a:pPr algn="r"/>
            <a:r>
              <a:rPr kumimoji="1" lang="en-US" altLang="ja-JP" sz="3200" b="0"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(8/10)</a:t>
            </a:r>
            <a:endParaRPr kumimoji="1" lang="ja-JP" altLang="en-US" dirty="0"/>
          </a:p>
        </p:txBody>
      </p:sp>
      <p:sp>
        <p:nvSpPr>
          <p:cNvPr id="6" name="テキスト ボックス 5">
            <a:extLst>
              <a:ext uri="{FF2B5EF4-FFF2-40B4-BE49-F238E27FC236}">
                <a16:creationId xmlns:a16="http://schemas.microsoft.com/office/drawing/2014/main" id="{B32D4AA1-9388-61F8-8784-8ECE4148DA89}"/>
              </a:ext>
            </a:extLst>
          </p:cNvPr>
          <p:cNvSpPr txBox="1"/>
          <p:nvPr/>
        </p:nvSpPr>
        <p:spPr>
          <a:xfrm>
            <a:off x="7525626" y="179999"/>
            <a:ext cx="522900" cy="396000"/>
          </a:xfrm>
          <a:prstGeom prst="roundRect">
            <a:avLst/>
          </a:prstGeom>
          <a:solidFill>
            <a:srgbClr val="00ABBD"/>
          </a:solidFill>
          <a:ln>
            <a:noFill/>
          </a:ln>
        </p:spPr>
        <p:txBody>
          <a:bodyPr wrap="square" lIns="36000" tIns="36000" rIns="36000" bIns="36000" rtlCol="0">
            <a:spAutoFit/>
          </a:bodyPr>
          <a:lstStyle/>
          <a:p>
            <a:pPr algn="ctr"/>
            <a:r>
              <a:rPr kumimoji="1" lang="ja-JP" altLang="en-US" sz="2000" b="1" dirty="0">
                <a:solidFill>
                  <a:schemeClr val="bg1"/>
                </a:solidFill>
              </a:rPr>
              <a:t>知 </a:t>
            </a:r>
          </a:p>
        </p:txBody>
      </p:sp>
      <p:sp>
        <p:nvSpPr>
          <p:cNvPr id="7" name="正方形/長方形 6">
            <a:extLst>
              <a:ext uri="{FF2B5EF4-FFF2-40B4-BE49-F238E27FC236}">
                <a16:creationId xmlns:a16="http://schemas.microsoft.com/office/drawing/2014/main" id="{E3F78EB4-8FBB-02EE-9C68-B9B2A2973162}"/>
              </a:ext>
            </a:extLst>
          </p:cNvPr>
          <p:cNvSpPr/>
          <p:nvPr/>
        </p:nvSpPr>
        <p:spPr>
          <a:xfrm>
            <a:off x="173863" y="2910625"/>
            <a:ext cx="8841348" cy="3467280"/>
          </a:xfrm>
          <a:prstGeom prst="rect">
            <a:avLst/>
          </a:prstGeom>
          <a:noFill/>
          <a:ln w="38100">
            <a:noFill/>
          </a:ln>
        </p:spPr>
        <p:style>
          <a:lnRef idx="2">
            <a:schemeClr val="lt1">
              <a:hueOff val="0"/>
              <a:satOff val="0"/>
              <a:lumOff val="0"/>
              <a:alphaOff val="0"/>
            </a:schemeClr>
          </a:lnRef>
          <a:fillRef idx="1">
            <a:scrgbClr r="0" g="0" b="0"/>
          </a:fillRef>
          <a:effectRef idx="0">
            <a:schemeClr val="accent4">
              <a:hueOff val="0"/>
              <a:satOff val="0"/>
              <a:lumOff val="0"/>
              <a:alphaOff val="0"/>
            </a:schemeClr>
          </a:effectRef>
          <a:fontRef idx="minor">
            <a:schemeClr val="lt1"/>
          </a:fontRef>
        </p:style>
        <p:txBody>
          <a:bodyPr spcFirstLastPara="0" vert="horz" wrap="square" lIns="127812" tIns="127812" rIns="127812" bIns="127812" numCol="1" spcCol="1270" anchor="ctr" anchorCtr="0">
            <a:noAutofit/>
          </a:bodyPr>
          <a:lstStyle/>
          <a:p>
            <a:pPr marL="811213" lvl="0" indent="-811213" defTabSz="1244600">
              <a:spcBef>
                <a:spcPct val="0"/>
              </a:spcBef>
              <a:buNone/>
              <a:tabLst>
                <a:tab pos="539750" algn="l"/>
              </a:tabLst>
            </a:pPr>
            <a:r>
              <a:rPr kumimoji="1" lang="ja-JP" altLang="en-US" sz="4000" b="1" dirty="0">
                <a:solidFill>
                  <a:srgbClr val="277BE8"/>
                </a:solidFill>
                <a:latin typeface="ＭＳ Ｐゴシック" panose="020B0600070205080204" pitchFamily="50" charset="-128"/>
                <a:ea typeface="ＭＳ Ｐゴシック" panose="020B0600070205080204" pitchFamily="50" charset="-128"/>
              </a:rPr>
              <a:t>エ</a:t>
            </a:r>
            <a:r>
              <a:rPr kumimoji="1" lang="ja-JP" altLang="en-US" sz="4000" b="1" dirty="0">
                <a:solidFill>
                  <a:schemeClr val="tx1"/>
                </a:solidFill>
                <a:latin typeface="ＭＳ Ｐゴシック" panose="020B0600070205080204" pitchFamily="50" charset="-128"/>
                <a:ea typeface="ＭＳ Ｐゴシック" panose="020B0600070205080204" pitchFamily="50" charset="-128"/>
              </a:rPr>
              <a:t>．</a:t>
            </a:r>
            <a:r>
              <a:rPr kumimoji="1" lang="ja-JP" altLang="en-US" sz="4000" dirty="0">
                <a:solidFill>
                  <a:schemeClr val="tx1"/>
                </a:solidFill>
                <a:latin typeface="ＭＳ Ｐゴシック" panose="020B0600070205080204" pitchFamily="50" charset="-128"/>
                <a:ea typeface="ＭＳ Ｐゴシック" panose="020B0600070205080204" pitchFamily="50" charset="-128"/>
              </a:rPr>
              <a:t>障害者の雇用義務等にもとづく雇用の促進等のための措置，職業リハビリテーションの措置等を通じて，障害者の職業の安定をはかることを目的とする。</a:t>
            </a:r>
            <a:r>
              <a:rPr kumimoji="1" lang="en-US" altLang="ja-JP" sz="4000" dirty="0">
                <a:solidFill>
                  <a:schemeClr val="tx1"/>
                </a:solidFill>
                <a:latin typeface="ＭＳ Ｐゴシック" panose="020B0600070205080204" pitchFamily="50" charset="-128"/>
                <a:ea typeface="ＭＳ Ｐゴシック" panose="020B0600070205080204" pitchFamily="50" charset="-128"/>
              </a:rPr>
              <a:t>1960</a:t>
            </a:r>
            <a:r>
              <a:rPr kumimoji="1" lang="ja-JP" altLang="en-US" sz="4000" dirty="0">
                <a:solidFill>
                  <a:schemeClr val="tx1"/>
                </a:solidFill>
                <a:latin typeface="ＭＳ Ｐゴシック" panose="020B0600070205080204" pitchFamily="50" charset="-128"/>
                <a:ea typeface="ＭＳ Ｐゴシック" panose="020B0600070205080204" pitchFamily="50" charset="-128"/>
              </a:rPr>
              <a:t>年施行。</a:t>
            </a:r>
            <a:endParaRPr kumimoji="1" lang="en-US" altLang="ja-JP" sz="4000" dirty="0">
              <a:solidFill>
                <a:schemeClr val="tx1"/>
              </a:solidFill>
              <a:latin typeface="ＭＳ Ｐゴシック" panose="020B0600070205080204" pitchFamily="50" charset="-128"/>
              <a:ea typeface="ＭＳ Ｐゴシック" panose="020B0600070205080204" pitchFamily="50" charset="-128"/>
            </a:endParaRPr>
          </a:p>
        </p:txBody>
      </p:sp>
      <p:cxnSp>
        <p:nvCxnSpPr>
          <p:cNvPr id="8" name="直線コネクタ 7">
            <a:extLst>
              <a:ext uri="{FF2B5EF4-FFF2-40B4-BE49-F238E27FC236}">
                <a16:creationId xmlns:a16="http://schemas.microsoft.com/office/drawing/2014/main" id="{600F0A3A-FD92-D28E-36CC-C38C5DCC0A81}"/>
              </a:ext>
            </a:extLst>
          </p:cNvPr>
          <p:cNvCxnSpPr>
            <a:cxnSpLocks/>
          </p:cNvCxnSpPr>
          <p:nvPr/>
        </p:nvCxnSpPr>
        <p:spPr>
          <a:xfrm flipH="1">
            <a:off x="759854" y="2073499"/>
            <a:ext cx="2331076" cy="1120462"/>
          </a:xfrm>
          <a:prstGeom prst="line">
            <a:avLst/>
          </a:prstGeom>
          <a:ln w="38100">
            <a:solidFill>
              <a:srgbClr val="005AFF"/>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975977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D1E566E-F972-D1E4-4427-1EB4CFF81126}"/>
            </a:ext>
          </a:extLst>
        </p:cNvPr>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A5416CAE-5837-1F3F-3A94-9B108CBED131}"/>
              </a:ext>
            </a:extLst>
          </p:cNvPr>
          <p:cNvSpPr>
            <a:spLocks noGrp="1"/>
          </p:cNvSpPr>
          <p:nvPr>
            <p:ph type="sldNum" sz="quarter" idx="12"/>
          </p:nvPr>
        </p:nvSpPr>
        <p:spPr/>
        <p:txBody>
          <a:bodyPr/>
          <a:lstStyle/>
          <a:p>
            <a:fld id="{5AE546C7-DDCC-4C79-B357-34FAB75EF343}" type="slidenum">
              <a:rPr kumimoji="1" lang="ja-JP" altLang="en-US" smtClean="0"/>
              <a:t>21</a:t>
            </a:fld>
            <a:endParaRPr kumimoji="1" lang="ja-JP" altLang="en-US"/>
          </a:p>
        </p:txBody>
      </p:sp>
      <p:sp>
        <p:nvSpPr>
          <p:cNvPr id="3" name="タイトル 2">
            <a:extLst>
              <a:ext uri="{FF2B5EF4-FFF2-40B4-BE49-F238E27FC236}">
                <a16:creationId xmlns:a16="http://schemas.microsoft.com/office/drawing/2014/main" id="{0A58ECED-0615-BD18-44DE-4D4AF74EF68E}"/>
              </a:ext>
            </a:extLst>
          </p:cNvPr>
          <p:cNvSpPr>
            <a:spLocks noGrp="1"/>
          </p:cNvSpPr>
          <p:nvPr>
            <p:ph type="title"/>
          </p:nvPr>
        </p:nvSpPr>
        <p:spPr/>
        <p:txBody>
          <a:bodyPr/>
          <a:lstStyle/>
          <a:p>
            <a:r>
              <a:rPr kumimoji="1" lang="ja-JP" altLang="en-US" dirty="0"/>
              <a:t>５</a:t>
            </a:r>
          </a:p>
        </p:txBody>
      </p:sp>
      <p:sp>
        <p:nvSpPr>
          <p:cNvPr id="4" name="テキスト プレースホルダー 3">
            <a:extLst>
              <a:ext uri="{FF2B5EF4-FFF2-40B4-BE49-F238E27FC236}">
                <a16:creationId xmlns:a16="http://schemas.microsoft.com/office/drawing/2014/main" id="{2BEFE916-1A3E-B44B-0F77-8707C091790C}"/>
              </a:ext>
            </a:extLst>
          </p:cNvPr>
          <p:cNvSpPr>
            <a:spLocks noGrp="1"/>
          </p:cNvSpPr>
          <p:nvPr>
            <p:ph type="body" sz="quarter" idx="15"/>
          </p:nvPr>
        </p:nvSpPr>
        <p:spPr>
          <a:xfrm>
            <a:off x="138408" y="818857"/>
            <a:ext cx="8410775" cy="763569"/>
          </a:xfrm>
        </p:spPr>
        <p:txBody>
          <a:bodyPr/>
          <a:lstStyle/>
          <a:p>
            <a:r>
              <a:rPr kumimoji="1" lang="en-US" altLang="ja-JP" dirty="0"/>
              <a:t>(</a:t>
            </a:r>
            <a:r>
              <a:rPr lang="en-US" altLang="ja-JP" dirty="0"/>
              <a:t>5</a:t>
            </a:r>
            <a:r>
              <a:rPr kumimoji="1" lang="en-US" altLang="ja-JP" dirty="0"/>
              <a:t>)</a:t>
            </a:r>
            <a:r>
              <a:rPr kumimoji="1" lang="ja-JP" altLang="en-US" dirty="0"/>
              <a:t>働き方改革関連法 </a:t>
            </a:r>
          </a:p>
        </p:txBody>
      </p:sp>
      <p:sp>
        <p:nvSpPr>
          <p:cNvPr id="5" name="テキスト プレースホルダー 4">
            <a:extLst>
              <a:ext uri="{FF2B5EF4-FFF2-40B4-BE49-F238E27FC236}">
                <a16:creationId xmlns:a16="http://schemas.microsoft.com/office/drawing/2014/main" id="{1186B45F-229B-F7CB-588F-04562A7406F4}"/>
              </a:ext>
            </a:extLst>
          </p:cNvPr>
          <p:cNvSpPr>
            <a:spLocks noGrp="1"/>
          </p:cNvSpPr>
          <p:nvPr>
            <p:ph type="body" sz="quarter" idx="16"/>
          </p:nvPr>
        </p:nvSpPr>
        <p:spPr>
          <a:xfrm>
            <a:off x="20024" y="103871"/>
            <a:ext cx="7397818" cy="528128"/>
          </a:xfrm>
        </p:spPr>
        <p:txBody>
          <a:bodyPr/>
          <a:lstStyle/>
          <a:p>
            <a:r>
              <a:rPr kumimoji="1" lang="ja-JP" altLang="en-US" dirty="0"/>
              <a:t>次の法律とその説明を線で結ぼう。</a:t>
            </a:r>
            <a:r>
              <a:rPr kumimoji="1" lang="en-US" altLang="ja-JP" b="0" dirty="0"/>
              <a:t>(9/10)</a:t>
            </a:r>
            <a:endParaRPr kumimoji="1" lang="ja-JP" altLang="en-US" b="0" dirty="0"/>
          </a:p>
        </p:txBody>
      </p:sp>
      <p:sp>
        <p:nvSpPr>
          <p:cNvPr id="6" name="テキスト ボックス 5">
            <a:extLst>
              <a:ext uri="{FF2B5EF4-FFF2-40B4-BE49-F238E27FC236}">
                <a16:creationId xmlns:a16="http://schemas.microsoft.com/office/drawing/2014/main" id="{82E38528-1C62-F623-9949-0CE067E36477}"/>
              </a:ext>
            </a:extLst>
          </p:cNvPr>
          <p:cNvSpPr txBox="1"/>
          <p:nvPr/>
        </p:nvSpPr>
        <p:spPr>
          <a:xfrm>
            <a:off x="7525626" y="179999"/>
            <a:ext cx="522900" cy="396000"/>
          </a:xfrm>
          <a:prstGeom prst="roundRect">
            <a:avLst/>
          </a:prstGeom>
          <a:solidFill>
            <a:srgbClr val="00ABBD"/>
          </a:solidFill>
          <a:ln>
            <a:noFill/>
          </a:ln>
        </p:spPr>
        <p:txBody>
          <a:bodyPr wrap="square" lIns="36000" tIns="36000" rIns="36000" bIns="36000" rtlCol="0">
            <a:spAutoFit/>
          </a:bodyPr>
          <a:lstStyle/>
          <a:p>
            <a:pPr algn="ctr"/>
            <a:r>
              <a:rPr kumimoji="1" lang="ja-JP" altLang="en-US" sz="2000" b="1" dirty="0">
                <a:solidFill>
                  <a:schemeClr val="bg1"/>
                </a:solidFill>
              </a:rPr>
              <a:t>知 </a:t>
            </a:r>
          </a:p>
        </p:txBody>
      </p:sp>
      <p:sp>
        <p:nvSpPr>
          <p:cNvPr id="9" name="コンテンツ プレースホルダー 8">
            <a:extLst>
              <a:ext uri="{FF2B5EF4-FFF2-40B4-BE49-F238E27FC236}">
                <a16:creationId xmlns:a16="http://schemas.microsoft.com/office/drawing/2014/main" id="{563A1CB4-CFED-500F-409C-94207C170E38}"/>
              </a:ext>
            </a:extLst>
          </p:cNvPr>
          <p:cNvSpPr txBox="1">
            <a:spLocks/>
          </p:cNvSpPr>
          <p:nvPr/>
        </p:nvSpPr>
        <p:spPr>
          <a:xfrm>
            <a:off x="138408" y="1769284"/>
            <a:ext cx="8867181" cy="4682651"/>
          </a:xfrm>
          <a:prstGeom prst="roundRect">
            <a:avLst>
              <a:gd name="adj" fmla="val 4090"/>
            </a:avLst>
          </a:prstGeom>
          <a:ln w="28575">
            <a:solidFill>
              <a:srgbClr val="F75462"/>
            </a:solidFill>
          </a:ln>
        </p:spPr>
        <p:txBody>
          <a:bodyPr vert="horz" lIns="91440" tIns="45720" rIns="91440" bIns="45720" rtlCol="0" anchor="ctr">
            <a:noAutofit/>
          </a:bodyPr>
          <a:lstStyle>
            <a:lvl1pPr marL="0" indent="0" algn="l" defTabSz="914400" rtl="0" eaLnBrk="1" latinLnBrk="0" hangingPunct="1">
              <a:lnSpc>
                <a:spcPct val="110000"/>
              </a:lnSpc>
              <a:spcBef>
                <a:spcPts val="0"/>
              </a:spcBef>
              <a:buFontTx/>
              <a:buNone/>
              <a:defRPr kumimoji="1" sz="4000" kern="1200">
                <a:solidFill>
                  <a:schemeClr val="tx1"/>
                </a:solidFill>
                <a:latin typeface="ＭＳ Ｐゴシック" panose="020B0600070205080204" pitchFamily="50" charset="-128"/>
                <a:ea typeface="ＭＳ Ｐゴシック" panose="020B0600070205080204" pitchFamily="50" charset="-128"/>
                <a:cs typeface="+mn-cs"/>
              </a:defRPr>
            </a:lvl1pPr>
            <a:lvl2pPr marL="457200" indent="0" algn="l" defTabSz="914400" rtl="0" eaLnBrk="1" latinLnBrk="0" hangingPunct="1">
              <a:lnSpc>
                <a:spcPct val="110000"/>
              </a:lnSpc>
              <a:spcBef>
                <a:spcPts val="0"/>
              </a:spcBef>
              <a:buFontTx/>
              <a:buNone/>
              <a:defRPr kumimoji="1" sz="4000" kern="1200">
                <a:solidFill>
                  <a:schemeClr val="tx1"/>
                </a:solidFill>
                <a:latin typeface="ＭＳ Ｐゴシック" panose="020B0600070205080204" pitchFamily="50" charset="-128"/>
                <a:ea typeface="ＭＳ Ｐゴシック" panose="020B0600070205080204" pitchFamily="50" charset="-128"/>
                <a:cs typeface="+mn-cs"/>
              </a:defRPr>
            </a:lvl2pPr>
            <a:lvl3pPr marL="914400" indent="0" algn="l" defTabSz="914400" rtl="0" eaLnBrk="1" latinLnBrk="0" hangingPunct="1">
              <a:lnSpc>
                <a:spcPct val="110000"/>
              </a:lnSpc>
              <a:spcBef>
                <a:spcPts val="500"/>
              </a:spcBef>
              <a:buFontTx/>
              <a:buNone/>
              <a:defRPr kumimoji="1" sz="2000" kern="1200">
                <a:solidFill>
                  <a:schemeClr val="tx1"/>
                </a:solidFill>
                <a:latin typeface="ＭＳ Ｐゴシック" panose="020B0600070205080204" pitchFamily="50" charset="-128"/>
                <a:ea typeface="ＭＳ Ｐゴシック" panose="020B0600070205080204" pitchFamily="50" charset="-128"/>
                <a:cs typeface="+mn-cs"/>
              </a:defRPr>
            </a:lvl3pPr>
            <a:lvl4pPr marL="1371600" indent="0" algn="l" defTabSz="914400" rtl="0" eaLnBrk="1" latinLnBrk="0" hangingPunct="1">
              <a:lnSpc>
                <a:spcPct val="110000"/>
              </a:lnSpc>
              <a:spcBef>
                <a:spcPts val="500"/>
              </a:spcBef>
              <a:buFontTx/>
              <a:buNone/>
              <a:defRPr kumimoji="1" sz="1800" kern="1200">
                <a:solidFill>
                  <a:schemeClr val="tx1"/>
                </a:solidFill>
                <a:latin typeface="ＭＳ Ｐゴシック" panose="020B0600070205080204" pitchFamily="50" charset="-128"/>
                <a:ea typeface="ＭＳ Ｐゴシック" panose="020B0600070205080204" pitchFamily="50" charset="-128"/>
                <a:cs typeface="+mn-cs"/>
              </a:defRPr>
            </a:lvl4pPr>
            <a:lvl5pPr marL="1828800" indent="0" algn="l" defTabSz="914400" rtl="0" eaLnBrk="1" latinLnBrk="0" hangingPunct="1">
              <a:lnSpc>
                <a:spcPct val="110000"/>
              </a:lnSpc>
              <a:spcBef>
                <a:spcPts val="500"/>
              </a:spcBef>
              <a:buFontTx/>
              <a:buNone/>
              <a:defRPr kumimoji="1" sz="1800" kern="1200">
                <a:solidFill>
                  <a:schemeClr val="tx1"/>
                </a:solidFill>
                <a:latin typeface="ＭＳ Ｐゴシック" panose="020B0600070205080204" pitchFamily="50" charset="-128"/>
                <a:ea typeface="ＭＳ Ｐゴシック" panose="020B0600070205080204" pitchFamily="50"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541338" indent="-541338">
              <a:lnSpc>
                <a:spcPct val="100000"/>
              </a:lnSpc>
            </a:pPr>
            <a:r>
              <a:rPr lang="ja-JP" altLang="en-US" sz="3000" b="1" dirty="0"/>
              <a:t>ア</a:t>
            </a:r>
            <a:r>
              <a:rPr lang="ja-JP" altLang="en-US" sz="3000" dirty="0"/>
              <a:t>．国・地方公共団体，大企業は，女性の活躍に関する状況把握・課題分析，</a:t>
            </a:r>
            <a:r>
              <a:rPr lang="en-US" altLang="ja-JP" sz="3000" dirty="0"/>
              <a:t>……2016</a:t>
            </a:r>
            <a:r>
              <a:rPr lang="ja-JP" altLang="en-US" sz="3000" dirty="0"/>
              <a:t>年施行。</a:t>
            </a:r>
            <a:endParaRPr lang="en-US" altLang="ja-JP" sz="3000" dirty="0"/>
          </a:p>
          <a:p>
            <a:pPr marL="541338" indent="-541338">
              <a:lnSpc>
                <a:spcPct val="100000"/>
              </a:lnSpc>
            </a:pPr>
            <a:r>
              <a:rPr lang="ja-JP" altLang="en-US" sz="3000" b="1" dirty="0"/>
              <a:t>イ</a:t>
            </a:r>
            <a:r>
              <a:rPr lang="ja-JP" altLang="en-US" sz="3000" dirty="0"/>
              <a:t>．長時間労働の是正，多様で柔軟な働き方の実現，雇用形態にかかわらない</a:t>
            </a:r>
            <a:r>
              <a:rPr lang="en-US" altLang="ja-JP" sz="3000" dirty="0"/>
              <a:t>……2018</a:t>
            </a:r>
            <a:r>
              <a:rPr lang="ja-JP" altLang="en-US" sz="3000" dirty="0"/>
              <a:t>年成立。</a:t>
            </a:r>
            <a:endParaRPr lang="en-US" altLang="ja-JP" sz="3000" dirty="0"/>
          </a:p>
          <a:p>
            <a:pPr marL="541338" indent="-541338">
              <a:lnSpc>
                <a:spcPct val="100000"/>
              </a:lnSpc>
            </a:pPr>
            <a:r>
              <a:rPr lang="ja-JP" altLang="en-US" sz="3000" b="1" dirty="0"/>
              <a:t>ウ</a:t>
            </a:r>
            <a:r>
              <a:rPr lang="ja-JP" altLang="en-US" sz="3000" dirty="0"/>
              <a:t>．急速な高齢化の進行に対応し，高年齢者少なくとも年金受給開始年齢までは</a:t>
            </a:r>
            <a:r>
              <a:rPr lang="en-US" altLang="ja-JP" sz="3000" dirty="0"/>
              <a:t>……1971</a:t>
            </a:r>
            <a:r>
              <a:rPr lang="ja-JP" altLang="en-US" sz="3000" dirty="0"/>
              <a:t>年施行。</a:t>
            </a:r>
            <a:endParaRPr lang="en-US" altLang="ja-JP" sz="3000" dirty="0"/>
          </a:p>
          <a:p>
            <a:pPr marL="541338" indent="-541338">
              <a:lnSpc>
                <a:spcPct val="100000"/>
              </a:lnSpc>
            </a:pPr>
            <a:r>
              <a:rPr lang="ja-JP" altLang="en-US" sz="3000" b="1" dirty="0"/>
              <a:t>エ</a:t>
            </a:r>
            <a:r>
              <a:rPr lang="ja-JP" altLang="en-US" sz="3000" dirty="0"/>
              <a:t>．障害者の雇用義務等にもとづく雇用の促等のための措置，</a:t>
            </a:r>
            <a:r>
              <a:rPr lang="en-US" altLang="ja-JP" sz="3000" dirty="0"/>
              <a:t>……1960</a:t>
            </a:r>
            <a:r>
              <a:rPr lang="ja-JP" altLang="en-US" sz="3000" dirty="0"/>
              <a:t>年施行。</a:t>
            </a:r>
            <a:endParaRPr lang="en-US" altLang="ja-JP" sz="3000" dirty="0"/>
          </a:p>
          <a:p>
            <a:pPr marL="541338" indent="-541338">
              <a:lnSpc>
                <a:spcPct val="100000"/>
              </a:lnSpc>
            </a:pPr>
            <a:r>
              <a:rPr kumimoji="0" lang="ja-JP" altLang="en-US" sz="3000" b="1" dirty="0">
                <a:solidFill>
                  <a:prstClr val="black"/>
                </a:solidFill>
              </a:rPr>
              <a:t>オ</a:t>
            </a:r>
            <a:r>
              <a:rPr kumimoji="0" lang="ja-JP" altLang="en-US" sz="3000" b="0" i="0" u="none" strike="noStrike" kern="1200" cap="none" spc="0" normalizeH="0" baseline="0" noProof="0" dirty="0">
                <a:ln>
                  <a:noFill/>
                </a:ln>
                <a:solidFill>
                  <a:prstClr val="black"/>
                </a:solidFill>
                <a:effectLst/>
                <a:uLnTx/>
                <a:uFillTx/>
              </a:rPr>
              <a:t>．職場での男女の差別的扱いを禁止し，募集・採用・昇給・昇進</a:t>
            </a:r>
            <a:r>
              <a:rPr lang="en-US" altLang="ja-JP" sz="3000" dirty="0"/>
              <a:t>……</a:t>
            </a:r>
            <a:r>
              <a:rPr kumimoji="0" lang="en-US" altLang="ja-JP" sz="3000" dirty="0">
                <a:solidFill>
                  <a:prstClr val="black"/>
                </a:solidFill>
              </a:rPr>
              <a:t>1986</a:t>
            </a:r>
            <a:r>
              <a:rPr kumimoji="0" lang="ja-JP" altLang="en-US" sz="3000" dirty="0">
                <a:solidFill>
                  <a:prstClr val="black"/>
                </a:solidFill>
              </a:rPr>
              <a:t>年施行。</a:t>
            </a:r>
            <a:endParaRPr lang="ja-JP" altLang="en-US" sz="3000" dirty="0"/>
          </a:p>
        </p:txBody>
      </p:sp>
    </p:spTree>
    <p:extLst>
      <p:ext uri="{BB962C8B-B14F-4D97-AF65-F5344CB8AC3E}">
        <p14:creationId xmlns:p14="http://schemas.microsoft.com/office/powerpoint/2010/main" val="393578216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B69BE56-B689-F805-A516-0F38241A27A1}"/>
            </a:ext>
          </a:extLst>
        </p:cNvPr>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65F113ED-B46F-26F1-3BFD-870B6C1C89F1}"/>
              </a:ext>
            </a:extLst>
          </p:cNvPr>
          <p:cNvSpPr>
            <a:spLocks noGrp="1"/>
          </p:cNvSpPr>
          <p:nvPr>
            <p:ph type="sldNum" sz="quarter" idx="12"/>
          </p:nvPr>
        </p:nvSpPr>
        <p:spPr/>
        <p:txBody>
          <a:bodyPr/>
          <a:lstStyle/>
          <a:p>
            <a:fld id="{5AE546C7-DDCC-4C79-B357-34FAB75EF343}" type="slidenum">
              <a:rPr kumimoji="1" lang="ja-JP" altLang="en-US" smtClean="0"/>
              <a:t>22</a:t>
            </a:fld>
            <a:endParaRPr kumimoji="1" lang="ja-JP" altLang="en-US"/>
          </a:p>
        </p:txBody>
      </p:sp>
      <p:sp>
        <p:nvSpPr>
          <p:cNvPr id="3" name="タイトル 2">
            <a:extLst>
              <a:ext uri="{FF2B5EF4-FFF2-40B4-BE49-F238E27FC236}">
                <a16:creationId xmlns:a16="http://schemas.microsoft.com/office/drawing/2014/main" id="{59B2993F-D8EA-2970-2B37-4B527C2DFDAF}"/>
              </a:ext>
            </a:extLst>
          </p:cNvPr>
          <p:cNvSpPr>
            <a:spLocks noGrp="1"/>
          </p:cNvSpPr>
          <p:nvPr>
            <p:ph type="title"/>
          </p:nvPr>
        </p:nvSpPr>
        <p:spPr/>
        <p:txBody>
          <a:bodyPr/>
          <a:lstStyle/>
          <a:p>
            <a:r>
              <a:rPr kumimoji="1" lang="ja-JP" altLang="en-US" dirty="0"/>
              <a:t>５</a:t>
            </a:r>
          </a:p>
        </p:txBody>
      </p:sp>
      <p:sp>
        <p:nvSpPr>
          <p:cNvPr id="4" name="テキスト プレースホルダー 3">
            <a:extLst>
              <a:ext uri="{FF2B5EF4-FFF2-40B4-BE49-F238E27FC236}">
                <a16:creationId xmlns:a16="http://schemas.microsoft.com/office/drawing/2014/main" id="{A103178B-9492-1DFF-79AD-72D3A8029F6F}"/>
              </a:ext>
            </a:extLst>
          </p:cNvPr>
          <p:cNvSpPr>
            <a:spLocks noGrp="1"/>
          </p:cNvSpPr>
          <p:nvPr>
            <p:ph type="body" sz="quarter" idx="15"/>
          </p:nvPr>
        </p:nvSpPr>
        <p:spPr>
          <a:xfrm>
            <a:off x="366612" y="1309930"/>
            <a:ext cx="8410775" cy="763569"/>
          </a:xfrm>
        </p:spPr>
        <p:txBody>
          <a:bodyPr/>
          <a:lstStyle/>
          <a:p>
            <a:r>
              <a:rPr kumimoji="1" lang="en-US" altLang="ja-JP" dirty="0"/>
              <a:t>(</a:t>
            </a:r>
            <a:r>
              <a:rPr lang="en-US" altLang="ja-JP" dirty="0"/>
              <a:t>5</a:t>
            </a:r>
            <a:r>
              <a:rPr kumimoji="1" lang="en-US" altLang="ja-JP" dirty="0"/>
              <a:t>)</a:t>
            </a:r>
            <a:r>
              <a:rPr kumimoji="1" lang="ja-JP" altLang="en-US" dirty="0"/>
              <a:t>働き方改革関連法 </a:t>
            </a:r>
          </a:p>
        </p:txBody>
      </p:sp>
      <p:sp>
        <p:nvSpPr>
          <p:cNvPr id="5" name="テキスト プレースホルダー 4">
            <a:extLst>
              <a:ext uri="{FF2B5EF4-FFF2-40B4-BE49-F238E27FC236}">
                <a16:creationId xmlns:a16="http://schemas.microsoft.com/office/drawing/2014/main" id="{9BEFADD4-D8B8-8B3C-CD9F-F0C331579055}"/>
              </a:ext>
            </a:extLst>
          </p:cNvPr>
          <p:cNvSpPr>
            <a:spLocks noGrp="1"/>
          </p:cNvSpPr>
          <p:nvPr>
            <p:ph type="body" sz="quarter" idx="16"/>
          </p:nvPr>
        </p:nvSpPr>
        <p:spPr>
          <a:xfrm>
            <a:off x="62864" y="179999"/>
            <a:ext cx="7334954" cy="420956"/>
          </a:xfrm>
        </p:spPr>
        <p:txBody>
          <a:bodyPr/>
          <a:lstStyle/>
          <a:p>
            <a:pPr algn="r"/>
            <a:r>
              <a:rPr kumimoji="1" lang="en-US" altLang="ja-JP" sz="3200" b="0"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(10/10)</a:t>
            </a:r>
            <a:endParaRPr kumimoji="1" lang="ja-JP" altLang="en-US" dirty="0"/>
          </a:p>
        </p:txBody>
      </p:sp>
      <p:sp>
        <p:nvSpPr>
          <p:cNvPr id="6" name="テキスト ボックス 5">
            <a:extLst>
              <a:ext uri="{FF2B5EF4-FFF2-40B4-BE49-F238E27FC236}">
                <a16:creationId xmlns:a16="http://schemas.microsoft.com/office/drawing/2014/main" id="{DD99C8CB-465F-3563-F2F3-E165B14B7252}"/>
              </a:ext>
            </a:extLst>
          </p:cNvPr>
          <p:cNvSpPr txBox="1"/>
          <p:nvPr/>
        </p:nvSpPr>
        <p:spPr>
          <a:xfrm>
            <a:off x="7525626" y="179999"/>
            <a:ext cx="522000" cy="396000"/>
          </a:xfrm>
          <a:prstGeom prst="roundRect">
            <a:avLst/>
          </a:prstGeom>
          <a:solidFill>
            <a:srgbClr val="00ABBD"/>
          </a:solidFill>
          <a:ln>
            <a:noFill/>
          </a:ln>
        </p:spPr>
        <p:txBody>
          <a:bodyPr wrap="square" lIns="36000" tIns="36000" rIns="36000" bIns="36000" rtlCol="0">
            <a:spAutoFit/>
          </a:bodyPr>
          <a:lstStyle/>
          <a:p>
            <a:pPr algn="ctr"/>
            <a:r>
              <a:rPr kumimoji="1" lang="ja-JP" altLang="en-US" sz="2000" b="1" dirty="0">
                <a:solidFill>
                  <a:schemeClr val="bg1"/>
                </a:solidFill>
              </a:rPr>
              <a:t>知 </a:t>
            </a:r>
          </a:p>
        </p:txBody>
      </p:sp>
      <p:sp>
        <p:nvSpPr>
          <p:cNvPr id="7" name="正方形/長方形 6">
            <a:extLst>
              <a:ext uri="{FF2B5EF4-FFF2-40B4-BE49-F238E27FC236}">
                <a16:creationId xmlns:a16="http://schemas.microsoft.com/office/drawing/2014/main" id="{259C23ED-6C79-0027-BE74-B206F249C793}"/>
              </a:ext>
            </a:extLst>
          </p:cNvPr>
          <p:cNvSpPr/>
          <p:nvPr/>
        </p:nvSpPr>
        <p:spPr>
          <a:xfrm>
            <a:off x="173863" y="2782474"/>
            <a:ext cx="8841348" cy="3595431"/>
          </a:xfrm>
          <a:prstGeom prst="rect">
            <a:avLst/>
          </a:prstGeom>
          <a:noFill/>
          <a:ln w="38100">
            <a:noFill/>
          </a:ln>
        </p:spPr>
        <p:style>
          <a:lnRef idx="2">
            <a:schemeClr val="lt1">
              <a:hueOff val="0"/>
              <a:satOff val="0"/>
              <a:lumOff val="0"/>
              <a:alphaOff val="0"/>
            </a:schemeClr>
          </a:lnRef>
          <a:fillRef idx="1">
            <a:scrgbClr r="0" g="0" b="0"/>
          </a:fillRef>
          <a:effectRef idx="0">
            <a:schemeClr val="accent4">
              <a:hueOff val="0"/>
              <a:satOff val="0"/>
              <a:lumOff val="0"/>
              <a:alphaOff val="0"/>
            </a:schemeClr>
          </a:effectRef>
          <a:fontRef idx="minor">
            <a:schemeClr val="lt1"/>
          </a:fontRef>
        </p:style>
        <p:txBody>
          <a:bodyPr spcFirstLastPara="0" vert="horz" wrap="square" lIns="127812" tIns="127812" rIns="127812" bIns="127812" numCol="1" spcCol="1270" anchor="ctr" anchorCtr="0">
            <a:noAutofit/>
          </a:bodyPr>
          <a:lstStyle/>
          <a:p>
            <a:pPr marL="811213" lvl="0" indent="-811213" defTabSz="1244600">
              <a:spcBef>
                <a:spcPct val="0"/>
              </a:spcBef>
              <a:buNone/>
              <a:tabLst>
                <a:tab pos="539750" algn="l"/>
              </a:tabLst>
            </a:pPr>
            <a:r>
              <a:rPr kumimoji="1" lang="ja-JP" altLang="en-US" sz="4000" b="1" dirty="0">
                <a:solidFill>
                  <a:srgbClr val="277BE8"/>
                </a:solidFill>
                <a:latin typeface="ＭＳ Ｐゴシック" panose="020B0600070205080204" pitchFamily="50" charset="-128"/>
                <a:ea typeface="ＭＳ Ｐゴシック" panose="020B0600070205080204" pitchFamily="50" charset="-128"/>
              </a:rPr>
              <a:t>イ</a:t>
            </a:r>
            <a:r>
              <a:rPr kumimoji="1" lang="ja-JP" altLang="en-US" sz="4000" b="1" dirty="0">
                <a:solidFill>
                  <a:schemeClr val="tx1"/>
                </a:solidFill>
                <a:latin typeface="ＭＳ Ｐゴシック" panose="020B0600070205080204" pitchFamily="50" charset="-128"/>
                <a:ea typeface="ＭＳ Ｐゴシック" panose="020B0600070205080204" pitchFamily="50" charset="-128"/>
              </a:rPr>
              <a:t>．</a:t>
            </a:r>
            <a:r>
              <a:rPr kumimoji="1" lang="ja-JP" altLang="en-US" sz="4000" dirty="0">
                <a:solidFill>
                  <a:schemeClr val="tx1"/>
                </a:solidFill>
                <a:latin typeface="ＭＳ Ｐゴシック" panose="020B0600070205080204" pitchFamily="50" charset="-128"/>
                <a:ea typeface="ＭＳ Ｐゴシック" panose="020B0600070205080204" pitchFamily="50" charset="-128"/>
              </a:rPr>
              <a:t>長時間労働の是正，多様で柔軟な働き方の実現，雇用形態にかかわらない公正な待遇の確保のための措置などを定めている。専門性の高い職種には高度プロフェッショナル制度が導入された。</a:t>
            </a:r>
            <a:r>
              <a:rPr kumimoji="1" lang="en-US" altLang="ja-JP" sz="4000" dirty="0">
                <a:solidFill>
                  <a:schemeClr val="tx1"/>
                </a:solidFill>
                <a:latin typeface="ＭＳ Ｐゴシック" panose="020B0600070205080204" pitchFamily="50" charset="-128"/>
                <a:ea typeface="ＭＳ Ｐゴシック" panose="020B0600070205080204" pitchFamily="50" charset="-128"/>
              </a:rPr>
              <a:t>2018</a:t>
            </a:r>
            <a:r>
              <a:rPr kumimoji="1" lang="ja-JP" altLang="en-US" sz="4000" dirty="0">
                <a:solidFill>
                  <a:schemeClr val="tx1"/>
                </a:solidFill>
                <a:latin typeface="ＭＳ Ｐゴシック" panose="020B0600070205080204" pitchFamily="50" charset="-128"/>
                <a:ea typeface="ＭＳ Ｐゴシック" panose="020B0600070205080204" pitchFamily="50" charset="-128"/>
              </a:rPr>
              <a:t>年成立。</a:t>
            </a:r>
            <a:endParaRPr kumimoji="1" lang="en-US" altLang="ja-JP" sz="4000" dirty="0">
              <a:solidFill>
                <a:schemeClr val="tx1"/>
              </a:solidFill>
              <a:latin typeface="ＭＳ Ｐゴシック" panose="020B0600070205080204" pitchFamily="50" charset="-128"/>
              <a:ea typeface="ＭＳ Ｐゴシック" panose="020B0600070205080204" pitchFamily="50" charset="-128"/>
            </a:endParaRPr>
          </a:p>
        </p:txBody>
      </p:sp>
      <p:cxnSp>
        <p:nvCxnSpPr>
          <p:cNvPr id="8" name="直線コネクタ 7">
            <a:extLst>
              <a:ext uri="{FF2B5EF4-FFF2-40B4-BE49-F238E27FC236}">
                <a16:creationId xmlns:a16="http://schemas.microsoft.com/office/drawing/2014/main" id="{71A877AB-4A08-6336-9129-5A9CC96DD956}"/>
              </a:ext>
            </a:extLst>
          </p:cNvPr>
          <p:cNvCxnSpPr>
            <a:cxnSpLocks/>
          </p:cNvCxnSpPr>
          <p:nvPr/>
        </p:nvCxnSpPr>
        <p:spPr>
          <a:xfrm flipH="1">
            <a:off x="746975" y="2073499"/>
            <a:ext cx="2343955" cy="708975"/>
          </a:xfrm>
          <a:prstGeom prst="line">
            <a:avLst/>
          </a:prstGeom>
          <a:ln w="38100">
            <a:solidFill>
              <a:srgbClr val="005AFF"/>
            </a:solidFill>
          </a:ln>
        </p:spPr>
        <p:style>
          <a:lnRef idx="1">
            <a:schemeClr val="accent1"/>
          </a:lnRef>
          <a:fillRef idx="0">
            <a:schemeClr val="accent1"/>
          </a:fillRef>
          <a:effectRef idx="0">
            <a:schemeClr val="accent1"/>
          </a:effectRef>
          <a:fontRef idx="minor">
            <a:schemeClr val="tx1"/>
          </a:fontRef>
        </p:style>
      </p:cxnSp>
      <p:pic>
        <p:nvPicPr>
          <p:cNvPr id="9" name="図 8" descr="back.png">
            <a:hlinkClick r:id="rId2" action="ppaction://hlinksldjump"/>
            <a:extLst>
              <a:ext uri="{FF2B5EF4-FFF2-40B4-BE49-F238E27FC236}">
                <a16:creationId xmlns:a16="http://schemas.microsoft.com/office/drawing/2014/main" id="{E51931C9-F055-6578-6CA7-A7707D4D3FA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314999" y="6056754"/>
            <a:ext cx="829001" cy="469361"/>
          </a:xfrm>
          <a:prstGeom prst="rect">
            <a:avLst/>
          </a:prstGeom>
        </p:spPr>
      </p:pic>
    </p:spTree>
    <p:extLst>
      <p:ext uri="{BB962C8B-B14F-4D97-AF65-F5344CB8AC3E}">
        <p14:creationId xmlns:p14="http://schemas.microsoft.com/office/powerpoint/2010/main" val="24301341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EA97B57-4DDB-980C-4D4E-7CE3969DA115}"/>
            </a:ext>
          </a:extLst>
        </p:cNvPr>
        <p:cNvGrpSpPr/>
        <p:nvPr/>
      </p:nvGrpSpPr>
      <p:grpSpPr>
        <a:xfrm>
          <a:off x="0" y="0"/>
          <a:ext cx="0" cy="0"/>
          <a:chOff x="0" y="0"/>
          <a:chExt cx="0" cy="0"/>
        </a:xfrm>
      </p:grpSpPr>
      <p:pic>
        <p:nvPicPr>
          <p:cNvPr id="12" name="図 11">
            <a:extLst>
              <a:ext uri="{FF2B5EF4-FFF2-40B4-BE49-F238E27FC236}">
                <a16:creationId xmlns:a16="http://schemas.microsoft.com/office/drawing/2014/main" id="{74BD13F4-67BD-8B12-94A4-DBDE9A961D13}"/>
              </a:ext>
            </a:extLst>
          </p:cNvPr>
          <p:cNvPicPr>
            <a:picLocks noChangeAspect="1"/>
          </p:cNvPicPr>
          <p:nvPr/>
        </p:nvPicPr>
        <p:blipFill>
          <a:blip r:embed="rId3"/>
          <a:stretch>
            <a:fillRect/>
          </a:stretch>
        </p:blipFill>
        <p:spPr>
          <a:xfrm>
            <a:off x="4562334" y="1931715"/>
            <a:ext cx="4561642" cy="4341530"/>
          </a:xfrm>
          <a:prstGeom prst="rect">
            <a:avLst/>
          </a:prstGeom>
        </p:spPr>
      </p:pic>
      <p:sp>
        <p:nvSpPr>
          <p:cNvPr id="2" name="スライド番号プレースホルダー 1">
            <a:extLst>
              <a:ext uri="{FF2B5EF4-FFF2-40B4-BE49-F238E27FC236}">
                <a16:creationId xmlns:a16="http://schemas.microsoft.com/office/drawing/2014/main" id="{1F9EEAEE-05E1-42AF-CE1C-91561551E15A}"/>
              </a:ext>
            </a:extLst>
          </p:cNvPr>
          <p:cNvSpPr>
            <a:spLocks noGrp="1"/>
          </p:cNvSpPr>
          <p:nvPr>
            <p:ph type="sldNum" sz="quarter" idx="12"/>
          </p:nvPr>
        </p:nvSpPr>
        <p:spPr/>
        <p:txBody>
          <a:bodyPr/>
          <a:lstStyle/>
          <a:p>
            <a:fld id="{5AE546C7-DDCC-4C79-B357-34FAB75EF343}" type="slidenum">
              <a:rPr kumimoji="1" lang="ja-JP" altLang="en-US" smtClean="0"/>
              <a:t>23</a:t>
            </a:fld>
            <a:endParaRPr kumimoji="1" lang="ja-JP" altLang="en-US"/>
          </a:p>
        </p:txBody>
      </p:sp>
      <p:sp>
        <p:nvSpPr>
          <p:cNvPr id="3" name="タイトル 2">
            <a:extLst>
              <a:ext uri="{FF2B5EF4-FFF2-40B4-BE49-F238E27FC236}">
                <a16:creationId xmlns:a16="http://schemas.microsoft.com/office/drawing/2014/main" id="{084685CE-E7DF-D868-5AB7-7F4EF9951258}"/>
              </a:ext>
            </a:extLst>
          </p:cNvPr>
          <p:cNvSpPr>
            <a:spLocks noGrp="1"/>
          </p:cNvSpPr>
          <p:nvPr>
            <p:ph type="title"/>
          </p:nvPr>
        </p:nvSpPr>
        <p:spPr>
          <a:xfrm>
            <a:off x="856044" y="212420"/>
            <a:ext cx="8022066" cy="1011074"/>
          </a:xfrm>
        </p:spPr>
        <p:txBody>
          <a:bodyPr/>
          <a:lstStyle/>
          <a:p>
            <a:pPr marL="0" marR="0" lvl="0" indent="0" algn="l" defTabSz="914400" rtl="0" eaLnBrk="1" fontAlgn="auto" latinLnBrk="0" hangingPunct="1">
              <a:lnSpc>
                <a:spcPct val="90000"/>
              </a:lnSpc>
              <a:spcBef>
                <a:spcPts val="0"/>
              </a:spcBef>
              <a:spcAft>
                <a:spcPts val="0"/>
              </a:spcAft>
              <a:buClrTx/>
              <a:buSzTx/>
              <a:buFontTx/>
              <a:buNone/>
              <a:tabLst/>
              <a:defRPr/>
            </a:pPr>
            <a:r>
              <a:rPr kumimoji="1" lang="ja-JP" altLang="en-US" dirty="0"/>
              <a:t>自分の住んでいる都道府県の最低賃金を</a:t>
            </a:r>
            <a:br>
              <a:rPr kumimoji="1" lang="en-US" altLang="ja-JP" dirty="0"/>
            </a:br>
            <a:r>
              <a:rPr kumimoji="1" lang="ja-JP" altLang="en-US" dirty="0"/>
              <a:t>調べ，生活費について考えよう。</a:t>
            </a:r>
            <a:r>
              <a:rPr kumimoji="1" lang="en-US" altLang="ja-JP" sz="3200" b="0"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(1/2)</a:t>
            </a:r>
            <a:endParaRPr kumimoji="1" lang="ja-JP" altLang="en-US" b="0" dirty="0"/>
          </a:p>
        </p:txBody>
      </p:sp>
      <p:sp>
        <p:nvSpPr>
          <p:cNvPr id="5" name="テキスト プレースホルダー 4">
            <a:extLst>
              <a:ext uri="{FF2B5EF4-FFF2-40B4-BE49-F238E27FC236}">
                <a16:creationId xmlns:a16="http://schemas.microsoft.com/office/drawing/2014/main" id="{A6A50BF2-BB2D-B83C-FF6C-AA3C0F4A61C7}"/>
              </a:ext>
            </a:extLst>
          </p:cNvPr>
          <p:cNvSpPr>
            <a:spLocks noGrp="1"/>
          </p:cNvSpPr>
          <p:nvPr>
            <p:ph type="body" sz="quarter" idx="16"/>
          </p:nvPr>
        </p:nvSpPr>
        <p:spPr>
          <a:xfrm>
            <a:off x="141668" y="212419"/>
            <a:ext cx="714375" cy="658813"/>
          </a:xfrm>
        </p:spPr>
        <p:txBody>
          <a:bodyPr/>
          <a:lstStyle/>
          <a:p>
            <a:r>
              <a:rPr kumimoji="1" lang="ja-JP" altLang="en-US" dirty="0"/>
              <a:t>６</a:t>
            </a:r>
          </a:p>
        </p:txBody>
      </p:sp>
      <p:sp>
        <p:nvSpPr>
          <p:cNvPr id="8" name="テキスト ボックス 7">
            <a:extLst>
              <a:ext uri="{FF2B5EF4-FFF2-40B4-BE49-F238E27FC236}">
                <a16:creationId xmlns:a16="http://schemas.microsoft.com/office/drawing/2014/main" id="{8D0D3A2A-D45D-4775-3B13-D0572BD3D5ED}"/>
              </a:ext>
            </a:extLst>
          </p:cNvPr>
          <p:cNvSpPr txBox="1"/>
          <p:nvPr/>
        </p:nvSpPr>
        <p:spPr>
          <a:xfrm>
            <a:off x="8277936" y="292710"/>
            <a:ext cx="522900" cy="396000"/>
          </a:xfrm>
          <a:prstGeom prst="roundRect">
            <a:avLst/>
          </a:prstGeom>
          <a:solidFill>
            <a:srgbClr val="F25170"/>
          </a:solidFill>
          <a:ln>
            <a:noFill/>
          </a:ln>
        </p:spPr>
        <p:txBody>
          <a:bodyPr wrap="square" lIns="36000" tIns="36000" rIns="36000" bIns="36000" rtlCol="0">
            <a:spAutoFit/>
          </a:bodyPr>
          <a:lstStyle/>
          <a:p>
            <a:pPr algn="ctr"/>
            <a:r>
              <a:rPr kumimoji="1" lang="ja-JP" altLang="en-US" sz="2000" b="1" dirty="0">
                <a:solidFill>
                  <a:schemeClr val="bg1"/>
                </a:solidFill>
                <a:latin typeface="ＭＳ Ｐゴシック" panose="020B0600070205080204" pitchFamily="50" charset="-128"/>
                <a:ea typeface="ＭＳ Ｐゴシック" panose="020B0600070205080204" pitchFamily="50" charset="-128"/>
              </a:rPr>
              <a:t>思 </a:t>
            </a:r>
          </a:p>
        </p:txBody>
      </p:sp>
      <p:sp>
        <p:nvSpPr>
          <p:cNvPr id="7" name="テキスト プレースホルダー 6">
            <a:extLst>
              <a:ext uri="{FF2B5EF4-FFF2-40B4-BE49-F238E27FC236}">
                <a16:creationId xmlns:a16="http://schemas.microsoft.com/office/drawing/2014/main" id="{29265890-0182-9F0C-BD46-B56F91649F9C}"/>
              </a:ext>
            </a:extLst>
          </p:cNvPr>
          <p:cNvSpPr>
            <a:spLocks noGrp="1"/>
          </p:cNvSpPr>
          <p:nvPr>
            <p:ph type="body" sz="quarter" idx="15"/>
          </p:nvPr>
        </p:nvSpPr>
        <p:spPr>
          <a:xfrm>
            <a:off x="0" y="1651400"/>
            <a:ext cx="5144404" cy="1520891"/>
          </a:xfrm>
        </p:spPr>
        <p:txBody>
          <a:bodyPr/>
          <a:lstStyle/>
          <a:p>
            <a:r>
              <a:rPr lang="ja-JP" altLang="en-US" dirty="0"/>
              <a:t>都道府県（　　　　）</a:t>
            </a:r>
            <a:endParaRPr lang="en-US" altLang="ja-JP" dirty="0"/>
          </a:p>
          <a:p>
            <a:r>
              <a:rPr lang="ja-JP" altLang="en-US" dirty="0"/>
              <a:t>最低賃金（　　　　）円</a:t>
            </a:r>
          </a:p>
          <a:p>
            <a:endParaRPr lang="en-US" altLang="ja-JP" sz="3600" dirty="0"/>
          </a:p>
        </p:txBody>
      </p:sp>
      <p:sp>
        <p:nvSpPr>
          <p:cNvPr id="9" name="テキスト ボックス 8">
            <a:extLst>
              <a:ext uri="{FF2B5EF4-FFF2-40B4-BE49-F238E27FC236}">
                <a16:creationId xmlns:a16="http://schemas.microsoft.com/office/drawing/2014/main" id="{47ED795F-8396-EB3E-829E-32EB9CF46005}"/>
              </a:ext>
            </a:extLst>
          </p:cNvPr>
          <p:cNvSpPr txBox="1"/>
          <p:nvPr/>
        </p:nvSpPr>
        <p:spPr>
          <a:xfrm>
            <a:off x="4456090" y="1523191"/>
            <a:ext cx="4931385" cy="480131"/>
          </a:xfrm>
          <a:prstGeom prst="rect">
            <a:avLst/>
          </a:prstGeom>
          <a:noFill/>
        </p:spPr>
        <p:txBody>
          <a:bodyPr wrap="square" rtlCol="0">
            <a:spAutoFit/>
          </a:bodyPr>
          <a:lstStyle/>
          <a:p>
            <a:pPr>
              <a:lnSpc>
                <a:spcPct val="90000"/>
              </a:lnSpc>
            </a:pPr>
            <a:r>
              <a:rPr kumimoji="1" lang="ja-JP" altLang="en-US" sz="2800" b="1" dirty="0">
                <a:solidFill>
                  <a:srgbClr val="277BE8"/>
                </a:solidFill>
                <a:latin typeface="ＭＳ Ｐゴシック" panose="020B0600070205080204" pitchFamily="50" charset="-128"/>
                <a:ea typeface="ＭＳ Ｐゴシック" panose="020B0600070205080204" pitchFamily="50" charset="-128"/>
              </a:rPr>
              <a:t>■</a:t>
            </a:r>
            <a:r>
              <a:rPr kumimoji="1" lang="ja-JP" altLang="en-US" sz="2800" b="1" dirty="0">
                <a:latin typeface="ＭＳ Ｐゴシック" panose="020B0600070205080204" pitchFamily="50" charset="-128"/>
                <a:ea typeface="ＭＳ Ｐゴシック" panose="020B0600070205080204" pitchFamily="50" charset="-128"/>
              </a:rPr>
              <a:t>単身世帯の１か月の生活費</a:t>
            </a:r>
          </a:p>
        </p:txBody>
      </p:sp>
      <p:sp>
        <p:nvSpPr>
          <p:cNvPr id="4" name="吹き出し: 角を丸めた四角形 3">
            <a:extLst>
              <a:ext uri="{FF2B5EF4-FFF2-40B4-BE49-F238E27FC236}">
                <a16:creationId xmlns:a16="http://schemas.microsoft.com/office/drawing/2014/main" id="{FF0C1C77-AE36-1BCC-74A7-B9177513A1A9}"/>
              </a:ext>
            </a:extLst>
          </p:cNvPr>
          <p:cNvSpPr/>
          <p:nvPr/>
        </p:nvSpPr>
        <p:spPr>
          <a:xfrm>
            <a:off x="271903" y="3709279"/>
            <a:ext cx="3868253" cy="2351353"/>
          </a:xfrm>
          <a:prstGeom prst="wedgeRoundRectCallout">
            <a:avLst>
              <a:gd name="adj1" fmla="val 57960"/>
              <a:gd name="adj2" fmla="val -45154"/>
              <a:gd name="adj3" fmla="val 16667"/>
            </a:avLst>
          </a:prstGeom>
          <a:solidFill>
            <a:sysClr val="window" lastClr="FFFFFF"/>
          </a:solidFill>
          <a:ln w="19050" cap="flat" cmpd="sng" algn="ctr">
            <a:solidFill>
              <a:srgbClr val="277BE8"/>
            </a:solidFill>
            <a:prstDash val="solid"/>
          </a:ln>
          <a:effectLst/>
        </p:spPr>
        <p:txBody>
          <a:bodyPr rtlCol="0" anchor="ctr"/>
          <a:lstStyle/>
          <a:p>
            <a:r>
              <a:rPr lang="ja-JP" altLang="en-US" sz="2800" dirty="0">
                <a:latin typeface="ＭＳ Ｐゴシック" panose="020B0600070205080204" pitchFamily="50" charset="-128"/>
                <a:ea typeface="ＭＳ Ｐゴシック" panose="020B0600070205080204" pitchFamily="50" charset="-128"/>
              </a:rPr>
              <a:t>右図によると，</a:t>
            </a:r>
            <a:endParaRPr lang="en-US" altLang="ja-JP" sz="2800" dirty="0">
              <a:latin typeface="ＭＳ Ｐゴシック" panose="020B0600070205080204" pitchFamily="50" charset="-128"/>
              <a:ea typeface="ＭＳ Ｐゴシック" panose="020B0600070205080204" pitchFamily="50" charset="-128"/>
            </a:endParaRPr>
          </a:p>
          <a:p>
            <a:r>
              <a:rPr lang="ja-JP" altLang="en-US" sz="2800" dirty="0">
                <a:latin typeface="ＭＳ Ｐゴシック" panose="020B0600070205080204" pitchFamily="50" charset="-128"/>
                <a:ea typeface="ＭＳ Ｐゴシック" panose="020B0600070205080204" pitchFamily="50" charset="-128"/>
              </a:rPr>
              <a:t>単身世帯の毎月の</a:t>
            </a:r>
            <a:endParaRPr lang="en-US" altLang="ja-JP" sz="2800" dirty="0">
              <a:latin typeface="ＭＳ Ｐゴシック" panose="020B0600070205080204" pitchFamily="50" charset="-128"/>
              <a:ea typeface="ＭＳ Ｐゴシック" panose="020B0600070205080204" pitchFamily="50" charset="-128"/>
            </a:endParaRPr>
          </a:p>
          <a:p>
            <a:r>
              <a:rPr lang="ja-JP" altLang="en-US" sz="2800" dirty="0">
                <a:latin typeface="ＭＳ Ｐゴシック" panose="020B0600070205080204" pitchFamily="50" charset="-128"/>
                <a:ea typeface="ＭＳ Ｐゴシック" panose="020B0600070205080204" pitchFamily="50" charset="-128"/>
              </a:rPr>
              <a:t>生活費（消費支出）の</a:t>
            </a:r>
            <a:endParaRPr lang="en-US" altLang="ja-JP" sz="2800" dirty="0">
              <a:latin typeface="ＭＳ Ｐゴシック" panose="020B0600070205080204" pitchFamily="50" charset="-128"/>
              <a:ea typeface="ＭＳ Ｐゴシック" panose="020B0600070205080204" pitchFamily="50" charset="-128"/>
            </a:endParaRPr>
          </a:p>
          <a:p>
            <a:r>
              <a:rPr lang="ja-JP" altLang="en-US" sz="2800" dirty="0">
                <a:latin typeface="ＭＳ Ｐゴシック" panose="020B0600070205080204" pitchFamily="50" charset="-128"/>
                <a:ea typeface="ＭＳ Ｐゴシック" panose="020B0600070205080204" pitchFamily="50" charset="-128"/>
              </a:rPr>
              <a:t>平均は</a:t>
            </a:r>
            <a:r>
              <a:rPr lang="en-US" altLang="ja-JP" sz="2800" dirty="0">
                <a:latin typeface="ＭＳ Ｐゴシック" panose="020B0600070205080204" pitchFamily="50" charset="-128"/>
                <a:ea typeface="ＭＳ Ｐゴシック" panose="020B0600070205080204" pitchFamily="50" charset="-128"/>
              </a:rPr>
              <a:t>16</a:t>
            </a:r>
            <a:r>
              <a:rPr lang="ja-JP" altLang="en-US" sz="2800" dirty="0">
                <a:latin typeface="ＭＳ Ｐゴシック" panose="020B0600070205080204" pitchFamily="50" charset="-128"/>
                <a:ea typeface="ＭＳ Ｐゴシック" panose="020B0600070205080204" pitchFamily="50" charset="-128"/>
              </a:rPr>
              <a:t>万</a:t>
            </a:r>
            <a:r>
              <a:rPr lang="en-US" altLang="ja-JP" sz="2800" dirty="0">
                <a:latin typeface="ＭＳ Ｐゴシック" panose="020B0600070205080204" pitchFamily="50" charset="-128"/>
                <a:ea typeface="ＭＳ Ｐゴシック" panose="020B0600070205080204" pitchFamily="50" charset="-128"/>
              </a:rPr>
              <a:t>7620</a:t>
            </a:r>
            <a:r>
              <a:rPr lang="ja-JP" altLang="en-US" sz="2800" dirty="0">
                <a:latin typeface="ＭＳ Ｐゴシック" panose="020B0600070205080204" pitchFamily="50" charset="-128"/>
                <a:ea typeface="ＭＳ Ｐゴシック" panose="020B0600070205080204" pitchFamily="50" charset="-128"/>
              </a:rPr>
              <a:t>円で</a:t>
            </a:r>
            <a:endParaRPr lang="en-US" altLang="ja-JP" sz="2800" dirty="0">
              <a:latin typeface="ＭＳ Ｐゴシック" panose="020B0600070205080204" pitchFamily="50" charset="-128"/>
              <a:ea typeface="ＭＳ Ｐゴシック" panose="020B0600070205080204" pitchFamily="50" charset="-128"/>
            </a:endParaRPr>
          </a:p>
          <a:p>
            <a:r>
              <a:rPr lang="ja-JP" altLang="en-US" sz="2800" dirty="0">
                <a:latin typeface="ＭＳ Ｐゴシック" panose="020B0600070205080204" pitchFamily="50" charset="-128"/>
                <a:ea typeface="ＭＳ Ｐゴシック" panose="020B0600070205080204" pitchFamily="50" charset="-128"/>
              </a:rPr>
              <a:t>ある。</a:t>
            </a:r>
            <a:endParaRPr kumimoji="1" lang="en-US" altLang="ja-JP" sz="2800" b="0" i="0" u="none" strike="noStrike" kern="0" cap="none" normalizeH="0" noProof="0" dirty="0">
              <a:ln>
                <a:noFill/>
              </a:ln>
              <a:solidFill>
                <a:prstClr val="black"/>
              </a:solidFill>
              <a:effectLst/>
              <a:uLnTx/>
              <a:uFillTx/>
              <a:latin typeface="ＭＳ Ｐゴシック" panose="020B0600070205080204" pitchFamily="50" charset="-128"/>
              <a:ea typeface="ＭＳ Ｐゴシック" panose="020B0600070205080204" pitchFamily="50" charset="-128"/>
            </a:endParaRPr>
          </a:p>
        </p:txBody>
      </p:sp>
    </p:spTree>
    <p:extLst>
      <p:ext uri="{BB962C8B-B14F-4D97-AF65-F5344CB8AC3E}">
        <p14:creationId xmlns:p14="http://schemas.microsoft.com/office/powerpoint/2010/main" val="206431039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B1012231-AB37-E655-994C-66C21AED4A8F}"/>
              </a:ext>
            </a:extLst>
          </p:cNvPr>
          <p:cNvSpPr>
            <a:spLocks noGrp="1"/>
          </p:cNvSpPr>
          <p:nvPr>
            <p:ph type="sldNum" sz="quarter" idx="12"/>
          </p:nvPr>
        </p:nvSpPr>
        <p:spPr/>
        <p:txBody>
          <a:bodyPr/>
          <a:lstStyle/>
          <a:p>
            <a:fld id="{5AE546C7-DDCC-4C79-B357-34FAB75EF343}" type="slidenum">
              <a:rPr kumimoji="1" lang="ja-JP" altLang="en-US" smtClean="0"/>
              <a:t>24</a:t>
            </a:fld>
            <a:endParaRPr kumimoji="1" lang="ja-JP" altLang="en-US"/>
          </a:p>
        </p:txBody>
      </p:sp>
      <p:sp>
        <p:nvSpPr>
          <p:cNvPr id="3" name="タイトル 2">
            <a:extLst>
              <a:ext uri="{FF2B5EF4-FFF2-40B4-BE49-F238E27FC236}">
                <a16:creationId xmlns:a16="http://schemas.microsoft.com/office/drawing/2014/main" id="{5634490B-DADF-0D2A-72FC-D586568DEFA1}"/>
              </a:ext>
            </a:extLst>
          </p:cNvPr>
          <p:cNvSpPr>
            <a:spLocks noGrp="1"/>
          </p:cNvSpPr>
          <p:nvPr>
            <p:ph type="title"/>
          </p:nvPr>
        </p:nvSpPr>
        <p:spPr/>
        <p:txBody>
          <a:bodyPr/>
          <a:lstStyle/>
          <a:p>
            <a:r>
              <a:rPr lang="ja-JP" altLang="en-US" dirty="0"/>
              <a:t>６</a:t>
            </a:r>
            <a:endParaRPr kumimoji="1" lang="ja-JP" altLang="en-US" dirty="0"/>
          </a:p>
        </p:txBody>
      </p:sp>
      <p:sp>
        <p:nvSpPr>
          <p:cNvPr id="4" name="テキスト プレースホルダー 3">
            <a:extLst>
              <a:ext uri="{FF2B5EF4-FFF2-40B4-BE49-F238E27FC236}">
                <a16:creationId xmlns:a16="http://schemas.microsoft.com/office/drawing/2014/main" id="{377CE15A-6D32-3C25-CC09-5F5062CE3D2A}"/>
              </a:ext>
            </a:extLst>
          </p:cNvPr>
          <p:cNvSpPr>
            <a:spLocks noGrp="1"/>
          </p:cNvSpPr>
          <p:nvPr>
            <p:ph type="body" sz="quarter" idx="15"/>
          </p:nvPr>
        </p:nvSpPr>
        <p:spPr>
          <a:xfrm>
            <a:off x="159114" y="735958"/>
            <a:ext cx="8822028" cy="1350419"/>
          </a:xfrm>
        </p:spPr>
        <p:txBody>
          <a:bodyPr>
            <a:normAutofit/>
          </a:bodyPr>
          <a:lstStyle/>
          <a:p>
            <a:r>
              <a:rPr lang="ja-JP" altLang="en-US" sz="3200" b="1" dirty="0"/>
              <a:t>自分がひとり暮らしをするとしたら，最低どのくらいのお金が必要か考えてみよう。</a:t>
            </a:r>
          </a:p>
        </p:txBody>
      </p:sp>
      <p:sp>
        <p:nvSpPr>
          <p:cNvPr id="5" name="テキスト プレースホルダー 4">
            <a:extLst>
              <a:ext uri="{FF2B5EF4-FFF2-40B4-BE49-F238E27FC236}">
                <a16:creationId xmlns:a16="http://schemas.microsoft.com/office/drawing/2014/main" id="{10F9C6C5-1C81-23BC-B7AD-28B848AC950A}"/>
              </a:ext>
            </a:extLst>
          </p:cNvPr>
          <p:cNvSpPr>
            <a:spLocks noGrp="1"/>
          </p:cNvSpPr>
          <p:nvPr>
            <p:ph type="body" sz="quarter" idx="16"/>
          </p:nvPr>
        </p:nvSpPr>
        <p:spPr>
          <a:xfrm>
            <a:off x="6311059" y="114296"/>
            <a:ext cx="1165974" cy="527406"/>
          </a:xfrm>
        </p:spPr>
        <p:txBody>
          <a:bodyPr/>
          <a:lstStyle/>
          <a:p>
            <a:r>
              <a:rPr kumimoji="1" lang="en-US" altLang="ja-JP" b="0" dirty="0"/>
              <a:t>(2/2)</a:t>
            </a:r>
            <a:endParaRPr kumimoji="1" lang="ja-JP" altLang="en-US" b="0" dirty="0"/>
          </a:p>
        </p:txBody>
      </p:sp>
      <p:sp>
        <p:nvSpPr>
          <p:cNvPr id="6" name="テキスト プレースホルダー 3">
            <a:extLst>
              <a:ext uri="{FF2B5EF4-FFF2-40B4-BE49-F238E27FC236}">
                <a16:creationId xmlns:a16="http://schemas.microsoft.com/office/drawing/2014/main" id="{2966640F-8B8D-2396-5352-F8AEEB3293F8}"/>
              </a:ext>
            </a:extLst>
          </p:cNvPr>
          <p:cNvSpPr txBox="1">
            <a:spLocks/>
          </p:cNvSpPr>
          <p:nvPr/>
        </p:nvSpPr>
        <p:spPr>
          <a:xfrm>
            <a:off x="159114" y="2246336"/>
            <a:ext cx="8822028" cy="4167717"/>
          </a:xfrm>
          <a:prstGeom prst="rect">
            <a:avLst/>
          </a:prstGeom>
          <a:ln w="38100">
            <a:solidFill>
              <a:srgbClr val="9BDFF9"/>
            </a:solidFill>
          </a:ln>
        </p:spPr>
        <p:txBody>
          <a:bodyPr vert="horz" lIns="91440" tIns="45720" rIns="91440" bIns="45720" rtlCol="0">
            <a:noAutofit/>
          </a:bodyPr>
          <a:lstStyle>
            <a:lvl1pPr marL="0" indent="0" algn="l" defTabSz="914400" rtl="0" eaLnBrk="1" latinLnBrk="0" hangingPunct="1">
              <a:lnSpc>
                <a:spcPct val="110000"/>
              </a:lnSpc>
              <a:spcBef>
                <a:spcPts val="0"/>
              </a:spcBef>
              <a:buFontTx/>
              <a:buNone/>
              <a:defRPr kumimoji="1" sz="4000" kern="1200">
                <a:solidFill>
                  <a:schemeClr val="tx1"/>
                </a:solidFill>
                <a:latin typeface="ＭＳ Ｐゴシック" panose="020B0600070205080204" pitchFamily="50" charset="-128"/>
                <a:ea typeface="ＭＳ Ｐゴシック" panose="020B0600070205080204" pitchFamily="50" charset="-128"/>
                <a:cs typeface="+mn-cs"/>
              </a:defRPr>
            </a:lvl1pPr>
            <a:lvl2pPr marL="457200" indent="0" algn="l" defTabSz="914400" rtl="0" eaLnBrk="1" latinLnBrk="0" hangingPunct="1">
              <a:lnSpc>
                <a:spcPct val="110000"/>
              </a:lnSpc>
              <a:spcBef>
                <a:spcPts val="0"/>
              </a:spcBef>
              <a:buFontTx/>
              <a:buNone/>
              <a:defRPr kumimoji="1" sz="4000" kern="1200">
                <a:solidFill>
                  <a:schemeClr val="tx1"/>
                </a:solidFill>
                <a:latin typeface="ＭＳ Ｐゴシック" panose="020B0600070205080204" pitchFamily="50" charset="-128"/>
                <a:ea typeface="ＭＳ Ｐゴシック" panose="020B0600070205080204" pitchFamily="50" charset="-128"/>
                <a:cs typeface="+mn-cs"/>
              </a:defRPr>
            </a:lvl2pPr>
            <a:lvl3pPr marL="914400" indent="0" algn="l" defTabSz="914400" rtl="0" eaLnBrk="1" latinLnBrk="0" hangingPunct="1">
              <a:lnSpc>
                <a:spcPct val="110000"/>
              </a:lnSpc>
              <a:spcBef>
                <a:spcPts val="500"/>
              </a:spcBef>
              <a:buFontTx/>
              <a:buNone/>
              <a:defRPr kumimoji="1" sz="2000" kern="1200">
                <a:solidFill>
                  <a:schemeClr val="tx1"/>
                </a:solidFill>
                <a:latin typeface="ＭＳ Ｐゴシック" panose="020B0600070205080204" pitchFamily="50" charset="-128"/>
                <a:ea typeface="ＭＳ Ｐゴシック" panose="020B0600070205080204" pitchFamily="50" charset="-128"/>
                <a:cs typeface="+mn-cs"/>
              </a:defRPr>
            </a:lvl3pPr>
            <a:lvl4pPr marL="1371600" indent="0" algn="l" defTabSz="914400" rtl="0" eaLnBrk="1" latinLnBrk="0" hangingPunct="1">
              <a:lnSpc>
                <a:spcPct val="110000"/>
              </a:lnSpc>
              <a:spcBef>
                <a:spcPts val="500"/>
              </a:spcBef>
              <a:buFontTx/>
              <a:buNone/>
              <a:defRPr kumimoji="1" sz="1800" kern="1200">
                <a:solidFill>
                  <a:schemeClr val="tx1"/>
                </a:solidFill>
                <a:latin typeface="ＭＳ Ｐゴシック" panose="020B0600070205080204" pitchFamily="50" charset="-128"/>
                <a:ea typeface="ＭＳ Ｐゴシック" panose="020B0600070205080204" pitchFamily="50" charset="-128"/>
                <a:cs typeface="+mn-cs"/>
              </a:defRPr>
            </a:lvl4pPr>
            <a:lvl5pPr marL="1828800" indent="0" algn="l" defTabSz="914400" rtl="0" eaLnBrk="1" latinLnBrk="0" hangingPunct="1">
              <a:lnSpc>
                <a:spcPct val="110000"/>
              </a:lnSpc>
              <a:spcBef>
                <a:spcPts val="500"/>
              </a:spcBef>
              <a:buFontTx/>
              <a:buNone/>
              <a:defRPr kumimoji="1" sz="1800" kern="1200">
                <a:solidFill>
                  <a:schemeClr val="tx1"/>
                </a:solidFill>
                <a:latin typeface="ＭＳ Ｐゴシック" panose="020B0600070205080204" pitchFamily="50" charset="-128"/>
                <a:ea typeface="ＭＳ Ｐゴシック" panose="020B0600070205080204" pitchFamily="50"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811213" indent="-811213"/>
            <a:r>
              <a:rPr lang="ja-JP" altLang="en-US" sz="3000" b="1" dirty="0">
                <a:solidFill>
                  <a:srgbClr val="005AFF"/>
                </a:solidFill>
              </a:rPr>
              <a:t>例）</a:t>
            </a:r>
            <a:endParaRPr lang="en-US" altLang="ja-JP" sz="3000" b="1" dirty="0">
              <a:solidFill>
                <a:srgbClr val="005AFF"/>
              </a:solidFill>
            </a:endParaRPr>
          </a:p>
          <a:p>
            <a:r>
              <a:rPr lang="ja-JP" altLang="en-US" sz="3000" b="1" dirty="0">
                <a:solidFill>
                  <a:srgbClr val="005AFF"/>
                </a:solidFill>
              </a:rPr>
              <a:t>東京は家賃や物価が高いので，手取り収入</a:t>
            </a:r>
            <a:r>
              <a:rPr lang="en-US" altLang="ja-JP" sz="3000" b="1" dirty="0">
                <a:solidFill>
                  <a:srgbClr val="005AFF"/>
                </a:solidFill>
              </a:rPr>
              <a:t>20</a:t>
            </a:r>
            <a:r>
              <a:rPr lang="ja-JP" altLang="en-US" sz="3000" b="1" dirty="0">
                <a:solidFill>
                  <a:srgbClr val="005AFF"/>
                </a:solidFill>
              </a:rPr>
              <a:t>万円程度は欲しい。最近の円高や温暖化などで光熱費や食料品価格が上昇しているので，一人暮らしの生活費ももっと上昇する可能性がある。収入の２割を貯蓄したいので，８割が</a:t>
            </a:r>
            <a:r>
              <a:rPr lang="en-US" altLang="ja-JP" sz="3000" b="1" dirty="0">
                <a:solidFill>
                  <a:srgbClr val="005AFF"/>
                </a:solidFill>
              </a:rPr>
              <a:t>16</a:t>
            </a:r>
            <a:r>
              <a:rPr lang="ja-JP" altLang="en-US" sz="3000" b="1" dirty="0">
                <a:solidFill>
                  <a:srgbClr val="005AFF"/>
                </a:solidFill>
              </a:rPr>
              <a:t>万</a:t>
            </a:r>
            <a:r>
              <a:rPr lang="en-US" altLang="ja-JP" sz="3000" b="1" dirty="0">
                <a:solidFill>
                  <a:srgbClr val="005AFF"/>
                </a:solidFill>
              </a:rPr>
              <a:t>7620</a:t>
            </a:r>
            <a:r>
              <a:rPr lang="ja-JP" altLang="en-US" sz="3000" b="1" dirty="0">
                <a:solidFill>
                  <a:srgbClr val="005AFF"/>
                </a:solidFill>
              </a:rPr>
              <a:t>円とすると，貯蓄が</a:t>
            </a:r>
            <a:r>
              <a:rPr lang="en-US" altLang="ja-JP" sz="3000" b="1" dirty="0">
                <a:solidFill>
                  <a:srgbClr val="005AFF"/>
                </a:solidFill>
              </a:rPr>
              <a:t>4</a:t>
            </a:r>
            <a:r>
              <a:rPr lang="ja-JP" altLang="en-US" sz="3000" b="1" dirty="0">
                <a:solidFill>
                  <a:srgbClr val="005AFF"/>
                </a:solidFill>
              </a:rPr>
              <a:t>万</a:t>
            </a:r>
            <a:r>
              <a:rPr lang="en-US" altLang="ja-JP" sz="3000" b="1" dirty="0">
                <a:solidFill>
                  <a:srgbClr val="005AFF"/>
                </a:solidFill>
              </a:rPr>
              <a:t>1905</a:t>
            </a:r>
            <a:r>
              <a:rPr lang="ja-JP" altLang="en-US" sz="3000" b="1" dirty="0">
                <a:solidFill>
                  <a:srgbClr val="005AFF"/>
                </a:solidFill>
              </a:rPr>
              <a:t>円となり，収入は</a:t>
            </a:r>
            <a:r>
              <a:rPr lang="en-US" altLang="ja-JP" sz="3000" b="1" dirty="0">
                <a:solidFill>
                  <a:srgbClr val="005AFF"/>
                </a:solidFill>
              </a:rPr>
              <a:t>20</a:t>
            </a:r>
            <a:r>
              <a:rPr lang="ja-JP" altLang="en-US" sz="3000" b="1" dirty="0">
                <a:solidFill>
                  <a:srgbClr val="005AFF"/>
                </a:solidFill>
              </a:rPr>
              <a:t>万円以上欲しい。</a:t>
            </a:r>
            <a:endParaRPr lang="en-US" altLang="ja-JP" sz="3000" b="1" dirty="0">
              <a:solidFill>
                <a:srgbClr val="005AFF"/>
              </a:solidFill>
            </a:endParaRPr>
          </a:p>
        </p:txBody>
      </p:sp>
      <p:sp>
        <p:nvSpPr>
          <p:cNvPr id="7" name="テキスト ボックス 6">
            <a:extLst>
              <a:ext uri="{FF2B5EF4-FFF2-40B4-BE49-F238E27FC236}">
                <a16:creationId xmlns:a16="http://schemas.microsoft.com/office/drawing/2014/main" id="{7AF91C89-3D54-F81E-BF92-9A6A163510BF}"/>
              </a:ext>
            </a:extLst>
          </p:cNvPr>
          <p:cNvSpPr txBox="1"/>
          <p:nvPr/>
        </p:nvSpPr>
        <p:spPr>
          <a:xfrm>
            <a:off x="7535833" y="167521"/>
            <a:ext cx="522900" cy="396000"/>
          </a:xfrm>
          <a:prstGeom prst="roundRect">
            <a:avLst/>
          </a:prstGeom>
          <a:solidFill>
            <a:srgbClr val="F25170"/>
          </a:solidFill>
          <a:ln>
            <a:noFill/>
          </a:ln>
        </p:spPr>
        <p:txBody>
          <a:bodyPr wrap="square" lIns="36000" tIns="36000" rIns="36000" bIns="36000" rtlCol="0">
            <a:spAutoFit/>
          </a:bodyPr>
          <a:lstStyle/>
          <a:p>
            <a:pPr algn="ctr"/>
            <a:r>
              <a:rPr kumimoji="1" lang="ja-JP" altLang="en-US" sz="2000" b="1" dirty="0">
                <a:solidFill>
                  <a:schemeClr val="bg1"/>
                </a:solidFill>
                <a:latin typeface="ＭＳ Ｐゴシック" panose="020B0600070205080204" pitchFamily="50" charset="-128"/>
                <a:ea typeface="ＭＳ Ｐゴシック" panose="020B0600070205080204" pitchFamily="50" charset="-128"/>
              </a:rPr>
              <a:t>思 </a:t>
            </a:r>
          </a:p>
        </p:txBody>
      </p:sp>
      <p:pic>
        <p:nvPicPr>
          <p:cNvPr id="11" name="図 10" descr="back.png">
            <a:hlinkClick r:id="rId2" action="ppaction://hlinksldjump"/>
            <a:extLst>
              <a:ext uri="{FF2B5EF4-FFF2-40B4-BE49-F238E27FC236}">
                <a16:creationId xmlns:a16="http://schemas.microsoft.com/office/drawing/2014/main" id="{09ABDB7B-A866-C232-CB4D-6F7378D67D7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314999" y="6056754"/>
            <a:ext cx="829001" cy="469361"/>
          </a:xfrm>
          <a:prstGeom prst="rect">
            <a:avLst/>
          </a:prstGeom>
        </p:spPr>
      </p:pic>
      <p:sp>
        <p:nvSpPr>
          <p:cNvPr id="8" name="大かっこ 7">
            <a:extLst>
              <a:ext uri="{FF2B5EF4-FFF2-40B4-BE49-F238E27FC236}">
                <a16:creationId xmlns:a16="http://schemas.microsoft.com/office/drawing/2014/main" id="{4AA88C13-F62F-FE2B-79D7-774588B59B7F}"/>
              </a:ext>
            </a:extLst>
          </p:cNvPr>
          <p:cNvSpPr/>
          <p:nvPr/>
        </p:nvSpPr>
        <p:spPr>
          <a:xfrm>
            <a:off x="264708" y="2822094"/>
            <a:ext cx="8610840" cy="3074701"/>
          </a:xfrm>
          <a:prstGeom prst="bracketPair">
            <a:avLst>
              <a:gd name="adj" fmla="val 3790"/>
            </a:avLst>
          </a:prstGeom>
          <a:solidFill>
            <a:schemeClr val="bg1"/>
          </a:solidFill>
          <a:ln w="28575">
            <a:solidFill>
              <a:srgbClr val="00ABEF"/>
            </a:solidFill>
          </a:ln>
        </p:spPr>
        <p:style>
          <a:lnRef idx="1">
            <a:schemeClr val="accent1"/>
          </a:lnRef>
          <a:fillRef idx="0">
            <a:schemeClr val="accent1"/>
          </a:fillRef>
          <a:effectRef idx="0">
            <a:schemeClr val="accent1"/>
          </a:effectRef>
          <a:fontRef idx="minor">
            <a:schemeClr val="tx1"/>
          </a:fontRef>
        </p:style>
        <p:txBody>
          <a:bodyPr rtlCol="0" anchor="t"/>
          <a:lstStyle/>
          <a:p>
            <a:endParaRPr kumimoji="1" lang="ja-JP" altLang="en-US" sz="4400" b="1" baseline="30000" dirty="0">
              <a:solidFill>
                <a:srgbClr val="005AFF"/>
              </a:solidFill>
              <a:latin typeface="ＭＳ Ｐゴシック" panose="020B0600070205080204" pitchFamily="50" charset="-128"/>
              <a:ea typeface="ＭＳ Ｐゴシック" panose="020B0600070205080204" pitchFamily="50" charset="-128"/>
            </a:endParaRPr>
          </a:p>
        </p:txBody>
      </p:sp>
    </p:spTree>
    <p:extLst>
      <p:ext uri="{BB962C8B-B14F-4D97-AF65-F5344CB8AC3E}">
        <p14:creationId xmlns:p14="http://schemas.microsoft.com/office/powerpoint/2010/main" val="14734272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7F9D84CE-DE31-132A-A8AE-A13B582743B9}"/>
              </a:ext>
            </a:extLst>
          </p:cNvPr>
          <p:cNvSpPr>
            <a:spLocks noGrp="1"/>
          </p:cNvSpPr>
          <p:nvPr>
            <p:ph type="sldNum" sz="quarter" idx="12"/>
          </p:nvPr>
        </p:nvSpPr>
        <p:spPr/>
        <p:txBody>
          <a:bodyPr/>
          <a:lstStyle/>
          <a:p>
            <a:fld id="{5AE546C7-DDCC-4C79-B357-34FAB75EF343}" type="slidenum">
              <a:rPr kumimoji="1" lang="ja-JP" altLang="en-US" smtClean="0"/>
              <a:t>25</a:t>
            </a:fld>
            <a:endParaRPr kumimoji="1" lang="ja-JP" altLang="en-US"/>
          </a:p>
        </p:txBody>
      </p:sp>
      <p:sp>
        <p:nvSpPr>
          <p:cNvPr id="3" name="タイトル 2">
            <a:extLst>
              <a:ext uri="{FF2B5EF4-FFF2-40B4-BE49-F238E27FC236}">
                <a16:creationId xmlns:a16="http://schemas.microsoft.com/office/drawing/2014/main" id="{954D5BB6-58B3-C1E0-C4AF-F20BABB9B77C}"/>
              </a:ext>
            </a:extLst>
          </p:cNvPr>
          <p:cNvSpPr>
            <a:spLocks noGrp="1"/>
          </p:cNvSpPr>
          <p:nvPr>
            <p:ph type="title"/>
          </p:nvPr>
        </p:nvSpPr>
        <p:spPr/>
        <p:txBody>
          <a:bodyPr/>
          <a:lstStyle/>
          <a:p>
            <a:r>
              <a:rPr kumimoji="1" lang="ja-JP" altLang="en-US" dirty="0"/>
              <a:t>１（問題）</a:t>
            </a:r>
          </a:p>
        </p:txBody>
      </p:sp>
      <p:pic>
        <p:nvPicPr>
          <p:cNvPr id="7" name="図 6">
            <a:extLst>
              <a:ext uri="{FF2B5EF4-FFF2-40B4-BE49-F238E27FC236}">
                <a16:creationId xmlns:a16="http://schemas.microsoft.com/office/drawing/2014/main" id="{A34D8071-8CEB-F145-57EE-1BF5DAFB6CEE}"/>
              </a:ext>
            </a:extLst>
          </p:cNvPr>
          <p:cNvPicPr>
            <a:picLocks noChangeAspect="1"/>
          </p:cNvPicPr>
          <p:nvPr/>
        </p:nvPicPr>
        <p:blipFill>
          <a:blip r:embed="rId2"/>
          <a:stretch>
            <a:fillRect/>
          </a:stretch>
        </p:blipFill>
        <p:spPr>
          <a:xfrm>
            <a:off x="0" y="901658"/>
            <a:ext cx="9144000" cy="2722259"/>
          </a:xfrm>
          <a:prstGeom prst="rect">
            <a:avLst/>
          </a:prstGeom>
        </p:spPr>
      </p:pic>
    </p:spTree>
    <p:extLst>
      <p:ext uri="{BB962C8B-B14F-4D97-AF65-F5344CB8AC3E}">
        <p14:creationId xmlns:p14="http://schemas.microsoft.com/office/powerpoint/2010/main" val="252927012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D08E892-068E-0628-3FEF-9E8603C13FB5}"/>
            </a:ext>
          </a:extLst>
        </p:cNvPr>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4A63F631-6D2D-4B9B-269B-B6E1C05D40ED}"/>
              </a:ext>
            </a:extLst>
          </p:cNvPr>
          <p:cNvSpPr>
            <a:spLocks noGrp="1"/>
          </p:cNvSpPr>
          <p:nvPr>
            <p:ph type="sldNum" sz="quarter" idx="12"/>
          </p:nvPr>
        </p:nvSpPr>
        <p:spPr/>
        <p:txBody>
          <a:bodyPr/>
          <a:lstStyle/>
          <a:p>
            <a:fld id="{5AE546C7-DDCC-4C79-B357-34FAB75EF343}" type="slidenum">
              <a:rPr kumimoji="1" lang="ja-JP" altLang="en-US" smtClean="0"/>
              <a:t>26</a:t>
            </a:fld>
            <a:endParaRPr kumimoji="1" lang="ja-JP" altLang="en-US"/>
          </a:p>
        </p:txBody>
      </p:sp>
      <p:sp>
        <p:nvSpPr>
          <p:cNvPr id="3" name="タイトル 2">
            <a:extLst>
              <a:ext uri="{FF2B5EF4-FFF2-40B4-BE49-F238E27FC236}">
                <a16:creationId xmlns:a16="http://schemas.microsoft.com/office/drawing/2014/main" id="{9CC24B96-EF17-DEF3-6B77-ADF3F5D961A8}"/>
              </a:ext>
            </a:extLst>
          </p:cNvPr>
          <p:cNvSpPr>
            <a:spLocks noGrp="1"/>
          </p:cNvSpPr>
          <p:nvPr>
            <p:ph type="title"/>
          </p:nvPr>
        </p:nvSpPr>
        <p:spPr/>
        <p:txBody>
          <a:bodyPr/>
          <a:lstStyle/>
          <a:p>
            <a:r>
              <a:rPr kumimoji="1" lang="ja-JP" altLang="en-US" dirty="0"/>
              <a:t>１（解答）</a:t>
            </a:r>
          </a:p>
        </p:txBody>
      </p:sp>
      <p:pic>
        <p:nvPicPr>
          <p:cNvPr id="4" name="図 3" descr="back.png">
            <a:hlinkClick r:id="rId2" action="ppaction://hlinksldjump"/>
            <a:extLst>
              <a:ext uri="{FF2B5EF4-FFF2-40B4-BE49-F238E27FC236}">
                <a16:creationId xmlns:a16="http://schemas.microsoft.com/office/drawing/2014/main" id="{6CB7D05D-E4AC-9CB6-CAE3-E331C2FDE587}"/>
              </a:ext>
            </a:extLst>
          </p:cNvPr>
          <p:cNvPicPr>
            <a:picLocks noChangeAspect="1"/>
          </p:cNvPicPr>
          <p:nvPr/>
        </p:nvPicPr>
        <p:blipFill>
          <a:blip r:embed="rId3">
            <a:duotone>
              <a:prstClr val="black"/>
              <a:schemeClr val="accent4">
                <a:tint val="45000"/>
                <a:satMod val="400000"/>
              </a:schemeClr>
            </a:duotone>
            <a:extLst>
              <a:ext uri="{28A0092B-C50C-407E-A947-70E740481C1C}">
                <a14:useLocalDpi xmlns:a14="http://schemas.microsoft.com/office/drawing/2010/main" val="0"/>
              </a:ext>
            </a:extLst>
          </a:blip>
          <a:stretch>
            <a:fillRect/>
          </a:stretch>
        </p:blipFill>
        <p:spPr>
          <a:xfrm>
            <a:off x="8314999" y="6049238"/>
            <a:ext cx="829001" cy="469361"/>
          </a:xfrm>
          <a:prstGeom prst="rect">
            <a:avLst/>
          </a:prstGeom>
        </p:spPr>
      </p:pic>
      <p:pic>
        <p:nvPicPr>
          <p:cNvPr id="5" name="図 4">
            <a:extLst>
              <a:ext uri="{FF2B5EF4-FFF2-40B4-BE49-F238E27FC236}">
                <a16:creationId xmlns:a16="http://schemas.microsoft.com/office/drawing/2014/main" id="{C5F2A344-5C5C-9434-3724-7D0627AECBD2}"/>
              </a:ext>
            </a:extLst>
          </p:cNvPr>
          <p:cNvPicPr>
            <a:picLocks noChangeAspect="1"/>
          </p:cNvPicPr>
          <p:nvPr/>
        </p:nvPicPr>
        <p:blipFill>
          <a:blip r:embed="rId4"/>
          <a:stretch>
            <a:fillRect/>
          </a:stretch>
        </p:blipFill>
        <p:spPr>
          <a:xfrm>
            <a:off x="20024" y="861006"/>
            <a:ext cx="9123976" cy="2537467"/>
          </a:xfrm>
          <a:prstGeom prst="rect">
            <a:avLst/>
          </a:prstGeom>
        </p:spPr>
      </p:pic>
    </p:spTree>
    <p:extLst>
      <p:ext uri="{BB962C8B-B14F-4D97-AF65-F5344CB8AC3E}">
        <p14:creationId xmlns:p14="http://schemas.microsoft.com/office/powerpoint/2010/main" val="193261116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656BF75-399F-470D-9DD7-E55E31B2E15B}"/>
            </a:ext>
          </a:extLst>
        </p:cNvPr>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0C5F3000-FD95-EF49-8A60-7BFEF7FF9157}"/>
              </a:ext>
            </a:extLst>
          </p:cNvPr>
          <p:cNvSpPr>
            <a:spLocks noGrp="1"/>
          </p:cNvSpPr>
          <p:nvPr>
            <p:ph type="sldNum" sz="quarter" idx="12"/>
          </p:nvPr>
        </p:nvSpPr>
        <p:spPr/>
        <p:txBody>
          <a:bodyPr/>
          <a:lstStyle/>
          <a:p>
            <a:fld id="{5AE546C7-DDCC-4C79-B357-34FAB75EF343}" type="slidenum">
              <a:rPr kumimoji="1" lang="ja-JP" altLang="en-US" smtClean="0"/>
              <a:t>27</a:t>
            </a:fld>
            <a:endParaRPr kumimoji="1" lang="ja-JP" altLang="en-US"/>
          </a:p>
        </p:txBody>
      </p:sp>
      <p:sp>
        <p:nvSpPr>
          <p:cNvPr id="3" name="タイトル 2">
            <a:extLst>
              <a:ext uri="{FF2B5EF4-FFF2-40B4-BE49-F238E27FC236}">
                <a16:creationId xmlns:a16="http://schemas.microsoft.com/office/drawing/2014/main" id="{473A90C6-E531-2F68-F1A1-860F3A5ADF97}"/>
              </a:ext>
            </a:extLst>
          </p:cNvPr>
          <p:cNvSpPr>
            <a:spLocks noGrp="1"/>
          </p:cNvSpPr>
          <p:nvPr>
            <p:ph type="title"/>
          </p:nvPr>
        </p:nvSpPr>
        <p:spPr/>
        <p:txBody>
          <a:bodyPr/>
          <a:lstStyle/>
          <a:p>
            <a:r>
              <a:rPr kumimoji="1" lang="ja-JP" altLang="en-US" dirty="0"/>
              <a:t>２（問題）</a:t>
            </a:r>
          </a:p>
        </p:txBody>
      </p:sp>
      <p:pic>
        <p:nvPicPr>
          <p:cNvPr id="5" name="図 4">
            <a:extLst>
              <a:ext uri="{FF2B5EF4-FFF2-40B4-BE49-F238E27FC236}">
                <a16:creationId xmlns:a16="http://schemas.microsoft.com/office/drawing/2014/main" id="{7042A44A-AF4D-D725-A24D-7F34D4DFC0D1}"/>
              </a:ext>
            </a:extLst>
          </p:cNvPr>
          <p:cNvPicPr>
            <a:picLocks noChangeAspect="1"/>
          </p:cNvPicPr>
          <p:nvPr/>
        </p:nvPicPr>
        <p:blipFill>
          <a:blip r:embed="rId2"/>
          <a:stretch>
            <a:fillRect/>
          </a:stretch>
        </p:blipFill>
        <p:spPr>
          <a:xfrm>
            <a:off x="20024" y="916401"/>
            <a:ext cx="9109257" cy="2936408"/>
          </a:xfrm>
          <a:prstGeom prst="rect">
            <a:avLst/>
          </a:prstGeom>
        </p:spPr>
      </p:pic>
    </p:spTree>
    <p:extLst>
      <p:ext uri="{BB962C8B-B14F-4D97-AF65-F5344CB8AC3E}">
        <p14:creationId xmlns:p14="http://schemas.microsoft.com/office/powerpoint/2010/main" val="13004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7337590-C743-79B3-1915-4F77028422CA}"/>
            </a:ext>
          </a:extLst>
        </p:cNvPr>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29BC80A8-1672-4AC0-6489-371846843B7C}"/>
              </a:ext>
            </a:extLst>
          </p:cNvPr>
          <p:cNvSpPr>
            <a:spLocks noGrp="1"/>
          </p:cNvSpPr>
          <p:nvPr>
            <p:ph type="sldNum" sz="quarter" idx="12"/>
          </p:nvPr>
        </p:nvSpPr>
        <p:spPr/>
        <p:txBody>
          <a:bodyPr/>
          <a:lstStyle/>
          <a:p>
            <a:fld id="{5AE546C7-DDCC-4C79-B357-34FAB75EF343}" type="slidenum">
              <a:rPr kumimoji="1" lang="ja-JP" altLang="en-US" smtClean="0"/>
              <a:t>28</a:t>
            </a:fld>
            <a:endParaRPr kumimoji="1" lang="ja-JP" altLang="en-US"/>
          </a:p>
        </p:txBody>
      </p:sp>
      <p:sp>
        <p:nvSpPr>
          <p:cNvPr id="3" name="タイトル 2">
            <a:extLst>
              <a:ext uri="{FF2B5EF4-FFF2-40B4-BE49-F238E27FC236}">
                <a16:creationId xmlns:a16="http://schemas.microsoft.com/office/drawing/2014/main" id="{6A78EA2C-CD8D-67F9-AD15-14CBD1E1A240}"/>
              </a:ext>
            </a:extLst>
          </p:cNvPr>
          <p:cNvSpPr>
            <a:spLocks noGrp="1"/>
          </p:cNvSpPr>
          <p:nvPr>
            <p:ph type="title"/>
          </p:nvPr>
        </p:nvSpPr>
        <p:spPr/>
        <p:txBody>
          <a:bodyPr/>
          <a:lstStyle/>
          <a:p>
            <a:r>
              <a:rPr lang="ja-JP" altLang="en-US" dirty="0"/>
              <a:t>２</a:t>
            </a:r>
            <a:r>
              <a:rPr kumimoji="1" lang="ja-JP" altLang="en-US" dirty="0"/>
              <a:t>（解答）</a:t>
            </a:r>
          </a:p>
        </p:txBody>
      </p:sp>
      <p:pic>
        <p:nvPicPr>
          <p:cNvPr id="4" name="図 3" descr="back.png">
            <a:hlinkClick r:id="rId2" action="ppaction://hlinksldjump"/>
            <a:extLst>
              <a:ext uri="{FF2B5EF4-FFF2-40B4-BE49-F238E27FC236}">
                <a16:creationId xmlns:a16="http://schemas.microsoft.com/office/drawing/2014/main" id="{03D11E92-41D1-D157-2885-56BB30A971CC}"/>
              </a:ext>
            </a:extLst>
          </p:cNvPr>
          <p:cNvPicPr>
            <a:picLocks noChangeAspect="1"/>
          </p:cNvPicPr>
          <p:nvPr/>
        </p:nvPicPr>
        <p:blipFill>
          <a:blip r:embed="rId3">
            <a:duotone>
              <a:prstClr val="black"/>
              <a:schemeClr val="accent4">
                <a:tint val="45000"/>
                <a:satMod val="400000"/>
              </a:schemeClr>
            </a:duotone>
            <a:extLst>
              <a:ext uri="{28A0092B-C50C-407E-A947-70E740481C1C}">
                <a14:useLocalDpi xmlns:a14="http://schemas.microsoft.com/office/drawing/2010/main" val="0"/>
              </a:ext>
            </a:extLst>
          </a:blip>
          <a:stretch>
            <a:fillRect/>
          </a:stretch>
        </p:blipFill>
        <p:spPr>
          <a:xfrm>
            <a:off x="8314999" y="6049238"/>
            <a:ext cx="829001" cy="469361"/>
          </a:xfrm>
          <a:prstGeom prst="rect">
            <a:avLst/>
          </a:prstGeom>
        </p:spPr>
      </p:pic>
      <p:pic>
        <p:nvPicPr>
          <p:cNvPr id="6" name="図 5">
            <a:extLst>
              <a:ext uri="{FF2B5EF4-FFF2-40B4-BE49-F238E27FC236}">
                <a16:creationId xmlns:a16="http://schemas.microsoft.com/office/drawing/2014/main" id="{37F70543-D2DD-A790-1F80-67745A6C2671}"/>
              </a:ext>
            </a:extLst>
          </p:cNvPr>
          <p:cNvPicPr>
            <a:picLocks noChangeAspect="1"/>
          </p:cNvPicPr>
          <p:nvPr/>
        </p:nvPicPr>
        <p:blipFill>
          <a:blip r:embed="rId4"/>
          <a:stretch>
            <a:fillRect/>
          </a:stretch>
        </p:blipFill>
        <p:spPr>
          <a:xfrm>
            <a:off x="20024" y="951156"/>
            <a:ext cx="9123976" cy="2840437"/>
          </a:xfrm>
          <a:prstGeom prst="rect">
            <a:avLst/>
          </a:prstGeom>
        </p:spPr>
      </p:pic>
    </p:spTree>
    <p:extLst>
      <p:ext uri="{BB962C8B-B14F-4D97-AF65-F5344CB8AC3E}">
        <p14:creationId xmlns:p14="http://schemas.microsoft.com/office/powerpoint/2010/main" val="215503495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A77AC53-18CE-655C-7553-D2C77CC7851C}"/>
            </a:ext>
          </a:extLst>
        </p:cNvPr>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65F50ED6-31AF-6612-18F6-B7E1B20DFF8B}"/>
              </a:ext>
            </a:extLst>
          </p:cNvPr>
          <p:cNvSpPr>
            <a:spLocks noGrp="1"/>
          </p:cNvSpPr>
          <p:nvPr>
            <p:ph type="sldNum" sz="quarter" idx="12"/>
          </p:nvPr>
        </p:nvSpPr>
        <p:spPr/>
        <p:txBody>
          <a:bodyPr/>
          <a:lstStyle/>
          <a:p>
            <a:fld id="{5AE546C7-DDCC-4C79-B357-34FAB75EF343}" type="slidenum">
              <a:rPr kumimoji="1" lang="ja-JP" altLang="en-US" smtClean="0"/>
              <a:t>29</a:t>
            </a:fld>
            <a:endParaRPr kumimoji="1" lang="ja-JP" altLang="en-US"/>
          </a:p>
        </p:txBody>
      </p:sp>
      <p:sp>
        <p:nvSpPr>
          <p:cNvPr id="3" name="タイトル 2">
            <a:extLst>
              <a:ext uri="{FF2B5EF4-FFF2-40B4-BE49-F238E27FC236}">
                <a16:creationId xmlns:a16="http://schemas.microsoft.com/office/drawing/2014/main" id="{22459818-7AB6-522D-91B4-FD2388993F79}"/>
              </a:ext>
            </a:extLst>
          </p:cNvPr>
          <p:cNvSpPr>
            <a:spLocks noGrp="1"/>
          </p:cNvSpPr>
          <p:nvPr>
            <p:ph type="title"/>
          </p:nvPr>
        </p:nvSpPr>
        <p:spPr/>
        <p:txBody>
          <a:bodyPr/>
          <a:lstStyle/>
          <a:p>
            <a:r>
              <a:rPr kumimoji="1" lang="ja-JP" altLang="en-US" dirty="0"/>
              <a:t>３（問題）</a:t>
            </a:r>
          </a:p>
        </p:txBody>
      </p:sp>
      <p:pic>
        <p:nvPicPr>
          <p:cNvPr id="5" name="図 4">
            <a:extLst>
              <a:ext uri="{FF2B5EF4-FFF2-40B4-BE49-F238E27FC236}">
                <a16:creationId xmlns:a16="http://schemas.microsoft.com/office/drawing/2014/main" id="{69912DCB-2D67-7E40-E78B-001977221A5C}"/>
              </a:ext>
            </a:extLst>
          </p:cNvPr>
          <p:cNvPicPr>
            <a:picLocks noChangeAspect="1"/>
          </p:cNvPicPr>
          <p:nvPr/>
        </p:nvPicPr>
        <p:blipFill>
          <a:blip r:embed="rId2"/>
          <a:stretch>
            <a:fillRect/>
          </a:stretch>
        </p:blipFill>
        <p:spPr>
          <a:xfrm>
            <a:off x="51370" y="827137"/>
            <a:ext cx="9036229" cy="2511964"/>
          </a:xfrm>
          <a:prstGeom prst="rect">
            <a:avLst/>
          </a:prstGeom>
        </p:spPr>
      </p:pic>
    </p:spTree>
    <p:extLst>
      <p:ext uri="{BB962C8B-B14F-4D97-AF65-F5344CB8AC3E}">
        <p14:creationId xmlns:p14="http://schemas.microsoft.com/office/powerpoint/2010/main" val="404006083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6AE57851-4EB6-4B7A-5D42-7CDE6617FFDA}"/>
              </a:ext>
            </a:extLst>
          </p:cNvPr>
          <p:cNvSpPr>
            <a:spLocks noGrp="1"/>
          </p:cNvSpPr>
          <p:nvPr>
            <p:ph type="sldNum" sz="quarter" idx="12"/>
          </p:nvPr>
        </p:nvSpPr>
        <p:spPr/>
        <p:txBody>
          <a:bodyPr/>
          <a:lstStyle/>
          <a:p>
            <a:fld id="{5AE546C7-DDCC-4C79-B357-34FAB75EF343}" type="slidenum">
              <a:rPr kumimoji="1" lang="ja-JP" altLang="en-US" smtClean="0"/>
              <a:t>3</a:t>
            </a:fld>
            <a:endParaRPr kumimoji="1" lang="ja-JP" altLang="en-US"/>
          </a:p>
        </p:txBody>
      </p:sp>
      <p:sp>
        <p:nvSpPr>
          <p:cNvPr id="3" name="タイトル 2">
            <a:extLst>
              <a:ext uri="{FF2B5EF4-FFF2-40B4-BE49-F238E27FC236}">
                <a16:creationId xmlns:a16="http://schemas.microsoft.com/office/drawing/2014/main" id="{8C5A958E-A74E-C919-1C85-2B72898DA86F}"/>
              </a:ext>
            </a:extLst>
          </p:cNvPr>
          <p:cNvSpPr>
            <a:spLocks noGrp="1"/>
          </p:cNvSpPr>
          <p:nvPr>
            <p:ph type="title"/>
          </p:nvPr>
        </p:nvSpPr>
        <p:spPr>
          <a:xfrm>
            <a:off x="980266" y="274015"/>
            <a:ext cx="7892249" cy="885084"/>
          </a:xfrm>
        </p:spPr>
        <p:txBody>
          <a:bodyPr/>
          <a:lstStyle/>
          <a:p>
            <a:r>
              <a:rPr lang="ja-JP" altLang="en-US" dirty="0"/>
              <a:t>私たちの暮らしと仕事について（ 　 ）に</a:t>
            </a:r>
            <a:br>
              <a:rPr lang="en-US" altLang="ja-JP" dirty="0"/>
            </a:br>
            <a:r>
              <a:rPr lang="ja-JP" altLang="en-US" dirty="0"/>
              <a:t>適語を記入しよう。</a:t>
            </a:r>
            <a:r>
              <a:rPr kumimoji="1" lang="en-US" altLang="ja-JP" b="0" dirty="0"/>
              <a:t>(1/2)</a:t>
            </a:r>
            <a:endParaRPr kumimoji="1" lang="ja-JP" altLang="en-US" b="0" dirty="0"/>
          </a:p>
        </p:txBody>
      </p:sp>
      <p:sp>
        <p:nvSpPr>
          <p:cNvPr id="4" name="テキスト プレースホルダー 3">
            <a:extLst>
              <a:ext uri="{FF2B5EF4-FFF2-40B4-BE49-F238E27FC236}">
                <a16:creationId xmlns:a16="http://schemas.microsoft.com/office/drawing/2014/main" id="{2EE8A135-5805-8847-EAF3-3BEB1978CFFB}"/>
              </a:ext>
            </a:extLst>
          </p:cNvPr>
          <p:cNvSpPr>
            <a:spLocks noGrp="1"/>
          </p:cNvSpPr>
          <p:nvPr>
            <p:ph type="body" sz="quarter" idx="15"/>
          </p:nvPr>
        </p:nvSpPr>
        <p:spPr>
          <a:xfrm>
            <a:off x="160986" y="1506828"/>
            <a:ext cx="8822028" cy="4930220"/>
          </a:xfrm>
        </p:spPr>
        <p:txBody>
          <a:bodyPr/>
          <a:lstStyle/>
          <a:p>
            <a:pPr marL="90488"/>
            <a:r>
              <a:rPr kumimoji="1" lang="ja-JP" altLang="en-US" dirty="0"/>
              <a:t>（</a:t>
            </a:r>
            <a:r>
              <a:rPr kumimoji="1" lang="en-US" altLang="ja-JP" dirty="0"/>
              <a:t>1</a:t>
            </a:r>
            <a:r>
              <a:rPr kumimoji="1" lang="ja-JP" altLang="en-US" dirty="0"/>
              <a:t>）</a:t>
            </a:r>
            <a:r>
              <a:rPr kumimoji="1" lang="en-US" altLang="ja-JP" sz="4400" b="1" i="0" u="none" strike="noStrike" kern="1200" cap="none" spc="0" normalizeH="0" baseline="30000" noProof="0" dirty="0">
                <a:ln>
                  <a:noFill/>
                </a:ln>
                <a:solidFill>
                  <a:srgbClr val="005AFF"/>
                </a:solidFill>
                <a:effectLst/>
                <a:uLnTx/>
                <a:uFillTx/>
                <a:latin typeface="ＭＳ Ｐゴシック" panose="020B0600070205080204" pitchFamily="50" charset="-128"/>
                <a:ea typeface="ＭＳ Ｐゴシック" panose="020B0600070205080204" pitchFamily="50" charset="-128"/>
                <a:cs typeface="+mn-cs"/>
              </a:rPr>
              <a:t> (1)</a:t>
            </a:r>
            <a:r>
              <a:rPr lang="ja-JP" altLang="en-US" sz="4400" b="1" dirty="0">
                <a:solidFill>
                  <a:srgbClr val="005AFF"/>
                </a:solidFill>
              </a:rPr>
              <a:t>生活 </a:t>
            </a:r>
            <a:r>
              <a:rPr kumimoji="1" lang="ja-JP" altLang="en-US" dirty="0"/>
              <a:t>時間：</a:t>
            </a:r>
            <a:endParaRPr kumimoji="1" lang="en-US" altLang="ja-JP" dirty="0"/>
          </a:p>
          <a:p>
            <a:pPr marL="90488"/>
            <a:r>
              <a:rPr kumimoji="1" lang="en-US" altLang="ja-JP" dirty="0"/>
              <a:t>1</a:t>
            </a:r>
            <a:r>
              <a:rPr kumimoji="1" lang="ja-JP" altLang="en-US" dirty="0"/>
              <a:t>次活動（睡眠，食事など生理的に必要な時間），</a:t>
            </a:r>
            <a:r>
              <a:rPr kumimoji="1" lang="en-US" altLang="ja-JP" dirty="0"/>
              <a:t>2</a:t>
            </a:r>
            <a:r>
              <a:rPr kumimoji="1" lang="ja-JP" altLang="en-US" dirty="0"/>
              <a:t>次活動（仕事，家事など社会生活を営むうえで義務的な性格の強い活動），</a:t>
            </a:r>
            <a:r>
              <a:rPr kumimoji="1" lang="en-US" altLang="ja-JP" dirty="0"/>
              <a:t>3</a:t>
            </a:r>
            <a:r>
              <a:rPr kumimoji="1" lang="ja-JP" altLang="en-US" dirty="0"/>
              <a:t>次活動（余暇活動など）の三つに分類される。</a:t>
            </a:r>
            <a:endParaRPr kumimoji="1" lang="en-US" altLang="ja-JP" dirty="0"/>
          </a:p>
        </p:txBody>
      </p:sp>
      <p:sp>
        <p:nvSpPr>
          <p:cNvPr id="5" name="テキスト プレースホルダー 4">
            <a:extLst>
              <a:ext uri="{FF2B5EF4-FFF2-40B4-BE49-F238E27FC236}">
                <a16:creationId xmlns:a16="http://schemas.microsoft.com/office/drawing/2014/main" id="{1FADF8A1-7DE3-C0A5-E477-76526DF4787D}"/>
              </a:ext>
            </a:extLst>
          </p:cNvPr>
          <p:cNvSpPr>
            <a:spLocks noGrp="1"/>
          </p:cNvSpPr>
          <p:nvPr>
            <p:ph type="body" sz="quarter" idx="16"/>
          </p:nvPr>
        </p:nvSpPr>
        <p:spPr>
          <a:prstGeom prst="wedgeEllipseCallout">
            <a:avLst>
              <a:gd name="adj1" fmla="val 58491"/>
              <a:gd name="adj2" fmla="val 31223"/>
            </a:avLst>
          </a:prstGeom>
        </p:spPr>
        <p:txBody>
          <a:bodyPr/>
          <a:lstStyle/>
          <a:p>
            <a:r>
              <a:rPr kumimoji="1" lang="ja-JP" altLang="en-US" dirty="0"/>
              <a:t>１</a:t>
            </a:r>
          </a:p>
        </p:txBody>
      </p:sp>
      <p:sp>
        <p:nvSpPr>
          <p:cNvPr id="6" name="テキスト ボックス 5">
            <a:extLst>
              <a:ext uri="{FF2B5EF4-FFF2-40B4-BE49-F238E27FC236}">
                <a16:creationId xmlns:a16="http://schemas.microsoft.com/office/drawing/2014/main" id="{3A3AF898-F9E7-78E3-D161-4D5E67595C14}"/>
              </a:ext>
            </a:extLst>
          </p:cNvPr>
          <p:cNvSpPr txBox="1"/>
          <p:nvPr/>
        </p:nvSpPr>
        <p:spPr>
          <a:xfrm>
            <a:off x="8259722" y="406065"/>
            <a:ext cx="522900" cy="396000"/>
          </a:xfrm>
          <a:prstGeom prst="roundRect">
            <a:avLst/>
          </a:prstGeom>
          <a:solidFill>
            <a:srgbClr val="00ABBD"/>
          </a:solidFill>
          <a:ln>
            <a:noFill/>
          </a:ln>
        </p:spPr>
        <p:txBody>
          <a:bodyPr wrap="square" lIns="36000" tIns="36000" rIns="36000" bIns="36000" rtlCol="0">
            <a:spAutoFit/>
          </a:bodyPr>
          <a:lstStyle/>
          <a:p>
            <a:pPr algn="ctr"/>
            <a:r>
              <a:rPr kumimoji="1" lang="ja-JP" altLang="en-US" sz="2000" b="1" dirty="0">
                <a:solidFill>
                  <a:schemeClr val="bg1"/>
                </a:solidFill>
              </a:rPr>
              <a:t>知 </a:t>
            </a:r>
          </a:p>
        </p:txBody>
      </p:sp>
      <p:sp>
        <p:nvSpPr>
          <p:cNvPr id="7" name="大かっこ 6">
            <a:extLst>
              <a:ext uri="{FF2B5EF4-FFF2-40B4-BE49-F238E27FC236}">
                <a16:creationId xmlns:a16="http://schemas.microsoft.com/office/drawing/2014/main" id="{7B6CA81E-ABA0-59EA-8E59-21E3C69F4456}"/>
              </a:ext>
            </a:extLst>
          </p:cNvPr>
          <p:cNvSpPr/>
          <p:nvPr/>
        </p:nvSpPr>
        <p:spPr>
          <a:xfrm>
            <a:off x="1133637" y="1506828"/>
            <a:ext cx="1712199" cy="688113"/>
          </a:xfrm>
          <a:prstGeom prst="bracketPair">
            <a:avLst/>
          </a:prstGeom>
          <a:solidFill>
            <a:schemeClr val="bg1"/>
          </a:solidFill>
          <a:ln w="28575">
            <a:solidFill>
              <a:srgbClr val="00ABEF"/>
            </a:solidFill>
          </a:ln>
        </p:spPr>
        <p:style>
          <a:lnRef idx="1">
            <a:schemeClr val="accent1"/>
          </a:lnRef>
          <a:fillRef idx="0">
            <a:schemeClr val="accent1"/>
          </a:fillRef>
          <a:effectRef idx="0">
            <a:schemeClr val="accent1"/>
          </a:effectRef>
          <a:fontRef idx="minor">
            <a:schemeClr val="tx1"/>
          </a:fontRef>
        </p:style>
        <p:txBody>
          <a:bodyPr rtlCol="0" anchor="ctr"/>
          <a:lstStyle/>
          <a:p>
            <a:r>
              <a:rPr kumimoji="1" lang="ja-JP" altLang="en-US" sz="4400" b="1" baseline="30000" dirty="0">
                <a:solidFill>
                  <a:srgbClr val="005AFF"/>
                </a:solidFill>
                <a:latin typeface="ＭＳ Ｐゴシック" panose="020B0600070205080204" pitchFamily="50" charset="-128"/>
                <a:ea typeface="ＭＳ Ｐゴシック" panose="020B0600070205080204" pitchFamily="50" charset="-128"/>
              </a:rPr>
              <a:t>１</a:t>
            </a:r>
          </a:p>
        </p:txBody>
      </p:sp>
    </p:spTree>
    <p:extLst>
      <p:ext uri="{BB962C8B-B14F-4D97-AF65-F5344CB8AC3E}">
        <p14:creationId xmlns:p14="http://schemas.microsoft.com/office/powerpoint/2010/main" val="24235701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7826C51-5FE8-1261-7491-17F00C1087DC}"/>
            </a:ext>
          </a:extLst>
        </p:cNvPr>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7DD47EA1-D23B-CFB3-9DD4-5C45C17232CC}"/>
              </a:ext>
            </a:extLst>
          </p:cNvPr>
          <p:cNvSpPr>
            <a:spLocks noGrp="1"/>
          </p:cNvSpPr>
          <p:nvPr>
            <p:ph type="sldNum" sz="quarter" idx="12"/>
          </p:nvPr>
        </p:nvSpPr>
        <p:spPr/>
        <p:txBody>
          <a:bodyPr/>
          <a:lstStyle/>
          <a:p>
            <a:fld id="{5AE546C7-DDCC-4C79-B357-34FAB75EF343}" type="slidenum">
              <a:rPr kumimoji="1" lang="ja-JP" altLang="en-US" smtClean="0"/>
              <a:t>30</a:t>
            </a:fld>
            <a:endParaRPr kumimoji="1" lang="ja-JP" altLang="en-US"/>
          </a:p>
        </p:txBody>
      </p:sp>
      <p:sp>
        <p:nvSpPr>
          <p:cNvPr id="3" name="タイトル 2">
            <a:extLst>
              <a:ext uri="{FF2B5EF4-FFF2-40B4-BE49-F238E27FC236}">
                <a16:creationId xmlns:a16="http://schemas.microsoft.com/office/drawing/2014/main" id="{4247589D-A022-0C02-BF69-1B115DF24545}"/>
              </a:ext>
            </a:extLst>
          </p:cNvPr>
          <p:cNvSpPr>
            <a:spLocks noGrp="1"/>
          </p:cNvSpPr>
          <p:nvPr>
            <p:ph type="title"/>
          </p:nvPr>
        </p:nvSpPr>
        <p:spPr/>
        <p:txBody>
          <a:bodyPr/>
          <a:lstStyle/>
          <a:p>
            <a:r>
              <a:rPr kumimoji="1" lang="ja-JP" altLang="en-US" dirty="0"/>
              <a:t>３（解答）</a:t>
            </a:r>
          </a:p>
        </p:txBody>
      </p:sp>
      <p:pic>
        <p:nvPicPr>
          <p:cNvPr id="4" name="図 3" descr="back.png">
            <a:hlinkClick r:id="rId2" action="ppaction://hlinksldjump"/>
            <a:extLst>
              <a:ext uri="{FF2B5EF4-FFF2-40B4-BE49-F238E27FC236}">
                <a16:creationId xmlns:a16="http://schemas.microsoft.com/office/drawing/2014/main" id="{C6174719-72B6-D111-EEDC-5C24A1C719D2}"/>
              </a:ext>
            </a:extLst>
          </p:cNvPr>
          <p:cNvPicPr>
            <a:picLocks noChangeAspect="1"/>
          </p:cNvPicPr>
          <p:nvPr/>
        </p:nvPicPr>
        <p:blipFill>
          <a:blip r:embed="rId3">
            <a:duotone>
              <a:prstClr val="black"/>
              <a:schemeClr val="accent4">
                <a:tint val="45000"/>
                <a:satMod val="400000"/>
              </a:schemeClr>
            </a:duotone>
            <a:extLst>
              <a:ext uri="{28A0092B-C50C-407E-A947-70E740481C1C}">
                <a14:useLocalDpi xmlns:a14="http://schemas.microsoft.com/office/drawing/2010/main" val="0"/>
              </a:ext>
            </a:extLst>
          </a:blip>
          <a:stretch>
            <a:fillRect/>
          </a:stretch>
        </p:blipFill>
        <p:spPr>
          <a:xfrm>
            <a:off x="8314999" y="6049238"/>
            <a:ext cx="829001" cy="469361"/>
          </a:xfrm>
          <a:prstGeom prst="rect">
            <a:avLst/>
          </a:prstGeom>
        </p:spPr>
      </p:pic>
      <p:pic>
        <p:nvPicPr>
          <p:cNvPr id="6" name="図 5">
            <a:extLst>
              <a:ext uri="{FF2B5EF4-FFF2-40B4-BE49-F238E27FC236}">
                <a16:creationId xmlns:a16="http://schemas.microsoft.com/office/drawing/2014/main" id="{B08E5F00-8C4E-F110-E176-7A4003D9175D}"/>
              </a:ext>
            </a:extLst>
          </p:cNvPr>
          <p:cNvPicPr>
            <a:picLocks noChangeAspect="1"/>
          </p:cNvPicPr>
          <p:nvPr/>
        </p:nvPicPr>
        <p:blipFill>
          <a:blip r:embed="rId4"/>
          <a:stretch>
            <a:fillRect/>
          </a:stretch>
        </p:blipFill>
        <p:spPr>
          <a:xfrm>
            <a:off x="20024" y="877719"/>
            <a:ext cx="9052057" cy="2584903"/>
          </a:xfrm>
          <a:prstGeom prst="rect">
            <a:avLst/>
          </a:prstGeom>
        </p:spPr>
      </p:pic>
    </p:spTree>
    <p:extLst>
      <p:ext uri="{BB962C8B-B14F-4D97-AF65-F5344CB8AC3E}">
        <p14:creationId xmlns:p14="http://schemas.microsoft.com/office/powerpoint/2010/main" val="418203829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E7D09F5-A73B-8060-486B-5A636330AB2A}"/>
            </a:ext>
          </a:extLst>
        </p:cNvPr>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008045D8-CBCB-3339-5F38-2A39642D1B53}"/>
              </a:ext>
            </a:extLst>
          </p:cNvPr>
          <p:cNvSpPr>
            <a:spLocks noGrp="1"/>
          </p:cNvSpPr>
          <p:nvPr>
            <p:ph type="sldNum" sz="quarter" idx="12"/>
          </p:nvPr>
        </p:nvSpPr>
        <p:spPr/>
        <p:txBody>
          <a:bodyPr/>
          <a:lstStyle/>
          <a:p>
            <a:fld id="{5AE546C7-DDCC-4C79-B357-34FAB75EF343}" type="slidenum">
              <a:rPr kumimoji="1" lang="ja-JP" altLang="en-US" smtClean="0"/>
              <a:t>31</a:t>
            </a:fld>
            <a:endParaRPr kumimoji="1" lang="ja-JP" altLang="en-US"/>
          </a:p>
        </p:txBody>
      </p:sp>
      <p:sp>
        <p:nvSpPr>
          <p:cNvPr id="3" name="タイトル 2">
            <a:extLst>
              <a:ext uri="{FF2B5EF4-FFF2-40B4-BE49-F238E27FC236}">
                <a16:creationId xmlns:a16="http://schemas.microsoft.com/office/drawing/2014/main" id="{0BD2416C-5935-B186-0D08-A1D669AA18E9}"/>
              </a:ext>
            </a:extLst>
          </p:cNvPr>
          <p:cNvSpPr>
            <a:spLocks noGrp="1"/>
          </p:cNvSpPr>
          <p:nvPr>
            <p:ph type="title"/>
          </p:nvPr>
        </p:nvSpPr>
        <p:spPr/>
        <p:txBody>
          <a:bodyPr/>
          <a:lstStyle/>
          <a:p>
            <a:r>
              <a:rPr kumimoji="1" lang="ja-JP" altLang="en-US" dirty="0"/>
              <a:t>４（問題）</a:t>
            </a:r>
          </a:p>
        </p:txBody>
      </p:sp>
      <p:pic>
        <p:nvPicPr>
          <p:cNvPr id="5" name="図 4">
            <a:extLst>
              <a:ext uri="{FF2B5EF4-FFF2-40B4-BE49-F238E27FC236}">
                <a16:creationId xmlns:a16="http://schemas.microsoft.com/office/drawing/2014/main" id="{85A38E54-1682-75C3-77BF-C65CE379347F}"/>
              </a:ext>
            </a:extLst>
          </p:cNvPr>
          <p:cNvPicPr>
            <a:picLocks noChangeAspect="1"/>
          </p:cNvPicPr>
          <p:nvPr/>
        </p:nvPicPr>
        <p:blipFill>
          <a:blip r:embed="rId2"/>
          <a:stretch>
            <a:fillRect/>
          </a:stretch>
        </p:blipFill>
        <p:spPr>
          <a:xfrm>
            <a:off x="20023" y="911075"/>
            <a:ext cx="9097235" cy="3886956"/>
          </a:xfrm>
          <a:prstGeom prst="rect">
            <a:avLst/>
          </a:prstGeom>
        </p:spPr>
      </p:pic>
    </p:spTree>
    <p:extLst>
      <p:ext uri="{BB962C8B-B14F-4D97-AF65-F5344CB8AC3E}">
        <p14:creationId xmlns:p14="http://schemas.microsoft.com/office/powerpoint/2010/main" val="50800404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8EC4018-5DBA-0DE8-4DA1-4050F85E1CA5}"/>
            </a:ext>
          </a:extLst>
        </p:cNvPr>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B6031348-8BFA-F594-1F43-C8894DFB1160}"/>
              </a:ext>
            </a:extLst>
          </p:cNvPr>
          <p:cNvSpPr>
            <a:spLocks noGrp="1"/>
          </p:cNvSpPr>
          <p:nvPr>
            <p:ph type="sldNum" sz="quarter" idx="12"/>
          </p:nvPr>
        </p:nvSpPr>
        <p:spPr/>
        <p:txBody>
          <a:bodyPr/>
          <a:lstStyle/>
          <a:p>
            <a:fld id="{5AE546C7-DDCC-4C79-B357-34FAB75EF343}" type="slidenum">
              <a:rPr kumimoji="1" lang="ja-JP" altLang="en-US" smtClean="0"/>
              <a:t>32</a:t>
            </a:fld>
            <a:endParaRPr kumimoji="1" lang="ja-JP" altLang="en-US"/>
          </a:p>
        </p:txBody>
      </p:sp>
      <p:sp>
        <p:nvSpPr>
          <p:cNvPr id="3" name="タイトル 2">
            <a:extLst>
              <a:ext uri="{FF2B5EF4-FFF2-40B4-BE49-F238E27FC236}">
                <a16:creationId xmlns:a16="http://schemas.microsoft.com/office/drawing/2014/main" id="{75BBDDA8-183B-08AC-103A-83EFAE15784B}"/>
              </a:ext>
            </a:extLst>
          </p:cNvPr>
          <p:cNvSpPr>
            <a:spLocks noGrp="1"/>
          </p:cNvSpPr>
          <p:nvPr>
            <p:ph type="title"/>
          </p:nvPr>
        </p:nvSpPr>
        <p:spPr/>
        <p:txBody>
          <a:bodyPr/>
          <a:lstStyle/>
          <a:p>
            <a:r>
              <a:rPr kumimoji="1" lang="ja-JP" altLang="en-US" dirty="0"/>
              <a:t>４（解答）</a:t>
            </a:r>
          </a:p>
        </p:txBody>
      </p:sp>
      <p:pic>
        <p:nvPicPr>
          <p:cNvPr id="4" name="図 3" descr="back.png">
            <a:hlinkClick r:id="rId2" action="ppaction://hlinksldjump"/>
            <a:extLst>
              <a:ext uri="{FF2B5EF4-FFF2-40B4-BE49-F238E27FC236}">
                <a16:creationId xmlns:a16="http://schemas.microsoft.com/office/drawing/2014/main" id="{959EA9EA-6510-62C2-DD47-0F70FA10A85D}"/>
              </a:ext>
            </a:extLst>
          </p:cNvPr>
          <p:cNvPicPr>
            <a:picLocks noChangeAspect="1"/>
          </p:cNvPicPr>
          <p:nvPr/>
        </p:nvPicPr>
        <p:blipFill>
          <a:blip r:embed="rId3">
            <a:duotone>
              <a:prstClr val="black"/>
              <a:schemeClr val="accent4">
                <a:tint val="45000"/>
                <a:satMod val="400000"/>
              </a:schemeClr>
            </a:duotone>
            <a:extLst>
              <a:ext uri="{28A0092B-C50C-407E-A947-70E740481C1C}">
                <a14:useLocalDpi xmlns:a14="http://schemas.microsoft.com/office/drawing/2010/main" val="0"/>
              </a:ext>
            </a:extLst>
          </a:blip>
          <a:stretch>
            <a:fillRect/>
          </a:stretch>
        </p:blipFill>
        <p:spPr>
          <a:xfrm>
            <a:off x="8314999" y="6049238"/>
            <a:ext cx="829001" cy="469361"/>
          </a:xfrm>
          <a:prstGeom prst="rect">
            <a:avLst/>
          </a:prstGeom>
        </p:spPr>
      </p:pic>
      <p:pic>
        <p:nvPicPr>
          <p:cNvPr id="6" name="図 5">
            <a:extLst>
              <a:ext uri="{FF2B5EF4-FFF2-40B4-BE49-F238E27FC236}">
                <a16:creationId xmlns:a16="http://schemas.microsoft.com/office/drawing/2014/main" id="{3D0E9A40-BA92-7D9C-716A-B31F74B8AF26}"/>
              </a:ext>
            </a:extLst>
          </p:cNvPr>
          <p:cNvPicPr>
            <a:picLocks noChangeAspect="1"/>
          </p:cNvPicPr>
          <p:nvPr/>
        </p:nvPicPr>
        <p:blipFill>
          <a:blip r:embed="rId4"/>
          <a:stretch>
            <a:fillRect/>
          </a:stretch>
        </p:blipFill>
        <p:spPr>
          <a:xfrm>
            <a:off x="20024" y="652611"/>
            <a:ext cx="9076604" cy="3888567"/>
          </a:xfrm>
          <a:prstGeom prst="rect">
            <a:avLst/>
          </a:prstGeom>
        </p:spPr>
      </p:pic>
    </p:spTree>
    <p:extLst>
      <p:ext uri="{BB962C8B-B14F-4D97-AF65-F5344CB8AC3E}">
        <p14:creationId xmlns:p14="http://schemas.microsoft.com/office/powerpoint/2010/main" val="161913632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5C98FD4-79BF-9F76-3D77-2C2AFC70FC3E}"/>
            </a:ext>
          </a:extLst>
        </p:cNvPr>
        <p:cNvGrpSpPr/>
        <p:nvPr/>
      </p:nvGrpSpPr>
      <p:grpSpPr>
        <a:xfrm>
          <a:off x="0" y="0"/>
          <a:ext cx="0" cy="0"/>
          <a:chOff x="0" y="0"/>
          <a:chExt cx="0" cy="0"/>
        </a:xfrm>
      </p:grpSpPr>
      <p:pic>
        <p:nvPicPr>
          <p:cNvPr id="5" name="図 4">
            <a:extLst>
              <a:ext uri="{FF2B5EF4-FFF2-40B4-BE49-F238E27FC236}">
                <a16:creationId xmlns:a16="http://schemas.microsoft.com/office/drawing/2014/main" id="{236902A4-998C-62DF-C59F-2FF38DE46ABD}"/>
              </a:ext>
            </a:extLst>
          </p:cNvPr>
          <p:cNvPicPr>
            <a:picLocks noChangeAspect="1"/>
          </p:cNvPicPr>
          <p:nvPr/>
        </p:nvPicPr>
        <p:blipFill>
          <a:blip r:embed="rId2"/>
          <a:stretch>
            <a:fillRect/>
          </a:stretch>
        </p:blipFill>
        <p:spPr>
          <a:xfrm>
            <a:off x="152253" y="561226"/>
            <a:ext cx="8839493" cy="5735548"/>
          </a:xfrm>
          <a:prstGeom prst="rect">
            <a:avLst/>
          </a:prstGeom>
        </p:spPr>
      </p:pic>
      <p:sp>
        <p:nvSpPr>
          <p:cNvPr id="2" name="スライド番号プレースホルダー 1">
            <a:extLst>
              <a:ext uri="{FF2B5EF4-FFF2-40B4-BE49-F238E27FC236}">
                <a16:creationId xmlns:a16="http://schemas.microsoft.com/office/drawing/2014/main" id="{CFAA65DF-5EB5-521C-4368-9C9A9DAA2588}"/>
              </a:ext>
            </a:extLst>
          </p:cNvPr>
          <p:cNvSpPr>
            <a:spLocks noGrp="1"/>
          </p:cNvSpPr>
          <p:nvPr>
            <p:ph type="sldNum" sz="quarter" idx="12"/>
          </p:nvPr>
        </p:nvSpPr>
        <p:spPr/>
        <p:txBody>
          <a:bodyPr/>
          <a:lstStyle/>
          <a:p>
            <a:fld id="{5AE546C7-DDCC-4C79-B357-34FAB75EF343}" type="slidenum">
              <a:rPr kumimoji="1" lang="ja-JP" altLang="en-US" smtClean="0"/>
              <a:t>33</a:t>
            </a:fld>
            <a:endParaRPr kumimoji="1" lang="ja-JP" altLang="en-US"/>
          </a:p>
        </p:txBody>
      </p:sp>
      <p:sp>
        <p:nvSpPr>
          <p:cNvPr id="3" name="タイトル 2">
            <a:extLst>
              <a:ext uri="{FF2B5EF4-FFF2-40B4-BE49-F238E27FC236}">
                <a16:creationId xmlns:a16="http://schemas.microsoft.com/office/drawing/2014/main" id="{497B948D-7929-C8AF-8C34-316AFCDEEDD7}"/>
              </a:ext>
            </a:extLst>
          </p:cNvPr>
          <p:cNvSpPr>
            <a:spLocks noGrp="1"/>
          </p:cNvSpPr>
          <p:nvPr>
            <p:ph type="title"/>
          </p:nvPr>
        </p:nvSpPr>
        <p:spPr/>
        <p:txBody>
          <a:bodyPr/>
          <a:lstStyle/>
          <a:p>
            <a:r>
              <a:rPr kumimoji="1" lang="ja-JP" altLang="en-US" dirty="0"/>
              <a:t>５（問題）</a:t>
            </a:r>
          </a:p>
        </p:txBody>
      </p:sp>
    </p:spTree>
    <p:extLst>
      <p:ext uri="{BB962C8B-B14F-4D97-AF65-F5344CB8AC3E}">
        <p14:creationId xmlns:p14="http://schemas.microsoft.com/office/powerpoint/2010/main" val="156699009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5D5EFF4-3B96-1252-173E-8CB846F86BD1}"/>
            </a:ext>
          </a:extLst>
        </p:cNvPr>
        <p:cNvGrpSpPr/>
        <p:nvPr/>
      </p:nvGrpSpPr>
      <p:grpSpPr>
        <a:xfrm>
          <a:off x="0" y="0"/>
          <a:ext cx="0" cy="0"/>
          <a:chOff x="0" y="0"/>
          <a:chExt cx="0" cy="0"/>
        </a:xfrm>
      </p:grpSpPr>
      <p:pic>
        <p:nvPicPr>
          <p:cNvPr id="6" name="図 5">
            <a:extLst>
              <a:ext uri="{FF2B5EF4-FFF2-40B4-BE49-F238E27FC236}">
                <a16:creationId xmlns:a16="http://schemas.microsoft.com/office/drawing/2014/main" id="{8F9BBEB6-5D8A-4F8A-F424-30E7BC8C58B3}"/>
              </a:ext>
            </a:extLst>
          </p:cNvPr>
          <p:cNvPicPr>
            <a:picLocks noChangeAspect="1"/>
          </p:cNvPicPr>
          <p:nvPr/>
        </p:nvPicPr>
        <p:blipFill>
          <a:blip r:embed="rId2"/>
          <a:stretch>
            <a:fillRect/>
          </a:stretch>
        </p:blipFill>
        <p:spPr>
          <a:xfrm>
            <a:off x="107717" y="575999"/>
            <a:ext cx="8928565" cy="5732517"/>
          </a:xfrm>
          <a:prstGeom prst="rect">
            <a:avLst/>
          </a:prstGeom>
        </p:spPr>
      </p:pic>
      <p:sp>
        <p:nvSpPr>
          <p:cNvPr id="2" name="スライド番号プレースホルダー 1">
            <a:extLst>
              <a:ext uri="{FF2B5EF4-FFF2-40B4-BE49-F238E27FC236}">
                <a16:creationId xmlns:a16="http://schemas.microsoft.com/office/drawing/2014/main" id="{CD658321-9FBF-3DF1-58C4-909C4FF10568}"/>
              </a:ext>
            </a:extLst>
          </p:cNvPr>
          <p:cNvSpPr>
            <a:spLocks noGrp="1"/>
          </p:cNvSpPr>
          <p:nvPr>
            <p:ph type="sldNum" sz="quarter" idx="12"/>
          </p:nvPr>
        </p:nvSpPr>
        <p:spPr/>
        <p:txBody>
          <a:bodyPr/>
          <a:lstStyle/>
          <a:p>
            <a:fld id="{5AE546C7-DDCC-4C79-B357-34FAB75EF343}" type="slidenum">
              <a:rPr kumimoji="1" lang="ja-JP" altLang="en-US" smtClean="0"/>
              <a:t>34</a:t>
            </a:fld>
            <a:endParaRPr kumimoji="1" lang="ja-JP" altLang="en-US"/>
          </a:p>
        </p:txBody>
      </p:sp>
      <p:sp>
        <p:nvSpPr>
          <p:cNvPr id="3" name="タイトル 2">
            <a:extLst>
              <a:ext uri="{FF2B5EF4-FFF2-40B4-BE49-F238E27FC236}">
                <a16:creationId xmlns:a16="http://schemas.microsoft.com/office/drawing/2014/main" id="{1909EB84-EB54-A065-CD32-2FCDC8AD3266}"/>
              </a:ext>
            </a:extLst>
          </p:cNvPr>
          <p:cNvSpPr>
            <a:spLocks noGrp="1"/>
          </p:cNvSpPr>
          <p:nvPr>
            <p:ph type="title"/>
          </p:nvPr>
        </p:nvSpPr>
        <p:spPr/>
        <p:txBody>
          <a:bodyPr/>
          <a:lstStyle/>
          <a:p>
            <a:r>
              <a:rPr kumimoji="1" lang="ja-JP" altLang="en-US" dirty="0"/>
              <a:t>５（解答）</a:t>
            </a:r>
          </a:p>
        </p:txBody>
      </p:sp>
      <p:pic>
        <p:nvPicPr>
          <p:cNvPr id="4" name="図 3" descr="back.png">
            <a:hlinkClick r:id="rId3" action="ppaction://hlinksldjump"/>
            <a:extLst>
              <a:ext uri="{FF2B5EF4-FFF2-40B4-BE49-F238E27FC236}">
                <a16:creationId xmlns:a16="http://schemas.microsoft.com/office/drawing/2014/main" id="{4695E44F-406E-F2E8-936E-110ACB3DF627}"/>
              </a:ext>
            </a:extLst>
          </p:cNvPr>
          <p:cNvPicPr>
            <a:picLocks noChangeAspect="1"/>
          </p:cNvPicPr>
          <p:nvPr/>
        </p:nvPicPr>
        <p:blipFill>
          <a:blip r:embed="rId4">
            <a:duotone>
              <a:prstClr val="black"/>
              <a:schemeClr val="accent4">
                <a:tint val="45000"/>
                <a:satMod val="400000"/>
              </a:schemeClr>
            </a:duotone>
            <a:extLst>
              <a:ext uri="{28A0092B-C50C-407E-A947-70E740481C1C}">
                <a14:useLocalDpi xmlns:a14="http://schemas.microsoft.com/office/drawing/2010/main" val="0"/>
              </a:ext>
            </a:extLst>
          </a:blip>
          <a:stretch>
            <a:fillRect/>
          </a:stretch>
        </p:blipFill>
        <p:spPr>
          <a:xfrm>
            <a:off x="8314999" y="6049238"/>
            <a:ext cx="829001" cy="469361"/>
          </a:xfrm>
          <a:prstGeom prst="rect">
            <a:avLst/>
          </a:prstGeom>
        </p:spPr>
      </p:pic>
    </p:spTree>
    <p:extLst>
      <p:ext uri="{BB962C8B-B14F-4D97-AF65-F5344CB8AC3E}">
        <p14:creationId xmlns:p14="http://schemas.microsoft.com/office/powerpoint/2010/main" val="322865362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D294B09-84C6-0270-EC09-AB9B6F5E6B40}"/>
            </a:ext>
          </a:extLst>
        </p:cNvPr>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73E0C518-E292-7BD5-A620-EF33D9A75DF7}"/>
              </a:ext>
            </a:extLst>
          </p:cNvPr>
          <p:cNvSpPr>
            <a:spLocks noGrp="1"/>
          </p:cNvSpPr>
          <p:nvPr>
            <p:ph type="sldNum" sz="quarter" idx="12"/>
          </p:nvPr>
        </p:nvSpPr>
        <p:spPr/>
        <p:txBody>
          <a:bodyPr/>
          <a:lstStyle/>
          <a:p>
            <a:fld id="{5AE546C7-DDCC-4C79-B357-34FAB75EF343}" type="slidenum">
              <a:rPr kumimoji="1" lang="ja-JP" altLang="en-US" smtClean="0"/>
              <a:t>35</a:t>
            </a:fld>
            <a:endParaRPr kumimoji="1" lang="ja-JP" altLang="en-US"/>
          </a:p>
        </p:txBody>
      </p:sp>
      <p:sp>
        <p:nvSpPr>
          <p:cNvPr id="3" name="タイトル 2">
            <a:extLst>
              <a:ext uri="{FF2B5EF4-FFF2-40B4-BE49-F238E27FC236}">
                <a16:creationId xmlns:a16="http://schemas.microsoft.com/office/drawing/2014/main" id="{E3E88BEC-03B3-C7C5-02F0-9C2FF101ACAA}"/>
              </a:ext>
            </a:extLst>
          </p:cNvPr>
          <p:cNvSpPr>
            <a:spLocks noGrp="1"/>
          </p:cNvSpPr>
          <p:nvPr>
            <p:ph type="title"/>
          </p:nvPr>
        </p:nvSpPr>
        <p:spPr/>
        <p:txBody>
          <a:bodyPr/>
          <a:lstStyle/>
          <a:p>
            <a:r>
              <a:rPr lang="ja-JP" altLang="en-US" dirty="0"/>
              <a:t>６</a:t>
            </a:r>
            <a:r>
              <a:rPr kumimoji="1" lang="ja-JP" altLang="en-US" dirty="0"/>
              <a:t>（問題）</a:t>
            </a:r>
          </a:p>
        </p:txBody>
      </p:sp>
      <p:pic>
        <p:nvPicPr>
          <p:cNvPr id="5" name="図 4">
            <a:extLst>
              <a:ext uri="{FF2B5EF4-FFF2-40B4-BE49-F238E27FC236}">
                <a16:creationId xmlns:a16="http://schemas.microsoft.com/office/drawing/2014/main" id="{97447B92-90DD-9CC1-CF33-4D176D5C175A}"/>
              </a:ext>
            </a:extLst>
          </p:cNvPr>
          <p:cNvPicPr>
            <a:picLocks noChangeAspect="1"/>
          </p:cNvPicPr>
          <p:nvPr/>
        </p:nvPicPr>
        <p:blipFill>
          <a:blip r:embed="rId2"/>
          <a:stretch>
            <a:fillRect/>
          </a:stretch>
        </p:blipFill>
        <p:spPr>
          <a:xfrm>
            <a:off x="20024" y="780836"/>
            <a:ext cx="9123976" cy="4189180"/>
          </a:xfrm>
          <a:prstGeom prst="rect">
            <a:avLst/>
          </a:prstGeom>
        </p:spPr>
      </p:pic>
    </p:spTree>
    <p:extLst>
      <p:ext uri="{BB962C8B-B14F-4D97-AF65-F5344CB8AC3E}">
        <p14:creationId xmlns:p14="http://schemas.microsoft.com/office/powerpoint/2010/main" val="269435281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B9155F6-563E-7046-2F13-CF3B60F37A96}"/>
            </a:ext>
          </a:extLst>
        </p:cNvPr>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E718B8CA-8DDB-4011-7764-493B649F8E90}"/>
              </a:ext>
            </a:extLst>
          </p:cNvPr>
          <p:cNvSpPr>
            <a:spLocks noGrp="1"/>
          </p:cNvSpPr>
          <p:nvPr>
            <p:ph type="sldNum" sz="quarter" idx="12"/>
          </p:nvPr>
        </p:nvSpPr>
        <p:spPr/>
        <p:txBody>
          <a:bodyPr/>
          <a:lstStyle/>
          <a:p>
            <a:fld id="{5AE546C7-DDCC-4C79-B357-34FAB75EF343}" type="slidenum">
              <a:rPr kumimoji="1" lang="ja-JP" altLang="en-US" smtClean="0"/>
              <a:t>36</a:t>
            </a:fld>
            <a:endParaRPr kumimoji="1" lang="ja-JP" altLang="en-US"/>
          </a:p>
        </p:txBody>
      </p:sp>
      <p:sp>
        <p:nvSpPr>
          <p:cNvPr id="3" name="タイトル 2">
            <a:extLst>
              <a:ext uri="{FF2B5EF4-FFF2-40B4-BE49-F238E27FC236}">
                <a16:creationId xmlns:a16="http://schemas.microsoft.com/office/drawing/2014/main" id="{9003DE58-9258-AD79-E238-E5B8AED7060B}"/>
              </a:ext>
            </a:extLst>
          </p:cNvPr>
          <p:cNvSpPr>
            <a:spLocks noGrp="1"/>
          </p:cNvSpPr>
          <p:nvPr>
            <p:ph type="title"/>
          </p:nvPr>
        </p:nvSpPr>
        <p:spPr/>
        <p:txBody>
          <a:bodyPr/>
          <a:lstStyle/>
          <a:p>
            <a:r>
              <a:rPr kumimoji="1" lang="ja-JP" altLang="en-US" dirty="0"/>
              <a:t>６（解答</a:t>
            </a:r>
            <a:r>
              <a:rPr lang="ja-JP" altLang="en-US" dirty="0"/>
              <a:t>例</a:t>
            </a:r>
            <a:r>
              <a:rPr kumimoji="1" lang="ja-JP" altLang="en-US" dirty="0"/>
              <a:t>）</a:t>
            </a:r>
          </a:p>
        </p:txBody>
      </p:sp>
      <p:pic>
        <p:nvPicPr>
          <p:cNvPr id="4" name="図 3" descr="back.png">
            <a:hlinkClick r:id="rId2" action="ppaction://hlinksldjump"/>
            <a:extLst>
              <a:ext uri="{FF2B5EF4-FFF2-40B4-BE49-F238E27FC236}">
                <a16:creationId xmlns:a16="http://schemas.microsoft.com/office/drawing/2014/main" id="{B342C2FE-4F66-26D6-A293-1236E93B5E81}"/>
              </a:ext>
            </a:extLst>
          </p:cNvPr>
          <p:cNvPicPr>
            <a:picLocks noChangeAspect="1"/>
          </p:cNvPicPr>
          <p:nvPr/>
        </p:nvPicPr>
        <p:blipFill>
          <a:blip r:embed="rId3">
            <a:duotone>
              <a:prstClr val="black"/>
              <a:schemeClr val="accent4">
                <a:tint val="45000"/>
                <a:satMod val="400000"/>
              </a:schemeClr>
            </a:duotone>
            <a:extLst>
              <a:ext uri="{28A0092B-C50C-407E-A947-70E740481C1C}">
                <a14:useLocalDpi xmlns:a14="http://schemas.microsoft.com/office/drawing/2010/main" val="0"/>
              </a:ext>
            </a:extLst>
          </a:blip>
          <a:stretch>
            <a:fillRect/>
          </a:stretch>
        </p:blipFill>
        <p:spPr>
          <a:xfrm>
            <a:off x="8314999" y="6049238"/>
            <a:ext cx="829001" cy="469361"/>
          </a:xfrm>
          <a:prstGeom prst="rect">
            <a:avLst/>
          </a:prstGeom>
        </p:spPr>
      </p:pic>
      <p:pic>
        <p:nvPicPr>
          <p:cNvPr id="6" name="図 5">
            <a:extLst>
              <a:ext uri="{FF2B5EF4-FFF2-40B4-BE49-F238E27FC236}">
                <a16:creationId xmlns:a16="http://schemas.microsoft.com/office/drawing/2014/main" id="{944B74F6-BC50-D0C0-BF6A-EFBB74A141B2}"/>
              </a:ext>
            </a:extLst>
          </p:cNvPr>
          <p:cNvPicPr>
            <a:picLocks noChangeAspect="1"/>
          </p:cNvPicPr>
          <p:nvPr/>
        </p:nvPicPr>
        <p:blipFill>
          <a:blip r:embed="rId4"/>
          <a:stretch>
            <a:fillRect/>
          </a:stretch>
        </p:blipFill>
        <p:spPr>
          <a:xfrm>
            <a:off x="74402" y="801384"/>
            <a:ext cx="8995196" cy="4068566"/>
          </a:xfrm>
          <a:prstGeom prst="rect">
            <a:avLst/>
          </a:prstGeom>
        </p:spPr>
      </p:pic>
    </p:spTree>
    <p:extLst>
      <p:ext uri="{BB962C8B-B14F-4D97-AF65-F5344CB8AC3E}">
        <p14:creationId xmlns:p14="http://schemas.microsoft.com/office/powerpoint/2010/main" val="243259858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E7C2065-C7A9-1AB3-C426-9B2454093040}"/>
            </a:ext>
          </a:extLst>
        </p:cNvPr>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CD25CA42-F6F2-33F6-8EBE-5D56E7023D1B}"/>
              </a:ext>
            </a:extLst>
          </p:cNvPr>
          <p:cNvSpPr>
            <a:spLocks noGrp="1"/>
          </p:cNvSpPr>
          <p:nvPr>
            <p:ph type="sldNum" sz="quarter" idx="12"/>
          </p:nvPr>
        </p:nvSpPr>
        <p:spPr/>
        <p:txBody>
          <a:bodyPr/>
          <a:lstStyle/>
          <a:p>
            <a:fld id="{5AE546C7-DDCC-4C79-B357-34FAB75EF343}" type="slidenum">
              <a:rPr kumimoji="1" lang="ja-JP" altLang="en-US" smtClean="0"/>
              <a:t>4</a:t>
            </a:fld>
            <a:endParaRPr kumimoji="1" lang="ja-JP" altLang="en-US"/>
          </a:p>
        </p:txBody>
      </p:sp>
      <p:sp>
        <p:nvSpPr>
          <p:cNvPr id="3" name="タイトル 2">
            <a:extLst>
              <a:ext uri="{FF2B5EF4-FFF2-40B4-BE49-F238E27FC236}">
                <a16:creationId xmlns:a16="http://schemas.microsoft.com/office/drawing/2014/main" id="{FC08B25E-4852-8167-A179-002238F42BF9}"/>
              </a:ext>
            </a:extLst>
          </p:cNvPr>
          <p:cNvSpPr>
            <a:spLocks noGrp="1"/>
          </p:cNvSpPr>
          <p:nvPr>
            <p:ph type="title"/>
          </p:nvPr>
        </p:nvSpPr>
        <p:spPr/>
        <p:txBody>
          <a:bodyPr/>
          <a:lstStyle/>
          <a:p>
            <a:r>
              <a:rPr kumimoji="1" lang="ja-JP" altLang="en-US" dirty="0"/>
              <a:t>１</a:t>
            </a:r>
          </a:p>
        </p:txBody>
      </p:sp>
      <p:sp>
        <p:nvSpPr>
          <p:cNvPr id="4" name="テキスト プレースホルダー 3">
            <a:extLst>
              <a:ext uri="{FF2B5EF4-FFF2-40B4-BE49-F238E27FC236}">
                <a16:creationId xmlns:a16="http://schemas.microsoft.com/office/drawing/2014/main" id="{67ED9FBA-7A25-82BB-5C47-A379AED1713C}"/>
              </a:ext>
            </a:extLst>
          </p:cNvPr>
          <p:cNvSpPr>
            <a:spLocks noGrp="1"/>
          </p:cNvSpPr>
          <p:nvPr>
            <p:ph type="body" sz="quarter" idx="15"/>
          </p:nvPr>
        </p:nvSpPr>
        <p:spPr>
          <a:xfrm>
            <a:off x="238733" y="895318"/>
            <a:ext cx="8490766" cy="5140278"/>
          </a:xfrm>
        </p:spPr>
        <p:txBody>
          <a:bodyPr/>
          <a:lstStyle/>
          <a:p>
            <a:pPr>
              <a:spcBef>
                <a:spcPts val="600"/>
              </a:spcBef>
            </a:pPr>
            <a:r>
              <a:rPr kumimoji="1" lang="ja-JP" altLang="en-US" dirty="0"/>
              <a:t>（</a:t>
            </a:r>
            <a:r>
              <a:rPr kumimoji="1" lang="en-US" altLang="ja-JP" dirty="0"/>
              <a:t>2</a:t>
            </a:r>
            <a:r>
              <a:rPr kumimoji="1" lang="ja-JP" altLang="en-US" dirty="0"/>
              <a:t>）</a:t>
            </a:r>
            <a:r>
              <a:rPr kumimoji="1" lang="en-US" altLang="ja-JP" sz="4400" b="1" i="0" u="none" strike="noStrike" kern="1200" cap="none" spc="0" normalizeH="0" baseline="30000" noProof="0" dirty="0">
                <a:ln>
                  <a:noFill/>
                </a:ln>
                <a:solidFill>
                  <a:srgbClr val="005AFF"/>
                </a:solidFill>
                <a:effectLst/>
                <a:uLnTx/>
                <a:uFillTx/>
                <a:latin typeface="ＭＳ Ｐゴシック" panose="020B0600070205080204" pitchFamily="50" charset="-128"/>
                <a:ea typeface="ＭＳ Ｐゴシック" panose="020B0600070205080204" pitchFamily="50" charset="-128"/>
                <a:cs typeface="+mn-cs"/>
              </a:rPr>
              <a:t> (2) </a:t>
            </a:r>
            <a:r>
              <a:rPr lang="ja-JP" altLang="en-US" sz="4400" b="1" dirty="0">
                <a:solidFill>
                  <a:srgbClr val="005AFF"/>
                </a:solidFill>
              </a:rPr>
              <a:t>過労死 </a:t>
            </a:r>
            <a:r>
              <a:rPr kumimoji="1" lang="ja-JP" altLang="en-US" dirty="0"/>
              <a:t>：</a:t>
            </a:r>
            <a:endParaRPr kumimoji="1" lang="en-US" altLang="ja-JP" dirty="0"/>
          </a:p>
          <a:p>
            <a:pPr>
              <a:spcBef>
                <a:spcPts val="600"/>
              </a:spcBef>
            </a:pPr>
            <a:r>
              <a:rPr kumimoji="1" lang="ja-JP" altLang="en-US" dirty="0"/>
              <a:t>働きすぎによる脳血管疾患・心臓疾患や強い心理的負荷による精神障害を原因として死亡にいたること。</a:t>
            </a:r>
            <a:endParaRPr kumimoji="1" lang="en-US" altLang="ja-JP" dirty="0"/>
          </a:p>
          <a:p>
            <a:pPr>
              <a:spcBef>
                <a:spcPts val="600"/>
              </a:spcBef>
            </a:pPr>
            <a:r>
              <a:rPr kumimoji="1" lang="ja-JP" altLang="en-US" dirty="0"/>
              <a:t>（</a:t>
            </a:r>
            <a:r>
              <a:rPr kumimoji="1" lang="en-US" altLang="ja-JP" dirty="0"/>
              <a:t>3</a:t>
            </a:r>
            <a:r>
              <a:rPr kumimoji="1" lang="ja-JP" altLang="en-US" dirty="0"/>
              <a:t>） </a:t>
            </a:r>
            <a:r>
              <a:rPr kumimoji="1" lang="en-US" altLang="ja-JP" sz="4400" b="1" i="0" u="none" strike="noStrike" kern="1200" cap="none" spc="0" normalizeH="0" baseline="30000" noProof="0" dirty="0">
                <a:ln>
                  <a:noFill/>
                </a:ln>
                <a:solidFill>
                  <a:srgbClr val="005AFF"/>
                </a:solidFill>
                <a:effectLst/>
                <a:uLnTx/>
                <a:uFillTx/>
                <a:latin typeface="ＭＳ Ｐゴシック" panose="020B0600070205080204" pitchFamily="50" charset="-128"/>
                <a:ea typeface="ＭＳ Ｐゴシック" panose="020B0600070205080204" pitchFamily="50" charset="-128"/>
                <a:cs typeface="+mn-cs"/>
              </a:rPr>
              <a:t>(3) </a:t>
            </a:r>
            <a:r>
              <a:rPr lang="ja-JP" altLang="en-US" sz="4400" b="1" dirty="0">
                <a:solidFill>
                  <a:srgbClr val="005AFF"/>
                </a:solidFill>
              </a:rPr>
              <a:t>ワーキングプア </a:t>
            </a:r>
            <a:r>
              <a:rPr kumimoji="1" lang="ja-JP" altLang="en-US" dirty="0"/>
              <a:t>：</a:t>
            </a:r>
            <a:endParaRPr kumimoji="1" lang="en-US" altLang="ja-JP" dirty="0"/>
          </a:p>
          <a:p>
            <a:pPr>
              <a:spcBef>
                <a:spcPts val="600"/>
              </a:spcBef>
            </a:pPr>
            <a:r>
              <a:rPr kumimoji="1" lang="ja-JP" altLang="en-US" dirty="0"/>
              <a:t>働いても貧困から脱出できない人々のこと。</a:t>
            </a:r>
            <a:endParaRPr kumimoji="1" lang="en-US" altLang="ja-JP" spc="-100" dirty="0"/>
          </a:p>
        </p:txBody>
      </p:sp>
      <p:sp>
        <p:nvSpPr>
          <p:cNvPr id="7" name="テキスト プレースホルダー 6">
            <a:extLst>
              <a:ext uri="{FF2B5EF4-FFF2-40B4-BE49-F238E27FC236}">
                <a16:creationId xmlns:a16="http://schemas.microsoft.com/office/drawing/2014/main" id="{E5B87135-25F3-765C-E89C-DECC035C831B}"/>
              </a:ext>
            </a:extLst>
          </p:cNvPr>
          <p:cNvSpPr>
            <a:spLocks noGrp="1"/>
          </p:cNvSpPr>
          <p:nvPr>
            <p:ph type="body" sz="quarter" idx="16"/>
          </p:nvPr>
        </p:nvSpPr>
        <p:spPr>
          <a:xfrm>
            <a:off x="6038663" y="167521"/>
            <a:ext cx="1333399" cy="420956"/>
          </a:xfrm>
        </p:spPr>
        <p:txBody>
          <a:bodyPr/>
          <a:lstStyle/>
          <a:p>
            <a:pPr algn="r"/>
            <a:r>
              <a:rPr lang="en-US" altLang="ja-JP" b="0" dirty="0"/>
              <a:t>(2/2)</a:t>
            </a:r>
            <a:endParaRPr lang="ja-JP" altLang="en-US" b="0" dirty="0"/>
          </a:p>
        </p:txBody>
      </p:sp>
      <p:sp>
        <p:nvSpPr>
          <p:cNvPr id="6" name="テキスト ボックス 5">
            <a:extLst>
              <a:ext uri="{FF2B5EF4-FFF2-40B4-BE49-F238E27FC236}">
                <a16:creationId xmlns:a16="http://schemas.microsoft.com/office/drawing/2014/main" id="{76583FC9-7311-25F3-5D03-DA02C6ED23EC}"/>
              </a:ext>
            </a:extLst>
          </p:cNvPr>
          <p:cNvSpPr txBox="1"/>
          <p:nvPr/>
        </p:nvSpPr>
        <p:spPr>
          <a:xfrm>
            <a:off x="7512748" y="185023"/>
            <a:ext cx="522900" cy="396000"/>
          </a:xfrm>
          <a:prstGeom prst="roundRect">
            <a:avLst/>
          </a:prstGeom>
          <a:solidFill>
            <a:srgbClr val="00ABBD"/>
          </a:solidFill>
          <a:ln>
            <a:noFill/>
          </a:ln>
        </p:spPr>
        <p:txBody>
          <a:bodyPr wrap="square" lIns="36000" tIns="36000" rIns="36000" bIns="36000" rtlCol="0">
            <a:spAutoFit/>
          </a:bodyPr>
          <a:lstStyle/>
          <a:p>
            <a:pPr algn="ctr"/>
            <a:r>
              <a:rPr kumimoji="1" lang="ja-JP" altLang="en-US" sz="2000" b="1" dirty="0">
                <a:solidFill>
                  <a:schemeClr val="bg1"/>
                </a:solidFill>
              </a:rPr>
              <a:t>知 </a:t>
            </a:r>
          </a:p>
        </p:txBody>
      </p:sp>
      <p:pic>
        <p:nvPicPr>
          <p:cNvPr id="5" name="図 4" descr="back.png">
            <a:hlinkClick r:id="rId2" action="ppaction://hlinksldjump"/>
            <a:extLst>
              <a:ext uri="{FF2B5EF4-FFF2-40B4-BE49-F238E27FC236}">
                <a16:creationId xmlns:a16="http://schemas.microsoft.com/office/drawing/2014/main" id="{E89687FD-7684-5FB4-EABD-CDD0EAF2A10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314999" y="6049238"/>
            <a:ext cx="829001" cy="469361"/>
          </a:xfrm>
          <a:prstGeom prst="rect">
            <a:avLst/>
          </a:prstGeom>
        </p:spPr>
      </p:pic>
      <p:sp>
        <p:nvSpPr>
          <p:cNvPr id="8" name="大かっこ 7">
            <a:extLst>
              <a:ext uri="{FF2B5EF4-FFF2-40B4-BE49-F238E27FC236}">
                <a16:creationId xmlns:a16="http://schemas.microsoft.com/office/drawing/2014/main" id="{05749E58-278E-7598-93C8-84BDB3725666}"/>
              </a:ext>
            </a:extLst>
          </p:cNvPr>
          <p:cNvSpPr/>
          <p:nvPr/>
        </p:nvSpPr>
        <p:spPr>
          <a:xfrm>
            <a:off x="1152298" y="973479"/>
            <a:ext cx="2384004" cy="688113"/>
          </a:xfrm>
          <a:prstGeom prst="bracketPair">
            <a:avLst/>
          </a:prstGeom>
          <a:solidFill>
            <a:schemeClr val="bg1"/>
          </a:solidFill>
          <a:ln w="28575">
            <a:solidFill>
              <a:srgbClr val="00ABEF"/>
            </a:solidFill>
          </a:ln>
        </p:spPr>
        <p:style>
          <a:lnRef idx="1">
            <a:schemeClr val="accent1"/>
          </a:lnRef>
          <a:fillRef idx="0">
            <a:schemeClr val="accent1"/>
          </a:fillRef>
          <a:effectRef idx="0">
            <a:schemeClr val="accent1"/>
          </a:effectRef>
          <a:fontRef idx="minor">
            <a:schemeClr val="tx1"/>
          </a:fontRef>
        </p:style>
        <p:txBody>
          <a:bodyPr rtlCol="0" anchor="ctr"/>
          <a:lstStyle/>
          <a:p>
            <a:r>
              <a:rPr kumimoji="1" lang="en-US" altLang="ja-JP" sz="4400" b="1" baseline="30000" dirty="0">
                <a:solidFill>
                  <a:srgbClr val="005AFF"/>
                </a:solidFill>
                <a:latin typeface="ＭＳ Ｐゴシック" panose="020B0600070205080204" pitchFamily="50" charset="-128"/>
                <a:ea typeface="ＭＳ Ｐゴシック" panose="020B0600070205080204" pitchFamily="50" charset="-128"/>
              </a:rPr>
              <a:t>2</a:t>
            </a:r>
            <a:endParaRPr kumimoji="1" lang="ja-JP" altLang="en-US" sz="4400" b="1" baseline="30000" dirty="0">
              <a:solidFill>
                <a:srgbClr val="005AFF"/>
              </a:solidFill>
              <a:latin typeface="ＭＳ Ｐゴシック" panose="020B0600070205080204" pitchFamily="50" charset="-128"/>
              <a:ea typeface="ＭＳ Ｐゴシック" panose="020B0600070205080204" pitchFamily="50" charset="-128"/>
            </a:endParaRPr>
          </a:p>
        </p:txBody>
      </p:sp>
      <p:sp>
        <p:nvSpPr>
          <p:cNvPr id="9" name="大かっこ 8">
            <a:extLst>
              <a:ext uri="{FF2B5EF4-FFF2-40B4-BE49-F238E27FC236}">
                <a16:creationId xmlns:a16="http://schemas.microsoft.com/office/drawing/2014/main" id="{50A1BD21-60BE-F8FB-A1D7-1B45CB210CBD}"/>
              </a:ext>
            </a:extLst>
          </p:cNvPr>
          <p:cNvSpPr/>
          <p:nvPr/>
        </p:nvSpPr>
        <p:spPr>
          <a:xfrm>
            <a:off x="1239384" y="3842592"/>
            <a:ext cx="4265677" cy="688113"/>
          </a:xfrm>
          <a:prstGeom prst="bracketPair">
            <a:avLst/>
          </a:prstGeom>
          <a:solidFill>
            <a:schemeClr val="bg1"/>
          </a:solidFill>
          <a:ln w="28575">
            <a:solidFill>
              <a:srgbClr val="00ABEF"/>
            </a:solidFill>
          </a:ln>
        </p:spPr>
        <p:style>
          <a:lnRef idx="1">
            <a:schemeClr val="accent1"/>
          </a:lnRef>
          <a:fillRef idx="0">
            <a:schemeClr val="accent1"/>
          </a:fillRef>
          <a:effectRef idx="0">
            <a:schemeClr val="accent1"/>
          </a:effectRef>
          <a:fontRef idx="minor">
            <a:schemeClr val="tx1"/>
          </a:fontRef>
        </p:style>
        <p:txBody>
          <a:bodyPr rtlCol="0" anchor="ctr"/>
          <a:lstStyle/>
          <a:p>
            <a:r>
              <a:rPr kumimoji="1" lang="en-US" altLang="ja-JP" sz="4400" b="1" baseline="30000" dirty="0">
                <a:solidFill>
                  <a:srgbClr val="005AFF"/>
                </a:solidFill>
                <a:latin typeface="ＭＳ Ｐゴシック" panose="020B0600070205080204" pitchFamily="50" charset="-128"/>
                <a:ea typeface="ＭＳ Ｐゴシック" panose="020B0600070205080204" pitchFamily="50" charset="-128"/>
              </a:rPr>
              <a:t>3</a:t>
            </a:r>
            <a:endParaRPr kumimoji="1" lang="ja-JP" altLang="en-US" sz="4400" b="1" baseline="30000" dirty="0">
              <a:solidFill>
                <a:srgbClr val="005AFF"/>
              </a:solidFill>
              <a:latin typeface="ＭＳ Ｐゴシック" panose="020B0600070205080204" pitchFamily="50" charset="-128"/>
              <a:ea typeface="ＭＳ Ｐゴシック" panose="020B0600070205080204" pitchFamily="50" charset="-128"/>
            </a:endParaRPr>
          </a:p>
        </p:txBody>
      </p:sp>
    </p:spTree>
    <p:extLst>
      <p:ext uri="{BB962C8B-B14F-4D97-AF65-F5344CB8AC3E}">
        <p14:creationId xmlns:p14="http://schemas.microsoft.com/office/powerpoint/2010/main" val="591092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9"/>
                                        </p:tgtEl>
                                      </p:cBhvr>
                                    </p:animEffect>
                                    <p:set>
                                      <p:cBhvr>
                                        <p:cTn id="12"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714057E-2025-97A0-0FE3-94937E18822A}"/>
            </a:ext>
          </a:extLst>
        </p:cNvPr>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9D9F2F0C-5706-3A19-8C5C-365F254BB8B8}"/>
              </a:ext>
            </a:extLst>
          </p:cNvPr>
          <p:cNvSpPr>
            <a:spLocks noGrp="1"/>
          </p:cNvSpPr>
          <p:nvPr>
            <p:ph type="sldNum" sz="quarter" idx="12"/>
          </p:nvPr>
        </p:nvSpPr>
        <p:spPr/>
        <p:txBody>
          <a:bodyPr/>
          <a:lstStyle/>
          <a:p>
            <a:fld id="{5AE546C7-DDCC-4C79-B357-34FAB75EF343}" type="slidenum">
              <a:rPr kumimoji="1" lang="ja-JP" altLang="en-US" smtClean="0"/>
              <a:t>5</a:t>
            </a:fld>
            <a:endParaRPr kumimoji="1" lang="ja-JP" altLang="en-US"/>
          </a:p>
        </p:txBody>
      </p:sp>
      <p:sp>
        <p:nvSpPr>
          <p:cNvPr id="3" name="タイトル 2">
            <a:extLst>
              <a:ext uri="{FF2B5EF4-FFF2-40B4-BE49-F238E27FC236}">
                <a16:creationId xmlns:a16="http://schemas.microsoft.com/office/drawing/2014/main" id="{984DC61F-7736-1B8C-6FD6-12B26CE3701B}"/>
              </a:ext>
            </a:extLst>
          </p:cNvPr>
          <p:cNvSpPr>
            <a:spLocks noGrp="1"/>
          </p:cNvSpPr>
          <p:nvPr>
            <p:ph type="title"/>
          </p:nvPr>
        </p:nvSpPr>
        <p:spPr>
          <a:xfrm>
            <a:off x="980266" y="274014"/>
            <a:ext cx="8022066" cy="859327"/>
          </a:xfrm>
        </p:spPr>
        <p:txBody>
          <a:bodyPr/>
          <a:lstStyle/>
          <a:p>
            <a:r>
              <a:rPr kumimoji="1" lang="ja-JP" altLang="en-US" dirty="0"/>
              <a:t>次の雇用形態の説明に当てはまるものを</a:t>
            </a:r>
            <a:br>
              <a:rPr kumimoji="1" lang="en-US" altLang="ja-JP" dirty="0"/>
            </a:br>
            <a:r>
              <a:rPr kumimoji="1" lang="ja-JP" altLang="en-US" dirty="0"/>
              <a:t>選択肢から選び，記号で答えよう。</a:t>
            </a:r>
            <a:r>
              <a:rPr kumimoji="1" lang="en-US" altLang="ja-JP" b="0" dirty="0"/>
              <a:t>(1/2)</a:t>
            </a:r>
            <a:endParaRPr kumimoji="1" lang="ja-JP" altLang="en-US" b="0" dirty="0"/>
          </a:p>
        </p:txBody>
      </p:sp>
      <p:sp>
        <p:nvSpPr>
          <p:cNvPr id="4" name="テキスト プレースホルダー 3">
            <a:extLst>
              <a:ext uri="{FF2B5EF4-FFF2-40B4-BE49-F238E27FC236}">
                <a16:creationId xmlns:a16="http://schemas.microsoft.com/office/drawing/2014/main" id="{E94D64C2-1D84-62B8-CB88-60D318C7A5E3}"/>
              </a:ext>
            </a:extLst>
          </p:cNvPr>
          <p:cNvSpPr>
            <a:spLocks noGrp="1"/>
          </p:cNvSpPr>
          <p:nvPr>
            <p:ph type="body" sz="quarter" idx="15"/>
          </p:nvPr>
        </p:nvSpPr>
        <p:spPr>
          <a:xfrm>
            <a:off x="141668" y="1227648"/>
            <a:ext cx="8860664" cy="3498898"/>
          </a:xfrm>
        </p:spPr>
        <p:txBody>
          <a:bodyPr>
            <a:normAutofit/>
          </a:bodyPr>
          <a:lstStyle/>
          <a:p>
            <a:pPr marL="269875" indent="-269875"/>
            <a:r>
              <a:rPr kumimoji="1" lang="ja-JP" altLang="en-US" dirty="0"/>
              <a:t>（</a:t>
            </a:r>
            <a:r>
              <a:rPr kumimoji="1" lang="en-US" altLang="ja-JP" dirty="0"/>
              <a:t>1</a:t>
            </a:r>
            <a:r>
              <a:rPr kumimoji="1" lang="ja-JP" altLang="en-US" dirty="0"/>
              <a:t>）労働契約の期間の定めがなく，社会保険や年金制度があることが多い</a:t>
            </a:r>
            <a:r>
              <a:rPr kumimoji="1" lang="ja-JP" altLang="en-US" sz="3600" dirty="0"/>
              <a:t>。　</a:t>
            </a:r>
            <a:endParaRPr kumimoji="1" lang="en-US" altLang="ja-JP" sz="3600" dirty="0"/>
          </a:p>
          <a:p>
            <a:pPr marL="360363" indent="-360363"/>
            <a:r>
              <a:rPr lang="ja-JP" altLang="en-US" sz="3600" dirty="0"/>
              <a:t>　　　　　　　　　　　　　　　　　　　</a:t>
            </a:r>
            <a:r>
              <a:rPr kumimoji="1" lang="ja-JP" altLang="en-US" sz="3600" dirty="0"/>
              <a:t>　　</a:t>
            </a:r>
            <a:r>
              <a:rPr kumimoji="1" lang="ja-JP" altLang="en-US" dirty="0"/>
              <a:t>（</a:t>
            </a:r>
            <a:r>
              <a:rPr kumimoji="1" lang="ja-JP" altLang="en-US" sz="3600" dirty="0"/>
              <a:t>　 </a:t>
            </a:r>
            <a:r>
              <a:rPr lang="ja-JP" altLang="en-US" sz="4400" b="1" dirty="0">
                <a:solidFill>
                  <a:srgbClr val="005AFF"/>
                </a:solidFill>
              </a:rPr>
              <a:t>エ</a:t>
            </a:r>
            <a:r>
              <a:rPr kumimoji="1" lang="ja-JP" altLang="en-US" sz="3600" dirty="0"/>
              <a:t>　 </a:t>
            </a:r>
            <a:r>
              <a:rPr kumimoji="1" lang="ja-JP" altLang="en-US" dirty="0"/>
              <a:t>）</a:t>
            </a:r>
            <a:endParaRPr kumimoji="1" lang="en-US" altLang="ja-JP" dirty="0"/>
          </a:p>
          <a:p>
            <a:pPr marL="269875" indent="-269875"/>
            <a:r>
              <a:rPr kumimoji="1" lang="ja-JP" altLang="en-US" dirty="0"/>
              <a:t>（</a:t>
            </a:r>
            <a:r>
              <a:rPr kumimoji="1" lang="en-US" altLang="ja-JP" dirty="0"/>
              <a:t>2</a:t>
            </a:r>
            <a:r>
              <a:rPr kumimoji="1" lang="ja-JP" altLang="en-US" dirty="0"/>
              <a:t>）労働契約期間に定め（上限は原則</a:t>
            </a:r>
            <a:r>
              <a:rPr kumimoji="1" lang="en-US" altLang="ja-JP" dirty="0"/>
              <a:t>3</a:t>
            </a:r>
            <a:r>
              <a:rPr kumimoji="1" lang="ja-JP" altLang="en-US" dirty="0"/>
              <a:t>年）のある契約の労働者。 　</a:t>
            </a:r>
            <a:r>
              <a:rPr lang="ja-JP" altLang="en-US" dirty="0"/>
              <a:t>（　 </a:t>
            </a:r>
            <a:r>
              <a:rPr lang="ja-JP" altLang="en-US" sz="4400" b="1" dirty="0">
                <a:solidFill>
                  <a:srgbClr val="005AFF"/>
                </a:solidFill>
              </a:rPr>
              <a:t>ウ</a:t>
            </a:r>
            <a:r>
              <a:rPr lang="ja-JP" altLang="en-US" dirty="0"/>
              <a:t>　 ）</a:t>
            </a:r>
            <a:endParaRPr kumimoji="1" lang="en-US" altLang="ja-JP" sz="3600" dirty="0"/>
          </a:p>
        </p:txBody>
      </p:sp>
      <p:sp>
        <p:nvSpPr>
          <p:cNvPr id="5" name="テキスト プレースホルダー 4">
            <a:extLst>
              <a:ext uri="{FF2B5EF4-FFF2-40B4-BE49-F238E27FC236}">
                <a16:creationId xmlns:a16="http://schemas.microsoft.com/office/drawing/2014/main" id="{380E131A-6992-D526-68E6-0A24B61721F6}"/>
              </a:ext>
            </a:extLst>
          </p:cNvPr>
          <p:cNvSpPr>
            <a:spLocks noGrp="1"/>
          </p:cNvSpPr>
          <p:nvPr>
            <p:ph type="body" sz="quarter" idx="16"/>
          </p:nvPr>
        </p:nvSpPr>
        <p:spPr>
          <a:xfrm>
            <a:off x="203780" y="274014"/>
            <a:ext cx="714375" cy="658813"/>
          </a:xfrm>
        </p:spPr>
        <p:txBody>
          <a:bodyPr/>
          <a:lstStyle/>
          <a:p>
            <a:r>
              <a:rPr kumimoji="1" lang="ja-JP" altLang="en-US" dirty="0"/>
              <a:t>２</a:t>
            </a:r>
          </a:p>
        </p:txBody>
      </p:sp>
      <p:sp>
        <p:nvSpPr>
          <p:cNvPr id="6" name="テキスト ボックス 5">
            <a:extLst>
              <a:ext uri="{FF2B5EF4-FFF2-40B4-BE49-F238E27FC236}">
                <a16:creationId xmlns:a16="http://schemas.microsoft.com/office/drawing/2014/main" id="{A874FD69-C0A6-88D7-8891-69A935BEE8CC}"/>
              </a:ext>
            </a:extLst>
          </p:cNvPr>
          <p:cNvSpPr txBox="1"/>
          <p:nvPr/>
        </p:nvSpPr>
        <p:spPr>
          <a:xfrm>
            <a:off x="8417320" y="325040"/>
            <a:ext cx="522900" cy="396000"/>
          </a:xfrm>
          <a:prstGeom prst="roundRect">
            <a:avLst/>
          </a:prstGeom>
          <a:solidFill>
            <a:srgbClr val="00ABBD"/>
          </a:solidFill>
          <a:ln>
            <a:noFill/>
          </a:ln>
        </p:spPr>
        <p:txBody>
          <a:bodyPr wrap="square" lIns="36000" tIns="36000" rIns="36000" bIns="36000" rtlCol="0">
            <a:spAutoFit/>
          </a:bodyPr>
          <a:lstStyle/>
          <a:p>
            <a:pPr algn="ctr"/>
            <a:r>
              <a:rPr kumimoji="1" lang="ja-JP" altLang="en-US" sz="2000" b="1" dirty="0">
                <a:solidFill>
                  <a:schemeClr val="bg1"/>
                </a:solidFill>
              </a:rPr>
              <a:t>知 </a:t>
            </a:r>
          </a:p>
        </p:txBody>
      </p:sp>
      <p:sp>
        <p:nvSpPr>
          <p:cNvPr id="7" name="コンテンツ プレースホルダー 8">
            <a:extLst>
              <a:ext uri="{FF2B5EF4-FFF2-40B4-BE49-F238E27FC236}">
                <a16:creationId xmlns:a16="http://schemas.microsoft.com/office/drawing/2014/main" id="{7ACFB9D1-27B4-8896-A92C-F64C3D99073A}"/>
              </a:ext>
            </a:extLst>
          </p:cNvPr>
          <p:cNvSpPr txBox="1">
            <a:spLocks/>
          </p:cNvSpPr>
          <p:nvPr/>
        </p:nvSpPr>
        <p:spPr>
          <a:xfrm>
            <a:off x="227643" y="5021367"/>
            <a:ext cx="8774689" cy="1324747"/>
          </a:xfrm>
          <a:prstGeom prst="roundRect">
            <a:avLst>
              <a:gd name="adj" fmla="val 4090"/>
            </a:avLst>
          </a:prstGeom>
          <a:ln w="28575">
            <a:solidFill>
              <a:srgbClr val="B2B0B1"/>
            </a:solidFill>
          </a:ln>
        </p:spPr>
        <p:txBody>
          <a:bodyPr vert="horz" lIns="91440" tIns="45720" rIns="91440" bIns="45720" rtlCol="0">
            <a:noAutofit/>
          </a:bodyPr>
          <a:lstStyle>
            <a:lvl1pPr marL="0" indent="0" algn="l" defTabSz="914400" rtl="0" eaLnBrk="1" latinLnBrk="0" hangingPunct="1">
              <a:lnSpc>
                <a:spcPct val="110000"/>
              </a:lnSpc>
              <a:spcBef>
                <a:spcPts val="0"/>
              </a:spcBef>
              <a:buFontTx/>
              <a:buNone/>
              <a:defRPr kumimoji="1" sz="4000" kern="1200">
                <a:solidFill>
                  <a:schemeClr val="tx1"/>
                </a:solidFill>
                <a:latin typeface="ＭＳ Ｐゴシック" panose="020B0600070205080204" pitchFamily="50" charset="-128"/>
                <a:ea typeface="ＭＳ Ｐゴシック" panose="020B0600070205080204" pitchFamily="50" charset="-128"/>
                <a:cs typeface="+mn-cs"/>
              </a:defRPr>
            </a:lvl1pPr>
            <a:lvl2pPr marL="457200" indent="0" algn="l" defTabSz="914400" rtl="0" eaLnBrk="1" latinLnBrk="0" hangingPunct="1">
              <a:lnSpc>
                <a:spcPct val="110000"/>
              </a:lnSpc>
              <a:spcBef>
                <a:spcPts val="0"/>
              </a:spcBef>
              <a:buFontTx/>
              <a:buNone/>
              <a:defRPr kumimoji="1" sz="4000" kern="1200">
                <a:solidFill>
                  <a:schemeClr val="tx1"/>
                </a:solidFill>
                <a:latin typeface="ＭＳ Ｐゴシック" panose="020B0600070205080204" pitchFamily="50" charset="-128"/>
                <a:ea typeface="ＭＳ Ｐゴシック" panose="020B0600070205080204" pitchFamily="50" charset="-128"/>
                <a:cs typeface="+mn-cs"/>
              </a:defRPr>
            </a:lvl2pPr>
            <a:lvl3pPr marL="914400" indent="0" algn="l" defTabSz="914400" rtl="0" eaLnBrk="1" latinLnBrk="0" hangingPunct="1">
              <a:lnSpc>
                <a:spcPct val="110000"/>
              </a:lnSpc>
              <a:spcBef>
                <a:spcPts val="500"/>
              </a:spcBef>
              <a:buFontTx/>
              <a:buNone/>
              <a:defRPr kumimoji="1" sz="2000" kern="1200">
                <a:solidFill>
                  <a:schemeClr val="tx1"/>
                </a:solidFill>
                <a:latin typeface="ＭＳ Ｐゴシック" panose="020B0600070205080204" pitchFamily="50" charset="-128"/>
                <a:ea typeface="ＭＳ Ｐゴシック" panose="020B0600070205080204" pitchFamily="50" charset="-128"/>
                <a:cs typeface="+mn-cs"/>
              </a:defRPr>
            </a:lvl3pPr>
            <a:lvl4pPr marL="1371600" indent="0" algn="l" defTabSz="914400" rtl="0" eaLnBrk="1" latinLnBrk="0" hangingPunct="1">
              <a:lnSpc>
                <a:spcPct val="110000"/>
              </a:lnSpc>
              <a:spcBef>
                <a:spcPts val="500"/>
              </a:spcBef>
              <a:buFontTx/>
              <a:buNone/>
              <a:defRPr kumimoji="1" sz="1800" kern="1200">
                <a:solidFill>
                  <a:schemeClr val="tx1"/>
                </a:solidFill>
                <a:latin typeface="ＭＳ Ｐゴシック" panose="020B0600070205080204" pitchFamily="50" charset="-128"/>
                <a:ea typeface="ＭＳ Ｐゴシック" panose="020B0600070205080204" pitchFamily="50" charset="-128"/>
                <a:cs typeface="+mn-cs"/>
              </a:defRPr>
            </a:lvl4pPr>
            <a:lvl5pPr marL="1828800" indent="0" algn="l" defTabSz="914400" rtl="0" eaLnBrk="1" latinLnBrk="0" hangingPunct="1">
              <a:lnSpc>
                <a:spcPct val="110000"/>
              </a:lnSpc>
              <a:spcBef>
                <a:spcPts val="500"/>
              </a:spcBef>
              <a:buFontTx/>
              <a:buNone/>
              <a:defRPr kumimoji="1" sz="1800" kern="1200">
                <a:solidFill>
                  <a:schemeClr val="tx1"/>
                </a:solidFill>
                <a:latin typeface="ＭＳ Ｐゴシック" panose="020B0600070205080204" pitchFamily="50" charset="-128"/>
                <a:ea typeface="ＭＳ Ｐゴシック" panose="020B0600070205080204" pitchFamily="50"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631825" indent="-631825">
              <a:lnSpc>
                <a:spcPct val="100000"/>
              </a:lnSpc>
            </a:pPr>
            <a:r>
              <a:rPr lang="ja-JP" altLang="en-US" sz="3600" b="1" dirty="0"/>
              <a:t>ア</a:t>
            </a:r>
            <a:r>
              <a:rPr lang="ja-JP" altLang="en-US" sz="3600" dirty="0"/>
              <a:t>．派遣労働者　　</a:t>
            </a:r>
            <a:r>
              <a:rPr lang="ja-JP" altLang="en-US" sz="3600" b="1" dirty="0"/>
              <a:t>イ</a:t>
            </a:r>
            <a:r>
              <a:rPr lang="ja-JP" altLang="en-US" sz="3600" dirty="0"/>
              <a:t>．パートタイム労働者</a:t>
            </a:r>
          </a:p>
          <a:p>
            <a:pPr marL="631825" indent="-631825">
              <a:lnSpc>
                <a:spcPct val="100000"/>
              </a:lnSpc>
            </a:pPr>
            <a:r>
              <a:rPr lang="ja-JP" altLang="en-US" sz="3600" b="1" dirty="0"/>
              <a:t>ウ</a:t>
            </a:r>
            <a:r>
              <a:rPr lang="ja-JP" altLang="en-US" sz="3600" dirty="0"/>
              <a:t>．契約社員　　　 </a:t>
            </a:r>
            <a:r>
              <a:rPr kumimoji="0" lang="ja-JP" altLang="en-US" sz="3600" b="1" dirty="0">
                <a:solidFill>
                  <a:prstClr val="black"/>
                </a:solidFill>
                <a:latin typeface="Arial" panose="020B0604020202020204"/>
              </a:rPr>
              <a:t>エ</a:t>
            </a:r>
            <a:r>
              <a:rPr kumimoji="0" lang="ja-JP" altLang="en-US" sz="3600" b="0" i="0" u="none" strike="noStrike" kern="1200" cap="none" spc="0" normalizeH="0" baseline="0" noProof="0" dirty="0">
                <a:ln>
                  <a:noFill/>
                </a:ln>
                <a:solidFill>
                  <a:prstClr val="black"/>
                </a:solidFill>
                <a:effectLst/>
                <a:uLnTx/>
                <a:uFillTx/>
                <a:latin typeface="Arial" panose="020B0604020202020204"/>
                <a:ea typeface="ＭＳ Ｐゴシック" panose="020B0600070205080204" pitchFamily="50" charset="-128"/>
                <a:cs typeface="+mn-cs"/>
              </a:rPr>
              <a:t>．正社員</a:t>
            </a:r>
            <a:endParaRPr lang="ja-JP" altLang="en-US" sz="3600" dirty="0"/>
          </a:p>
        </p:txBody>
      </p:sp>
      <p:sp>
        <p:nvSpPr>
          <p:cNvPr id="8" name="大かっこ 7">
            <a:extLst>
              <a:ext uri="{FF2B5EF4-FFF2-40B4-BE49-F238E27FC236}">
                <a16:creationId xmlns:a16="http://schemas.microsoft.com/office/drawing/2014/main" id="{F214B34B-D661-8A6F-E68D-968377FE12EF}"/>
              </a:ext>
            </a:extLst>
          </p:cNvPr>
          <p:cNvSpPr/>
          <p:nvPr/>
        </p:nvSpPr>
        <p:spPr>
          <a:xfrm>
            <a:off x="6554723" y="2633040"/>
            <a:ext cx="2029440" cy="688113"/>
          </a:xfrm>
          <a:prstGeom prst="bracketPair">
            <a:avLst/>
          </a:prstGeom>
          <a:solidFill>
            <a:schemeClr val="bg1"/>
          </a:solidFill>
          <a:ln w="28575">
            <a:solidFill>
              <a:srgbClr val="00ABEF"/>
            </a:solidFill>
          </a:ln>
        </p:spPr>
        <p:style>
          <a:lnRef idx="1">
            <a:schemeClr val="accent1"/>
          </a:lnRef>
          <a:fillRef idx="0">
            <a:schemeClr val="accent1"/>
          </a:fillRef>
          <a:effectRef idx="0">
            <a:schemeClr val="accent1"/>
          </a:effectRef>
          <a:fontRef idx="minor">
            <a:schemeClr val="tx1"/>
          </a:fontRef>
        </p:style>
        <p:txBody>
          <a:bodyPr rtlCol="0" anchor="ctr"/>
          <a:lstStyle/>
          <a:p>
            <a:endParaRPr kumimoji="1" lang="ja-JP" altLang="en-US" sz="4400" b="1" baseline="30000" dirty="0">
              <a:solidFill>
                <a:srgbClr val="005AFF"/>
              </a:solidFill>
              <a:latin typeface="ＭＳ Ｐゴシック" panose="020B0600070205080204" pitchFamily="50" charset="-128"/>
              <a:ea typeface="ＭＳ Ｐゴシック" panose="020B0600070205080204" pitchFamily="50" charset="-128"/>
            </a:endParaRPr>
          </a:p>
        </p:txBody>
      </p:sp>
      <p:sp>
        <p:nvSpPr>
          <p:cNvPr id="9" name="大かっこ 8">
            <a:extLst>
              <a:ext uri="{FF2B5EF4-FFF2-40B4-BE49-F238E27FC236}">
                <a16:creationId xmlns:a16="http://schemas.microsoft.com/office/drawing/2014/main" id="{982E8804-20F5-2611-08FC-1FA1ABE75EC9}"/>
              </a:ext>
            </a:extLst>
          </p:cNvPr>
          <p:cNvSpPr/>
          <p:nvPr/>
        </p:nvSpPr>
        <p:spPr>
          <a:xfrm>
            <a:off x="6554723" y="4038432"/>
            <a:ext cx="2029440" cy="688113"/>
          </a:xfrm>
          <a:prstGeom prst="bracketPair">
            <a:avLst/>
          </a:prstGeom>
          <a:solidFill>
            <a:schemeClr val="bg1"/>
          </a:solidFill>
          <a:ln w="28575">
            <a:solidFill>
              <a:srgbClr val="00ABEF"/>
            </a:solidFill>
          </a:ln>
        </p:spPr>
        <p:style>
          <a:lnRef idx="1">
            <a:schemeClr val="accent1"/>
          </a:lnRef>
          <a:fillRef idx="0">
            <a:schemeClr val="accent1"/>
          </a:fillRef>
          <a:effectRef idx="0">
            <a:schemeClr val="accent1"/>
          </a:effectRef>
          <a:fontRef idx="minor">
            <a:schemeClr val="tx1"/>
          </a:fontRef>
        </p:style>
        <p:txBody>
          <a:bodyPr rtlCol="0" anchor="ctr"/>
          <a:lstStyle/>
          <a:p>
            <a:endParaRPr kumimoji="1" lang="ja-JP" altLang="en-US" sz="4400" b="1" baseline="30000" dirty="0">
              <a:solidFill>
                <a:srgbClr val="005AFF"/>
              </a:solidFill>
              <a:latin typeface="ＭＳ Ｐゴシック" panose="020B0600070205080204" pitchFamily="50" charset="-128"/>
              <a:ea typeface="ＭＳ Ｐゴシック" panose="020B0600070205080204" pitchFamily="50" charset="-128"/>
            </a:endParaRPr>
          </a:p>
        </p:txBody>
      </p:sp>
    </p:spTree>
    <p:extLst>
      <p:ext uri="{BB962C8B-B14F-4D97-AF65-F5344CB8AC3E}">
        <p14:creationId xmlns:p14="http://schemas.microsoft.com/office/powerpoint/2010/main" val="35506622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9"/>
                                        </p:tgtEl>
                                      </p:cBhvr>
                                    </p:animEffect>
                                    <p:set>
                                      <p:cBhvr>
                                        <p:cTn id="12"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EAD05D1-8D22-21CB-ACCF-F416CFDC9BE7}"/>
            </a:ext>
          </a:extLst>
        </p:cNvPr>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A3924170-01D5-0820-032B-046E4348AFA6}"/>
              </a:ext>
            </a:extLst>
          </p:cNvPr>
          <p:cNvSpPr>
            <a:spLocks noGrp="1"/>
          </p:cNvSpPr>
          <p:nvPr>
            <p:ph type="sldNum" sz="quarter" idx="12"/>
          </p:nvPr>
        </p:nvSpPr>
        <p:spPr/>
        <p:txBody>
          <a:bodyPr/>
          <a:lstStyle/>
          <a:p>
            <a:fld id="{5AE546C7-DDCC-4C79-B357-34FAB75EF343}" type="slidenum">
              <a:rPr kumimoji="1" lang="ja-JP" altLang="en-US" smtClean="0"/>
              <a:t>6</a:t>
            </a:fld>
            <a:endParaRPr kumimoji="1" lang="ja-JP" altLang="en-US"/>
          </a:p>
        </p:txBody>
      </p:sp>
      <p:sp>
        <p:nvSpPr>
          <p:cNvPr id="3" name="タイトル 2">
            <a:extLst>
              <a:ext uri="{FF2B5EF4-FFF2-40B4-BE49-F238E27FC236}">
                <a16:creationId xmlns:a16="http://schemas.microsoft.com/office/drawing/2014/main" id="{0B77B4AF-8EFC-B160-D250-AAC389F8C4AC}"/>
              </a:ext>
            </a:extLst>
          </p:cNvPr>
          <p:cNvSpPr>
            <a:spLocks noGrp="1"/>
          </p:cNvSpPr>
          <p:nvPr>
            <p:ph type="title"/>
          </p:nvPr>
        </p:nvSpPr>
        <p:spPr/>
        <p:txBody>
          <a:bodyPr/>
          <a:lstStyle/>
          <a:p>
            <a:r>
              <a:rPr lang="ja-JP" altLang="en-US" dirty="0"/>
              <a:t>２</a:t>
            </a:r>
            <a:endParaRPr kumimoji="1" lang="ja-JP" altLang="en-US" dirty="0"/>
          </a:p>
        </p:txBody>
      </p:sp>
      <p:sp>
        <p:nvSpPr>
          <p:cNvPr id="4" name="テキスト プレースホルダー 3">
            <a:extLst>
              <a:ext uri="{FF2B5EF4-FFF2-40B4-BE49-F238E27FC236}">
                <a16:creationId xmlns:a16="http://schemas.microsoft.com/office/drawing/2014/main" id="{97398111-9CEE-911B-AD3E-E1E2C8F13D00}"/>
              </a:ext>
            </a:extLst>
          </p:cNvPr>
          <p:cNvSpPr>
            <a:spLocks noGrp="1"/>
          </p:cNvSpPr>
          <p:nvPr>
            <p:ph type="body" sz="quarter" idx="15"/>
          </p:nvPr>
        </p:nvSpPr>
        <p:spPr>
          <a:xfrm>
            <a:off x="147672" y="731460"/>
            <a:ext cx="8622841" cy="4117422"/>
          </a:xfrm>
        </p:spPr>
        <p:txBody>
          <a:bodyPr>
            <a:noAutofit/>
          </a:bodyPr>
          <a:lstStyle/>
          <a:p>
            <a:pPr marL="450850" indent="-450850"/>
            <a:r>
              <a:rPr kumimoji="1" lang="ja-JP" altLang="en-US" dirty="0"/>
              <a:t>（３）労働者が人材派遣会社（派遣元）との間で労働契約を結び，他の会社（派遣先）に出向いて指揮命令を受けて働く。　　　　　　　　　　　　　（　</a:t>
            </a:r>
            <a:r>
              <a:rPr kumimoji="1" lang="ja-JP" altLang="en-US" sz="4400" b="1" dirty="0">
                <a:solidFill>
                  <a:srgbClr val="005AFF"/>
                </a:solidFill>
              </a:rPr>
              <a:t>ア</a:t>
            </a:r>
            <a:r>
              <a:rPr kumimoji="1" lang="ja-JP" altLang="en-US" dirty="0"/>
              <a:t>　）</a:t>
            </a:r>
            <a:endParaRPr kumimoji="1" lang="en-US" altLang="ja-JP" dirty="0"/>
          </a:p>
          <a:p>
            <a:pPr marL="450850" indent="-450850"/>
            <a:r>
              <a:rPr kumimoji="1" lang="ja-JP" altLang="en-US" dirty="0"/>
              <a:t>（４）１週間の労働時間が，正社員と比べて短い労働者。 </a:t>
            </a:r>
            <a:r>
              <a:rPr kumimoji="1" lang="en-US" altLang="ja-JP" dirty="0"/>
              <a:t>	</a:t>
            </a:r>
            <a:r>
              <a:rPr kumimoji="1" lang="ja-JP" altLang="en-US" dirty="0"/>
              <a:t>　　　　  　（　</a:t>
            </a:r>
            <a:r>
              <a:rPr lang="ja-JP" altLang="en-US" sz="4400" b="1" dirty="0">
                <a:solidFill>
                  <a:srgbClr val="005AFF"/>
                </a:solidFill>
              </a:rPr>
              <a:t>イ</a:t>
            </a:r>
            <a:r>
              <a:rPr kumimoji="1" lang="ja-JP" altLang="en-US" dirty="0"/>
              <a:t>　）</a:t>
            </a:r>
            <a:endParaRPr kumimoji="1" lang="en-US" altLang="ja-JP" dirty="0"/>
          </a:p>
        </p:txBody>
      </p:sp>
      <p:sp>
        <p:nvSpPr>
          <p:cNvPr id="7" name="テキスト プレースホルダー 6">
            <a:extLst>
              <a:ext uri="{FF2B5EF4-FFF2-40B4-BE49-F238E27FC236}">
                <a16:creationId xmlns:a16="http://schemas.microsoft.com/office/drawing/2014/main" id="{8A98CA75-54E4-60AC-7E3F-D2D9EABBA551}"/>
              </a:ext>
            </a:extLst>
          </p:cNvPr>
          <p:cNvSpPr>
            <a:spLocks noGrp="1"/>
          </p:cNvSpPr>
          <p:nvPr>
            <p:ph type="body" sz="quarter" idx="16"/>
          </p:nvPr>
        </p:nvSpPr>
        <p:spPr>
          <a:xfrm>
            <a:off x="6105893" y="201362"/>
            <a:ext cx="1333399" cy="420956"/>
          </a:xfrm>
        </p:spPr>
        <p:txBody>
          <a:bodyPr/>
          <a:lstStyle/>
          <a:p>
            <a:pPr algn="r"/>
            <a:r>
              <a:rPr lang="en-US" altLang="ja-JP" b="0" dirty="0"/>
              <a:t>(2/2)</a:t>
            </a:r>
            <a:endParaRPr lang="ja-JP" altLang="en-US" b="0" dirty="0"/>
          </a:p>
        </p:txBody>
      </p:sp>
      <p:sp>
        <p:nvSpPr>
          <p:cNvPr id="6" name="テキスト ボックス 5">
            <a:extLst>
              <a:ext uri="{FF2B5EF4-FFF2-40B4-BE49-F238E27FC236}">
                <a16:creationId xmlns:a16="http://schemas.microsoft.com/office/drawing/2014/main" id="{4AA52C8D-DA77-752C-DAF8-9DC7ACB4F65F}"/>
              </a:ext>
            </a:extLst>
          </p:cNvPr>
          <p:cNvSpPr txBox="1"/>
          <p:nvPr/>
        </p:nvSpPr>
        <p:spPr>
          <a:xfrm>
            <a:off x="7512748" y="185023"/>
            <a:ext cx="522900" cy="396000"/>
          </a:xfrm>
          <a:prstGeom prst="roundRect">
            <a:avLst/>
          </a:prstGeom>
          <a:solidFill>
            <a:srgbClr val="00ABBD"/>
          </a:solidFill>
          <a:ln>
            <a:noFill/>
          </a:ln>
        </p:spPr>
        <p:txBody>
          <a:bodyPr wrap="square" lIns="36000" tIns="36000" rIns="36000" bIns="36000" rtlCol="0">
            <a:spAutoFit/>
          </a:bodyPr>
          <a:lstStyle/>
          <a:p>
            <a:pPr algn="ctr"/>
            <a:r>
              <a:rPr kumimoji="1" lang="ja-JP" altLang="en-US" sz="2000" b="1" dirty="0">
                <a:solidFill>
                  <a:schemeClr val="bg1"/>
                </a:solidFill>
              </a:rPr>
              <a:t>知 </a:t>
            </a:r>
          </a:p>
        </p:txBody>
      </p:sp>
      <p:sp>
        <p:nvSpPr>
          <p:cNvPr id="5" name="コンテンツ プレースホルダー 8">
            <a:extLst>
              <a:ext uri="{FF2B5EF4-FFF2-40B4-BE49-F238E27FC236}">
                <a16:creationId xmlns:a16="http://schemas.microsoft.com/office/drawing/2014/main" id="{5C4B6026-A7DA-E9B9-A6B4-AB8195A86271}"/>
              </a:ext>
            </a:extLst>
          </p:cNvPr>
          <p:cNvSpPr txBox="1">
            <a:spLocks/>
          </p:cNvSpPr>
          <p:nvPr/>
        </p:nvSpPr>
        <p:spPr>
          <a:xfrm>
            <a:off x="227643" y="5021367"/>
            <a:ext cx="8774689" cy="1324747"/>
          </a:xfrm>
          <a:prstGeom prst="roundRect">
            <a:avLst>
              <a:gd name="adj" fmla="val 4090"/>
            </a:avLst>
          </a:prstGeom>
          <a:ln w="28575">
            <a:solidFill>
              <a:srgbClr val="B2B0B1"/>
            </a:solidFill>
          </a:ln>
        </p:spPr>
        <p:txBody>
          <a:bodyPr vert="horz" lIns="91440" tIns="45720" rIns="91440" bIns="45720" rtlCol="0">
            <a:noAutofit/>
          </a:bodyPr>
          <a:lstStyle>
            <a:lvl1pPr marL="0" indent="0" algn="l" defTabSz="914400" rtl="0" eaLnBrk="1" latinLnBrk="0" hangingPunct="1">
              <a:lnSpc>
                <a:spcPct val="110000"/>
              </a:lnSpc>
              <a:spcBef>
                <a:spcPts val="0"/>
              </a:spcBef>
              <a:buFontTx/>
              <a:buNone/>
              <a:defRPr kumimoji="1" sz="4000" kern="1200">
                <a:solidFill>
                  <a:schemeClr val="tx1"/>
                </a:solidFill>
                <a:latin typeface="ＭＳ Ｐゴシック" panose="020B0600070205080204" pitchFamily="50" charset="-128"/>
                <a:ea typeface="ＭＳ Ｐゴシック" panose="020B0600070205080204" pitchFamily="50" charset="-128"/>
                <a:cs typeface="+mn-cs"/>
              </a:defRPr>
            </a:lvl1pPr>
            <a:lvl2pPr marL="457200" indent="0" algn="l" defTabSz="914400" rtl="0" eaLnBrk="1" latinLnBrk="0" hangingPunct="1">
              <a:lnSpc>
                <a:spcPct val="110000"/>
              </a:lnSpc>
              <a:spcBef>
                <a:spcPts val="0"/>
              </a:spcBef>
              <a:buFontTx/>
              <a:buNone/>
              <a:defRPr kumimoji="1" sz="4000" kern="1200">
                <a:solidFill>
                  <a:schemeClr val="tx1"/>
                </a:solidFill>
                <a:latin typeface="ＭＳ Ｐゴシック" panose="020B0600070205080204" pitchFamily="50" charset="-128"/>
                <a:ea typeface="ＭＳ Ｐゴシック" panose="020B0600070205080204" pitchFamily="50" charset="-128"/>
                <a:cs typeface="+mn-cs"/>
              </a:defRPr>
            </a:lvl2pPr>
            <a:lvl3pPr marL="914400" indent="0" algn="l" defTabSz="914400" rtl="0" eaLnBrk="1" latinLnBrk="0" hangingPunct="1">
              <a:lnSpc>
                <a:spcPct val="110000"/>
              </a:lnSpc>
              <a:spcBef>
                <a:spcPts val="500"/>
              </a:spcBef>
              <a:buFontTx/>
              <a:buNone/>
              <a:defRPr kumimoji="1" sz="2000" kern="1200">
                <a:solidFill>
                  <a:schemeClr val="tx1"/>
                </a:solidFill>
                <a:latin typeface="ＭＳ Ｐゴシック" panose="020B0600070205080204" pitchFamily="50" charset="-128"/>
                <a:ea typeface="ＭＳ Ｐゴシック" panose="020B0600070205080204" pitchFamily="50" charset="-128"/>
                <a:cs typeface="+mn-cs"/>
              </a:defRPr>
            </a:lvl3pPr>
            <a:lvl4pPr marL="1371600" indent="0" algn="l" defTabSz="914400" rtl="0" eaLnBrk="1" latinLnBrk="0" hangingPunct="1">
              <a:lnSpc>
                <a:spcPct val="110000"/>
              </a:lnSpc>
              <a:spcBef>
                <a:spcPts val="500"/>
              </a:spcBef>
              <a:buFontTx/>
              <a:buNone/>
              <a:defRPr kumimoji="1" sz="1800" kern="1200">
                <a:solidFill>
                  <a:schemeClr val="tx1"/>
                </a:solidFill>
                <a:latin typeface="ＭＳ Ｐゴシック" panose="020B0600070205080204" pitchFamily="50" charset="-128"/>
                <a:ea typeface="ＭＳ Ｐゴシック" panose="020B0600070205080204" pitchFamily="50" charset="-128"/>
                <a:cs typeface="+mn-cs"/>
              </a:defRPr>
            </a:lvl4pPr>
            <a:lvl5pPr marL="1828800" indent="0" algn="l" defTabSz="914400" rtl="0" eaLnBrk="1" latinLnBrk="0" hangingPunct="1">
              <a:lnSpc>
                <a:spcPct val="110000"/>
              </a:lnSpc>
              <a:spcBef>
                <a:spcPts val="500"/>
              </a:spcBef>
              <a:buFontTx/>
              <a:buNone/>
              <a:defRPr kumimoji="1" sz="1800" kern="1200">
                <a:solidFill>
                  <a:schemeClr val="tx1"/>
                </a:solidFill>
                <a:latin typeface="ＭＳ Ｐゴシック" panose="020B0600070205080204" pitchFamily="50" charset="-128"/>
                <a:ea typeface="ＭＳ Ｐゴシック" panose="020B0600070205080204" pitchFamily="50"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631825" indent="-631825">
              <a:lnSpc>
                <a:spcPct val="100000"/>
              </a:lnSpc>
            </a:pPr>
            <a:r>
              <a:rPr lang="ja-JP" altLang="en-US" sz="3600" b="1" dirty="0"/>
              <a:t>ア</a:t>
            </a:r>
            <a:r>
              <a:rPr lang="ja-JP" altLang="en-US" sz="3600" dirty="0"/>
              <a:t>．派遣労働者　　</a:t>
            </a:r>
            <a:r>
              <a:rPr lang="ja-JP" altLang="en-US" sz="3600" b="1" dirty="0"/>
              <a:t>イ</a:t>
            </a:r>
            <a:r>
              <a:rPr lang="ja-JP" altLang="en-US" sz="3600" dirty="0"/>
              <a:t>．パートタイム労働者</a:t>
            </a:r>
          </a:p>
          <a:p>
            <a:pPr marL="631825" indent="-631825">
              <a:lnSpc>
                <a:spcPct val="100000"/>
              </a:lnSpc>
            </a:pPr>
            <a:r>
              <a:rPr lang="ja-JP" altLang="en-US" sz="3600" b="1" dirty="0"/>
              <a:t>ウ</a:t>
            </a:r>
            <a:r>
              <a:rPr lang="ja-JP" altLang="en-US" sz="3600" dirty="0"/>
              <a:t>．契約社員　　　 </a:t>
            </a:r>
            <a:r>
              <a:rPr kumimoji="0" lang="ja-JP" altLang="en-US" sz="3600" b="1" dirty="0">
                <a:solidFill>
                  <a:prstClr val="black"/>
                </a:solidFill>
                <a:latin typeface="Arial" panose="020B0604020202020204"/>
              </a:rPr>
              <a:t>エ</a:t>
            </a:r>
            <a:r>
              <a:rPr kumimoji="0" lang="ja-JP" altLang="en-US" sz="3600" b="0" i="0" u="none" strike="noStrike" kern="1200" cap="none" spc="0" normalizeH="0" baseline="0" noProof="0" dirty="0">
                <a:ln>
                  <a:noFill/>
                </a:ln>
                <a:solidFill>
                  <a:prstClr val="black"/>
                </a:solidFill>
                <a:effectLst/>
                <a:uLnTx/>
                <a:uFillTx/>
                <a:latin typeface="Arial" panose="020B0604020202020204"/>
                <a:ea typeface="ＭＳ Ｐゴシック" panose="020B0600070205080204" pitchFamily="50" charset="-128"/>
                <a:cs typeface="+mn-cs"/>
              </a:rPr>
              <a:t>．正社員</a:t>
            </a:r>
            <a:endParaRPr lang="ja-JP" altLang="en-US" sz="3600" dirty="0"/>
          </a:p>
        </p:txBody>
      </p:sp>
      <p:pic>
        <p:nvPicPr>
          <p:cNvPr id="8" name="図 7" descr="back.png">
            <a:hlinkClick r:id="rId2" action="ppaction://hlinksldjump"/>
            <a:extLst>
              <a:ext uri="{FF2B5EF4-FFF2-40B4-BE49-F238E27FC236}">
                <a16:creationId xmlns:a16="http://schemas.microsoft.com/office/drawing/2014/main" id="{A73822D5-ECA4-2EC9-79F3-65364982411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314999" y="6049238"/>
            <a:ext cx="829001" cy="469361"/>
          </a:xfrm>
          <a:prstGeom prst="rect">
            <a:avLst/>
          </a:prstGeom>
        </p:spPr>
      </p:pic>
      <p:sp>
        <p:nvSpPr>
          <p:cNvPr id="9" name="大かっこ 8">
            <a:extLst>
              <a:ext uri="{FF2B5EF4-FFF2-40B4-BE49-F238E27FC236}">
                <a16:creationId xmlns:a16="http://schemas.microsoft.com/office/drawing/2014/main" id="{390D3BAF-05B2-DCB8-5A04-449E15B546B4}"/>
              </a:ext>
            </a:extLst>
          </p:cNvPr>
          <p:cNvSpPr/>
          <p:nvPr/>
        </p:nvSpPr>
        <p:spPr>
          <a:xfrm>
            <a:off x="6498028" y="2798822"/>
            <a:ext cx="2029440" cy="688113"/>
          </a:xfrm>
          <a:prstGeom prst="bracketPair">
            <a:avLst/>
          </a:prstGeom>
          <a:solidFill>
            <a:schemeClr val="bg1"/>
          </a:solidFill>
          <a:ln w="28575">
            <a:solidFill>
              <a:srgbClr val="00ABEF"/>
            </a:solidFill>
          </a:ln>
        </p:spPr>
        <p:style>
          <a:lnRef idx="1">
            <a:schemeClr val="accent1"/>
          </a:lnRef>
          <a:fillRef idx="0">
            <a:schemeClr val="accent1"/>
          </a:fillRef>
          <a:effectRef idx="0">
            <a:schemeClr val="accent1"/>
          </a:effectRef>
          <a:fontRef idx="minor">
            <a:schemeClr val="tx1"/>
          </a:fontRef>
        </p:style>
        <p:txBody>
          <a:bodyPr rtlCol="0" anchor="ctr"/>
          <a:lstStyle/>
          <a:p>
            <a:endParaRPr kumimoji="1" lang="ja-JP" altLang="en-US" sz="4400" b="1" baseline="30000" dirty="0">
              <a:solidFill>
                <a:srgbClr val="005AFF"/>
              </a:solidFill>
              <a:latin typeface="ＭＳ Ｐゴシック" panose="020B0600070205080204" pitchFamily="50" charset="-128"/>
              <a:ea typeface="ＭＳ Ｐゴシック" panose="020B0600070205080204" pitchFamily="50" charset="-128"/>
            </a:endParaRPr>
          </a:p>
        </p:txBody>
      </p:sp>
      <p:sp>
        <p:nvSpPr>
          <p:cNvPr id="10" name="大かっこ 9">
            <a:extLst>
              <a:ext uri="{FF2B5EF4-FFF2-40B4-BE49-F238E27FC236}">
                <a16:creationId xmlns:a16="http://schemas.microsoft.com/office/drawing/2014/main" id="{B88B7B6B-ABAD-8023-AD5A-581424A44282}"/>
              </a:ext>
            </a:extLst>
          </p:cNvPr>
          <p:cNvSpPr/>
          <p:nvPr/>
        </p:nvSpPr>
        <p:spPr>
          <a:xfrm>
            <a:off x="6498028" y="4113924"/>
            <a:ext cx="2029440" cy="688113"/>
          </a:xfrm>
          <a:prstGeom prst="bracketPair">
            <a:avLst/>
          </a:prstGeom>
          <a:solidFill>
            <a:schemeClr val="bg1"/>
          </a:solidFill>
          <a:ln w="28575">
            <a:solidFill>
              <a:srgbClr val="00ABEF"/>
            </a:solidFill>
          </a:ln>
        </p:spPr>
        <p:style>
          <a:lnRef idx="1">
            <a:schemeClr val="accent1"/>
          </a:lnRef>
          <a:fillRef idx="0">
            <a:schemeClr val="accent1"/>
          </a:fillRef>
          <a:effectRef idx="0">
            <a:schemeClr val="accent1"/>
          </a:effectRef>
          <a:fontRef idx="minor">
            <a:schemeClr val="tx1"/>
          </a:fontRef>
        </p:style>
        <p:txBody>
          <a:bodyPr rtlCol="0" anchor="ctr"/>
          <a:lstStyle/>
          <a:p>
            <a:endParaRPr kumimoji="1" lang="ja-JP" altLang="en-US" sz="4400" b="1" baseline="30000" dirty="0">
              <a:solidFill>
                <a:srgbClr val="005AFF"/>
              </a:solidFill>
              <a:latin typeface="ＭＳ Ｐゴシック" panose="020B0600070205080204" pitchFamily="50" charset="-128"/>
              <a:ea typeface="ＭＳ Ｐゴシック" panose="020B0600070205080204" pitchFamily="50" charset="-128"/>
            </a:endParaRPr>
          </a:p>
        </p:txBody>
      </p:sp>
    </p:spTree>
    <p:extLst>
      <p:ext uri="{BB962C8B-B14F-4D97-AF65-F5344CB8AC3E}">
        <p14:creationId xmlns:p14="http://schemas.microsoft.com/office/powerpoint/2010/main" val="29542700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9"/>
                                        </p:tgtEl>
                                      </p:cBhvr>
                                    </p:animEffect>
                                    <p:set>
                                      <p:cBhvr>
                                        <p:cTn id="7" dur="1" fill="hold">
                                          <p:stCondLst>
                                            <p:cond delay="499"/>
                                          </p:stCondLst>
                                        </p:cTn>
                                        <p:tgtEl>
                                          <p:spTgt spid="9"/>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10"/>
                                        </p:tgtEl>
                                      </p:cBhvr>
                                    </p:animEffect>
                                    <p:set>
                                      <p:cBhvr>
                                        <p:cTn id="12" dur="1" fill="hold">
                                          <p:stCondLst>
                                            <p:cond delay="499"/>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9397190-37C7-FF6C-4B21-E046B0D02A62}"/>
            </a:ext>
          </a:extLst>
        </p:cNvPr>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549CFD25-63B6-A57C-2FB2-A60609020F4A}"/>
              </a:ext>
            </a:extLst>
          </p:cNvPr>
          <p:cNvSpPr>
            <a:spLocks noGrp="1"/>
          </p:cNvSpPr>
          <p:nvPr>
            <p:ph type="sldNum" sz="quarter" idx="12"/>
          </p:nvPr>
        </p:nvSpPr>
        <p:spPr/>
        <p:txBody>
          <a:bodyPr/>
          <a:lstStyle/>
          <a:p>
            <a:fld id="{5AE546C7-DDCC-4C79-B357-34FAB75EF343}" type="slidenum">
              <a:rPr kumimoji="1" lang="ja-JP" altLang="en-US" smtClean="0"/>
              <a:t>7</a:t>
            </a:fld>
            <a:endParaRPr kumimoji="1" lang="ja-JP" altLang="en-US"/>
          </a:p>
        </p:txBody>
      </p:sp>
      <p:sp>
        <p:nvSpPr>
          <p:cNvPr id="3" name="タイトル 2">
            <a:extLst>
              <a:ext uri="{FF2B5EF4-FFF2-40B4-BE49-F238E27FC236}">
                <a16:creationId xmlns:a16="http://schemas.microsoft.com/office/drawing/2014/main" id="{DA8160CD-D17A-639F-9C3C-D8AAC5931207}"/>
              </a:ext>
            </a:extLst>
          </p:cNvPr>
          <p:cNvSpPr>
            <a:spLocks noGrp="1"/>
          </p:cNvSpPr>
          <p:nvPr>
            <p:ph type="title"/>
          </p:nvPr>
        </p:nvSpPr>
        <p:spPr>
          <a:xfrm>
            <a:off x="980266" y="274014"/>
            <a:ext cx="8022066" cy="859327"/>
          </a:xfrm>
        </p:spPr>
        <p:txBody>
          <a:bodyPr/>
          <a:lstStyle/>
          <a:p>
            <a:r>
              <a:rPr kumimoji="1" lang="ja-JP" altLang="en-US" dirty="0"/>
              <a:t>次のハラスメントの説明に当てはまるもの</a:t>
            </a:r>
            <a:br>
              <a:rPr kumimoji="1" lang="en-US" altLang="ja-JP" dirty="0"/>
            </a:br>
            <a:r>
              <a:rPr kumimoji="1" lang="ja-JP" altLang="en-US" dirty="0"/>
              <a:t>を選択肢から選び，記号で答えよう。</a:t>
            </a:r>
            <a:r>
              <a:rPr kumimoji="1" lang="en-US" altLang="ja-JP" b="0" dirty="0"/>
              <a:t>(1/2)</a:t>
            </a:r>
            <a:endParaRPr kumimoji="1" lang="ja-JP" altLang="en-US" b="0" dirty="0"/>
          </a:p>
        </p:txBody>
      </p:sp>
      <p:sp>
        <p:nvSpPr>
          <p:cNvPr id="4" name="テキスト プレースホルダー 3">
            <a:extLst>
              <a:ext uri="{FF2B5EF4-FFF2-40B4-BE49-F238E27FC236}">
                <a16:creationId xmlns:a16="http://schemas.microsoft.com/office/drawing/2014/main" id="{A37FA60D-5B72-61BE-6153-A083F937CC37}"/>
              </a:ext>
            </a:extLst>
          </p:cNvPr>
          <p:cNvSpPr>
            <a:spLocks noGrp="1"/>
          </p:cNvSpPr>
          <p:nvPr>
            <p:ph type="body" sz="quarter" idx="15"/>
          </p:nvPr>
        </p:nvSpPr>
        <p:spPr>
          <a:xfrm>
            <a:off x="80846" y="1500433"/>
            <a:ext cx="8982308" cy="2201353"/>
          </a:xfrm>
        </p:spPr>
        <p:txBody>
          <a:bodyPr>
            <a:normAutofit/>
          </a:bodyPr>
          <a:lstStyle/>
          <a:p>
            <a:pPr marL="269875" indent="-269875"/>
            <a:r>
              <a:rPr kumimoji="1" lang="ja-JP" altLang="en-US" dirty="0"/>
              <a:t>（</a:t>
            </a:r>
            <a:r>
              <a:rPr kumimoji="1" lang="en-US" altLang="ja-JP" dirty="0"/>
              <a:t>1</a:t>
            </a:r>
            <a:r>
              <a:rPr kumimoji="1" lang="ja-JP" altLang="en-US" dirty="0"/>
              <a:t>）職務上の地位を利用した性的な関係の強要や職場内での性的な言動</a:t>
            </a:r>
            <a:r>
              <a:rPr kumimoji="1" lang="ja-JP" altLang="en-US" sz="3600" dirty="0"/>
              <a:t>。</a:t>
            </a:r>
            <a:endParaRPr kumimoji="1" lang="en-US" altLang="ja-JP" sz="3600" dirty="0"/>
          </a:p>
          <a:p>
            <a:pPr marL="360363" indent="-360363"/>
            <a:r>
              <a:rPr lang="ja-JP" altLang="en-US" sz="3600" dirty="0"/>
              <a:t>　　　　　　　　　　　　　　　　　　　</a:t>
            </a:r>
            <a:r>
              <a:rPr kumimoji="1" lang="ja-JP" altLang="en-US" sz="3600" dirty="0"/>
              <a:t>　　</a:t>
            </a:r>
            <a:r>
              <a:rPr kumimoji="1" lang="ja-JP" altLang="en-US" dirty="0"/>
              <a:t>（</a:t>
            </a:r>
            <a:r>
              <a:rPr kumimoji="1" lang="ja-JP" altLang="en-US" sz="3600" dirty="0"/>
              <a:t>　</a:t>
            </a:r>
            <a:r>
              <a:rPr lang="ja-JP" altLang="en-US" sz="4400" b="1" dirty="0">
                <a:solidFill>
                  <a:srgbClr val="005AFF"/>
                </a:solidFill>
              </a:rPr>
              <a:t>イ</a:t>
            </a:r>
            <a:r>
              <a:rPr kumimoji="1" lang="ja-JP" altLang="en-US" sz="3600" dirty="0"/>
              <a:t>　 </a:t>
            </a:r>
            <a:r>
              <a:rPr kumimoji="1" lang="ja-JP" altLang="en-US" dirty="0"/>
              <a:t>）</a:t>
            </a:r>
            <a:endParaRPr kumimoji="1" lang="en-US" altLang="ja-JP" sz="3600" dirty="0"/>
          </a:p>
        </p:txBody>
      </p:sp>
      <p:sp>
        <p:nvSpPr>
          <p:cNvPr id="5" name="テキスト プレースホルダー 4">
            <a:extLst>
              <a:ext uri="{FF2B5EF4-FFF2-40B4-BE49-F238E27FC236}">
                <a16:creationId xmlns:a16="http://schemas.microsoft.com/office/drawing/2014/main" id="{28852634-5D03-DE45-D60C-5A0509275785}"/>
              </a:ext>
            </a:extLst>
          </p:cNvPr>
          <p:cNvSpPr>
            <a:spLocks noGrp="1"/>
          </p:cNvSpPr>
          <p:nvPr>
            <p:ph type="body" sz="quarter" idx="16"/>
          </p:nvPr>
        </p:nvSpPr>
        <p:spPr>
          <a:xfrm>
            <a:off x="203780" y="274014"/>
            <a:ext cx="714375" cy="658813"/>
          </a:xfrm>
        </p:spPr>
        <p:txBody>
          <a:bodyPr/>
          <a:lstStyle/>
          <a:p>
            <a:r>
              <a:rPr lang="ja-JP" altLang="en-US" dirty="0"/>
              <a:t>３</a:t>
            </a:r>
            <a:endParaRPr kumimoji="1" lang="ja-JP" altLang="en-US" dirty="0"/>
          </a:p>
        </p:txBody>
      </p:sp>
      <p:sp>
        <p:nvSpPr>
          <p:cNvPr id="6" name="テキスト ボックス 5">
            <a:extLst>
              <a:ext uri="{FF2B5EF4-FFF2-40B4-BE49-F238E27FC236}">
                <a16:creationId xmlns:a16="http://schemas.microsoft.com/office/drawing/2014/main" id="{EE37EC60-3E27-657B-3F0D-FD79267EC7FE}"/>
              </a:ext>
            </a:extLst>
          </p:cNvPr>
          <p:cNvSpPr txBox="1"/>
          <p:nvPr/>
        </p:nvSpPr>
        <p:spPr>
          <a:xfrm>
            <a:off x="8417320" y="325040"/>
            <a:ext cx="522900" cy="396000"/>
          </a:xfrm>
          <a:prstGeom prst="roundRect">
            <a:avLst/>
          </a:prstGeom>
          <a:solidFill>
            <a:srgbClr val="00ABBD"/>
          </a:solidFill>
          <a:ln>
            <a:noFill/>
          </a:ln>
        </p:spPr>
        <p:txBody>
          <a:bodyPr wrap="square" lIns="36000" tIns="36000" rIns="36000" bIns="36000" rtlCol="0">
            <a:spAutoFit/>
          </a:bodyPr>
          <a:lstStyle/>
          <a:p>
            <a:pPr algn="ctr"/>
            <a:r>
              <a:rPr kumimoji="1" lang="ja-JP" altLang="en-US" sz="2000" b="1" dirty="0">
                <a:solidFill>
                  <a:schemeClr val="bg1"/>
                </a:solidFill>
              </a:rPr>
              <a:t>知 </a:t>
            </a:r>
          </a:p>
        </p:txBody>
      </p:sp>
      <p:sp>
        <p:nvSpPr>
          <p:cNvPr id="7" name="コンテンツ プレースホルダー 8">
            <a:extLst>
              <a:ext uri="{FF2B5EF4-FFF2-40B4-BE49-F238E27FC236}">
                <a16:creationId xmlns:a16="http://schemas.microsoft.com/office/drawing/2014/main" id="{743EBFA9-E8A0-415F-1F6D-2E134D7BE067}"/>
              </a:ext>
            </a:extLst>
          </p:cNvPr>
          <p:cNvSpPr txBox="1">
            <a:spLocks/>
          </p:cNvSpPr>
          <p:nvPr/>
        </p:nvSpPr>
        <p:spPr>
          <a:xfrm>
            <a:off x="265892" y="3902300"/>
            <a:ext cx="8674328" cy="2391452"/>
          </a:xfrm>
          <a:prstGeom prst="roundRect">
            <a:avLst>
              <a:gd name="adj" fmla="val 4090"/>
            </a:avLst>
          </a:prstGeom>
          <a:ln w="28575">
            <a:solidFill>
              <a:srgbClr val="B2B0B1"/>
            </a:solidFill>
          </a:ln>
        </p:spPr>
        <p:txBody>
          <a:bodyPr vert="horz" lIns="91440" tIns="45720" rIns="91440" bIns="45720" rtlCol="0">
            <a:noAutofit/>
          </a:bodyPr>
          <a:lstStyle>
            <a:lvl1pPr marL="0" indent="0" algn="l" defTabSz="914400" rtl="0" eaLnBrk="1" latinLnBrk="0" hangingPunct="1">
              <a:lnSpc>
                <a:spcPct val="110000"/>
              </a:lnSpc>
              <a:spcBef>
                <a:spcPts val="0"/>
              </a:spcBef>
              <a:buFontTx/>
              <a:buNone/>
              <a:defRPr kumimoji="1" sz="4000" kern="1200">
                <a:solidFill>
                  <a:schemeClr val="tx1"/>
                </a:solidFill>
                <a:latin typeface="ＭＳ Ｐゴシック" panose="020B0600070205080204" pitchFamily="50" charset="-128"/>
                <a:ea typeface="ＭＳ Ｐゴシック" panose="020B0600070205080204" pitchFamily="50" charset="-128"/>
                <a:cs typeface="+mn-cs"/>
              </a:defRPr>
            </a:lvl1pPr>
            <a:lvl2pPr marL="457200" indent="0" algn="l" defTabSz="914400" rtl="0" eaLnBrk="1" latinLnBrk="0" hangingPunct="1">
              <a:lnSpc>
                <a:spcPct val="110000"/>
              </a:lnSpc>
              <a:spcBef>
                <a:spcPts val="0"/>
              </a:spcBef>
              <a:buFontTx/>
              <a:buNone/>
              <a:defRPr kumimoji="1" sz="4000" kern="1200">
                <a:solidFill>
                  <a:schemeClr val="tx1"/>
                </a:solidFill>
                <a:latin typeface="ＭＳ Ｐゴシック" panose="020B0600070205080204" pitchFamily="50" charset="-128"/>
                <a:ea typeface="ＭＳ Ｐゴシック" panose="020B0600070205080204" pitchFamily="50" charset="-128"/>
                <a:cs typeface="+mn-cs"/>
              </a:defRPr>
            </a:lvl2pPr>
            <a:lvl3pPr marL="914400" indent="0" algn="l" defTabSz="914400" rtl="0" eaLnBrk="1" latinLnBrk="0" hangingPunct="1">
              <a:lnSpc>
                <a:spcPct val="110000"/>
              </a:lnSpc>
              <a:spcBef>
                <a:spcPts val="500"/>
              </a:spcBef>
              <a:buFontTx/>
              <a:buNone/>
              <a:defRPr kumimoji="1" sz="2000" kern="1200">
                <a:solidFill>
                  <a:schemeClr val="tx1"/>
                </a:solidFill>
                <a:latin typeface="ＭＳ Ｐゴシック" panose="020B0600070205080204" pitchFamily="50" charset="-128"/>
                <a:ea typeface="ＭＳ Ｐゴシック" panose="020B0600070205080204" pitchFamily="50" charset="-128"/>
                <a:cs typeface="+mn-cs"/>
              </a:defRPr>
            </a:lvl3pPr>
            <a:lvl4pPr marL="1371600" indent="0" algn="l" defTabSz="914400" rtl="0" eaLnBrk="1" latinLnBrk="0" hangingPunct="1">
              <a:lnSpc>
                <a:spcPct val="110000"/>
              </a:lnSpc>
              <a:spcBef>
                <a:spcPts val="500"/>
              </a:spcBef>
              <a:buFontTx/>
              <a:buNone/>
              <a:defRPr kumimoji="1" sz="1800" kern="1200">
                <a:solidFill>
                  <a:schemeClr val="tx1"/>
                </a:solidFill>
                <a:latin typeface="ＭＳ Ｐゴシック" panose="020B0600070205080204" pitchFamily="50" charset="-128"/>
                <a:ea typeface="ＭＳ Ｐゴシック" panose="020B0600070205080204" pitchFamily="50" charset="-128"/>
                <a:cs typeface="+mn-cs"/>
              </a:defRPr>
            </a:lvl4pPr>
            <a:lvl5pPr marL="1828800" indent="0" algn="l" defTabSz="914400" rtl="0" eaLnBrk="1" latinLnBrk="0" hangingPunct="1">
              <a:lnSpc>
                <a:spcPct val="110000"/>
              </a:lnSpc>
              <a:spcBef>
                <a:spcPts val="500"/>
              </a:spcBef>
              <a:buFontTx/>
              <a:buNone/>
              <a:defRPr kumimoji="1" sz="1800" kern="1200">
                <a:solidFill>
                  <a:schemeClr val="tx1"/>
                </a:solidFill>
                <a:latin typeface="ＭＳ Ｐゴシック" panose="020B0600070205080204" pitchFamily="50" charset="-128"/>
                <a:ea typeface="ＭＳ Ｐゴシック" panose="020B0600070205080204" pitchFamily="50"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631825" indent="-631825">
              <a:lnSpc>
                <a:spcPct val="100000"/>
              </a:lnSpc>
            </a:pPr>
            <a:r>
              <a:rPr lang="ja-JP" altLang="en-US" sz="3600" b="1" dirty="0"/>
              <a:t>ア</a:t>
            </a:r>
            <a:r>
              <a:rPr lang="ja-JP" altLang="en-US" sz="3600" dirty="0"/>
              <a:t>．パワーハラスメント</a:t>
            </a:r>
            <a:endParaRPr lang="en-US" altLang="ja-JP" sz="3600" dirty="0"/>
          </a:p>
          <a:p>
            <a:pPr marL="631825" indent="-631825">
              <a:lnSpc>
                <a:spcPct val="100000"/>
              </a:lnSpc>
            </a:pPr>
            <a:r>
              <a:rPr lang="ja-JP" altLang="en-US" sz="3600" b="1" dirty="0"/>
              <a:t>イ</a:t>
            </a:r>
            <a:r>
              <a:rPr lang="ja-JP" altLang="en-US" sz="3600" dirty="0"/>
              <a:t>．セクシュアルハラスメント</a:t>
            </a:r>
          </a:p>
          <a:p>
            <a:pPr marL="631825" indent="-631825">
              <a:lnSpc>
                <a:spcPct val="100000"/>
              </a:lnSpc>
            </a:pPr>
            <a:r>
              <a:rPr lang="ja-JP" altLang="en-US" sz="3600" b="1" dirty="0"/>
              <a:t>ウ</a:t>
            </a:r>
            <a:r>
              <a:rPr lang="ja-JP" altLang="en-US" sz="3600" dirty="0"/>
              <a:t>．マタニティハラスメント</a:t>
            </a:r>
            <a:endParaRPr lang="en-US" altLang="ja-JP" sz="3600" dirty="0"/>
          </a:p>
          <a:p>
            <a:pPr marL="631825" indent="-631825">
              <a:lnSpc>
                <a:spcPct val="100000"/>
              </a:lnSpc>
            </a:pPr>
            <a:r>
              <a:rPr kumimoji="0" lang="ja-JP" altLang="en-US" sz="3600" b="1" dirty="0">
                <a:solidFill>
                  <a:prstClr val="black"/>
                </a:solidFill>
                <a:latin typeface="Arial" panose="020B0604020202020204"/>
              </a:rPr>
              <a:t>エ</a:t>
            </a:r>
            <a:r>
              <a:rPr kumimoji="0" lang="ja-JP" altLang="en-US" sz="3600" b="0" i="0" u="none" strike="noStrike" kern="1200" cap="none" spc="0" normalizeH="0" baseline="0" noProof="0" dirty="0">
                <a:ln>
                  <a:noFill/>
                </a:ln>
                <a:solidFill>
                  <a:prstClr val="black"/>
                </a:solidFill>
                <a:effectLst/>
                <a:uLnTx/>
                <a:uFillTx/>
                <a:latin typeface="Arial" panose="020B0604020202020204"/>
                <a:ea typeface="ＭＳ Ｐゴシック" panose="020B0600070205080204" pitchFamily="50" charset="-128"/>
                <a:cs typeface="+mn-cs"/>
              </a:rPr>
              <a:t>．パタニティハラスメント</a:t>
            </a:r>
            <a:endParaRPr lang="ja-JP" altLang="en-US" sz="3600" dirty="0"/>
          </a:p>
        </p:txBody>
      </p:sp>
      <p:sp>
        <p:nvSpPr>
          <p:cNvPr id="8" name="大かっこ 7">
            <a:extLst>
              <a:ext uri="{FF2B5EF4-FFF2-40B4-BE49-F238E27FC236}">
                <a16:creationId xmlns:a16="http://schemas.microsoft.com/office/drawing/2014/main" id="{16C6C2E8-7939-0FDE-9CF9-3957B2A37DDC}"/>
              </a:ext>
            </a:extLst>
          </p:cNvPr>
          <p:cNvSpPr/>
          <p:nvPr/>
        </p:nvSpPr>
        <p:spPr>
          <a:xfrm>
            <a:off x="6480078" y="2965097"/>
            <a:ext cx="2029440" cy="688113"/>
          </a:xfrm>
          <a:prstGeom prst="bracketPair">
            <a:avLst/>
          </a:prstGeom>
          <a:solidFill>
            <a:schemeClr val="bg1"/>
          </a:solidFill>
          <a:ln w="28575">
            <a:solidFill>
              <a:srgbClr val="00ABEF"/>
            </a:solidFill>
          </a:ln>
        </p:spPr>
        <p:style>
          <a:lnRef idx="1">
            <a:schemeClr val="accent1"/>
          </a:lnRef>
          <a:fillRef idx="0">
            <a:schemeClr val="accent1"/>
          </a:fillRef>
          <a:effectRef idx="0">
            <a:schemeClr val="accent1"/>
          </a:effectRef>
          <a:fontRef idx="minor">
            <a:schemeClr val="tx1"/>
          </a:fontRef>
        </p:style>
        <p:txBody>
          <a:bodyPr rtlCol="0" anchor="ctr"/>
          <a:lstStyle/>
          <a:p>
            <a:endParaRPr kumimoji="1" lang="ja-JP" altLang="en-US" sz="4400" b="1" baseline="30000" dirty="0">
              <a:solidFill>
                <a:srgbClr val="005AFF"/>
              </a:solidFill>
              <a:latin typeface="ＭＳ Ｐゴシック" panose="020B0600070205080204" pitchFamily="50" charset="-128"/>
              <a:ea typeface="ＭＳ Ｐゴシック" panose="020B0600070205080204" pitchFamily="50" charset="-128"/>
            </a:endParaRPr>
          </a:p>
        </p:txBody>
      </p:sp>
    </p:spTree>
    <p:extLst>
      <p:ext uri="{BB962C8B-B14F-4D97-AF65-F5344CB8AC3E}">
        <p14:creationId xmlns:p14="http://schemas.microsoft.com/office/powerpoint/2010/main" val="27005144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A68A77D-B979-5D5F-0DEB-730C40BF9A62}"/>
            </a:ext>
          </a:extLst>
        </p:cNvPr>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0AB9B5D0-BA19-0219-F02F-FBB4F00DE4FE}"/>
              </a:ext>
            </a:extLst>
          </p:cNvPr>
          <p:cNvSpPr>
            <a:spLocks noGrp="1"/>
          </p:cNvSpPr>
          <p:nvPr>
            <p:ph type="sldNum" sz="quarter" idx="12"/>
          </p:nvPr>
        </p:nvSpPr>
        <p:spPr/>
        <p:txBody>
          <a:bodyPr/>
          <a:lstStyle/>
          <a:p>
            <a:fld id="{5AE546C7-DDCC-4C79-B357-34FAB75EF343}" type="slidenum">
              <a:rPr kumimoji="1" lang="ja-JP" altLang="en-US" smtClean="0"/>
              <a:t>8</a:t>
            </a:fld>
            <a:endParaRPr kumimoji="1" lang="ja-JP" altLang="en-US"/>
          </a:p>
        </p:txBody>
      </p:sp>
      <p:sp>
        <p:nvSpPr>
          <p:cNvPr id="3" name="タイトル 2">
            <a:extLst>
              <a:ext uri="{FF2B5EF4-FFF2-40B4-BE49-F238E27FC236}">
                <a16:creationId xmlns:a16="http://schemas.microsoft.com/office/drawing/2014/main" id="{5B3D1E2D-5CDB-49C4-4726-89CB4816BE53}"/>
              </a:ext>
            </a:extLst>
          </p:cNvPr>
          <p:cNvSpPr>
            <a:spLocks noGrp="1"/>
          </p:cNvSpPr>
          <p:nvPr>
            <p:ph type="title"/>
          </p:nvPr>
        </p:nvSpPr>
        <p:spPr/>
        <p:txBody>
          <a:bodyPr/>
          <a:lstStyle/>
          <a:p>
            <a:r>
              <a:rPr kumimoji="1" lang="ja-JP" altLang="en-US" dirty="0"/>
              <a:t>３</a:t>
            </a:r>
          </a:p>
        </p:txBody>
      </p:sp>
      <p:sp>
        <p:nvSpPr>
          <p:cNvPr id="4" name="テキスト プレースホルダー 3">
            <a:extLst>
              <a:ext uri="{FF2B5EF4-FFF2-40B4-BE49-F238E27FC236}">
                <a16:creationId xmlns:a16="http://schemas.microsoft.com/office/drawing/2014/main" id="{4E41CBF9-702A-EDE0-B661-BDAE4E4822C7}"/>
              </a:ext>
            </a:extLst>
          </p:cNvPr>
          <p:cNvSpPr>
            <a:spLocks noGrp="1"/>
          </p:cNvSpPr>
          <p:nvPr>
            <p:ph type="body" sz="quarter" idx="15"/>
          </p:nvPr>
        </p:nvSpPr>
        <p:spPr>
          <a:xfrm>
            <a:off x="147673" y="731460"/>
            <a:ext cx="8558446" cy="2848867"/>
          </a:xfrm>
        </p:spPr>
        <p:txBody>
          <a:bodyPr>
            <a:noAutofit/>
          </a:bodyPr>
          <a:lstStyle/>
          <a:p>
            <a:pPr marL="450850" indent="-450850"/>
            <a:r>
              <a:rPr kumimoji="1" lang="ja-JP" altLang="en-US" dirty="0"/>
              <a:t>（２）妊娠・出産などの働く母親に対する嫌がらせ。 　　　　　　　　　　 </a:t>
            </a:r>
            <a:r>
              <a:rPr lang="ja-JP" altLang="en-US" dirty="0"/>
              <a:t>（　</a:t>
            </a:r>
            <a:r>
              <a:rPr lang="ja-JP" altLang="en-US" sz="4400" b="1" dirty="0">
                <a:solidFill>
                  <a:srgbClr val="005AFF"/>
                </a:solidFill>
              </a:rPr>
              <a:t>ウ</a:t>
            </a:r>
            <a:r>
              <a:rPr lang="ja-JP" altLang="en-US" dirty="0"/>
              <a:t>　）</a:t>
            </a:r>
            <a:endParaRPr kumimoji="1" lang="en-US" altLang="ja-JP" dirty="0"/>
          </a:p>
          <a:p>
            <a:pPr marL="450850" indent="-450850"/>
            <a:r>
              <a:rPr kumimoji="1" lang="ja-JP" altLang="en-US" dirty="0"/>
              <a:t>（３）職場内での地位や権限を利用した嫌がらせ。　　　　　　　　　　　（　</a:t>
            </a:r>
            <a:r>
              <a:rPr kumimoji="1" lang="ja-JP" altLang="en-US" sz="4400" b="1" dirty="0">
                <a:solidFill>
                  <a:srgbClr val="005AFF"/>
                </a:solidFill>
              </a:rPr>
              <a:t>ア</a:t>
            </a:r>
            <a:r>
              <a:rPr kumimoji="1" lang="ja-JP" altLang="en-US" dirty="0"/>
              <a:t>　）</a:t>
            </a:r>
            <a:endParaRPr kumimoji="1" lang="en-US" altLang="ja-JP" dirty="0"/>
          </a:p>
        </p:txBody>
      </p:sp>
      <p:sp>
        <p:nvSpPr>
          <p:cNvPr id="7" name="テキスト プレースホルダー 6">
            <a:extLst>
              <a:ext uri="{FF2B5EF4-FFF2-40B4-BE49-F238E27FC236}">
                <a16:creationId xmlns:a16="http://schemas.microsoft.com/office/drawing/2014/main" id="{21586D3C-EFFF-0C48-680C-58920BE84AD4}"/>
              </a:ext>
            </a:extLst>
          </p:cNvPr>
          <p:cNvSpPr>
            <a:spLocks noGrp="1"/>
          </p:cNvSpPr>
          <p:nvPr>
            <p:ph type="body" sz="quarter" idx="16"/>
          </p:nvPr>
        </p:nvSpPr>
        <p:spPr>
          <a:xfrm>
            <a:off x="6105893" y="131260"/>
            <a:ext cx="1333399" cy="420956"/>
          </a:xfrm>
        </p:spPr>
        <p:txBody>
          <a:bodyPr/>
          <a:lstStyle/>
          <a:p>
            <a:pPr algn="r"/>
            <a:r>
              <a:rPr lang="en-US" altLang="ja-JP" b="0" dirty="0"/>
              <a:t>(2/2)</a:t>
            </a:r>
            <a:endParaRPr lang="ja-JP" altLang="en-US" b="0" dirty="0"/>
          </a:p>
        </p:txBody>
      </p:sp>
      <p:sp>
        <p:nvSpPr>
          <p:cNvPr id="6" name="テキスト ボックス 5">
            <a:extLst>
              <a:ext uri="{FF2B5EF4-FFF2-40B4-BE49-F238E27FC236}">
                <a16:creationId xmlns:a16="http://schemas.microsoft.com/office/drawing/2014/main" id="{09DEB13E-1D83-55F1-156D-01AD45CB7EB4}"/>
              </a:ext>
            </a:extLst>
          </p:cNvPr>
          <p:cNvSpPr txBox="1"/>
          <p:nvPr/>
        </p:nvSpPr>
        <p:spPr>
          <a:xfrm>
            <a:off x="7512748" y="155043"/>
            <a:ext cx="522900" cy="396000"/>
          </a:xfrm>
          <a:prstGeom prst="roundRect">
            <a:avLst/>
          </a:prstGeom>
          <a:solidFill>
            <a:srgbClr val="00ABBD"/>
          </a:solidFill>
          <a:ln>
            <a:noFill/>
          </a:ln>
        </p:spPr>
        <p:txBody>
          <a:bodyPr wrap="square" lIns="36000" tIns="36000" rIns="36000" bIns="36000" rtlCol="0">
            <a:spAutoFit/>
          </a:bodyPr>
          <a:lstStyle/>
          <a:p>
            <a:pPr algn="ctr"/>
            <a:r>
              <a:rPr kumimoji="1" lang="ja-JP" altLang="en-US" sz="2000" b="1" dirty="0">
                <a:solidFill>
                  <a:schemeClr val="bg1"/>
                </a:solidFill>
              </a:rPr>
              <a:t>知 </a:t>
            </a:r>
          </a:p>
        </p:txBody>
      </p:sp>
      <p:sp>
        <p:nvSpPr>
          <p:cNvPr id="9" name="コンテンツ プレースホルダー 8">
            <a:extLst>
              <a:ext uri="{FF2B5EF4-FFF2-40B4-BE49-F238E27FC236}">
                <a16:creationId xmlns:a16="http://schemas.microsoft.com/office/drawing/2014/main" id="{2CD729BC-5C1F-A5F2-CD58-E857D2C2D8F7}"/>
              </a:ext>
            </a:extLst>
          </p:cNvPr>
          <p:cNvSpPr txBox="1">
            <a:spLocks/>
          </p:cNvSpPr>
          <p:nvPr/>
        </p:nvSpPr>
        <p:spPr>
          <a:xfrm>
            <a:off x="271903" y="3970049"/>
            <a:ext cx="8666035" cy="2252678"/>
          </a:xfrm>
          <a:prstGeom prst="roundRect">
            <a:avLst>
              <a:gd name="adj" fmla="val 4090"/>
            </a:avLst>
          </a:prstGeom>
          <a:ln w="28575">
            <a:solidFill>
              <a:srgbClr val="B2B0B1"/>
            </a:solidFill>
          </a:ln>
        </p:spPr>
        <p:txBody>
          <a:bodyPr vert="horz" lIns="91440" tIns="45720" rIns="91440" bIns="45720" rtlCol="0" anchor="ctr">
            <a:noAutofit/>
          </a:bodyPr>
          <a:lstStyle>
            <a:lvl1pPr marL="0" indent="0" algn="l" defTabSz="914400" rtl="0" eaLnBrk="1" latinLnBrk="0" hangingPunct="1">
              <a:lnSpc>
                <a:spcPct val="110000"/>
              </a:lnSpc>
              <a:spcBef>
                <a:spcPts val="0"/>
              </a:spcBef>
              <a:buFontTx/>
              <a:buNone/>
              <a:defRPr kumimoji="1" sz="4000" kern="1200">
                <a:solidFill>
                  <a:schemeClr val="tx1"/>
                </a:solidFill>
                <a:latin typeface="ＭＳ Ｐゴシック" panose="020B0600070205080204" pitchFamily="50" charset="-128"/>
                <a:ea typeface="ＭＳ Ｐゴシック" panose="020B0600070205080204" pitchFamily="50" charset="-128"/>
                <a:cs typeface="+mn-cs"/>
              </a:defRPr>
            </a:lvl1pPr>
            <a:lvl2pPr marL="457200" indent="0" algn="l" defTabSz="914400" rtl="0" eaLnBrk="1" latinLnBrk="0" hangingPunct="1">
              <a:lnSpc>
                <a:spcPct val="110000"/>
              </a:lnSpc>
              <a:spcBef>
                <a:spcPts val="0"/>
              </a:spcBef>
              <a:buFontTx/>
              <a:buNone/>
              <a:defRPr kumimoji="1" sz="4000" kern="1200">
                <a:solidFill>
                  <a:schemeClr val="tx1"/>
                </a:solidFill>
                <a:latin typeface="ＭＳ Ｐゴシック" panose="020B0600070205080204" pitchFamily="50" charset="-128"/>
                <a:ea typeface="ＭＳ Ｐゴシック" panose="020B0600070205080204" pitchFamily="50" charset="-128"/>
                <a:cs typeface="+mn-cs"/>
              </a:defRPr>
            </a:lvl2pPr>
            <a:lvl3pPr marL="914400" indent="0" algn="l" defTabSz="914400" rtl="0" eaLnBrk="1" latinLnBrk="0" hangingPunct="1">
              <a:lnSpc>
                <a:spcPct val="110000"/>
              </a:lnSpc>
              <a:spcBef>
                <a:spcPts val="500"/>
              </a:spcBef>
              <a:buFontTx/>
              <a:buNone/>
              <a:defRPr kumimoji="1" sz="2000" kern="1200">
                <a:solidFill>
                  <a:schemeClr val="tx1"/>
                </a:solidFill>
                <a:latin typeface="ＭＳ Ｐゴシック" panose="020B0600070205080204" pitchFamily="50" charset="-128"/>
                <a:ea typeface="ＭＳ Ｐゴシック" panose="020B0600070205080204" pitchFamily="50" charset="-128"/>
                <a:cs typeface="+mn-cs"/>
              </a:defRPr>
            </a:lvl3pPr>
            <a:lvl4pPr marL="1371600" indent="0" algn="l" defTabSz="914400" rtl="0" eaLnBrk="1" latinLnBrk="0" hangingPunct="1">
              <a:lnSpc>
                <a:spcPct val="110000"/>
              </a:lnSpc>
              <a:spcBef>
                <a:spcPts val="500"/>
              </a:spcBef>
              <a:buFontTx/>
              <a:buNone/>
              <a:defRPr kumimoji="1" sz="1800" kern="1200">
                <a:solidFill>
                  <a:schemeClr val="tx1"/>
                </a:solidFill>
                <a:latin typeface="ＭＳ Ｐゴシック" panose="020B0600070205080204" pitchFamily="50" charset="-128"/>
                <a:ea typeface="ＭＳ Ｐゴシック" panose="020B0600070205080204" pitchFamily="50" charset="-128"/>
                <a:cs typeface="+mn-cs"/>
              </a:defRPr>
            </a:lvl4pPr>
            <a:lvl5pPr marL="1828800" indent="0" algn="l" defTabSz="914400" rtl="0" eaLnBrk="1" latinLnBrk="0" hangingPunct="1">
              <a:lnSpc>
                <a:spcPct val="110000"/>
              </a:lnSpc>
              <a:spcBef>
                <a:spcPts val="500"/>
              </a:spcBef>
              <a:buFontTx/>
              <a:buNone/>
              <a:defRPr kumimoji="1" sz="1800" kern="1200">
                <a:solidFill>
                  <a:schemeClr val="tx1"/>
                </a:solidFill>
                <a:latin typeface="ＭＳ Ｐゴシック" panose="020B0600070205080204" pitchFamily="50" charset="-128"/>
                <a:ea typeface="ＭＳ Ｐゴシック" panose="020B0600070205080204" pitchFamily="50"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631825" indent="-631825">
              <a:lnSpc>
                <a:spcPct val="100000"/>
              </a:lnSpc>
            </a:pPr>
            <a:r>
              <a:rPr lang="ja-JP" altLang="en-US" sz="3600" b="1" dirty="0"/>
              <a:t>ア</a:t>
            </a:r>
            <a:r>
              <a:rPr lang="ja-JP" altLang="en-US" sz="3600" dirty="0"/>
              <a:t>．パワーハラスメント</a:t>
            </a:r>
            <a:endParaRPr lang="en-US" altLang="ja-JP" sz="3600" dirty="0"/>
          </a:p>
          <a:p>
            <a:pPr marL="631825" indent="-631825">
              <a:lnSpc>
                <a:spcPct val="100000"/>
              </a:lnSpc>
            </a:pPr>
            <a:r>
              <a:rPr lang="ja-JP" altLang="en-US" sz="3600" b="1" dirty="0"/>
              <a:t>イ</a:t>
            </a:r>
            <a:r>
              <a:rPr lang="ja-JP" altLang="en-US" sz="3600" dirty="0"/>
              <a:t>．セクシュアルハラスメント</a:t>
            </a:r>
          </a:p>
          <a:p>
            <a:pPr marL="631825" indent="-631825">
              <a:lnSpc>
                <a:spcPct val="100000"/>
              </a:lnSpc>
            </a:pPr>
            <a:r>
              <a:rPr lang="ja-JP" altLang="en-US" sz="3600" b="1" dirty="0"/>
              <a:t>ウ</a:t>
            </a:r>
            <a:r>
              <a:rPr lang="ja-JP" altLang="en-US" sz="3600" dirty="0"/>
              <a:t>．マタニティハラスメント</a:t>
            </a:r>
            <a:endParaRPr lang="en-US" altLang="ja-JP" sz="3600" dirty="0"/>
          </a:p>
          <a:p>
            <a:pPr marL="631825" indent="-631825">
              <a:lnSpc>
                <a:spcPct val="100000"/>
              </a:lnSpc>
            </a:pPr>
            <a:r>
              <a:rPr kumimoji="0" lang="ja-JP" altLang="en-US" sz="3600" b="1" dirty="0">
                <a:solidFill>
                  <a:prstClr val="black"/>
                </a:solidFill>
                <a:latin typeface="Arial" panose="020B0604020202020204"/>
              </a:rPr>
              <a:t>エ</a:t>
            </a:r>
            <a:r>
              <a:rPr kumimoji="0" lang="ja-JP" altLang="en-US" sz="3600" b="0" i="0" u="none" strike="noStrike" kern="1200" cap="none" spc="0" normalizeH="0" baseline="0" noProof="0" dirty="0">
                <a:ln>
                  <a:noFill/>
                </a:ln>
                <a:solidFill>
                  <a:prstClr val="black"/>
                </a:solidFill>
                <a:effectLst/>
                <a:uLnTx/>
                <a:uFillTx/>
                <a:latin typeface="Arial" panose="020B0604020202020204"/>
                <a:ea typeface="ＭＳ Ｐゴシック" panose="020B0600070205080204" pitchFamily="50" charset="-128"/>
                <a:cs typeface="+mn-cs"/>
              </a:rPr>
              <a:t>．パタニティハラスメント</a:t>
            </a:r>
            <a:endParaRPr lang="ja-JP" altLang="en-US" sz="3600" dirty="0"/>
          </a:p>
        </p:txBody>
      </p:sp>
      <p:pic>
        <p:nvPicPr>
          <p:cNvPr id="8" name="図 7" descr="back.png">
            <a:hlinkClick r:id="rId2" action="ppaction://hlinksldjump"/>
            <a:extLst>
              <a:ext uri="{FF2B5EF4-FFF2-40B4-BE49-F238E27FC236}">
                <a16:creationId xmlns:a16="http://schemas.microsoft.com/office/drawing/2014/main" id="{0B5FD62B-5A9F-7547-868C-C3715810E50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314999" y="6049238"/>
            <a:ext cx="829001" cy="469361"/>
          </a:xfrm>
          <a:prstGeom prst="rect">
            <a:avLst/>
          </a:prstGeom>
        </p:spPr>
      </p:pic>
      <p:sp>
        <p:nvSpPr>
          <p:cNvPr id="5" name="大かっこ 4">
            <a:extLst>
              <a:ext uri="{FF2B5EF4-FFF2-40B4-BE49-F238E27FC236}">
                <a16:creationId xmlns:a16="http://schemas.microsoft.com/office/drawing/2014/main" id="{5E2DFA7F-8F63-30F3-D0F4-FAD36F1AA47E}"/>
              </a:ext>
            </a:extLst>
          </p:cNvPr>
          <p:cNvSpPr/>
          <p:nvPr/>
        </p:nvSpPr>
        <p:spPr>
          <a:xfrm>
            <a:off x="6424572" y="1451604"/>
            <a:ext cx="2029440" cy="688113"/>
          </a:xfrm>
          <a:prstGeom prst="bracketPair">
            <a:avLst/>
          </a:prstGeom>
          <a:solidFill>
            <a:schemeClr val="bg1"/>
          </a:solidFill>
          <a:ln w="28575">
            <a:solidFill>
              <a:srgbClr val="00ABEF"/>
            </a:solidFill>
          </a:ln>
        </p:spPr>
        <p:style>
          <a:lnRef idx="1">
            <a:schemeClr val="accent1"/>
          </a:lnRef>
          <a:fillRef idx="0">
            <a:schemeClr val="accent1"/>
          </a:fillRef>
          <a:effectRef idx="0">
            <a:schemeClr val="accent1"/>
          </a:effectRef>
          <a:fontRef idx="minor">
            <a:schemeClr val="tx1"/>
          </a:fontRef>
        </p:style>
        <p:txBody>
          <a:bodyPr rtlCol="0" anchor="ctr"/>
          <a:lstStyle/>
          <a:p>
            <a:endParaRPr kumimoji="1" lang="ja-JP" altLang="en-US" sz="4400" b="1" baseline="30000" dirty="0">
              <a:solidFill>
                <a:srgbClr val="005AFF"/>
              </a:solidFill>
              <a:latin typeface="ＭＳ Ｐゴシック" panose="020B0600070205080204" pitchFamily="50" charset="-128"/>
              <a:ea typeface="ＭＳ Ｐゴシック" panose="020B0600070205080204" pitchFamily="50" charset="-128"/>
            </a:endParaRPr>
          </a:p>
        </p:txBody>
      </p:sp>
      <p:sp>
        <p:nvSpPr>
          <p:cNvPr id="10" name="大かっこ 9">
            <a:extLst>
              <a:ext uri="{FF2B5EF4-FFF2-40B4-BE49-F238E27FC236}">
                <a16:creationId xmlns:a16="http://schemas.microsoft.com/office/drawing/2014/main" id="{96FAE97F-3491-6295-6B63-4EEE34031DBE}"/>
              </a:ext>
            </a:extLst>
          </p:cNvPr>
          <p:cNvSpPr/>
          <p:nvPr/>
        </p:nvSpPr>
        <p:spPr>
          <a:xfrm>
            <a:off x="6424572" y="2859861"/>
            <a:ext cx="2029440" cy="688113"/>
          </a:xfrm>
          <a:prstGeom prst="bracketPair">
            <a:avLst/>
          </a:prstGeom>
          <a:solidFill>
            <a:schemeClr val="bg1"/>
          </a:solidFill>
          <a:ln w="28575">
            <a:solidFill>
              <a:srgbClr val="00ABEF"/>
            </a:solidFill>
          </a:ln>
        </p:spPr>
        <p:style>
          <a:lnRef idx="1">
            <a:schemeClr val="accent1"/>
          </a:lnRef>
          <a:fillRef idx="0">
            <a:schemeClr val="accent1"/>
          </a:fillRef>
          <a:effectRef idx="0">
            <a:schemeClr val="accent1"/>
          </a:effectRef>
          <a:fontRef idx="minor">
            <a:schemeClr val="tx1"/>
          </a:fontRef>
        </p:style>
        <p:txBody>
          <a:bodyPr rtlCol="0" anchor="ctr"/>
          <a:lstStyle/>
          <a:p>
            <a:endParaRPr kumimoji="1" lang="ja-JP" altLang="en-US" sz="4400" b="1" baseline="30000" dirty="0">
              <a:solidFill>
                <a:srgbClr val="005AFF"/>
              </a:solidFill>
              <a:latin typeface="ＭＳ Ｐゴシック" panose="020B0600070205080204" pitchFamily="50" charset="-128"/>
              <a:ea typeface="ＭＳ Ｐゴシック" panose="020B0600070205080204" pitchFamily="50" charset="-128"/>
            </a:endParaRPr>
          </a:p>
        </p:txBody>
      </p:sp>
    </p:spTree>
    <p:extLst>
      <p:ext uri="{BB962C8B-B14F-4D97-AF65-F5344CB8AC3E}">
        <p14:creationId xmlns:p14="http://schemas.microsoft.com/office/powerpoint/2010/main" val="13688742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10"/>
                                        </p:tgtEl>
                                      </p:cBhvr>
                                    </p:animEffect>
                                    <p:set>
                                      <p:cBhvr>
                                        <p:cTn id="12" dur="1" fill="hold">
                                          <p:stCondLst>
                                            <p:cond delay="499"/>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10"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3CF714D-5912-0B99-ABC7-20F65908F3AA}"/>
            </a:ext>
          </a:extLst>
        </p:cNvPr>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46584E9A-F10C-B684-D138-45DA2E749A12}"/>
              </a:ext>
            </a:extLst>
          </p:cNvPr>
          <p:cNvSpPr>
            <a:spLocks noGrp="1"/>
          </p:cNvSpPr>
          <p:nvPr>
            <p:ph type="sldNum" sz="quarter" idx="12"/>
          </p:nvPr>
        </p:nvSpPr>
        <p:spPr/>
        <p:txBody>
          <a:bodyPr/>
          <a:lstStyle/>
          <a:p>
            <a:fld id="{5AE546C7-DDCC-4C79-B357-34FAB75EF343}" type="slidenum">
              <a:rPr kumimoji="1" lang="ja-JP" altLang="en-US" smtClean="0"/>
              <a:t>9</a:t>
            </a:fld>
            <a:endParaRPr kumimoji="1" lang="ja-JP" altLang="en-US"/>
          </a:p>
        </p:txBody>
      </p:sp>
      <p:sp>
        <p:nvSpPr>
          <p:cNvPr id="3" name="タイトル 2">
            <a:extLst>
              <a:ext uri="{FF2B5EF4-FFF2-40B4-BE49-F238E27FC236}">
                <a16:creationId xmlns:a16="http://schemas.microsoft.com/office/drawing/2014/main" id="{6DBEA3BE-BCBB-B75A-8298-B32592B58E47}"/>
              </a:ext>
            </a:extLst>
          </p:cNvPr>
          <p:cNvSpPr>
            <a:spLocks noGrp="1"/>
          </p:cNvSpPr>
          <p:nvPr>
            <p:ph type="title"/>
          </p:nvPr>
        </p:nvSpPr>
        <p:spPr>
          <a:xfrm>
            <a:off x="980266" y="274015"/>
            <a:ext cx="7892249" cy="885084"/>
          </a:xfrm>
        </p:spPr>
        <p:txBody>
          <a:bodyPr/>
          <a:lstStyle/>
          <a:p>
            <a:r>
              <a:rPr lang="ja-JP" altLang="en-US" dirty="0"/>
              <a:t>人間らしい働き方について（　　）に適語を</a:t>
            </a:r>
            <a:br>
              <a:rPr lang="en-US" altLang="ja-JP" dirty="0"/>
            </a:br>
            <a:r>
              <a:rPr lang="ja-JP" altLang="en-US" dirty="0"/>
              <a:t>記入しよう。</a:t>
            </a:r>
            <a:r>
              <a:rPr kumimoji="1" lang="en-US" altLang="ja-JP" b="0" dirty="0"/>
              <a:t>(1/3)</a:t>
            </a:r>
            <a:endParaRPr kumimoji="1" lang="ja-JP" altLang="en-US" b="0" dirty="0"/>
          </a:p>
        </p:txBody>
      </p:sp>
      <p:sp>
        <p:nvSpPr>
          <p:cNvPr id="4" name="テキスト プレースホルダー 3">
            <a:extLst>
              <a:ext uri="{FF2B5EF4-FFF2-40B4-BE49-F238E27FC236}">
                <a16:creationId xmlns:a16="http://schemas.microsoft.com/office/drawing/2014/main" id="{842DD435-B277-C704-F684-91342EE1BAE8}"/>
              </a:ext>
            </a:extLst>
          </p:cNvPr>
          <p:cNvSpPr>
            <a:spLocks noGrp="1"/>
          </p:cNvSpPr>
          <p:nvPr>
            <p:ph type="body" sz="quarter" idx="15"/>
          </p:nvPr>
        </p:nvSpPr>
        <p:spPr>
          <a:xfrm>
            <a:off x="160987" y="1506828"/>
            <a:ext cx="8621636" cy="4690772"/>
          </a:xfrm>
        </p:spPr>
        <p:txBody>
          <a:bodyPr/>
          <a:lstStyle/>
          <a:p>
            <a:pPr marL="90488"/>
            <a:r>
              <a:rPr kumimoji="1" lang="en-US" altLang="ja-JP" dirty="0"/>
              <a:t>1999</a:t>
            </a:r>
            <a:r>
              <a:rPr kumimoji="1" lang="ja-JP" altLang="en-US" dirty="0"/>
              <a:t>年の</a:t>
            </a:r>
            <a:r>
              <a:rPr kumimoji="1" lang="en-US" altLang="ja-JP" dirty="0"/>
              <a:t>ILO</a:t>
            </a:r>
            <a:r>
              <a:rPr kumimoji="1" lang="ja-JP" altLang="en-US" dirty="0"/>
              <a:t>総会で</a:t>
            </a:r>
            <a:r>
              <a:rPr kumimoji="1" lang="ja-JP" altLang="en-US" sz="4000" b="0"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 </a:t>
            </a:r>
            <a:r>
              <a:rPr kumimoji="1" lang="en-US" altLang="ja-JP" sz="4400" b="1" i="0" u="none" strike="noStrike" kern="1200" cap="none" spc="0" normalizeH="0" baseline="30000" noProof="0" dirty="0">
                <a:ln>
                  <a:noFill/>
                </a:ln>
                <a:solidFill>
                  <a:srgbClr val="005AFF"/>
                </a:solidFill>
                <a:effectLst/>
                <a:uLnTx/>
                <a:uFillTx/>
                <a:latin typeface="ＭＳ Ｐゴシック" panose="020B0600070205080204" pitchFamily="50" charset="-128"/>
                <a:ea typeface="ＭＳ Ｐゴシック" panose="020B0600070205080204" pitchFamily="50" charset="-128"/>
                <a:cs typeface="+mn-cs"/>
              </a:rPr>
              <a:t>(1) </a:t>
            </a:r>
            <a:r>
              <a:rPr lang="ja-JP" altLang="en-US" sz="4400" b="1" dirty="0">
                <a:solidFill>
                  <a:srgbClr val="005AFF"/>
                </a:solidFill>
              </a:rPr>
              <a:t>ディーセント </a:t>
            </a:r>
            <a:r>
              <a:rPr kumimoji="1" lang="ja-JP" altLang="en-US" dirty="0"/>
              <a:t>・ワーク（働きがいのある人間らしい仕事）が</a:t>
            </a:r>
            <a:r>
              <a:rPr kumimoji="1" lang="en-US" altLang="ja-JP" dirty="0"/>
              <a:t>21</a:t>
            </a:r>
            <a:r>
              <a:rPr kumimoji="1" lang="ja-JP" altLang="en-US" dirty="0"/>
              <a:t>世紀の目標として定められた。</a:t>
            </a:r>
            <a:endParaRPr kumimoji="1" lang="en-US" altLang="ja-JP" spc="-100" dirty="0"/>
          </a:p>
        </p:txBody>
      </p:sp>
      <p:sp>
        <p:nvSpPr>
          <p:cNvPr id="5" name="テキスト プレースホルダー 4">
            <a:extLst>
              <a:ext uri="{FF2B5EF4-FFF2-40B4-BE49-F238E27FC236}">
                <a16:creationId xmlns:a16="http://schemas.microsoft.com/office/drawing/2014/main" id="{3C414D61-CE91-3F01-FB94-C0952BD24EE4}"/>
              </a:ext>
            </a:extLst>
          </p:cNvPr>
          <p:cNvSpPr>
            <a:spLocks noGrp="1"/>
          </p:cNvSpPr>
          <p:nvPr>
            <p:ph type="body" sz="quarter" idx="16"/>
          </p:nvPr>
        </p:nvSpPr>
        <p:spPr>
          <a:prstGeom prst="wedgeEllipseCallout">
            <a:avLst>
              <a:gd name="adj1" fmla="val 58491"/>
              <a:gd name="adj2" fmla="val 31223"/>
            </a:avLst>
          </a:prstGeom>
        </p:spPr>
        <p:txBody>
          <a:bodyPr/>
          <a:lstStyle/>
          <a:p>
            <a:r>
              <a:rPr lang="ja-JP" altLang="en-US" dirty="0"/>
              <a:t>４</a:t>
            </a:r>
            <a:endParaRPr kumimoji="1" lang="ja-JP" altLang="en-US" dirty="0"/>
          </a:p>
        </p:txBody>
      </p:sp>
      <p:sp>
        <p:nvSpPr>
          <p:cNvPr id="6" name="テキスト ボックス 5">
            <a:extLst>
              <a:ext uri="{FF2B5EF4-FFF2-40B4-BE49-F238E27FC236}">
                <a16:creationId xmlns:a16="http://schemas.microsoft.com/office/drawing/2014/main" id="{76CB3B12-2DFB-3EE5-97E6-78F1A3EA68E4}"/>
              </a:ext>
            </a:extLst>
          </p:cNvPr>
          <p:cNvSpPr txBox="1"/>
          <p:nvPr/>
        </p:nvSpPr>
        <p:spPr>
          <a:xfrm>
            <a:off x="8259722" y="406065"/>
            <a:ext cx="522900" cy="396000"/>
          </a:xfrm>
          <a:prstGeom prst="roundRect">
            <a:avLst/>
          </a:prstGeom>
          <a:solidFill>
            <a:srgbClr val="00ABBD"/>
          </a:solidFill>
          <a:ln>
            <a:noFill/>
          </a:ln>
        </p:spPr>
        <p:txBody>
          <a:bodyPr wrap="square" lIns="36000" tIns="36000" rIns="36000" bIns="36000" rtlCol="0">
            <a:spAutoFit/>
          </a:bodyPr>
          <a:lstStyle/>
          <a:p>
            <a:pPr algn="ctr"/>
            <a:r>
              <a:rPr kumimoji="1" lang="ja-JP" altLang="en-US" sz="2000" b="1" dirty="0">
                <a:solidFill>
                  <a:schemeClr val="bg1"/>
                </a:solidFill>
              </a:rPr>
              <a:t>知 </a:t>
            </a:r>
          </a:p>
        </p:txBody>
      </p:sp>
      <p:sp>
        <p:nvSpPr>
          <p:cNvPr id="7" name="大かっこ 6">
            <a:extLst>
              <a:ext uri="{FF2B5EF4-FFF2-40B4-BE49-F238E27FC236}">
                <a16:creationId xmlns:a16="http://schemas.microsoft.com/office/drawing/2014/main" id="{B946A042-A4F3-966A-4A88-66F5090B45BA}"/>
              </a:ext>
            </a:extLst>
          </p:cNvPr>
          <p:cNvSpPr/>
          <p:nvPr/>
        </p:nvSpPr>
        <p:spPr>
          <a:xfrm>
            <a:off x="4716592" y="1581473"/>
            <a:ext cx="3543130" cy="688113"/>
          </a:xfrm>
          <a:prstGeom prst="bracketPair">
            <a:avLst/>
          </a:prstGeom>
          <a:solidFill>
            <a:schemeClr val="bg1"/>
          </a:solidFill>
          <a:ln w="28575">
            <a:solidFill>
              <a:srgbClr val="00ABEF"/>
            </a:solidFill>
          </a:ln>
        </p:spPr>
        <p:style>
          <a:lnRef idx="1">
            <a:schemeClr val="accent1"/>
          </a:lnRef>
          <a:fillRef idx="0">
            <a:schemeClr val="accent1"/>
          </a:fillRef>
          <a:effectRef idx="0">
            <a:schemeClr val="accent1"/>
          </a:effectRef>
          <a:fontRef idx="minor">
            <a:schemeClr val="tx1"/>
          </a:fontRef>
        </p:style>
        <p:txBody>
          <a:bodyPr rtlCol="0" anchor="ctr"/>
          <a:lstStyle/>
          <a:p>
            <a:r>
              <a:rPr kumimoji="1" lang="ja-JP" altLang="en-US" sz="4400" b="1" baseline="30000" dirty="0">
                <a:solidFill>
                  <a:srgbClr val="005AFF"/>
                </a:solidFill>
                <a:latin typeface="ＭＳ Ｐゴシック" panose="020B0600070205080204" pitchFamily="50" charset="-128"/>
                <a:ea typeface="ＭＳ Ｐゴシック" panose="020B0600070205080204" pitchFamily="50" charset="-128"/>
              </a:rPr>
              <a:t>１</a:t>
            </a:r>
          </a:p>
        </p:txBody>
      </p:sp>
    </p:spTree>
    <p:extLst>
      <p:ext uri="{BB962C8B-B14F-4D97-AF65-F5344CB8AC3E}">
        <p14:creationId xmlns:p14="http://schemas.microsoft.com/office/powerpoint/2010/main" val="28322846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theme/theme1.xml><?xml version="1.0" encoding="utf-8"?>
<a:theme xmlns:a="http://schemas.openxmlformats.org/drawingml/2006/main" name="Office テーマ">
  <a:themeElements>
    <a:clrScheme name="Office テーマ">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テーマ">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R4_スライドフォーマット.potx" id="{41537B3A-58B8-4997-A1D5-62FC56304357}" vid="{1722AE44-CF25-4206-880D-2A7465975B6F}"/>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R4_スライドフォーマット</Template>
  <TotalTime>2833</TotalTime>
  <Words>2015</Words>
  <PresentationFormat>画面に合わせる (4:3)</PresentationFormat>
  <Paragraphs>225</Paragraphs>
  <Slides>36</Slides>
  <Notes>4</Notes>
  <HiddenSlides>0</HiddenSlides>
  <MMClips>0</MMClips>
  <ScaleCrop>false</ScaleCrop>
  <HeadingPairs>
    <vt:vector size="6" baseType="variant">
      <vt:variant>
        <vt:lpstr>使用されているフォント</vt:lpstr>
      </vt:variant>
      <vt:variant>
        <vt:i4>3</vt:i4>
      </vt:variant>
      <vt:variant>
        <vt:lpstr>テーマ</vt:lpstr>
      </vt:variant>
      <vt:variant>
        <vt:i4>1</vt:i4>
      </vt:variant>
      <vt:variant>
        <vt:lpstr>スライド タイトル</vt:lpstr>
      </vt:variant>
      <vt:variant>
        <vt:i4>36</vt:i4>
      </vt:variant>
    </vt:vector>
  </HeadingPairs>
  <TitlesOfParts>
    <vt:vector size="40" baseType="lpstr">
      <vt:lpstr>ＭＳ Ｐゴシック</vt:lpstr>
      <vt:lpstr>游ゴシック</vt:lpstr>
      <vt:lpstr>Arial</vt:lpstr>
      <vt:lpstr>Office テーマ</vt:lpstr>
      <vt:lpstr>06 持続可能な生活と仕事</vt:lpstr>
      <vt:lpstr>問題インデックス</vt:lpstr>
      <vt:lpstr>私たちの暮らしと仕事について（ 　 ）に 適語を記入しよう。(1/2)</vt:lpstr>
      <vt:lpstr>１</vt:lpstr>
      <vt:lpstr>次の雇用形態の説明に当てはまるものを 選択肢から選び，記号で答えよう。(1/2)</vt:lpstr>
      <vt:lpstr>２</vt:lpstr>
      <vt:lpstr>次のハラスメントの説明に当てはまるもの を選択肢から選び，記号で答えよう。(1/2)</vt:lpstr>
      <vt:lpstr>３</vt:lpstr>
      <vt:lpstr>人間らしい働き方について（　　）に適語を 記入しよう。(1/3)</vt:lpstr>
      <vt:lpstr>４</vt:lpstr>
      <vt:lpstr>４</vt:lpstr>
      <vt:lpstr>４</vt:lpstr>
      <vt:lpstr>次の法律とその説明を線で結ぼう。(1/10)</vt:lpstr>
      <vt:lpstr>５</vt:lpstr>
      <vt:lpstr>５</vt:lpstr>
      <vt:lpstr>５</vt:lpstr>
      <vt:lpstr>５</vt:lpstr>
      <vt:lpstr>５</vt:lpstr>
      <vt:lpstr>５</vt:lpstr>
      <vt:lpstr>５</vt:lpstr>
      <vt:lpstr>５</vt:lpstr>
      <vt:lpstr>５</vt:lpstr>
      <vt:lpstr>自分の住んでいる都道府県の最低賃金を 調べ，生活費について考えよう。(1/2)</vt:lpstr>
      <vt:lpstr>６</vt:lpstr>
      <vt:lpstr>１（問題）</vt:lpstr>
      <vt:lpstr>１（解答）</vt:lpstr>
      <vt:lpstr>２（問題）</vt:lpstr>
      <vt:lpstr>２（解答）</vt:lpstr>
      <vt:lpstr>３（問題）</vt:lpstr>
      <vt:lpstr>３（解答）</vt:lpstr>
      <vt:lpstr>４（問題）</vt:lpstr>
      <vt:lpstr>４（解答）</vt:lpstr>
      <vt:lpstr>５（問題）</vt:lpstr>
      <vt:lpstr>５（解答）</vt:lpstr>
      <vt:lpstr>６（問題）</vt:lpstr>
      <vt:lpstr>６（解答例）</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2020-05-11T04:01:04Z</dcterms:created>
  <dcterms:modified xsi:type="dcterms:W3CDTF">2025-04-04T00:57:20Z</dcterms:modified>
</cp:coreProperties>
</file>