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handoutMasterIdLst>
    <p:handoutMasterId r:id="rId29"/>
  </p:handoutMasterIdLst>
  <p:sldIdLst>
    <p:sldId id="267" r:id="rId2"/>
    <p:sldId id="402" r:id="rId3"/>
    <p:sldId id="434" r:id="rId4"/>
    <p:sldId id="417" r:id="rId5"/>
    <p:sldId id="437" r:id="rId6"/>
    <p:sldId id="438" r:id="rId7"/>
    <p:sldId id="439" r:id="rId8"/>
    <p:sldId id="403" r:id="rId9"/>
    <p:sldId id="444" r:id="rId10"/>
    <p:sldId id="440" r:id="rId11"/>
    <p:sldId id="441" r:id="rId12"/>
    <p:sldId id="443" r:id="rId13"/>
    <p:sldId id="423" r:id="rId14"/>
    <p:sldId id="436" r:id="rId15"/>
    <p:sldId id="449" r:id="rId16"/>
    <p:sldId id="450" r:id="rId17"/>
    <p:sldId id="456" r:id="rId18"/>
    <p:sldId id="451" r:id="rId19"/>
    <p:sldId id="457" r:id="rId20"/>
    <p:sldId id="452" r:id="rId21"/>
    <p:sldId id="458" r:id="rId22"/>
    <p:sldId id="453" r:id="rId23"/>
    <p:sldId id="459" r:id="rId24"/>
    <p:sldId id="454" r:id="rId25"/>
    <p:sldId id="460" r:id="rId26"/>
    <p:sldId id="455"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B0B1"/>
    <a:srgbClr val="FFFFFF"/>
    <a:srgbClr val="F6ECA6"/>
    <a:srgbClr val="9BDFF9"/>
    <a:srgbClr val="14B1E7"/>
    <a:srgbClr val="D5E1EE"/>
    <a:srgbClr val="00ABBD"/>
    <a:srgbClr val="CFEAE6"/>
    <a:srgbClr val="277BE8"/>
    <a:srgbClr val="6869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85" autoAdjust="0"/>
    <p:restoredTop sz="96233" autoAdjust="0"/>
  </p:normalViewPr>
  <p:slideViewPr>
    <p:cSldViewPr snapToGrid="0">
      <p:cViewPr varScale="1">
        <p:scale>
          <a:sx n="68" d="100"/>
          <a:sy n="68" d="100"/>
        </p:scale>
        <p:origin x="60" y="834"/>
      </p:cViewPr>
      <p:guideLst/>
    </p:cSldViewPr>
  </p:slideViewPr>
  <p:outlineViewPr>
    <p:cViewPr>
      <p:scale>
        <a:sx n="33" d="100"/>
        <a:sy n="33" d="100"/>
      </p:scale>
      <p:origin x="0" y="-22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09EC34-FC8F-FF04-2AF6-60C8EA45C6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F51CFA-BB39-379F-0C16-BC8BF0690D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0FFAE7-CCBD-4882-9B41-FBF2B5CC7860}" type="datetimeFigureOut">
              <a:rPr kumimoji="1" lang="ja-JP" altLang="en-US" smtClean="0"/>
              <a:t>2025/4/4</a:t>
            </a:fld>
            <a:endParaRPr kumimoji="1" lang="ja-JP" altLang="en-US"/>
          </a:p>
        </p:txBody>
      </p:sp>
      <p:sp>
        <p:nvSpPr>
          <p:cNvPr id="4" name="フッター プレースホルダー 3">
            <a:extLst>
              <a:ext uri="{FF2B5EF4-FFF2-40B4-BE49-F238E27FC236}">
                <a16:creationId xmlns:a16="http://schemas.microsoft.com/office/drawing/2014/main" id="{E150BA87-16E2-FDD7-0EC5-07934D3BE6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9AB036-9C28-A9B6-8FC3-C013B820BD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52DC0A-0EF1-464F-BBC4-47B626F9212C}" type="slidenum">
              <a:rPr kumimoji="1" lang="ja-JP" altLang="en-US" smtClean="0"/>
              <a:t>‹#›</a:t>
            </a:fld>
            <a:endParaRPr kumimoji="1" lang="ja-JP" altLang="en-US"/>
          </a:p>
        </p:txBody>
      </p:sp>
    </p:spTree>
    <p:extLst>
      <p:ext uri="{BB962C8B-B14F-4D97-AF65-F5344CB8AC3E}">
        <p14:creationId xmlns:p14="http://schemas.microsoft.com/office/powerpoint/2010/main" val="269236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8</a:t>
            </a:fld>
            <a:endParaRPr kumimoji="1" lang="ja-JP" altLang="en-US"/>
          </a:p>
        </p:txBody>
      </p:sp>
    </p:spTree>
    <p:extLst>
      <p:ext uri="{BB962C8B-B14F-4D97-AF65-F5344CB8AC3E}">
        <p14:creationId xmlns:p14="http://schemas.microsoft.com/office/powerpoint/2010/main" val="1126419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3369E-EDE7-1468-2F15-1C524BABBD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14C064-C9DC-B86D-0DD2-64B7B8957E6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C78F6C9-C613-4F57-5444-4F024373FB45}"/>
              </a:ext>
            </a:extLst>
          </p:cNvPr>
          <p:cNvSpPr>
            <a:spLocks noGrp="1"/>
          </p:cNvSpPr>
          <p:nvPr>
            <p:ph type="body" idx="1"/>
          </p:nvPr>
        </p:nvSpPr>
        <p:spPr/>
        <p:txBody>
          <a:bodyPr/>
          <a:lstStyle/>
          <a:p>
            <a:endParaRPr kumimoji="1" lang="en-US" altLang="ja-JP" dirty="0"/>
          </a:p>
        </p:txBody>
      </p:sp>
      <p:sp>
        <p:nvSpPr>
          <p:cNvPr id="4" name="スライド番号プレースホルダー 3">
            <a:extLst>
              <a:ext uri="{FF2B5EF4-FFF2-40B4-BE49-F238E27FC236}">
                <a16:creationId xmlns:a16="http://schemas.microsoft.com/office/drawing/2014/main" id="{71BB3A84-1A90-DADC-8246-C2C6EB52D8E5}"/>
              </a:ext>
            </a:extLst>
          </p:cNvPr>
          <p:cNvSpPr>
            <a:spLocks noGrp="1"/>
          </p:cNvSpPr>
          <p:nvPr>
            <p:ph type="sldNum" sz="quarter" idx="5"/>
          </p:nvPr>
        </p:nvSpPr>
        <p:spPr/>
        <p:txBody>
          <a:bodyPr/>
          <a:lstStyle/>
          <a:p>
            <a:fld id="{18CE2DE2-5132-4E7D-B18E-E71053432C59}" type="slidenum">
              <a:rPr kumimoji="1" lang="ja-JP" altLang="en-US" smtClean="0"/>
              <a:t>9</a:t>
            </a:fld>
            <a:endParaRPr kumimoji="1" lang="ja-JP" altLang="en-US"/>
          </a:p>
        </p:txBody>
      </p:sp>
    </p:spTree>
    <p:extLst>
      <p:ext uri="{BB962C8B-B14F-4D97-AF65-F5344CB8AC3E}">
        <p14:creationId xmlns:p14="http://schemas.microsoft.com/office/powerpoint/2010/main" val="928599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14</a:t>
            </a:fld>
            <a:endParaRPr kumimoji="1" lang="ja-JP" altLang="en-US"/>
          </a:p>
        </p:txBody>
      </p:sp>
    </p:spTree>
    <p:extLst>
      <p:ext uri="{BB962C8B-B14F-4D97-AF65-F5344CB8AC3E}">
        <p14:creationId xmlns:p14="http://schemas.microsoft.com/office/powerpoint/2010/main" val="2400695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50504" y="4668310"/>
            <a:ext cx="7920000"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grpSp>
        <p:nvGrpSpPr>
          <p:cNvPr id="3" name="グループ化 2">
            <a:extLst>
              <a:ext uri="{FF2B5EF4-FFF2-40B4-BE49-F238E27FC236}">
                <a16:creationId xmlns:a16="http://schemas.microsoft.com/office/drawing/2014/main" id="{159B0049-8C46-3A90-65B3-3F49D95F27E5}"/>
              </a:ext>
            </a:extLst>
          </p:cNvPr>
          <p:cNvGrpSpPr/>
          <p:nvPr userDrawn="1"/>
        </p:nvGrpSpPr>
        <p:grpSpPr>
          <a:xfrm>
            <a:off x="5396131" y="0"/>
            <a:ext cx="3747869" cy="553998"/>
            <a:chOff x="4596031" y="0"/>
            <a:chExt cx="3747869" cy="553998"/>
          </a:xfrm>
        </p:grpSpPr>
        <p:pic>
          <p:nvPicPr>
            <p:cNvPr id="4" name="図 3" descr="link.png">
              <a:extLst>
                <a:ext uri="{FF2B5EF4-FFF2-40B4-BE49-F238E27FC236}">
                  <a16:creationId xmlns:a16="http://schemas.microsoft.com/office/drawing/2014/main" id="{E804B3B3-4ECA-5D27-F03E-256BA61516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7" name="図 6" descr="link.png">
              <a:extLst>
                <a:ext uri="{FF2B5EF4-FFF2-40B4-BE49-F238E27FC236}">
                  <a16:creationId xmlns:a16="http://schemas.microsoft.com/office/drawing/2014/main" id="{E895CD5D-8CCE-5E64-8C4E-3E31F6DF1298}"/>
                </a:ext>
              </a:extLst>
            </p:cNvPr>
            <p:cNvPicPr>
              <a:picLocks noChangeAspect="1"/>
            </p:cNvPicPr>
            <p:nvPr/>
          </p:nvPicPr>
          <p:blipFill>
            <a:blip r:embed="rId4" cstate="print">
              <a:alphaModFix amt="91000"/>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8" name="テキスト ボックス 7">
              <a:extLst>
                <a:ext uri="{FF2B5EF4-FFF2-40B4-BE49-F238E27FC236}">
                  <a16:creationId xmlns:a16="http://schemas.microsoft.com/office/drawing/2014/main" id="{5D3200A4-EDB7-4355-1B17-4152259531C5}"/>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Tree>
    <p:extLst>
      <p:ext uri="{BB962C8B-B14F-4D97-AF65-F5344CB8AC3E}">
        <p14:creationId xmlns:p14="http://schemas.microsoft.com/office/powerpoint/2010/main" val="1871649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980266" y="274015"/>
            <a:ext cx="7892249" cy="658800"/>
          </a:xfrm>
          <a:solidFill>
            <a:srgbClr val="F6ECA6"/>
          </a:solidFill>
          <a:ln>
            <a:noFill/>
          </a:ln>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ja-JP" altLang="en-US" dirty="0"/>
              <a:t>問題文</a:t>
            </a:r>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271902" y="1296140"/>
            <a:ext cx="8676787" cy="5054575"/>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8" name="テキスト プレースホルダー 7">
            <a:extLst>
              <a:ext uri="{FF2B5EF4-FFF2-40B4-BE49-F238E27FC236}">
                <a16:creationId xmlns:a16="http://schemas.microsoft.com/office/drawing/2014/main" id="{955F25AF-3C51-7EFE-B2E4-4AB3E05AEE02}"/>
              </a:ext>
            </a:extLst>
          </p:cNvPr>
          <p:cNvSpPr>
            <a:spLocks noGrp="1"/>
          </p:cNvSpPr>
          <p:nvPr>
            <p:ph type="body" sz="quarter" idx="16" hasCustomPrompt="1"/>
          </p:nvPr>
        </p:nvSpPr>
        <p:spPr>
          <a:xfrm>
            <a:off x="265891" y="274002"/>
            <a:ext cx="714375" cy="658813"/>
          </a:xfrm>
          <a:prstGeom prst="wedgeEllipseCallout">
            <a:avLst>
              <a:gd name="adj1" fmla="val 67505"/>
              <a:gd name="adj2" fmla="val 40997"/>
            </a:avLst>
          </a:prstGeom>
          <a:solidFill>
            <a:srgbClr val="277BE8"/>
          </a:solidFill>
        </p:spPr>
        <p:txBody>
          <a:bodyPr anchor="ctr">
            <a:normAutofit/>
          </a:bodyPr>
          <a:lstStyle>
            <a:lvl1pPr algn="ctr">
              <a:defRPr sz="3200" b="1">
                <a:solidFill>
                  <a:schemeClr val="bg1"/>
                </a:solidFill>
              </a:defRPr>
            </a:lvl1pPr>
          </a:lstStyle>
          <a:p>
            <a:pPr lvl="0"/>
            <a:r>
              <a:rPr kumimoji="1" lang="ja-JP" altLang="en-US" dirty="0"/>
              <a:t>１</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8176334" y="179999"/>
            <a:ext cx="967666"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8178085" y="172402"/>
            <a:ext cx="965914"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p>
        </p:txBody>
      </p:sp>
      <p:sp>
        <p:nvSpPr>
          <p:cNvPr id="6" name="テキスト プレースホルダー 5">
            <a:extLst>
              <a:ext uri="{FF2B5EF4-FFF2-40B4-BE49-F238E27FC236}">
                <a16:creationId xmlns:a16="http://schemas.microsoft.com/office/drawing/2014/main" id="{2532B763-9F7D-9CCE-EC10-D60EC7B6DB43}"/>
              </a:ext>
            </a:extLst>
          </p:cNvPr>
          <p:cNvSpPr>
            <a:spLocks noGrp="1"/>
          </p:cNvSpPr>
          <p:nvPr>
            <p:ph type="body" sz="quarter" idx="18" hasCustomPrompt="1"/>
          </p:nvPr>
        </p:nvSpPr>
        <p:spPr>
          <a:xfrm>
            <a:off x="266700" y="162967"/>
            <a:ext cx="2875745" cy="532492"/>
          </a:xfrm>
        </p:spPr>
        <p:txBody>
          <a:bodyPr anchor="ctr">
            <a:norm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21125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DF">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7661429" y="179999"/>
            <a:ext cx="1482571" cy="396000"/>
          </a:xfrm>
          <a:solidFill>
            <a:srgbClr val="14B1E7"/>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（解答） </a:t>
            </a:r>
          </a:p>
        </p:txBody>
      </p:sp>
    </p:spTree>
    <p:extLst>
      <p:ext uri="{BB962C8B-B14F-4D97-AF65-F5344CB8AC3E}">
        <p14:creationId xmlns:p14="http://schemas.microsoft.com/office/powerpoint/2010/main" val="34040881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222594" y="6526887"/>
            <a:ext cx="4627031"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Agenda</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007-902</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26</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5" r:id="rId3"/>
    <p:sldLayoutId id="2147483676" r:id="rId4"/>
    <p:sldLayoutId id="2147483679" r:id="rId5"/>
    <p:sldLayoutId id="2147483681"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image" Target="../media/image5.png"/><Relationship Id="rId18" Type="http://schemas.openxmlformats.org/officeDocument/2006/relationships/slide" Target="slide23.xml"/><Relationship Id="rId3" Type="http://schemas.openxmlformats.org/officeDocument/2006/relationships/image" Target="../media/image6.png"/><Relationship Id="rId7" Type="http://schemas.openxmlformats.org/officeDocument/2006/relationships/slide" Target="slide14.xml"/><Relationship Id="rId12" Type="http://schemas.openxmlformats.org/officeDocument/2006/relationships/slide" Target="slide15.xml"/><Relationship Id="rId17" Type="http://schemas.openxmlformats.org/officeDocument/2006/relationships/slide" Target="slide21.xml"/><Relationship Id="rId2" Type="http://schemas.openxmlformats.org/officeDocument/2006/relationships/notesSlide" Target="../notesSlides/notesSlide2.xml"/><Relationship Id="rId16" Type="http://schemas.openxmlformats.org/officeDocument/2006/relationships/slide" Target="slide1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3.xml"/><Relationship Id="rId5" Type="http://schemas.openxmlformats.org/officeDocument/2006/relationships/slide" Target="slide12.xml"/><Relationship Id="rId15" Type="http://schemas.openxmlformats.org/officeDocument/2006/relationships/slide" Target="slide17.xml"/><Relationship Id="rId10" Type="http://schemas.openxmlformats.org/officeDocument/2006/relationships/slide" Target="slide6.xml"/><Relationship Id="rId19" Type="http://schemas.openxmlformats.org/officeDocument/2006/relationships/slide" Target="slide25.xml"/><Relationship Id="rId4" Type="http://schemas.openxmlformats.org/officeDocument/2006/relationships/image" Target="../media/image7.png"/><Relationship Id="rId9" Type="http://schemas.openxmlformats.org/officeDocument/2006/relationships/slide" Target="slide8.xml"/><Relationship Id="rId1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4.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334851" y="2902998"/>
            <a:ext cx="8487177" cy="1765312"/>
          </a:xfrm>
        </p:spPr>
        <p:txBody>
          <a:bodyPr/>
          <a:lstStyle/>
          <a:p>
            <a:r>
              <a:rPr lang="en-US" altLang="ja-JP" dirty="0"/>
              <a:t>07</a:t>
            </a:r>
            <a:r>
              <a:rPr kumimoji="1" lang="ja-JP" altLang="en-US" dirty="0"/>
              <a:t>多様な生き方を保障する社会へ</a:t>
            </a:r>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p.16</a:t>
            </a:r>
            <a:r>
              <a:rPr kumimoji="1" lang="ja-JP" altLang="en-US" dirty="0"/>
              <a:t>～</a:t>
            </a:r>
            <a:r>
              <a:rPr kumimoji="1" lang="en-US" altLang="ja-JP" dirty="0"/>
              <a:t>17</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2400575"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3720066" y="2015450"/>
            <a:ext cx="3002852" cy="687387"/>
          </a:xfrm>
        </p:spPr>
        <p:txBody>
          <a:bodyPr/>
          <a:lstStyle/>
          <a:p>
            <a:r>
              <a:rPr lang="ja-JP" altLang="en-US" dirty="0"/>
              <a:t>自分・家族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a:xfrm>
            <a:off x="6330462" y="5239340"/>
            <a:ext cx="2092442" cy="577850"/>
          </a:xfrm>
        </p:spPr>
        <p:txBody>
          <a:bodyPr/>
          <a:lstStyle/>
          <a:p>
            <a:r>
              <a:rPr lang="ja-JP" altLang="en-US" dirty="0"/>
              <a:t>教 </a:t>
            </a:r>
            <a:r>
              <a:rPr lang="en-US" altLang="ja-JP" dirty="0"/>
              <a:t>p.32</a:t>
            </a:r>
            <a:r>
              <a:rPr lang="ja-JP" altLang="en-US" dirty="0"/>
              <a:t>～</a:t>
            </a:r>
            <a:r>
              <a:rPr lang="en-US" altLang="ja-JP" dirty="0"/>
              <a:t>33</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F714D-5912-0B99-ABC7-20F65908F3A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6584E9A-F10C-B684-D138-45DA2E749A12}"/>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6DBEA3BE-BCBB-B75A-8298-B32592B58E47}"/>
              </a:ext>
            </a:extLst>
          </p:cNvPr>
          <p:cNvSpPr>
            <a:spLocks noGrp="1"/>
          </p:cNvSpPr>
          <p:nvPr>
            <p:ph type="title"/>
          </p:nvPr>
        </p:nvSpPr>
        <p:spPr>
          <a:xfrm>
            <a:off x="980266" y="274015"/>
            <a:ext cx="7892249" cy="885084"/>
          </a:xfrm>
        </p:spPr>
        <p:txBody>
          <a:bodyPr/>
          <a:lstStyle/>
          <a:p>
            <a:r>
              <a:rPr lang="ja-JP" altLang="en-US" dirty="0"/>
              <a:t>家族のダイバーシティについて（　　）に</a:t>
            </a:r>
            <a:br>
              <a:rPr lang="en-US" altLang="ja-JP" dirty="0"/>
            </a:br>
            <a:r>
              <a:rPr lang="ja-JP" altLang="en-US" dirty="0"/>
              <a:t>適語を記入しよう。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842DD435-B277-C704-F684-91342EE1BAE8}"/>
              </a:ext>
            </a:extLst>
          </p:cNvPr>
          <p:cNvSpPr>
            <a:spLocks noGrp="1"/>
          </p:cNvSpPr>
          <p:nvPr>
            <p:ph type="body" sz="quarter" idx="15"/>
          </p:nvPr>
        </p:nvSpPr>
        <p:spPr>
          <a:xfrm>
            <a:off x="160986" y="1506828"/>
            <a:ext cx="8711529" cy="4930220"/>
          </a:xfrm>
        </p:spPr>
        <p:txBody>
          <a:bodyPr/>
          <a:lstStyle/>
          <a:p>
            <a:pPr marL="90488"/>
            <a:r>
              <a:rPr kumimoji="1" lang="ja-JP" altLang="en-US" dirty="0"/>
              <a:t>世代も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lang="ja-JP" altLang="en-US" sz="4400" b="1" dirty="0">
                <a:solidFill>
                  <a:srgbClr val="005AFF"/>
                </a:solidFill>
              </a:rPr>
              <a:t>性別 </a:t>
            </a:r>
            <a:r>
              <a:rPr kumimoji="1" lang="ja-JP" altLang="en-US" dirty="0"/>
              <a:t>も必ずしも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sz="4400" b="1" dirty="0">
                <a:solidFill>
                  <a:srgbClr val="005AFF"/>
                </a:solidFill>
              </a:rPr>
              <a:t>一致 </a:t>
            </a:r>
            <a:r>
              <a:rPr kumimoji="1" lang="ja-JP" altLang="en-US" dirty="0"/>
              <a:t>しない人々が家族を構成している。家族が一緒に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仕事 </a:t>
            </a:r>
            <a:r>
              <a:rPr kumimoji="1" lang="ja-JP" altLang="en-US" dirty="0"/>
              <a:t>をする農家や商店がある一方，多くの家庭では家族のそれぞれが異なる職場で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a:t>
            </a:r>
            <a:r>
              <a:rPr lang="ja-JP" altLang="en-US" sz="4400" b="1" dirty="0">
                <a:solidFill>
                  <a:srgbClr val="005AFF"/>
                </a:solidFill>
              </a:rPr>
              <a:t>就労 </a:t>
            </a:r>
            <a:r>
              <a:rPr kumimoji="1" lang="ja-JP" altLang="en-US" dirty="0"/>
              <a:t>している。</a:t>
            </a:r>
            <a:endParaRPr kumimoji="1" lang="en-US" altLang="ja-JP" spc="-100" dirty="0"/>
          </a:p>
        </p:txBody>
      </p:sp>
      <p:sp>
        <p:nvSpPr>
          <p:cNvPr id="5" name="テキスト プレースホルダー 4">
            <a:extLst>
              <a:ext uri="{FF2B5EF4-FFF2-40B4-BE49-F238E27FC236}">
                <a16:creationId xmlns:a16="http://schemas.microsoft.com/office/drawing/2014/main" id="{3C414D61-CE91-3F01-FB94-C0952BD24EE4}"/>
              </a:ext>
            </a:extLst>
          </p:cNvPr>
          <p:cNvSpPr>
            <a:spLocks noGrp="1"/>
          </p:cNvSpPr>
          <p:nvPr>
            <p:ph type="body" sz="quarter" idx="16"/>
          </p:nvPr>
        </p:nvSpPr>
        <p:spPr>
          <a:prstGeom prst="wedgeEllipseCallout">
            <a:avLst>
              <a:gd name="adj1" fmla="val 58491"/>
              <a:gd name="adj2" fmla="val 31223"/>
            </a:avLst>
          </a:prstGeom>
        </p:spPr>
        <p:txBody>
          <a:bodyPr/>
          <a:lstStyle/>
          <a:p>
            <a:r>
              <a:rPr lang="ja-JP" altLang="en-US" dirty="0"/>
              <a:t>４</a:t>
            </a:r>
            <a:endParaRPr kumimoji="1" lang="ja-JP" altLang="en-US" dirty="0"/>
          </a:p>
        </p:txBody>
      </p:sp>
      <p:sp>
        <p:nvSpPr>
          <p:cNvPr id="6" name="テキスト ボックス 5">
            <a:extLst>
              <a:ext uri="{FF2B5EF4-FFF2-40B4-BE49-F238E27FC236}">
                <a16:creationId xmlns:a16="http://schemas.microsoft.com/office/drawing/2014/main" id="{76CB3B12-2DFB-3EE5-97E6-78F1A3EA68E4}"/>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738B32A5-C2F8-0EB0-FFF8-2B79B1E8C587}"/>
              </a:ext>
            </a:extLst>
          </p:cNvPr>
          <p:cNvSpPr/>
          <p:nvPr/>
        </p:nvSpPr>
        <p:spPr>
          <a:xfrm>
            <a:off x="1889418" y="1506828"/>
            <a:ext cx="1796173"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8" name="大かっこ 7">
            <a:extLst>
              <a:ext uri="{FF2B5EF4-FFF2-40B4-BE49-F238E27FC236}">
                <a16:creationId xmlns:a16="http://schemas.microsoft.com/office/drawing/2014/main" id="{EA4BBE94-0ED6-B098-B6C7-1E403A7CD0C1}"/>
              </a:ext>
            </a:extLst>
          </p:cNvPr>
          <p:cNvSpPr/>
          <p:nvPr/>
        </p:nvSpPr>
        <p:spPr>
          <a:xfrm>
            <a:off x="6091304" y="1506827"/>
            <a:ext cx="1796173"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7FA28E80-F1E8-8922-3862-2A3197250B1E}"/>
              </a:ext>
            </a:extLst>
          </p:cNvPr>
          <p:cNvSpPr/>
          <p:nvPr/>
        </p:nvSpPr>
        <p:spPr>
          <a:xfrm>
            <a:off x="2427483" y="2966335"/>
            <a:ext cx="1796173"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5F588FCC-FBC6-7D8C-76F5-72DCB0F922C7}"/>
              </a:ext>
            </a:extLst>
          </p:cNvPr>
          <p:cNvSpPr/>
          <p:nvPr/>
        </p:nvSpPr>
        <p:spPr>
          <a:xfrm>
            <a:off x="4828561" y="4361995"/>
            <a:ext cx="1693537"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83228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99B21-F032-2077-389A-B06E436F7FA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F2DFAC5-BE7E-E902-4204-7F7DF425E49F}"/>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6F49C1BC-CD65-DC41-2252-653442BBD313}"/>
              </a:ext>
            </a:extLst>
          </p:cNvPr>
          <p:cNvSpPr>
            <a:spLocks noGrp="1"/>
          </p:cNvSpPr>
          <p:nvPr>
            <p:ph type="title"/>
          </p:nvPr>
        </p:nvSpPr>
        <p:spPr/>
        <p:txBody>
          <a:bodyPr/>
          <a:lstStyle/>
          <a:p>
            <a:r>
              <a:rPr kumimoji="1" lang="ja-JP" altLang="en-US" dirty="0"/>
              <a:t>４</a:t>
            </a:r>
          </a:p>
        </p:txBody>
      </p:sp>
      <p:sp>
        <p:nvSpPr>
          <p:cNvPr id="4" name="テキスト プレースホルダー 3">
            <a:extLst>
              <a:ext uri="{FF2B5EF4-FFF2-40B4-BE49-F238E27FC236}">
                <a16:creationId xmlns:a16="http://schemas.microsoft.com/office/drawing/2014/main" id="{E7B38D45-303D-0EB0-5B50-B83DB0DCC827}"/>
              </a:ext>
            </a:extLst>
          </p:cNvPr>
          <p:cNvSpPr>
            <a:spLocks noGrp="1"/>
          </p:cNvSpPr>
          <p:nvPr>
            <p:ph type="body" sz="quarter" idx="15"/>
          </p:nvPr>
        </p:nvSpPr>
        <p:spPr>
          <a:xfrm>
            <a:off x="135852" y="736951"/>
            <a:ext cx="8802086" cy="5586575"/>
          </a:xfrm>
        </p:spPr>
        <p:txBody>
          <a:bodyPr/>
          <a:lstStyle/>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家族は，そもそも所属する社会集団の異なる多様な人々の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集まり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であり，家族は，</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ダイバーシティ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（多様性）を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a:t>
            </a:r>
            <a:r>
              <a:rPr lang="ja-JP" altLang="en-US" sz="4400" b="1" dirty="0">
                <a:solidFill>
                  <a:srgbClr val="005AFF"/>
                </a:solidFill>
              </a:rPr>
              <a:t>インクルージョン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（包摂）した集団であるともいえる。多様性のあるメンバーを互いに尊重し，認めあい，共に活躍・成長することができる社会・家族のあり方が，今，求められている。</a:t>
            </a:r>
            <a:endParaRPr kumimoji="1" lang="en-US" altLang="ja-JP" spc="-100" dirty="0"/>
          </a:p>
        </p:txBody>
      </p:sp>
      <p:sp>
        <p:nvSpPr>
          <p:cNvPr id="7" name="テキスト プレースホルダー 6">
            <a:extLst>
              <a:ext uri="{FF2B5EF4-FFF2-40B4-BE49-F238E27FC236}">
                <a16:creationId xmlns:a16="http://schemas.microsoft.com/office/drawing/2014/main" id="{67063D95-5E97-C2E1-29AC-A61A689E22A8}"/>
              </a:ext>
            </a:extLst>
          </p:cNvPr>
          <p:cNvSpPr>
            <a:spLocks noGrp="1"/>
          </p:cNvSpPr>
          <p:nvPr>
            <p:ph type="body" sz="quarter" idx="16"/>
          </p:nvPr>
        </p:nvSpPr>
        <p:spPr>
          <a:xfrm>
            <a:off x="6109006" y="167521"/>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A2363CC4-BC28-5931-589C-10A7F9A22C43}"/>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5A7A12DE-2612-F34F-F61B-A3572AAAD7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F4078DAF-AA27-2D43-41FB-E09BB583351E}"/>
              </a:ext>
            </a:extLst>
          </p:cNvPr>
          <p:cNvSpPr/>
          <p:nvPr/>
        </p:nvSpPr>
        <p:spPr>
          <a:xfrm>
            <a:off x="4809900" y="1393519"/>
            <a:ext cx="218805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C0C2C224-34AC-811C-3A59-33DB010760A1}"/>
              </a:ext>
            </a:extLst>
          </p:cNvPr>
          <p:cNvSpPr/>
          <p:nvPr/>
        </p:nvSpPr>
        <p:spPr>
          <a:xfrm>
            <a:off x="2116463" y="2258043"/>
            <a:ext cx="417237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BC1ED543-437E-BF20-6A75-23980EB8D74B}"/>
              </a:ext>
            </a:extLst>
          </p:cNvPr>
          <p:cNvSpPr/>
          <p:nvPr/>
        </p:nvSpPr>
        <p:spPr>
          <a:xfrm>
            <a:off x="245645" y="2964818"/>
            <a:ext cx="4419661"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21693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2FB047D-A152-4F78-B7FE-1C9B68769C85}"/>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4BEABA70-955C-8771-31A3-DFDE5942A824}"/>
              </a:ext>
            </a:extLst>
          </p:cNvPr>
          <p:cNvSpPr>
            <a:spLocks noGrp="1"/>
          </p:cNvSpPr>
          <p:nvPr>
            <p:ph type="title"/>
          </p:nvPr>
        </p:nvSpPr>
        <p:spPr>
          <a:xfrm>
            <a:off x="669702" y="274014"/>
            <a:ext cx="8306874" cy="1812363"/>
          </a:xfrm>
        </p:spPr>
        <p:txBody>
          <a:bodyPr/>
          <a:lstStyle/>
          <a:p>
            <a:r>
              <a:rPr kumimoji="1" lang="ja-JP" altLang="en-US" dirty="0"/>
              <a:t>私たちの社会に想定されている性別，年齢，</a:t>
            </a:r>
            <a:br>
              <a:rPr kumimoji="1" lang="en-US" altLang="ja-JP" dirty="0"/>
            </a:br>
            <a:r>
              <a:rPr kumimoji="1" lang="ja-JP" altLang="en-US" dirty="0"/>
              <a:t>国籍，人種，民族，宗教，社会的地位，障がいの有無，性的指向・性自認，価値観，働き方などの多様性について考えてみよう。 </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AC6EA18B-19C0-FCFF-CE32-2FF3D77A9CBF}"/>
              </a:ext>
            </a:extLst>
          </p:cNvPr>
          <p:cNvSpPr>
            <a:spLocks noGrp="1"/>
          </p:cNvSpPr>
          <p:nvPr>
            <p:ph type="body" sz="quarter" idx="15"/>
          </p:nvPr>
        </p:nvSpPr>
        <p:spPr>
          <a:xfrm>
            <a:off x="63563" y="2413292"/>
            <a:ext cx="9080437" cy="582252"/>
          </a:xfrm>
        </p:spPr>
        <p:txBody>
          <a:bodyPr/>
          <a:lstStyle/>
          <a:p>
            <a:pPr marL="541338" indent="-541338"/>
            <a:r>
              <a:rPr lang="en-US" altLang="ja-JP" sz="3200" b="1" dirty="0">
                <a:cs typeface="+mj-cs"/>
              </a:rPr>
              <a:t>(1)</a:t>
            </a:r>
            <a:r>
              <a:rPr lang="ja-JP" altLang="en-US" sz="3200" b="1" dirty="0">
                <a:cs typeface="+mj-cs"/>
              </a:rPr>
              <a:t>多様な人々に配慮されていることをあげてみよう。</a:t>
            </a:r>
          </a:p>
        </p:txBody>
      </p:sp>
      <p:sp>
        <p:nvSpPr>
          <p:cNvPr id="5" name="テキスト プレースホルダー 4">
            <a:extLst>
              <a:ext uri="{FF2B5EF4-FFF2-40B4-BE49-F238E27FC236}">
                <a16:creationId xmlns:a16="http://schemas.microsoft.com/office/drawing/2014/main" id="{8DE192C3-FFF3-DBE9-EEA0-1B8B376F5D43}"/>
              </a:ext>
            </a:extLst>
          </p:cNvPr>
          <p:cNvSpPr>
            <a:spLocks noGrp="1"/>
          </p:cNvSpPr>
          <p:nvPr>
            <p:ph type="body" sz="quarter" idx="16"/>
          </p:nvPr>
        </p:nvSpPr>
        <p:spPr>
          <a:xfrm>
            <a:off x="63563" y="274014"/>
            <a:ext cx="714375" cy="658813"/>
          </a:xfrm>
          <a:prstGeom prst="wedgeEllipseCallout">
            <a:avLst>
              <a:gd name="adj1" fmla="val 47674"/>
              <a:gd name="adj2" fmla="val 48816"/>
            </a:avLst>
          </a:prstGeom>
        </p:spPr>
        <p:txBody>
          <a:bodyPr/>
          <a:lstStyle/>
          <a:p>
            <a:r>
              <a:rPr kumimoji="1" lang="ja-JP" altLang="en-US" dirty="0"/>
              <a:t>５</a:t>
            </a:r>
          </a:p>
        </p:txBody>
      </p:sp>
      <p:sp>
        <p:nvSpPr>
          <p:cNvPr id="6" name="テキスト ボックス 5">
            <a:extLst>
              <a:ext uri="{FF2B5EF4-FFF2-40B4-BE49-F238E27FC236}">
                <a16:creationId xmlns:a16="http://schemas.microsoft.com/office/drawing/2014/main" id="{C592F273-EC54-0D40-A453-3D9260A57007}"/>
              </a:ext>
            </a:extLst>
          </p:cNvPr>
          <p:cNvSpPr txBox="1"/>
          <p:nvPr/>
        </p:nvSpPr>
        <p:spPr>
          <a:xfrm>
            <a:off x="8350644" y="389925"/>
            <a:ext cx="522900" cy="396000"/>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テキスト プレースホルダー 3">
            <a:extLst>
              <a:ext uri="{FF2B5EF4-FFF2-40B4-BE49-F238E27FC236}">
                <a16:creationId xmlns:a16="http://schemas.microsoft.com/office/drawing/2014/main" id="{C3717335-4248-68F0-F93C-D0BC7A346265}"/>
              </a:ext>
            </a:extLst>
          </p:cNvPr>
          <p:cNvSpPr txBox="1">
            <a:spLocks/>
          </p:cNvSpPr>
          <p:nvPr/>
        </p:nvSpPr>
        <p:spPr>
          <a:xfrm>
            <a:off x="257578" y="3142446"/>
            <a:ext cx="8615966" cy="3197038"/>
          </a:xfrm>
          <a:prstGeom prst="rect">
            <a:avLst/>
          </a:prstGeom>
          <a:ln w="38100">
            <a:solidFill>
              <a:srgbClr val="9BDFF9"/>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b="1" dirty="0">
                <a:solidFill>
                  <a:srgbClr val="005AFF"/>
                </a:solidFill>
              </a:rPr>
              <a:t>例）</a:t>
            </a:r>
            <a:endParaRPr lang="en-US" altLang="ja-JP" sz="3600" b="1" dirty="0">
              <a:solidFill>
                <a:srgbClr val="005AFF"/>
              </a:solidFill>
            </a:endParaRPr>
          </a:p>
          <a:p>
            <a:r>
              <a:rPr lang="ja-JP" altLang="en-US" sz="3600" b="1" dirty="0">
                <a:solidFill>
                  <a:srgbClr val="005AFF"/>
                </a:solidFill>
              </a:rPr>
              <a:t>性別に関係なく，自由に選べる制服。</a:t>
            </a:r>
            <a:endParaRPr lang="en-US" altLang="ja-JP" sz="3600" b="1" dirty="0">
              <a:solidFill>
                <a:srgbClr val="005AFF"/>
              </a:solidFill>
            </a:endParaRPr>
          </a:p>
          <a:p>
            <a:r>
              <a:rPr lang="ja-JP" altLang="en-US" sz="3600" b="1" dirty="0">
                <a:solidFill>
                  <a:srgbClr val="005AFF"/>
                </a:solidFill>
              </a:rPr>
              <a:t>ハラール食を選べる航空会社。</a:t>
            </a:r>
            <a:endParaRPr lang="en-US" altLang="ja-JP" sz="3600" b="1" dirty="0">
              <a:solidFill>
                <a:srgbClr val="005AFF"/>
              </a:solidFill>
            </a:endParaRPr>
          </a:p>
          <a:p>
            <a:r>
              <a:rPr lang="ja-JP" altLang="en-US" sz="3600" b="1" dirty="0">
                <a:solidFill>
                  <a:srgbClr val="005AFF"/>
                </a:solidFill>
              </a:rPr>
              <a:t>国籍不問の採用・入試。　　</a:t>
            </a:r>
          </a:p>
          <a:p>
            <a:r>
              <a:rPr lang="ja-JP" altLang="en-US" sz="3600" b="1" dirty="0">
                <a:solidFill>
                  <a:srgbClr val="005AFF"/>
                </a:solidFill>
              </a:rPr>
              <a:t>性別不問の採用。定年制度の緩和。</a:t>
            </a:r>
            <a:endParaRPr lang="en-US" altLang="ja-JP" sz="3600" b="1" dirty="0">
              <a:solidFill>
                <a:srgbClr val="005AFF"/>
              </a:solidFill>
            </a:endParaRPr>
          </a:p>
        </p:txBody>
      </p:sp>
      <p:sp>
        <p:nvSpPr>
          <p:cNvPr id="8" name="大かっこ 7">
            <a:extLst>
              <a:ext uri="{FF2B5EF4-FFF2-40B4-BE49-F238E27FC236}">
                <a16:creationId xmlns:a16="http://schemas.microsoft.com/office/drawing/2014/main" id="{FCE8C574-55EA-5BB5-7C6B-38656553E123}"/>
              </a:ext>
            </a:extLst>
          </p:cNvPr>
          <p:cNvSpPr/>
          <p:nvPr/>
        </p:nvSpPr>
        <p:spPr>
          <a:xfrm>
            <a:off x="376117" y="3770140"/>
            <a:ext cx="8378887" cy="2363374"/>
          </a:xfrm>
          <a:prstGeom prst="bracketPair">
            <a:avLst>
              <a:gd name="adj" fmla="val 6072"/>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89308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64B10-2370-3906-D84D-215855A75D6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4370279-9D5C-73E5-D5D5-BC8B79CB9CE0}"/>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3" name="タイトル 2">
            <a:extLst>
              <a:ext uri="{FF2B5EF4-FFF2-40B4-BE49-F238E27FC236}">
                <a16:creationId xmlns:a16="http://schemas.microsoft.com/office/drawing/2014/main" id="{2A1C3434-CC2C-6EAB-53AA-4B74E390EFCE}"/>
              </a:ext>
            </a:extLst>
          </p:cNvPr>
          <p:cNvSpPr>
            <a:spLocks noGrp="1"/>
          </p:cNvSpPr>
          <p:nvPr>
            <p:ph type="title"/>
          </p:nvPr>
        </p:nvSpPr>
        <p:spPr/>
        <p:txBody>
          <a:bodyPr/>
          <a:lstStyle/>
          <a:p>
            <a:r>
              <a:rPr lang="ja-JP" altLang="en-US" dirty="0"/>
              <a:t>５</a:t>
            </a:r>
            <a:endParaRPr kumimoji="1" lang="ja-JP" altLang="en-US" dirty="0"/>
          </a:p>
        </p:txBody>
      </p:sp>
      <p:sp>
        <p:nvSpPr>
          <p:cNvPr id="4" name="テキスト プレースホルダー 3">
            <a:extLst>
              <a:ext uri="{FF2B5EF4-FFF2-40B4-BE49-F238E27FC236}">
                <a16:creationId xmlns:a16="http://schemas.microsoft.com/office/drawing/2014/main" id="{853035A4-02ED-9301-D7CD-BE62C4CD3EA1}"/>
              </a:ext>
            </a:extLst>
          </p:cNvPr>
          <p:cNvSpPr>
            <a:spLocks noGrp="1"/>
          </p:cNvSpPr>
          <p:nvPr>
            <p:ph type="body" sz="quarter" idx="15"/>
          </p:nvPr>
        </p:nvSpPr>
        <p:spPr>
          <a:xfrm>
            <a:off x="147671" y="653937"/>
            <a:ext cx="8848658" cy="1974183"/>
          </a:xfrm>
        </p:spPr>
        <p:txBody>
          <a:bodyPr>
            <a:normAutofit/>
          </a:bodyPr>
          <a:lstStyle/>
          <a:p>
            <a:pPr marL="720725" indent="-720725"/>
            <a:r>
              <a:rPr kumimoji="1" lang="ja-JP" altLang="en-US" sz="3200" b="1" dirty="0"/>
              <a:t>（</a:t>
            </a:r>
            <a:r>
              <a:rPr kumimoji="1" lang="en-US" altLang="ja-JP" sz="3200" b="1" dirty="0"/>
              <a:t>2</a:t>
            </a:r>
            <a:r>
              <a:rPr kumimoji="1" lang="ja-JP" altLang="en-US" sz="3200" b="1" dirty="0"/>
              <a:t>）多様な人々を排除しないための配慮が足りないことをあげてみよう。</a:t>
            </a:r>
            <a:endParaRPr kumimoji="1" lang="en-US" altLang="ja-JP" sz="3200" b="1" spc="-100" dirty="0"/>
          </a:p>
        </p:txBody>
      </p:sp>
      <p:sp>
        <p:nvSpPr>
          <p:cNvPr id="5" name="テキスト プレースホルダー 4">
            <a:extLst>
              <a:ext uri="{FF2B5EF4-FFF2-40B4-BE49-F238E27FC236}">
                <a16:creationId xmlns:a16="http://schemas.microsoft.com/office/drawing/2014/main" id="{C9B6A940-248D-33FC-7C78-B648603C9E05}"/>
              </a:ext>
            </a:extLst>
          </p:cNvPr>
          <p:cNvSpPr>
            <a:spLocks noGrp="1"/>
          </p:cNvSpPr>
          <p:nvPr>
            <p:ph type="body" sz="quarter" idx="16"/>
          </p:nvPr>
        </p:nvSpPr>
        <p:spPr>
          <a:xfrm>
            <a:off x="6075089" y="179999"/>
            <a:ext cx="1384915" cy="420956"/>
          </a:xfrm>
        </p:spPr>
        <p:txBody>
          <a:bodyPr/>
          <a:lstStyle/>
          <a:p>
            <a:pPr algn="r"/>
            <a:r>
              <a:rPr lang="ja-JP" altLang="en-US" b="0" dirty="0"/>
              <a:t>（</a:t>
            </a:r>
            <a:r>
              <a:rPr lang="en-US" altLang="ja-JP" b="0" dirty="0"/>
              <a:t>2/2</a:t>
            </a:r>
            <a:r>
              <a:rPr lang="ja-JP" altLang="en-US" b="0" dirty="0"/>
              <a:t>）</a:t>
            </a:r>
            <a:endParaRPr kumimoji="1" lang="ja-JP" altLang="en-US" b="0" dirty="0"/>
          </a:p>
        </p:txBody>
      </p:sp>
      <p:sp>
        <p:nvSpPr>
          <p:cNvPr id="6" name="テキスト プレースホルダー 3">
            <a:extLst>
              <a:ext uri="{FF2B5EF4-FFF2-40B4-BE49-F238E27FC236}">
                <a16:creationId xmlns:a16="http://schemas.microsoft.com/office/drawing/2014/main" id="{3C81962E-1759-7234-3537-FE5AE4A2EE08}"/>
              </a:ext>
            </a:extLst>
          </p:cNvPr>
          <p:cNvSpPr txBox="1">
            <a:spLocks/>
          </p:cNvSpPr>
          <p:nvPr/>
        </p:nvSpPr>
        <p:spPr>
          <a:xfrm>
            <a:off x="257578" y="1842868"/>
            <a:ext cx="8500056" cy="4496615"/>
          </a:xfrm>
          <a:prstGeom prst="rect">
            <a:avLst/>
          </a:prstGeom>
          <a:ln w="38100">
            <a:solidFill>
              <a:srgbClr val="9BDFF9"/>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3600" b="1" dirty="0">
                <a:solidFill>
                  <a:srgbClr val="005AFF"/>
                </a:solidFill>
              </a:rPr>
              <a:t>例）</a:t>
            </a:r>
            <a:endParaRPr lang="en-US" altLang="ja-JP" sz="3600" b="1" dirty="0">
              <a:solidFill>
                <a:srgbClr val="005AFF"/>
              </a:solidFill>
            </a:endParaRPr>
          </a:p>
          <a:p>
            <a:pPr marL="360363" indent="-360363">
              <a:buFont typeface="Arial" panose="020B0604020202020204" pitchFamily="34" charset="0"/>
              <a:buChar char="•"/>
            </a:pPr>
            <a:r>
              <a:rPr lang="ja-JP" altLang="en-US" sz="3600" b="1" dirty="0">
                <a:solidFill>
                  <a:srgbClr val="005AFF"/>
                </a:solidFill>
              </a:rPr>
              <a:t>年齢による定年制度。</a:t>
            </a:r>
            <a:endParaRPr lang="en-US" altLang="ja-JP" sz="3600" b="1" dirty="0">
              <a:solidFill>
                <a:srgbClr val="005AFF"/>
              </a:solidFill>
            </a:endParaRPr>
          </a:p>
          <a:p>
            <a:pPr marL="360363" indent="-360363">
              <a:buFont typeface="Arial" panose="020B0604020202020204" pitchFamily="34" charset="0"/>
              <a:buChar char="•"/>
            </a:pPr>
            <a:r>
              <a:rPr lang="ja-JP" altLang="en-US" sz="3600" b="1" dirty="0">
                <a:solidFill>
                  <a:srgbClr val="005AFF"/>
                </a:solidFill>
              </a:rPr>
              <a:t>宗教的な配慮がない職場環境。</a:t>
            </a:r>
            <a:endParaRPr lang="en-US" altLang="ja-JP" sz="3600" b="1" dirty="0">
              <a:solidFill>
                <a:srgbClr val="005AFF"/>
              </a:solidFill>
            </a:endParaRPr>
          </a:p>
          <a:p>
            <a:pPr marL="360363" indent="-360363">
              <a:buFont typeface="Arial" panose="020B0604020202020204" pitchFamily="34" charset="0"/>
              <a:buChar char="•"/>
            </a:pPr>
            <a:r>
              <a:rPr lang="ja-JP" altLang="en-US" sz="3600" b="1" dirty="0">
                <a:solidFill>
                  <a:srgbClr val="005AFF"/>
                </a:solidFill>
              </a:rPr>
              <a:t>性自認の多様性に配慮がない更衣室やトイレ。</a:t>
            </a:r>
            <a:endParaRPr lang="en-US" altLang="ja-JP" sz="3600" b="1" dirty="0">
              <a:solidFill>
                <a:srgbClr val="005AFF"/>
              </a:solidFill>
            </a:endParaRPr>
          </a:p>
          <a:p>
            <a:pPr marL="360363" indent="-360363">
              <a:buFont typeface="Arial" panose="020B0604020202020204" pitchFamily="34" charset="0"/>
              <a:buChar char="•"/>
            </a:pPr>
            <a:r>
              <a:rPr lang="ja-JP" altLang="en-US" sz="3600" b="1" dirty="0">
                <a:solidFill>
                  <a:srgbClr val="005AFF"/>
                </a:solidFill>
              </a:rPr>
              <a:t>人種を問う採用試験。</a:t>
            </a:r>
            <a:endParaRPr lang="en-US" altLang="ja-JP" sz="3600" b="1" dirty="0">
              <a:solidFill>
                <a:srgbClr val="005AFF"/>
              </a:solidFill>
            </a:endParaRPr>
          </a:p>
          <a:p>
            <a:pPr marL="360363" indent="-360363">
              <a:buFont typeface="Arial" panose="020B0604020202020204" pitchFamily="34" charset="0"/>
              <a:buChar char="•"/>
            </a:pPr>
            <a:r>
              <a:rPr lang="ja-JP" altLang="en-US" sz="3600" b="1" dirty="0">
                <a:solidFill>
                  <a:srgbClr val="005AFF"/>
                </a:solidFill>
              </a:rPr>
              <a:t>人種や年齢を問う入居要件。</a:t>
            </a:r>
            <a:endParaRPr lang="en-US" altLang="ja-JP" sz="3600" b="1" dirty="0">
              <a:solidFill>
                <a:srgbClr val="005AFF"/>
              </a:solidFill>
            </a:endParaRPr>
          </a:p>
        </p:txBody>
      </p:sp>
      <p:sp>
        <p:nvSpPr>
          <p:cNvPr id="8" name="テキスト ボックス 7">
            <a:extLst>
              <a:ext uri="{FF2B5EF4-FFF2-40B4-BE49-F238E27FC236}">
                <a16:creationId xmlns:a16="http://schemas.microsoft.com/office/drawing/2014/main" id="{46393E89-E74D-5C63-B456-80F095EBDAAD}"/>
              </a:ext>
            </a:extLst>
          </p:cNvPr>
          <p:cNvSpPr txBox="1"/>
          <p:nvPr/>
        </p:nvSpPr>
        <p:spPr>
          <a:xfrm>
            <a:off x="7556719" y="179999"/>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9" name="大かっこ 8">
            <a:extLst>
              <a:ext uri="{FF2B5EF4-FFF2-40B4-BE49-F238E27FC236}">
                <a16:creationId xmlns:a16="http://schemas.microsoft.com/office/drawing/2014/main" id="{68DA72A1-3888-7A60-2292-89FE54678FE4}"/>
              </a:ext>
            </a:extLst>
          </p:cNvPr>
          <p:cNvSpPr/>
          <p:nvPr/>
        </p:nvSpPr>
        <p:spPr>
          <a:xfrm>
            <a:off x="367606" y="2489982"/>
            <a:ext cx="8280000" cy="3559256"/>
          </a:xfrm>
          <a:prstGeom prst="bracketPair">
            <a:avLst>
              <a:gd name="adj" fmla="val 4993"/>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7" name="図 6" descr="back.png">
            <a:hlinkClick r:id="rId2" action="ppaction://hlinksldjump"/>
            <a:extLst>
              <a:ext uri="{FF2B5EF4-FFF2-40B4-BE49-F238E27FC236}">
                <a16:creationId xmlns:a16="http://schemas.microsoft.com/office/drawing/2014/main" id="{67FB9EB0-BE3B-4E72-5F86-499F2C3AB5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7138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7B57-4DDB-980C-4D4E-7CE3969DA11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F9EEAEE-05E1-42AF-CE1C-91561551E15A}"/>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3" name="タイトル 2">
            <a:extLst>
              <a:ext uri="{FF2B5EF4-FFF2-40B4-BE49-F238E27FC236}">
                <a16:creationId xmlns:a16="http://schemas.microsoft.com/office/drawing/2014/main" id="{084685CE-E7DF-D868-5AB7-7F4EF9951258}"/>
              </a:ext>
            </a:extLst>
          </p:cNvPr>
          <p:cNvSpPr>
            <a:spLocks noGrp="1"/>
          </p:cNvSpPr>
          <p:nvPr>
            <p:ph type="title"/>
          </p:nvPr>
        </p:nvSpPr>
        <p:spPr>
          <a:xfrm>
            <a:off x="856044" y="212420"/>
            <a:ext cx="8022066" cy="1011074"/>
          </a:xfrm>
        </p:spPr>
        <p:txBody>
          <a:bodyPr/>
          <a:lstStyle/>
          <a:p>
            <a:r>
              <a:rPr kumimoji="1" lang="ja-JP" altLang="en-US" dirty="0"/>
              <a:t>「インクルーシブ教育」について調べ，</a:t>
            </a:r>
            <a:br>
              <a:rPr kumimoji="1" lang="en-US" altLang="ja-JP" dirty="0"/>
            </a:br>
            <a:r>
              <a:rPr kumimoji="1" lang="ja-JP" altLang="en-US" dirty="0"/>
              <a:t>どのような試みがなされているか調べよう。</a:t>
            </a:r>
            <a:endParaRPr kumimoji="1" lang="ja-JP" altLang="en-US" b="0" dirty="0"/>
          </a:p>
        </p:txBody>
      </p:sp>
      <p:sp>
        <p:nvSpPr>
          <p:cNvPr id="4" name="テキスト プレースホルダー 3">
            <a:extLst>
              <a:ext uri="{FF2B5EF4-FFF2-40B4-BE49-F238E27FC236}">
                <a16:creationId xmlns:a16="http://schemas.microsoft.com/office/drawing/2014/main" id="{FA67ABB4-1925-4BBF-4E96-820D1AA56071}"/>
              </a:ext>
            </a:extLst>
          </p:cNvPr>
          <p:cNvSpPr>
            <a:spLocks noGrp="1"/>
          </p:cNvSpPr>
          <p:nvPr>
            <p:ph type="body" sz="quarter" idx="15"/>
          </p:nvPr>
        </p:nvSpPr>
        <p:spPr>
          <a:xfrm>
            <a:off x="159114" y="1332561"/>
            <a:ext cx="8822028" cy="5081492"/>
          </a:xfrm>
          <a:ln w="38100">
            <a:solidFill>
              <a:srgbClr val="9BDFF9"/>
            </a:solidFill>
          </a:ln>
        </p:spPr>
        <p:txBody>
          <a:bodyPr>
            <a:noAutofit/>
          </a:bodyPr>
          <a:lstStyle/>
          <a:p>
            <a:pPr marL="811213" indent="-811213"/>
            <a:r>
              <a:rPr lang="ja-JP" altLang="en-US" sz="3000" b="1" dirty="0">
                <a:solidFill>
                  <a:srgbClr val="005AFF"/>
                </a:solidFill>
              </a:rPr>
              <a:t>例）</a:t>
            </a:r>
            <a:endParaRPr lang="en-US" altLang="ja-JP" sz="3000" b="1" dirty="0">
              <a:solidFill>
                <a:srgbClr val="005AFF"/>
              </a:solidFill>
            </a:endParaRPr>
          </a:p>
          <a:p>
            <a:pPr marL="269875" indent="-269875">
              <a:buFont typeface="Arial" panose="020B0604020202020204" pitchFamily="34" charset="0"/>
              <a:buChar char="•"/>
            </a:pPr>
            <a:r>
              <a:rPr lang="ja-JP" altLang="en-US" sz="3000" b="1" dirty="0">
                <a:solidFill>
                  <a:srgbClr val="005AFF"/>
                </a:solidFill>
              </a:rPr>
              <a:t>日本では，障がいのある子どもと障がいのない子どもの交流および共同学習を推進。</a:t>
            </a:r>
          </a:p>
          <a:p>
            <a:pPr marL="269875" indent="-269875">
              <a:buFont typeface="Arial" panose="020B0604020202020204" pitchFamily="34" charset="0"/>
              <a:buChar char="•"/>
            </a:pPr>
            <a:r>
              <a:rPr lang="ja-JP" altLang="en-US" sz="3000" b="1" dirty="0">
                <a:solidFill>
                  <a:srgbClr val="005AFF"/>
                </a:solidFill>
              </a:rPr>
              <a:t>イギリスでは特別支援学校に通うには重度の障がいを持つという判定書が必要になり，ほとんどが地区の通常の学校に通う。</a:t>
            </a:r>
          </a:p>
          <a:p>
            <a:pPr marL="269875" indent="-269875">
              <a:buFont typeface="Arial" panose="020B0604020202020204" pitchFamily="34" charset="0"/>
              <a:buChar char="•"/>
            </a:pPr>
            <a:r>
              <a:rPr lang="ja-JP" altLang="en-US" sz="3000" b="1" dirty="0">
                <a:solidFill>
                  <a:srgbClr val="005AFF"/>
                </a:solidFill>
              </a:rPr>
              <a:t>フィンランドでは，一つひとつの学校に，特別教育専門教員，看護師，心理職員，ソーシャルワーカーがいて，子どもが学習を達成し，個性を発揮できるようにカウンセリングできる体制になっている。</a:t>
            </a:r>
            <a:endParaRPr lang="en-US" altLang="ja-JP" sz="3000" b="1" dirty="0">
              <a:solidFill>
                <a:srgbClr val="005AFF"/>
              </a:solidFill>
            </a:endParaRPr>
          </a:p>
        </p:txBody>
      </p:sp>
      <p:sp>
        <p:nvSpPr>
          <p:cNvPr id="5" name="テキスト プレースホルダー 4">
            <a:extLst>
              <a:ext uri="{FF2B5EF4-FFF2-40B4-BE49-F238E27FC236}">
                <a16:creationId xmlns:a16="http://schemas.microsoft.com/office/drawing/2014/main" id="{A6A50BF2-BB2D-B83C-FF6C-AA3C0F4A61C7}"/>
              </a:ext>
            </a:extLst>
          </p:cNvPr>
          <p:cNvSpPr>
            <a:spLocks noGrp="1"/>
          </p:cNvSpPr>
          <p:nvPr>
            <p:ph type="body" sz="quarter" idx="16"/>
          </p:nvPr>
        </p:nvSpPr>
        <p:spPr>
          <a:xfrm>
            <a:off x="141668" y="212419"/>
            <a:ext cx="714375" cy="658813"/>
          </a:xfrm>
        </p:spPr>
        <p:txBody>
          <a:bodyPr/>
          <a:lstStyle/>
          <a:p>
            <a:r>
              <a:rPr kumimoji="1" lang="ja-JP" altLang="en-US" dirty="0"/>
              <a:t>６</a:t>
            </a:r>
          </a:p>
        </p:txBody>
      </p:sp>
      <p:sp>
        <p:nvSpPr>
          <p:cNvPr id="8" name="テキスト ボックス 7">
            <a:extLst>
              <a:ext uri="{FF2B5EF4-FFF2-40B4-BE49-F238E27FC236}">
                <a16:creationId xmlns:a16="http://schemas.microsoft.com/office/drawing/2014/main" id="{8D0D3A2A-D45D-4775-3B13-D0572BD3D5ED}"/>
              </a:ext>
            </a:extLst>
          </p:cNvPr>
          <p:cNvSpPr txBox="1"/>
          <p:nvPr/>
        </p:nvSpPr>
        <p:spPr>
          <a:xfrm>
            <a:off x="8277936" y="292710"/>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6" name="大かっこ 5">
            <a:extLst>
              <a:ext uri="{FF2B5EF4-FFF2-40B4-BE49-F238E27FC236}">
                <a16:creationId xmlns:a16="http://schemas.microsoft.com/office/drawing/2014/main" id="{B296C98F-5270-1045-FD0B-E72C744BC370}"/>
              </a:ext>
            </a:extLst>
          </p:cNvPr>
          <p:cNvSpPr/>
          <p:nvPr/>
        </p:nvSpPr>
        <p:spPr>
          <a:xfrm>
            <a:off x="267024" y="1927273"/>
            <a:ext cx="8606207" cy="4428000"/>
          </a:xfrm>
          <a:prstGeom prst="bracketPair">
            <a:avLst>
              <a:gd name="adj" fmla="val 3284"/>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11" name="図 10" descr="back.png">
            <a:hlinkClick r:id="rId3" action="ppaction://hlinksldjump"/>
            <a:extLst>
              <a:ext uri="{FF2B5EF4-FFF2-40B4-BE49-F238E27FC236}">
                <a16:creationId xmlns:a16="http://schemas.microsoft.com/office/drawing/2014/main" id="{09ABDB7B-A866-C232-CB4D-6F7378D67D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53759"/>
            <a:ext cx="829001" cy="469361"/>
          </a:xfrm>
          <a:prstGeom prst="rect">
            <a:avLst/>
          </a:prstGeom>
        </p:spPr>
      </p:pic>
    </p:spTree>
    <p:extLst>
      <p:ext uri="{BB962C8B-B14F-4D97-AF65-F5344CB8AC3E}">
        <p14:creationId xmlns:p14="http://schemas.microsoft.com/office/powerpoint/2010/main" val="206431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9D84CE-DE31-132A-A8AE-A13B582743B9}"/>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3" name="タイトル 2">
            <a:extLst>
              <a:ext uri="{FF2B5EF4-FFF2-40B4-BE49-F238E27FC236}">
                <a16:creationId xmlns:a16="http://schemas.microsoft.com/office/drawing/2014/main" id="{954D5BB6-58B3-C1E0-C4AF-F20BABB9B77C}"/>
              </a:ext>
            </a:extLst>
          </p:cNvPr>
          <p:cNvSpPr>
            <a:spLocks noGrp="1"/>
          </p:cNvSpPr>
          <p:nvPr>
            <p:ph type="title"/>
          </p:nvPr>
        </p:nvSpPr>
        <p:spPr/>
        <p:txBody>
          <a:bodyPr/>
          <a:lstStyle/>
          <a:p>
            <a:r>
              <a:rPr kumimoji="1" lang="ja-JP" altLang="en-US" dirty="0"/>
              <a:t>１（問題）</a:t>
            </a:r>
          </a:p>
        </p:txBody>
      </p:sp>
      <p:pic>
        <p:nvPicPr>
          <p:cNvPr id="5" name="図 4">
            <a:extLst>
              <a:ext uri="{FF2B5EF4-FFF2-40B4-BE49-F238E27FC236}">
                <a16:creationId xmlns:a16="http://schemas.microsoft.com/office/drawing/2014/main" id="{9AD18216-B0ED-BD87-355B-C6EF451CBFC1}"/>
              </a:ext>
            </a:extLst>
          </p:cNvPr>
          <p:cNvPicPr>
            <a:picLocks noChangeAspect="1"/>
          </p:cNvPicPr>
          <p:nvPr/>
        </p:nvPicPr>
        <p:blipFill>
          <a:blip r:embed="rId2"/>
          <a:stretch>
            <a:fillRect/>
          </a:stretch>
        </p:blipFill>
        <p:spPr>
          <a:xfrm>
            <a:off x="20024" y="905472"/>
            <a:ext cx="9111706" cy="3507908"/>
          </a:xfrm>
          <a:prstGeom prst="rect">
            <a:avLst/>
          </a:prstGeom>
        </p:spPr>
      </p:pic>
    </p:spTree>
    <p:extLst>
      <p:ext uri="{BB962C8B-B14F-4D97-AF65-F5344CB8AC3E}">
        <p14:creationId xmlns:p14="http://schemas.microsoft.com/office/powerpoint/2010/main" val="2529270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8E892-068E-0628-3FEF-9E8603C13FB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A63F631-6D2D-4B9B-269B-B6E1C05D40ED}"/>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3" name="タイトル 2">
            <a:extLst>
              <a:ext uri="{FF2B5EF4-FFF2-40B4-BE49-F238E27FC236}">
                <a16:creationId xmlns:a16="http://schemas.microsoft.com/office/drawing/2014/main" id="{9CC24B96-EF17-DEF3-6B77-ADF3F5D961A8}"/>
              </a:ext>
            </a:extLst>
          </p:cNvPr>
          <p:cNvSpPr>
            <a:spLocks noGrp="1"/>
          </p:cNvSpPr>
          <p:nvPr>
            <p:ph type="title"/>
          </p:nvPr>
        </p:nvSpPr>
        <p:spPr/>
        <p:txBody>
          <a:bodyPr/>
          <a:lstStyle/>
          <a:p>
            <a:r>
              <a:rPr kumimoji="1" lang="ja-JP" altLang="en-US" dirty="0"/>
              <a:t>１（解答）</a:t>
            </a:r>
          </a:p>
        </p:txBody>
      </p:sp>
      <p:pic>
        <p:nvPicPr>
          <p:cNvPr id="5" name="図 4">
            <a:extLst>
              <a:ext uri="{FF2B5EF4-FFF2-40B4-BE49-F238E27FC236}">
                <a16:creationId xmlns:a16="http://schemas.microsoft.com/office/drawing/2014/main" id="{1DDB3D6A-2C33-B45F-590D-62B47C034AC1}"/>
              </a:ext>
            </a:extLst>
          </p:cNvPr>
          <p:cNvPicPr>
            <a:picLocks noChangeAspect="1"/>
          </p:cNvPicPr>
          <p:nvPr/>
        </p:nvPicPr>
        <p:blipFill>
          <a:blip r:embed="rId2"/>
          <a:stretch>
            <a:fillRect/>
          </a:stretch>
        </p:blipFill>
        <p:spPr>
          <a:xfrm>
            <a:off x="0" y="809624"/>
            <a:ext cx="9128922" cy="3533775"/>
          </a:xfrm>
          <a:prstGeom prst="rect">
            <a:avLst/>
          </a:prstGeom>
        </p:spPr>
      </p:pic>
      <p:pic>
        <p:nvPicPr>
          <p:cNvPr id="4" name="図 3" descr="back.png">
            <a:hlinkClick r:id="rId3" action="ppaction://hlinksldjump"/>
            <a:extLst>
              <a:ext uri="{FF2B5EF4-FFF2-40B4-BE49-F238E27FC236}">
                <a16:creationId xmlns:a16="http://schemas.microsoft.com/office/drawing/2014/main" id="{6CB7D05D-E4AC-9CB6-CAE3-E331C2FDE587}"/>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932611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6BF75-399F-470D-9DD7-E55E31B2E15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C5F3000-FD95-EF49-8A60-7BFEF7FF9157}"/>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3" name="タイトル 2">
            <a:extLst>
              <a:ext uri="{FF2B5EF4-FFF2-40B4-BE49-F238E27FC236}">
                <a16:creationId xmlns:a16="http://schemas.microsoft.com/office/drawing/2014/main" id="{473A90C6-E531-2F68-F1A1-860F3A5ADF97}"/>
              </a:ext>
            </a:extLst>
          </p:cNvPr>
          <p:cNvSpPr>
            <a:spLocks noGrp="1"/>
          </p:cNvSpPr>
          <p:nvPr>
            <p:ph type="title"/>
          </p:nvPr>
        </p:nvSpPr>
        <p:spPr/>
        <p:txBody>
          <a:bodyPr/>
          <a:lstStyle/>
          <a:p>
            <a:r>
              <a:rPr kumimoji="1" lang="ja-JP" altLang="en-US" dirty="0"/>
              <a:t>２（問題）</a:t>
            </a:r>
          </a:p>
        </p:txBody>
      </p:sp>
      <p:pic>
        <p:nvPicPr>
          <p:cNvPr id="5" name="図 4">
            <a:extLst>
              <a:ext uri="{FF2B5EF4-FFF2-40B4-BE49-F238E27FC236}">
                <a16:creationId xmlns:a16="http://schemas.microsoft.com/office/drawing/2014/main" id="{D02C9E38-64F0-DFC2-596D-5828EF7B8145}"/>
              </a:ext>
            </a:extLst>
          </p:cNvPr>
          <p:cNvPicPr>
            <a:picLocks noChangeAspect="1"/>
          </p:cNvPicPr>
          <p:nvPr/>
        </p:nvPicPr>
        <p:blipFill>
          <a:blip r:embed="rId2"/>
          <a:stretch>
            <a:fillRect/>
          </a:stretch>
        </p:blipFill>
        <p:spPr>
          <a:xfrm>
            <a:off x="20025" y="898163"/>
            <a:ext cx="9123976" cy="2605440"/>
          </a:xfrm>
          <a:prstGeom prst="rect">
            <a:avLst/>
          </a:prstGeom>
        </p:spPr>
      </p:pic>
    </p:spTree>
    <p:extLst>
      <p:ext uri="{BB962C8B-B14F-4D97-AF65-F5344CB8AC3E}">
        <p14:creationId xmlns:p14="http://schemas.microsoft.com/office/powerpoint/2010/main" val="130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37590-C743-79B3-1915-4F77028422C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9BC80A8-1672-4AC0-6489-371846843B7C}"/>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6A78EA2C-CD8D-67F9-AD15-14CBD1E1A240}"/>
              </a:ext>
            </a:extLst>
          </p:cNvPr>
          <p:cNvSpPr>
            <a:spLocks noGrp="1"/>
          </p:cNvSpPr>
          <p:nvPr>
            <p:ph type="title"/>
          </p:nvPr>
        </p:nvSpPr>
        <p:spPr/>
        <p:txBody>
          <a:bodyPr/>
          <a:lstStyle/>
          <a:p>
            <a:r>
              <a:rPr lang="ja-JP" altLang="en-US" dirty="0"/>
              <a:t>２</a:t>
            </a:r>
            <a:r>
              <a:rPr kumimoji="1" lang="ja-JP" altLang="en-US" dirty="0"/>
              <a:t>（解答）</a:t>
            </a:r>
          </a:p>
        </p:txBody>
      </p:sp>
      <p:pic>
        <p:nvPicPr>
          <p:cNvPr id="6" name="図 5">
            <a:extLst>
              <a:ext uri="{FF2B5EF4-FFF2-40B4-BE49-F238E27FC236}">
                <a16:creationId xmlns:a16="http://schemas.microsoft.com/office/drawing/2014/main" id="{B9A54E7E-9DDE-5650-CE7E-D8D93A4BA2EE}"/>
              </a:ext>
            </a:extLst>
          </p:cNvPr>
          <p:cNvPicPr>
            <a:picLocks noChangeAspect="1"/>
          </p:cNvPicPr>
          <p:nvPr/>
        </p:nvPicPr>
        <p:blipFill>
          <a:blip r:embed="rId2"/>
          <a:stretch>
            <a:fillRect/>
          </a:stretch>
        </p:blipFill>
        <p:spPr>
          <a:xfrm>
            <a:off x="20024" y="794923"/>
            <a:ext cx="9123976" cy="2634077"/>
          </a:xfrm>
          <a:prstGeom prst="rect">
            <a:avLst/>
          </a:prstGeom>
        </p:spPr>
      </p:pic>
      <p:pic>
        <p:nvPicPr>
          <p:cNvPr id="4" name="図 3" descr="back.png">
            <a:hlinkClick r:id="rId3" action="ppaction://hlinksldjump"/>
            <a:extLst>
              <a:ext uri="{FF2B5EF4-FFF2-40B4-BE49-F238E27FC236}">
                <a16:creationId xmlns:a16="http://schemas.microsoft.com/office/drawing/2014/main" id="{03D11E92-41D1-D157-2885-56BB30A971CC}"/>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155034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7AC53-18CE-655C-7553-D2C77CC7851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5F50ED6-31AF-6612-18F6-B7E1B20DFF8B}"/>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22459818-7AB6-522D-91B4-FD2388993F79}"/>
              </a:ext>
            </a:extLst>
          </p:cNvPr>
          <p:cNvSpPr>
            <a:spLocks noGrp="1"/>
          </p:cNvSpPr>
          <p:nvPr>
            <p:ph type="title"/>
          </p:nvPr>
        </p:nvSpPr>
        <p:spPr/>
        <p:txBody>
          <a:bodyPr/>
          <a:lstStyle/>
          <a:p>
            <a:r>
              <a:rPr kumimoji="1" lang="ja-JP" altLang="en-US" dirty="0"/>
              <a:t>３（問題）</a:t>
            </a:r>
          </a:p>
        </p:txBody>
      </p:sp>
      <p:pic>
        <p:nvPicPr>
          <p:cNvPr id="5" name="図 4">
            <a:extLst>
              <a:ext uri="{FF2B5EF4-FFF2-40B4-BE49-F238E27FC236}">
                <a16:creationId xmlns:a16="http://schemas.microsoft.com/office/drawing/2014/main" id="{8D058DF6-64BE-64D0-1293-52C1B53FFCB8}"/>
              </a:ext>
            </a:extLst>
          </p:cNvPr>
          <p:cNvPicPr>
            <a:picLocks noChangeAspect="1"/>
          </p:cNvPicPr>
          <p:nvPr/>
        </p:nvPicPr>
        <p:blipFill>
          <a:blip r:embed="rId2"/>
          <a:stretch>
            <a:fillRect/>
          </a:stretch>
        </p:blipFill>
        <p:spPr>
          <a:xfrm>
            <a:off x="20024" y="821093"/>
            <a:ext cx="9088532" cy="3219061"/>
          </a:xfrm>
          <a:prstGeom prst="rect">
            <a:avLst/>
          </a:prstGeom>
        </p:spPr>
      </p:pic>
    </p:spTree>
    <p:extLst>
      <p:ext uri="{BB962C8B-B14F-4D97-AF65-F5344CB8AC3E}">
        <p14:creationId xmlns:p14="http://schemas.microsoft.com/office/powerpoint/2010/main" val="4040060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4F27479D-BE2C-790A-53F5-674BE8EF2A5A}"/>
              </a:ext>
            </a:extLst>
          </p:cNvPr>
          <p:cNvPicPr>
            <a:picLocks noChangeAspect="1"/>
          </p:cNvPicPr>
          <p:nvPr/>
        </p:nvPicPr>
        <p:blipFill>
          <a:blip r:embed="rId3"/>
          <a:stretch>
            <a:fillRect/>
          </a:stretch>
        </p:blipFill>
        <p:spPr>
          <a:xfrm>
            <a:off x="271903" y="1067124"/>
            <a:ext cx="3790189" cy="5340481"/>
          </a:xfrm>
          <a:prstGeom prst="rect">
            <a:avLst/>
          </a:prstGeom>
          <a:ln>
            <a:solidFill>
              <a:schemeClr val="tx1">
                <a:lumMod val="50000"/>
                <a:lumOff val="50000"/>
              </a:schemeClr>
            </a:solidFill>
          </a:ln>
        </p:spPr>
      </p:pic>
      <p:pic>
        <p:nvPicPr>
          <p:cNvPr id="6" name="図 5">
            <a:extLst>
              <a:ext uri="{FF2B5EF4-FFF2-40B4-BE49-F238E27FC236}">
                <a16:creationId xmlns:a16="http://schemas.microsoft.com/office/drawing/2014/main" id="{5381E1E6-2598-F94F-A1FD-1425EA92CD9B}"/>
              </a:ext>
            </a:extLst>
          </p:cNvPr>
          <p:cNvPicPr>
            <a:picLocks noChangeAspect="1"/>
          </p:cNvPicPr>
          <p:nvPr/>
        </p:nvPicPr>
        <p:blipFill>
          <a:blip r:embed="rId4"/>
          <a:stretch>
            <a:fillRect/>
          </a:stretch>
        </p:blipFill>
        <p:spPr>
          <a:xfrm>
            <a:off x="4711755" y="1067123"/>
            <a:ext cx="3773822" cy="5340481"/>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448391" y="2997355"/>
            <a:ext cx="3333035" cy="888817"/>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447676" y="1594243"/>
            <a:ext cx="3333750" cy="1354594"/>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4" name="図 3" descr="link.png">
            <a:hlinkClick r:id="rId5"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0424" y="1634263"/>
            <a:ext cx="524213" cy="149340"/>
          </a:xfrm>
          <a:prstGeom prst="rect">
            <a:avLst/>
          </a:prstGeom>
        </p:spPr>
      </p:pic>
      <p:sp>
        <p:nvSpPr>
          <p:cNvPr id="14" name="コンテンツ プレースホルダー 8">
            <a:extLst>
              <a:ext uri="{FF2B5EF4-FFF2-40B4-BE49-F238E27FC236}">
                <a16:creationId xmlns:a16="http://schemas.microsoft.com/office/drawing/2014/main" id="{27746CFF-4559-E57D-F46D-6E891F4101F6}"/>
              </a:ext>
            </a:extLst>
          </p:cNvPr>
          <p:cNvSpPr txBox="1">
            <a:spLocks/>
          </p:cNvSpPr>
          <p:nvPr/>
        </p:nvSpPr>
        <p:spPr>
          <a:xfrm>
            <a:off x="448391" y="3931884"/>
            <a:ext cx="3333035" cy="113382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DCAFDDAE-A05A-C93A-7F79-78AFFB8D6D4E}"/>
              </a:ext>
            </a:extLst>
          </p:cNvPr>
          <p:cNvSpPr txBox="1">
            <a:spLocks/>
          </p:cNvSpPr>
          <p:nvPr/>
        </p:nvSpPr>
        <p:spPr>
          <a:xfrm>
            <a:off x="448391" y="5111416"/>
            <a:ext cx="3333035" cy="97505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2" name="コンテンツ プレースホルダー 8">
            <a:extLst>
              <a:ext uri="{FF2B5EF4-FFF2-40B4-BE49-F238E27FC236}">
                <a16:creationId xmlns:a16="http://schemas.microsoft.com/office/drawing/2014/main" id="{320F7222-0B9B-772B-BAA7-AD6C3514D383}"/>
              </a:ext>
            </a:extLst>
          </p:cNvPr>
          <p:cNvSpPr txBox="1">
            <a:spLocks/>
          </p:cNvSpPr>
          <p:nvPr/>
        </p:nvSpPr>
        <p:spPr>
          <a:xfrm>
            <a:off x="5000626" y="1623860"/>
            <a:ext cx="3333750" cy="176400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3" name="コンテンツ プレースホルダー 8">
            <a:extLst>
              <a:ext uri="{FF2B5EF4-FFF2-40B4-BE49-F238E27FC236}">
                <a16:creationId xmlns:a16="http://schemas.microsoft.com/office/drawing/2014/main" id="{10C2229D-A3CE-9A99-5F1D-C4AD02BEAA64}"/>
              </a:ext>
            </a:extLst>
          </p:cNvPr>
          <p:cNvSpPr txBox="1">
            <a:spLocks/>
          </p:cNvSpPr>
          <p:nvPr/>
        </p:nvSpPr>
        <p:spPr>
          <a:xfrm>
            <a:off x="5000626" y="3441763"/>
            <a:ext cx="3333750" cy="1054037"/>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7" action="ppaction://hlinksldjump"/>
            <a:extLst>
              <a:ext uri="{FF2B5EF4-FFF2-40B4-BE49-F238E27FC236}">
                <a16:creationId xmlns:a16="http://schemas.microsoft.com/office/drawing/2014/main" id="{1067A4E0-D992-9FB1-4A2C-DB70008238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9714" y="3441763"/>
            <a:ext cx="524213" cy="149340"/>
          </a:xfrm>
          <a:prstGeom prst="rect">
            <a:avLst/>
          </a:prstGeom>
        </p:spPr>
      </p:pic>
      <p:pic>
        <p:nvPicPr>
          <p:cNvPr id="17" name="図 16" descr="link.png">
            <a:hlinkClick r:id="rId8" action="ppaction://hlinksldjump"/>
            <a:extLst>
              <a:ext uri="{FF2B5EF4-FFF2-40B4-BE49-F238E27FC236}">
                <a16:creationId xmlns:a16="http://schemas.microsoft.com/office/drawing/2014/main" id="{AE771367-4225-6E34-5BF7-F60FB862D1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68" y="5076510"/>
            <a:ext cx="524213" cy="149340"/>
          </a:xfrm>
          <a:prstGeom prst="rect">
            <a:avLst/>
          </a:prstGeom>
        </p:spPr>
      </p:pic>
      <p:pic>
        <p:nvPicPr>
          <p:cNvPr id="18" name="図 17" descr="link.png">
            <a:hlinkClick r:id="rId9" action="ppaction://hlinksldjump"/>
            <a:extLst>
              <a:ext uri="{FF2B5EF4-FFF2-40B4-BE49-F238E27FC236}">
                <a16:creationId xmlns:a16="http://schemas.microsoft.com/office/drawing/2014/main" id="{9D324595-227E-23AF-5B58-89FB8018DE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69" y="3968781"/>
            <a:ext cx="524213" cy="149340"/>
          </a:xfrm>
          <a:prstGeom prst="rect">
            <a:avLst/>
          </a:prstGeom>
        </p:spPr>
      </p:pic>
      <p:pic>
        <p:nvPicPr>
          <p:cNvPr id="19" name="図 18" descr="link.png">
            <a:hlinkClick r:id="rId10" action="ppaction://hlinksldjump"/>
            <a:extLst>
              <a:ext uri="{FF2B5EF4-FFF2-40B4-BE49-F238E27FC236}">
                <a16:creationId xmlns:a16="http://schemas.microsoft.com/office/drawing/2014/main" id="{4CEB7D96-20AA-6336-B7AD-05A2B9E044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69" y="3034482"/>
            <a:ext cx="524213" cy="149340"/>
          </a:xfrm>
          <a:prstGeom prst="rect">
            <a:avLst/>
          </a:prstGeom>
        </p:spPr>
      </p:pic>
      <p:pic>
        <p:nvPicPr>
          <p:cNvPr id="20" name="図 19" descr="link.png">
            <a:hlinkClick r:id="rId11" action="ppaction://hlinksldjump"/>
            <a:extLst>
              <a:ext uri="{FF2B5EF4-FFF2-40B4-BE49-F238E27FC236}">
                <a16:creationId xmlns:a16="http://schemas.microsoft.com/office/drawing/2014/main" id="{55C4DE39-6B98-9D3C-13DC-C8FC60BE27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70" y="1613663"/>
            <a:ext cx="524213" cy="149340"/>
          </a:xfrm>
          <a:prstGeom prst="rect">
            <a:avLst/>
          </a:prstGeom>
        </p:spPr>
      </p:pic>
      <p:pic>
        <p:nvPicPr>
          <p:cNvPr id="21" name="図 20" descr="link.png">
            <a:hlinkClick r:id="rId12" action="ppaction://hlinksldjump"/>
            <a:extLst>
              <a:ext uri="{FF2B5EF4-FFF2-40B4-BE49-F238E27FC236}">
                <a16:creationId xmlns:a16="http://schemas.microsoft.com/office/drawing/2014/main" id="{26759CBB-82C5-AF77-9035-AEE188234EC5}"/>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78883" y="1799629"/>
            <a:ext cx="524213" cy="149340"/>
          </a:xfrm>
          <a:prstGeom prst="rect">
            <a:avLst/>
          </a:prstGeom>
          <a:noFill/>
        </p:spPr>
      </p:pic>
      <p:pic>
        <p:nvPicPr>
          <p:cNvPr id="22" name="図 21" descr="link.png">
            <a:hlinkClick r:id="rId15" action="ppaction://hlinksldjump"/>
            <a:extLst>
              <a:ext uri="{FF2B5EF4-FFF2-40B4-BE49-F238E27FC236}">
                <a16:creationId xmlns:a16="http://schemas.microsoft.com/office/drawing/2014/main" id="{4044C08F-9783-505D-7676-88358D165B18}"/>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81269" y="3262057"/>
            <a:ext cx="524213" cy="149340"/>
          </a:xfrm>
          <a:prstGeom prst="rect">
            <a:avLst/>
          </a:prstGeom>
          <a:noFill/>
        </p:spPr>
      </p:pic>
      <p:pic>
        <p:nvPicPr>
          <p:cNvPr id="23" name="図 22" descr="link.png">
            <a:hlinkClick r:id="rId16" action="ppaction://hlinksldjump"/>
            <a:extLst>
              <a:ext uri="{FF2B5EF4-FFF2-40B4-BE49-F238E27FC236}">
                <a16:creationId xmlns:a16="http://schemas.microsoft.com/office/drawing/2014/main" id="{41699B7C-7211-F02C-8CE0-468CED14C248}"/>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81268" y="4162220"/>
            <a:ext cx="524213" cy="149340"/>
          </a:xfrm>
          <a:prstGeom prst="rect">
            <a:avLst/>
          </a:prstGeom>
          <a:noFill/>
        </p:spPr>
      </p:pic>
      <p:pic>
        <p:nvPicPr>
          <p:cNvPr id="24" name="図 23" descr="link.png">
            <a:hlinkClick r:id="rId17" action="ppaction://hlinksldjump"/>
            <a:extLst>
              <a:ext uri="{FF2B5EF4-FFF2-40B4-BE49-F238E27FC236}">
                <a16:creationId xmlns:a16="http://schemas.microsoft.com/office/drawing/2014/main" id="{68462EC2-25B7-9B23-47F5-185EADA98D06}"/>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81268" y="5319632"/>
            <a:ext cx="524213" cy="149340"/>
          </a:xfrm>
          <a:prstGeom prst="rect">
            <a:avLst/>
          </a:prstGeom>
          <a:noFill/>
        </p:spPr>
      </p:pic>
      <p:pic>
        <p:nvPicPr>
          <p:cNvPr id="25" name="図 24" descr="link.png">
            <a:hlinkClick r:id="rId18" action="ppaction://hlinksldjump"/>
            <a:extLst>
              <a:ext uri="{FF2B5EF4-FFF2-40B4-BE49-F238E27FC236}">
                <a16:creationId xmlns:a16="http://schemas.microsoft.com/office/drawing/2014/main" id="{15AF6D8F-9A90-F373-FD9E-CF613DD2FC55}"/>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89714" y="1855193"/>
            <a:ext cx="524213" cy="149340"/>
          </a:xfrm>
          <a:prstGeom prst="rect">
            <a:avLst/>
          </a:prstGeom>
          <a:noFill/>
        </p:spPr>
      </p:pic>
      <p:pic>
        <p:nvPicPr>
          <p:cNvPr id="26" name="図 25" descr="link.png">
            <a:hlinkClick r:id="rId19" action="ppaction://hlinksldjump"/>
            <a:extLst>
              <a:ext uri="{FF2B5EF4-FFF2-40B4-BE49-F238E27FC236}">
                <a16:creationId xmlns:a16="http://schemas.microsoft.com/office/drawing/2014/main" id="{88F4FF5C-C0F7-5218-C787-7DB63CC27E5A}"/>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89714" y="3662693"/>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26C51-5FE8-1261-7491-17F00C1087D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DD47EA1-D23B-CFB3-9DD4-5C45C17232CC}"/>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4247589D-A022-0C02-BF69-1B115DF24545}"/>
              </a:ext>
            </a:extLst>
          </p:cNvPr>
          <p:cNvSpPr>
            <a:spLocks noGrp="1"/>
          </p:cNvSpPr>
          <p:nvPr>
            <p:ph type="title"/>
          </p:nvPr>
        </p:nvSpPr>
        <p:spPr/>
        <p:txBody>
          <a:bodyPr/>
          <a:lstStyle/>
          <a:p>
            <a:r>
              <a:rPr kumimoji="1" lang="ja-JP" altLang="en-US" dirty="0"/>
              <a:t>３（解答）</a:t>
            </a:r>
          </a:p>
        </p:txBody>
      </p:sp>
      <p:pic>
        <p:nvPicPr>
          <p:cNvPr id="5" name="図 4">
            <a:extLst>
              <a:ext uri="{FF2B5EF4-FFF2-40B4-BE49-F238E27FC236}">
                <a16:creationId xmlns:a16="http://schemas.microsoft.com/office/drawing/2014/main" id="{CA9B346E-B9D7-3BE4-5AF5-F27C77A13B28}"/>
              </a:ext>
            </a:extLst>
          </p:cNvPr>
          <p:cNvPicPr>
            <a:picLocks noChangeAspect="1"/>
          </p:cNvPicPr>
          <p:nvPr/>
        </p:nvPicPr>
        <p:blipFill>
          <a:blip r:embed="rId2"/>
          <a:stretch>
            <a:fillRect/>
          </a:stretch>
        </p:blipFill>
        <p:spPr>
          <a:xfrm>
            <a:off x="20024" y="714396"/>
            <a:ext cx="9144000" cy="3425932"/>
          </a:xfrm>
          <a:prstGeom prst="rect">
            <a:avLst/>
          </a:prstGeom>
        </p:spPr>
      </p:pic>
      <p:pic>
        <p:nvPicPr>
          <p:cNvPr id="4" name="図 3" descr="back.png">
            <a:hlinkClick r:id="rId3" action="ppaction://hlinksldjump"/>
            <a:extLst>
              <a:ext uri="{FF2B5EF4-FFF2-40B4-BE49-F238E27FC236}">
                <a16:creationId xmlns:a16="http://schemas.microsoft.com/office/drawing/2014/main" id="{C6174719-72B6-D111-EEDC-5C24A1C719D2}"/>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4182038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09F5-A73B-8060-486B-5A636330AB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08045D8-CBCB-3339-5F38-2A39642D1B53}"/>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0BD2416C-5935-B186-0D08-A1D669AA18E9}"/>
              </a:ext>
            </a:extLst>
          </p:cNvPr>
          <p:cNvSpPr>
            <a:spLocks noGrp="1"/>
          </p:cNvSpPr>
          <p:nvPr>
            <p:ph type="title"/>
          </p:nvPr>
        </p:nvSpPr>
        <p:spPr/>
        <p:txBody>
          <a:bodyPr/>
          <a:lstStyle/>
          <a:p>
            <a:r>
              <a:rPr kumimoji="1" lang="ja-JP" altLang="en-US" dirty="0"/>
              <a:t>４（問題）</a:t>
            </a:r>
          </a:p>
        </p:txBody>
      </p:sp>
      <p:pic>
        <p:nvPicPr>
          <p:cNvPr id="5" name="図 4">
            <a:extLst>
              <a:ext uri="{FF2B5EF4-FFF2-40B4-BE49-F238E27FC236}">
                <a16:creationId xmlns:a16="http://schemas.microsoft.com/office/drawing/2014/main" id="{9F426A1F-DD08-24F4-F09E-2DB5D888D3EB}"/>
              </a:ext>
            </a:extLst>
          </p:cNvPr>
          <p:cNvPicPr>
            <a:picLocks noChangeAspect="1"/>
          </p:cNvPicPr>
          <p:nvPr/>
        </p:nvPicPr>
        <p:blipFill>
          <a:blip r:embed="rId2"/>
          <a:stretch>
            <a:fillRect/>
          </a:stretch>
        </p:blipFill>
        <p:spPr>
          <a:xfrm>
            <a:off x="20024" y="767534"/>
            <a:ext cx="9057109" cy="2582156"/>
          </a:xfrm>
          <a:prstGeom prst="rect">
            <a:avLst/>
          </a:prstGeom>
        </p:spPr>
      </p:pic>
    </p:spTree>
    <p:extLst>
      <p:ext uri="{BB962C8B-B14F-4D97-AF65-F5344CB8AC3E}">
        <p14:creationId xmlns:p14="http://schemas.microsoft.com/office/powerpoint/2010/main" val="5080040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4018-5DBA-0DE8-4DA1-4050F85E1CA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6031348-8BFA-F594-1F43-C8894DFB1160}"/>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75BBDDA8-183B-08AC-103A-83EFAE15784B}"/>
              </a:ext>
            </a:extLst>
          </p:cNvPr>
          <p:cNvSpPr>
            <a:spLocks noGrp="1"/>
          </p:cNvSpPr>
          <p:nvPr>
            <p:ph type="title"/>
          </p:nvPr>
        </p:nvSpPr>
        <p:spPr/>
        <p:txBody>
          <a:bodyPr/>
          <a:lstStyle/>
          <a:p>
            <a:r>
              <a:rPr kumimoji="1" lang="ja-JP" altLang="en-US" dirty="0"/>
              <a:t>４（解答）</a:t>
            </a:r>
          </a:p>
        </p:txBody>
      </p:sp>
      <p:pic>
        <p:nvPicPr>
          <p:cNvPr id="5" name="図 4">
            <a:extLst>
              <a:ext uri="{FF2B5EF4-FFF2-40B4-BE49-F238E27FC236}">
                <a16:creationId xmlns:a16="http://schemas.microsoft.com/office/drawing/2014/main" id="{DB4CFB3B-B256-486A-6C49-9A87ABF9A50D}"/>
              </a:ext>
            </a:extLst>
          </p:cNvPr>
          <p:cNvPicPr>
            <a:picLocks noChangeAspect="1"/>
          </p:cNvPicPr>
          <p:nvPr/>
        </p:nvPicPr>
        <p:blipFill>
          <a:blip r:embed="rId2"/>
          <a:stretch>
            <a:fillRect/>
          </a:stretch>
        </p:blipFill>
        <p:spPr>
          <a:xfrm>
            <a:off x="20024" y="709602"/>
            <a:ext cx="9156952" cy="2719397"/>
          </a:xfrm>
          <a:prstGeom prst="rect">
            <a:avLst/>
          </a:prstGeom>
        </p:spPr>
      </p:pic>
      <p:pic>
        <p:nvPicPr>
          <p:cNvPr id="4" name="図 3" descr="back.png">
            <a:hlinkClick r:id="rId3" action="ppaction://hlinksldjump"/>
            <a:extLst>
              <a:ext uri="{FF2B5EF4-FFF2-40B4-BE49-F238E27FC236}">
                <a16:creationId xmlns:a16="http://schemas.microsoft.com/office/drawing/2014/main" id="{959EA9EA-6510-62C2-DD47-0F70FA10A85D}"/>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6191363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98FD4-79BF-9F76-3D77-2C2AFC70FC3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FAA65DF-5EB5-521C-4368-9C9A9DAA2588}"/>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497B948D-7929-C8AF-8C34-316AFCDEEDD7}"/>
              </a:ext>
            </a:extLst>
          </p:cNvPr>
          <p:cNvSpPr>
            <a:spLocks noGrp="1"/>
          </p:cNvSpPr>
          <p:nvPr>
            <p:ph type="title"/>
          </p:nvPr>
        </p:nvSpPr>
        <p:spPr/>
        <p:txBody>
          <a:bodyPr/>
          <a:lstStyle/>
          <a:p>
            <a:r>
              <a:rPr kumimoji="1" lang="ja-JP" altLang="en-US" dirty="0"/>
              <a:t>５（問題）</a:t>
            </a:r>
          </a:p>
        </p:txBody>
      </p:sp>
      <p:pic>
        <p:nvPicPr>
          <p:cNvPr id="5" name="図 4">
            <a:extLst>
              <a:ext uri="{FF2B5EF4-FFF2-40B4-BE49-F238E27FC236}">
                <a16:creationId xmlns:a16="http://schemas.microsoft.com/office/drawing/2014/main" id="{A1586566-ACC3-28A3-EEEF-B2B0E1696928}"/>
              </a:ext>
            </a:extLst>
          </p:cNvPr>
          <p:cNvPicPr>
            <a:picLocks noChangeAspect="1"/>
          </p:cNvPicPr>
          <p:nvPr/>
        </p:nvPicPr>
        <p:blipFill>
          <a:blip r:embed="rId2"/>
          <a:stretch>
            <a:fillRect/>
          </a:stretch>
        </p:blipFill>
        <p:spPr>
          <a:xfrm>
            <a:off x="0" y="746448"/>
            <a:ext cx="9144000" cy="4915274"/>
          </a:xfrm>
          <a:prstGeom prst="rect">
            <a:avLst/>
          </a:prstGeom>
        </p:spPr>
      </p:pic>
    </p:spTree>
    <p:extLst>
      <p:ext uri="{BB962C8B-B14F-4D97-AF65-F5344CB8AC3E}">
        <p14:creationId xmlns:p14="http://schemas.microsoft.com/office/powerpoint/2010/main" val="15669900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5EFF4-3B96-1252-173E-8CB846F86BD1}"/>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4D8175DD-8289-E890-790A-CEAE90B5D57F}"/>
              </a:ext>
            </a:extLst>
          </p:cNvPr>
          <p:cNvPicPr>
            <a:picLocks noChangeAspect="1"/>
          </p:cNvPicPr>
          <p:nvPr/>
        </p:nvPicPr>
        <p:blipFill>
          <a:blip r:embed="rId2"/>
          <a:stretch>
            <a:fillRect/>
          </a:stretch>
        </p:blipFill>
        <p:spPr>
          <a:xfrm>
            <a:off x="0" y="575999"/>
            <a:ext cx="9048355" cy="4849605"/>
          </a:xfrm>
          <a:prstGeom prst="rect">
            <a:avLst/>
          </a:prstGeom>
        </p:spPr>
      </p:pic>
      <p:sp>
        <p:nvSpPr>
          <p:cNvPr id="2" name="スライド番号プレースホルダー 1">
            <a:extLst>
              <a:ext uri="{FF2B5EF4-FFF2-40B4-BE49-F238E27FC236}">
                <a16:creationId xmlns:a16="http://schemas.microsoft.com/office/drawing/2014/main" id="{CD658321-9FBF-3DF1-58C4-909C4FF10568}"/>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1909EB84-EB54-A065-CD32-2FCDC8AD3266}"/>
              </a:ext>
            </a:extLst>
          </p:cNvPr>
          <p:cNvSpPr>
            <a:spLocks noGrp="1"/>
          </p:cNvSpPr>
          <p:nvPr>
            <p:ph type="title"/>
          </p:nvPr>
        </p:nvSpPr>
        <p:spPr/>
        <p:txBody>
          <a:bodyPr/>
          <a:lstStyle/>
          <a:p>
            <a:r>
              <a:rPr kumimoji="1" lang="ja-JP" altLang="en-US" dirty="0"/>
              <a:t>５（解答</a:t>
            </a:r>
            <a:r>
              <a:rPr lang="ja-JP" altLang="en-US" dirty="0"/>
              <a:t>例</a:t>
            </a:r>
            <a:r>
              <a:rPr kumimoji="1" lang="ja-JP" altLang="en-US" dirty="0"/>
              <a:t>）</a:t>
            </a:r>
          </a:p>
        </p:txBody>
      </p:sp>
      <p:pic>
        <p:nvPicPr>
          <p:cNvPr id="4" name="図 3" descr="back.png">
            <a:hlinkClick r:id="rId3" action="ppaction://hlinksldjump"/>
            <a:extLst>
              <a:ext uri="{FF2B5EF4-FFF2-40B4-BE49-F238E27FC236}">
                <a16:creationId xmlns:a16="http://schemas.microsoft.com/office/drawing/2014/main" id="{4695E44F-406E-F2E8-936E-110ACB3DF627}"/>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2286536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94B09-84C6-0270-EC09-AB9B6F5E6B4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3E0C518-E292-7BD5-A620-EF33D9A75DF7}"/>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E3E88BEC-03B3-C7C5-02F0-9C2FF101ACAA}"/>
              </a:ext>
            </a:extLst>
          </p:cNvPr>
          <p:cNvSpPr>
            <a:spLocks noGrp="1"/>
          </p:cNvSpPr>
          <p:nvPr>
            <p:ph type="title"/>
          </p:nvPr>
        </p:nvSpPr>
        <p:spPr/>
        <p:txBody>
          <a:bodyPr/>
          <a:lstStyle/>
          <a:p>
            <a:r>
              <a:rPr lang="ja-JP" altLang="en-US" dirty="0"/>
              <a:t>６</a:t>
            </a:r>
            <a:r>
              <a:rPr kumimoji="1" lang="ja-JP" altLang="en-US" dirty="0"/>
              <a:t>（問題）</a:t>
            </a:r>
          </a:p>
        </p:txBody>
      </p:sp>
      <p:pic>
        <p:nvPicPr>
          <p:cNvPr id="5" name="図 4">
            <a:extLst>
              <a:ext uri="{FF2B5EF4-FFF2-40B4-BE49-F238E27FC236}">
                <a16:creationId xmlns:a16="http://schemas.microsoft.com/office/drawing/2014/main" id="{AEF5CA82-992D-6BF5-6B8F-6B108674DA58}"/>
              </a:ext>
            </a:extLst>
          </p:cNvPr>
          <p:cNvPicPr>
            <a:picLocks noChangeAspect="1"/>
          </p:cNvPicPr>
          <p:nvPr/>
        </p:nvPicPr>
        <p:blipFill>
          <a:blip r:embed="rId2"/>
          <a:stretch>
            <a:fillRect/>
          </a:stretch>
        </p:blipFill>
        <p:spPr>
          <a:xfrm>
            <a:off x="20024" y="906310"/>
            <a:ext cx="9123241" cy="2928571"/>
          </a:xfrm>
          <a:prstGeom prst="rect">
            <a:avLst/>
          </a:prstGeom>
        </p:spPr>
      </p:pic>
    </p:spTree>
    <p:extLst>
      <p:ext uri="{BB962C8B-B14F-4D97-AF65-F5344CB8AC3E}">
        <p14:creationId xmlns:p14="http://schemas.microsoft.com/office/powerpoint/2010/main" val="26943528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155F6-563E-7046-2F13-CF3B60F37A9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718B8CA-8DDB-4011-7764-493B649F8E90}"/>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9003DE58-9258-AD79-E238-E5B8AED7060B}"/>
              </a:ext>
            </a:extLst>
          </p:cNvPr>
          <p:cNvSpPr>
            <a:spLocks noGrp="1"/>
          </p:cNvSpPr>
          <p:nvPr>
            <p:ph type="title"/>
          </p:nvPr>
        </p:nvSpPr>
        <p:spPr/>
        <p:txBody>
          <a:bodyPr/>
          <a:lstStyle/>
          <a:p>
            <a:r>
              <a:rPr kumimoji="1" lang="ja-JP" altLang="en-US" dirty="0"/>
              <a:t>６（解答例）</a:t>
            </a:r>
          </a:p>
        </p:txBody>
      </p:sp>
      <p:pic>
        <p:nvPicPr>
          <p:cNvPr id="7" name="図 6">
            <a:extLst>
              <a:ext uri="{FF2B5EF4-FFF2-40B4-BE49-F238E27FC236}">
                <a16:creationId xmlns:a16="http://schemas.microsoft.com/office/drawing/2014/main" id="{DDF913A6-6C48-F37D-7337-C56E9D8C0B50}"/>
              </a:ext>
            </a:extLst>
          </p:cNvPr>
          <p:cNvPicPr>
            <a:picLocks noChangeAspect="1"/>
          </p:cNvPicPr>
          <p:nvPr/>
        </p:nvPicPr>
        <p:blipFill>
          <a:blip r:embed="rId2"/>
          <a:stretch>
            <a:fillRect/>
          </a:stretch>
        </p:blipFill>
        <p:spPr>
          <a:xfrm>
            <a:off x="-1" y="883305"/>
            <a:ext cx="9121767" cy="2886262"/>
          </a:xfrm>
          <a:prstGeom prst="rect">
            <a:avLst/>
          </a:prstGeom>
        </p:spPr>
      </p:pic>
      <p:pic>
        <p:nvPicPr>
          <p:cNvPr id="4" name="図 3" descr="back.png">
            <a:hlinkClick r:id="rId3" action="ppaction://hlinksldjump"/>
            <a:extLst>
              <a:ext uri="{FF2B5EF4-FFF2-40B4-BE49-F238E27FC236}">
                <a16:creationId xmlns:a16="http://schemas.microsoft.com/office/drawing/2014/main" id="{B342C2FE-4F66-26D6-A293-1236E93B5E81}"/>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2432598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274015"/>
            <a:ext cx="7892249" cy="885084"/>
          </a:xfrm>
        </p:spPr>
        <p:txBody>
          <a:bodyPr/>
          <a:lstStyle/>
          <a:p>
            <a:r>
              <a:rPr lang="ja-JP" altLang="en-US" dirty="0"/>
              <a:t>少子高齢化について（　　）に適語を記入</a:t>
            </a:r>
            <a:br>
              <a:rPr lang="en-US" altLang="ja-JP" dirty="0"/>
            </a:br>
            <a:r>
              <a:rPr lang="ja-JP" altLang="en-US" dirty="0"/>
              <a:t>しよう。</a:t>
            </a:r>
            <a:r>
              <a:rPr kumimoji="1" lang="en-US" altLang="ja-JP" b="0" dirty="0"/>
              <a:t>(1/3)</a:t>
            </a:r>
            <a:endParaRPr kumimoji="1" lang="ja-JP" altLang="en-US" b="0" dirty="0"/>
          </a:p>
        </p:txBody>
      </p:sp>
      <p:sp>
        <p:nvSpPr>
          <p:cNvPr id="4" name="テキスト プレースホルダー 3">
            <a:extLst>
              <a:ext uri="{FF2B5EF4-FFF2-40B4-BE49-F238E27FC236}">
                <a16:creationId xmlns:a16="http://schemas.microsoft.com/office/drawing/2014/main" id="{2EE8A135-5805-8847-EAF3-3BEB1978CFFB}"/>
              </a:ext>
            </a:extLst>
          </p:cNvPr>
          <p:cNvSpPr>
            <a:spLocks noGrp="1"/>
          </p:cNvSpPr>
          <p:nvPr>
            <p:ph type="body" sz="quarter" idx="15"/>
          </p:nvPr>
        </p:nvSpPr>
        <p:spPr>
          <a:xfrm>
            <a:off x="160986" y="1506828"/>
            <a:ext cx="8822028" cy="4930220"/>
          </a:xfrm>
        </p:spPr>
        <p:txBody>
          <a:bodyPr/>
          <a:lstStyle/>
          <a:p>
            <a:pPr marL="90488"/>
            <a:r>
              <a:rPr kumimoji="1" lang="ja-JP" altLang="en-US" dirty="0"/>
              <a:t>第二次世界大戦後，</a:t>
            </a:r>
            <a:r>
              <a:rPr kumimoji="1" lang="en-US" altLang="ja-JP" dirty="0"/>
              <a:t>1940</a:t>
            </a:r>
            <a:r>
              <a:rPr kumimoji="1" lang="ja-JP" altLang="en-US" dirty="0"/>
              <a:t>年代の</a:t>
            </a:r>
            <a:endParaRPr kumimoji="1" lang="en-US" altLang="ja-JP" dirty="0"/>
          </a:p>
          <a:p>
            <a:pPr marL="90488"/>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lang="ja-JP" altLang="en-US" sz="4400" b="1" dirty="0">
                <a:solidFill>
                  <a:srgbClr val="005AFF"/>
                </a:solidFill>
              </a:rPr>
              <a:t>ベビー </a:t>
            </a:r>
            <a:r>
              <a:rPr kumimoji="1" lang="ja-JP" altLang="en-US" dirty="0"/>
              <a:t>ブームによって高い出生率を記録したが，その直後，急激に出生率が低下した。</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(2) </a:t>
            </a:r>
            <a:r>
              <a:rPr lang="en-US" altLang="ja-JP" sz="4400" b="1" dirty="0">
                <a:solidFill>
                  <a:srgbClr val="005AFF"/>
                </a:solidFill>
              </a:rPr>
              <a:t>1970 </a:t>
            </a:r>
            <a:r>
              <a:rPr kumimoji="1" lang="ja-JP" altLang="en-US" dirty="0"/>
              <a:t>年代にはベビーブーマーらの出産により第二次ベビーブームとなり出生率が上昇したが，その後，再び減少に転じた。</a:t>
            </a:r>
            <a:endParaRPr kumimoji="1" lang="en-US" altLang="ja-JP" spc="-100"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a:prstGeom prst="wedgeEllipseCallout">
            <a:avLst>
              <a:gd name="adj1" fmla="val 58491"/>
              <a:gd name="adj2" fmla="val 31223"/>
            </a:avLst>
          </a:prstGeom>
        </p:spPr>
        <p:txBody>
          <a:bodyPr/>
          <a:lstStyle/>
          <a:p>
            <a:r>
              <a:rPr kumimoji="1" lang="ja-JP" altLang="en-US" dirty="0"/>
              <a:t>１</a:t>
            </a:r>
          </a:p>
        </p:txBody>
      </p:sp>
      <p:sp>
        <p:nvSpPr>
          <p:cNvPr id="6" name="テキスト ボックス 5">
            <a:extLst>
              <a:ext uri="{FF2B5EF4-FFF2-40B4-BE49-F238E27FC236}">
                <a16:creationId xmlns:a16="http://schemas.microsoft.com/office/drawing/2014/main" id="{3A3AF898-F9E7-78E3-D161-4D5E67595C14}"/>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3C489F9F-C937-BD9C-5655-30ED7CB2F981}"/>
              </a:ext>
            </a:extLst>
          </p:cNvPr>
          <p:cNvSpPr/>
          <p:nvPr/>
        </p:nvSpPr>
        <p:spPr>
          <a:xfrm>
            <a:off x="265891" y="2243946"/>
            <a:ext cx="2262705"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8" name="大かっこ 7">
            <a:extLst>
              <a:ext uri="{FF2B5EF4-FFF2-40B4-BE49-F238E27FC236}">
                <a16:creationId xmlns:a16="http://schemas.microsoft.com/office/drawing/2014/main" id="{D4BC119A-3829-C8E3-1CE1-DDA9AA084939}"/>
              </a:ext>
            </a:extLst>
          </p:cNvPr>
          <p:cNvSpPr/>
          <p:nvPr/>
        </p:nvSpPr>
        <p:spPr>
          <a:xfrm>
            <a:off x="3114839" y="3627881"/>
            <a:ext cx="184904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2357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C2065-C7A9-1AB3-C426-9B245409304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D25CA42-F6F2-33F6-8EBE-5D56E7023D1B}"/>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FC08B25E-4852-8167-A179-002238F42BF9}"/>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67ED9FBA-7A25-82BB-5C47-A379AED1713C}"/>
              </a:ext>
            </a:extLst>
          </p:cNvPr>
          <p:cNvSpPr>
            <a:spLocks noGrp="1"/>
          </p:cNvSpPr>
          <p:nvPr>
            <p:ph type="body" sz="quarter" idx="15"/>
          </p:nvPr>
        </p:nvSpPr>
        <p:spPr>
          <a:xfrm>
            <a:off x="154547" y="600955"/>
            <a:ext cx="8989454" cy="5748330"/>
          </a:xfrm>
        </p:spPr>
        <p:txBody>
          <a:bodyPr/>
          <a:lstStyle/>
          <a:p>
            <a:pPr>
              <a:spcBef>
                <a:spcPts val="600"/>
              </a:spcBef>
            </a:pPr>
            <a:r>
              <a:rPr kumimoji="1" lang="ja-JP" altLang="en-US" dirty="0"/>
              <a:t>ひとりの女性が生涯に出産する子どもの数の平均を示す数値である</a:t>
            </a:r>
            <a:endParaRPr kumimoji="1" lang="en-US" altLang="ja-JP" dirty="0"/>
          </a:p>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(3) </a:t>
            </a:r>
            <a:r>
              <a:rPr lang="ja-JP" altLang="en-US" sz="4400" b="1" dirty="0">
                <a:solidFill>
                  <a:srgbClr val="005AFF"/>
                </a:solidFill>
              </a:rPr>
              <a:t>合計特殊出生率 </a:t>
            </a:r>
            <a:r>
              <a:rPr kumimoji="1" lang="ja-JP" altLang="en-US" dirty="0"/>
              <a:t>を見ると，</a:t>
            </a:r>
            <a:r>
              <a:rPr kumimoji="1" lang="en-US" altLang="ja-JP" dirty="0"/>
              <a:t>1960</a:t>
            </a:r>
            <a:r>
              <a:rPr kumimoji="1" lang="ja-JP" altLang="en-US" dirty="0"/>
              <a:t>年代に</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(4) </a:t>
            </a:r>
            <a:r>
              <a:rPr lang="en-US" altLang="ja-JP" sz="4400" b="1" dirty="0">
                <a:solidFill>
                  <a:srgbClr val="005AFF"/>
                </a:solidFill>
              </a:rPr>
              <a:t>2.00</a:t>
            </a:r>
            <a:r>
              <a:rPr lang="ja-JP" altLang="en-US" sz="4400" b="1" dirty="0">
                <a:solidFill>
                  <a:srgbClr val="005AFF"/>
                </a:solidFill>
              </a:rPr>
              <a:t> </a:t>
            </a:r>
            <a:r>
              <a:rPr kumimoji="1" lang="ja-JP" altLang="en-US" dirty="0"/>
              <a:t>となりその後，徐々に減少している。</a:t>
            </a:r>
            <a:r>
              <a:rPr kumimoji="1" lang="en-US" altLang="ja-JP" dirty="0"/>
              <a:t>1966</a:t>
            </a:r>
            <a:r>
              <a:rPr kumimoji="1" lang="ja-JP" altLang="en-US" dirty="0"/>
              <a:t>年（ひのえうまの年。</a:t>
            </a:r>
            <a:r>
              <a:rPr lang="en-US" altLang="ja-JP" dirty="0"/>
              <a:t>……</a:t>
            </a:r>
            <a:r>
              <a:rPr lang="ja-JP" altLang="en-US" dirty="0"/>
              <a:t>）</a:t>
            </a:r>
            <a:r>
              <a:rPr kumimoji="1" lang="ja-JP" altLang="en-US" dirty="0"/>
              <a:t>に</a:t>
            </a:r>
            <a:r>
              <a:rPr kumimoji="1" lang="en-US" altLang="ja-JP" dirty="0"/>
              <a:t>1.58</a:t>
            </a:r>
            <a:r>
              <a:rPr kumimoji="1" lang="ja-JP" altLang="en-US" dirty="0"/>
              <a:t>という低い数値を記録したが，</a:t>
            </a:r>
            <a:r>
              <a:rPr kumimoji="1" lang="en-US" altLang="ja-JP" dirty="0"/>
              <a:t>1989</a:t>
            </a:r>
            <a:r>
              <a:rPr kumimoji="1" lang="ja-JP" altLang="en-US" dirty="0"/>
              <a:t>年にそれを下回る</a:t>
            </a:r>
            <a:r>
              <a:rPr kumimoji="1" lang="en-US" altLang="ja-JP" dirty="0"/>
              <a:t>1.57</a:t>
            </a:r>
            <a:r>
              <a:rPr kumimoji="1" lang="ja-JP" altLang="en-US" dirty="0"/>
              <a:t>となったことから出生率の低下が社会問題化した</a:t>
            </a:r>
            <a:r>
              <a:rPr lang="ja-JP" altLang="en-US" dirty="0"/>
              <a:t>。</a:t>
            </a:r>
            <a:endParaRPr kumimoji="1" lang="en-US" altLang="ja-JP" spc="-100" dirty="0"/>
          </a:p>
        </p:txBody>
      </p:sp>
      <p:sp>
        <p:nvSpPr>
          <p:cNvPr id="7" name="テキスト プレースホルダー 6">
            <a:extLst>
              <a:ext uri="{FF2B5EF4-FFF2-40B4-BE49-F238E27FC236}">
                <a16:creationId xmlns:a16="http://schemas.microsoft.com/office/drawing/2014/main" id="{E5B87135-25F3-765C-E89C-DECC035C831B}"/>
              </a:ext>
            </a:extLst>
          </p:cNvPr>
          <p:cNvSpPr>
            <a:spLocks noGrp="1"/>
          </p:cNvSpPr>
          <p:nvPr>
            <p:ph type="body" sz="quarter" idx="16"/>
          </p:nvPr>
        </p:nvSpPr>
        <p:spPr>
          <a:xfrm>
            <a:off x="6179349" y="155043"/>
            <a:ext cx="1333399" cy="420956"/>
          </a:xfrm>
        </p:spPr>
        <p:txBody>
          <a:bodyPr/>
          <a:lstStyle/>
          <a:p>
            <a:pPr algn="r"/>
            <a:r>
              <a:rPr lang="en-US" altLang="ja-JP" b="0" dirty="0"/>
              <a:t>(2/3)</a:t>
            </a:r>
            <a:endParaRPr lang="ja-JP" altLang="en-US" b="0" dirty="0"/>
          </a:p>
        </p:txBody>
      </p:sp>
      <p:sp>
        <p:nvSpPr>
          <p:cNvPr id="6" name="テキスト ボックス 5">
            <a:extLst>
              <a:ext uri="{FF2B5EF4-FFF2-40B4-BE49-F238E27FC236}">
                <a16:creationId xmlns:a16="http://schemas.microsoft.com/office/drawing/2014/main" id="{76583FC9-7311-25F3-5D03-DA02C6ED23EC}"/>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5" name="大かっこ 4">
            <a:extLst>
              <a:ext uri="{FF2B5EF4-FFF2-40B4-BE49-F238E27FC236}">
                <a16:creationId xmlns:a16="http://schemas.microsoft.com/office/drawing/2014/main" id="{200BF47E-A1E6-6A7E-861E-00B3A37362DE}"/>
              </a:ext>
            </a:extLst>
          </p:cNvPr>
          <p:cNvSpPr/>
          <p:nvPr/>
        </p:nvSpPr>
        <p:spPr>
          <a:xfrm>
            <a:off x="271903" y="2020011"/>
            <a:ext cx="464533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CDA60421-3BCF-900A-1F2D-C40869ABE3E5}"/>
              </a:ext>
            </a:extLst>
          </p:cNvPr>
          <p:cNvSpPr/>
          <p:nvPr/>
        </p:nvSpPr>
        <p:spPr>
          <a:xfrm>
            <a:off x="1267377" y="2787007"/>
            <a:ext cx="1662435"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5910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12FE5-4191-8947-B795-F0AD64F9A74D}"/>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25B78E0-F986-EA8D-F728-442F470938D7}"/>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6288A5BC-36BD-A027-64D5-79DD92F6FF0B}"/>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648447EA-CE37-9205-270C-41C458D8A7E3}"/>
              </a:ext>
            </a:extLst>
          </p:cNvPr>
          <p:cNvSpPr>
            <a:spLocks noGrp="1"/>
          </p:cNvSpPr>
          <p:nvPr>
            <p:ph type="body" sz="quarter" idx="15"/>
          </p:nvPr>
        </p:nvSpPr>
        <p:spPr>
          <a:xfrm>
            <a:off x="267018" y="947430"/>
            <a:ext cx="8593647" cy="5101808"/>
          </a:xfrm>
        </p:spPr>
        <p:txBody>
          <a:bodyPr/>
          <a:lstStyle/>
          <a:p>
            <a:pPr>
              <a:spcBef>
                <a:spcPts val="600"/>
              </a:spcBef>
            </a:pPr>
            <a:r>
              <a:rPr kumimoji="1" lang="ja-JP" altLang="en-US" dirty="0"/>
              <a:t>出生率低下の原因には，出産可能な</a:t>
            </a:r>
            <a:endParaRPr kumimoji="1" lang="en-US" altLang="ja-JP" dirty="0"/>
          </a:p>
          <a:p>
            <a:pPr>
              <a:spcBef>
                <a:spcPts val="600"/>
              </a:spcBef>
            </a:pPr>
            <a:r>
              <a:rPr kumimoji="1" lang="ja-JP" altLang="en-US" dirty="0"/>
              <a:t>人口の減少のほか，子育てをするうえでの経済的・精神的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lang="ja-JP" altLang="en-US" sz="4400" b="1" dirty="0">
                <a:solidFill>
                  <a:srgbClr val="005AFF"/>
                </a:solidFill>
              </a:rPr>
              <a:t>負担 </a:t>
            </a:r>
            <a:r>
              <a:rPr kumimoji="1" lang="ja-JP" altLang="en-US" dirty="0"/>
              <a:t>，仕事と育児の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lang="ja-JP" altLang="en-US" sz="4400" b="1" dirty="0">
                <a:solidFill>
                  <a:srgbClr val="005AFF"/>
                </a:solidFill>
              </a:rPr>
              <a:t>両立 </a:t>
            </a:r>
            <a:r>
              <a:rPr kumimoji="1" lang="ja-JP" altLang="en-US" dirty="0"/>
              <a:t>の困難，晩婚化・</a:t>
            </a:r>
            <a:endParaRPr kumimoji="1" lang="en-US" altLang="ja-JP" dirty="0"/>
          </a:p>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(7) </a:t>
            </a:r>
            <a:r>
              <a:rPr lang="ja-JP" altLang="en-US" sz="4400" b="1" dirty="0">
                <a:solidFill>
                  <a:srgbClr val="005AFF"/>
                </a:solidFill>
              </a:rPr>
              <a:t>未婚化</a:t>
            </a:r>
            <a:r>
              <a:rPr kumimoji="1" lang="ja-JP" altLang="en-US" dirty="0"/>
              <a:t>　などがあるといわれている。</a:t>
            </a:r>
            <a:endParaRPr kumimoji="1" lang="en-US" altLang="ja-JP" spc="-100" dirty="0"/>
          </a:p>
        </p:txBody>
      </p:sp>
      <p:sp>
        <p:nvSpPr>
          <p:cNvPr id="7" name="テキスト プレースホルダー 6">
            <a:extLst>
              <a:ext uri="{FF2B5EF4-FFF2-40B4-BE49-F238E27FC236}">
                <a16:creationId xmlns:a16="http://schemas.microsoft.com/office/drawing/2014/main" id="{8316CCE8-681C-27A2-E6DD-248B9CAB45FA}"/>
              </a:ext>
            </a:extLst>
          </p:cNvPr>
          <p:cNvSpPr>
            <a:spLocks noGrp="1"/>
          </p:cNvSpPr>
          <p:nvPr>
            <p:ph type="body" sz="quarter" idx="16"/>
          </p:nvPr>
        </p:nvSpPr>
        <p:spPr>
          <a:xfrm>
            <a:off x="6038663" y="167521"/>
            <a:ext cx="1333399" cy="420956"/>
          </a:xfrm>
        </p:spPr>
        <p:txBody>
          <a:bodyPr/>
          <a:lstStyle/>
          <a:p>
            <a:pPr algn="r"/>
            <a:r>
              <a:rPr lang="en-US" altLang="ja-JP" b="0" dirty="0"/>
              <a:t>(3/3)</a:t>
            </a:r>
            <a:endParaRPr lang="ja-JP" altLang="en-US" b="0" dirty="0"/>
          </a:p>
        </p:txBody>
      </p:sp>
      <p:sp>
        <p:nvSpPr>
          <p:cNvPr id="6" name="テキスト ボックス 5">
            <a:extLst>
              <a:ext uri="{FF2B5EF4-FFF2-40B4-BE49-F238E27FC236}">
                <a16:creationId xmlns:a16="http://schemas.microsoft.com/office/drawing/2014/main" id="{6BE88841-ECFA-0622-6C13-CCE402D46A56}"/>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5535A719-9DEC-F219-A6EC-AA93F84362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21C9CCF6-BF1E-1ECF-7487-3735C5BE4781}"/>
              </a:ext>
            </a:extLst>
          </p:cNvPr>
          <p:cNvSpPr/>
          <p:nvPr/>
        </p:nvSpPr>
        <p:spPr>
          <a:xfrm>
            <a:off x="4735255" y="2372858"/>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01754733-13B9-AAC7-841C-5853C3B1D7AD}"/>
              </a:ext>
            </a:extLst>
          </p:cNvPr>
          <p:cNvSpPr/>
          <p:nvPr/>
        </p:nvSpPr>
        <p:spPr>
          <a:xfrm>
            <a:off x="1967173" y="3154277"/>
            <a:ext cx="1839717"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056380D5-A72B-14FB-A717-D1873A256C80}"/>
              </a:ext>
            </a:extLst>
          </p:cNvPr>
          <p:cNvSpPr/>
          <p:nvPr/>
        </p:nvSpPr>
        <p:spPr>
          <a:xfrm>
            <a:off x="418290" y="3903492"/>
            <a:ext cx="2262705"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87604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057E-2025-97A0-0FE3-94937E1882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9F2F0C-5706-3A19-8C5C-365F254BB8B8}"/>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984DC61F-7736-1B8C-6FD6-12B26CE3701B}"/>
              </a:ext>
            </a:extLst>
          </p:cNvPr>
          <p:cNvSpPr>
            <a:spLocks noGrp="1"/>
          </p:cNvSpPr>
          <p:nvPr>
            <p:ph type="title"/>
          </p:nvPr>
        </p:nvSpPr>
        <p:spPr>
          <a:xfrm>
            <a:off x="980266" y="274014"/>
            <a:ext cx="8022066" cy="859327"/>
          </a:xfrm>
        </p:spPr>
        <p:txBody>
          <a:bodyPr/>
          <a:lstStyle/>
          <a:p>
            <a:r>
              <a:rPr kumimoji="1" lang="ja-JP" altLang="en-US" dirty="0"/>
              <a:t>次の（１）</a:t>
            </a:r>
            <a:r>
              <a:rPr kumimoji="1" lang="en-US" altLang="ja-JP" dirty="0"/>
              <a:t>〜</a:t>
            </a:r>
            <a:r>
              <a:rPr kumimoji="1" lang="ja-JP" altLang="en-US" dirty="0"/>
              <a:t>（６）について正しいものには</a:t>
            </a:r>
            <a:br>
              <a:rPr kumimoji="1" lang="en-US" altLang="ja-JP" dirty="0"/>
            </a:br>
            <a:r>
              <a:rPr kumimoji="1" lang="ja-JP" altLang="en-US" dirty="0"/>
              <a:t>〇を，誤っているものには</a:t>
            </a:r>
            <a:r>
              <a:rPr kumimoji="1" lang="en-US" altLang="ja-JP" dirty="0"/>
              <a:t>×</a:t>
            </a:r>
            <a:r>
              <a:rPr kumimoji="1" lang="ja-JP" altLang="en-US" dirty="0"/>
              <a:t>を書こう。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E94D64C2-1D84-62B8-CB88-60D318C7A5E3}"/>
              </a:ext>
            </a:extLst>
          </p:cNvPr>
          <p:cNvSpPr>
            <a:spLocks noGrp="1"/>
          </p:cNvSpPr>
          <p:nvPr>
            <p:ph type="body" sz="quarter" idx="15"/>
          </p:nvPr>
        </p:nvSpPr>
        <p:spPr>
          <a:xfrm>
            <a:off x="141668" y="1227648"/>
            <a:ext cx="8860664" cy="5020372"/>
          </a:xfrm>
        </p:spPr>
        <p:txBody>
          <a:bodyPr>
            <a:normAutofit/>
          </a:bodyPr>
          <a:lstStyle/>
          <a:p>
            <a:pPr marL="360363" indent="-360363"/>
            <a:r>
              <a:rPr kumimoji="1" lang="ja-JP" altLang="en-US" sz="3600" dirty="0"/>
              <a:t>（１）一生は平均寿命の上昇により長期化し，ライフコースもさまざまな可能性が広がっている。</a:t>
            </a:r>
            <a:r>
              <a:rPr lang="ja-JP" altLang="en-US" sz="3600" dirty="0"/>
              <a:t>　　　　　　　　　　　　　　　　</a:t>
            </a:r>
            <a:r>
              <a:rPr kumimoji="1" lang="ja-JP" altLang="en-US" sz="3600" dirty="0"/>
              <a:t>（　</a:t>
            </a:r>
            <a:r>
              <a:rPr lang="ja-JP" altLang="en-US" b="1" dirty="0">
                <a:solidFill>
                  <a:srgbClr val="005AFF"/>
                </a:solidFill>
              </a:rPr>
              <a:t>〇</a:t>
            </a:r>
            <a:r>
              <a:rPr kumimoji="1" lang="ja-JP" altLang="en-US" sz="3600" dirty="0"/>
              <a:t>　）</a:t>
            </a:r>
            <a:endParaRPr kumimoji="1" lang="en-US" altLang="ja-JP" sz="3600" dirty="0"/>
          </a:p>
          <a:p>
            <a:pPr marL="360363" indent="-360363"/>
            <a:r>
              <a:rPr kumimoji="1" lang="ja-JP" altLang="en-US" sz="3600" dirty="0"/>
              <a:t>（２）初婚年齢の上昇はライフコースの多様化を反映していない。</a:t>
            </a:r>
            <a:r>
              <a:rPr lang="ja-JP" altLang="en-US" sz="3600" dirty="0"/>
              <a:t>　　　　　　　　</a:t>
            </a:r>
            <a:r>
              <a:rPr kumimoji="1" lang="ja-JP" altLang="en-US" sz="3600" dirty="0"/>
              <a:t>（　</a:t>
            </a:r>
            <a:r>
              <a:rPr lang="en-US" altLang="ja-JP" b="1" dirty="0">
                <a:solidFill>
                  <a:srgbClr val="005AFF"/>
                </a:solidFill>
              </a:rPr>
              <a:t>×</a:t>
            </a:r>
            <a:r>
              <a:rPr kumimoji="1" lang="ja-JP" altLang="en-US" sz="3600" dirty="0"/>
              <a:t>　）</a:t>
            </a:r>
            <a:endParaRPr kumimoji="1" lang="en-US" altLang="ja-JP" sz="3600" dirty="0"/>
          </a:p>
          <a:p>
            <a:pPr marL="360363" indent="-360363"/>
            <a:r>
              <a:rPr kumimoji="1" lang="ja-JP" altLang="en-US" sz="3600" dirty="0"/>
              <a:t>（３）男性の</a:t>
            </a:r>
            <a:r>
              <a:rPr kumimoji="1" lang="en-US" altLang="ja-JP" sz="3600" dirty="0"/>
              <a:t>7</a:t>
            </a:r>
            <a:r>
              <a:rPr kumimoji="1" lang="ja-JP" altLang="en-US" sz="3600" dirty="0"/>
              <a:t>人に</a:t>
            </a:r>
            <a:r>
              <a:rPr kumimoji="1" lang="en-US" altLang="ja-JP" sz="3600" dirty="0"/>
              <a:t>1</a:t>
            </a:r>
            <a:r>
              <a:rPr kumimoji="1" lang="ja-JP" altLang="en-US" sz="3600" dirty="0"/>
              <a:t>人，女性の</a:t>
            </a:r>
            <a:r>
              <a:rPr kumimoji="1" lang="en-US" altLang="ja-JP" sz="3600" dirty="0"/>
              <a:t>4</a:t>
            </a:r>
            <a:r>
              <a:rPr kumimoji="1" lang="ja-JP" altLang="en-US" sz="3600" dirty="0"/>
              <a:t>人に</a:t>
            </a:r>
            <a:r>
              <a:rPr kumimoji="1" lang="en-US" altLang="ja-JP" sz="3600" dirty="0"/>
              <a:t>1</a:t>
            </a:r>
            <a:r>
              <a:rPr kumimoji="1" lang="ja-JP" altLang="en-US" sz="3600" dirty="0"/>
              <a:t>人は</a:t>
            </a:r>
            <a:r>
              <a:rPr kumimoji="1" lang="en-US" altLang="ja-JP" sz="3600" dirty="0"/>
              <a:t>50</a:t>
            </a:r>
            <a:r>
              <a:rPr kumimoji="1" lang="ja-JP" altLang="en-US" sz="3600" dirty="0"/>
              <a:t>歳までに一度も結婚したことがない</a:t>
            </a:r>
            <a:endParaRPr lang="en-US" altLang="ja-JP" sz="3600" dirty="0"/>
          </a:p>
          <a:p>
            <a:pPr marL="360363" indent="-360363"/>
            <a:r>
              <a:rPr kumimoji="1" lang="ja-JP" altLang="en-US" sz="3600" dirty="0"/>
              <a:t>　　　　　　　　　　　　　　　　　　　　　 （　</a:t>
            </a:r>
            <a:r>
              <a:rPr lang="en-US" altLang="ja-JP" b="1" dirty="0">
                <a:solidFill>
                  <a:srgbClr val="005AFF"/>
                </a:solidFill>
              </a:rPr>
              <a:t>×</a:t>
            </a:r>
            <a:r>
              <a:rPr kumimoji="1" lang="ja-JP" altLang="en-US" sz="3600" dirty="0"/>
              <a:t>　）</a:t>
            </a:r>
            <a:endParaRPr kumimoji="1" lang="en-US" altLang="ja-JP" sz="3600" dirty="0"/>
          </a:p>
        </p:txBody>
      </p:sp>
      <p:sp>
        <p:nvSpPr>
          <p:cNvPr id="5" name="テキスト プレースホルダー 4">
            <a:extLst>
              <a:ext uri="{FF2B5EF4-FFF2-40B4-BE49-F238E27FC236}">
                <a16:creationId xmlns:a16="http://schemas.microsoft.com/office/drawing/2014/main" id="{380E131A-6992-D526-68E6-0A24B61721F6}"/>
              </a:ext>
            </a:extLst>
          </p:cNvPr>
          <p:cNvSpPr>
            <a:spLocks noGrp="1"/>
          </p:cNvSpPr>
          <p:nvPr>
            <p:ph type="body" sz="quarter" idx="16"/>
          </p:nvPr>
        </p:nvSpPr>
        <p:spPr>
          <a:xfrm>
            <a:off x="203780" y="274014"/>
            <a:ext cx="714375" cy="658813"/>
          </a:xfrm>
        </p:spPr>
        <p:txBody>
          <a:bodyPr/>
          <a:lstStyle/>
          <a:p>
            <a:r>
              <a:rPr kumimoji="1" lang="ja-JP" altLang="en-US" dirty="0"/>
              <a:t>２</a:t>
            </a:r>
          </a:p>
        </p:txBody>
      </p:sp>
      <p:sp>
        <p:nvSpPr>
          <p:cNvPr id="6" name="テキスト ボックス 5">
            <a:extLst>
              <a:ext uri="{FF2B5EF4-FFF2-40B4-BE49-F238E27FC236}">
                <a16:creationId xmlns:a16="http://schemas.microsoft.com/office/drawing/2014/main" id="{A874FD69-C0A6-88D7-8891-69A935BEE8CC}"/>
              </a:ext>
            </a:extLst>
          </p:cNvPr>
          <p:cNvSpPr txBox="1"/>
          <p:nvPr/>
        </p:nvSpPr>
        <p:spPr>
          <a:xfrm>
            <a:off x="8417320" y="325040"/>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0AA10FDB-F2AB-96F7-170C-6A18C7BDDB96}"/>
              </a:ext>
            </a:extLst>
          </p:cNvPr>
          <p:cNvSpPr/>
          <p:nvPr/>
        </p:nvSpPr>
        <p:spPr>
          <a:xfrm>
            <a:off x="6577602" y="2486535"/>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1F47CC98-EB81-CC24-D067-4A5462A9ABA2}"/>
              </a:ext>
            </a:extLst>
          </p:cNvPr>
          <p:cNvSpPr/>
          <p:nvPr/>
        </p:nvSpPr>
        <p:spPr>
          <a:xfrm>
            <a:off x="6577602" y="3763845"/>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2BDA81FB-A349-0AB9-C1EA-217DBB4A4126}"/>
              </a:ext>
            </a:extLst>
          </p:cNvPr>
          <p:cNvSpPr/>
          <p:nvPr/>
        </p:nvSpPr>
        <p:spPr>
          <a:xfrm>
            <a:off x="6577602" y="5630352"/>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5066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D05D1-8D22-21CB-ACCF-F416CFDC9BE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3924170-01D5-0820-032B-046E4348AFA6}"/>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0B77B4AF-8EFC-B160-D250-AAC389F8C4AC}"/>
              </a:ext>
            </a:extLst>
          </p:cNvPr>
          <p:cNvSpPr>
            <a:spLocks noGrp="1"/>
          </p:cNvSpPr>
          <p:nvPr>
            <p:ph type="title"/>
          </p:nvPr>
        </p:nvSpPr>
        <p:spPr/>
        <p:txBody>
          <a:bodyPr/>
          <a:lstStyle/>
          <a:p>
            <a:r>
              <a:rPr lang="ja-JP" altLang="en-US" dirty="0"/>
              <a:t>２</a:t>
            </a:r>
            <a:endParaRPr kumimoji="1" lang="ja-JP" altLang="en-US" dirty="0"/>
          </a:p>
        </p:txBody>
      </p:sp>
      <p:sp>
        <p:nvSpPr>
          <p:cNvPr id="4" name="テキスト プレースホルダー 3">
            <a:extLst>
              <a:ext uri="{FF2B5EF4-FFF2-40B4-BE49-F238E27FC236}">
                <a16:creationId xmlns:a16="http://schemas.microsoft.com/office/drawing/2014/main" id="{97398111-9CEE-911B-AD3E-E1E2C8F13D00}"/>
              </a:ext>
            </a:extLst>
          </p:cNvPr>
          <p:cNvSpPr>
            <a:spLocks noGrp="1"/>
          </p:cNvSpPr>
          <p:nvPr>
            <p:ph type="body" sz="quarter" idx="15"/>
          </p:nvPr>
        </p:nvSpPr>
        <p:spPr>
          <a:xfrm>
            <a:off x="271903" y="941938"/>
            <a:ext cx="8730429" cy="5107300"/>
          </a:xfrm>
        </p:spPr>
        <p:txBody>
          <a:bodyPr>
            <a:noAutofit/>
          </a:bodyPr>
          <a:lstStyle/>
          <a:p>
            <a:pPr marL="450850" indent="-450850"/>
            <a:r>
              <a:rPr kumimoji="1" lang="ja-JP" altLang="en-US" sz="3600" dirty="0"/>
              <a:t>（４）青年期に希望するような将来のライフコースが実現可能か見通しやすい時代である。</a:t>
            </a:r>
            <a:r>
              <a:rPr lang="en-US" altLang="ja-JP" sz="3600" dirty="0"/>
              <a:t>                                  </a:t>
            </a:r>
            <a:r>
              <a:rPr kumimoji="1" lang="ja-JP" altLang="en-US" sz="3600" dirty="0"/>
              <a:t>（　</a:t>
            </a:r>
            <a:r>
              <a:rPr lang="en-US" altLang="ja-JP" b="1" dirty="0">
                <a:solidFill>
                  <a:srgbClr val="005AFF"/>
                </a:solidFill>
              </a:rPr>
              <a:t>×</a:t>
            </a:r>
            <a:r>
              <a:rPr kumimoji="1" lang="ja-JP" altLang="en-US" sz="3600" dirty="0"/>
              <a:t>　）</a:t>
            </a:r>
            <a:endParaRPr kumimoji="1" lang="en-US" altLang="ja-JP" sz="3600" dirty="0"/>
          </a:p>
          <a:p>
            <a:pPr marL="450850" indent="-450850"/>
            <a:r>
              <a:rPr kumimoji="1" lang="ja-JP" altLang="en-US" sz="3600" spc="-100" dirty="0"/>
              <a:t>（５）自ら考え，主体的に行動できる力をセルフマネジメント力という。</a:t>
            </a:r>
            <a:r>
              <a:rPr lang="en-US" altLang="ja-JP" sz="3600" spc="-100" dirty="0"/>
              <a:t>               </a:t>
            </a:r>
            <a:r>
              <a:rPr kumimoji="1" lang="ja-JP" altLang="en-US" sz="3600" spc="-100" dirty="0"/>
              <a:t>（　</a:t>
            </a:r>
            <a:r>
              <a:rPr lang="ja-JP" altLang="en-US" b="1" dirty="0">
                <a:solidFill>
                  <a:srgbClr val="005AFF"/>
                </a:solidFill>
              </a:rPr>
              <a:t>〇</a:t>
            </a:r>
            <a:r>
              <a:rPr kumimoji="1" lang="ja-JP" altLang="en-US" sz="3600" spc="-100" dirty="0"/>
              <a:t>　）</a:t>
            </a:r>
          </a:p>
          <a:p>
            <a:pPr marL="450850" indent="-450850"/>
            <a:r>
              <a:rPr kumimoji="1" lang="ja-JP" altLang="en-US" sz="3600" spc="-100" dirty="0"/>
              <a:t>（６）リスクに対し，周りとつながり乗りこえる力や軌道修正ができる柔軟な発想が必要である。</a:t>
            </a:r>
            <a:r>
              <a:rPr lang="en-US" altLang="ja-JP" sz="3600" spc="-100" dirty="0"/>
              <a:t>                                      </a:t>
            </a:r>
            <a:r>
              <a:rPr kumimoji="1" lang="ja-JP" altLang="en-US" sz="3600" spc="-100" dirty="0"/>
              <a:t>（　</a:t>
            </a:r>
            <a:r>
              <a:rPr lang="ja-JP" altLang="en-US" b="1" dirty="0">
                <a:solidFill>
                  <a:srgbClr val="005AFF"/>
                </a:solidFill>
              </a:rPr>
              <a:t>〇</a:t>
            </a:r>
            <a:r>
              <a:rPr kumimoji="1" lang="ja-JP" altLang="en-US" sz="3600" spc="-100" dirty="0"/>
              <a:t>　）</a:t>
            </a:r>
            <a:endParaRPr kumimoji="1" lang="en-US" altLang="ja-JP" sz="3600" spc="-100" dirty="0"/>
          </a:p>
        </p:txBody>
      </p:sp>
      <p:sp>
        <p:nvSpPr>
          <p:cNvPr id="7" name="テキスト プレースホルダー 6">
            <a:extLst>
              <a:ext uri="{FF2B5EF4-FFF2-40B4-BE49-F238E27FC236}">
                <a16:creationId xmlns:a16="http://schemas.microsoft.com/office/drawing/2014/main" id="{8A98CA75-54E4-60AC-7E3F-D2D9EABBA551}"/>
              </a:ext>
            </a:extLst>
          </p:cNvPr>
          <p:cNvSpPr>
            <a:spLocks noGrp="1"/>
          </p:cNvSpPr>
          <p:nvPr>
            <p:ph type="body" sz="quarter" idx="16"/>
          </p:nvPr>
        </p:nvSpPr>
        <p:spPr>
          <a:xfrm>
            <a:off x="6038663" y="155043"/>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4AA52C8D-DA77-752C-DAF8-9DC7ACB4F65F}"/>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A73822D5-ECA4-2EC9-79F3-653649824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4074C7AF-C726-54A9-A170-71CCB3549E5B}"/>
              </a:ext>
            </a:extLst>
          </p:cNvPr>
          <p:cNvSpPr/>
          <p:nvPr/>
        </p:nvSpPr>
        <p:spPr>
          <a:xfrm>
            <a:off x="6447746" y="2095943"/>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DCA3E7A9-0996-71CE-7903-B0000227D13C}"/>
              </a:ext>
            </a:extLst>
          </p:cNvPr>
          <p:cNvSpPr/>
          <p:nvPr/>
        </p:nvSpPr>
        <p:spPr>
          <a:xfrm>
            <a:off x="6452203" y="3458627"/>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7292D677-C06F-EEA3-E41D-8B8C5652C735}"/>
              </a:ext>
            </a:extLst>
          </p:cNvPr>
          <p:cNvSpPr/>
          <p:nvPr/>
        </p:nvSpPr>
        <p:spPr>
          <a:xfrm>
            <a:off x="6592889" y="5265781"/>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95427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7465CC5-40A6-AFC8-64EC-FBF59F9F0AC2}"/>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33E97B76-137B-4E69-3F41-509F0E6B7FDA}"/>
              </a:ext>
            </a:extLst>
          </p:cNvPr>
          <p:cNvSpPr>
            <a:spLocks noGrp="1"/>
          </p:cNvSpPr>
          <p:nvPr>
            <p:ph type="title"/>
          </p:nvPr>
        </p:nvSpPr>
        <p:spPr>
          <a:xfrm>
            <a:off x="980266" y="274014"/>
            <a:ext cx="7892249" cy="1415426"/>
          </a:xfrm>
        </p:spPr>
        <p:txBody>
          <a:bodyPr/>
          <a:lstStyle/>
          <a:p>
            <a:r>
              <a:rPr kumimoji="1" lang="ja-JP" altLang="en-US" dirty="0"/>
              <a:t>次のだれかと暮らす形式についての説明</a:t>
            </a:r>
            <a:br>
              <a:rPr kumimoji="1" lang="en-US" altLang="ja-JP" dirty="0"/>
            </a:br>
            <a:r>
              <a:rPr kumimoji="1" lang="ja-JP" altLang="en-US" dirty="0"/>
              <a:t>に当てはまるものを選択肢から選び，</a:t>
            </a:r>
            <a:br>
              <a:rPr kumimoji="1" lang="en-US" altLang="ja-JP" dirty="0"/>
            </a:br>
            <a:r>
              <a:rPr kumimoji="1" lang="ja-JP" altLang="en-US" dirty="0"/>
              <a:t>記号で答えよう。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E0110F9A-DF13-ACEC-4C0E-7B07A400706E}"/>
              </a:ext>
            </a:extLst>
          </p:cNvPr>
          <p:cNvSpPr>
            <a:spLocks noGrp="1"/>
          </p:cNvSpPr>
          <p:nvPr>
            <p:ph type="body" sz="quarter" idx="15"/>
          </p:nvPr>
        </p:nvSpPr>
        <p:spPr>
          <a:xfrm>
            <a:off x="184655" y="1965563"/>
            <a:ext cx="8774690" cy="2843217"/>
          </a:xfrm>
        </p:spPr>
        <p:txBody>
          <a:bodyPr>
            <a:normAutofit/>
          </a:bodyPr>
          <a:lstStyle/>
          <a:p>
            <a:pPr marL="541338" indent="-541338"/>
            <a:r>
              <a:rPr kumimoji="1" lang="en-US" altLang="ja-JP" sz="3600" dirty="0"/>
              <a:t>(1)</a:t>
            </a:r>
            <a:r>
              <a:rPr kumimoji="1" lang="ja-JP" altLang="en-US" sz="3600" dirty="0"/>
              <a:t>賃貸物件で家族以外の同居人と共に契約し暮らすスタイル。                 （　</a:t>
            </a:r>
            <a:r>
              <a:rPr lang="ja-JP" altLang="en-US" b="1" dirty="0">
                <a:solidFill>
                  <a:srgbClr val="005AFF"/>
                </a:solidFill>
              </a:rPr>
              <a:t>ウ</a:t>
            </a:r>
            <a:r>
              <a:rPr kumimoji="1" lang="ja-JP" altLang="en-US" sz="3600" dirty="0"/>
              <a:t>　）</a:t>
            </a:r>
            <a:endParaRPr kumimoji="1" lang="en-US" altLang="ja-JP" sz="3600" dirty="0"/>
          </a:p>
          <a:p>
            <a:pPr marL="541338" indent="-541338"/>
            <a:r>
              <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要支援</a:t>
            </a:r>
            <a:r>
              <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以上の認知症高齢者を対象にした小規模の介護施設。</a:t>
            </a:r>
            <a:r>
              <a:rPr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ja-JP" altLang="en-US" sz="3600" dirty="0"/>
              <a:t>（　</a:t>
            </a:r>
            <a:r>
              <a:rPr kumimoji="1" lang="ja-JP" altLang="en-US" b="1" dirty="0">
                <a:solidFill>
                  <a:srgbClr val="005AFF"/>
                </a:solidFill>
              </a:rPr>
              <a:t>エ</a:t>
            </a:r>
            <a:r>
              <a:rPr kumimoji="1" lang="ja-JP" altLang="en-US" sz="3600" dirty="0"/>
              <a:t>　）</a:t>
            </a:r>
          </a:p>
        </p:txBody>
      </p:sp>
      <p:sp>
        <p:nvSpPr>
          <p:cNvPr id="5" name="テキスト プレースホルダー 4">
            <a:extLst>
              <a:ext uri="{FF2B5EF4-FFF2-40B4-BE49-F238E27FC236}">
                <a16:creationId xmlns:a16="http://schemas.microsoft.com/office/drawing/2014/main" id="{B61B7F32-42FB-F741-3FE1-EB67B0AB41AB}"/>
              </a:ext>
            </a:extLst>
          </p:cNvPr>
          <p:cNvSpPr>
            <a:spLocks noGrp="1"/>
          </p:cNvSpPr>
          <p:nvPr>
            <p:ph type="body" sz="quarter" idx="16"/>
          </p:nvPr>
        </p:nvSpPr>
        <p:spPr/>
        <p:txBody>
          <a:bodyPr/>
          <a:lstStyle/>
          <a:p>
            <a:r>
              <a:rPr kumimoji="1" lang="ja-JP" altLang="en-US" dirty="0"/>
              <a:t>３</a:t>
            </a:r>
          </a:p>
        </p:txBody>
      </p:sp>
      <p:sp>
        <p:nvSpPr>
          <p:cNvPr id="7" name="テキスト ボックス 6">
            <a:extLst>
              <a:ext uri="{FF2B5EF4-FFF2-40B4-BE49-F238E27FC236}">
                <a16:creationId xmlns:a16="http://schemas.microsoft.com/office/drawing/2014/main" id="{5A0A0193-E995-7D77-A5F9-E7A61E683F19}"/>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6" name="コンテンツ プレースホルダー 8">
            <a:extLst>
              <a:ext uri="{FF2B5EF4-FFF2-40B4-BE49-F238E27FC236}">
                <a16:creationId xmlns:a16="http://schemas.microsoft.com/office/drawing/2014/main" id="{EC3EC59A-9197-3ABF-D5EA-0651EFBD7F40}"/>
              </a:ext>
            </a:extLst>
          </p:cNvPr>
          <p:cNvSpPr txBox="1">
            <a:spLocks/>
          </p:cNvSpPr>
          <p:nvPr/>
        </p:nvSpPr>
        <p:spPr>
          <a:xfrm>
            <a:off x="184655" y="4939530"/>
            <a:ext cx="8774689" cy="1302730"/>
          </a:xfrm>
          <a:prstGeom prst="roundRect">
            <a:avLst>
              <a:gd name="adj" fmla="val 4090"/>
            </a:avLst>
          </a:prstGeom>
          <a:ln w="28575">
            <a:solidFill>
              <a:srgbClr val="B2B0B1"/>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600" b="1" dirty="0"/>
              <a:t>ア</a:t>
            </a:r>
            <a:r>
              <a:rPr lang="ja-JP" altLang="en-US" sz="3600" dirty="0"/>
              <a:t>．コレクティブハウス　</a:t>
            </a:r>
            <a:r>
              <a:rPr lang="ja-JP" altLang="en-US" sz="3600" b="1" dirty="0"/>
              <a:t>イ</a:t>
            </a:r>
            <a:r>
              <a:rPr lang="ja-JP" altLang="en-US" sz="3600" dirty="0"/>
              <a:t>．シェアハウス</a:t>
            </a:r>
          </a:p>
          <a:p>
            <a:pPr marL="631825" indent="-631825">
              <a:lnSpc>
                <a:spcPct val="100000"/>
              </a:lnSpc>
            </a:pPr>
            <a:r>
              <a:rPr lang="ja-JP" altLang="en-US" sz="3600" b="1" dirty="0"/>
              <a:t>ウ</a:t>
            </a:r>
            <a:r>
              <a:rPr lang="ja-JP" altLang="en-US" sz="3600" dirty="0"/>
              <a:t>．ルームシェア　　　　 </a:t>
            </a:r>
            <a:r>
              <a:rPr kumimoji="0" lang="ja-JP" altLang="en-US" sz="3600" b="1" dirty="0">
                <a:solidFill>
                  <a:prstClr val="black"/>
                </a:solidFill>
                <a:latin typeface="Arial" panose="020B0604020202020204"/>
              </a:rPr>
              <a:t>エ</a:t>
            </a:r>
            <a:r>
              <a:rPr kumimoji="0" lang="ja-JP" altLang="en-US" sz="36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a:t>
            </a:r>
            <a:r>
              <a:rPr lang="ja-JP" altLang="en-US" sz="3600" dirty="0"/>
              <a:t>グループホーム</a:t>
            </a:r>
          </a:p>
        </p:txBody>
      </p:sp>
      <p:sp>
        <p:nvSpPr>
          <p:cNvPr id="8" name="大かっこ 7">
            <a:extLst>
              <a:ext uri="{FF2B5EF4-FFF2-40B4-BE49-F238E27FC236}">
                <a16:creationId xmlns:a16="http://schemas.microsoft.com/office/drawing/2014/main" id="{D33F1E79-C425-8DD9-D689-F6E8AAD6EE12}"/>
              </a:ext>
            </a:extLst>
          </p:cNvPr>
          <p:cNvSpPr/>
          <p:nvPr/>
        </p:nvSpPr>
        <p:spPr>
          <a:xfrm>
            <a:off x="6681454" y="2578887"/>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DB9BE0D3-8172-568B-9DEB-12B1E516D770}"/>
              </a:ext>
            </a:extLst>
          </p:cNvPr>
          <p:cNvSpPr/>
          <p:nvPr/>
        </p:nvSpPr>
        <p:spPr>
          <a:xfrm>
            <a:off x="6681454" y="3880324"/>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64196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9EE438-AFFD-0F6D-BD56-7C2DAFFF5828}"/>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746D804-EC3B-7EC9-5C96-1F4126B2BD3E}"/>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4" name="タイトル 3">
            <a:extLst>
              <a:ext uri="{FF2B5EF4-FFF2-40B4-BE49-F238E27FC236}">
                <a16:creationId xmlns:a16="http://schemas.microsoft.com/office/drawing/2014/main" id="{2AAFF138-916D-6DB8-166F-9952938AD000}"/>
              </a:ext>
            </a:extLst>
          </p:cNvPr>
          <p:cNvSpPr>
            <a:spLocks noGrp="1"/>
          </p:cNvSpPr>
          <p:nvPr>
            <p:ph type="title"/>
          </p:nvPr>
        </p:nvSpPr>
        <p:spPr/>
        <p:txBody>
          <a:bodyPr/>
          <a:lstStyle/>
          <a:p>
            <a:r>
              <a:rPr kumimoji="1" lang="ja-JP" altLang="en-US" dirty="0"/>
              <a:t>３</a:t>
            </a:r>
          </a:p>
        </p:txBody>
      </p:sp>
      <p:sp>
        <p:nvSpPr>
          <p:cNvPr id="2" name="テキスト プレースホルダー 1">
            <a:extLst>
              <a:ext uri="{FF2B5EF4-FFF2-40B4-BE49-F238E27FC236}">
                <a16:creationId xmlns:a16="http://schemas.microsoft.com/office/drawing/2014/main" id="{2141BAC4-F269-D4A7-7CE7-E271D1ADF6E1}"/>
              </a:ext>
            </a:extLst>
          </p:cNvPr>
          <p:cNvSpPr>
            <a:spLocks noGrp="1"/>
          </p:cNvSpPr>
          <p:nvPr>
            <p:ph type="body" sz="quarter" idx="15"/>
          </p:nvPr>
        </p:nvSpPr>
        <p:spPr>
          <a:xfrm>
            <a:off x="184655" y="772341"/>
            <a:ext cx="8701760" cy="3828577"/>
          </a:xfrm>
        </p:spPr>
        <p:txBody>
          <a:bodyPr>
            <a:noAutofit/>
          </a:bodyPr>
          <a:lstStyle/>
          <a:p>
            <a:pPr marL="539750" indent="-539750"/>
            <a:r>
              <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sz="3600" dirty="0">
                <a:solidFill>
                  <a:prstClr val="black"/>
                </a:solidFill>
              </a:rPr>
              <a:t>3</a:t>
            </a:r>
            <a:r>
              <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個室と入居者全員が利用できるキッチンやシャワーなどの共用スペースを備えた賃貸住宅。</a:t>
            </a:r>
            <a:r>
              <a:rPr kumimoji="1" lang="ja-JP" altLang="en-US" sz="3600" dirty="0"/>
              <a:t> 　　　　　　　　　　　　（　</a:t>
            </a:r>
            <a:r>
              <a:rPr lang="ja-JP" altLang="en-US" b="1" dirty="0">
                <a:solidFill>
                  <a:srgbClr val="005AFF"/>
                </a:solidFill>
              </a:rPr>
              <a:t>イ</a:t>
            </a:r>
            <a:r>
              <a:rPr kumimoji="1" lang="ja-JP" altLang="en-US" sz="3600" dirty="0"/>
              <a:t>　）</a:t>
            </a:r>
            <a:endPar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539750" indent="-539750"/>
            <a:r>
              <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(4</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）個々の住戸にトイレ，浴室，キッチンが完備されており，住まいの延長としての共有スペースを持つ。</a:t>
            </a:r>
            <a:r>
              <a:rPr kumimoji="1" lang="ja-JP" altLang="en-US" sz="3600" dirty="0"/>
              <a:t> 　　　　　　　　（　</a:t>
            </a:r>
            <a:r>
              <a:rPr kumimoji="1" lang="ja-JP" altLang="en-US" b="1" dirty="0">
                <a:solidFill>
                  <a:srgbClr val="005AFF"/>
                </a:solidFill>
              </a:rPr>
              <a:t>ア</a:t>
            </a:r>
            <a:r>
              <a:rPr kumimoji="1" lang="ja-JP" altLang="en-US" sz="3600" dirty="0"/>
              <a:t>　）</a:t>
            </a:r>
            <a:endParaRPr kumimoji="1" lang="en-US" altLang="ja-JP" sz="3600" dirty="0"/>
          </a:p>
        </p:txBody>
      </p:sp>
      <p:sp>
        <p:nvSpPr>
          <p:cNvPr id="11" name="コンテンツ プレースホルダー 10">
            <a:extLst>
              <a:ext uri="{FF2B5EF4-FFF2-40B4-BE49-F238E27FC236}">
                <a16:creationId xmlns:a16="http://schemas.microsoft.com/office/drawing/2014/main" id="{91A8E0FF-CAA8-D653-9B6A-92F4C39BC172}"/>
              </a:ext>
            </a:extLst>
          </p:cNvPr>
          <p:cNvSpPr>
            <a:spLocks noGrp="1"/>
          </p:cNvSpPr>
          <p:nvPr>
            <p:ph type="body" sz="quarter" idx="16"/>
          </p:nvPr>
        </p:nvSpPr>
        <p:spPr>
          <a:xfrm>
            <a:off x="6007367" y="180000"/>
            <a:ext cx="1505381" cy="396000"/>
          </a:xfrm>
        </p:spPr>
        <p:txBody>
          <a:bodyPr vert="horz" lIns="91440" tIns="45720" rIns="91440" bIns="45720" rtlCol="0">
            <a:noAutofit/>
          </a:bodyPr>
          <a:lstStyle/>
          <a:p>
            <a:pPr marL="541338" marR="0" lvl="0" indent="-541338" algn="r" defTabSz="914400" rtl="0" eaLnBrk="1" fontAlgn="auto" latinLnBrk="0" hangingPunct="1">
              <a:lnSpc>
                <a:spcPct val="9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2</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endParaRPr lang="en-US" altLang="ja-JP" b="1" dirty="0">
              <a:solidFill>
                <a:srgbClr val="277BE8"/>
              </a:solidFill>
            </a:endParaRPr>
          </a:p>
        </p:txBody>
      </p:sp>
      <p:sp>
        <p:nvSpPr>
          <p:cNvPr id="6" name="テキスト ボックス 5">
            <a:extLst>
              <a:ext uri="{FF2B5EF4-FFF2-40B4-BE49-F238E27FC236}">
                <a16:creationId xmlns:a16="http://schemas.microsoft.com/office/drawing/2014/main" id="{D87AE8D5-8009-F334-17EA-F7B21F446CBB}"/>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コンテンツ プレースホルダー 8">
            <a:extLst>
              <a:ext uri="{FF2B5EF4-FFF2-40B4-BE49-F238E27FC236}">
                <a16:creationId xmlns:a16="http://schemas.microsoft.com/office/drawing/2014/main" id="{C64266BF-E771-E3CA-9FBC-6BF36D3C6569}"/>
              </a:ext>
            </a:extLst>
          </p:cNvPr>
          <p:cNvSpPr txBox="1">
            <a:spLocks/>
          </p:cNvSpPr>
          <p:nvPr/>
        </p:nvSpPr>
        <p:spPr>
          <a:xfrm>
            <a:off x="184655" y="4920515"/>
            <a:ext cx="8774689" cy="1302730"/>
          </a:xfrm>
          <a:prstGeom prst="roundRect">
            <a:avLst>
              <a:gd name="adj" fmla="val 4090"/>
            </a:avLst>
          </a:prstGeom>
          <a:ln w="28575">
            <a:solidFill>
              <a:srgbClr val="B2B0B1"/>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600" b="1" dirty="0"/>
              <a:t>ア</a:t>
            </a:r>
            <a:r>
              <a:rPr lang="ja-JP" altLang="en-US" sz="3600" dirty="0"/>
              <a:t>．コレクティブハウス　</a:t>
            </a:r>
            <a:r>
              <a:rPr lang="ja-JP" altLang="en-US" sz="3600" b="1" dirty="0"/>
              <a:t>イ</a:t>
            </a:r>
            <a:r>
              <a:rPr lang="ja-JP" altLang="en-US" sz="3600" dirty="0"/>
              <a:t>．シェアハウス</a:t>
            </a:r>
          </a:p>
          <a:p>
            <a:pPr marL="631825" indent="-631825">
              <a:lnSpc>
                <a:spcPct val="100000"/>
              </a:lnSpc>
            </a:pPr>
            <a:r>
              <a:rPr lang="ja-JP" altLang="en-US" sz="3600" b="1" dirty="0"/>
              <a:t>ウ</a:t>
            </a:r>
            <a:r>
              <a:rPr lang="ja-JP" altLang="en-US" sz="3600" dirty="0"/>
              <a:t>．ルームシェア　　　　 </a:t>
            </a:r>
            <a:r>
              <a:rPr kumimoji="0" lang="ja-JP" altLang="en-US" sz="3600" b="1" dirty="0">
                <a:solidFill>
                  <a:prstClr val="black"/>
                </a:solidFill>
                <a:latin typeface="Arial" panose="020B0604020202020204"/>
              </a:rPr>
              <a:t>エ</a:t>
            </a:r>
            <a:r>
              <a:rPr kumimoji="0" lang="ja-JP" altLang="en-US" sz="36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a:t>
            </a:r>
            <a:r>
              <a:rPr lang="ja-JP" altLang="en-US" sz="3600" dirty="0"/>
              <a:t>グループホーム</a:t>
            </a:r>
          </a:p>
        </p:txBody>
      </p:sp>
      <p:pic>
        <p:nvPicPr>
          <p:cNvPr id="8" name="図 7" descr="back.png">
            <a:hlinkClick r:id="rId3" action="ppaction://hlinksldjump"/>
            <a:extLst>
              <a:ext uri="{FF2B5EF4-FFF2-40B4-BE49-F238E27FC236}">
                <a16:creationId xmlns:a16="http://schemas.microsoft.com/office/drawing/2014/main" id="{258EB518-027C-E407-BA47-66A6A459E0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E54E1C17-0B15-148C-3CFB-8FC303CCDD69}"/>
              </a:ext>
            </a:extLst>
          </p:cNvPr>
          <p:cNvSpPr/>
          <p:nvPr/>
        </p:nvSpPr>
        <p:spPr>
          <a:xfrm>
            <a:off x="6476886" y="2060143"/>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87EB8B05-E848-0070-24C4-BD413BA04C17}"/>
              </a:ext>
            </a:extLst>
          </p:cNvPr>
          <p:cNvSpPr/>
          <p:nvPr/>
        </p:nvSpPr>
        <p:spPr>
          <a:xfrm>
            <a:off x="6475281" y="3993435"/>
            <a:ext cx="183971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866345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2726</TotalTime>
  <Words>1151</Words>
  <PresentationFormat>画面に合わせる (4:3)</PresentationFormat>
  <Paragraphs>140</Paragraphs>
  <Slides>26</Slides>
  <Notes>5</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26</vt:i4>
      </vt:variant>
    </vt:vector>
  </HeadingPairs>
  <TitlesOfParts>
    <vt:vector size="30" baseType="lpstr">
      <vt:lpstr>ＭＳ Ｐゴシック</vt:lpstr>
      <vt:lpstr>游ゴシック</vt:lpstr>
      <vt:lpstr>Arial</vt:lpstr>
      <vt:lpstr>Office テーマ</vt:lpstr>
      <vt:lpstr>07多様な生き方を保障する社会へ</vt:lpstr>
      <vt:lpstr>問題インデックス</vt:lpstr>
      <vt:lpstr>少子高齢化について（　　）に適語を記入 しよう。(1/3)</vt:lpstr>
      <vt:lpstr>１</vt:lpstr>
      <vt:lpstr>１</vt:lpstr>
      <vt:lpstr>次の（１）〜（６）について正しいものには 〇を，誤っているものには×を書こう。(1/2)</vt:lpstr>
      <vt:lpstr>２</vt:lpstr>
      <vt:lpstr>次のだれかと暮らす形式についての説明 に当てはまるものを選択肢から選び， 記号で答えよう。(1/2)</vt:lpstr>
      <vt:lpstr>３</vt:lpstr>
      <vt:lpstr>家族のダイバーシティについて（　　）に 適語を記入しよう。(1/2)</vt:lpstr>
      <vt:lpstr>４</vt:lpstr>
      <vt:lpstr>私たちの社会に想定されている性別，年齢， 国籍，人種，民族，宗教，社会的地位，障がいの有無，性的指向・性自認，価値観，働き方などの多様性について考えてみよう。 (1/2)</vt:lpstr>
      <vt:lpstr>５</vt:lpstr>
      <vt:lpstr>「インクルーシブ教育」について調べ， どのような試みがなされているか調べよう。</vt:lpstr>
      <vt:lpstr>１（問題）</vt:lpstr>
      <vt:lpstr>１（解答）</vt:lpstr>
      <vt:lpstr>２（問題）</vt:lpstr>
      <vt:lpstr>２（解答）</vt:lpstr>
      <vt:lpstr>３（問題）</vt:lpstr>
      <vt:lpstr>３（解答）</vt:lpstr>
      <vt:lpstr>４（問題）</vt:lpstr>
      <vt:lpstr>４（解答）</vt:lpstr>
      <vt:lpstr>５（問題）</vt:lpstr>
      <vt:lpstr>５（解答例）</vt:lpstr>
      <vt:lpstr>６（問題）</vt:lpstr>
      <vt:lpstr>６（解答例）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2020-05-11T04:01:04Z</dcterms:created>
  <dcterms:modified xsi:type="dcterms:W3CDTF">2025-04-04T01:03:55Z</dcterms:modified>
</cp:coreProperties>
</file>