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notesMasterIdLst>
    <p:notesMasterId r:id="rId30"/>
  </p:notesMasterIdLst>
  <p:handoutMasterIdLst>
    <p:handoutMasterId r:id="rId31"/>
  </p:handoutMasterIdLst>
  <p:sldIdLst>
    <p:sldId id="267" r:id="rId2"/>
    <p:sldId id="402" r:id="rId3"/>
    <p:sldId id="397" r:id="rId4"/>
    <p:sldId id="398" r:id="rId5"/>
    <p:sldId id="403" r:id="rId6"/>
    <p:sldId id="406" r:id="rId7"/>
    <p:sldId id="404" r:id="rId8"/>
    <p:sldId id="407" r:id="rId9"/>
    <p:sldId id="405" r:id="rId10"/>
    <p:sldId id="408" r:id="rId11"/>
    <p:sldId id="399" r:id="rId12"/>
    <p:sldId id="400" r:id="rId13"/>
    <p:sldId id="444" r:id="rId14"/>
    <p:sldId id="456" r:id="rId15"/>
    <p:sldId id="423" r:id="rId16"/>
    <p:sldId id="458" r:id="rId17"/>
    <p:sldId id="459" r:id="rId18"/>
    <p:sldId id="447" r:id="rId19"/>
    <p:sldId id="457" r:id="rId20"/>
    <p:sldId id="455" r:id="rId21"/>
    <p:sldId id="449" r:id="rId22"/>
    <p:sldId id="450" r:id="rId23"/>
    <p:sldId id="460" r:id="rId24"/>
    <p:sldId id="461" r:id="rId25"/>
    <p:sldId id="451" r:id="rId26"/>
    <p:sldId id="452" r:id="rId27"/>
    <p:sldId id="453" r:id="rId28"/>
    <p:sldId id="454" r:id="rId29"/>
  </p:sldIdLst>
  <p:sldSz cx="9144000" cy="6858000" type="screen4x3"/>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F8F93"/>
    <a:srgbClr val="005AFF"/>
    <a:srgbClr val="E1F3FD"/>
    <a:srgbClr val="C6EAFB"/>
    <a:srgbClr val="9CDCF8"/>
    <a:srgbClr val="E1E0D3"/>
    <a:srgbClr val="A7A9AB"/>
    <a:srgbClr val="317FE5"/>
    <a:srgbClr val="0475D1"/>
    <a:srgbClr val="277B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91" autoAdjust="0"/>
    <p:restoredTop sz="93576" autoAdjust="0"/>
  </p:normalViewPr>
  <p:slideViewPr>
    <p:cSldViewPr snapToGrid="0">
      <p:cViewPr varScale="1">
        <p:scale>
          <a:sx n="104" d="100"/>
          <a:sy n="104" d="100"/>
        </p:scale>
        <p:origin x="1668" y="10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75" d="100"/>
          <a:sy n="75" d="100"/>
        </p:scale>
        <p:origin x="2736" y="5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752CDF99-D294-593F-D755-9BC44ECC397D}"/>
              </a:ext>
            </a:extLst>
          </p:cNvPr>
          <p:cNvSpPr>
            <a:spLocks noGrp="1"/>
          </p:cNvSpPr>
          <p:nvPr>
            <p:ph type="hdr" sz="quarter"/>
          </p:nvPr>
        </p:nvSpPr>
        <p:spPr>
          <a:xfrm>
            <a:off x="0" y="0"/>
            <a:ext cx="2919413" cy="4953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17734D61-76AC-EBC3-9C83-A08F7351BB50}"/>
              </a:ext>
            </a:extLst>
          </p:cNvPr>
          <p:cNvSpPr>
            <a:spLocks noGrp="1"/>
          </p:cNvSpPr>
          <p:nvPr>
            <p:ph type="dt" sz="quarter" idx="1"/>
          </p:nvPr>
        </p:nvSpPr>
        <p:spPr>
          <a:xfrm>
            <a:off x="3814763" y="0"/>
            <a:ext cx="2919412" cy="495300"/>
          </a:xfrm>
          <a:prstGeom prst="rect">
            <a:avLst/>
          </a:prstGeom>
        </p:spPr>
        <p:txBody>
          <a:bodyPr vert="horz" lIns="91440" tIns="45720" rIns="91440" bIns="45720" rtlCol="0"/>
          <a:lstStyle>
            <a:lvl1pPr algn="r">
              <a:defRPr sz="1200"/>
            </a:lvl1pPr>
          </a:lstStyle>
          <a:p>
            <a:fld id="{41DC5202-D109-48F0-93E7-F859D1657FE9}" type="datetimeFigureOut">
              <a:rPr kumimoji="1" lang="ja-JP" altLang="en-US" smtClean="0"/>
              <a:t>2025/4/11</a:t>
            </a:fld>
            <a:endParaRPr kumimoji="1" lang="ja-JP" altLang="en-US"/>
          </a:p>
        </p:txBody>
      </p:sp>
      <p:sp>
        <p:nvSpPr>
          <p:cNvPr id="4" name="フッター プレースホルダー 3">
            <a:extLst>
              <a:ext uri="{FF2B5EF4-FFF2-40B4-BE49-F238E27FC236}">
                <a16:creationId xmlns:a16="http://schemas.microsoft.com/office/drawing/2014/main" id="{36C4BCCB-633B-2665-C15E-6FC55E188C6D}"/>
              </a:ext>
            </a:extLst>
          </p:cNvPr>
          <p:cNvSpPr>
            <a:spLocks noGrp="1"/>
          </p:cNvSpPr>
          <p:nvPr>
            <p:ph type="ftr" sz="quarter" idx="2"/>
          </p:nvPr>
        </p:nvSpPr>
        <p:spPr>
          <a:xfrm>
            <a:off x="0" y="9371013"/>
            <a:ext cx="2919413" cy="49530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AF269B95-BCE6-E1C5-CFE5-64B795D9C802}"/>
              </a:ext>
            </a:extLst>
          </p:cNvPr>
          <p:cNvSpPr>
            <a:spLocks noGrp="1"/>
          </p:cNvSpPr>
          <p:nvPr>
            <p:ph type="sldNum" sz="quarter" idx="3"/>
          </p:nvPr>
        </p:nvSpPr>
        <p:spPr>
          <a:xfrm>
            <a:off x="3814763" y="9371013"/>
            <a:ext cx="2919412" cy="495300"/>
          </a:xfrm>
          <a:prstGeom prst="rect">
            <a:avLst/>
          </a:prstGeom>
        </p:spPr>
        <p:txBody>
          <a:bodyPr vert="horz" lIns="91440" tIns="45720" rIns="91440" bIns="45720" rtlCol="0" anchor="b"/>
          <a:lstStyle>
            <a:lvl1pPr algn="r">
              <a:defRPr sz="1200"/>
            </a:lvl1pPr>
          </a:lstStyle>
          <a:p>
            <a:fld id="{5CBEA762-94DE-4EB6-BDB0-E58A6F485662}" type="slidenum">
              <a:rPr kumimoji="1" lang="ja-JP" altLang="en-US" smtClean="0"/>
              <a:t>‹#›</a:t>
            </a:fld>
            <a:endParaRPr kumimoji="1" lang="ja-JP" altLang="en-US"/>
          </a:p>
        </p:txBody>
      </p:sp>
    </p:spTree>
    <p:extLst>
      <p:ext uri="{BB962C8B-B14F-4D97-AF65-F5344CB8AC3E}">
        <p14:creationId xmlns:p14="http://schemas.microsoft.com/office/powerpoint/2010/main" val="21571358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1"/>
            <a:ext cx="2918831" cy="495029"/>
          </a:xfrm>
          <a:prstGeom prst="rect">
            <a:avLst/>
          </a:prstGeom>
        </p:spPr>
        <p:txBody>
          <a:bodyPr vert="horz" lIns="91434" tIns="45718" rIns="91434" bIns="45718"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1"/>
            <a:ext cx="2918831" cy="495029"/>
          </a:xfrm>
          <a:prstGeom prst="rect">
            <a:avLst/>
          </a:prstGeom>
        </p:spPr>
        <p:txBody>
          <a:bodyPr vert="horz" lIns="91434" tIns="45718" rIns="91434" bIns="45718" rtlCol="0"/>
          <a:lstStyle>
            <a:lvl1pPr algn="r">
              <a:defRPr sz="1200"/>
            </a:lvl1pPr>
          </a:lstStyle>
          <a:p>
            <a:fld id="{537744EE-B228-4D4B-B3C5-E24EBA43BD19}" type="datetimeFigureOut">
              <a:rPr kumimoji="1" lang="ja-JP" altLang="en-US" smtClean="0"/>
              <a:t>2025/4/11</a:t>
            </a:fld>
            <a:endParaRPr kumimoji="1" lang="ja-JP" altLang="en-US"/>
          </a:p>
        </p:txBody>
      </p:sp>
      <p:sp>
        <p:nvSpPr>
          <p:cNvPr id="4" name="スライド イメージ プレースホルダー 3"/>
          <p:cNvSpPr>
            <a:spLocks noGrp="1" noRot="1" noChangeAspect="1"/>
          </p:cNvSpPr>
          <p:nvPr>
            <p:ph type="sldImg" idx="2"/>
          </p:nvPr>
        </p:nvSpPr>
        <p:spPr>
          <a:xfrm>
            <a:off x="1149350" y="1233488"/>
            <a:ext cx="4437063" cy="3328987"/>
          </a:xfrm>
          <a:prstGeom prst="rect">
            <a:avLst/>
          </a:prstGeom>
          <a:noFill/>
          <a:ln w="12700">
            <a:solidFill>
              <a:prstClr val="black"/>
            </a:solidFill>
          </a:ln>
        </p:spPr>
        <p:txBody>
          <a:bodyPr vert="horz" lIns="91434" tIns="45718" rIns="91434" bIns="45718"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34" tIns="45718" rIns="91434" bIns="45718"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9371286"/>
            <a:ext cx="2918831" cy="495028"/>
          </a:xfrm>
          <a:prstGeom prst="rect">
            <a:avLst/>
          </a:prstGeom>
        </p:spPr>
        <p:txBody>
          <a:bodyPr vert="horz" lIns="91434" tIns="45718" rIns="91434" bIns="45718"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34" tIns="45718" rIns="91434" bIns="45718" rtlCol="0" anchor="b"/>
          <a:lstStyle>
            <a:lvl1pPr algn="r">
              <a:defRPr sz="1200"/>
            </a:lvl1pPr>
          </a:lstStyle>
          <a:p>
            <a:fld id="{18CE2DE2-5132-4E7D-B18E-E71053432C59}" type="slidenum">
              <a:rPr kumimoji="1" lang="ja-JP" altLang="en-US" smtClean="0"/>
              <a:t>‹#›</a:t>
            </a:fld>
            <a:endParaRPr kumimoji="1" lang="ja-JP" altLang="en-US"/>
          </a:p>
        </p:txBody>
      </p:sp>
    </p:spTree>
    <p:extLst>
      <p:ext uri="{BB962C8B-B14F-4D97-AF65-F5344CB8AC3E}">
        <p14:creationId xmlns:p14="http://schemas.microsoft.com/office/powerpoint/2010/main" val="230626967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1</a:t>
            </a:fld>
            <a:endParaRPr kumimoji="1" lang="ja-JP" altLang="en-US"/>
          </a:p>
        </p:txBody>
      </p:sp>
    </p:spTree>
    <p:extLst>
      <p:ext uri="{BB962C8B-B14F-4D97-AF65-F5344CB8AC3E}">
        <p14:creationId xmlns:p14="http://schemas.microsoft.com/office/powerpoint/2010/main" val="37550384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10</a:t>
            </a:fld>
            <a:endParaRPr kumimoji="1" lang="ja-JP" altLang="en-US"/>
          </a:p>
        </p:txBody>
      </p:sp>
    </p:spTree>
    <p:extLst>
      <p:ext uri="{BB962C8B-B14F-4D97-AF65-F5344CB8AC3E}">
        <p14:creationId xmlns:p14="http://schemas.microsoft.com/office/powerpoint/2010/main" val="23188836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11</a:t>
            </a:fld>
            <a:endParaRPr kumimoji="1" lang="ja-JP" altLang="en-US"/>
          </a:p>
        </p:txBody>
      </p:sp>
    </p:spTree>
    <p:extLst>
      <p:ext uri="{BB962C8B-B14F-4D97-AF65-F5344CB8AC3E}">
        <p14:creationId xmlns:p14="http://schemas.microsoft.com/office/powerpoint/2010/main" val="33061767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12</a:t>
            </a:fld>
            <a:endParaRPr kumimoji="1" lang="ja-JP" altLang="en-US"/>
          </a:p>
        </p:txBody>
      </p:sp>
    </p:spTree>
    <p:extLst>
      <p:ext uri="{BB962C8B-B14F-4D97-AF65-F5344CB8AC3E}">
        <p14:creationId xmlns:p14="http://schemas.microsoft.com/office/powerpoint/2010/main" val="36246130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9C7EF-363F-C568-9D6E-1DAFF10CC5A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3E2B2CC-D7FA-96C0-F2C3-43EFB372559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182BB59-61F4-47F8-3C8D-CB72DE25EC39}"/>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4B92187C-A3C1-7240-C790-66B1ABE9F9BD}"/>
              </a:ext>
            </a:extLst>
          </p:cNvPr>
          <p:cNvSpPr>
            <a:spLocks noGrp="1"/>
          </p:cNvSpPr>
          <p:nvPr>
            <p:ph type="sldNum" sz="quarter" idx="5"/>
          </p:nvPr>
        </p:nvSpPr>
        <p:spPr/>
        <p:txBody>
          <a:bodyPr/>
          <a:lstStyle/>
          <a:p>
            <a:fld id="{18CE2DE2-5132-4E7D-B18E-E71053432C59}" type="slidenum">
              <a:rPr kumimoji="1" lang="ja-JP" altLang="en-US" smtClean="0"/>
              <a:t>13</a:t>
            </a:fld>
            <a:endParaRPr kumimoji="1" lang="ja-JP" altLang="en-US"/>
          </a:p>
        </p:txBody>
      </p:sp>
    </p:spTree>
    <p:extLst>
      <p:ext uri="{BB962C8B-B14F-4D97-AF65-F5344CB8AC3E}">
        <p14:creationId xmlns:p14="http://schemas.microsoft.com/office/powerpoint/2010/main" val="22298546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BF0A5C-4A05-C745-D32B-B54B906F288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388D475-463B-02B8-FAA4-EAC61BE7AB0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DDF7116-0E39-4E07-D4E5-55E1507ADA4F}"/>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92DF9975-F44A-6AAF-221D-5B42FC60E049}"/>
              </a:ext>
            </a:extLst>
          </p:cNvPr>
          <p:cNvSpPr>
            <a:spLocks noGrp="1"/>
          </p:cNvSpPr>
          <p:nvPr>
            <p:ph type="sldNum" sz="quarter" idx="5"/>
          </p:nvPr>
        </p:nvSpPr>
        <p:spPr/>
        <p:txBody>
          <a:bodyPr/>
          <a:lstStyle/>
          <a:p>
            <a:fld id="{18CE2DE2-5132-4E7D-B18E-E71053432C59}" type="slidenum">
              <a:rPr kumimoji="1" lang="ja-JP" altLang="en-US" smtClean="0"/>
              <a:t>14</a:t>
            </a:fld>
            <a:endParaRPr kumimoji="1" lang="ja-JP" altLang="en-US"/>
          </a:p>
        </p:txBody>
      </p:sp>
    </p:spTree>
    <p:extLst>
      <p:ext uri="{BB962C8B-B14F-4D97-AF65-F5344CB8AC3E}">
        <p14:creationId xmlns:p14="http://schemas.microsoft.com/office/powerpoint/2010/main" val="39081046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8E5D41-886F-B003-A42E-F6DC79D9CE3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B51E0E1-012E-B129-9CF9-0DAAE708DB8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434A1A8-9F72-CBB3-E448-AA0FDBF5B356}"/>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98E8DBF8-5B56-2579-610B-E32B0B1B8EDC}"/>
              </a:ext>
            </a:extLst>
          </p:cNvPr>
          <p:cNvSpPr>
            <a:spLocks noGrp="1"/>
          </p:cNvSpPr>
          <p:nvPr>
            <p:ph type="sldNum" sz="quarter" idx="5"/>
          </p:nvPr>
        </p:nvSpPr>
        <p:spPr/>
        <p:txBody>
          <a:bodyPr/>
          <a:lstStyle/>
          <a:p>
            <a:fld id="{18CE2DE2-5132-4E7D-B18E-E71053432C59}" type="slidenum">
              <a:rPr kumimoji="1" lang="ja-JP" altLang="en-US" smtClean="0"/>
              <a:t>15</a:t>
            </a:fld>
            <a:endParaRPr kumimoji="1" lang="ja-JP" altLang="en-US"/>
          </a:p>
        </p:txBody>
      </p:sp>
    </p:spTree>
    <p:extLst>
      <p:ext uri="{BB962C8B-B14F-4D97-AF65-F5344CB8AC3E}">
        <p14:creationId xmlns:p14="http://schemas.microsoft.com/office/powerpoint/2010/main" val="35965476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A9BC39-F767-AACF-4D3C-5ED858E1430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0987A9A-14E9-B607-D616-A8267388D58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21CFFF2-BFF5-9E96-BA9D-A9265EEC66D3}"/>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742DDCB7-C638-ECAB-4870-6D46F8B6521C}"/>
              </a:ext>
            </a:extLst>
          </p:cNvPr>
          <p:cNvSpPr>
            <a:spLocks noGrp="1"/>
          </p:cNvSpPr>
          <p:nvPr>
            <p:ph type="sldNum" sz="quarter" idx="5"/>
          </p:nvPr>
        </p:nvSpPr>
        <p:spPr/>
        <p:txBody>
          <a:bodyPr/>
          <a:lstStyle/>
          <a:p>
            <a:fld id="{18CE2DE2-5132-4E7D-B18E-E71053432C59}" type="slidenum">
              <a:rPr kumimoji="1" lang="ja-JP" altLang="en-US" smtClean="0"/>
              <a:t>16</a:t>
            </a:fld>
            <a:endParaRPr kumimoji="1" lang="ja-JP" altLang="en-US"/>
          </a:p>
        </p:txBody>
      </p:sp>
    </p:spTree>
    <p:extLst>
      <p:ext uri="{BB962C8B-B14F-4D97-AF65-F5344CB8AC3E}">
        <p14:creationId xmlns:p14="http://schemas.microsoft.com/office/powerpoint/2010/main" val="14630595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9289F5-FC3E-BD35-164B-CC699F2B2ED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8FFF19F-35BE-A5E0-1388-7B97F7F3F5F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154FD80-C446-19AA-1BA6-CB03AC1EDB16}"/>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8C979B2F-B872-28E9-9338-48867D6AB45E}"/>
              </a:ext>
            </a:extLst>
          </p:cNvPr>
          <p:cNvSpPr>
            <a:spLocks noGrp="1"/>
          </p:cNvSpPr>
          <p:nvPr>
            <p:ph type="sldNum" sz="quarter" idx="5"/>
          </p:nvPr>
        </p:nvSpPr>
        <p:spPr/>
        <p:txBody>
          <a:bodyPr/>
          <a:lstStyle/>
          <a:p>
            <a:fld id="{18CE2DE2-5132-4E7D-B18E-E71053432C59}" type="slidenum">
              <a:rPr kumimoji="1" lang="ja-JP" altLang="en-US" smtClean="0"/>
              <a:t>17</a:t>
            </a:fld>
            <a:endParaRPr kumimoji="1" lang="ja-JP" altLang="en-US"/>
          </a:p>
        </p:txBody>
      </p:sp>
    </p:spTree>
    <p:extLst>
      <p:ext uri="{BB962C8B-B14F-4D97-AF65-F5344CB8AC3E}">
        <p14:creationId xmlns:p14="http://schemas.microsoft.com/office/powerpoint/2010/main" val="10314735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2</a:t>
            </a:fld>
            <a:endParaRPr kumimoji="1" lang="ja-JP" altLang="en-US"/>
          </a:p>
        </p:txBody>
      </p:sp>
    </p:spTree>
    <p:extLst>
      <p:ext uri="{BB962C8B-B14F-4D97-AF65-F5344CB8AC3E}">
        <p14:creationId xmlns:p14="http://schemas.microsoft.com/office/powerpoint/2010/main" val="22503634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3</a:t>
            </a:fld>
            <a:endParaRPr kumimoji="1" lang="ja-JP" altLang="en-US"/>
          </a:p>
        </p:txBody>
      </p:sp>
    </p:spTree>
    <p:extLst>
      <p:ext uri="{BB962C8B-B14F-4D97-AF65-F5344CB8AC3E}">
        <p14:creationId xmlns:p14="http://schemas.microsoft.com/office/powerpoint/2010/main" val="8436836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4</a:t>
            </a:fld>
            <a:endParaRPr kumimoji="1" lang="ja-JP" altLang="en-US"/>
          </a:p>
        </p:txBody>
      </p:sp>
    </p:spTree>
    <p:extLst>
      <p:ext uri="{BB962C8B-B14F-4D97-AF65-F5344CB8AC3E}">
        <p14:creationId xmlns:p14="http://schemas.microsoft.com/office/powerpoint/2010/main" val="25215042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5</a:t>
            </a:fld>
            <a:endParaRPr kumimoji="1" lang="ja-JP" altLang="en-US"/>
          </a:p>
        </p:txBody>
      </p:sp>
    </p:spTree>
    <p:extLst>
      <p:ext uri="{BB962C8B-B14F-4D97-AF65-F5344CB8AC3E}">
        <p14:creationId xmlns:p14="http://schemas.microsoft.com/office/powerpoint/2010/main" val="5906669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6</a:t>
            </a:fld>
            <a:endParaRPr kumimoji="1" lang="ja-JP" altLang="en-US"/>
          </a:p>
        </p:txBody>
      </p:sp>
    </p:spTree>
    <p:extLst>
      <p:ext uri="{BB962C8B-B14F-4D97-AF65-F5344CB8AC3E}">
        <p14:creationId xmlns:p14="http://schemas.microsoft.com/office/powerpoint/2010/main" val="24412302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7</a:t>
            </a:fld>
            <a:endParaRPr kumimoji="1" lang="ja-JP" altLang="en-US"/>
          </a:p>
        </p:txBody>
      </p:sp>
    </p:spTree>
    <p:extLst>
      <p:ext uri="{BB962C8B-B14F-4D97-AF65-F5344CB8AC3E}">
        <p14:creationId xmlns:p14="http://schemas.microsoft.com/office/powerpoint/2010/main" val="10823321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8</a:t>
            </a:fld>
            <a:endParaRPr kumimoji="1" lang="ja-JP" altLang="en-US"/>
          </a:p>
        </p:txBody>
      </p:sp>
    </p:spTree>
    <p:extLst>
      <p:ext uri="{BB962C8B-B14F-4D97-AF65-F5344CB8AC3E}">
        <p14:creationId xmlns:p14="http://schemas.microsoft.com/office/powerpoint/2010/main" val="13446834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9</a:t>
            </a:fld>
            <a:endParaRPr kumimoji="1" lang="ja-JP" altLang="en-US"/>
          </a:p>
        </p:txBody>
      </p:sp>
    </p:spTree>
    <p:extLst>
      <p:ext uri="{BB962C8B-B14F-4D97-AF65-F5344CB8AC3E}">
        <p14:creationId xmlns:p14="http://schemas.microsoft.com/office/powerpoint/2010/main" val="361308969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50504" y="2902998"/>
            <a:ext cx="7772400" cy="1765312"/>
          </a:xfrm>
        </p:spPr>
        <p:txBody>
          <a:bodyPr anchor="b">
            <a:noAutofit/>
          </a:bodyPr>
          <a:lstStyle>
            <a:lvl1pPr marL="0" indent="0" algn="ctr">
              <a:buFont typeface="+mj-lt"/>
              <a:buNone/>
              <a:defRPr sz="5500" b="1">
                <a:solidFill>
                  <a:srgbClr val="277BE8"/>
                </a:solidFill>
                <a:latin typeface="ＭＳ Ｐゴシック" panose="020B0600070205080204" pitchFamily="50" charset="-128"/>
                <a:ea typeface="ＭＳ Ｐゴシック" panose="020B0600070205080204" pitchFamily="50" charset="-128"/>
              </a:defRPr>
            </a:lvl1pPr>
          </a:lstStyle>
          <a:p>
            <a:r>
              <a:rPr lang="en-US" altLang="ja-JP" dirty="0"/>
              <a:t>1.</a:t>
            </a:r>
            <a:r>
              <a:rPr lang="ja-JP" altLang="en-US" dirty="0"/>
              <a:t> </a:t>
            </a:r>
            <a:r>
              <a:rPr lang="en-US" dirty="0" err="1"/>
              <a:t>xxxxxx</a:t>
            </a:r>
            <a:endParaRPr lang="en-US" dirty="0"/>
          </a:p>
        </p:txBody>
      </p:sp>
      <p:sp>
        <p:nvSpPr>
          <p:cNvPr id="3" name="Subtitle 2"/>
          <p:cNvSpPr>
            <a:spLocks noGrp="1"/>
          </p:cNvSpPr>
          <p:nvPr>
            <p:ph type="subTitle" idx="1" hasCustomPrompt="1"/>
          </p:nvPr>
        </p:nvSpPr>
        <p:spPr>
          <a:xfrm>
            <a:off x="5336804" y="4668311"/>
            <a:ext cx="3086100" cy="605025"/>
          </a:xfrm>
        </p:spPr>
        <p:txBody>
          <a:bodyPr>
            <a:noAutofit/>
          </a:bodyPr>
          <a:lstStyle>
            <a:lvl1pPr marL="0" indent="0" algn="r">
              <a:buNone/>
              <a:defRPr sz="3200">
                <a:solidFill>
                  <a:srgbClr val="277BE8"/>
                </a:solidFill>
                <a:latin typeface="ＭＳ Ｐゴシック" panose="020B0600070205080204" pitchFamily="50" charset="-128"/>
                <a:ea typeface="ＭＳ Ｐゴシック" panose="020B060007020508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ja-JP" dirty="0"/>
              <a:t>p.00</a:t>
            </a:r>
            <a:r>
              <a:rPr lang="ja-JP" altLang="en-US" dirty="0"/>
              <a:t>～</a:t>
            </a:r>
            <a:r>
              <a:rPr lang="en-US" altLang="ja-JP" dirty="0"/>
              <a:t>00</a:t>
            </a:r>
            <a:endParaRPr lang="en-US" dirty="0"/>
          </a:p>
        </p:txBody>
      </p:sp>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cxnSp>
        <p:nvCxnSpPr>
          <p:cNvPr id="7" name="直線コネクタ 6">
            <a:extLst>
              <a:ext uri="{FF2B5EF4-FFF2-40B4-BE49-F238E27FC236}">
                <a16:creationId xmlns:a16="http://schemas.microsoft.com/office/drawing/2014/main" id="{B9B10A62-B1D7-4A96-B9E1-B2F681B6FEFE}"/>
              </a:ext>
            </a:extLst>
          </p:cNvPr>
          <p:cNvCxnSpPr/>
          <p:nvPr userDrawn="1"/>
        </p:nvCxnSpPr>
        <p:spPr>
          <a:xfrm>
            <a:off x="683568" y="4668311"/>
            <a:ext cx="7739336" cy="0"/>
          </a:xfrm>
          <a:prstGeom prst="line">
            <a:avLst/>
          </a:prstGeom>
          <a:ln w="50800" cap="rnd">
            <a:solidFill>
              <a:srgbClr val="277BE8"/>
            </a:solidFill>
            <a:prstDash val="sysDot"/>
          </a:ln>
          <a:effectLst/>
        </p:spPr>
        <p:style>
          <a:lnRef idx="2">
            <a:schemeClr val="accent1"/>
          </a:lnRef>
          <a:fillRef idx="0">
            <a:schemeClr val="accent1"/>
          </a:fillRef>
          <a:effectRef idx="1">
            <a:schemeClr val="accent1"/>
          </a:effectRef>
          <a:fontRef idx="minor">
            <a:schemeClr val="tx1"/>
          </a:fontRef>
        </p:style>
      </p:cxnSp>
      <p:sp>
        <p:nvSpPr>
          <p:cNvPr id="11" name="テキスト プレースホルダー 10">
            <a:extLst>
              <a:ext uri="{FF2B5EF4-FFF2-40B4-BE49-F238E27FC236}">
                <a16:creationId xmlns:a16="http://schemas.microsoft.com/office/drawing/2014/main" id="{1CB7ED8D-73B4-465A-A8E5-7753583BB6D8}"/>
              </a:ext>
            </a:extLst>
          </p:cNvPr>
          <p:cNvSpPr>
            <a:spLocks noGrp="1"/>
          </p:cNvSpPr>
          <p:nvPr>
            <p:ph type="body" sz="quarter" idx="15" hasCustomPrompt="1"/>
          </p:nvPr>
        </p:nvSpPr>
        <p:spPr>
          <a:xfrm>
            <a:off x="2609711" y="2055203"/>
            <a:ext cx="1300163" cy="687387"/>
          </a:xfrm>
          <a:solidFill>
            <a:srgbClr val="277BE8"/>
          </a:solidFill>
          <a:ln>
            <a:solidFill>
              <a:srgbClr val="277BE8"/>
            </a:solidFill>
          </a:ln>
        </p:spPr>
        <p:txBody>
          <a:bodyPr anchor="ctr">
            <a:noAutofit/>
          </a:bodyPr>
          <a:lstStyle>
            <a:lvl1pPr marL="0" indent="0" algn="ctr">
              <a:buNone/>
              <a:defRPr sz="4000">
                <a:solidFill>
                  <a:schemeClr val="bg1"/>
                </a:solidFill>
                <a:latin typeface="ＭＳ Ｐゴシック" panose="020B0600070205080204" pitchFamily="50" charset="-128"/>
                <a:ea typeface="ＭＳ Ｐゴシック" panose="020B0600070205080204" pitchFamily="50" charset="-128"/>
              </a:defRPr>
            </a:lvl1pPr>
          </a:lstStyle>
          <a:p>
            <a:pPr lvl="0"/>
            <a:r>
              <a:rPr kumimoji="1" lang="ja-JP" altLang="en-US" dirty="0"/>
              <a:t>１章</a:t>
            </a:r>
          </a:p>
        </p:txBody>
      </p:sp>
      <p:sp>
        <p:nvSpPr>
          <p:cNvPr id="13" name="テキスト プレースホルダー 12">
            <a:extLst>
              <a:ext uri="{FF2B5EF4-FFF2-40B4-BE49-F238E27FC236}">
                <a16:creationId xmlns:a16="http://schemas.microsoft.com/office/drawing/2014/main" id="{828E12B8-2C64-4A6F-9868-58B8F1F90F46}"/>
              </a:ext>
            </a:extLst>
          </p:cNvPr>
          <p:cNvSpPr>
            <a:spLocks noGrp="1"/>
          </p:cNvSpPr>
          <p:nvPr>
            <p:ph type="body" sz="quarter" idx="16" hasCustomPrompt="1"/>
          </p:nvPr>
        </p:nvSpPr>
        <p:spPr>
          <a:xfrm>
            <a:off x="3929203" y="2055203"/>
            <a:ext cx="2609850" cy="687387"/>
          </a:xfrm>
          <a:solidFill>
            <a:schemeClr val="bg1"/>
          </a:solidFill>
          <a:ln>
            <a:solidFill>
              <a:schemeClr val="bg1"/>
            </a:solidFill>
          </a:ln>
        </p:spPr>
        <p:txBody>
          <a:bodyPr anchor="t">
            <a:noAutofit/>
          </a:bodyPr>
          <a:lstStyle>
            <a:lvl1pPr marL="0" indent="0" algn="ctr">
              <a:buNone/>
              <a:defRPr sz="4000">
                <a:solidFill>
                  <a:srgbClr val="277BE8"/>
                </a:solidFill>
                <a:latin typeface="ＭＳ Ｐゴシック" panose="020B0600070205080204" pitchFamily="50" charset="-128"/>
                <a:ea typeface="ＭＳ Ｐゴシック" panose="020B0600070205080204" pitchFamily="50" charset="-128"/>
              </a:defRPr>
            </a:lvl1pPr>
          </a:lstStyle>
          <a:p>
            <a:pPr lvl="0"/>
            <a:r>
              <a:rPr kumimoji="1" lang="en-US" altLang="ja-JP" dirty="0" err="1"/>
              <a:t>xxxxxxxxx</a:t>
            </a:r>
            <a:endParaRPr kumimoji="1" lang="ja-JP" altLang="en-US" dirty="0"/>
          </a:p>
        </p:txBody>
      </p:sp>
      <p:sp>
        <p:nvSpPr>
          <p:cNvPr id="4" name="テキスト プレースホルダー 11">
            <a:extLst>
              <a:ext uri="{FF2B5EF4-FFF2-40B4-BE49-F238E27FC236}">
                <a16:creationId xmlns:a16="http://schemas.microsoft.com/office/drawing/2014/main" id="{0AC066D0-6BCC-3FBF-8053-20D436D794ED}"/>
              </a:ext>
            </a:extLst>
          </p:cNvPr>
          <p:cNvSpPr>
            <a:spLocks noGrp="1"/>
          </p:cNvSpPr>
          <p:nvPr>
            <p:ph type="body" sz="quarter" idx="17" hasCustomPrompt="1"/>
          </p:nvPr>
        </p:nvSpPr>
        <p:spPr>
          <a:xfrm>
            <a:off x="6205120" y="5239340"/>
            <a:ext cx="2217784" cy="577850"/>
          </a:xfrm>
          <a:prstGeom prst="roundRect">
            <a:avLst/>
          </a:prstGeom>
          <a:ln w="19050">
            <a:solidFill>
              <a:srgbClr val="277BE8"/>
            </a:solidFill>
          </a:ln>
        </p:spPr>
        <p:txBody>
          <a:bodyPr anchor="ctr">
            <a:normAutofit/>
          </a:bodyPr>
          <a:lstStyle>
            <a:lvl1pPr marL="0" indent="0" algn="r">
              <a:buNone/>
              <a:defRPr sz="2800">
                <a:solidFill>
                  <a:srgbClr val="277BE8"/>
                </a:solidFill>
              </a:defRPr>
            </a:lvl1pPr>
          </a:lstStyle>
          <a:p>
            <a:pPr lvl="0"/>
            <a:r>
              <a:rPr kumimoji="1" lang="ja-JP" altLang="en-US" dirty="0"/>
              <a:t>教 </a:t>
            </a:r>
            <a:r>
              <a:rPr kumimoji="1" lang="en-US" altLang="ja-JP" dirty="0"/>
              <a:t>p.00</a:t>
            </a:r>
            <a:r>
              <a:rPr kumimoji="1" lang="ja-JP" altLang="en-US" dirty="0"/>
              <a:t>～</a:t>
            </a:r>
            <a:r>
              <a:rPr kumimoji="1" lang="en-US" altLang="ja-JP" dirty="0"/>
              <a:t>00</a:t>
            </a:r>
            <a:endParaRPr kumimoji="1" lang="ja-JP" altLang="en-US" dirty="0"/>
          </a:p>
        </p:txBody>
      </p:sp>
    </p:spTree>
    <p:extLst>
      <p:ext uri="{BB962C8B-B14F-4D97-AF65-F5344CB8AC3E}">
        <p14:creationId xmlns:p14="http://schemas.microsoft.com/office/powerpoint/2010/main" val="15667257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まとめ スライド">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4" name="テキスト プレースホルダー 3">
            <a:extLst>
              <a:ext uri="{FF2B5EF4-FFF2-40B4-BE49-F238E27FC236}">
                <a16:creationId xmlns:a16="http://schemas.microsoft.com/office/drawing/2014/main" id="{3EC04C30-69CC-FA85-25B3-345190A8A880}"/>
              </a:ext>
            </a:extLst>
          </p:cNvPr>
          <p:cNvSpPr>
            <a:spLocks noGrp="1"/>
          </p:cNvSpPr>
          <p:nvPr>
            <p:ph type="body" sz="quarter" idx="13" hasCustomPrompt="1"/>
          </p:nvPr>
        </p:nvSpPr>
        <p:spPr>
          <a:xfrm>
            <a:off x="360362" y="488950"/>
            <a:ext cx="8423275" cy="5880100"/>
          </a:xfrm>
        </p:spPr>
        <p:txBody>
          <a:bodyPr anchor="ctr"/>
          <a:lstStyle>
            <a:lvl1pPr algn="ctr">
              <a:defRPr/>
            </a:lvl1pPr>
          </a:lstStyle>
          <a:p>
            <a:pPr lvl="0"/>
            <a:r>
              <a:rPr kumimoji="1" lang="ja-JP" altLang="en-US" dirty="0"/>
              <a:t>まとめ　テキスト</a:t>
            </a:r>
          </a:p>
        </p:txBody>
      </p:sp>
    </p:spTree>
    <p:extLst>
      <p:ext uri="{BB962C8B-B14F-4D97-AF65-F5344CB8AC3E}">
        <p14:creationId xmlns:p14="http://schemas.microsoft.com/office/powerpoint/2010/main" val="1149258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問題インデック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5" name="正方形/長方形 4">
            <a:extLst>
              <a:ext uri="{FF2B5EF4-FFF2-40B4-BE49-F238E27FC236}">
                <a16:creationId xmlns:a16="http://schemas.microsoft.com/office/drawing/2014/main" id="{C9497B68-1E45-BCCD-A25E-B4B2C19A21F6}"/>
              </a:ext>
            </a:extLst>
          </p:cNvPr>
          <p:cNvSpPr/>
          <p:nvPr userDrawn="1"/>
        </p:nvSpPr>
        <p:spPr>
          <a:xfrm>
            <a:off x="3873501" y="558800"/>
            <a:ext cx="5270499" cy="241300"/>
          </a:xfrm>
          <a:prstGeom prst="rect">
            <a:avLst/>
          </a:prstGeom>
          <a:solidFill>
            <a:srgbClr val="277BE8"/>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E5C8CC71-049D-4423-ADD6-275B4FB2945F}"/>
              </a:ext>
            </a:extLst>
          </p:cNvPr>
          <p:cNvSpPr>
            <a:spLocks noGrp="1"/>
          </p:cNvSpPr>
          <p:nvPr>
            <p:ph type="title" hasCustomPrompt="1"/>
          </p:nvPr>
        </p:nvSpPr>
        <p:spPr>
          <a:xfrm>
            <a:off x="177801" y="139700"/>
            <a:ext cx="3695700" cy="660400"/>
          </a:xfrm>
          <a:prstGeom prst="round2SameRect">
            <a:avLst/>
          </a:prstGeom>
          <a:solidFill>
            <a:srgbClr val="277BE8"/>
          </a:solidFill>
        </p:spPr>
        <p:txBody>
          <a:bodyPr>
            <a:normAutofit/>
          </a:bodyPr>
          <a:lstStyle>
            <a:lvl1pPr marL="0" algn="ctr" defTabSz="457200" rtl="0" eaLnBrk="1" latinLnBrk="0" hangingPunct="1">
              <a:defRPr kumimoji="1" lang="ja-JP" altLang="en-US" sz="3200" b="1" kern="1200" dirty="0">
                <a:solidFill>
                  <a:schemeClr val="lt1"/>
                </a:solidFill>
                <a:latin typeface="ＭＳ Ｐゴシック" panose="020B0600070205080204" pitchFamily="50" charset="-128"/>
                <a:ea typeface="ＭＳ Ｐゴシック" panose="020B0600070205080204" pitchFamily="50" charset="-128"/>
                <a:cs typeface="+mn-cs"/>
              </a:defRPr>
            </a:lvl1pPr>
          </a:lstStyle>
          <a:p>
            <a:r>
              <a:rPr kumimoji="1" lang="ja-JP" altLang="en-US" dirty="0"/>
              <a:t>問題インデックス</a:t>
            </a:r>
          </a:p>
        </p:txBody>
      </p:sp>
    </p:spTree>
    <p:extLst>
      <p:ext uri="{BB962C8B-B14F-4D97-AF65-F5344CB8AC3E}">
        <p14:creationId xmlns:p14="http://schemas.microsoft.com/office/powerpoint/2010/main" val="4045945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本文スライド">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172800" y="180000"/>
            <a:ext cx="8791200" cy="658800"/>
          </a:xfrm>
          <a:solidFill>
            <a:srgbClr val="277BE8"/>
          </a:solidFill>
          <a:effectLst>
            <a:outerShdw blurRad="40005" dist="22860" dir="5400000" algn="ctr" rotWithShape="0">
              <a:schemeClr val="tx1">
                <a:alpha val="35000"/>
              </a:schemeClr>
            </a:outerShdw>
          </a:effectLst>
        </p:spPr>
        <p:txBody>
          <a:bodyPr>
            <a:noAutofit/>
          </a:bodyPr>
          <a:lstStyle>
            <a:lvl1pPr>
              <a:defRPr sz="32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r>
              <a:rPr kumimoji="1" lang="en-US" altLang="ja-JP" dirty="0" err="1"/>
              <a:t>xxxxxxxx</a:t>
            </a:r>
            <a:endParaRPr kumimoji="1" lang="ja-JP" altLang="en-US" dirty="0"/>
          </a:p>
        </p:txBody>
      </p:sp>
      <p:sp>
        <p:nvSpPr>
          <p:cNvPr id="5" name="テキスト プレースホルダー 4">
            <a:extLst>
              <a:ext uri="{FF2B5EF4-FFF2-40B4-BE49-F238E27FC236}">
                <a16:creationId xmlns:a16="http://schemas.microsoft.com/office/drawing/2014/main" id="{3A3E1B81-36EA-864E-10DD-8A4C137A608E}"/>
              </a:ext>
            </a:extLst>
          </p:cNvPr>
          <p:cNvSpPr>
            <a:spLocks noGrp="1"/>
          </p:cNvSpPr>
          <p:nvPr>
            <p:ph type="body" sz="quarter" idx="15" hasCustomPrompt="1"/>
          </p:nvPr>
        </p:nvSpPr>
        <p:spPr>
          <a:xfrm>
            <a:off x="360363" y="1842216"/>
            <a:ext cx="8464550" cy="4508500"/>
          </a:xfrm>
        </p:spPr>
        <p:txBody>
          <a:bodyPr/>
          <a:lstStyle>
            <a:lvl1pPr>
              <a:spcBef>
                <a:spcPts val="0"/>
              </a:spcBef>
              <a:defRPr/>
            </a:lvl1pPr>
          </a:lstStyle>
          <a:p>
            <a:pPr lvl="0"/>
            <a:r>
              <a:rPr kumimoji="1" lang="ja-JP" altLang="en-US" dirty="0"/>
              <a:t>本文テキスト（</a:t>
            </a:r>
            <a:r>
              <a:rPr kumimoji="1" lang="en-US" altLang="ja-JP" dirty="0"/>
              <a:t>※</a:t>
            </a:r>
            <a:r>
              <a:rPr kumimoji="1" lang="ja-JP" altLang="en-US" dirty="0"/>
              <a:t>解答は、フォントの色を青（</a:t>
            </a:r>
            <a:r>
              <a:rPr kumimoji="1" lang="en-US" altLang="ja-JP" dirty="0"/>
              <a:t>R,G,B</a:t>
            </a:r>
            <a:r>
              <a:rPr kumimoji="1" lang="ja-JP" altLang="en-US" dirty="0"/>
              <a:t>値：</a:t>
            </a:r>
            <a:r>
              <a:rPr kumimoji="1" lang="en-US" altLang="ja-JP" dirty="0"/>
              <a:t>0,90,255</a:t>
            </a:r>
            <a:r>
              <a:rPr kumimoji="1" lang="ja-JP" altLang="en-US" dirty="0"/>
              <a:t>）にする。）</a:t>
            </a:r>
          </a:p>
          <a:p>
            <a:pPr lvl="0"/>
            <a:endParaRPr kumimoji="1" lang="ja-JP" altLang="en-US" dirty="0"/>
          </a:p>
        </p:txBody>
      </p:sp>
      <p:sp>
        <p:nvSpPr>
          <p:cNvPr id="7" name="テキスト プレースホルダー 6">
            <a:extLst>
              <a:ext uri="{FF2B5EF4-FFF2-40B4-BE49-F238E27FC236}">
                <a16:creationId xmlns:a16="http://schemas.microsoft.com/office/drawing/2014/main" id="{F61A5BE1-FD5C-459B-C48E-2856CF6754BF}"/>
              </a:ext>
            </a:extLst>
          </p:cNvPr>
          <p:cNvSpPr>
            <a:spLocks noGrp="1"/>
          </p:cNvSpPr>
          <p:nvPr>
            <p:ph type="body" sz="quarter" idx="16" hasCustomPrompt="1"/>
          </p:nvPr>
        </p:nvSpPr>
        <p:spPr>
          <a:xfrm>
            <a:off x="360363" y="1001284"/>
            <a:ext cx="3829897" cy="626822"/>
          </a:xfrm>
        </p:spPr>
        <p:txBody>
          <a:bodyPr anchor="ctr">
            <a:normAutofit/>
          </a:bodyPr>
          <a:lstStyle>
            <a:lvl1pPr>
              <a:lnSpc>
                <a:spcPct val="90000"/>
              </a:lnSpc>
              <a:spcBef>
                <a:spcPts val="0"/>
              </a:spcBef>
              <a:defRPr sz="3200" b="1"/>
            </a:lvl1pPr>
          </a:lstStyle>
          <a:p>
            <a:pPr lvl="0"/>
            <a:r>
              <a:rPr kumimoji="1" lang="ja-JP" altLang="en-US" dirty="0"/>
              <a:t>１　問題文</a:t>
            </a:r>
          </a:p>
        </p:txBody>
      </p:sp>
    </p:spTree>
    <p:extLst>
      <p:ext uri="{BB962C8B-B14F-4D97-AF65-F5344CB8AC3E}">
        <p14:creationId xmlns:p14="http://schemas.microsoft.com/office/powerpoint/2010/main" val="6508364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本文スライド_その２">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6551720" y="179999"/>
            <a:ext cx="2592280" cy="396000"/>
          </a:xfrm>
          <a:solidFill>
            <a:srgbClr val="317FE5"/>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r>
              <a:rPr kumimoji="1" lang="en-US" altLang="ja-JP" dirty="0" err="1"/>
              <a:t>xxxxxxxx</a:t>
            </a:r>
            <a:endParaRPr kumimoji="1" lang="ja-JP" altLang="en-US" dirty="0"/>
          </a:p>
        </p:txBody>
      </p:sp>
      <p:sp>
        <p:nvSpPr>
          <p:cNvPr id="4" name="テキスト プレースホルダー 3">
            <a:extLst>
              <a:ext uri="{FF2B5EF4-FFF2-40B4-BE49-F238E27FC236}">
                <a16:creationId xmlns:a16="http://schemas.microsoft.com/office/drawing/2014/main" id="{3AA1B83C-5A25-9032-3657-A191CD779AC2}"/>
              </a:ext>
            </a:extLst>
          </p:cNvPr>
          <p:cNvSpPr>
            <a:spLocks noGrp="1"/>
          </p:cNvSpPr>
          <p:nvPr>
            <p:ph type="body" sz="quarter" idx="15" hasCustomPrompt="1"/>
          </p:nvPr>
        </p:nvSpPr>
        <p:spPr>
          <a:xfrm>
            <a:off x="366612" y="1309930"/>
            <a:ext cx="8410775" cy="5098118"/>
          </a:xfrm>
        </p:spPr>
        <p:txBody>
          <a:bodyPr/>
          <a:lstStyle>
            <a:lvl1pPr>
              <a:spcBef>
                <a:spcPts val="0"/>
              </a:spcBef>
              <a:defRPr/>
            </a:lvl1pPr>
          </a:lstStyle>
          <a:p>
            <a:pPr marL="0" marR="0" lvl="0" indent="0" algn="l" defTabSz="914400" rtl="0" eaLnBrk="1" fontAlgn="auto" latinLnBrk="0" hangingPunct="1">
              <a:lnSpc>
                <a:spcPct val="110000"/>
              </a:lnSpc>
              <a:spcBef>
                <a:spcPts val="1000"/>
              </a:spcBef>
              <a:spcAft>
                <a:spcPts val="0"/>
              </a:spcAft>
              <a:buClrTx/>
              <a:buSzTx/>
              <a:buFontTx/>
              <a:buNone/>
              <a:tabLst/>
              <a:defRPr/>
            </a:pPr>
            <a:r>
              <a:rPr kumimoji="1" lang="ja-JP" altLang="en-US" dirty="0"/>
              <a:t>本文テキスト（</a:t>
            </a:r>
            <a:r>
              <a:rPr kumimoji="1" lang="en-US" altLang="ja-JP" dirty="0"/>
              <a:t>※</a:t>
            </a:r>
            <a:r>
              <a:rPr kumimoji="1" lang="ja-JP" altLang="en-US" dirty="0"/>
              <a:t>解答は、フォントの色を青（</a:t>
            </a:r>
            <a:r>
              <a:rPr kumimoji="1" lang="en-US" altLang="ja-JP" dirty="0"/>
              <a:t>R,G,B</a:t>
            </a:r>
            <a:r>
              <a:rPr kumimoji="1" lang="ja-JP" altLang="en-US" dirty="0"/>
              <a:t>値：</a:t>
            </a:r>
            <a:r>
              <a:rPr kumimoji="1" lang="en-US" altLang="ja-JP" dirty="0"/>
              <a:t>0,90,255</a:t>
            </a:r>
            <a:r>
              <a:rPr kumimoji="1" lang="ja-JP" altLang="en-US" dirty="0"/>
              <a:t>）にする。）</a:t>
            </a:r>
            <a:endParaRPr kumimoji="1" lang="en-US" altLang="ja-JP" dirty="0"/>
          </a:p>
          <a:p>
            <a:pPr lvl="0"/>
            <a:endParaRPr kumimoji="1" lang="ja-JP" altLang="en-US" dirty="0"/>
          </a:p>
        </p:txBody>
      </p:sp>
      <p:sp>
        <p:nvSpPr>
          <p:cNvPr id="6" name="テキスト プレースホルダー 5">
            <a:extLst>
              <a:ext uri="{FF2B5EF4-FFF2-40B4-BE49-F238E27FC236}">
                <a16:creationId xmlns:a16="http://schemas.microsoft.com/office/drawing/2014/main" id="{EAB65F7D-3133-A03B-5C0E-35635F7DC61C}"/>
              </a:ext>
            </a:extLst>
          </p:cNvPr>
          <p:cNvSpPr>
            <a:spLocks noGrp="1"/>
          </p:cNvSpPr>
          <p:nvPr>
            <p:ph type="body" sz="quarter" idx="16" hasCustomPrompt="1"/>
          </p:nvPr>
        </p:nvSpPr>
        <p:spPr>
          <a:xfrm>
            <a:off x="366612" y="539439"/>
            <a:ext cx="3823648" cy="658812"/>
          </a:xfrm>
        </p:spPr>
        <p:txBody>
          <a:bodyPr anchor="ctr">
            <a:noAutofit/>
          </a:bodyPr>
          <a:lstStyle>
            <a:lvl1pPr>
              <a:lnSpc>
                <a:spcPct val="90000"/>
              </a:lnSpc>
              <a:spcBef>
                <a:spcPts val="0"/>
              </a:spcBef>
              <a:defRPr sz="3200" b="1"/>
            </a:lvl1pPr>
          </a:lstStyle>
          <a:p>
            <a:pPr lvl="0"/>
            <a:r>
              <a:rPr kumimoji="1" lang="ja-JP" altLang="en-US" dirty="0"/>
              <a:t>１　問題文</a:t>
            </a:r>
          </a:p>
        </p:txBody>
      </p:sp>
    </p:spTree>
    <p:extLst>
      <p:ext uri="{BB962C8B-B14F-4D97-AF65-F5344CB8AC3E}">
        <p14:creationId xmlns:p14="http://schemas.microsoft.com/office/powerpoint/2010/main" val="3161821466"/>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側注_問い">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6551720" y="179999"/>
            <a:ext cx="2592280" cy="396000"/>
          </a:xfrm>
          <a:solidFill>
            <a:srgbClr val="317FE5"/>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r>
              <a:rPr kumimoji="1" lang="en-US" altLang="ja-JP" dirty="0" err="1"/>
              <a:t>xxxxxxxx</a:t>
            </a:r>
            <a:endParaRPr kumimoji="1" lang="ja-JP" altLang="en-US" dirty="0"/>
          </a:p>
        </p:txBody>
      </p:sp>
      <p:sp>
        <p:nvSpPr>
          <p:cNvPr id="4" name="テキスト プレースホルダー 3">
            <a:extLst>
              <a:ext uri="{FF2B5EF4-FFF2-40B4-BE49-F238E27FC236}">
                <a16:creationId xmlns:a16="http://schemas.microsoft.com/office/drawing/2014/main" id="{3AA1B83C-5A25-9032-3657-A191CD779AC2}"/>
              </a:ext>
            </a:extLst>
          </p:cNvPr>
          <p:cNvSpPr>
            <a:spLocks noGrp="1"/>
          </p:cNvSpPr>
          <p:nvPr>
            <p:ph type="body" sz="quarter" idx="15" hasCustomPrompt="1"/>
          </p:nvPr>
        </p:nvSpPr>
        <p:spPr>
          <a:xfrm>
            <a:off x="366612" y="1816100"/>
            <a:ext cx="8410775" cy="4591948"/>
          </a:xfrm>
          <a:solidFill>
            <a:schemeClr val="bg1"/>
          </a:solidFill>
          <a:ln w="12700">
            <a:solidFill>
              <a:schemeClr val="accent3"/>
            </a:solidFill>
          </a:ln>
          <a:effectLst>
            <a:outerShdw blurRad="50800" dist="38100" dir="2700000" algn="tl" rotWithShape="0">
              <a:prstClr val="black">
                <a:alpha val="40000"/>
              </a:prstClr>
            </a:outerShdw>
          </a:effectLst>
        </p:spPr>
        <p:txBody>
          <a:bodyPr/>
          <a:lstStyle>
            <a:lvl1pPr>
              <a:spcBef>
                <a:spcPts val="0"/>
              </a:spcBef>
              <a:defRPr/>
            </a:lvl1pPr>
          </a:lstStyle>
          <a:p>
            <a:pPr marL="0" marR="0" lvl="0" indent="0" algn="l" defTabSz="914400" rtl="0" eaLnBrk="1" fontAlgn="auto" latinLnBrk="0" hangingPunct="1">
              <a:lnSpc>
                <a:spcPct val="110000"/>
              </a:lnSpc>
              <a:spcBef>
                <a:spcPts val="1000"/>
              </a:spcBef>
              <a:spcAft>
                <a:spcPts val="0"/>
              </a:spcAft>
              <a:buClrTx/>
              <a:buSzTx/>
              <a:buFontTx/>
              <a:buNone/>
              <a:tabLst/>
              <a:defRPr/>
            </a:pPr>
            <a:r>
              <a:rPr kumimoji="1" lang="ja-JP" altLang="en-US" dirty="0"/>
              <a:t>本文テキスト（</a:t>
            </a:r>
            <a:r>
              <a:rPr kumimoji="1" lang="en-US" altLang="ja-JP" dirty="0"/>
              <a:t>※</a:t>
            </a:r>
            <a:r>
              <a:rPr kumimoji="1" lang="ja-JP" altLang="en-US" dirty="0"/>
              <a:t>解答は、フォントの色を青（</a:t>
            </a:r>
            <a:r>
              <a:rPr kumimoji="1" lang="en-US" altLang="ja-JP" dirty="0"/>
              <a:t>R,G,B</a:t>
            </a:r>
            <a:r>
              <a:rPr kumimoji="1" lang="ja-JP" altLang="en-US" dirty="0"/>
              <a:t>値：</a:t>
            </a:r>
            <a:r>
              <a:rPr kumimoji="1" lang="en-US" altLang="ja-JP" dirty="0"/>
              <a:t>0,90,255</a:t>
            </a:r>
            <a:r>
              <a:rPr kumimoji="1" lang="ja-JP" altLang="en-US" dirty="0"/>
              <a:t>）にする。）</a:t>
            </a:r>
            <a:endParaRPr kumimoji="1" lang="en-US" altLang="ja-JP" dirty="0"/>
          </a:p>
          <a:p>
            <a:pPr lvl="0"/>
            <a:endParaRPr kumimoji="1" lang="ja-JP" altLang="en-US" dirty="0"/>
          </a:p>
        </p:txBody>
      </p:sp>
      <p:sp>
        <p:nvSpPr>
          <p:cNvPr id="6" name="テキスト プレースホルダー 5">
            <a:extLst>
              <a:ext uri="{FF2B5EF4-FFF2-40B4-BE49-F238E27FC236}">
                <a16:creationId xmlns:a16="http://schemas.microsoft.com/office/drawing/2014/main" id="{EAB65F7D-3133-A03B-5C0E-35635F7DC61C}"/>
              </a:ext>
            </a:extLst>
          </p:cNvPr>
          <p:cNvSpPr>
            <a:spLocks noGrp="1"/>
          </p:cNvSpPr>
          <p:nvPr>
            <p:ph type="body" sz="quarter" idx="16" hasCustomPrompt="1"/>
          </p:nvPr>
        </p:nvSpPr>
        <p:spPr>
          <a:xfrm>
            <a:off x="366612" y="760485"/>
            <a:ext cx="8410775" cy="658812"/>
          </a:xfrm>
          <a:solidFill>
            <a:srgbClr val="E1E0D3"/>
          </a:solidFill>
        </p:spPr>
        <p:txBody>
          <a:bodyPr anchor="ctr">
            <a:noAutofit/>
          </a:bodyPr>
          <a:lstStyle>
            <a:lvl1pPr>
              <a:lnSpc>
                <a:spcPct val="90000"/>
              </a:lnSpc>
              <a:spcBef>
                <a:spcPts val="0"/>
              </a:spcBef>
              <a:defRPr sz="3200" b="1"/>
            </a:lvl1pPr>
          </a:lstStyle>
          <a:p>
            <a:pPr lvl="0"/>
            <a:r>
              <a:rPr kumimoji="1" lang="ja-JP" altLang="en-US" dirty="0"/>
              <a:t>問題文</a:t>
            </a:r>
          </a:p>
        </p:txBody>
      </p:sp>
    </p:spTree>
    <p:extLst>
      <p:ext uri="{BB962C8B-B14F-4D97-AF65-F5344CB8AC3E}">
        <p14:creationId xmlns:p14="http://schemas.microsoft.com/office/powerpoint/2010/main" val="3031112554"/>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図 スライド">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5" name="図プレースホルダー 6">
            <a:extLst>
              <a:ext uri="{FF2B5EF4-FFF2-40B4-BE49-F238E27FC236}">
                <a16:creationId xmlns:a16="http://schemas.microsoft.com/office/drawing/2014/main" id="{4723E0C9-C3B6-4AE7-BEE1-CEDC47F601EA}"/>
              </a:ext>
            </a:extLst>
          </p:cNvPr>
          <p:cNvSpPr>
            <a:spLocks noGrp="1"/>
          </p:cNvSpPr>
          <p:nvPr>
            <p:ph type="pic" sz="quarter" idx="13"/>
          </p:nvPr>
        </p:nvSpPr>
        <p:spPr>
          <a:xfrm>
            <a:off x="266700" y="807868"/>
            <a:ext cx="8610600" cy="5531020"/>
          </a:xfrm>
        </p:spPr>
        <p:txBody>
          <a:bodyPr/>
          <a:lstStyle>
            <a:lvl1pPr marL="0" indent="0">
              <a:buNone/>
              <a:defRPr>
                <a:latin typeface="ＭＳ Ｐゴシック" panose="020B0600070205080204" pitchFamily="50" charset="-128"/>
                <a:ea typeface="ＭＳ Ｐゴシック" panose="020B0600070205080204" pitchFamily="50" charset="-128"/>
              </a:defRPr>
            </a:lvl1pPr>
          </a:lstStyle>
          <a:p>
            <a:r>
              <a:rPr kumimoji="1" lang="ja-JP" altLang="en-US" dirty="0"/>
              <a:t>アイコンをクリックして図を追加</a:t>
            </a:r>
          </a:p>
        </p:txBody>
      </p:sp>
      <p:sp>
        <p:nvSpPr>
          <p:cNvPr id="7" name="タイトル 1">
            <a:extLst>
              <a:ext uri="{FF2B5EF4-FFF2-40B4-BE49-F238E27FC236}">
                <a16:creationId xmlns:a16="http://schemas.microsoft.com/office/drawing/2014/main" id="{894DAD6D-E89A-4714-A639-5CB2E1C82552}"/>
              </a:ext>
            </a:extLst>
          </p:cNvPr>
          <p:cNvSpPr>
            <a:spLocks noGrp="1"/>
          </p:cNvSpPr>
          <p:nvPr>
            <p:ph type="title" hasCustomPrompt="1"/>
          </p:nvPr>
        </p:nvSpPr>
        <p:spPr>
          <a:xfrm>
            <a:off x="6552000" y="172402"/>
            <a:ext cx="2592000" cy="396000"/>
          </a:xfrm>
          <a:solidFill>
            <a:srgbClr val="277BE8"/>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a:t>
            </a:r>
            <a:r>
              <a:rPr kumimoji="1" lang="en-US" altLang="ja-JP" dirty="0"/>
              <a:t> </a:t>
            </a:r>
            <a:r>
              <a:rPr kumimoji="1" lang="en-US" altLang="ja-JP" dirty="0" err="1"/>
              <a:t>xxxxxxxx</a:t>
            </a:r>
            <a:endParaRPr kumimoji="1" lang="ja-JP" altLang="en-US" dirty="0"/>
          </a:p>
        </p:txBody>
      </p:sp>
      <p:sp>
        <p:nvSpPr>
          <p:cNvPr id="3" name="テキスト プレースホルダー 2">
            <a:extLst>
              <a:ext uri="{FF2B5EF4-FFF2-40B4-BE49-F238E27FC236}">
                <a16:creationId xmlns:a16="http://schemas.microsoft.com/office/drawing/2014/main" id="{66CC2803-C47C-FB89-9A4B-39A09DBB4EFA}"/>
              </a:ext>
            </a:extLst>
          </p:cNvPr>
          <p:cNvSpPr>
            <a:spLocks noGrp="1"/>
          </p:cNvSpPr>
          <p:nvPr>
            <p:ph type="body" sz="quarter" idx="17" hasCustomPrompt="1"/>
          </p:nvPr>
        </p:nvSpPr>
        <p:spPr>
          <a:xfrm>
            <a:off x="266700" y="216941"/>
            <a:ext cx="2760662" cy="488950"/>
          </a:xfrm>
        </p:spPr>
        <p:txBody>
          <a:bodyPr anchor="ctr">
            <a:noAutofit/>
          </a:bodyPr>
          <a:lstStyle>
            <a:lvl1pPr>
              <a:lnSpc>
                <a:spcPct val="90000"/>
              </a:lnSpc>
              <a:defRPr sz="2800" b="1"/>
            </a:lvl1pPr>
          </a:lstStyle>
          <a:p>
            <a:pPr lvl="0"/>
            <a:r>
              <a:rPr kumimoji="1" lang="ja-JP" altLang="en-US" dirty="0"/>
              <a:t>図のタイトル</a:t>
            </a:r>
          </a:p>
        </p:txBody>
      </p:sp>
    </p:spTree>
    <p:extLst>
      <p:ext uri="{BB962C8B-B14F-4D97-AF65-F5344CB8AC3E}">
        <p14:creationId xmlns:p14="http://schemas.microsoft.com/office/powerpoint/2010/main" val="6473090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振り返り">
    <p:bg>
      <p:bgPr>
        <a:solidFill>
          <a:srgbClr val="DDF1F7"/>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3783" y="501650"/>
            <a:ext cx="8256232" cy="802397"/>
          </a:xfrm>
          <a:prstGeom prst="roundRect">
            <a:avLst/>
          </a:prstGeom>
          <a:solidFill>
            <a:schemeClr val="bg1"/>
          </a:solidFill>
        </p:spPr>
        <p:txBody>
          <a:bodyPr>
            <a:noAutofit/>
          </a:bodyPr>
          <a:lstStyle>
            <a:lvl1pPr algn="l">
              <a:defRPr sz="3600" b="1">
                <a:solidFill>
                  <a:srgbClr val="8F8F93"/>
                </a:solidFill>
                <a:latin typeface="ＭＳ Ｐゴシック" panose="020B0600070205080204" pitchFamily="50" charset="-128"/>
                <a:ea typeface="ＭＳ Ｐゴシック" panose="020B0600070205080204" pitchFamily="50" charset="-128"/>
              </a:defRPr>
            </a:lvl1pPr>
          </a:lstStyle>
          <a:p>
            <a:r>
              <a:rPr lang="ja-JP" altLang="en-US" dirty="0"/>
              <a:t>振り返ろう</a:t>
            </a:r>
            <a:endParaRPr lang="en-US" dirty="0"/>
          </a:p>
        </p:txBody>
      </p:sp>
      <p:sp>
        <p:nvSpPr>
          <p:cNvPr id="3" name="Content Placeholder 2"/>
          <p:cNvSpPr>
            <a:spLocks noGrp="1"/>
          </p:cNvSpPr>
          <p:nvPr>
            <p:ph idx="1" hasCustomPrompt="1"/>
          </p:nvPr>
        </p:nvSpPr>
        <p:spPr>
          <a:xfrm>
            <a:off x="603682" y="1997476"/>
            <a:ext cx="8256232" cy="4358874"/>
          </a:xfrm>
        </p:spPr>
        <p:txBody>
          <a:bodyPr anchor="ctr">
            <a:normAutofit/>
          </a:bodyPr>
          <a:lstStyle>
            <a:lvl1pPr marL="571500" indent="-571500" algn="l">
              <a:lnSpc>
                <a:spcPct val="100000"/>
              </a:lnSpc>
              <a:buClr>
                <a:srgbClr val="A6A386"/>
              </a:buClr>
              <a:buFont typeface="Wingdings" panose="05000000000000000000" pitchFamily="2" charset="2"/>
              <a:buChar char="l"/>
              <a:defRPr sz="4000">
                <a:latin typeface="ＭＳ Ｐゴシック" panose="020B0600070205080204" pitchFamily="50" charset="-128"/>
                <a:ea typeface="ＭＳ Ｐゴシック" panose="020B0600070205080204" pitchFamily="50" charset="-128"/>
              </a:defRPr>
            </a:lvl1pPr>
          </a:lstStyle>
          <a:p>
            <a:pPr lvl="0"/>
            <a:r>
              <a:rPr lang="en-US" altLang="ja-JP" dirty="0" err="1"/>
              <a:t>xxxxxx</a:t>
            </a:r>
            <a:endParaRPr lang="en-US" altLang="ja-JP" dirty="0"/>
          </a:p>
          <a:p>
            <a:pPr lvl="0"/>
            <a:r>
              <a:rPr lang="en-US" altLang="ja-JP" dirty="0" err="1"/>
              <a:t>xxxxxx</a:t>
            </a:r>
            <a:endParaRPr lang="en-US" altLang="ja-JP" dirty="0"/>
          </a:p>
          <a:p>
            <a:pPr lvl="0"/>
            <a:r>
              <a:rPr lang="en-US" altLang="ja-JP" dirty="0" err="1"/>
              <a:t>xxxxxx</a:t>
            </a:r>
            <a:endParaRPr lang="en-US" dirty="0"/>
          </a:p>
        </p:txBody>
      </p:sp>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Tree>
    <p:extLst>
      <p:ext uri="{BB962C8B-B14F-4D97-AF65-F5344CB8AC3E}">
        <p14:creationId xmlns:p14="http://schemas.microsoft.com/office/powerpoint/2010/main" val="1169616290"/>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DF_その１">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172800" y="180000"/>
            <a:ext cx="8791200" cy="658800"/>
          </a:xfrm>
          <a:solidFill>
            <a:srgbClr val="E1F3FD"/>
          </a:solidFill>
          <a:effectLst>
            <a:outerShdw blurRad="40005" dist="22860" dir="5400000" algn="ctr" rotWithShape="0">
              <a:schemeClr val="tx1">
                <a:alpha val="35000"/>
              </a:schemeClr>
            </a:outerShdw>
          </a:effectLst>
        </p:spPr>
        <p:txBody>
          <a:bodyPr>
            <a:noAutofit/>
          </a:bodyPr>
          <a:lstStyle>
            <a:lvl1pPr>
              <a:defRPr sz="3200" b="1">
                <a:solidFill>
                  <a:schemeClr val="tx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r>
              <a:rPr kumimoji="1" lang="en-US" altLang="ja-JP" dirty="0" err="1"/>
              <a:t>xxxxxxxx</a:t>
            </a:r>
            <a:endParaRPr kumimoji="1" lang="ja-JP" altLang="en-US" dirty="0"/>
          </a:p>
        </p:txBody>
      </p:sp>
    </p:spTree>
    <p:extLst>
      <p:ext uri="{BB962C8B-B14F-4D97-AF65-F5344CB8AC3E}">
        <p14:creationId xmlns:p14="http://schemas.microsoft.com/office/powerpoint/2010/main" val="8741025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DF_その２">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6551720" y="179999"/>
            <a:ext cx="2592280" cy="396000"/>
          </a:xfrm>
          <a:solidFill>
            <a:srgbClr val="E1F3FD"/>
          </a:solidFill>
          <a:effectLst>
            <a:outerShdw blurRad="40005" dist="22860" dir="5400000" algn="ctr" rotWithShape="0">
              <a:schemeClr val="tx1">
                <a:alpha val="35000"/>
              </a:schemeClr>
            </a:outerShdw>
          </a:effectLst>
        </p:spPr>
        <p:txBody>
          <a:bodyPr>
            <a:noAutofit/>
          </a:bodyPr>
          <a:lstStyle>
            <a:lvl1pPr>
              <a:defRPr sz="2000" b="1">
                <a:solidFill>
                  <a:schemeClr val="tx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r>
              <a:rPr kumimoji="1" lang="en-US" altLang="ja-JP" dirty="0" err="1"/>
              <a:t>xxxxxxxx</a:t>
            </a:r>
            <a:endParaRPr kumimoji="1" lang="ja-JP" altLang="en-US" dirty="0"/>
          </a:p>
        </p:txBody>
      </p:sp>
    </p:spTree>
    <p:extLst>
      <p:ext uri="{BB962C8B-B14F-4D97-AF65-F5344CB8AC3E}">
        <p14:creationId xmlns:p14="http://schemas.microsoft.com/office/powerpoint/2010/main" val="2931346095"/>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gi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dirty="0"/>
              <a:t>マスター テキストの書式設定</a:t>
            </a:r>
          </a:p>
          <a:p>
            <a:pPr lvl="1"/>
            <a:endParaRPr lang="en-US" dirty="0"/>
          </a:p>
        </p:txBody>
      </p:sp>
      <p:sp>
        <p:nvSpPr>
          <p:cNvPr id="6" name="Slide Number Placeholder 5"/>
          <p:cNvSpPr>
            <a:spLocks noGrp="1"/>
          </p:cNvSpPr>
          <p:nvPr>
            <p:ph type="sldNum" sz="quarter" idx="4"/>
          </p:nvPr>
        </p:nvSpPr>
        <p:spPr>
          <a:xfrm>
            <a:off x="20024" y="6542842"/>
            <a:ext cx="503759" cy="291821"/>
          </a:xfrm>
          <a:prstGeom prst="rect">
            <a:avLst/>
          </a:prstGeom>
        </p:spPr>
        <p:txBody>
          <a:bodyPr vert="horz" lIns="91440" tIns="45720" rIns="91440" bIns="45720" rtlCol="0" anchor="ctr"/>
          <a:lstStyle>
            <a:lvl1pPr algn="r">
              <a:defRPr sz="1200">
                <a:solidFill>
                  <a:schemeClr val="tx1">
                    <a:tint val="75000"/>
                  </a:schemeClr>
                </a:solidFill>
                <a:latin typeface="ＭＳ Ｐゴシック" panose="020B0600070205080204" pitchFamily="50" charset="-128"/>
                <a:ea typeface="ＭＳ Ｐゴシック" panose="020B0600070205080204" pitchFamily="50" charset="-128"/>
              </a:defRPr>
            </a:lvl1pPr>
          </a:lstStyle>
          <a:p>
            <a:fld id="{1D2D80A6-8C57-4D7C-88C1-BE2A757EE893}" type="slidenum">
              <a:rPr kumimoji="1" lang="ja-JP" altLang="en-US" smtClean="0"/>
              <a:pPr/>
              <a:t>‹#›</a:t>
            </a:fld>
            <a:endParaRPr kumimoji="1" lang="ja-JP" altLang="en-US"/>
          </a:p>
        </p:txBody>
      </p:sp>
      <p:pic>
        <p:nvPicPr>
          <p:cNvPr id="7" name="図 6" descr="食品 が含まれている画像&#10;&#10;自動的に生成された説明">
            <a:extLst>
              <a:ext uri="{FF2B5EF4-FFF2-40B4-BE49-F238E27FC236}">
                <a16:creationId xmlns:a16="http://schemas.microsoft.com/office/drawing/2014/main" id="{22C72F05-26D3-4532-9B48-0C71DB563F9F}"/>
              </a:ext>
            </a:extLst>
          </p:cNvPr>
          <p:cNvPicPr>
            <a:picLocks noChangeAspect="1"/>
          </p:cNvPicPr>
          <p:nvPr userDrawn="1"/>
        </p:nvPicPr>
        <p:blipFill rotWithShape="1">
          <a:blip r:embed="rId13">
            <a:extLst>
              <a:ext uri="{28A0092B-C50C-407E-A947-70E740481C1C}">
                <a14:useLocalDpi xmlns:a14="http://schemas.microsoft.com/office/drawing/2010/main" val="0"/>
              </a:ext>
            </a:extLst>
          </a:blip>
          <a:srcRect l="42241" t="19908"/>
          <a:stretch/>
        </p:blipFill>
        <p:spPr>
          <a:xfrm>
            <a:off x="7849624" y="6542843"/>
            <a:ext cx="1230599" cy="315157"/>
          </a:xfrm>
          <a:prstGeom prst="rect">
            <a:avLst/>
          </a:prstGeom>
        </p:spPr>
      </p:pic>
      <p:sp>
        <p:nvSpPr>
          <p:cNvPr id="8" name="テキスト ボックス 7">
            <a:extLst>
              <a:ext uri="{FF2B5EF4-FFF2-40B4-BE49-F238E27FC236}">
                <a16:creationId xmlns:a16="http://schemas.microsoft.com/office/drawing/2014/main" id="{93E8E860-C633-49D6-8DFC-500E66A1AAAF}"/>
              </a:ext>
            </a:extLst>
          </p:cNvPr>
          <p:cNvSpPr txBox="1"/>
          <p:nvPr userDrawn="1"/>
        </p:nvSpPr>
        <p:spPr>
          <a:xfrm>
            <a:off x="2831978" y="6526887"/>
            <a:ext cx="5017648" cy="307777"/>
          </a:xfrm>
          <a:prstGeom prst="rect">
            <a:avLst/>
          </a:prstGeom>
          <a:noFill/>
        </p:spPr>
        <p:txBody>
          <a:bodyPr wrap="square" rtlCol="0" anchor="ctr">
            <a:spAutoFit/>
          </a:bodyPr>
          <a:lstStyle/>
          <a:p>
            <a:pPr algn="r"/>
            <a:r>
              <a:rPr kumimoji="1" lang="ja-JP" altLang="en-US"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「新家庭基礎 気づく力 築く未来（家基</a:t>
            </a:r>
            <a:r>
              <a:rPr kumimoji="1" lang="en-US" altLang="ja-JP"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007-901</a:t>
            </a:r>
            <a:r>
              <a:rPr kumimoji="1" lang="ja-JP" altLang="en-US"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 学習ノート」</a:t>
            </a:r>
          </a:p>
        </p:txBody>
      </p:sp>
      <p:sp>
        <p:nvSpPr>
          <p:cNvPr id="9" name="テキスト ボックス 8">
            <a:extLst>
              <a:ext uri="{FF2B5EF4-FFF2-40B4-BE49-F238E27FC236}">
                <a16:creationId xmlns:a16="http://schemas.microsoft.com/office/drawing/2014/main" id="{4EAAD6A0-7A9D-413C-B000-93205ED1A006}"/>
              </a:ext>
            </a:extLst>
          </p:cNvPr>
          <p:cNvSpPr txBox="1"/>
          <p:nvPr userDrawn="1"/>
        </p:nvSpPr>
        <p:spPr>
          <a:xfrm>
            <a:off x="523783" y="6555017"/>
            <a:ext cx="1074198" cy="276999"/>
          </a:xfrm>
          <a:prstGeom prst="rect">
            <a:avLst/>
          </a:prstGeom>
          <a:noFill/>
        </p:spPr>
        <p:txBody>
          <a:bodyPr wrap="square" rtlCol="0" anchor="ctr">
            <a:spAutoFit/>
          </a:bodyPr>
          <a:lstStyle/>
          <a:p>
            <a:r>
              <a:rPr kumimoji="1" lang="en-US" altLang="ja-JP"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a:t>
            </a:r>
            <a:r>
              <a:rPr kumimoji="1" lang="ja-JP" altLang="en-US"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　</a:t>
            </a:r>
            <a:r>
              <a:rPr kumimoji="1" lang="en-US" altLang="ja-JP"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28</a:t>
            </a:r>
            <a:endParaRPr kumimoji="1" lang="ja-JP" altLang="en-US"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44427456"/>
      </p:ext>
    </p:extLst>
  </p:cSld>
  <p:clrMap bg1="lt1" tx1="dk1" bg2="lt2" tx2="dk2" accent1="accent1" accent2="accent2" accent3="accent3" accent4="accent4" accent5="accent5" accent6="accent6" hlink="hlink" folHlink="folHlink"/>
  <p:sldLayoutIdLst>
    <p:sldLayoutId id="2147483661" r:id="rId1"/>
    <p:sldLayoutId id="2147483679" r:id="rId2"/>
    <p:sldLayoutId id="2147483675" r:id="rId3"/>
    <p:sldLayoutId id="2147483676" r:id="rId4"/>
    <p:sldLayoutId id="2147483680" r:id="rId5"/>
    <p:sldLayoutId id="2147483678" r:id="rId6"/>
    <p:sldLayoutId id="2147483685" r:id="rId7"/>
    <p:sldLayoutId id="2147483682" r:id="rId8"/>
    <p:sldLayoutId id="2147483683" r:id="rId9"/>
    <p:sldLayoutId id="2147483677" r:id="rId10"/>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ＭＳ Ｐゴシック" panose="020B0600070205080204" pitchFamily="50" charset="-128"/>
          <a:ea typeface="ＭＳ Ｐゴシック" panose="020B0600070205080204" pitchFamily="50" charset="-128"/>
          <a:cs typeface="+mj-cs"/>
        </a:defRPr>
      </a:lvl1pPr>
    </p:titleStyle>
    <p:body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slide" Target="slide15.xml"/><Relationship Id="rId13" Type="http://schemas.openxmlformats.org/officeDocument/2006/relationships/slide" Target="slide23.xml"/><Relationship Id="rId18" Type="http://schemas.openxmlformats.org/officeDocument/2006/relationships/slide" Target="slide20.xml"/><Relationship Id="rId3" Type="http://schemas.openxmlformats.org/officeDocument/2006/relationships/image" Target="../media/image4.png"/><Relationship Id="rId7" Type="http://schemas.openxmlformats.org/officeDocument/2006/relationships/slide" Target="slide13.xml"/><Relationship Id="rId12" Type="http://schemas.microsoft.com/office/2007/relationships/hdphoto" Target="../media/hdphoto1.wdp"/><Relationship Id="rId17" Type="http://schemas.openxmlformats.org/officeDocument/2006/relationships/slide" Target="slide19.xml"/><Relationship Id="rId2" Type="http://schemas.openxmlformats.org/officeDocument/2006/relationships/notesSlide" Target="../notesSlides/notesSlide2.xml"/><Relationship Id="rId16" Type="http://schemas.openxmlformats.org/officeDocument/2006/relationships/slide" Target="slide18.xml"/><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7.png"/><Relationship Id="rId5" Type="http://schemas.openxmlformats.org/officeDocument/2006/relationships/slide" Target="slide3.xml"/><Relationship Id="rId15" Type="http://schemas.openxmlformats.org/officeDocument/2006/relationships/slide" Target="slide27.xml"/><Relationship Id="rId10" Type="http://schemas.openxmlformats.org/officeDocument/2006/relationships/slide" Target="slide21.xml"/><Relationship Id="rId4" Type="http://schemas.openxmlformats.org/officeDocument/2006/relationships/image" Target="../media/image5.png"/><Relationship Id="rId9" Type="http://schemas.openxmlformats.org/officeDocument/2006/relationships/slide" Target="slide17.xml"/><Relationship Id="rId14" Type="http://schemas.openxmlformats.org/officeDocument/2006/relationships/slide" Target="slide25.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9.xml"/><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9.xml"/><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6.png"/><Relationship Id="rId1" Type="http://schemas.openxmlformats.org/officeDocument/2006/relationships/slideLayout" Target="../slideLayouts/slideLayout9.xml"/><Relationship Id="rId4" Type="http://schemas.openxmlformats.org/officeDocument/2006/relationships/image" Target="../media/image8.png"/></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8.png"/><Relationship Id="rId1" Type="http://schemas.openxmlformats.org/officeDocument/2006/relationships/slideLayout" Target="../slideLayouts/slideLayout9.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CBA8F71-BB4E-4597-BD04-356CC2C081E1}"/>
              </a:ext>
            </a:extLst>
          </p:cNvPr>
          <p:cNvSpPr>
            <a:spLocks noGrp="1"/>
          </p:cNvSpPr>
          <p:nvPr>
            <p:ph type="ctrTitle"/>
          </p:nvPr>
        </p:nvSpPr>
        <p:spPr>
          <a:xfrm>
            <a:off x="650504" y="2499386"/>
            <a:ext cx="7772400" cy="2168924"/>
          </a:xfrm>
        </p:spPr>
        <p:txBody>
          <a:bodyPr/>
          <a:lstStyle/>
          <a:p>
            <a:r>
              <a:rPr kumimoji="1" lang="en-US" altLang="ja-JP" dirty="0"/>
              <a:t>2. </a:t>
            </a:r>
            <a:r>
              <a:rPr lang="ja-JP" altLang="en-US" dirty="0"/>
              <a:t>自立と共生</a:t>
            </a:r>
            <a:endParaRPr kumimoji="1" lang="ja-JP" altLang="en-US" sz="4400" dirty="0"/>
          </a:p>
        </p:txBody>
      </p:sp>
      <p:sp>
        <p:nvSpPr>
          <p:cNvPr id="3" name="字幕 2">
            <a:extLst>
              <a:ext uri="{FF2B5EF4-FFF2-40B4-BE49-F238E27FC236}">
                <a16:creationId xmlns:a16="http://schemas.microsoft.com/office/drawing/2014/main" id="{FC377999-74BA-4AD5-A700-1C1D9BEC4F7D}"/>
              </a:ext>
            </a:extLst>
          </p:cNvPr>
          <p:cNvSpPr>
            <a:spLocks noGrp="1"/>
          </p:cNvSpPr>
          <p:nvPr>
            <p:ph type="subTitle" idx="1"/>
          </p:nvPr>
        </p:nvSpPr>
        <p:spPr/>
        <p:txBody>
          <a:bodyPr/>
          <a:lstStyle/>
          <a:p>
            <a:pPr algn="r"/>
            <a:r>
              <a:rPr kumimoji="1" lang="en-US" altLang="ja-JP" dirty="0"/>
              <a:t>p.10</a:t>
            </a:r>
            <a:r>
              <a:rPr kumimoji="1" lang="ja-JP" altLang="en-US" dirty="0"/>
              <a:t>～</a:t>
            </a:r>
            <a:r>
              <a:rPr kumimoji="1" lang="en-US" altLang="ja-JP" dirty="0"/>
              <a:t>11</a:t>
            </a:r>
            <a:endParaRPr kumimoji="1" lang="ja-JP" altLang="en-US" dirty="0"/>
          </a:p>
        </p:txBody>
      </p:sp>
      <p:sp>
        <p:nvSpPr>
          <p:cNvPr id="5" name="スライド番号プレースホルダー 4">
            <a:extLst>
              <a:ext uri="{FF2B5EF4-FFF2-40B4-BE49-F238E27FC236}">
                <a16:creationId xmlns:a16="http://schemas.microsoft.com/office/drawing/2014/main" id="{4C139D5C-9C56-484E-9C8B-1C1B41C61925}"/>
              </a:ext>
            </a:extLst>
          </p:cNvPr>
          <p:cNvSpPr>
            <a:spLocks noGrp="1"/>
          </p:cNvSpPr>
          <p:nvPr>
            <p:ph type="sldNum" sz="quarter" idx="12"/>
          </p:nvPr>
        </p:nvSpPr>
        <p:spPr/>
        <p:txBody>
          <a:bodyPr/>
          <a:lstStyle/>
          <a:p>
            <a:fld id="{1D2D80A6-8C57-4D7C-88C1-BE2A757EE893}" type="slidenum">
              <a:rPr kumimoji="1" lang="ja-JP" altLang="en-US" smtClean="0"/>
              <a:t>1</a:t>
            </a:fld>
            <a:endParaRPr kumimoji="1" lang="ja-JP" altLang="en-US"/>
          </a:p>
        </p:txBody>
      </p:sp>
      <p:sp>
        <p:nvSpPr>
          <p:cNvPr id="8" name="テキスト プレースホルダー 7">
            <a:extLst>
              <a:ext uri="{FF2B5EF4-FFF2-40B4-BE49-F238E27FC236}">
                <a16:creationId xmlns:a16="http://schemas.microsoft.com/office/drawing/2014/main" id="{F68D3481-1C82-4A0F-9B48-E8AA01164F07}"/>
              </a:ext>
            </a:extLst>
          </p:cNvPr>
          <p:cNvSpPr>
            <a:spLocks noGrp="1"/>
          </p:cNvSpPr>
          <p:nvPr>
            <p:ph type="body" sz="quarter" idx="15"/>
          </p:nvPr>
        </p:nvSpPr>
        <p:spPr>
          <a:xfrm>
            <a:off x="951319" y="1955532"/>
            <a:ext cx="1319491" cy="687387"/>
          </a:xfrm>
        </p:spPr>
        <p:txBody>
          <a:bodyPr/>
          <a:lstStyle/>
          <a:p>
            <a:r>
              <a:rPr lang="ja-JP" altLang="en-US" dirty="0"/>
              <a:t>１</a:t>
            </a:r>
            <a:r>
              <a:rPr kumimoji="1" lang="ja-JP" altLang="en-US" dirty="0"/>
              <a:t>章</a:t>
            </a:r>
          </a:p>
        </p:txBody>
      </p:sp>
      <p:sp>
        <p:nvSpPr>
          <p:cNvPr id="9" name="テキスト プレースホルダー 8">
            <a:extLst>
              <a:ext uri="{FF2B5EF4-FFF2-40B4-BE49-F238E27FC236}">
                <a16:creationId xmlns:a16="http://schemas.microsoft.com/office/drawing/2014/main" id="{6E51320D-FC71-4B13-B5DA-E3EE33E50375}"/>
              </a:ext>
            </a:extLst>
          </p:cNvPr>
          <p:cNvSpPr>
            <a:spLocks noGrp="1"/>
          </p:cNvSpPr>
          <p:nvPr>
            <p:ph type="body" sz="quarter" idx="16"/>
          </p:nvPr>
        </p:nvSpPr>
        <p:spPr>
          <a:xfrm>
            <a:off x="2270810" y="1955532"/>
            <a:ext cx="5948894" cy="687387"/>
          </a:xfrm>
        </p:spPr>
        <p:txBody>
          <a:bodyPr/>
          <a:lstStyle/>
          <a:p>
            <a:r>
              <a:rPr lang="ja-JP" altLang="en-US" dirty="0"/>
              <a:t>自分らしい生き方と家族</a:t>
            </a:r>
            <a:endParaRPr kumimoji="1" lang="ja-JP" altLang="en-US" dirty="0"/>
          </a:p>
        </p:txBody>
      </p:sp>
      <p:sp>
        <p:nvSpPr>
          <p:cNvPr id="4" name="テキスト プレースホルダー 3">
            <a:extLst>
              <a:ext uri="{FF2B5EF4-FFF2-40B4-BE49-F238E27FC236}">
                <a16:creationId xmlns:a16="http://schemas.microsoft.com/office/drawing/2014/main" id="{C6F61A4C-FA88-0BE6-6A81-F11A1C50853E}"/>
              </a:ext>
            </a:extLst>
          </p:cNvPr>
          <p:cNvSpPr>
            <a:spLocks noGrp="1"/>
          </p:cNvSpPr>
          <p:nvPr>
            <p:ph type="body" sz="quarter" idx="17"/>
          </p:nvPr>
        </p:nvSpPr>
        <p:spPr>
          <a:xfrm>
            <a:off x="6400800" y="5239340"/>
            <a:ext cx="2022104" cy="577850"/>
          </a:xfrm>
        </p:spPr>
        <p:txBody>
          <a:bodyPr/>
          <a:lstStyle/>
          <a:p>
            <a:r>
              <a:rPr lang="ja-JP" altLang="en-US" dirty="0"/>
              <a:t>教 </a:t>
            </a:r>
            <a:r>
              <a:rPr lang="en-US" altLang="ja-JP" dirty="0"/>
              <a:t>p.18</a:t>
            </a:r>
            <a:r>
              <a:rPr lang="ja-JP" altLang="en-US" dirty="0"/>
              <a:t>～</a:t>
            </a:r>
            <a:r>
              <a:rPr lang="en-US" altLang="ja-JP" dirty="0"/>
              <a:t>21</a:t>
            </a:r>
            <a:endParaRPr lang="ja-JP" altLang="en-US" dirty="0"/>
          </a:p>
        </p:txBody>
      </p:sp>
    </p:spTree>
    <p:extLst>
      <p:ext uri="{BB962C8B-B14F-4D97-AF65-F5344CB8AC3E}">
        <p14:creationId xmlns:p14="http://schemas.microsoft.com/office/powerpoint/2010/main" val="14063269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10</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p:txBody>
          <a:bodyPr/>
          <a:lstStyle/>
          <a:p>
            <a:r>
              <a:rPr lang="ja-JP" altLang="en-US" dirty="0"/>
              <a:t>１　自立とは</a:t>
            </a:r>
            <a:endParaRPr kumimoji="1" lang="ja-JP" altLang="en-US" dirty="0"/>
          </a:p>
        </p:txBody>
      </p:sp>
      <p:sp>
        <p:nvSpPr>
          <p:cNvPr id="2" name="テキスト プレースホルダー 1">
            <a:extLst>
              <a:ext uri="{FF2B5EF4-FFF2-40B4-BE49-F238E27FC236}">
                <a16:creationId xmlns:a16="http://schemas.microsoft.com/office/drawing/2014/main" id="{D4B7D69F-D0F1-842C-CA69-D937B60BFCAA}"/>
              </a:ext>
            </a:extLst>
          </p:cNvPr>
          <p:cNvSpPr>
            <a:spLocks noGrp="1"/>
          </p:cNvSpPr>
          <p:nvPr>
            <p:ph type="body" sz="quarter" idx="15"/>
          </p:nvPr>
        </p:nvSpPr>
        <p:spPr/>
        <p:txBody>
          <a:bodyPr>
            <a:noAutofit/>
          </a:bodyPr>
          <a:lstStyle/>
          <a:p>
            <a:pPr marL="539750" indent="-539750"/>
            <a:r>
              <a:rPr kumimoji="1" lang="ja-JP" altLang="en-US" dirty="0"/>
              <a:t>④社会的自立</a:t>
            </a:r>
            <a:endParaRPr kumimoji="1" lang="en-US" altLang="ja-JP" dirty="0"/>
          </a:p>
        </p:txBody>
      </p:sp>
      <p:sp>
        <p:nvSpPr>
          <p:cNvPr id="7" name="テキスト プレースホルダー 6">
            <a:extLst>
              <a:ext uri="{FF2B5EF4-FFF2-40B4-BE49-F238E27FC236}">
                <a16:creationId xmlns:a16="http://schemas.microsoft.com/office/drawing/2014/main" id="{971577A4-799D-85E8-D41E-6EF84C7AE286}"/>
              </a:ext>
            </a:extLst>
          </p:cNvPr>
          <p:cNvSpPr>
            <a:spLocks noGrp="1"/>
          </p:cNvSpPr>
          <p:nvPr>
            <p:ph type="body" sz="quarter" idx="16"/>
          </p:nvPr>
        </p:nvSpPr>
        <p:spPr>
          <a:xfrm>
            <a:off x="680457" y="407898"/>
            <a:ext cx="3823648" cy="658812"/>
          </a:xfrm>
        </p:spPr>
        <p:txBody>
          <a:bodyPr/>
          <a:lstStyle/>
          <a:p>
            <a:r>
              <a:rPr lang="ja-JP" altLang="en-US" dirty="0"/>
              <a:t>１</a:t>
            </a:r>
            <a:r>
              <a:rPr lang="en-US" altLang="ja-JP" dirty="0"/>
              <a:t>.</a:t>
            </a:r>
            <a:r>
              <a:rPr lang="ja-JP" altLang="en-US" b="0" dirty="0"/>
              <a:t>（</a:t>
            </a:r>
            <a:r>
              <a:rPr lang="en-US" altLang="ja-JP" b="0" dirty="0"/>
              <a:t>8/10</a:t>
            </a:r>
            <a:r>
              <a:rPr lang="ja-JP" altLang="en-US" b="0" dirty="0"/>
              <a:t>）</a:t>
            </a:r>
            <a:endParaRPr lang="ja-JP" altLang="en-US" dirty="0"/>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117769" y="565167"/>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5" name="正方形/長方形 4">
            <a:extLst>
              <a:ext uri="{FF2B5EF4-FFF2-40B4-BE49-F238E27FC236}">
                <a16:creationId xmlns:a16="http://schemas.microsoft.com/office/drawing/2014/main" id="{47D11870-F036-18B5-5B25-4DBEF5B3130B}"/>
              </a:ext>
            </a:extLst>
          </p:cNvPr>
          <p:cNvSpPr/>
          <p:nvPr/>
        </p:nvSpPr>
        <p:spPr>
          <a:xfrm>
            <a:off x="117769" y="3443381"/>
            <a:ext cx="8620779" cy="2567476"/>
          </a:xfrm>
          <a:prstGeom prst="rect">
            <a:avLst/>
          </a:prstGeom>
          <a:solidFill>
            <a:schemeClr val="bg1"/>
          </a:solidFill>
          <a:ln w="38100">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811213" lvl="0" indent="-811213" defTabSz="1244600">
              <a:spcBef>
                <a:spcPct val="0"/>
              </a:spcBef>
              <a:buNone/>
              <a:tabLst>
                <a:tab pos="720725" algn="l"/>
                <a:tab pos="811213" algn="l"/>
              </a:tabLst>
            </a:pPr>
            <a:r>
              <a:rPr kumimoji="1" lang="ja-JP" altLang="en-US" sz="4000" b="1" dirty="0">
                <a:solidFill>
                  <a:srgbClr val="005AFF"/>
                </a:solidFill>
                <a:latin typeface="ＭＳ Ｐゴシック" panose="020B0600070205080204" pitchFamily="50" charset="-128"/>
                <a:ea typeface="ＭＳ Ｐゴシック" panose="020B0600070205080204" pitchFamily="50" charset="-128"/>
              </a:rPr>
              <a:t>ウ</a:t>
            </a:r>
            <a:r>
              <a:rPr kumimoji="1" lang="ja-JP" altLang="en-US" sz="4000" b="1" dirty="0">
                <a:solidFill>
                  <a:schemeClr val="tx1"/>
                </a:solidFill>
                <a:latin typeface="ＭＳ Ｐゴシック" panose="020B0600070205080204" pitchFamily="50" charset="-128"/>
                <a:ea typeface="ＭＳ Ｐゴシック" panose="020B0600070205080204" pitchFamily="50" charset="-128"/>
              </a:rPr>
              <a:t>　</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市民としての意識を持ち，自分のことだけでなく社会や他の人のことを考え協力し行動できる。</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p:txBody>
      </p:sp>
      <p:cxnSp>
        <p:nvCxnSpPr>
          <p:cNvPr id="6" name="直線コネクタ 5">
            <a:extLst>
              <a:ext uri="{FF2B5EF4-FFF2-40B4-BE49-F238E27FC236}">
                <a16:creationId xmlns:a16="http://schemas.microsoft.com/office/drawing/2014/main" id="{3146A2CD-20A9-49D7-2C3A-75C676074D96}"/>
              </a:ext>
            </a:extLst>
          </p:cNvPr>
          <p:cNvCxnSpPr>
            <a:cxnSpLocks/>
          </p:cNvCxnSpPr>
          <p:nvPr/>
        </p:nvCxnSpPr>
        <p:spPr>
          <a:xfrm flipH="1">
            <a:off x="640669" y="2070100"/>
            <a:ext cx="1277031" cy="1788889"/>
          </a:xfrm>
          <a:prstGeom prst="line">
            <a:avLst/>
          </a:prstGeom>
          <a:ln w="38100">
            <a:solidFill>
              <a:srgbClr val="005A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88870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11</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p:txBody>
          <a:bodyPr/>
          <a:lstStyle/>
          <a:p>
            <a:r>
              <a:rPr lang="ja-JP" altLang="en-US" dirty="0"/>
              <a:t>１　自立とは</a:t>
            </a:r>
            <a:endParaRPr kumimoji="1" lang="ja-JP" altLang="en-US" dirty="0"/>
          </a:p>
        </p:txBody>
      </p:sp>
      <p:sp>
        <p:nvSpPr>
          <p:cNvPr id="2" name="テキスト プレースホルダー 1">
            <a:extLst>
              <a:ext uri="{FF2B5EF4-FFF2-40B4-BE49-F238E27FC236}">
                <a16:creationId xmlns:a16="http://schemas.microsoft.com/office/drawing/2014/main" id="{D4B7D69F-D0F1-842C-CA69-D937B60BFCAA}"/>
              </a:ext>
            </a:extLst>
          </p:cNvPr>
          <p:cNvSpPr>
            <a:spLocks noGrp="1"/>
          </p:cNvSpPr>
          <p:nvPr>
            <p:ph type="body" sz="quarter" idx="15"/>
          </p:nvPr>
        </p:nvSpPr>
        <p:spPr>
          <a:xfrm>
            <a:off x="202011" y="1628234"/>
            <a:ext cx="8410775" cy="768339"/>
          </a:xfrm>
        </p:spPr>
        <p:txBody>
          <a:bodyPr>
            <a:noAutofit/>
          </a:bodyPr>
          <a:lstStyle/>
          <a:p>
            <a:pPr marL="539750" indent="-539750"/>
            <a:r>
              <a:rPr kumimoji="1" lang="ja-JP" altLang="en-US" dirty="0"/>
              <a:t>⑤性的自立</a:t>
            </a:r>
            <a:endParaRPr kumimoji="1" lang="en-US" altLang="ja-JP" dirty="0"/>
          </a:p>
        </p:txBody>
      </p:sp>
      <p:sp>
        <p:nvSpPr>
          <p:cNvPr id="5" name="テキスト プレースホルダー 4">
            <a:extLst>
              <a:ext uri="{FF2B5EF4-FFF2-40B4-BE49-F238E27FC236}">
                <a16:creationId xmlns:a16="http://schemas.microsoft.com/office/drawing/2014/main" id="{4312E9B3-F7DF-FF5E-8338-C18CD8E34CF1}"/>
              </a:ext>
            </a:extLst>
          </p:cNvPr>
          <p:cNvSpPr>
            <a:spLocks noGrp="1"/>
          </p:cNvSpPr>
          <p:nvPr>
            <p:ph type="body" sz="quarter" idx="16"/>
          </p:nvPr>
        </p:nvSpPr>
        <p:spPr>
          <a:xfrm>
            <a:off x="543915" y="754180"/>
            <a:ext cx="8494924" cy="896820"/>
          </a:xfrm>
        </p:spPr>
        <p:txBody>
          <a:bodyPr/>
          <a:lstStyle/>
          <a:p>
            <a:r>
              <a:rPr lang="ja-JP" altLang="en-US" sz="3000" dirty="0"/>
              <a:t>１</a:t>
            </a:r>
            <a:r>
              <a:rPr lang="en-US" altLang="ja-JP" sz="3000" dirty="0"/>
              <a:t>.</a:t>
            </a:r>
            <a:r>
              <a:rPr lang="ja-JP" altLang="en-US" sz="3000" dirty="0"/>
              <a:t>自立の５つの要素とその説明文を線で結ぼう。</a:t>
            </a:r>
            <a:endParaRPr lang="en-US" altLang="ja-JP" sz="3000" dirty="0"/>
          </a:p>
          <a:p>
            <a:r>
              <a:rPr lang="ja-JP" altLang="en-US" sz="3000" dirty="0"/>
              <a:t>　　　　　　　　　　　　　　　　　　　　　　　　　　</a:t>
            </a:r>
            <a:r>
              <a:rPr lang="ja-JP" altLang="en-US" sz="3000" b="0" dirty="0"/>
              <a:t>（</a:t>
            </a:r>
            <a:r>
              <a:rPr lang="en-US" altLang="ja-JP" sz="3000" b="0" dirty="0"/>
              <a:t>9/10</a:t>
            </a:r>
            <a:r>
              <a:rPr lang="ja-JP" altLang="en-US" sz="3000" b="0" dirty="0"/>
              <a:t>）</a:t>
            </a:r>
            <a:endParaRPr lang="ja-JP" altLang="en-US" sz="3000" dirty="0"/>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105162" y="754180"/>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7" name="コンテンツ プレースホルダー 8">
            <a:extLst>
              <a:ext uri="{FF2B5EF4-FFF2-40B4-BE49-F238E27FC236}">
                <a16:creationId xmlns:a16="http://schemas.microsoft.com/office/drawing/2014/main" id="{7634C61A-D5F4-9415-3B74-A31063C15F21}"/>
              </a:ext>
            </a:extLst>
          </p:cNvPr>
          <p:cNvSpPr txBox="1">
            <a:spLocks/>
          </p:cNvSpPr>
          <p:nvPr/>
        </p:nvSpPr>
        <p:spPr>
          <a:xfrm>
            <a:off x="189311" y="2488268"/>
            <a:ext cx="8774689" cy="3912531"/>
          </a:xfrm>
          <a:prstGeom prst="roundRect">
            <a:avLst>
              <a:gd name="adj" fmla="val 4090"/>
            </a:avLst>
          </a:prstGeom>
          <a:ln w="28575">
            <a:solidFill>
              <a:srgbClr val="F75462"/>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pPr>
            <a:r>
              <a:rPr lang="ja-JP" altLang="en-US" sz="3000" b="1" dirty="0"/>
              <a:t>ア　</a:t>
            </a:r>
            <a:r>
              <a:rPr lang="ja-JP" altLang="en-US" sz="3000" dirty="0"/>
              <a:t>自分の考えを持って的確に判断し行動できる。</a:t>
            </a:r>
          </a:p>
          <a:p>
            <a:pPr marL="623888" indent="-623888">
              <a:lnSpc>
                <a:spcPct val="100000"/>
              </a:lnSpc>
            </a:pPr>
            <a:r>
              <a:rPr lang="ja-JP" altLang="en-US" sz="3000" b="1" dirty="0"/>
              <a:t>イ　</a:t>
            </a:r>
            <a:r>
              <a:rPr lang="ja-JP" altLang="en-US" sz="3000" dirty="0"/>
              <a:t>自分の欲求を押しつけるのではなく，相手の気持ちを思いやり，親密な深い関係を築いていける。</a:t>
            </a:r>
            <a:endParaRPr lang="en-US" altLang="ja-JP" sz="3000" dirty="0"/>
          </a:p>
          <a:p>
            <a:pPr marL="623888" marR="0" lvl="0" indent="-623888" algn="l" defTabSz="457200" rtl="0" eaLnBrk="1" fontAlgn="auto" latinLnBrk="0" hangingPunct="1">
              <a:lnSpc>
                <a:spcPct val="100000"/>
              </a:lnSpc>
              <a:spcBef>
                <a:spcPts val="0"/>
              </a:spcBef>
              <a:spcAft>
                <a:spcPts val="0"/>
              </a:spcAft>
              <a:buClrTx/>
              <a:buSzTx/>
              <a:buFontTx/>
              <a:buNone/>
              <a:tabLst/>
              <a:defRPr/>
            </a:pPr>
            <a:r>
              <a:rPr kumimoji="0" lang="ja-JP" altLang="en-US" sz="3000" b="1" i="0" u="none" strike="noStrike" kern="1200" cap="none" spc="0" normalizeH="0" baseline="0" noProof="0" dirty="0">
                <a:ln>
                  <a:noFill/>
                </a:ln>
                <a:solidFill>
                  <a:prstClr val="black"/>
                </a:solidFill>
                <a:effectLst/>
                <a:uLnTx/>
                <a:uFillTx/>
              </a:rPr>
              <a:t>ウ</a:t>
            </a:r>
            <a:r>
              <a:rPr kumimoji="0" lang="ja-JP" altLang="en-US" sz="3000" dirty="0">
                <a:solidFill>
                  <a:prstClr val="black"/>
                </a:solidFill>
              </a:rPr>
              <a:t>　</a:t>
            </a:r>
            <a:r>
              <a:rPr kumimoji="0" lang="ja-JP" altLang="en-US" sz="3000" b="0" i="0" u="none" strike="noStrike" kern="1200" cap="none" spc="0" normalizeH="0" baseline="0" noProof="0" dirty="0">
                <a:ln>
                  <a:noFill/>
                </a:ln>
                <a:solidFill>
                  <a:prstClr val="black"/>
                </a:solidFill>
                <a:effectLst/>
                <a:uLnTx/>
                <a:uFillTx/>
              </a:rPr>
              <a:t>市民としての意識を持ち，自分のことだけでなく社会や他の人のことを考え協力し行動できる。</a:t>
            </a:r>
            <a:endParaRPr kumimoji="0" lang="en-US" altLang="ja-JP" sz="3000" b="0" i="0" u="none" strike="noStrike" kern="1200" cap="none" spc="0" normalizeH="0" baseline="0" noProof="0" dirty="0">
              <a:ln>
                <a:noFill/>
              </a:ln>
              <a:solidFill>
                <a:prstClr val="black"/>
              </a:solidFill>
              <a:effectLst/>
              <a:uLnTx/>
              <a:uFillTx/>
            </a:endParaRPr>
          </a:p>
          <a:p>
            <a:pPr>
              <a:lnSpc>
                <a:spcPct val="100000"/>
              </a:lnSpc>
            </a:pPr>
            <a:r>
              <a:rPr lang="ja-JP" altLang="en-US" sz="3000" b="1" dirty="0"/>
              <a:t>エ　</a:t>
            </a:r>
            <a:r>
              <a:rPr lang="ja-JP" altLang="en-US" sz="3000" dirty="0"/>
              <a:t>毎日の生活を自分で管理し，健康で快適な暮らし  </a:t>
            </a:r>
            <a:endParaRPr lang="en-US" altLang="ja-JP" sz="3000" dirty="0"/>
          </a:p>
          <a:p>
            <a:pPr>
              <a:lnSpc>
                <a:spcPct val="100000"/>
              </a:lnSpc>
            </a:pPr>
            <a:r>
              <a:rPr lang="en-US" altLang="ja-JP" sz="3000" dirty="0"/>
              <a:t>     </a:t>
            </a:r>
            <a:r>
              <a:rPr lang="ja-JP" altLang="en-US" sz="3000" dirty="0"/>
              <a:t>を営める。</a:t>
            </a:r>
            <a:endParaRPr lang="en-US" altLang="ja-JP" sz="3000" dirty="0"/>
          </a:p>
          <a:p>
            <a:pPr marL="623888" indent="-623888" defTabSz="457200">
              <a:lnSpc>
                <a:spcPct val="100000"/>
              </a:lnSpc>
              <a:defRPr/>
            </a:pPr>
            <a:r>
              <a:rPr lang="ja-JP" altLang="en-US" sz="3000" b="1" dirty="0"/>
              <a:t>オ　</a:t>
            </a:r>
            <a:r>
              <a:rPr lang="ja-JP" altLang="en-US" sz="3000" dirty="0"/>
              <a:t>職業に就き，働いて収入を得ることができる。</a:t>
            </a:r>
          </a:p>
          <a:p>
            <a:pPr marL="623888" marR="0" lvl="0" indent="-623888" algn="l" defTabSz="457200" rtl="0" eaLnBrk="1" fontAlgn="auto" latinLnBrk="0" hangingPunct="1">
              <a:lnSpc>
                <a:spcPct val="100000"/>
              </a:lnSpc>
              <a:spcBef>
                <a:spcPts val="0"/>
              </a:spcBef>
              <a:spcAft>
                <a:spcPts val="0"/>
              </a:spcAft>
              <a:buClrTx/>
              <a:buSzTx/>
              <a:buFontTx/>
              <a:buNone/>
              <a:tabLst/>
              <a:defRPr/>
            </a:pPr>
            <a:endParaRPr lang="ja-JP" altLang="en-US" sz="3000" dirty="0"/>
          </a:p>
        </p:txBody>
      </p:sp>
    </p:spTree>
    <p:extLst>
      <p:ext uri="{BB962C8B-B14F-4D97-AF65-F5344CB8AC3E}">
        <p14:creationId xmlns:p14="http://schemas.microsoft.com/office/powerpoint/2010/main" val="36539621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12</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p:txBody>
          <a:bodyPr/>
          <a:lstStyle/>
          <a:p>
            <a:r>
              <a:rPr lang="ja-JP" altLang="en-US" dirty="0"/>
              <a:t>１　自立とは</a:t>
            </a:r>
            <a:endParaRPr kumimoji="1" lang="ja-JP" altLang="en-US" dirty="0"/>
          </a:p>
        </p:txBody>
      </p:sp>
      <p:sp>
        <p:nvSpPr>
          <p:cNvPr id="2" name="テキスト プレースホルダー 1">
            <a:extLst>
              <a:ext uri="{FF2B5EF4-FFF2-40B4-BE49-F238E27FC236}">
                <a16:creationId xmlns:a16="http://schemas.microsoft.com/office/drawing/2014/main" id="{D4B7D69F-D0F1-842C-CA69-D937B60BFCAA}"/>
              </a:ext>
            </a:extLst>
          </p:cNvPr>
          <p:cNvSpPr>
            <a:spLocks noGrp="1"/>
          </p:cNvSpPr>
          <p:nvPr>
            <p:ph type="body" sz="quarter" idx="15"/>
          </p:nvPr>
        </p:nvSpPr>
        <p:spPr>
          <a:xfrm>
            <a:off x="366612" y="1309930"/>
            <a:ext cx="8410775" cy="849070"/>
          </a:xfrm>
        </p:spPr>
        <p:txBody>
          <a:bodyPr>
            <a:noAutofit/>
          </a:bodyPr>
          <a:lstStyle/>
          <a:p>
            <a:pPr marL="539750" indent="-539750"/>
            <a:r>
              <a:rPr kumimoji="1" lang="ja-JP" altLang="en-US" dirty="0"/>
              <a:t>⑤性的自立</a:t>
            </a:r>
            <a:endParaRPr kumimoji="1" lang="en-US" altLang="ja-JP" dirty="0"/>
          </a:p>
        </p:txBody>
      </p:sp>
      <p:sp>
        <p:nvSpPr>
          <p:cNvPr id="9" name="テキスト プレースホルダー 8">
            <a:extLst>
              <a:ext uri="{FF2B5EF4-FFF2-40B4-BE49-F238E27FC236}">
                <a16:creationId xmlns:a16="http://schemas.microsoft.com/office/drawing/2014/main" id="{C87DD5A4-280D-0B8D-2514-8BF02D7F3259}"/>
              </a:ext>
            </a:extLst>
          </p:cNvPr>
          <p:cNvSpPr>
            <a:spLocks noGrp="1"/>
          </p:cNvSpPr>
          <p:nvPr>
            <p:ph type="body" sz="quarter" idx="16"/>
          </p:nvPr>
        </p:nvSpPr>
        <p:spPr>
          <a:xfrm>
            <a:off x="594708" y="344743"/>
            <a:ext cx="3823648" cy="658812"/>
          </a:xfrm>
        </p:spPr>
        <p:txBody>
          <a:bodyPr/>
          <a:lstStyle/>
          <a:p>
            <a:r>
              <a:rPr lang="ja-JP" altLang="en-US" dirty="0"/>
              <a:t>１</a:t>
            </a:r>
            <a:r>
              <a:rPr lang="en-US" altLang="ja-JP" sz="3200" dirty="0"/>
              <a:t>.</a:t>
            </a:r>
            <a:r>
              <a:rPr lang="ja-JP" altLang="en-US" sz="3200" b="0" dirty="0"/>
              <a:t>（</a:t>
            </a:r>
            <a:r>
              <a:rPr lang="en-US" altLang="ja-JP" sz="3200" b="0" dirty="0"/>
              <a:t>10/10</a:t>
            </a:r>
            <a:r>
              <a:rPr lang="ja-JP" altLang="en-US" sz="3200" b="0" dirty="0"/>
              <a:t>）</a:t>
            </a:r>
            <a:endParaRPr lang="ja-JP" altLang="en-US" dirty="0"/>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111801" y="483170"/>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5" name="正方形/長方形 4">
            <a:extLst>
              <a:ext uri="{FF2B5EF4-FFF2-40B4-BE49-F238E27FC236}">
                <a16:creationId xmlns:a16="http://schemas.microsoft.com/office/drawing/2014/main" id="{47D11870-F036-18B5-5B25-4DBEF5B3130B}"/>
              </a:ext>
            </a:extLst>
          </p:cNvPr>
          <p:cNvSpPr/>
          <p:nvPr/>
        </p:nvSpPr>
        <p:spPr>
          <a:xfrm>
            <a:off x="172800" y="3312996"/>
            <a:ext cx="8791200" cy="2478770"/>
          </a:xfrm>
          <a:prstGeom prst="rect">
            <a:avLst/>
          </a:prstGeom>
          <a:solidFill>
            <a:schemeClr val="bg1"/>
          </a:solidFill>
          <a:ln w="38100">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811213" lvl="0" indent="-811213" defTabSz="1244600">
              <a:spcBef>
                <a:spcPct val="0"/>
              </a:spcBef>
              <a:buNone/>
              <a:tabLst>
                <a:tab pos="811213" algn="l"/>
              </a:tabLst>
            </a:pPr>
            <a:r>
              <a:rPr kumimoji="1" lang="ja-JP" altLang="en-US" sz="4000" b="1" dirty="0">
                <a:solidFill>
                  <a:srgbClr val="005AFF"/>
                </a:solidFill>
                <a:latin typeface="ＭＳ Ｐゴシック" panose="020B0600070205080204" pitchFamily="50" charset="-128"/>
                <a:ea typeface="ＭＳ Ｐゴシック" panose="020B0600070205080204" pitchFamily="50" charset="-128"/>
              </a:rPr>
              <a:t>イ</a:t>
            </a:r>
            <a:r>
              <a:rPr kumimoji="1" lang="ja-JP" altLang="en-US" sz="4000" b="1" dirty="0">
                <a:solidFill>
                  <a:schemeClr val="tx1"/>
                </a:solidFill>
                <a:latin typeface="ＭＳ Ｐゴシック" panose="020B0600070205080204" pitchFamily="50" charset="-128"/>
                <a:ea typeface="ＭＳ Ｐゴシック" panose="020B0600070205080204" pitchFamily="50" charset="-128"/>
              </a:rPr>
              <a:t>　</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自分の欲求を押しつけるのではなく，相手の気持ちを思いやり，親密な深い関係を築いていける。</a:t>
            </a:r>
          </a:p>
        </p:txBody>
      </p:sp>
      <p:cxnSp>
        <p:nvCxnSpPr>
          <p:cNvPr id="6" name="直線コネクタ 5">
            <a:extLst>
              <a:ext uri="{FF2B5EF4-FFF2-40B4-BE49-F238E27FC236}">
                <a16:creationId xmlns:a16="http://schemas.microsoft.com/office/drawing/2014/main" id="{3146A2CD-20A9-49D7-2C3A-75C676074D96}"/>
              </a:ext>
            </a:extLst>
          </p:cNvPr>
          <p:cNvCxnSpPr>
            <a:cxnSpLocks/>
          </p:cNvCxnSpPr>
          <p:nvPr/>
        </p:nvCxnSpPr>
        <p:spPr>
          <a:xfrm flipH="1">
            <a:off x="634701" y="2058122"/>
            <a:ext cx="990899" cy="1459778"/>
          </a:xfrm>
          <a:prstGeom prst="line">
            <a:avLst/>
          </a:prstGeom>
          <a:ln w="38100">
            <a:solidFill>
              <a:srgbClr val="005AFF"/>
            </a:solidFill>
          </a:ln>
        </p:spPr>
        <p:style>
          <a:lnRef idx="1">
            <a:schemeClr val="accent1"/>
          </a:lnRef>
          <a:fillRef idx="0">
            <a:schemeClr val="accent1"/>
          </a:fillRef>
          <a:effectRef idx="0">
            <a:schemeClr val="accent1"/>
          </a:effectRef>
          <a:fontRef idx="minor">
            <a:schemeClr val="tx1"/>
          </a:fontRef>
        </p:style>
      </p:cxnSp>
      <p:pic>
        <p:nvPicPr>
          <p:cNvPr id="7" name="図 6" descr="back.png">
            <a:hlinkClick r:id="rId3" action="ppaction://hlinksldjump"/>
            <a:extLst>
              <a:ext uri="{FF2B5EF4-FFF2-40B4-BE49-F238E27FC236}">
                <a16:creationId xmlns:a16="http://schemas.microsoft.com/office/drawing/2014/main" id="{70252F4E-4A53-844C-7B47-DDB4BD0879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33488616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608B1F-22C3-E2E3-0ADE-1E88969F7244}"/>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6C51674F-3738-3B3C-8BE7-ACF100886DB2}"/>
              </a:ext>
            </a:extLst>
          </p:cNvPr>
          <p:cNvSpPr>
            <a:spLocks noGrp="1"/>
          </p:cNvSpPr>
          <p:nvPr>
            <p:ph type="sldNum" sz="quarter" idx="12"/>
          </p:nvPr>
        </p:nvSpPr>
        <p:spPr/>
        <p:txBody>
          <a:bodyPr/>
          <a:lstStyle/>
          <a:p>
            <a:fld id="{5AE546C7-DDCC-4C79-B357-34FAB75EF343}" type="slidenum">
              <a:rPr kumimoji="1" lang="ja-JP" altLang="en-US" smtClean="0"/>
              <a:t>13</a:t>
            </a:fld>
            <a:endParaRPr kumimoji="1" lang="ja-JP" altLang="en-US"/>
          </a:p>
        </p:txBody>
      </p:sp>
      <p:sp>
        <p:nvSpPr>
          <p:cNvPr id="4" name="タイトル 3">
            <a:extLst>
              <a:ext uri="{FF2B5EF4-FFF2-40B4-BE49-F238E27FC236}">
                <a16:creationId xmlns:a16="http://schemas.microsoft.com/office/drawing/2014/main" id="{CB416D88-05BA-583F-BCF8-7611B5D838CD}"/>
              </a:ext>
            </a:extLst>
          </p:cNvPr>
          <p:cNvSpPr>
            <a:spLocks noGrp="1"/>
          </p:cNvSpPr>
          <p:nvPr>
            <p:ph type="title"/>
          </p:nvPr>
        </p:nvSpPr>
        <p:spPr/>
        <p:txBody>
          <a:bodyPr/>
          <a:lstStyle/>
          <a:p>
            <a:r>
              <a:rPr lang="ja-JP" altLang="en-US" dirty="0"/>
              <a:t>１　自立とは	</a:t>
            </a:r>
            <a:endParaRPr kumimoji="1" lang="ja-JP" altLang="en-US" dirty="0"/>
          </a:p>
        </p:txBody>
      </p:sp>
      <p:sp>
        <p:nvSpPr>
          <p:cNvPr id="2" name="テキスト プレースホルダー 1">
            <a:extLst>
              <a:ext uri="{FF2B5EF4-FFF2-40B4-BE49-F238E27FC236}">
                <a16:creationId xmlns:a16="http://schemas.microsoft.com/office/drawing/2014/main" id="{C811F4F5-87B0-861E-43EF-F2A6A0AAFC4A}"/>
              </a:ext>
            </a:extLst>
          </p:cNvPr>
          <p:cNvSpPr>
            <a:spLocks noGrp="1"/>
          </p:cNvSpPr>
          <p:nvPr>
            <p:ph type="body" sz="quarter" idx="16"/>
          </p:nvPr>
        </p:nvSpPr>
        <p:spPr>
          <a:xfrm>
            <a:off x="696582" y="575999"/>
            <a:ext cx="8114642" cy="1508784"/>
          </a:xfrm>
        </p:spPr>
        <p:txBody>
          <a:bodyPr/>
          <a:lstStyle/>
          <a:p>
            <a:r>
              <a:rPr lang="ja-JP" altLang="en-US" dirty="0"/>
              <a:t>２</a:t>
            </a:r>
            <a:r>
              <a:rPr lang="en-US" altLang="ja-JP" dirty="0"/>
              <a:t>.</a:t>
            </a:r>
            <a:r>
              <a:rPr lang="ja-JP" altLang="en-US" dirty="0"/>
              <a:t>自立の５つの要素について，現在の自分が</a:t>
            </a:r>
            <a:endParaRPr lang="en-US" altLang="ja-JP" dirty="0"/>
          </a:p>
          <a:p>
            <a:pPr marL="355600"/>
            <a:r>
              <a:rPr lang="ja-JP" altLang="en-US" dirty="0"/>
              <a:t>達成できていること，まだ達成できていないことを挙げよう。</a:t>
            </a:r>
            <a:r>
              <a:rPr lang="ja-JP" altLang="en-US" b="0" dirty="0"/>
              <a:t>（</a:t>
            </a:r>
            <a:r>
              <a:rPr lang="en-US" altLang="ja-JP" b="0" dirty="0"/>
              <a:t>1/2</a:t>
            </a:r>
            <a:r>
              <a:rPr lang="ja-JP" altLang="en-US" b="0" dirty="0"/>
              <a:t>）</a:t>
            </a:r>
          </a:p>
        </p:txBody>
      </p:sp>
      <p:sp>
        <p:nvSpPr>
          <p:cNvPr id="5" name="テキスト ボックス 4">
            <a:extLst>
              <a:ext uri="{FF2B5EF4-FFF2-40B4-BE49-F238E27FC236}">
                <a16:creationId xmlns:a16="http://schemas.microsoft.com/office/drawing/2014/main" id="{E3436DB4-76CE-291D-8BED-3A6D4BAFDE46}"/>
              </a:ext>
            </a:extLst>
          </p:cNvPr>
          <p:cNvSpPr txBox="1"/>
          <p:nvPr/>
        </p:nvSpPr>
        <p:spPr>
          <a:xfrm>
            <a:off x="100565" y="680835"/>
            <a:ext cx="522900" cy="420956"/>
          </a:xfrm>
          <a:prstGeom prst="roundRect">
            <a:avLst/>
          </a:prstGeom>
          <a:solidFill>
            <a:srgbClr val="F25170"/>
          </a:solidFill>
          <a:ln>
            <a:noFill/>
          </a:ln>
        </p:spPr>
        <p:txBody>
          <a:bodyPr wrap="square" lIns="36000" tIns="36000" rIns="36000" bIns="36000" rtlCol="0">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思 </a:t>
            </a:r>
          </a:p>
        </p:txBody>
      </p:sp>
      <p:graphicFrame>
        <p:nvGraphicFramePr>
          <p:cNvPr id="7" name="表 6">
            <a:extLst>
              <a:ext uri="{FF2B5EF4-FFF2-40B4-BE49-F238E27FC236}">
                <a16:creationId xmlns:a16="http://schemas.microsoft.com/office/drawing/2014/main" id="{D02A2449-323A-EBFB-04C7-5A8F75FB5D2E}"/>
              </a:ext>
            </a:extLst>
          </p:cNvPr>
          <p:cNvGraphicFramePr>
            <a:graphicFrameLocks noGrp="1"/>
          </p:cNvGraphicFramePr>
          <p:nvPr>
            <p:extLst>
              <p:ext uri="{D42A27DB-BD31-4B8C-83A1-F6EECF244321}">
                <p14:modId xmlns:p14="http://schemas.microsoft.com/office/powerpoint/2010/main" val="3944608845"/>
              </p:ext>
            </p:extLst>
          </p:nvPr>
        </p:nvGraphicFramePr>
        <p:xfrm>
          <a:off x="113783" y="2461283"/>
          <a:ext cx="8916434" cy="3820718"/>
        </p:xfrm>
        <a:graphic>
          <a:graphicData uri="http://schemas.openxmlformats.org/drawingml/2006/table">
            <a:tbl>
              <a:tblPr firstRow="1" bandRow="1">
                <a:tableStyleId>{72833802-FEF1-4C79-8D5D-14CF1EAF98D9}</a:tableStyleId>
              </a:tblPr>
              <a:tblGrid>
                <a:gridCol w="1200614">
                  <a:extLst>
                    <a:ext uri="{9D8B030D-6E8A-4147-A177-3AD203B41FA5}">
                      <a16:colId xmlns:a16="http://schemas.microsoft.com/office/drawing/2014/main" val="982587247"/>
                    </a:ext>
                  </a:extLst>
                </a:gridCol>
                <a:gridCol w="3857910">
                  <a:extLst>
                    <a:ext uri="{9D8B030D-6E8A-4147-A177-3AD203B41FA5}">
                      <a16:colId xmlns:a16="http://schemas.microsoft.com/office/drawing/2014/main" val="829345759"/>
                    </a:ext>
                  </a:extLst>
                </a:gridCol>
                <a:gridCol w="3857910">
                  <a:extLst>
                    <a:ext uri="{9D8B030D-6E8A-4147-A177-3AD203B41FA5}">
                      <a16:colId xmlns:a16="http://schemas.microsoft.com/office/drawing/2014/main" val="2080725343"/>
                    </a:ext>
                  </a:extLst>
                </a:gridCol>
              </a:tblGrid>
              <a:tr h="605654">
                <a:tc>
                  <a:txBody>
                    <a:bodyPr/>
                    <a:lstStyle/>
                    <a:p>
                      <a:pPr algn="r">
                        <a:lnSpc>
                          <a:spcPct val="90000"/>
                        </a:lnSpc>
                      </a:pPr>
                      <a:endParaRPr kumimoji="1" lang="ja-JP" altLang="en-US" sz="20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solidFill>
                        <a:schemeClr val="tx1"/>
                      </a:solidFill>
                      <a:prstDash val="solid"/>
                      <a:round/>
                      <a:headEnd type="none" w="med" len="med"/>
                      <a:tailEnd type="none" w="med" len="med"/>
                    </a:lnTlToBr>
                    <a:solidFill>
                      <a:srgbClr val="C6EAFB"/>
                    </a:solidFill>
                  </a:tcPr>
                </a:tc>
                <a:tc>
                  <a:txBody>
                    <a:bodyPr/>
                    <a:lstStyle/>
                    <a:p>
                      <a:pPr algn="ctr"/>
                      <a:r>
                        <a:rPr kumimoji="1" lang="ja-JP" altLang="en-US" sz="2400" b="1" dirty="0">
                          <a:solidFill>
                            <a:schemeClr val="tx1"/>
                          </a:solidFill>
                          <a:latin typeface="ＭＳ Ｐゴシック" panose="020B0600070205080204" pitchFamily="50" charset="-128"/>
                          <a:ea typeface="ＭＳ Ｐゴシック" panose="020B0600070205080204" pitchFamily="50" charset="-128"/>
                        </a:rPr>
                        <a:t>達成できていること</a:t>
                      </a:r>
                      <a:endParaRPr kumimoji="1" lang="en-US" altLang="ja-JP"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a:txBody>
                    <a:bodyPr/>
                    <a:lstStyle/>
                    <a:p>
                      <a:pPr algn="ctr"/>
                      <a:r>
                        <a:rPr kumimoji="1" lang="ja-JP" altLang="en-US" sz="2400" b="1" dirty="0">
                          <a:solidFill>
                            <a:schemeClr val="tx1"/>
                          </a:solidFill>
                          <a:latin typeface="ＭＳ Ｐゴシック" panose="020B0600070205080204" pitchFamily="50" charset="-128"/>
                          <a:ea typeface="+mn-ea"/>
                        </a:rPr>
                        <a:t>達成できていないこと</a:t>
                      </a: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extLst>
                  <a:ext uri="{0D108BD9-81ED-4DB2-BD59-A6C34878D82A}">
                    <a16:rowId xmlns:a16="http://schemas.microsoft.com/office/drawing/2014/main" val="819655181"/>
                  </a:ext>
                </a:extLst>
              </a:tr>
              <a:tr h="1607532">
                <a:tc>
                  <a:txBody>
                    <a:bodyPr/>
                    <a:lstStyle/>
                    <a:p>
                      <a:pPr algn="ctr"/>
                      <a:r>
                        <a:rPr kumimoji="1" lang="ja-JP" altLang="en-US" sz="2400" b="1" dirty="0">
                          <a:latin typeface="ＭＳ Ｐゴシック" panose="020B0600070205080204" pitchFamily="50" charset="-128"/>
                          <a:ea typeface="ＭＳ Ｐゴシック" panose="020B0600070205080204" pitchFamily="50" charset="-128"/>
                        </a:rPr>
                        <a:t>生活的自立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a:txBody>
                    <a:bodyPr/>
                    <a:lstStyle/>
                    <a:p>
                      <a:pPr marL="266700" marR="0" lvl="0" indent="-266700" algn="l" defTabSz="914400" rtl="0" eaLnBrk="1" fontAlgn="auto" latinLnBrk="0" hangingPunct="1">
                        <a:lnSpc>
                          <a:spcPct val="100000"/>
                        </a:lnSpc>
                        <a:spcBef>
                          <a:spcPts val="0"/>
                        </a:spcBef>
                        <a:spcAft>
                          <a:spcPts val="0"/>
                        </a:spcAft>
                        <a:buClrTx/>
                        <a:buSzTx/>
                        <a:buFontTx/>
                        <a:buNone/>
                        <a:tabLst/>
                        <a:defRPr/>
                      </a:pPr>
                      <a:r>
                        <a:rPr kumimoji="1" lang="en-US" altLang="ja-JP"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 </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（例）栄養のバランスを考えて簡単な料理を作ることができる。</a:t>
                      </a:r>
                      <a:endParaRPr kumimoji="1" lang="ja-JP" altLang="en-US" sz="2800" b="1" dirty="0">
                        <a:solidFill>
                          <a:srgbClr val="005AFF"/>
                        </a:solidFill>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66700" indent="-266700" algn="l">
                        <a:buFont typeface="Arial" panose="020B0604020202020204" pitchFamily="34" charset="0"/>
                        <a:buNone/>
                      </a:pPr>
                      <a:r>
                        <a:rPr kumimoji="1" lang="en-US" altLang="ja-JP"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2 </a:t>
                      </a:r>
                      <a:r>
                        <a:rPr kumimoji="1" lang="ja-JP" altLang="en-US" sz="2800" b="1" i="0" u="none" strike="noStrike" kern="1200" cap="none" spc="0" normalizeH="0" baseline="0" dirty="0">
                          <a:ln>
                            <a:noFill/>
                          </a:ln>
                          <a:solidFill>
                            <a:srgbClr val="005AFF"/>
                          </a:solidFill>
                          <a:effectLst/>
                          <a:uLnTx/>
                          <a:uFillTx/>
                          <a:latin typeface="ＭＳ Ｐゴシック" panose="020B0600070205080204" pitchFamily="50" charset="-128"/>
                          <a:ea typeface="+mn-ea"/>
                          <a:cs typeface="+mn-cs"/>
                        </a:rPr>
                        <a:t>（例）自分の部屋の掃除を自分ではほとんどしていない。</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11475108"/>
                  </a:ext>
                </a:extLst>
              </a:tr>
              <a:tr h="1607532">
                <a:tc>
                  <a:txBody>
                    <a:bodyPr/>
                    <a:lstStyle/>
                    <a:p>
                      <a:pPr algn="ctr"/>
                      <a:r>
                        <a:rPr kumimoji="1" lang="ja-JP" altLang="en-US" sz="2400" b="1" dirty="0">
                          <a:latin typeface="ＭＳ Ｐゴシック" panose="020B0600070205080204" pitchFamily="50" charset="-128"/>
                          <a:ea typeface="ＭＳ Ｐゴシック" panose="020B0600070205080204" pitchFamily="50" charset="-128"/>
                        </a:rPr>
                        <a:t>精神的</a:t>
                      </a:r>
                      <a:endParaRPr kumimoji="1" lang="en-US" altLang="ja-JP" sz="2400" b="1" dirty="0">
                        <a:latin typeface="ＭＳ Ｐゴシック" panose="020B0600070205080204" pitchFamily="50" charset="-128"/>
                        <a:ea typeface="ＭＳ Ｐゴシック" panose="020B0600070205080204" pitchFamily="50" charset="-128"/>
                      </a:endParaRPr>
                    </a:p>
                    <a:p>
                      <a:pPr algn="ctr"/>
                      <a:r>
                        <a:rPr kumimoji="1" lang="ja-JP" altLang="en-US" sz="2400" b="1" dirty="0">
                          <a:latin typeface="ＭＳ Ｐゴシック" panose="020B0600070205080204" pitchFamily="50" charset="-128"/>
                          <a:ea typeface="ＭＳ Ｐゴシック" panose="020B0600070205080204" pitchFamily="50" charset="-128"/>
                        </a:rPr>
                        <a:t>自立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a:txBody>
                    <a:bodyPr/>
                    <a:lstStyle/>
                    <a:p>
                      <a:pPr marL="266700" marR="0" lvl="0" indent="-266700" algn="l" defTabSz="914400" rtl="0" eaLnBrk="1" fontAlgn="auto" latinLnBrk="0" hangingPunct="1">
                        <a:lnSpc>
                          <a:spcPct val="100000"/>
                        </a:lnSpc>
                        <a:spcBef>
                          <a:spcPts val="0"/>
                        </a:spcBef>
                        <a:spcAft>
                          <a:spcPts val="0"/>
                        </a:spcAft>
                        <a:buClrTx/>
                        <a:buSzTx/>
                        <a:buFontTx/>
                        <a:buNone/>
                        <a:tabLst/>
                        <a:defRPr/>
                      </a:pPr>
                      <a:r>
                        <a:rPr kumimoji="1" lang="en-US" altLang="ja-JP"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mn-ea"/>
                          <a:cs typeface="+mn-cs"/>
                        </a:rPr>
                        <a:t>3 </a:t>
                      </a:r>
                      <a:r>
                        <a:rPr kumimoji="1" lang="ja-JP" altLang="en-US" sz="2800" b="1" dirty="0">
                          <a:solidFill>
                            <a:srgbClr val="005AFF"/>
                          </a:solidFill>
                          <a:latin typeface="ＭＳ Ｐゴシック" panose="020B0600070205080204" pitchFamily="50" charset="-128"/>
                          <a:ea typeface="+mn-ea"/>
                        </a:rPr>
                        <a:t>（例）自分の進路について考えている。</a:t>
                      </a:r>
                      <a:endParaRPr kumimoji="1" lang="ja-JP" altLang="en-US" sz="2800" b="1" dirty="0">
                        <a:solidFill>
                          <a:srgbClr val="005AFF"/>
                        </a:solidFill>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66700" indent="-266700" algn="l">
                        <a:buFont typeface="Arial" panose="020B0604020202020204" pitchFamily="34" charset="0"/>
                        <a:buNone/>
                      </a:pPr>
                      <a:r>
                        <a:rPr kumimoji="1" lang="en-US" altLang="ja-JP"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mn-ea"/>
                          <a:cs typeface="+mn-cs"/>
                        </a:rPr>
                        <a:t>4 </a:t>
                      </a:r>
                      <a:r>
                        <a:rPr kumimoji="1" lang="ja-JP" altLang="en-US" sz="2800" b="1" i="0" u="none" strike="noStrike" kern="1200" cap="none" spc="0" normalizeH="0" baseline="0" dirty="0">
                          <a:ln>
                            <a:noFill/>
                          </a:ln>
                          <a:solidFill>
                            <a:srgbClr val="005AFF"/>
                          </a:solidFill>
                          <a:effectLst/>
                          <a:uLnTx/>
                          <a:uFillTx/>
                          <a:latin typeface="ＭＳ Ｐゴシック" panose="020B0600070205080204" pitchFamily="50" charset="-128"/>
                          <a:ea typeface="+mn-ea"/>
                          <a:cs typeface="+mn-cs"/>
                        </a:rPr>
                        <a:t>（例）物事を決めるとき自分では決断できないときがある。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31646519"/>
                  </a:ext>
                </a:extLst>
              </a:tr>
            </a:tbl>
          </a:graphicData>
        </a:graphic>
      </p:graphicFrame>
      <p:sp>
        <p:nvSpPr>
          <p:cNvPr id="6" name="大かっこ 5">
            <a:extLst>
              <a:ext uri="{FF2B5EF4-FFF2-40B4-BE49-F238E27FC236}">
                <a16:creationId xmlns:a16="http://schemas.microsoft.com/office/drawing/2014/main" id="{E12759C9-211E-D4C5-C544-AF967E9F2973}"/>
              </a:ext>
            </a:extLst>
          </p:cNvPr>
          <p:cNvSpPr/>
          <p:nvPr/>
        </p:nvSpPr>
        <p:spPr>
          <a:xfrm>
            <a:off x="1671075" y="3144885"/>
            <a:ext cx="3377175" cy="1326515"/>
          </a:xfrm>
          <a:prstGeom prst="bracketPair">
            <a:avLst>
              <a:gd name="adj" fmla="val 5457"/>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p>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8" name="大かっこ 7">
            <a:extLst>
              <a:ext uri="{FF2B5EF4-FFF2-40B4-BE49-F238E27FC236}">
                <a16:creationId xmlns:a16="http://schemas.microsoft.com/office/drawing/2014/main" id="{36490C89-4976-C8ED-6B24-B25E99D300F0}"/>
              </a:ext>
            </a:extLst>
          </p:cNvPr>
          <p:cNvSpPr/>
          <p:nvPr/>
        </p:nvSpPr>
        <p:spPr>
          <a:xfrm>
            <a:off x="5506606" y="3144200"/>
            <a:ext cx="3438525" cy="1326515"/>
          </a:xfrm>
          <a:prstGeom prst="bracketPair">
            <a:avLst>
              <a:gd name="adj" fmla="val 5457"/>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p>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9" name="大かっこ 8">
            <a:extLst>
              <a:ext uri="{FF2B5EF4-FFF2-40B4-BE49-F238E27FC236}">
                <a16:creationId xmlns:a16="http://schemas.microsoft.com/office/drawing/2014/main" id="{58819732-2F08-7346-C814-CDC42CD30518}"/>
              </a:ext>
            </a:extLst>
          </p:cNvPr>
          <p:cNvSpPr/>
          <p:nvPr/>
        </p:nvSpPr>
        <p:spPr>
          <a:xfrm>
            <a:off x="1646193" y="4732241"/>
            <a:ext cx="3363957" cy="1326515"/>
          </a:xfrm>
          <a:prstGeom prst="bracketPair">
            <a:avLst>
              <a:gd name="adj" fmla="val 5457"/>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p>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0" name="大かっこ 9">
            <a:extLst>
              <a:ext uri="{FF2B5EF4-FFF2-40B4-BE49-F238E27FC236}">
                <a16:creationId xmlns:a16="http://schemas.microsoft.com/office/drawing/2014/main" id="{0737BDAD-E75A-54EF-02EE-B284C7AC9081}"/>
              </a:ext>
            </a:extLst>
          </p:cNvPr>
          <p:cNvSpPr/>
          <p:nvPr/>
        </p:nvSpPr>
        <p:spPr>
          <a:xfrm>
            <a:off x="5514974" y="4741766"/>
            <a:ext cx="3438525" cy="1326515"/>
          </a:xfrm>
          <a:prstGeom prst="bracketPair">
            <a:avLst>
              <a:gd name="adj" fmla="val 5457"/>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p>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2679560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91193F-3202-7AE0-383A-6A730E784F43}"/>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2A12D726-FB76-FAC0-8640-60D64307A1DE}"/>
              </a:ext>
            </a:extLst>
          </p:cNvPr>
          <p:cNvSpPr>
            <a:spLocks noGrp="1"/>
          </p:cNvSpPr>
          <p:nvPr>
            <p:ph type="sldNum" sz="quarter" idx="12"/>
          </p:nvPr>
        </p:nvSpPr>
        <p:spPr/>
        <p:txBody>
          <a:bodyPr/>
          <a:lstStyle/>
          <a:p>
            <a:fld id="{5AE546C7-DDCC-4C79-B357-34FAB75EF343}" type="slidenum">
              <a:rPr kumimoji="1" lang="ja-JP" altLang="en-US" smtClean="0"/>
              <a:t>14</a:t>
            </a:fld>
            <a:endParaRPr kumimoji="1" lang="ja-JP" altLang="en-US"/>
          </a:p>
        </p:txBody>
      </p:sp>
      <p:sp>
        <p:nvSpPr>
          <p:cNvPr id="4" name="タイトル 3">
            <a:extLst>
              <a:ext uri="{FF2B5EF4-FFF2-40B4-BE49-F238E27FC236}">
                <a16:creationId xmlns:a16="http://schemas.microsoft.com/office/drawing/2014/main" id="{FDB2F511-0CFC-24DB-2D98-77E0E051343B}"/>
              </a:ext>
            </a:extLst>
          </p:cNvPr>
          <p:cNvSpPr>
            <a:spLocks noGrp="1"/>
          </p:cNvSpPr>
          <p:nvPr>
            <p:ph type="title"/>
          </p:nvPr>
        </p:nvSpPr>
        <p:spPr/>
        <p:txBody>
          <a:bodyPr/>
          <a:lstStyle/>
          <a:p>
            <a:r>
              <a:rPr lang="ja-JP" altLang="en-US" dirty="0"/>
              <a:t>１　自立とは	</a:t>
            </a:r>
            <a:endParaRPr kumimoji="1" lang="ja-JP" altLang="en-US" dirty="0"/>
          </a:p>
        </p:txBody>
      </p:sp>
      <p:sp>
        <p:nvSpPr>
          <p:cNvPr id="2" name="テキスト プレースホルダー 1">
            <a:extLst>
              <a:ext uri="{FF2B5EF4-FFF2-40B4-BE49-F238E27FC236}">
                <a16:creationId xmlns:a16="http://schemas.microsoft.com/office/drawing/2014/main" id="{E59FA5F7-B408-7035-80A5-2D8915B72D81}"/>
              </a:ext>
            </a:extLst>
          </p:cNvPr>
          <p:cNvSpPr>
            <a:spLocks noGrp="1"/>
          </p:cNvSpPr>
          <p:nvPr>
            <p:ph type="body" sz="quarter" idx="16"/>
          </p:nvPr>
        </p:nvSpPr>
        <p:spPr>
          <a:xfrm>
            <a:off x="664648" y="275537"/>
            <a:ext cx="1895699" cy="420956"/>
          </a:xfrm>
        </p:spPr>
        <p:txBody>
          <a:bodyPr/>
          <a:lstStyle/>
          <a:p>
            <a:r>
              <a:rPr lang="ja-JP" altLang="en-US" dirty="0"/>
              <a:t>２</a:t>
            </a:r>
            <a:r>
              <a:rPr lang="en-US" altLang="ja-JP" dirty="0"/>
              <a:t>.</a:t>
            </a:r>
            <a:r>
              <a:rPr lang="ja-JP" altLang="en-US" dirty="0"/>
              <a:t> </a:t>
            </a:r>
            <a:r>
              <a:rPr lang="ja-JP" altLang="en-US" b="0" dirty="0"/>
              <a:t>（</a:t>
            </a:r>
            <a:r>
              <a:rPr lang="en-US" altLang="ja-JP" b="0" dirty="0"/>
              <a:t>2/2</a:t>
            </a:r>
            <a:r>
              <a:rPr lang="ja-JP" altLang="en-US" b="0" dirty="0"/>
              <a:t>）</a:t>
            </a:r>
          </a:p>
        </p:txBody>
      </p:sp>
      <p:sp>
        <p:nvSpPr>
          <p:cNvPr id="5" name="テキスト ボックス 4">
            <a:extLst>
              <a:ext uri="{FF2B5EF4-FFF2-40B4-BE49-F238E27FC236}">
                <a16:creationId xmlns:a16="http://schemas.microsoft.com/office/drawing/2014/main" id="{327AA35A-901C-1161-724D-E79911FD0AC7}"/>
              </a:ext>
            </a:extLst>
          </p:cNvPr>
          <p:cNvSpPr txBox="1"/>
          <p:nvPr/>
        </p:nvSpPr>
        <p:spPr>
          <a:xfrm>
            <a:off x="141748" y="286758"/>
            <a:ext cx="522900" cy="420956"/>
          </a:xfrm>
          <a:prstGeom prst="roundRect">
            <a:avLst/>
          </a:prstGeom>
          <a:solidFill>
            <a:srgbClr val="F25170"/>
          </a:solidFill>
          <a:ln>
            <a:noFill/>
          </a:ln>
        </p:spPr>
        <p:txBody>
          <a:bodyPr wrap="square" lIns="36000" tIns="36000" rIns="36000" bIns="36000" rtlCol="0">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思 </a:t>
            </a:r>
          </a:p>
        </p:txBody>
      </p:sp>
      <p:graphicFrame>
        <p:nvGraphicFramePr>
          <p:cNvPr id="7" name="表 6">
            <a:extLst>
              <a:ext uri="{FF2B5EF4-FFF2-40B4-BE49-F238E27FC236}">
                <a16:creationId xmlns:a16="http://schemas.microsoft.com/office/drawing/2014/main" id="{5D971700-9B2D-B41B-801E-70E134BBA3A4}"/>
              </a:ext>
            </a:extLst>
          </p:cNvPr>
          <p:cNvGraphicFramePr>
            <a:graphicFrameLocks noGrp="1"/>
          </p:cNvGraphicFramePr>
          <p:nvPr>
            <p:extLst>
              <p:ext uri="{D42A27DB-BD31-4B8C-83A1-F6EECF244321}">
                <p14:modId xmlns:p14="http://schemas.microsoft.com/office/powerpoint/2010/main" val="4025615379"/>
              </p:ext>
            </p:extLst>
          </p:nvPr>
        </p:nvGraphicFramePr>
        <p:xfrm>
          <a:off x="113783" y="782800"/>
          <a:ext cx="8916434" cy="5279413"/>
        </p:xfrm>
        <a:graphic>
          <a:graphicData uri="http://schemas.openxmlformats.org/drawingml/2006/table">
            <a:tbl>
              <a:tblPr firstRow="1" bandRow="1">
                <a:tableStyleId>{72833802-FEF1-4C79-8D5D-14CF1EAF98D9}</a:tableStyleId>
              </a:tblPr>
              <a:tblGrid>
                <a:gridCol w="1200614">
                  <a:extLst>
                    <a:ext uri="{9D8B030D-6E8A-4147-A177-3AD203B41FA5}">
                      <a16:colId xmlns:a16="http://schemas.microsoft.com/office/drawing/2014/main" val="982587247"/>
                    </a:ext>
                  </a:extLst>
                </a:gridCol>
                <a:gridCol w="3857910">
                  <a:extLst>
                    <a:ext uri="{9D8B030D-6E8A-4147-A177-3AD203B41FA5}">
                      <a16:colId xmlns:a16="http://schemas.microsoft.com/office/drawing/2014/main" val="829345759"/>
                    </a:ext>
                  </a:extLst>
                </a:gridCol>
                <a:gridCol w="3857910">
                  <a:extLst>
                    <a:ext uri="{9D8B030D-6E8A-4147-A177-3AD203B41FA5}">
                      <a16:colId xmlns:a16="http://schemas.microsoft.com/office/drawing/2014/main" val="2080725343"/>
                    </a:ext>
                  </a:extLst>
                </a:gridCol>
              </a:tblGrid>
              <a:tr h="549718">
                <a:tc>
                  <a:txBody>
                    <a:bodyPr/>
                    <a:lstStyle/>
                    <a:p>
                      <a:pPr algn="r">
                        <a:lnSpc>
                          <a:spcPct val="90000"/>
                        </a:lnSpc>
                      </a:pPr>
                      <a:endParaRPr kumimoji="1" lang="ja-JP" altLang="en-US" sz="20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solidFill>
                        <a:schemeClr val="tx1"/>
                      </a:solidFill>
                      <a:prstDash val="solid"/>
                      <a:round/>
                      <a:headEnd type="none" w="med" len="med"/>
                      <a:tailEnd type="none" w="med" len="med"/>
                    </a:lnTlToBr>
                    <a:solidFill>
                      <a:srgbClr val="C6EAFB"/>
                    </a:solidFill>
                  </a:tcPr>
                </a:tc>
                <a:tc>
                  <a:txBody>
                    <a:bodyPr/>
                    <a:lstStyle/>
                    <a:p>
                      <a:pPr algn="ctr"/>
                      <a:r>
                        <a:rPr kumimoji="1" lang="ja-JP" altLang="en-US" sz="2400" b="1" dirty="0">
                          <a:solidFill>
                            <a:schemeClr val="tx1"/>
                          </a:solidFill>
                          <a:latin typeface="ＭＳ Ｐゴシック" panose="020B0600070205080204" pitchFamily="50" charset="-128"/>
                          <a:ea typeface="ＭＳ Ｐゴシック" panose="020B0600070205080204" pitchFamily="50" charset="-128"/>
                        </a:rPr>
                        <a:t>達成できていること</a:t>
                      </a:r>
                      <a:endParaRPr kumimoji="1" lang="en-US" altLang="ja-JP"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a:txBody>
                    <a:bodyPr/>
                    <a:lstStyle/>
                    <a:p>
                      <a:pPr algn="ctr"/>
                      <a:r>
                        <a:rPr kumimoji="1" lang="ja-JP" altLang="en-US" sz="2400" b="1" dirty="0">
                          <a:solidFill>
                            <a:schemeClr val="tx1"/>
                          </a:solidFill>
                          <a:latin typeface="ＭＳ Ｐゴシック" panose="020B0600070205080204" pitchFamily="50" charset="-128"/>
                          <a:ea typeface="+mn-ea"/>
                        </a:rPr>
                        <a:t>達成できていないこと</a:t>
                      </a: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extLst>
                  <a:ext uri="{0D108BD9-81ED-4DB2-BD59-A6C34878D82A}">
                    <a16:rowId xmlns:a16="http://schemas.microsoft.com/office/drawing/2014/main" val="819655181"/>
                  </a:ext>
                </a:extLst>
              </a:tr>
              <a:tr h="1400850">
                <a:tc>
                  <a:txBody>
                    <a:bodyPr/>
                    <a:lstStyle/>
                    <a:p>
                      <a:pPr algn="ctr"/>
                      <a:r>
                        <a:rPr kumimoji="1" lang="ja-JP" altLang="en-US" sz="2400" b="1" dirty="0">
                          <a:latin typeface="ＭＳ Ｐゴシック" panose="020B0600070205080204" pitchFamily="50" charset="-128"/>
                          <a:ea typeface="ＭＳ Ｐゴシック" panose="020B0600070205080204" pitchFamily="50" charset="-128"/>
                        </a:rPr>
                        <a:t>経済的</a:t>
                      </a:r>
                      <a:endParaRPr kumimoji="1" lang="en-US" altLang="ja-JP" sz="2400" b="1" dirty="0">
                        <a:latin typeface="ＭＳ Ｐゴシック" panose="020B0600070205080204" pitchFamily="50" charset="-128"/>
                        <a:ea typeface="ＭＳ Ｐゴシック" panose="020B0600070205080204" pitchFamily="50" charset="-128"/>
                      </a:endParaRPr>
                    </a:p>
                    <a:p>
                      <a:pPr algn="ctr"/>
                      <a:r>
                        <a:rPr kumimoji="1" lang="ja-JP" altLang="en-US" sz="2400" b="1" dirty="0">
                          <a:latin typeface="ＭＳ Ｐゴシック" panose="020B0600070205080204" pitchFamily="50" charset="-128"/>
                          <a:ea typeface="ＭＳ Ｐゴシック" panose="020B0600070205080204" pitchFamily="50" charset="-128"/>
                        </a:rPr>
                        <a:t>自立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a:txBody>
                    <a:bodyPr/>
                    <a:lstStyle/>
                    <a:p>
                      <a:pPr marL="265113" marR="0" lvl="0" indent="-265113" algn="l" defTabSz="914400" rtl="0" eaLnBrk="1" fontAlgn="auto" latinLnBrk="0" hangingPunct="1">
                        <a:lnSpc>
                          <a:spcPct val="100000"/>
                        </a:lnSpc>
                        <a:spcBef>
                          <a:spcPts val="0"/>
                        </a:spcBef>
                        <a:spcAft>
                          <a:spcPts val="0"/>
                        </a:spcAft>
                        <a:buClrTx/>
                        <a:buSzTx/>
                        <a:buFontTx/>
                        <a:buNone/>
                        <a:tabLst/>
                        <a:defRPr/>
                      </a:pPr>
                      <a:r>
                        <a:rPr kumimoji="1" lang="en-US" altLang="ja-JP"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mn-ea"/>
                          <a:cs typeface="+mn-cs"/>
                        </a:rPr>
                        <a:t>5</a:t>
                      </a:r>
                      <a:r>
                        <a:rPr kumimoji="1" lang="ja-JP" altLang="en-US"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mn-ea"/>
                          <a:cs typeface="+mn-cs"/>
                        </a:rPr>
                        <a:t> </a:t>
                      </a:r>
                      <a:r>
                        <a:rPr kumimoji="1" lang="ja-JP" altLang="en-US" sz="2800" b="1" dirty="0">
                          <a:solidFill>
                            <a:srgbClr val="005AFF"/>
                          </a:solidFill>
                          <a:latin typeface="ＭＳ Ｐゴシック" panose="020B0600070205080204" pitchFamily="50" charset="-128"/>
                          <a:ea typeface="+mn-ea"/>
                        </a:rPr>
                        <a:t>（例）計画的な見通しを持ってお金を使っている。</a:t>
                      </a:r>
                      <a:endParaRPr kumimoji="1" lang="ja-JP" altLang="en-US" sz="2800" b="1" dirty="0">
                        <a:solidFill>
                          <a:srgbClr val="005AFF"/>
                        </a:solidFill>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65113" indent="-265113" algn="l">
                        <a:buFont typeface="Arial" panose="020B0604020202020204" pitchFamily="34" charset="0"/>
                        <a:buNone/>
                      </a:pPr>
                      <a:r>
                        <a:rPr kumimoji="1" lang="en-US" altLang="ja-JP"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mn-ea"/>
                          <a:cs typeface="+mn-cs"/>
                        </a:rPr>
                        <a:t>6 </a:t>
                      </a:r>
                      <a:r>
                        <a:rPr kumimoji="1" lang="ja-JP" altLang="en-US" sz="2800" b="1" i="0" u="none" strike="noStrike" kern="1200" cap="none" spc="0" normalizeH="0" baseline="0" dirty="0">
                          <a:ln>
                            <a:noFill/>
                          </a:ln>
                          <a:solidFill>
                            <a:srgbClr val="005AFF"/>
                          </a:solidFill>
                          <a:effectLst/>
                          <a:uLnTx/>
                          <a:uFillTx/>
                          <a:latin typeface="ＭＳ Ｐゴシック" panose="020B0600070205080204" pitchFamily="50" charset="-128"/>
                          <a:ea typeface="+mn-ea"/>
                          <a:cs typeface="+mn-cs"/>
                        </a:rPr>
                        <a:t>（例）働いて収入を得ていない。</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75093009"/>
                  </a:ext>
                </a:extLst>
              </a:tr>
              <a:tr h="1415845">
                <a:tc>
                  <a:txBody>
                    <a:bodyPr/>
                    <a:lstStyle/>
                    <a:p>
                      <a:pPr algn="ctr"/>
                      <a:r>
                        <a:rPr kumimoji="1" lang="ja-JP" altLang="en-US" sz="2400" b="1" dirty="0">
                          <a:latin typeface="ＭＳ Ｐゴシック" panose="020B0600070205080204" pitchFamily="50" charset="-128"/>
                          <a:ea typeface="ＭＳ Ｐゴシック" panose="020B0600070205080204" pitchFamily="50" charset="-128"/>
                        </a:rPr>
                        <a:t>社会的自立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a:txBody>
                    <a:bodyPr/>
                    <a:lstStyle/>
                    <a:p>
                      <a:pPr marL="265113" marR="0" lvl="0" indent="-265113" algn="l" defTabSz="914400" rtl="0" eaLnBrk="1" fontAlgn="auto" latinLnBrk="0" hangingPunct="1">
                        <a:lnSpc>
                          <a:spcPct val="100000"/>
                        </a:lnSpc>
                        <a:spcBef>
                          <a:spcPts val="0"/>
                        </a:spcBef>
                        <a:spcAft>
                          <a:spcPts val="0"/>
                        </a:spcAft>
                        <a:buClrTx/>
                        <a:buSzTx/>
                        <a:buFontTx/>
                        <a:buNone/>
                        <a:tabLst/>
                        <a:defRPr/>
                      </a:pPr>
                      <a:r>
                        <a:rPr kumimoji="1" lang="en-US" altLang="ja-JP"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7 </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（例）学校での委員会活動を責任持って取り組んでいる。</a:t>
                      </a:r>
                      <a:endParaRPr kumimoji="1" lang="ja-JP" altLang="en-US" sz="2800" b="1" dirty="0">
                        <a:solidFill>
                          <a:srgbClr val="005AFF"/>
                        </a:solidFill>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65113" indent="-265113" algn="l">
                        <a:buFont typeface="Arial" panose="020B0604020202020204" pitchFamily="34" charset="0"/>
                        <a:buNone/>
                      </a:pPr>
                      <a:r>
                        <a:rPr kumimoji="1" lang="en-US" altLang="ja-JP"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8 </a:t>
                      </a:r>
                      <a:r>
                        <a:rPr kumimoji="1" lang="ja-JP" altLang="en-US" sz="2800" b="1" i="0" u="none" strike="noStrike" kern="1200" cap="none" spc="0" normalizeH="0" baseline="0" dirty="0">
                          <a:ln>
                            <a:noFill/>
                          </a:ln>
                          <a:solidFill>
                            <a:srgbClr val="005AFF"/>
                          </a:solidFill>
                          <a:effectLst/>
                          <a:uLnTx/>
                          <a:uFillTx/>
                          <a:latin typeface="ＭＳ Ｐゴシック" panose="020B0600070205080204" pitchFamily="50" charset="-128"/>
                          <a:ea typeface="+mn-ea"/>
                          <a:cs typeface="+mn-cs"/>
                        </a:rPr>
                        <a:t>（例）社会や地球環境のことを考えて行動していない。</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11475108"/>
                  </a:ext>
                </a:extLst>
              </a:tr>
              <a:tr h="1913000">
                <a:tc>
                  <a:txBody>
                    <a:bodyPr/>
                    <a:lstStyle/>
                    <a:p>
                      <a:pPr algn="ctr"/>
                      <a:r>
                        <a:rPr kumimoji="1" lang="ja-JP" altLang="en-US" sz="2400" b="1" dirty="0">
                          <a:latin typeface="ＭＳ Ｐゴシック" panose="020B0600070205080204" pitchFamily="50" charset="-128"/>
                          <a:ea typeface="ＭＳ Ｐゴシック" panose="020B0600070205080204" pitchFamily="50" charset="-128"/>
                        </a:rPr>
                        <a:t>性的</a:t>
                      </a:r>
                      <a:endParaRPr kumimoji="1" lang="en-US" altLang="ja-JP" sz="2400" b="1" dirty="0">
                        <a:latin typeface="ＭＳ Ｐゴシック" panose="020B0600070205080204" pitchFamily="50" charset="-128"/>
                        <a:ea typeface="ＭＳ Ｐゴシック" panose="020B0600070205080204" pitchFamily="50" charset="-128"/>
                      </a:endParaRPr>
                    </a:p>
                    <a:p>
                      <a:pPr algn="ctr"/>
                      <a:r>
                        <a:rPr kumimoji="1" lang="ja-JP" altLang="en-US" sz="2400" b="1" dirty="0">
                          <a:latin typeface="ＭＳ Ｐゴシック" panose="020B0600070205080204" pitchFamily="50" charset="-128"/>
                          <a:ea typeface="ＭＳ Ｐゴシック" panose="020B0600070205080204" pitchFamily="50" charset="-128"/>
                        </a:rPr>
                        <a:t>自立</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a:txBody>
                    <a:bodyPr/>
                    <a:lstStyle/>
                    <a:p>
                      <a:pPr marL="265113" marR="0" lvl="0" indent="-265113" algn="l" defTabSz="914400" rtl="0" eaLnBrk="1" fontAlgn="auto" latinLnBrk="0" hangingPunct="1">
                        <a:lnSpc>
                          <a:spcPct val="100000"/>
                        </a:lnSpc>
                        <a:spcBef>
                          <a:spcPts val="0"/>
                        </a:spcBef>
                        <a:spcAft>
                          <a:spcPts val="0"/>
                        </a:spcAft>
                        <a:buClrTx/>
                        <a:buSzTx/>
                        <a:buFontTx/>
                        <a:buNone/>
                        <a:tabLst/>
                        <a:defRPr/>
                      </a:pPr>
                      <a:r>
                        <a:rPr kumimoji="1" lang="en-US" altLang="ja-JP"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mn-ea"/>
                          <a:cs typeface="+mn-cs"/>
                        </a:rPr>
                        <a:t>9 </a:t>
                      </a:r>
                      <a:r>
                        <a:rPr kumimoji="1" lang="ja-JP" altLang="en-US" sz="2800" b="1" dirty="0">
                          <a:solidFill>
                            <a:srgbClr val="005AFF"/>
                          </a:solidFill>
                          <a:latin typeface="ＭＳ Ｐゴシック" panose="020B0600070205080204" pitchFamily="50" charset="-128"/>
                          <a:ea typeface="+mn-ea"/>
                        </a:rPr>
                        <a:t>（例）男女の体のしくみを理解している。</a:t>
                      </a:r>
                      <a:endParaRPr kumimoji="1" lang="ja-JP" altLang="en-US" sz="2800" b="1" dirty="0">
                        <a:solidFill>
                          <a:srgbClr val="005AFF"/>
                        </a:solidFill>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61950" indent="-361950" algn="l">
                        <a:buFont typeface="Arial" panose="020B0604020202020204" pitchFamily="34" charset="0"/>
                        <a:buNone/>
                      </a:pPr>
                      <a:r>
                        <a:rPr kumimoji="1" lang="en-US" altLang="ja-JP"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mn-ea"/>
                          <a:cs typeface="+mn-cs"/>
                        </a:rPr>
                        <a:t>10</a:t>
                      </a:r>
                      <a:r>
                        <a:rPr kumimoji="1" lang="ja-JP" altLang="en-US" sz="2800" b="1" i="0" u="none" strike="noStrike" kern="1200" cap="none" spc="0" normalizeH="0" baseline="0" dirty="0">
                          <a:ln>
                            <a:noFill/>
                          </a:ln>
                          <a:solidFill>
                            <a:srgbClr val="005AFF"/>
                          </a:solidFill>
                          <a:effectLst/>
                          <a:uLnTx/>
                          <a:uFillTx/>
                          <a:latin typeface="ＭＳ Ｐゴシック" panose="020B0600070205080204" pitchFamily="50" charset="-128"/>
                          <a:ea typeface="+mn-ea"/>
                          <a:cs typeface="+mn-cs"/>
                        </a:rPr>
                        <a:t>（例）好きな相手からだと自分にとって嫌なことでも「嫌だ」と伝えることができない。</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31646519"/>
                  </a:ext>
                </a:extLst>
              </a:tr>
            </a:tbl>
          </a:graphicData>
        </a:graphic>
      </p:graphicFrame>
      <p:sp>
        <p:nvSpPr>
          <p:cNvPr id="8" name="大かっこ 7">
            <a:extLst>
              <a:ext uri="{FF2B5EF4-FFF2-40B4-BE49-F238E27FC236}">
                <a16:creationId xmlns:a16="http://schemas.microsoft.com/office/drawing/2014/main" id="{2B9DF496-C0D9-D41A-7BA5-CCBCF10906B5}"/>
              </a:ext>
            </a:extLst>
          </p:cNvPr>
          <p:cNvSpPr/>
          <p:nvPr/>
        </p:nvSpPr>
        <p:spPr>
          <a:xfrm>
            <a:off x="1644667" y="1398006"/>
            <a:ext cx="3458275" cy="1224000"/>
          </a:xfrm>
          <a:prstGeom prst="bracketPair">
            <a:avLst>
              <a:gd name="adj" fmla="val 5457"/>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p>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9" name="大かっこ 8">
            <a:extLst>
              <a:ext uri="{FF2B5EF4-FFF2-40B4-BE49-F238E27FC236}">
                <a16:creationId xmlns:a16="http://schemas.microsoft.com/office/drawing/2014/main" id="{B1CCF287-01B4-9CFA-843E-16FF0777E530}"/>
              </a:ext>
            </a:extLst>
          </p:cNvPr>
          <p:cNvSpPr/>
          <p:nvPr/>
        </p:nvSpPr>
        <p:spPr>
          <a:xfrm>
            <a:off x="5506563" y="1398005"/>
            <a:ext cx="3458275" cy="1224000"/>
          </a:xfrm>
          <a:prstGeom prst="bracketPair">
            <a:avLst>
              <a:gd name="adj" fmla="val 5457"/>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p>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0" name="大かっこ 9">
            <a:extLst>
              <a:ext uri="{FF2B5EF4-FFF2-40B4-BE49-F238E27FC236}">
                <a16:creationId xmlns:a16="http://schemas.microsoft.com/office/drawing/2014/main" id="{779FD55B-6B04-6659-3C52-F2D07A602C20}"/>
              </a:ext>
            </a:extLst>
          </p:cNvPr>
          <p:cNvSpPr/>
          <p:nvPr/>
        </p:nvSpPr>
        <p:spPr>
          <a:xfrm>
            <a:off x="1644667" y="2806965"/>
            <a:ext cx="3458275" cy="1245334"/>
          </a:xfrm>
          <a:prstGeom prst="bracketPair">
            <a:avLst>
              <a:gd name="adj" fmla="val 5457"/>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p>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1" name="大かっこ 10">
            <a:extLst>
              <a:ext uri="{FF2B5EF4-FFF2-40B4-BE49-F238E27FC236}">
                <a16:creationId xmlns:a16="http://schemas.microsoft.com/office/drawing/2014/main" id="{482B3DC4-F77D-7A48-B7FC-5591A3EC9D7B}"/>
              </a:ext>
            </a:extLst>
          </p:cNvPr>
          <p:cNvSpPr/>
          <p:nvPr/>
        </p:nvSpPr>
        <p:spPr>
          <a:xfrm>
            <a:off x="5506563" y="2813368"/>
            <a:ext cx="3458275" cy="1214146"/>
          </a:xfrm>
          <a:prstGeom prst="bracketPair">
            <a:avLst>
              <a:gd name="adj" fmla="val 5457"/>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p>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2" name="大かっこ 11">
            <a:extLst>
              <a:ext uri="{FF2B5EF4-FFF2-40B4-BE49-F238E27FC236}">
                <a16:creationId xmlns:a16="http://schemas.microsoft.com/office/drawing/2014/main" id="{6D851B5E-687C-730D-1D74-E212FBE1C9AF}"/>
              </a:ext>
            </a:extLst>
          </p:cNvPr>
          <p:cNvSpPr/>
          <p:nvPr/>
        </p:nvSpPr>
        <p:spPr>
          <a:xfrm>
            <a:off x="1644667" y="4218536"/>
            <a:ext cx="3458275" cy="1620289"/>
          </a:xfrm>
          <a:prstGeom prst="bracketPair">
            <a:avLst>
              <a:gd name="adj" fmla="val 5457"/>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p>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3" name="大かっこ 12">
            <a:extLst>
              <a:ext uri="{FF2B5EF4-FFF2-40B4-BE49-F238E27FC236}">
                <a16:creationId xmlns:a16="http://schemas.microsoft.com/office/drawing/2014/main" id="{2FA10987-04CF-1D50-09B3-428DD3CB7BA1}"/>
              </a:ext>
            </a:extLst>
          </p:cNvPr>
          <p:cNvSpPr/>
          <p:nvPr/>
        </p:nvSpPr>
        <p:spPr>
          <a:xfrm>
            <a:off x="5616758" y="4201730"/>
            <a:ext cx="3319505" cy="1692000"/>
          </a:xfrm>
          <a:prstGeom prst="bracketPair">
            <a:avLst>
              <a:gd name="adj" fmla="val 5457"/>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p>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pic>
        <p:nvPicPr>
          <p:cNvPr id="6" name="図 5" descr="back.png">
            <a:hlinkClick r:id="rId3" action="ppaction://hlinksldjump"/>
            <a:extLst>
              <a:ext uri="{FF2B5EF4-FFF2-40B4-BE49-F238E27FC236}">
                <a16:creationId xmlns:a16="http://schemas.microsoft.com/office/drawing/2014/main" id="{B28EF74C-4F95-E4D2-7E89-BE8162ED31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2919260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0A1B26-DCDD-7271-2B02-101FC1DBDD18}"/>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FC08D75-7484-15A7-548A-E986B472A584}"/>
              </a:ext>
            </a:extLst>
          </p:cNvPr>
          <p:cNvSpPr>
            <a:spLocks noGrp="1"/>
          </p:cNvSpPr>
          <p:nvPr>
            <p:ph type="sldNum" sz="quarter" idx="12"/>
          </p:nvPr>
        </p:nvSpPr>
        <p:spPr/>
        <p:txBody>
          <a:bodyPr/>
          <a:lstStyle/>
          <a:p>
            <a:fld id="{5AE546C7-DDCC-4C79-B357-34FAB75EF343}" type="slidenum">
              <a:rPr kumimoji="1" lang="ja-JP" altLang="en-US" smtClean="0"/>
              <a:t>15</a:t>
            </a:fld>
            <a:endParaRPr kumimoji="1" lang="ja-JP" altLang="en-US"/>
          </a:p>
        </p:txBody>
      </p:sp>
      <p:sp>
        <p:nvSpPr>
          <p:cNvPr id="4" name="タイトル 3">
            <a:extLst>
              <a:ext uri="{FF2B5EF4-FFF2-40B4-BE49-F238E27FC236}">
                <a16:creationId xmlns:a16="http://schemas.microsoft.com/office/drawing/2014/main" id="{7E1548B2-6A54-DCEB-1439-12C42230A9CB}"/>
              </a:ext>
            </a:extLst>
          </p:cNvPr>
          <p:cNvSpPr>
            <a:spLocks noGrp="1"/>
          </p:cNvSpPr>
          <p:nvPr>
            <p:ph type="title"/>
          </p:nvPr>
        </p:nvSpPr>
        <p:spPr/>
        <p:txBody>
          <a:bodyPr/>
          <a:lstStyle/>
          <a:p>
            <a:r>
              <a:rPr lang="ja-JP" altLang="en-US" dirty="0"/>
              <a:t>２　青年期を生きる	</a:t>
            </a:r>
            <a:endParaRPr kumimoji="1" lang="ja-JP" altLang="en-US" dirty="0"/>
          </a:p>
        </p:txBody>
      </p:sp>
      <p:sp>
        <p:nvSpPr>
          <p:cNvPr id="11" name="コンテンツ プレースホルダー 10">
            <a:extLst>
              <a:ext uri="{FF2B5EF4-FFF2-40B4-BE49-F238E27FC236}">
                <a16:creationId xmlns:a16="http://schemas.microsoft.com/office/drawing/2014/main" id="{EEA866A1-3439-275F-D158-3EEC7406D95C}"/>
              </a:ext>
            </a:extLst>
          </p:cNvPr>
          <p:cNvSpPr>
            <a:spLocks noGrp="1"/>
          </p:cNvSpPr>
          <p:nvPr>
            <p:ph type="body" sz="quarter" idx="16"/>
          </p:nvPr>
        </p:nvSpPr>
        <p:spPr>
          <a:xfrm>
            <a:off x="670299" y="864445"/>
            <a:ext cx="8441100" cy="2135516"/>
          </a:xfrm>
        </p:spPr>
        <p:txBody>
          <a:bodyPr vert="horz" lIns="91440" tIns="45720" rIns="91440" bIns="45720" rtlCol="0">
            <a:noAutofit/>
          </a:bodyPr>
          <a:lstStyle/>
          <a:p>
            <a:pPr marL="355600" indent="-355600"/>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１</a:t>
            </a:r>
            <a:r>
              <a:rPr kumimoji="1" lang="en-US" altLang="ja-JP"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自分らしさについて考えてみよう。まず，自分の考える「自分らしさ」について考えよう。</a:t>
            </a:r>
            <a:endParaRPr kumimoji="1" lang="en-US" altLang="ja-JP"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355600"/>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次に，第三者（友達・家族など）から見た「自分らしさ」を聞いてみよう。</a:t>
            </a:r>
            <a:r>
              <a:rPr lang="ja-JP" altLang="en-US" b="0" dirty="0"/>
              <a:t>（</a:t>
            </a:r>
            <a:r>
              <a:rPr lang="en-US" altLang="ja-JP" b="0" dirty="0"/>
              <a:t>1/2</a:t>
            </a:r>
            <a:r>
              <a:rPr lang="ja-JP" altLang="en-US" b="0" dirty="0"/>
              <a:t>）</a:t>
            </a:r>
            <a:endParaRPr lang="en-US" altLang="ja-JP" b="0" dirty="0"/>
          </a:p>
        </p:txBody>
      </p:sp>
      <p:graphicFrame>
        <p:nvGraphicFramePr>
          <p:cNvPr id="2" name="表 1">
            <a:extLst>
              <a:ext uri="{FF2B5EF4-FFF2-40B4-BE49-F238E27FC236}">
                <a16:creationId xmlns:a16="http://schemas.microsoft.com/office/drawing/2014/main" id="{650BC42A-A271-2A4B-8BF6-9571F02FB44B}"/>
              </a:ext>
            </a:extLst>
          </p:cNvPr>
          <p:cNvGraphicFramePr>
            <a:graphicFrameLocks noGrp="1"/>
          </p:cNvGraphicFramePr>
          <p:nvPr>
            <p:extLst>
              <p:ext uri="{D42A27DB-BD31-4B8C-83A1-F6EECF244321}">
                <p14:modId xmlns:p14="http://schemas.microsoft.com/office/powerpoint/2010/main" val="1328836179"/>
              </p:ext>
            </p:extLst>
          </p:nvPr>
        </p:nvGraphicFramePr>
        <p:xfrm>
          <a:off x="102700" y="3015422"/>
          <a:ext cx="8931400" cy="3398078"/>
        </p:xfrm>
        <a:graphic>
          <a:graphicData uri="http://schemas.openxmlformats.org/drawingml/2006/table">
            <a:tbl>
              <a:tblPr firstRow="1" bandRow="1">
                <a:tableStyleId>{72833802-FEF1-4C79-8D5D-14CF1EAF98D9}</a:tableStyleId>
              </a:tblPr>
              <a:tblGrid>
                <a:gridCol w="4465700">
                  <a:extLst>
                    <a:ext uri="{9D8B030D-6E8A-4147-A177-3AD203B41FA5}">
                      <a16:colId xmlns:a16="http://schemas.microsoft.com/office/drawing/2014/main" val="829345759"/>
                    </a:ext>
                  </a:extLst>
                </a:gridCol>
                <a:gridCol w="4465700">
                  <a:extLst>
                    <a:ext uri="{9D8B030D-6E8A-4147-A177-3AD203B41FA5}">
                      <a16:colId xmlns:a16="http://schemas.microsoft.com/office/drawing/2014/main" val="2080725343"/>
                    </a:ext>
                  </a:extLst>
                </a:gridCol>
              </a:tblGrid>
              <a:tr h="896954">
                <a:tc>
                  <a:txBody>
                    <a:bodyPr/>
                    <a:lstStyle/>
                    <a:p>
                      <a:pPr algn="ctr"/>
                      <a:r>
                        <a:rPr kumimoji="1" lang="ja-JP" altLang="en-US" sz="2400" b="1" dirty="0">
                          <a:solidFill>
                            <a:schemeClr val="tx1"/>
                          </a:solidFill>
                          <a:latin typeface="ＭＳ Ｐゴシック" panose="020B0600070205080204" pitchFamily="50" charset="-128"/>
                          <a:ea typeface="+mn-ea"/>
                        </a:rPr>
                        <a:t>自分の考える「自分らしさ」</a:t>
                      </a:r>
                      <a:endParaRPr kumimoji="1" lang="en-US" altLang="ja-JP"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a:txBody>
                    <a:bodyPr/>
                    <a:lstStyle/>
                    <a:p>
                      <a:pPr algn="ctr"/>
                      <a:r>
                        <a:rPr kumimoji="1" lang="ja-JP" altLang="en-US" sz="2400" b="1" dirty="0">
                          <a:solidFill>
                            <a:schemeClr val="tx1"/>
                          </a:solidFill>
                          <a:latin typeface="ＭＳ Ｐゴシック" panose="020B0600070205080204" pitchFamily="50" charset="-128"/>
                          <a:ea typeface="+mn-ea"/>
                        </a:rPr>
                        <a:t>第三者（友達・家族など）</a:t>
                      </a:r>
                      <a:endParaRPr kumimoji="1" lang="en-US" altLang="ja-JP" sz="2400" b="1" dirty="0">
                        <a:solidFill>
                          <a:schemeClr val="tx1"/>
                        </a:solidFill>
                        <a:latin typeface="ＭＳ Ｐゴシック" panose="020B0600070205080204" pitchFamily="50" charset="-128"/>
                        <a:ea typeface="+mn-ea"/>
                      </a:endParaRPr>
                    </a:p>
                    <a:p>
                      <a:pPr algn="ctr"/>
                      <a:r>
                        <a:rPr kumimoji="1" lang="ja-JP" altLang="en-US" sz="2400" b="1" dirty="0">
                          <a:solidFill>
                            <a:schemeClr val="tx1"/>
                          </a:solidFill>
                          <a:latin typeface="ＭＳ Ｐゴシック" panose="020B0600070205080204" pitchFamily="50" charset="-128"/>
                          <a:ea typeface="+mn-ea"/>
                        </a:rPr>
                        <a:t>から見た「自分らしさ」</a:t>
                      </a: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extLst>
                  <a:ext uri="{0D108BD9-81ED-4DB2-BD59-A6C34878D82A}">
                    <a16:rowId xmlns:a16="http://schemas.microsoft.com/office/drawing/2014/main" val="819655181"/>
                  </a:ext>
                </a:extLst>
              </a:tr>
              <a:tr h="11459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srgbClr val="C6EAFB"/>
                          </a:solidFill>
                          <a:effectLst/>
                          <a:uLnTx/>
                          <a:uFillTx/>
                          <a:latin typeface="ＭＳ Ｐゴシック" panose="020B0600070205080204" pitchFamily="50" charset="-128"/>
                          <a:ea typeface="+mn-ea"/>
                          <a:cs typeface="+mn-cs"/>
                        </a:rPr>
                        <a:t>●</a:t>
                      </a:r>
                      <a:r>
                        <a:rPr kumimoji="1" lang="ja-JP" altLang="en-US"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第一印象は？</a:t>
                      </a:r>
                      <a:endParaRPr kumimoji="1" lang="en-US" altLang="ja-JP"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 </a:t>
                      </a:r>
                      <a:r>
                        <a:rPr kumimoji="1" lang="ja-JP" altLang="en-US" sz="2800" b="1" i="0" u="none" strike="noStrike" kern="1200" cap="none" spc="0" normalizeH="0" baseline="0" noProof="0" dirty="0">
                          <a:ln>
                            <a:noFill/>
                          </a:ln>
                          <a:solidFill>
                            <a:srgbClr val="005AFF"/>
                          </a:solidFill>
                          <a:effectLst/>
                          <a:uLnTx/>
                          <a:uFillTx/>
                          <a:latin typeface="ＭＳ Ｐゴシック" panose="020B0600070205080204" pitchFamily="50" charset="-128"/>
                          <a:ea typeface="+mn-ea"/>
                          <a:cs typeface="+mn-cs"/>
                        </a:rPr>
                        <a:t>（例）明るい</a:t>
                      </a:r>
                      <a:endParaRPr kumimoji="1" lang="ja-JP" altLang="en-US" sz="2400" b="0" dirty="0">
                        <a:solidFill>
                          <a:schemeClr val="tx1"/>
                        </a:solidFill>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2400" b="0" i="0" u="none" strike="noStrike" kern="1200" cap="none" spc="0" normalizeH="0" baseline="0" noProof="0" dirty="0">
                          <a:ln>
                            <a:noFill/>
                          </a:ln>
                          <a:solidFill>
                            <a:srgbClr val="C6EAFB"/>
                          </a:solidFill>
                          <a:effectLst/>
                          <a:uLnTx/>
                          <a:uFillTx/>
                          <a:latin typeface="ＭＳ Ｐゴシック" panose="020B0600070205080204" pitchFamily="50" charset="-128"/>
                          <a:ea typeface="+mn-ea"/>
                          <a:cs typeface="+mn-cs"/>
                        </a:rPr>
                        <a:t>●</a:t>
                      </a:r>
                      <a:r>
                        <a:rPr kumimoji="1" lang="ja-JP" altLang="en-US"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第一印象は？</a:t>
                      </a:r>
                      <a:endParaRPr kumimoji="1" lang="en-US" altLang="ja-JP"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endParaRPr>
                    </a:p>
                    <a:p>
                      <a:pPr marL="0" indent="0" algn="l">
                        <a:buFont typeface="Arial" panose="020B0604020202020204" pitchFamily="34" charset="0"/>
                        <a:buNone/>
                      </a:pPr>
                      <a:r>
                        <a:rPr kumimoji="1" lang="en-US" altLang="ja-JP"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5 </a:t>
                      </a:r>
                      <a:endParaRPr kumimoji="1" lang="ja-JP" altLang="en-US" sz="2800" b="1" i="0" u="none" strike="noStrike" kern="1200" cap="none" spc="0" normalizeH="0" baseline="0" dirty="0">
                        <a:ln>
                          <a:noFill/>
                        </a:ln>
                        <a:solidFill>
                          <a:srgbClr val="005AFF"/>
                        </a:solidFill>
                        <a:effectLst/>
                        <a:uLnTx/>
                        <a:uFillTx/>
                        <a:latin typeface="ＭＳ Ｐゴシック" panose="020B0600070205080204" pitchFamily="50" charset="-128"/>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solidFill>
                      <a:schemeClr val="bg1"/>
                    </a:solidFill>
                  </a:tcPr>
                </a:tc>
                <a:extLst>
                  <a:ext uri="{0D108BD9-81ED-4DB2-BD59-A6C34878D82A}">
                    <a16:rowId xmlns:a16="http://schemas.microsoft.com/office/drawing/2014/main" val="911475108"/>
                  </a:ext>
                </a:extLst>
              </a:tr>
              <a:tr h="13552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schemeClr val="tx1"/>
                          </a:solidFill>
                          <a:effectLst/>
                          <a:uLnTx/>
                          <a:uFillTx/>
                          <a:latin typeface="ＭＳ Ｐゴシック" panose="020B0600070205080204" pitchFamily="50" charset="-128"/>
                          <a:ea typeface="+mn-ea"/>
                          <a:cs typeface="+mn-cs"/>
                        </a:rPr>
                        <a:t>そのように思う理由</a:t>
                      </a:r>
                      <a:endParaRPr kumimoji="1" lang="en-US" altLang="ja-JP" sz="2400" b="0" i="0" u="none" strike="noStrike" kern="1200" cap="none" spc="0" normalizeH="0" baseline="0" noProof="0" dirty="0">
                        <a:ln>
                          <a:noFill/>
                        </a:ln>
                        <a:solidFill>
                          <a:schemeClr val="tx1"/>
                        </a:solidFill>
                        <a:effectLst/>
                        <a:uLnTx/>
                        <a:uFillTx/>
                        <a:latin typeface="ＭＳ Ｐゴシック" panose="020B0600070205080204" pitchFamily="50" charset="-128"/>
                        <a:ea typeface="+mn-ea"/>
                        <a:cs typeface="+mn-cs"/>
                      </a:endParaRPr>
                    </a:p>
                    <a:p>
                      <a:pPr marL="266700" marR="0" lvl="0" indent="-266700" algn="l" defTabSz="914400" rtl="0" eaLnBrk="1" fontAlgn="auto" latinLnBrk="0" hangingPunct="1">
                        <a:lnSpc>
                          <a:spcPct val="100000"/>
                        </a:lnSpc>
                        <a:spcBef>
                          <a:spcPts val="0"/>
                        </a:spcBef>
                        <a:spcAft>
                          <a:spcPts val="0"/>
                        </a:spcAft>
                        <a:buClrTx/>
                        <a:buSzTx/>
                        <a:buFontTx/>
                        <a:buNone/>
                        <a:tabLst/>
                        <a:defRPr/>
                      </a:pPr>
                      <a:r>
                        <a:rPr kumimoji="1" lang="en-US" altLang="ja-JP"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mn-ea"/>
                          <a:cs typeface="+mn-cs"/>
                        </a:rPr>
                        <a:t>2 </a:t>
                      </a:r>
                      <a:r>
                        <a:rPr kumimoji="1" lang="ja-JP" altLang="en-US" sz="2800" b="1" dirty="0">
                          <a:solidFill>
                            <a:srgbClr val="005AFF"/>
                          </a:solidFill>
                          <a:latin typeface="ＭＳ Ｐゴシック" panose="020B0600070205080204" pitchFamily="50" charset="-128"/>
                          <a:ea typeface="+mn-ea"/>
                        </a:rPr>
                        <a:t>（例）誰とでも分け隔てなく話すことができるから。</a:t>
                      </a:r>
                      <a:endParaRPr kumimoji="1" lang="ja-JP" altLang="en-US" sz="2800" b="1" dirty="0">
                        <a:solidFill>
                          <a:srgbClr val="005AFF"/>
                        </a:solidFill>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そのように思う理由</a:t>
                      </a:r>
                      <a:endParaRPr kumimoji="1" lang="en-US" altLang="ja-JP"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endParaRPr>
                    </a:p>
                    <a:p>
                      <a:pPr marL="0" indent="0" algn="l">
                        <a:buFont typeface="Arial" panose="020B0604020202020204" pitchFamily="34" charset="0"/>
                        <a:buNone/>
                      </a:pPr>
                      <a:r>
                        <a:rPr kumimoji="1" lang="en-US" altLang="ja-JP"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mn-ea"/>
                          <a:cs typeface="+mn-cs"/>
                        </a:rPr>
                        <a:t>6</a:t>
                      </a:r>
                      <a:endParaRPr kumimoji="1" lang="ja-JP" altLang="en-US" sz="2800" b="1" i="0" u="none" strike="noStrike" kern="1200" cap="none" spc="0" normalizeH="0" baseline="0" dirty="0">
                        <a:ln>
                          <a:noFill/>
                        </a:ln>
                        <a:solidFill>
                          <a:srgbClr val="005AFF"/>
                        </a:solidFill>
                        <a:effectLst/>
                        <a:uLnTx/>
                        <a:uFillTx/>
                        <a:latin typeface="ＭＳ Ｐゴシック" panose="020B0600070205080204" pitchFamily="50" charset="-128"/>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31646519"/>
                  </a:ext>
                </a:extLst>
              </a:tr>
            </a:tbl>
          </a:graphicData>
        </a:graphic>
      </p:graphicFrame>
      <p:sp>
        <p:nvSpPr>
          <p:cNvPr id="5" name="テキスト ボックス 4">
            <a:extLst>
              <a:ext uri="{FF2B5EF4-FFF2-40B4-BE49-F238E27FC236}">
                <a16:creationId xmlns:a16="http://schemas.microsoft.com/office/drawing/2014/main" id="{52B152E9-97B7-FB19-3A89-C2BF848E98C6}"/>
              </a:ext>
            </a:extLst>
          </p:cNvPr>
          <p:cNvSpPr txBox="1"/>
          <p:nvPr/>
        </p:nvSpPr>
        <p:spPr>
          <a:xfrm>
            <a:off x="201869" y="1032799"/>
            <a:ext cx="522900" cy="420956"/>
          </a:xfrm>
          <a:prstGeom prst="roundRect">
            <a:avLst/>
          </a:prstGeom>
          <a:solidFill>
            <a:srgbClr val="F25170"/>
          </a:solidFill>
          <a:ln>
            <a:noFill/>
          </a:ln>
        </p:spPr>
        <p:txBody>
          <a:bodyPr wrap="square" lIns="36000" tIns="36000" rIns="36000" bIns="36000" rtlCol="0">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思 </a:t>
            </a:r>
          </a:p>
        </p:txBody>
      </p:sp>
      <p:sp>
        <p:nvSpPr>
          <p:cNvPr id="6" name="大かっこ 5">
            <a:extLst>
              <a:ext uri="{FF2B5EF4-FFF2-40B4-BE49-F238E27FC236}">
                <a16:creationId xmlns:a16="http://schemas.microsoft.com/office/drawing/2014/main" id="{980CF634-5526-D2AF-7114-04EED803DA66}"/>
              </a:ext>
            </a:extLst>
          </p:cNvPr>
          <p:cNvSpPr/>
          <p:nvPr/>
        </p:nvSpPr>
        <p:spPr>
          <a:xfrm>
            <a:off x="463319" y="4339695"/>
            <a:ext cx="3968981" cy="578380"/>
          </a:xfrm>
          <a:prstGeom prst="bracketPair">
            <a:avLst>
              <a:gd name="adj" fmla="val 5457"/>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p>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7" name="大かっこ 6">
            <a:extLst>
              <a:ext uri="{FF2B5EF4-FFF2-40B4-BE49-F238E27FC236}">
                <a16:creationId xmlns:a16="http://schemas.microsoft.com/office/drawing/2014/main" id="{9B6468A2-DBEB-E033-A222-3BD50F01057E}"/>
              </a:ext>
            </a:extLst>
          </p:cNvPr>
          <p:cNvSpPr/>
          <p:nvPr/>
        </p:nvSpPr>
        <p:spPr>
          <a:xfrm>
            <a:off x="463319" y="5488448"/>
            <a:ext cx="3968981" cy="792000"/>
          </a:xfrm>
          <a:prstGeom prst="bracketPair">
            <a:avLst>
              <a:gd name="adj" fmla="val 5457"/>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p>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3469684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AC83F6-40C2-0CF4-2E3F-66FC3C46C521}"/>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4080919B-318E-0D22-75CE-ECD82566C56F}"/>
              </a:ext>
            </a:extLst>
          </p:cNvPr>
          <p:cNvSpPr>
            <a:spLocks noGrp="1"/>
          </p:cNvSpPr>
          <p:nvPr>
            <p:ph type="sldNum" sz="quarter" idx="12"/>
          </p:nvPr>
        </p:nvSpPr>
        <p:spPr/>
        <p:txBody>
          <a:bodyPr/>
          <a:lstStyle/>
          <a:p>
            <a:fld id="{5AE546C7-DDCC-4C79-B357-34FAB75EF343}" type="slidenum">
              <a:rPr kumimoji="1" lang="ja-JP" altLang="en-US" smtClean="0"/>
              <a:t>16</a:t>
            </a:fld>
            <a:endParaRPr kumimoji="1" lang="ja-JP" altLang="en-US"/>
          </a:p>
        </p:txBody>
      </p:sp>
      <p:sp>
        <p:nvSpPr>
          <p:cNvPr id="4" name="タイトル 3">
            <a:extLst>
              <a:ext uri="{FF2B5EF4-FFF2-40B4-BE49-F238E27FC236}">
                <a16:creationId xmlns:a16="http://schemas.microsoft.com/office/drawing/2014/main" id="{150064E3-A40A-E51D-78F8-5085C2D0ADDD}"/>
              </a:ext>
            </a:extLst>
          </p:cNvPr>
          <p:cNvSpPr>
            <a:spLocks noGrp="1"/>
          </p:cNvSpPr>
          <p:nvPr>
            <p:ph type="title"/>
          </p:nvPr>
        </p:nvSpPr>
        <p:spPr>
          <a:xfrm>
            <a:off x="5994400" y="179999"/>
            <a:ext cx="3149600" cy="396000"/>
          </a:xfrm>
        </p:spPr>
        <p:txBody>
          <a:bodyPr/>
          <a:lstStyle/>
          <a:p>
            <a:r>
              <a:rPr lang="ja-JP" altLang="en-US" dirty="0"/>
              <a:t>２　青年期を生きる	</a:t>
            </a:r>
            <a:endParaRPr kumimoji="1" lang="ja-JP" altLang="en-US" dirty="0"/>
          </a:p>
        </p:txBody>
      </p:sp>
      <p:sp>
        <p:nvSpPr>
          <p:cNvPr id="5" name="テキスト プレースホルダー 4">
            <a:extLst>
              <a:ext uri="{FF2B5EF4-FFF2-40B4-BE49-F238E27FC236}">
                <a16:creationId xmlns:a16="http://schemas.microsoft.com/office/drawing/2014/main" id="{4AD5A565-9B1A-8EB3-A191-9E5961DB0135}"/>
              </a:ext>
            </a:extLst>
          </p:cNvPr>
          <p:cNvSpPr>
            <a:spLocks noGrp="1"/>
          </p:cNvSpPr>
          <p:nvPr>
            <p:ph type="body" sz="quarter" idx="16"/>
          </p:nvPr>
        </p:nvSpPr>
        <p:spPr>
          <a:xfrm>
            <a:off x="600200" y="595166"/>
            <a:ext cx="1243289" cy="490770"/>
          </a:xfrm>
        </p:spPr>
        <p:txBody>
          <a:bodyPr/>
          <a:lstStyle/>
          <a:p>
            <a:pPr marL="444500" marR="0" lvl="0" indent="-444500" algn="l" defTabSz="914400" rtl="0" eaLnBrk="1" fontAlgn="auto" latinLnBrk="0" hangingPunct="1">
              <a:lnSpc>
                <a:spcPct val="100000"/>
              </a:lnSpc>
              <a:spcBef>
                <a:spcPts val="0"/>
              </a:spcBef>
              <a:spcAft>
                <a:spcPts val="0"/>
              </a:spcAft>
              <a:buClrTx/>
              <a:buSzTx/>
              <a:buFontTx/>
              <a:buNone/>
              <a:tabLst/>
              <a:defRPr/>
            </a:pPr>
            <a:r>
              <a:rPr kumimoji="1" lang="ja-JP" altLang="en-US"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lang="en-US" altLang="ja-JP" b="0" dirty="0">
                <a:solidFill>
                  <a:prstClr val="black"/>
                </a:solidFill>
              </a:rPr>
              <a:t>2</a:t>
            </a:r>
            <a:r>
              <a:rPr kumimoji="1" lang="en-US" altLang="ja-JP"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/2</a:t>
            </a:r>
            <a:r>
              <a:rPr kumimoji="1" lang="ja-JP" altLang="en-US"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endParaRPr lang="ja-JP" altLang="en-US" dirty="0"/>
          </a:p>
        </p:txBody>
      </p:sp>
      <p:graphicFrame>
        <p:nvGraphicFramePr>
          <p:cNvPr id="2" name="表 1">
            <a:extLst>
              <a:ext uri="{FF2B5EF4-FFF2-40B4-BE49-F238E27FC236}">
                <a16:creationId xmlns:a16="http://schemas.microsoft.com/office/drawing/2014/main" id="{F0990EB4-AABC-C5B0-6B86-7C146757C20A}"/>
              </a:ext>
            </a:extLst>
          </p:cNvPr>
          <p:cNvGraphicFramePr>
            <a:graphicFrameLocks noGrp="1"/>
          </p:cNvGraphicFramePr>
          <p:nvPr>
            <p:extLst>
              <p:ext uri="{D42A27DB-BD31-4B8C-83A1-F6EECF244321}">
                <p14:modId xmlns:p14="http://schemas.microsoft.com/office/powerpoint/2010/main" val="622151294"/>
              </p:ext>
            </p:extLst>
          </p:nvPr>
        </p:nvGraphicFramePr>
        <p:xfrm>
          <a:off x="106300" y="1696028"/>
          <a:ext cx="8931400" cy="4566805"/>
        </p:xfrm>
        <a:graphic>
          <a:graphicData uri="http://schemas.openxmlformats.org/drawingml/2006/table">
            <a:tbl>
              <a:tblPr firstRow="1" bandRow="1">
                <a:tableStyleId>{72833802-FEF1-4C79-8D5D-14CF1EAF98D9}</a:tableStyleId>
              </a:tblPr>
              <a:tblGrid>
                <a:gridCol w="4551425">
                  <a:extLst>
                    <a:ext uri="{9D8B030D-6E8A-4147-A177-3AD203B41FA5}">
                      <a16:colId xmlns:a16="http://schemas.microsoft.com/office/drawing/2014/main" val="829345759"/>
                    </a:ext>
                  </a:extLst>
                </a:gridCol>
                <a:gridCol w="4379975">
                  <a:extLst>
                    <a:ext uri="{9D8B030D-6E8A-4147-A177-3AD203B41FA5}">
                      <a16:colId xmlns:a16="http://schemas.microsoft.com/office/drawing/2014/main" val="2080725343"/>
                    </a:ext>
                  </a:extLst>
                </a:gridCol>
              </a:tblGrid>
              <a:tr h="887077">
                <a:tc>
                  <a:txBody>
                    <a:bodyPr/>
                    <a:lstStyle/>
                    <a:p>
                      <a:pPr algn="ctr"/>
                      <a:r>
                        <a:rPr kumimoji="1" lang="ja-JP" altLang="en-US" sz="2400" b="1" dirty="0">
                          <a:solidFill>
                            <a:schemeClr val="tx1"/>
                          </a:solidFill>
                          <a:latin typeface="ＭＳ Ｐゴシック" panose="020B0600070205080204" pitchFamily="50" charset="-128"/>
                          <a:ea typeface="+mn-ea"/>
                        </a:rPr>
                        <a:t>自分の考える「自分らしさ」</a:t>
                      </a:r>
                      <a:endParaRPr kumimoji="1" lang="en-US" altLang="ja-JP"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tc>
                  <a:txBody>
                    <a:bodyPr/>
                    <a:lstStyle/>
                    <a:p>
                      <a:pPr algn="ctr"/>
                      <a:r>
                        <a:rPr kumimoji="1" lang="ja-JP" altLang="en-US" sz="2400" b="1" dirty="0">
                          <a:solidFill>
                            <a:schemeClr val="tx1"/>
                          </a:solidFill>
                          <a:latin typeface="ＭＳ Ｐゴシック" panose="020B0600070205080204" pitchFamily="50" charset="-128"/>
                          <a:ea typeface="+mn-ea"/>
                        </a:rPr>
                        <a:t>第三者（友達・家族など）</a:t>
                      </a:r>
                      <a:endParaRPr kumimoji="1" lang="en-US" altLang="ja-JP" sz="2400" b="1" dirty="0">
                        <a:solidFill>
                          <a:schemeClr val="tx1"/>
                        </a:solidFill>
                        <a:latin typeface="ＭＳ Ｐゴシック" panose="020B0600070205080204" pitchFamily="50" charset="-128"/>
                        <a:ea typeface="+mn-ea"/>
                      </a:endParaRPr>
                    </a:p>
                    <a:p>
                      <a:pPr algn="ctr"/>
                      <a:r>
                        <a:rPr kumimoji="1" lang="ja-JP" altLang="en-US" sz="2400" b="1" dirty="0">
                          <a:solidFill>
                            <a:schemeClr val="tx1"/>
                          </a:solidFill>
                          <a:latin typeface="ＭＳ Ｐゴシック" panose="020B0600070205080204" pitchFamily="50" charset="-128"/>
                          <a:ea typeface="+mn-ea"/>
                        </a:rPr>
                        <a:t>から見た「自分らしさ」</a:t>
                      </a:r>
                      <a:endParaRPr kumimoji="1" lang="ja-JP" altLang="en-US" sz="2400" b="1" dirty="0">
                        <a:solidFill>
                          <a:schemeClr val="tx1"/>
                        </a:solidFill>
                        <a:latin typeface="ＭＳ Ｐゴシック" panose="020B0600070205080204" pitchFamily="50" charset="-128"/>
                        <a:ea typeface="ＭＳ Ｐゴシック" panose="020B060007020508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6EAFB"/>
                    </a:solidFill>
                  </a:tcPr>
                </a:tc>
                <a:extLst>
                  <a:ext uri="{0D108BD9-81ED-4DB2-BD59-A6C34878D82A}">
                    <a16:rowId xmlns:a16="http://schemas.microsoft.com/office/drawing/2014/main" val="819655181"/>
                  </a:ext>
                </a:extLst>
              </a:tr>
              <a:tr h="180700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100" normalizeH="0" baseline="0" noProof="0" dirty="0">
                          <a:ln>
                            <a:noFill/>
                          </a:ln>
                          <a:solidFill>
                            <a:srgbClr val="C6EAFB"/>
                          </a:solidFill>
                          <a:effectLst/>
                          <a:uLnTx/>
                          <a:uFillTx/>
                          <a:latin typeface="ＭＳ Ｐゴシック" panose="020B0600070205080204" pitchFamily="50" charset="-128"/>
                          <a:ea typeface="+mn-ea"/>
                          <a:cs typeface="+mn-cs"/>
                        </a:rPr>
                        <a:t>●</a:t>
                      </a:r>
                      <a:r>
                        <a:rPr kumimoji="1" lang="ja-JP" altLang="en-US" sz="2400" b="0" i="0" u="none" strike="noStrike" kern="1200" cap="none" spc="-100" normalizeH="0" baseline="0" noProof="0" dirty="0">
                          <a:ln>
                            <a:noFill/>
                          </a:ln>
                          <a:solidFill>
                            <a:schemeClr val="tx1"/>
                          </a:solidFill>
                          <a:effectLst/>
                          <a:uLnTx/>
                          <a:uFillTx/>
                          <a:latin typeface="ＭＳ Ｐゴシック" panose="020B0600070205080204" pitchFamily="50" charset="-128"/>
                          <a:ea typeface="+mn-ea"/>
                          <a:cs typeface="+mn-cs"/>
                        </a:rPr>
                        <a:t>得意なことやほめられる点は？</a:t>
                      </a:r>
                      <a:endParaRPr kumimoji="1" lang="en-US" altLang="ja-JP" sz="2400" b="0" i="0" u="none" strike="noStrike" kern="1200" cap="none" spc="-100" normalizeH="0" baseline="0" noProof="0" dirty="0">
                        <a:ln>
                          <a:noFill/>
                        </a:ln>
                        <a:solidFill>
                          <a:schemeClr val="tx1"/>
                        </a:solidFill>
                        <a:effectLst/>
                        <a:uLnTx/>
                        <a:uFillTx/>
                        <a:latin typeface="ＭＳ Ｐゴシック" panose="020B0600070205080204" pitchFamily="50" charset="-128"/>
                        <a:ea typeface="+mn-ea"/>
                        <a:cs typeface="+mn-cs"/>
                      </a:endParaRPr>
                    </a:p>
                    <a:p>
                      <a:pPr marL="266700" marR="0" lvl="0" indent="-266700" algn="l" defTabSz="914400" rtl="0" eaLnBrk="1" fontAlgn="auto" latinLnBrk="0" hangingPunct="1">
                        <a:lnSpc>
                          <a:spcPct val="100000"/>
                        </a:lnSpc>
                        <a:spcBef>
                          <a:spcPts val="0"/>
                        </a:spcBef>
                        <a:spcAft>
                          <a:spcPts val="0"/>
                        </a:spcAft>
                        <a:buClrTx/>
                        <a:buSzTx/>
                        <a:buFontTx/>
                        <a:buNone/>
                        <a:tabLst/>
                        <a:defRPr/>
                      </a:pPr>
                      <a:r>
                        <a:rPr kumimoji="1" lang="en-US" altLang="ja-JP"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mn-ea"/>
                          <a:cs typeface="+mn-cs"/>
                        </a:rPr>
                        <a:t>3 </a:t>
                      </a:r>
                      <a:r>
                        <a:rPr kumimoji="1" lang="ja-JP" altLang="en-US" sz="2800" b="1" dirty="0">
                          <a:solidFill>
                            <a:srgbClr val="005AFF"/>
                          </a:solidFill>
                          <a:latin typeface="ＭＳ Ｐゴシック" panose="020B0600070205080204" pitchFamily="50" charset="-128"/>
                          <a:ea typeface="+mn-ea"/>
                        </a:rPr>
                        <a:t>（例）相手が理解しやすいように伝えること。</a:t>
                      </a:r>
                      <a:endParaRPr kumimoji="1" lang="ja-JP" altLang="en-US" sz="2800" b="1" dirty="0">
                        <a:solidFill>
                          <a:srgbClr val="005AFF"/>
                        </a:solidFill>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2400" b="0" i="0" u="none" strike="noStrike" kern="1200" cap="none" spc="-100" normalizeH="0" baseline="0" noProof="0" dirty="0">
                          <a:ln>
                            <a:noFill/>
                          </a:ln>
                          <a:solidFill>
                            <a:srgbClr val="C6EAFB"/>
                          </a:solidFill>
                          <a:effectLst/>
                          <a:uLnTx/>
                          <a:uFillTx/>
                          <a:latin typeface="ＭＳ Ｐゴシック" panose="020B0600070205080204" pitchFamily="50" charset="-128"/>
                          <a:ea typeface="+mn-ea"/>
                          <a:cs typeface="+mn-cs"/>
                        </a:rPr>
                        <a:t>●</a:t>
                      </a:r>
                      <a:r>
                        <a:rPr kumimoji="1" lang="ja-JP" altLang="en-US" sz="2400" b="0" i="0" u="none" strike="noStrike" kern="1200" cap="none" spc="-100" normalizeH="0" baseline="0" noProof="0" dirty="0">
                          <a:ln>
                            <a:noFill/>
                          </a:ln>
                          <a:solidFill>
                            <a:schemeClr val="tx1"/>
                          </a:solidFill>
                          <a:effectLst/>
                          <a:uLnTx/>
                          <a:uFillTx/>
                          <a:latin typeface="ＭＳ Ｐゴシック" panose="020B0600070205080204" pitchFamily="50" charset="-128"/>
                          <a:ea typeface="+mn-ea"/>
                          <a:cs typeface="+mn-cs"/>
                        </a:rPr>
                        <a:t>得意なことやほめられる点は？</a:t>
                      </a:r>
                      <a:endParaRPr kumimoji="1" lang="en-US" altLang="ja-JP" sz="2400" b="0" i="0" u="none" strike="noStrike" kern="1200" cap="none" spc="-100" normalizeH="0" baseline="0" noProof="0" dirty="0">
                        <a:ln>
                          <a:noFill/>
                        </a:ln>
                        <a:solidFill>
                          <a:schemeClr val="tx1"/>
                        </a:solidFill>
                        <a:effectLst/>
                        <a:uLnTx/>
                        <a:uFillTx/>
                        <a:latin typeface="ＭＳ Ｐゴシック" panose="020B0600070205080204" pitchFamily="50" charset="-128"/>
                        <a:ea typeface="+mn-ea"/>
                        <a:cs typeface="+mn-cs"/>
                      </a:endParaRPr>
                    </a:p>
                    <a:p>
                      <a:pPr marL="0" indent="0" algn="l">
                        <a:buFont typeface="Arial" panose="020B0604020202020204" pitchFamily="34" charset="0"/>
                        <a:buNone/>
                      </a:pPr>
                      <a:r>
                        <a:rPr kumimoji="1" lang="en-US" altLang="ja-JP"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mn-ea"/>
                          <a:cs typeface="+mn-cs"/>
                        </a:rPr>
                        <a:t>7</a:t>
                      </a:r>
                      <a:endParaRPr kumimoji="1" lang="ja-JP" altLang="en-US" sz="2800" b="1" i="0" u="none" strike="noStrike" kern="1200" cap="none" spc="0" normalizeH="0" baseline="0" dirty="0">
                        <a:ln>
                          <a:noFill/>
                        </a:ln>
                        <a:solidFill>
                          <a:srgbClr val="005AFF"/>
                        </a:solidFill>
                        <a:effectLst/>
                        <a:uLnTx/>
                        <a:uFillTx/>
                        <a:latin typeface="ＭＳ Ｐゴシック" panose="020B0600070205080204" pitchFamily="50" charset="-128"/>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solidFill>
                      <a:schemeClr val="bg1"/>
                    </a:solidFill>
                  </a:tcPr>
                </a:tc>
                <a:extLst>
                  <a:ext uri="{0D108BD9-81ED-4DB2-BD59-A6C34878D82A}">
                    <a16:rowId xmlns:a16="http://schemas.microsoft.com/office/drawing/2014/main" val="3953630605"/>
                  </a:ext>
                </a:extLst>
              </a:tr>
              <a:tr h="18727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schemeClr val="tx1"/>
                          </a:solidFill>
                          <a:effectLst/>
                          <a:uLnTx/>
                          <a:uFillTx/>
                          <a:latin typeface="ＭＳ Ｐゴシック" panose="020B0600070205080204" pitchFamily="50" charset="-128"/>
                          <a:ea typeface="+mn-ea"/>
                          <a:cs typeface="+mn-cs"/>
                        </a:rPr>
                        <a:t>そのように思う理由</a:t>
                      </a:r>
                      <a:endParaRPr kumimoji="1" lang="en-US" altLang="ja-JP" sz="2400" b="0" i="0" u="none" strike="noStrike" kern="1200" cap="none" spc="0" normalizeH="0" baseline="0" noProof="0" dirty="0">
                        <a:ln>
                          <a:noFill/>
                        </a:ln>
                        <a:solidFill>
                          <a:schemeClr val="tx1"/>
                        </a:solidFill>
                        <a:effectLst/>
                        <a:uLnTx/>
                        <a:uFillTx/>
                        <a:latin typeface="ＭＳ Ｐゴシック" panose="020B0600070205080204" pitchFamily="50" charset="-128"/>
                        <a:ea typeface="+mn-ea"/>
                        <a:cs typeface="+mn-cs"/>
                      </a:endParaRPr>
                    </a:p>
                    <a:p>
                      <a:pPr marL="266700" marR="0" lvl="0" indent="-266700" algn="l" defTabSz="914400" rtl="0" eaLnBrk="1" fontAlgn="auto" latinLnBrk="0" hangingPunct="1">
                        <a:lnSpc>
                          <a:spcPct val="100000"/>
                        </a:lnSpc>
                        <a:spcBef>
                          <a:spcPts val="0"/>
                        </a:spcBef>
                        <a:spcAft>
                          <a:spcPts val="0"/>
                        </a:spcAft>
                        <a:buClrTx/>
                        <a:buSzTx/>
                        <a:buFontTx/>
                        <a:buNone/>
                        <a:tabLst/>
                        <a:defRPr/>
                      </a:pPr>
                      <a:r>
                        <a:rPr kumimoji="1" lang="en-US" altLang="ja-JP"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mn-ea"/>
                          <a:cs typeface="+mn-cs"/>
                        </a:rPr>
                        <a:t>4 </a:t>
                      </a:r>
                      <a:r>
                        <a:rPr kumimoji="1" lang="ja-JP" altLang="en-US" sz="2800" b="1" dirty="0">
                          <a:solidFill>
                            <a:srgbClr val="005AFF"/>
                          </a:solidFill>
                          <a:latin typeface="ＭＳ Ｐゴシック" panose="020B0600070205080204" pitchFamily="50" charset="-128"/>
                          <a:ea typeface="+mn-ea"/>
                        </a:rPr>
                        <a:t>（例）友達に勉強を教えた時，説明が理解しやすいと言われたから。</a:t>
                      </a:r>
                      <a:endParaRPr kumimoji="1" lang="ja-JP" altLang="en-US" sz="2800" b="1" dirty="0">
                        <a:solidFill>
                          <a:srgbClr val="005AFF"/>
                        </a:solidFill>
                        <a:latin typeface="ＭＳ Ｐゴシック" panose="020B0600070205080204" pitchFamily="50" charset="-128"/>
                        <a:ea typeface="ＭＳ Ｐゴシック" panose="020B060007020508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rPr>
                        <a:t>そのように思う理由</a:t>
                      </a:r>
                      <a:endParaRPr kumimoji="1" lang="en-US" altLang="ja-JP" sz="2400" b="0" i="0" u="none" strike="noStrike" kern="1200" cap="none" spc="0" normalizeH="0" baseline="0" noProof="0" dirty="0">
                        <a:ln>
                          <a:noFill/>
                        </a:ln>
                        <a:solidFill>
                          <a:prstClr val="black"/>
                        </a:solidFill>
                        <a:effectLst/>
                        <a:uLnTx/>
                        <a:uFillTx/>
                        <a:latin typeface="ＭＳ Ｐゴシック" panose="020B0600070205080204" pitchFamily="50" charset="-128"/>
                        <a:ea typeface="+mn-ea"/>
                        <a:cs typeface="+mn-cs"/>
                      </a:endParaRPr>
                    </a:p>
                    <a:p>
                      <a:pPr marL="0" indent="0" algn="l">
                        <a:buFont typeface="Arial" panose="020B0604020202020204" pitchFamily="34" charset="0"/>
                        <a:buNone/>
                      </a:pPr>
                      <a:r>
                        <a:rPr kumimoji="1" lang="en-US" altLang="ja-JP" sz="3600" b="1" i="0" u="none" strike="noStrike" kern="1200" cap="none" spc="-100" normalizeH="0" baseline="30000" noProof="0" dirty="0">
                          <a:ln>
                            <a:noFill/>
                          </a:ln>
                          <a:solidFill>
                            <a:srgbClr val="005AFF"/>
                          </a:solidFill>
                          <a:effectLst/>
                          <a:uLnTx/>
                          <a:uFillTx/>
                          <a:latin typeface="ＭＳ Ｐゴシック" panose="020B0600070205080204" pitchFamily="50" charset="-128"/>
                          <a:ea typeface="+mn-ea"/>
                          <a:cs typeface="+mn-cs"/>
                        </a:rPr>
                        <a:t>8</a:t>
                      </a:r>
                      <a:endParaRPr kumimoji="1" lang="ja-JP" altLang="en-US" sz="2800" b="1" i="0" u="none" strike="noStrike" kern="1200" cap="none" spc="0" normalizeH="0" baseline="0" dirty="0">
                        <a:ln>
                          <a:noFill/>
                        </a:ln>
                        <a:solidFill>
                          <a:srgbClr val="005AFF"/>
                        </a:solidFill>
                        <a:effectLst/>
                        <a:uLnTx/>
                        <a:uFillTx/>
                        <a:latin typeface="ＭＳ Ｐゴシック" panose="020B0600070205080204" pitchFamily="50" charset="-128"/>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27427542"/>
                  </a:ext>
                </a:extLst>
              </a:tr>
            </a:tbl>
          </a:graphicData>
        </a:graphic>
      </p:graphicFrame>
      <p:pic>
        <p:nvPicPr>
          <p:cNvPr id="6" name="図 5" descr="back.png">
            <a:hlinkClick r:id="rId3" action="ppaction://hlinksldjump"/>
            <a:extLst>
              <a:ext uri="{FF2B5EF4-FFF2-40B4-BE49-F238E27FC236}">
                <a16:creationId xmlns:a16="http://schemas.microsoft.com/office/drawing/2014/main" id="{57EC5A9A-D460-7AFC-157D-047D66910A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7" name="テキスト ボックス 6">
            <a:extLst>
              <a:ext uri="{FF2B5EF4-FFF2-40B4-BE49-F238E27FC236}">
                <a16:creationId xmlns:a16="http://schemas.microsoft.com/office/drawing/2014/main" id="{B03E3A94-5CD8-1DBD-4776-087C3E0A27A3}"/>
              </a:ext>
            </a:extLst>
          </p:cNvPr>
          <p:cNvSpPr txBox="1"/>
          <p:nvPr/>
        </p:nvSpPr>
        <p:spPr>
          <a:xfrm>
            <a:off x="131700" y="642773"/>
            <a:ext cx="522900" cy="420956"/>
          </a:xfrm>
          <a:prstGeom prst="roundRect">
            <a:avLst/>
          </a:prstGeom>
          <a:solidFill>
            <a:srgbClr val="F25170"/>
          </a:solidFill>
          <a:ln>
            <a:noFill/>
          </a:ln>
        </p:spPr>
        <p:txBody>
          <a:bodyPr wrap="square" lIns="36000" tIns="36000" rIns="36000" bIns="36000" rtlCol="0">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思 </a:t>
            </a:r>
          </a:p>
        </p:txBody>
      </p:sp>
      <p:sp>
        <p:nvSpPr>
          <p:cNvPr id="8" name="大かっこ 7">
            <a:extLst>
              <a:ext uri="{FF2B5EF4-FFF2-40B4-BE49-F238E27FC236}">
                <a16:creationId xmlns:a16="http://schemas.microsoft.com/office/drawing/2014/main" id="{E4F01415-604D-366D-6CDA-9BDC7F621B85}"/>
              </a:ext>
            </a:extLst>
          </p:cNvPr>
          <p:cNvSpPr/>
          <p:nvPr/>
        </p:nvSpPr>
        <p:spPr>
          <a:xfrm>
            <a:off x="424899" y="3019207"/>
            <a:ext cx="4147101" cy="1185373"/>
          </a:xfrm>
          <a:prstGeom prst="bracketPair">
            <a:avLst>
              <a:gd name="adj" fmla="val 5457"/>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p>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9" name="大かっこ 8">
            <a:extLst>
              <a:ext uri="{FF2B5EF4-FFF2-40B4-BE49-F238E27FC236}">
                <a16:creationId xmlns:a16="http://schemas.microsoft.com/office/drawing/2014/main" id="{8AD5F03F-73FD-4E3E-85F6-32DA89EA1857}"/>
              </a:ext>
            </a:extLst>
          </p:cNvPr>
          <p:cNvSpPr/>
          <p:nvPr/>
        </p:nvSpPr>
        <p:spPr>
          <a:xfrm>
            <a:off x="471798" y="4836879"/>
            <a:ext cx="4100202" cy="1323466"/>
          </a:xfrm>
          <a:prstGeom prst="bracketPair">
            <a:avLst>
              <a:gd name="adj" fmla="val 5457"/>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p>
            <a:endParaRPr kumimoji="1" lang="ja-JP" altLang="en-US" sz="36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3269222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62D99B-E706-BD6A-CB8C-2030A3FF4C59}"/>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20E7AA6-215A-2F81-A64B-D8B10CAF4304}"/>
              </a:ext>
            </a:extLst>
          </p:cNvPr>
          <p:cNvSpPr>
            <a:spLocks noGrp="1"/>
          </p:cNvSpPr>
          <p:nvPr>
            <p:ph type="sldNum" sz="quarter" idx="12"/>
          </p:nvPr>
        </p:nvSpPr>
        <p:spPr/>
        <p:txBody>
          <a:bodyPr/>
          <a:lstStyle/>
          <a:p>
            <a:fld id="{5AE546C7-DDCC-4C79-B357-34FAB75EF343}" type="slidenum">
              <a:rPr kumimoji="1" lang="ja-JP" altLang="en-US" smtClean="0"/>
              <a:t>17</a:t>
            </a:fld>
            <a:endParaRPr kumimoji="1" lang="ja-JP" altLang="en-US"/>
          </a:p>
        </p:txBody>
      </p:sp>
      <p:sp>
        <p:nvSpPr>
          <p:cNvPr id="4" name="タイトル 3">
            <a:extLst>
              <a:ext uri="{FF2B5EF4-FFF2-40B4-BE49-F238E27FC236}">
                <a16:creationId xmlns:a16="http://schemas.microsoft.com/office/drawing/2014/main" id="{B6CCFAC5-67D2-24E9-583C-25CE7A6B2E23}"/>
              </a:ext>
            </a:extLst>
          </p:cNvPr>
          <p:cNvSpPr>
            <a:spLocks noGrp="1"/>
          </p:cNvSpPr>
          <p:nvPr>
            <p:ph type="title"/>
          </p:nvPr>
        </p:nvSpPr>
        <p:spPr/>
        <p:txBody>
          <a:bodyPr/>
          <a:lstStyle/>
          <a:p>
            <a:r>
              <a:rPr lang="ja-JP" altLang="en-US" dirty="0"/>
              <a:t>３　共に生きる</a:t>
            </a:r>
            <a:endParaRPr kumimoji="1" lang="ja-JP" altLang="en-US" dirty="0"/>
          </a:p>
        </p:txBody>
      </p:sp>
      <p:sp>
        <p:nvSpPr>
          <p:cNvPr id="2" name="テキスト プレースホルダー 1">
            <a:extLst>
              <a:ext uri="{FF2B5EF4-FFF2-40B4-BE49-F238E27FC236}">
                <a16:creationId xmlns:a16="http://schemas.microsoft.com/office/drawing/2014/main" id="{6932596E-A60A-D648-A3DA-0A8EA5CDF137}"/>
              </a:ext>
            </a:extLst>
          </p:cNvPr>
          <p:cNvSpPr>
            <a:spLocks noGrp="1"/>
          </p:cNvSpPr>
          <p:nvPr>
            <p:ph type="body" sz="quarter" idx="15"/>
          </p:nvPr>
        </p:nvSpPr>
        <p:spPr>
          <a:xfrm>
            <a:off x="172799" y="2410267"/>
            <a:ext cx="8762131" cy="3914333"/>
          </a:xfrm>
          <a:prstGeom prst="rect">
            <a:avLst/>
          </a:prstGeom>
          <a:solidFill>
            <a:schemeClr val="bg1"/>
          </a:solidFill>
          <a:ln w="12700">
            <a:solidFill>
              <a:schemeClr val="accent3"/>
            </a:solidFill>
          </a:ln>
          <a:effectLst>
            <a:outerShdw blurRad="50800" dist="38100" dir="2700000" algn="tl" rotWithShape="0">
              <a:prstClr val="black">
                <a:alpha val="40000"/>
              </a:prstClr>
            </a:outerShdw>
          </a:effectLst>
        </p:spPr>
        <p:txBody>
          <a:bodyPr>
            <a:noAutofit/>
          </a:bodyPr>
          <a:lstStyle/>
          <a:p>
            <a:pPr marL="539750" indent="-539750"/>
            <a:r>
              <a:rPr lang="ja-JP" altLang="en-US" sz="3200" b="1" dirty="0">
                <a:solidFill>
                  <a:srgbClr val="005AFF"/>
                </a:solidFill>
              </a:rPr>
              <a:t>（例）</a:t>
            </a:r>
            <a:endParaRPr lang="en-US" altLang="ja-JP" sz="3200" b="1" dirty="0">
              <a:solidFill>
                <a:srgbClr val="005AFF"/>
              </a:solidFill>
            </a:endParaRPr>
          </a:p>
          <a:p>
            <a:pPr>
              <a:tabLst>
                <a:tab pos="0" algn="l"/>
              </a:tabLst>
            </a:pPr>
            <a:r>
              <a:rPr lang="ja-JP" altLang="en-US" sz="3200" b="1" dirty="0">
                <a:solidFill>
                  <a:srgbClr val="005AFF"/>
                </a:solidFill>
              </a:rPr>
              <a:t>男性が家事・育児などにあまり参加できないのは，職場での理解が足りないために，定時で帰ることや年次有給休暇を取得することにためらいを感じるからだと思う。男性の家事・育児などへの参加を促すためには，職場における上司や同僚などの意識改革を進めることが重要と考える。</a:t>
            </a:r>
            <a:endParaRPr lang="en-US" altLang="ja-JP" sz="3200" b="1" dirty="0">
              <a:solidFill>
                <a:srgbClr val="005AFF"/>
              </a:solidFill>
            </a:endParaRPr>
          </a:p>
        </p:txBody>
      </p:sp>
      <p:sp>
        <p:nvSpPr>
          <p:cNvPr id="8" name="テキスト プレースホルダー 10">
            <a:extLst>
              <a:ext uri="{FF2B5EF4-FFF2-40B4-BE49-F238E27FC236}">
                <a16:creationId xmlns:a16="http://schemas.microsoft.com/office/drawing/2014/main" id="{921E3875-8E4D-295B-1041-448F5C0711FA}"/>
              </a:ext>
            </a:extLst>
          </p:cNvPr>
          <p:cNvSpPr txBox="1">
            <a:spLocks/>
          </p:cNvSpPr>
          <p:nvPr/>
        </p:nvSpPr>
        <p:spPr>
          <a:xfrm>
            <a:off x="734386" y="882045"/>
            <a:ext cx="8448300" cy="1528222"/>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0"/>
              </a:spcBef>
              <a:buFontTx/>
              <a:buNone/>
              <a:defRPr kumimoji="1" sz="3200" b="1"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dirty="0"/>
              <a:t>１</a:t>
            </a:r>
            <a:r>
              <a:rPr lang="en-US" altLang="ja-JP" dirty="0"/>
              <a:t>.</a:t>
            </a:r>
            <a:r>
              <a:rPr lang="ja-JP" altLang="en-US" dirty="0"/>
              <a:t>男性が家事，子育て，介護，地域活動に積極的に参加するために必要なことは何か。教科書 </a:t>
            </a:r>
            <a:r>
              <a:rPr lang="en-US" altLang="ja-JP" dirty="0"/>
              <a:t>p.20</a:t>
            </a:r>
            <a:r>
              <a:rPr lang="ja-JP" altLang="en-US" dirty="0"/>
              <a:t> </a:t>
            </a:r>
            <a:r>
              <a:rPr kumimoji="1" lang="ja-JP" altLang="en-US" sz="3200" b="1" i="0" u="none" strike="noStrike" kern="1200" cap="none" spc="0" normalizeH="0" baseline="0" noProof="0" dirty="0">
                <a:ln>
                  <a:noFill/>
                </a:ln>
                <a:solidFill>
                  <a:prstClr val="black"/>
                </a:solidFill>
                <a:effectLst/>
                <a:highlight>
                  <a:srgbClr val="C6EAFB"/>
                </a:highlight>
                <a:uLnTx/>
                <a:uFillTx/>
                <a:latin typeface="ＭＳ Ｐゴシック" panose="020B0600070205080204" pitchFamily="50" charset="-128"/>
                <a:ea typeface="ＭＳ Ｐゴシック" panose="020B0600070205080204" pitchFamily="50" charset="-128"/>
                <a:cs typeface="+mn-cs"/>
              </a:rPr>
              <a:t>資料</a:t>
            </a:r>
            <a:r>
              <a:rPr kumimoji="1" lang="en-US" altLang="ja-JP" sz="3200" b="1" i="0" u="none" strike="noStrike" kern="1200" cap="none" spc="0" normalizeH="0" baseline="0" noProof="0" dirty="0">
                <a:ln>
                  <a:noFill/>
                </a:ln>
                <a:solidFill>
                  <a:prstClr val="black"/>
                </a:solidFill>
                <a:effectLst/>
                <a:highlight>
                  <a:srgbClr val="C6EAFB"/>
                </a:highlight>
                <a:uLnTx/>
                <a:uFillTx/>
                <a:latin typeface="ＭＳ Ｐゴシック" panose="020B0600070205080204" pitchFamily="50" charset="-128"/>
                <a:ea typeface="ＭＳ Ｐゴシック" panose="020B0600070205080204" pitchFamily="50" charset="-128"/>
                <a:cs typeface="+mn-cs"/>
              </a:rPr>
              <a:t>2</a:t>
            </a:r>
            <a:r>
              <a:rPr kumimoji="1" lang="en-US" altLang="ja-JP"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lang="ja-JP" altLang="en-US" dirty="0"/>
              <a:t>なども参考に考えてみよう。</a:t>
            </a:r>
            <a:endParaRPr lang="ja-JP" altLang="en-US" b="0" dirty="0"/>
          </a:p>
        </p:txBody>
      </p:sp>
      <p:sp>
        <p:nvSpPr>
          <p:cNvPr id="5" name="テキスト ボックス 4">
            <a:extLst>
              <a:ext uri="{FF2B5EF4-FFF2-40B4-BE49-F238E27FC236}">
                <a16:creationId xmlns:a16="http://schemas.microsoft.com/office/drawing/2014/main" id="{7699DE49-598F-B465-BD64-118874C388C8}"/>
              </a:ext>
            </a:extLst>
          </p:cNvPr>
          <p:cNvSpPr txBox="1"/>
          <p:nvPr/>
        </p:nvSpPr>
        <p:spPr>
          <a:xfrm>
            <a:off x="201869" y="1032799"/>
            <a:ext cx="522900" cy="420956"/>
          </a:xfrm>
          <a:prstGeom prst="roundRect">
            <a:avLst/>
          </a:prstGeom>
          <a:solidFill>
            <a:srgbClr val="F25170"/>
          </a:solidFill>
          <a:ln>
            <a:noFill/>
          </a:ln>
        </p:spPr>
        <p:txBody>
          <a:bodyPr wrap="square" lIns="36000" tIns="36000" rIns="36000" bIns="36000" rtlCol="0">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思 </a:t>
            </a:r>
          </a:p>
        </p:txBody>
      </p:sp>
      <p:sp>
        <p:nvSpPr>
          <p:cNvPr id="7" name="大かっこ 6">
            <a:extLst>
              <a:ext uri="{FF2B5EF4-FFF2-40B4-BE49-F238E27FC236}">
                <a16:creationId xmlns:a16="http://schemas.microsoft.com/office/drawing/2014/main" id="{A0B4E4E2-0174-3F0C-6E18-D113B7BE6D40}"/>
              </a:ext>
            </a:extLst>
          </p:cNvPr>
          <p:cNvSpPr/>
          <p:nvPr/>
        </p:nvSpPr>
        <p:spPr>
          <a:xfrm>
            <a:off x="271903" y="2956219"/>
            <a:ext cx="8567297" cy="3164823"/>
          </a:xfrm>
          <a:prstGeom prst="bracketPair">
            <a:avLst>
              <a:gd name="adj" fmla="val 4035"/>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pic>
        <p:nvPicPr>
          <p:cNvPr id="6" name="図 5" descr="back.png">
            <a:hlinkClick r:id="rId3" action="ppaction://hlinksldjump"/>
            <a:extLst>
              <a:ext uri="{FF2B5EF4-FFF2-40B4-BE49-F238E27FC236}">
                <a16:creationId xmlns:a16="http://schemas.microsoft.com/office/drawing/2014/main" id="{428D3553-3CF4-E3CF-FD1D-4D5BC0732FF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1069352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86BD8BC7-31C8-A7B2-B005-EE852722BA30}"/>
              </a:ext>
            </a:extLst>
          </p:cNvPr>
          <p:cNvSpPr>
            <a:spLocks noGrp="1"/>
          </p:cNvSpPr>
          <p:nvPr>
            <p:ph type="sldNum" sz="quarter" idx="12"/>
          </p:nvPr>
        </p:nvSpPr>
        <p:spPr/>
        <p:txBody>
          <a:bodyPr/>
          <a:lstStyle/>
          <a:p>
            <a:fld id="{5AE546C7-DDCC-4C79-B357-34FAB75EF343}" type="slidenum">
              <a:rPr kumimoji="1" lang="ja-JP" altLang="en-US" smtClean="0"/>
              <a:t>18</a:t>
            </a:fld>
            <a:endParaRPr kumimoji="1" lang="ja-JP" altLang="en-US"/>
          </a:p>
        </p:txBody>
      </p:sp>
      <p:sp>
        <p:nvSpPr>
          <p:cNvPr id="3" name="タイトル 2">
            <a:extLst>
              <a:ext uri="{FF2B5EF4-FFF2-40B4-BE49-F238E27FC236}">
                <a16:creationId xmlns:a16="http://schemas.microsoft.com/office/drawing/2014/main" id="{3A0AE9A3-7C26-9F3D-B465-5E80F1EB05C6}"/>
              </a:ext>
            </a:extLst>
          </p:cNvPr>
          <p:cNvSpPr>
            <a:spLocks noGrp="1"/>
          </p:cNvSpPr>
          <p:nvPr>
            <p:ph type="title"/>
          </p:nvPr>
        </p:nvSpPr>
        <p:spPr/>
        <p:txBody>
          <a:bodyPr/>
          <a:lstStyle/>
          <a:p>
            <a:r>
              <a:rPr lang="ja-JP" altLang="en-US" dirty="0"/>
              <a:t>３　共に生きる</a:t>
            </a:r>
            <a:endParaRPr kumimoji="1" lang="ja-JP" altLang="en-US" dirty="0"/>
          </a:p>
        </p:txBody>
      </p:sp>
      <p:sp>
        <p:nvSpPr>
          <p:cNvPr id="4" name="テキスト プレースホルダー 3">
            <a:extLst>
              <a:ext uri="{FF2B5EF4-FFF2-40B4-BE49-F238E27FC236}">
                <a16:creationId xmlns:a16="http://schemas.microsoft.com/office/drawing/2014/main" id="{13687A26-4922-90EA-61DD-559E99609689}"/>
              </a:ext>
            </a:extLst>
          </p:cNvPr>
          <p:cNvSpPr>
            <a:spLocks noGrp="1"/>
          </p:cNvSpPr>
          <p:nvPr>
            <p:ph type="body" sz="quarter" idx="15"/>
          </p:nvPr>
        </p:nvSpPr>
        <p:spPr>
          <a:xfrm>
            <a:off x="366612" y="1816100"/>
            <a:ext cx="8410775" cy="4445000"/>
          </a:xfrm>
          <a:solidFill>
            <a:schemeClr val="bg1"/>
          </a:solidFill>
          <a:ln w="12700">
            <a:solidFill>
              <a:schemeClr val="accent3"/>
            </a:solidFill>
          </a:ln>
          <a:effectLst>
            <a:outerShdw blurRad="50800" dist="38100" dir="2700000" algn="tl" rotWithShape="0">
              <a:prstClr val="black">
                <a:alpha val="40000"/>
              </a:prstClr>
            </a:outerShdw>
          </a:effectLst>
        </p:spPr>
        <p:txBody>
          <a:bodyPr>
            <a:normAutofit/>
          </a:bodyPr>
          <a:lstStyle/>
          <a:p>
            <a:pPr marL="88900"/>
            <a:endParaRPr lang="ja-JP" altLang="en-US" sz="3600" dirty="0"/>
          </a:p>
        </p:txBody>
      </p:sp>
      <p:sp>
        <p:nvSpPr>
          <p:cNvPr id="5" name="テキスト プレースホルダー 4">
            <a:extLst>
              <a:ext uri="{FF2B5EF4-FFF2-40B4-BE49-F238E27FC236}">
                <a16:creationId xmlns:a16="http://schemas.microsoft.com/office/drawing/2014/main" id="{10297A42-E4FC-F4F5-8CE8-C791EAEFDE8A}"/>
              </a:ext>
            </a:extLst>
          </p:cNvPr>
          <p:cNvSpPr>
            <a:spLocks noGrp="1"/>
          </p:cNvSpPr>
          <p:nvPr>
            <p:ph type="body" sz="quarter" idx="16"/>
          </p:nvPr>
        </p:nvSpPr>
        <p:spPr>
          <a:xfrm>
            <a:off x="366612" y="800050"/>
            <a:ext cx="8410775" cy="949456"/>
          </a:xfrm>
        </p:spPr>
        <p:txBody>
          <a:bodyPr/>
          <a:lstStyle/>
          <a:p>
            <a:r>
              <a:rPr kumimoji="1" lang="ja-JP" altLang="en-US" dirty="0"/>
              <a:t>どうしたら不平等が改善されるか分野ごとに</a:t>
            </a:r>
            <a:endParaRPr kumimoji="1" lang="en-US" altLang="ja-JP" dirty="0"/>
          </a:p>
          <a:p>
            <a:r>
              <a:rPr kumimoji="1" lang="ja-JP" altLang="en-US" dirty="0"/>
              <a:t>考えてみよう。</a:t>
            </a:r>
          </a:p>
        </p:txBody>
      </p:sp>
      <p:sp>
        <p:nvSpPr>
          <p:cNvPr id="8" name="テキスト ボックス 7">
            <a:extLst>
              <a:ext uri="{FF2B5EF4-FFF2-40B4-BE49-F238E27FC236}">
                <a16:creationId xmlns:a16="http://schemas.microsoft.com/office/drawing/2014/main" id="{25B3FBB9-853F-0F1C-70EC-CB5679A87F2D}"/>
              </a:ext>
            </a:extLst>
          </p:cNvPr>
          <p:cNvSpPr txBox="1"/>
          <p:nvPr/>
        </p:nvSpPr>
        <p:spPr>
          <a:xfrm>
            <a:off x="366612" y="278647"/>
            <a:ext cx="1043088" cy="442674"/>
          </a:xfrm>
          <a:prstGeom prst="roundRect">
            <a:avLst/>
          </a:prstGeom>
          <a:solidFill>
            <a:srgbClr val="C6EAFB"/>
          </a:solidFill>
          <a:ln w="12700">
            <a:solidFill>
              <a:schemeClr val="tx1"/>
            </a:solidFill>
          </a:ln>
        </p:spPr>
        <p:txBody>
          <a:bodyPr wrap="square" rtlCol="0" anchor="ctr">
            <a:spAutoFit/>
          </a:bodyPr>
          <a:lstStyle/>
          <a:p>
            <a:pPr algn="ctr"/>
            <a:r>
              <a:rPr kumimoji="1" lang="ja-JP" altLang="en-US" sz="2000" b="1" dirty="0">
                <a:latin typeface="ＭＳ Ｐゴシック" panose="020B0600070205080204" pitchFamily="50" charset="-128"/>
                <a:ea typeface="ＭＳ Ｐゴシック" panose="020B0600070205080204" pitchFamily="50" charset="-128"/>
              </a:rPr>
              <a:t>資料３</a:t>
            </a:r>
          </a:p>
        </p:txBody>
      </p:sp>
      <p:pic>
        <p:nvPicPr>
          <p:cNvPr id="6" name="図 5" descr="back.png">
            <a:hlinkClick r:id="rId2" action="ppaction://hlinksldjump"/>
            <a:extLst>
              <a:ext uri="{FF2B5EF4-FFF2-40B4-BE49-F238E27FC236}">
                <a16:creationId xmlns:a16="http://schemas.microsoft.com/office/drawing/2014/main" id="{7ED74A30-47B0-1E45-FEF7-C7DCB98563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7" name="テキスト ボックス 6">
            <a:extLst>
              <a:ext uri="{FF2B5EF4-FFF2-40B4-BE49-F238E27FC236}">
                <a16:creationId xmlns:a16="http://schemas.microsoft.com/office/drawing/2014/main" id="{96EBAC2D-0ECD-03FF-FDD7-F91A90F48321}"/>
              </a:ext>
            </a:extLst>
          </p:cNvPr>
          <p:cNvSpPr txBox="1"/>
          <p:nvPr/>
        </p:nvSpPr>
        <p:spPr>
          <a:xfrm>
            <a:off x="1585812" y="283587"/>
            <a:ext cx="1043088" cy="432792"/>
          </a:xfrm>
          <a:prstGeom prst="flowChartTerminator">
            <a:avLst/>
          </a:prstGeom>
          <a:solidFill>
            <a:schemeClr val="bg1"/>
          </a:solidFill>
          <a:ln w="12700">
            <a:solidFill>
              <a:srgbClr val="0099E0"/>
            </a:solidFill>
          </a:ln>
        </p:spPr>
        <p:txBody>
          <a:bodyPr wrap="square" lIns="0" tIns="0" rIns="0" bIns="0" rtlCol="0" anchor="ctr">
            <a:spAutoFit/>
          </a:bodyPr>
          <a:lstStyle/>
          <a:p>
            <a:pPr algn="ctr"/>
            <a:r>
              <a:rPr kumimoji="1" lang="ja-JP" altLang="en-US" sz="2000" b="1" dirty="0">
                <a:latin typeface="ＭＳ Ｐゴシック" panose="020B0600070205080204" pitchFamily="50" charset="-128"/>
                <a:ea typeface="ＭＳ Ｐゴシック" panose="020B0600070205080204" pitchFamily="50" charset="-128"/>
              </a:rPr>
              <a:t>教</a:t>
            </a:r>
            <a:r>
              <a:rPr kumimoji="1" lang="en-US" altLang="ja-JP" sz="2000" b="1" dirty="0">
                <a:latin typeface="ＭＳ Ｐゴシック" panose="020B0600070205080204" pitchFamily="50" charset="-128"/>
                <a:ea typeface="ＭＳ Ｐゴシック" panose="020B0600070205080204" pitchFamily="50" charset="-128"/>
              </a:rPr>
              <a:t>p.21</a:t>
            </a:r>
            <a:endParaRPr kumimoji="1" lang="ja-JP" altLang="en-US" sz="2000" b="1" dirty="0">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0736760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5B2326-D329-14E8-F84C-0EB7F231AE1A}"/>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5AE4C76-F872-F894-B2CD-C1D2422CDF29}"/>
              </a:ext>
            </a:extLst>
          </p:cNvPr>
          <p:cNvSpPr>
            <a:spLocks noGrp="1"/>
          </p:cNvSpPr>
          <p:nvPr>
            <p:ph type="sldNum" sz="quarter" idx="12"/>
          </p:nvPr>
        </p:nvSpPr>
        <p:spPr/>
        <p:txBody>
          <a:bodyPr/>
          <a:lstStyle/>
          <a:p>
            <a:fld id="{5AE546C7-DDCC-4C79-B357-34FAB75EF343}" type="slidenum">
              <a:rPr kumimoji="1" lang="ja-JP" altLang="en-US" smtClean="0"/>
              <a:t>19</a:t>
            </a:fld>
            <a:endParaRPr kumimoji="1" lang="ja-JP" altLang="en-US"/>
          </a:p>
        </p:txBody>
      </p:sp>
      <p:sp>
        <p:nvSpPr>
          <p:cNvPr id="3" name="タイトル 2">
            <a:extLst>
              <a:ext uri="{FF2B5EF4-FFF2-40B4-BE49-F238E27FC236}">
                <a16:creationId xmlns:a16="http://schemas.microsoft.com/office/drawing/2014/main" id="{ADFD8E41-B23E-9438-6B1C-4ACB4385094D}"/>
              </a:ext>
            </a:extLst>
          </p:cNvPr>
          <p:cNvSpPr>
            <a:spLocks noGrp="1"/>
          </p:cNvSpPr>
          <p:nvPr>
            <p:ph type="title"/>
          </p:nvPr>
        </p:nvSpPr>
        <p:spPr/>
        <p:txBody>
          <a:bodyPr/>
          <a:lstStyle/>
          <a:p>
            <a:r>
              <a:rPr lang="ja-JP" altLang="en-US" dirty="0"/>
              <a:t>３　共に生きる</a:t>
            </a:r>
            <a:endParaRPr kumimoji="1" lang="ja-JP" altLang="en-US" dirty="0"/>
          </a:p>
        </p:txBody>
      </p:sp>
      <p:sp>
        <p:nvSpPr>
          <p:cNvPr id="4" name="テキスト プレースホルダー 3">
            <a:extLst>
              <a:ext uri="{FF2B5EF4-FFF2-40B4-BE49-F238E27FC236}">
                <a16:creationId xmlns:a16="http://schemas.microsoft.com/office/drawing/2014/main" id="{00C1074D-F664-980C-CF34-DCCCD7DBB31E}"/>
              </a:ext>
            </a:extLst>
          </p:cNvPr>
          <p:cNvSpPr>
            <a:spLocks noGrp="1"/>
          </p:cNvSpPr>
          <p:nvPr>
            <p:ph type="body" sz="quarter" idx="15"/>
          </p:nvPr>
        </p:nvSpPr>
        <p:spPr>
          <a:xfrm>
            <a:off x="366612" y="1720918"/>
            <a:ext cx="8410775" cy="4540182"/>
          </a:xfrm>
          <a:solidFill>
            <a:schemeClr val="bg1"/>
          </a:solidFill>
          <a:ln w="12700">
            <a:solidFill>
              <a:schemeClr val="accent3"/>
            </a:solidFill>
          </a:ln>
          <a:effectLst>
            <a:outerShdw blurRad="50800" dist="38100" dir="2700000" algn="tl" rotWithShape="0">
              <a:prstClr val="black">
                <a:alpha val="40000"/>
              </a:prstClr>
            </a:outerShdw>
          </a:effectLst>
        </p:spPr>
        <p:txBody>
          <a:bodyPr>
            <a:normAutofit/>
          </a:bodyPr>
          <a:lstStyle/>
          <a:p>
            <a:pPr marL="88900"/>
            <a:r>
              <a:rPr lang="ja-JP" altLang="en-US" sz="3600" b="1" dirty="0">
                <a:solidFill>
                  <a:srgbClr val="005AFF"/>
                </a:solidFill>
              </a:rPr>
              <a:t>（例）</a:t>
            </a:r>
            <a:endParaRPr lang="en-US" altLang="ja-JP" sz="3600" b="1">
              <a:solidFill>
                <a:srgbClr val="005AFF"/>
              </a:solidFill>
            </a:endParaRPr>
          </a:p>
          <a:p>
            <a:pPr marL="88900"/>
            <a:r>
              <a:rPr lang="ja-JP" altLang="en-US" sz="3600" b="1">
                <a:solidFill>
                  <a:srgbClr val="005AFF"/>
                </a:solidFill>
              </a:rPr>
              <a:t>性別</a:t>
            </a:r>
            <a:r>
              <a:rPr lang="ja-JP" altLang="en-US" sz="3600" b="1" dirty="0">
                <a:solidFill>
                  <a:srgbClr val="005AFF"/>
                </a:solidFill>
              </a:rPr>
              <a:t>で見ると，「賛成」とする者の割合</a:t>
            </a:r>
          </a:p>
          <a:p>
            <a:pPr marL="88900"/>
            <a:r>
              <a:rPr lang="ja-JP" altLang="en-US" sz="3600" b="1" dirty="0">
                <a:solidFill>
                  <a:srgbClr val="005AFF"/>
                </a:solidFill>
              </a:rPr>
              <a:t>は男性で，「反対」とする者の割合は女性で，それぞれ高くなっている。</a:t>
            </a:r>
          </a:p>
        </p:txBody>
      </p:sp>
      <p:sp>
        <p:nvSpPr>
          <p:cNvPr id="5" name="テキスト プレースホルダー 4">
            <a:extLst>
              <a:ext uri="{FF2B5EF4-FFF2-40B4-BE49-F238E27FC236}">
                <a16:creationId xmlns:a16="http://schemas.microsoft.com/office/drawing/2014/main" id="{7BEDDAAC-23BC-7907-72F6-589715EF53CC}"/>
              </a:ext>
            </a:extLst>
          </p:cNvPr>
          <p:cNvSpPr>
            <a:spLocks noGrp="1"/>
          </p:cNvSpPr>
          <p:nvPr>
            <p:ph type="body" sz="quarter" idx="16"/>
          </p:nvPr>
        </p:nvSpPr>
        <p:spPr>
          <a:xfrm>
            <a:off x="366612" y="847898"/>
            <a:ext cx="8410775" cy="746443"/>
          </a:xfrm>
        </p:spPr>
        <p:txBody>
          <a:bodyPr/>
          <a:lstStyle/>
          <a:p>
            <a:r>
              <a:rPr kumimoji="1" lang="ja-JP" altLang="en-US" dirty="0"/>
              <a:t>賛成と反対で男女に違いはある？</a:t>
            </a:r>
          </a:p>
        </p:txBody>
      </p:sp>
      <p:sp>
        <p:nvSpPr>
          <p:cNvPr id="8" name="テキスト ボックス 7">
            <a:extLst>
              <a:ext uri="{FF2B5EF4-FFF2-40B4-BE49-F238E27FC236}">
                <a16:creationId xmlns:a16="http://schemas.microsoft.com/office/drawing/2014/main" id="{94B74F0E-A6F4-4D32-7194-B0F4A0DD2B3C}"/>
              </a:ext>
            </a:extLst>
          </p:cNvPr>
          <p:cNvSpPr txBox="1"/>
          <p:nvPr/>
        </p:nvSpPr>
        <p:spPr>
          <a:xfrm>
            <a:off x="366612" y="278647"/>
            <a:ext cx="1043088" cy="442674"/>
          </a:xfrm>
          <a:prstGeom prst="roundRect">
            <a:avLst/>
          </a:prstGeom>
          <a:solidFill>
            <a:srgbClr val="C6EAFB"/>
          </a:solidFill>
          <a:ln w="12700">
            <a:solidFill>
              <a:schemeClr val="tx1"/>
            </a:solidFill>
          </a:ln>
        </p:spPr>
        <p:txBody>
          <a:bodyPr wrap="square" rtlCol="0" anchor="ctr">
            <a:spAutoFit/>
          </a:bodyPr>
          <a:lstStyle/>
          <a:p>
            <a:pPr algn="ctr"/>
            <a:r>
              <a:rPr kumimoji="1" lang="ja-JP" altLang="en-US" sz="2000" b="1" dirty="0">
                <a:latin typeface="ＭＳ Ｐゴシック" panose="020B0600070205080204" pitchFamily="50" charset="-128"/>
                <a:ea typeface="ＭＳ Ｐゴシック" panose="020B0600070205080204" pitchFamily="50" charset="-128"/>
              </a:rPr>
              <a:t>資料４</a:t>
            </a:r>
          </a:p>
        </p:txBody>
      </p:sp>
      <p:pic>
        <p:nvPicPr>
          <p:cNvPr id="6" name="図 5" descr="back.png">
            <a:hlinkClick r:id="rId2" action="ppaction://hlinksldjump"/>
            <a:extLst>
              <a:ext uri="{FF2B5EF4-FFF2-40B4-BE49-F238E27FC236}">
                <a16:creationId xmlns:a16="http://schemas.microsoft.com/office/drawing/2014/main" id="{C9B2FA95-A5A8-DB3B-0D0C-98083A100A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7" name="テキスト ボックス 6">
            <a:extLst>
              <a:ext uri="{FF2B5EF4-FFF2-40B4-BE49-F238E27FC236}">
                <a16:creationId xmlns:a16="http://schemas.microsoft.com/office/drawing/2014/main" id="{BF143672-7D29-0D4D-5C2D-E3CC1594173C}"/>
              </a:ext>
            </a:extLst>
          </p:cNvPr>
          <p:cNvSpPr txBox="1"/>
          <p:nvPr/>
        </p:nvSpPr>
        <p:spPr>
          <a:xfrm>
            <a:off x="1585812" y="283587"/>
            <a:ext cx="1043088" cy="432792"/>
          </a:xfrm>
          <a:prstGeom prst="flowChartTerminator">
            <a:avLst/>
          </a:prstGeom>
          <a:solidFill>
            <a:schemeClr val="bg1"/>
          </a:solidFill>
          <a:ln w="12700">
            <a:solidFill>
              <a:srgbClr val="0099E0"/>
            </a:solidFill>
          </a:ln>
        </p:spPr>
        <p:txBody>
          <a:bodyPr wrap="square" lIns="0" tIns="0" rIns="0" bIns="0" rtlCol="0" anchor="ctr">
            <a:spAutoFit/>
          </a:bodyPr>
          <a:lstStyle/>
          <a:p>
            <a:pPr algn="ctr"/>
            <a:r>
              <a:rPr kumimoji="1" lang="ja-JP" altLang="en-US" sz="2000" b="1" dirty="0">
                <a:latin typeface="ＭＳ Ｐゴシック" panose="020B0600070205080204" pitchFamily="50" charset="-128"/>
                <a:ea typeface="ＭＳ Ｐゴシック" panose="020B0600070205080204" pitchFamily="50" charset="-128"/>
              </a:rPr>
              <a:t>教</a:t>
            </a:r>
            <a:r>
              <a:rPr kumimoji="1" lang="en-US" altLang="ja-JP" sz="2000" b="1" dirty="0">
                <a:latin typeface="ＭＳ Ｐゴシック" panose="020B0600070205080204" pitchFamily="50" charset="-128"/>
                <a:ea typeface="ＭＳ Ｐゴシック" panose="020B0600070205080204" pitchFamily="50" charset="-128"/>
              </a:rPr>
              <a:t>p.21</a:t>
            </a:r>
            <a:endParaRPr kumimoji="1" lang="ja-JP" altLang="en-US" sz="2000" b="1" dirty="0">
              <a:latin typeface="ＭＳ Ｐゴシック" panose="020B0600070205080204" pitchFamily="50" charset="-128"/>
              <a:ea typeface="ＭＳ Ｐゴシック" panose="020B0600070205080204" pitchFamily="50" charset="-128"/>
            </a:endParaRPr>
          </a:p>
        </p:txBody>
      </p:sp>
      <p:sp>
        <p:nvSpPr>
          <p:cNvPr id="9" name="大かっこ 8">
            <a:extLst>
              <a:ext uri="{FF2B5EF4-FFF2-40B4-BE49-F238E27FC236}">
                <a16:creationId xmlns:a16="http://schemas.microsoft.com/office/drawing/2014/main" id="{CB349504-9E6C-2096-9BD5-39228F73C416}"/>
              </a:ext>
            </a:extLst>
          </p:cNvPr>
          <p:cNvSpPr/>
          <p:nvPr/>
        </p:nvSpPr>
        <p:spPr>
          <a:xfrm>
            <a:off x="452758" y="2297634"/>
            <a:ext cx="8238481" cy="2262731"/>
          </a:xfrm>
          <a:prstGeom prst="bracketPair">
            <a:avLst>
              <a:gd name="adj" fmla="val 4035"/>
            </a:avLst>
          </a:prstGeom>
          <a:solidFill>
            <a:schemeClr val="bg1"/>
          </a:solidFill>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t"/>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3819726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図 26">
            <a:extLst>
              <a:ext uri="{FF2B5EF4-FFF2-40B4-BE49-F238E27FC236}">
                <a16:creationId xmlns:a16="http://schemas.microsoft.com/office/drawing/2014/main" id="{E8DADB2E-A16F-E5F0-29D0-6556A549EE7B}"/>
              </a:ext>
            </a:extLst>
          </p:cNvPr>
          <p:cNvPicPr>
            <a:picLocks noChangeAspect="1"/>
          </p:cNvPicPr>
          <p:nvPr/>
        </p:nvPicPr>
        <p:blipFill>
          <a:blip r:embed="rId3"/>
          <a:stretch>
            <a:fillRect/>
          </a:stretch>
        </p:blipFill>
        <p:spPr>
          <a:xfrm>
            <a:off x="4624864" y="1110551"/>
            <a:ext cx="4137888" cy="5066529"/>
          </a:xfrm>
          <a:prstGeom prst="rect">
            <a:avLst/>
          </a:prstGeom>
          <a:ln>
            <a:solidFill>
              <a:schemeClr val="tx1">
                <a:lumMod val="50000"/>
                <a:lumOff val="50000"/>
              </a:schemeClr>
            </a:solidFill>
          </a:ln>
        </p:spPr>
      </p:pic>
      <p:pic>
        <p:nvPicPr>
          <p:cNvPr id="25" name="図 24">
            <a:extLst>
              <a:ext uri="{FF2B5EF4-FFF2-40B4-BE49-F238E27FC236}">
                <a16:creationId xmlns:a16="http://schemas.microsoft.com/office/drawing/2014/main" id="{CE3AD528-53CE-6971-76B5-E2F15D7C8D6D}"/>
              </a:ext>
            </a:extLst>
          </p:cNvPr>
          <p:cNvPicPr>
            <a:picLocks noChangeAspect="1"/>
          </p:cNvPicPr>
          <p:nvPr/>
        </p:nvPicPr>
        <p:blipFill>
          <a:blip r:embed="rId4"/>
          <a:stretch>
            <a:fillRect/>
          </a:stretch>
        </p:blipFill>
        <p:spPr>
          <a:xfrm>
            <a:off x="164654" y="1115665"/>
            <a:ext cx="4137888" cy="5056302"/>
          </a:xfrm>
          <a:prstGeom prst="rect">
            <a:avLst/>
          </a:prstGeom>
          <a:ln>
            <a:solidFill>
              <a:schemeClr val="tx1">
                <a:lumMod val="50000"/>
                <a:lumOff val="50000"/>
              </a:schemeClr>
            </a:solidFill>
          </a:ln>
        </p:spPr>
      </p:pic>
      <p:sp>
        <p:nvSpPr>
          <p:cNvPr id="2" name="スライド番号プレースホルダー 1">
            <a:extLst>
              <a:ext uri="{FF2B5EF4-FFF2-40B4-BE49-F238E27FC236}">
                <a16:creationId xmlns:a16="http://schemas.microsoft.com/office/drawing/2014/main" id="{1CD498B4-7B07-BF09-DF77-392516151898}"/>
              </a:ext>
            </a:extLst>
          </p:cNvPr>
          <p:cNvSpPr>
            <a:spLocks noGrp="1"/>
          </p:cNvSpPr>
          <p:nvPr>
            <p:ph type="sldNum" sz="quarter" idx="12"/>
          </p:nvPr>
        </p:nvSpPr>
        <p:spPr/>
        <p:txBody>
          <a:bodyPr/>
          <a:lstStyle/>
          <a:p>
            <a:fld id="{1D2D80A6-8C57-4D7C-88C1-BE2A757EE893}" type="slidenum">
              <a:rPr kumimoji="1" lang="ja-JP" altLang="en-US" smtClean="0"/>
              <a:t>2</a:t>
            </a:fld>
            <a:endParaRPr kumimoji="1" lang="ja-JP" altLang="en-US"/>
          </a:p>
        </p:txBody>
      </p:sp>
      <p:sp>
        <p:nvSpPr>
          <p:cNvPr id="5" name="タイトル 4">
            <a:extLst>
              <a:ext uri="{FF2B5EF4-FFF2-40B4-BE49-F238E27FC236}">
                <a16:creationId xmlns:a16="http://schemas.microsoft.com/office/drawing/2014/main" id="{A5C4C149-080D-349F-BDC3-4B687D46C4B3}"/>
              </a:ext>
            </a:extLst>
          </p:cNvPr>
          <p:cNvSpPr>
            <a:spLocks noGrp="1"/>
          </p:cNvSpPr>
          <p:nvPr>
            <p:ph type="title"/>
          </p:nvPr>
        </p:nvSpPr>
        <p:spPr/>
        <p:txBody>
          <a:bodyPr/>
          <a:lstStyle/>
          <a:p>
            <a:r>
              <a:rPr lang="ja-JP" altLang="en-US" dirty="0"/>
              <a:t>問題インデックス</a:t>
            </a:r>
          </a:p>
        </p:txBody>
      </p:sp>
      <p:sp>
        <p:nvSpPr>
          <p:cNvPr id="7" name="コンテンツ プレースホルダー 8">
            <a:extLst>
              <a:ext uri="{FF2B5EF4-FFF2-40B4-BE49-F238E27FC236}">
                <a16:creationId xmlns:a16="http://schemas.microsoft.com/office/drawing/2014/main" id="{E91598BD-4FD8-2DE3-9B1F-D21B4049C4F1}"/>
              </a:ext>
            </a:extLst>
          </p:cNvPr>
          <p:cNvSpPr txBox="1">
            <a:spLocks/>
          </p:cNvSpPr>
          <p:nvPr/>
        </p:nvSpPr>
        <p:spPr>
          <a:xfrm>
            <a:off x="1120731" y="2154397"/>
            <a:ext cx="2880000" cy="1266211"/>
          </a:xfrm>
          <a:prstGeom prst="roundRect">
            <a:avLst>
              <a:gd name="adj" fmla="val 4090"/>
            </a:avLst>
          </a:prstGeom>
          <a:ln w="127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sp>
        <p:nvSpPr>
          <p:cNvPr id="8" name="コンテンツ プレースホルダー 8">
            <a:extLst>
              <a:ext uri="{FF2B5EF4-FFF2-40B4-BE49-F238E27FC236}">
                <a16:creationId xmlns:a16="http://schemas.microsoft.com/office/drawing/2014/main" id="{9A9D2E53-BF3E-E82E-DEC7-918BCC126958}"/>
              </a:ext>
            </a:extLst>
          </p:cNvPr>
          <p:cNvSpPr txBox="1">
            <a:spLocks/>
          </p:cNvSpPr>
          <p:nvPr/>
        </p:nvSpPr>
        <p:spPr>
          <a:xfrm>
            <a:off x="1120731" y="3486991"/>
            <a:ext cx="2880000" cy="2423139"/>
          </a:xfrm>
          <a:prstGeom prst="roundRect">
            <a:avLst>
              <a:gd name="adj" fmla="val 3042"/>
            </a:avLst>
          </a:prstGeom>
          <a:ln w="127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pic>
        <p:nvPicPr>
          <p:cNvPr id="3" name="図 2" descr="link.png">
            <a:hlinkClick r:id="rId5" action="ppaction://hlinksldjump"/>
            <a:extLst>
              <a:ext uri="{FF2B5EF4-FFF2-40B4-BE49-F238E27FC236}">
                <a16:creationId xmlns:a16="http://schemas.microsoft.com/office/drawing/2014/main" id="{F7AEDDBB-E2DD-DB3B-F0F3-B14F23AAED8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50692" y="2149475"/>
            <a:ext cx="524213" cy="149340"/>
          </a:xfrm>
          <a:prstGeom prst="rect">
            <a:avLst/>
          </a:prstGeom>
        </p:spPr>
      </p:pic>
      <p:pic>
        <p:nvPicPr>
          <p:cNvPr id="4" name="図 3" descr="link.png">
            <a:hlinkClick r:id="rId7" action="ppaction://hlinksldjump"/>
            <a:extLst>
              <a:ext uri="{FF2B5EF4-FFF2-40B4-BE49-F238E27FC236}">
                <a16:creationId xmlns:a16="http://schemas.microsoft.com/office/drawing/2014/main" id="{7DB38991-5E7A-6975-812D-EF795BD2049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34492" y="3492905"/>
            <a:ext cx="524213" cy="149340"/>
          </a:xfrm>
          <a:prstGeom prst="rect">
            <a:avLst/>
          </a:prstGeom>
        </p:spPr>
      </p:pic>
      <p:sp>
        <p:nvSpPr>
          <p:cNvPr id="14" name="コンテンツ プレースホルダー 8">
            <a:extLst>
              <a:ext uri="{FF2B5EF4-FFF2-40B4-BE49-F238E27FC236}">
                <a16:creationId xmlns:a16="http://schemas.microsoft.com/office/drawing/2014/main" id="{447E1575-9885-7332-7C50-4FD3BA0AB2D8}"/>
              </a:ext>
            </a:extLst>
          </p:cNvPr>
          <p:cNvSpPr txBox="1">
            <a:spLocks/>
          </p:cNvSpPr>
          <p:nvPr/>
        </p:nvSpPr>
        <p:spPr>
          <a:xfrm>
            <a:off x="4928135" y="1652065"/>
            <a:ext cx="2899742" cy="2204185"/>
          </a:xfrm>
          <a:prstGeom prst="roundRect">
            <a:avLst>
              <a:gd name="adj" fmla="val 4090"/>
            </a:avLst>
          </a:prstGeom>
          <a:ln w="127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sp>
        <p:nvSpPr>
          <p:cNvPr id="15" name="コンテンツ プレースホルダー 8">
            <a:extLst>
              <a:ext uri="{FF2B5EF4-FFF2-40B4-BE49-F238E27FC236}">
                <a16:creationId xmlns:a16="http://schemas.microsoft.com/office/drawing/2014/main" id="{07934D84-9C11-8D13-510F-05A85B0BCDCA}"/>
              </a:ext>
            </a:extLst>
          </p:cNvPr>
          <p:cNvSpPr txBox="1">
            <a:spLocks/>
          </p:cNvSpPr>
          <p:nvPr/>
        </p:nvSpPr>
        <p:spPr>
          <a:xfrm>
            <a:off x="4928136" y="4089104"/>
            <a:ext cx="2899741" cy="930173"/>
          </a:xfrm>
          <a:prstGeom prst="roundRect">
            <a:avLst>
              <a:gd name="adj" fmla="val 4090"/>
            </a:avLst>
          </a:prstGeom>
          <a:ln w="127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pic>
        <p:nvPicPr>
          <p:cNvPr id="16" name="図 15" descr="link.png">
            <a:hlinkClick r:id="rId8" action="ppaction://hlinksldjump"/>
            <a:extLst>
              <a:ext uri="{FF2B5EF4-FFF2-40B4-BE49-F238E27FC236}">
                <a16:creationId xmlns:a16="http://schemas.microsoft.com/office/drawing/2014/main" id="{966412DA-162A-E601-5D1E-1810C7BDFEB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48149" y="1666474"/>
            <a:ext cx="524213" cy="149340"/>
          </a:xfrm>
          <a:prstGeom prst="rect">
            <a:avLst/>
          </a:prstGeom>
        </p:spPr>
      </p:pic>
      <p:pic>
        <p:nvPicPr>
          <p:cNvPr id="17" name="図 16" descr="link.png">
            <a:hlinkClick r:id="rId9" action="ppaction://hlinksldjump"/>
            <a:extLst>
              <a:ext uri="{FF2B5EF4-FFF2-40B4-BE49-F238E27FC236}">
                <a16:creationId xmlns:a16="http://schemas.microsoft.com/office/drawing/2014/main" id="{340B49EC-2ADE-3E94-D6A3-8081A418D92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48149" y="4246865"/>
            <a:ext cx="524213" cy="149340"/>
          </a:xfrm>
          <a:prstGeom prst="rect">
            <a:avLst/>
          </a:prstGeom>
        </p:spPr>
      </p:pic>
      <p:pic>
        <p:nvPicPr>
          <p:cNvPr id="6" name="図 5" descr="link.png">
            <a:hlinkClick r:id="rId10" action="ppaction://hlinksldjump"/>
            <a:extLst>
              <a:ext uri="{FF2B5EF4-FFF2-40B4-BE49-F238E27FC236}">
                <a16:creationId xmlns:a16="http://schemas.microsoft.com/office/drawing/2014/main" id="{37133141-1EF9-4FBD-F0A2-8DE3F876FFF7}"/>
              </a:ext>
            </a:extLst>
          </p:cNvPr>
          <p:cNvPicPr>
            <a:picLocks noChangeAspect="1"/>
          </p:cNvPicPr>
          <p:nvPr/>
        </p:nvPicPr>
        <p:blipFill>
          <a:blip r:embed="rId11" cstate="print">
            <a:alphaModFix amt="91000"/>
            <a:duotone>
              <a:prstClr val="black"/>
              <a:schemeClr val="accent4">
                <a:tint val="45000"/>
                <a:satMod val="400000"/>
              </a:schemeClr>
            </a:duotone>
            <a:extLst>
              <a:ext uri="{BEBA8EAE-BF5A-486C-A8C5-ECC9F3942E4B}">
                <a14:imgProps xmlns:a14="http://schemas.microsoft.com/office/drawing/2010/main">
                  <a14:imgLayer r:embed="rId12">
                    <a14:imgEffect>
                      <a14:colorTemperature colorTemp="6400"/>
                    </a14:imgEffect>
                  </a14:imgLayer>
                </a14:imgProps>
              </a:ext>
              <a:ext uri="{28A0092B-C50C-407E-A947-70E740481C1C}">
                <a14:useLocalDpi xmlns:a14="http://schemas.microsoft.com/office/drawing/2010/main" val="0"/>
              </a:ext>
            </a:extLst>
          </a:blip>
          <a:stretch>
            <a:fillRect/>
          </a:stretch>
        </p:blipFill>
        <p:spPr>
          <a:xfrm>
            <a:off x="4050691" y="2359728"/>
            <a:ext cx="524213" cy="149340"/>
          </a:xfrm>
          <a:prstGeom prst="rect">
            <a:avLst/>
          </a:prstGeom>
          <a:noFill/>
        </p:spPr>
      </p:pic>
      <p:pic>
        <p:nvPicPr>
          <p:cNvPr id="10" name="図 9" descr="link.png">
            <a:hlinkClick r:id="rId13" action="ppaction://hlinksldjump"/>
            <a:extLst>
              <a:ext uri="{FF2B5EF4-FFF2-40B4-BE49-F238E27FC236}">
                <a16:creationId xmlns:a16="http://schemas.microsoft.com/office/drawing/2014/main" id="{3AB5579A-1277-9B6B-3778-488D683FF776}"/>
              </a:ext>
            </a:extLst>
          </p:cNvPr>
          <p:cNvPicPr>
            <a:picLocks noChangeAspect="1"/>
          </p:cNvPicPr>
          <p:nvPr/>
        </p:nvPicPr>
        <p:blipFill>
          <a:blip r:embed="rId11" cstate="print">
            <a:alphaModFix amt="91000"/>
            <a:duotone>
              <a:prstClr val="black"/>
              <a:schemeClr val="accent4">
                <a:tint val="45000"/>
                <a:satMod val="400000"/>
              </a:schemeClr>
            </a:duotone>
            <a:extLst>
              <a:ext uri="{BEBA8EAE-BF5A-486C-A8C5-ECC9F3942E4B}">
                <a14:imgProps xmlns:a14="http://schemas.microsoft.com/office/drawing/2010/main">
                  <a14:imgLayer r:embed="rId12">
                    <a14:imgEffect>
                      <a14:colorTemperature colorTemp="6400"/>
                    </a14:imgEffect>
                  </a14:imgLayer>
                </a14:imgProps>
              </a:ext>
              <a:ext uri="{28A0092B-C50C-407E-A947-70E740481C1C}">
                <a14:useLocalDpi xmlns:a14="http://schemas.microsoft.com/office/drawing/2010/main" val="0"/>
              </a:ext>
            </a:extLst>
          </a:blip>
          <a:stretch>
            <a:fillRect/>
          </a:stretch>
        </p:blipFill>
        <p:spPr>
          <a:xfrm>
            <a:off x="4034491" y="3703158"/>
            <a:ext cx="524213" cy="149340"/>
          </a:xfrm>
          <a:prstGeom prst="rect">
            <a:avLst/>
          </a:prstGeom>
          <a:noFill/>
        </p:spPr>
      </p:pic>
      <p:pic>
        <p:nvPicPr>
          <p:cNvPr id="12" name="図 11" descr="link.png">
            <a:hlinkClick r:id="rId14" action="ppaction://hlinksldjump"/>
            <a:extLst>
              <a:ext uri="{FF2B5EF4-FFF2-40B4-BE49-F238E27FC236}">
                <a16:creationId xmlns:a16="http://schemas.microsoft.com/office/drawing/2014/main" id="{585FE510-3737-98DD-DB4C-68FBCE838508}"/>
              </a:ext>
            </a:extLst>
          </p:cNvPr>
          <p:cNvPicPr>
            <a:picLocks noChangeAspect="1"/>
          </p:cNvPicPr>
          <p:nvPr/>
        </p:nvPicPr>
        <p:blipFill>
          <a:blip r:embed="rId11" cstate="print">
            <a:alphaModFix amt="91000"/>
            <a:duotone>
              <a:prstClr val="black"/>
              <a:schemeClr val="accent4">
                <a:tint val="45000"/>
                <a:satMod val="400000"/>
              </a:schemeClr>
            </a:duotone>
            <a:extLst>
              <a:ext uri="{BEBA8EAE-BF5A-486C-A8C5-ECC9F3942E4B}">
                <a14:imgProps xmlns:a14="http://schemas.microsoft.com/office/drawing/2010/main">
                  <a14:imgLayer r:embed="rId12">
                    <a14:imgEffect>
                      <a14:colorTemperature colorTemp="6400"/>
                    </a14:imgEffect>
                  </a14:imgLayer>
                </a14:imgProps>
              </a:ext>
              <a:ext uri="{28A0092B-C50C-407E-A947-70E740481C1C}">
                <a14:useLocalDpi xmlns:a14="http://schemas.microsoft.com/office/drawing/2010/main" val="0"/>
              </a:ext>
            </a:extLst>
          </a:blip>
          <a:stretch>
            <a:fillRect/>
          </a:stretch>
        </p:blipFill>
        <p:spPr>
          <a:xfrm>
            <a:off x="7841024" y="1848856"/>
            <a:ext cx="524213" cy="149340"/>
          </a:xfrm>
          <a:prstGeom prst="rect">
            <a:avLst/>
          </a:prstGeom>
          <a:noFill/>
        </p:spPr>
      </p:pic>
      <p:pic>
        <p:nvPicPr>
          <p:cNvPr id="13" name="図 12" descr="link.png">
            <a:hlinkClick r:id="rId15" action="ppaction://hlinksldjump"/>
            <a:extLst>
              <a:ext uri="{FF2B5EF4-FFF2-40B4-BE49-F238E27FC236}">
                <a16:creationId xmlns:a16="http://schemas.microsoft.com/office/drawing/2014/main" id="{F262A4DC-1D44-4E48-5B38-03422BF7C3BD}"/>
              </a:ext>
            </a:extLst>
          </p:cNvPr>
          <p:cNvPicPr>
            <a:picLocks noChangeAspect="1"/>
          </p:cNvPicPr>
          <p:nvPr/>
        </p:nvPicPr>
        <p:blipFill>
          <a:blip r:embed="rId11" cstate="print">
            <a:alphaModFix amt="91000"/>
            <a:duotone>
              <a:prstClr val="black"/>
              <a:schemeClr val="accent4">
                <a:tint val="45000"/>
                <a:satMod val="400000"/>
              </a:schemeClr>
            </a:duotone>
            <a:extLst>
              <a:ext uri="{BEBA8EAE-BF5A-486C-A8C5-ECC9F3942E4B}">
                <a14:imgProps xmlns:a14="http://schemas.microsoft.com/office/drawing/2010/main">
                  <a14:imgLayer r:embed="rId12">
                    <a14:imgEffect>
                      <a14:colorTemperature colorTemp="6400"/>
                    </a14:imgEffect>
                  </a14:imgLayer>
                </a14:imgProps>
              </a:ext>
              <a:ext uri="{28A0092B-C50C-407E-A947-70E740481C1C}">
                <a14:useLocalDpi xmlns:a14="http://schemas.microsoft.com/office/drawing/2010/main" val="0"/>
              </a:ext>
            </a:extLst>
          </a:blip>
          <a:stretch>
            <a:fillRect/>
          </a:stretch>
        </p:blipFill>
        <p:spPr>
          <a:xfrm>
            <a:off x="7848149" y="4429247"/>
            <a:ext cx="524213" cy="149340"/>
          </a:xfrm>
          <a:prstGeom prst="rect">
            <a:avLst/>
          </a:prstGeom>
          <a:noFill/>
        </p:spPr>
      </p:pic>
      <p:grpSp>
        <p:nvGrpSpPr>
          <p:cNvPr id="22" name="グループ化 21">
            <a:extLst>
              <a:ext uri="{FF2B5EF4-FFF2-40B4-BE49-F238E27FC236}">
                <a16:creationId xmlns:a16="http://schemas.microsoft.com/office/drawing/2014/main" id="{38D3D5DC-9FA6-85EF-E961-DE3F1FD298FF}"/>
              </a:ext>
            </a:extLst>
          </p:cNvPr>
          <p:cNvGrpSpPr/>
          <p:nvPr/>
        </p:nvGrpSpPr>
        <p:grpSpPr>
          <a:xfrm>
            <a:off x="5396131" y="0"/>
            <a:ext cx="3747869" cy="553998"/>
            <a:chOff x="4596031" y="0"/>
            <a:chExt cx="3747869" cy="553998"/>
          </a:xfrm>
        </p:grpSpPr>
        <p:pic>
          <p:nvPicPr>
            <p:cNvPr id="19" name="図 18" descr="link.png">
              <a:extLst>
                <a:ext uri="{FF2B5EF4-FFF2-40B4-BE49-F238E27FC236}">
                  <a16:creationId xmlns:a16="http://schemas.microsoft.com/office/drawing/2014/main" id="{4F2DAD50-1B7E-62E6-6550-2CF2B87007C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96031" y="102776"/>
              <a:ext cx="524213" cy="149340"/>
            </a:xfrm>
            <a:prstGeom prst="rect">
              <a:avLst/>
            </a:prstGeom>
          </p:spPr>
        </p:pic>
        <p:pic>
          <p:nvPicPr>
            <p:cNvPr id="21" name="図 20" descr="link.png">
              <a:extLst>
                <a:ext uri="{FF2B5EF4-FFF2-40B4-BE49-F238E27FC236}">
                  <a16:creationId xmlns:a16="http://schemas.microsoft.com/office/drawing/2014/main" id="{34F9EA86-14E3-59F1-D256-82193C82100A}"/>
                </a:ext>
              </a:extLst>
            </p:cNvPr>
            <p:cNvPicPr>
              <a:picLocks noChangeAspect="1"/>
            </p:cNvPicPr>
            <p:nvPr/>
          </p:nvPicPr>
          <p:blipFill>
            <a:blip r:embed="rId11" cstate="print">
              <a:alphaModFix amt="91000"/>
              <a:duotone>
                <a:prstClr val="black"/>
                <a:schemeClr val="accent4">
                  <a:tint val="45000"/>
                  <a:satMod val="400000"/>
                </a:schemeClr>
              </a:duotone>
              <a:extLst>
                <a:ext uri="{BEBA8EAE-BF5A-486C-A8C5-ECC9F3942E4B}">
                  <a14:imgProps xmlns:a14="http://schemas.microsoft.com/office/drawing/2010/main">
                    <a14:imgLayer r:embed="rId12">
                      <a14:imgEffect>
                        <a14:colorTemperature colorTemp="6400"/>
                      </a14:imgEffect>
                    </a14:imgLayer>
                  </a14:imgProps>
                </a:ext>
                <a:ext uri="{28A0092B-C50C-407E-A947-70E740481C1C}">
                  <a14:useLocalDpi xmlns:a14="http://schemas.microsoft.com/office/drawing/2010/main" val="0"/>
                </a:ext>
              </a:extLst>
            </a:blip>
            <a:stretch>
              <a:fillRect/>
            </a:stretch>
          </p:blipFill>
          <p:spPr>
            <a:xfrm>
              <a:off x="4605037" y="311385"/>
              <a:ext cx="524213" cy="149340"/>
            </a:xfrm>
            <a:prstGeom prst="rect">
              <a:avLst/>
            </a:prstGeom>
            <a:noFill/>
          </p:spPr>
        </p:pic>
        <p:sp>
          <p:nvSpPr>
            <p:cNvPr id="24" name="テキスト ボックス 23">
              <a:extLst>
                <a:ext uri="{FF2B5EF4-FFF2-40B4-BE49-F238E27FC236}">
                  <a16:creationId xmlns:a16="http://schemas.microsoft.com/office/drawing/2014/main" id="{05C0FAAC-B004-2C2F-9E6C-0C9ABA809CCE}"/>
                </a:ext>
              </a:extLst>
            </p:cNvPr>
            <p:cNvSpPr txBox="1"/>
            <p:nvPr/>
          </p:nvSpPr>
          <p:spPr>
            <a:xfrm>
              <a:off x="5120244" y="0"/>
              <a:ext cx="3223656" cy="553998"/>
            </a:xfrm>
            <a:prstGeom prst="rect">
              <a:avLst/>
            </a:prstGeom>
            <a:noFill/>
          </p:spPr>
          <p:txBody>
            <a:bodyPr wrap="square" rtlCol="0">
              <a:spAutoFit/>
            </a:bodyPr>
            <a:lstStyle/>
            <a:p>
              <a:r>
                <a:rPr kumimoji="1" lang="ja-JP" altLang="en-US" sz="1500" dirty="0">
                  <a:latin typeface="ＭＳ Ｐゴシック" panose="020B0600070205080204" pitchFamily="50" charset="-128"/>
                  <a:ea typeface="ＭＳ Ｐゴシック" panose="020B0600070205080204" pitchFamily="50" charset="-128"/>
                </a:rPr>
                <a:t>･･･学習ノート対応スライドにリンク</a:t>
              </a:r>
            </a:p>
            <a:p>
              <a:r>
                <a:rPr kumimoji="1" lang="ja-JP" altLang="en-US" sz="1500" dirty="0">
                  <a:latin typeface="ＭＳ Ｐゴシック" panose="020B0600070205080204" pitchFamily="50" charset="-128"/>
                  <a:ea typeface="ＭＳ Ｐゴシック" panose="020B0600070205080204" pitchFamily="50" charset="-128"/>
                </a:rPr>
                <a:t>･･･学習ノート</a:t>
              </a:r>
              <a:r>
                <a:rPr kumimoji="1" lang="en-US" altLang="ja-JP" sz="1500" dirty="0">
                  <a:latin typeface="ＭＳ Ｐゴシック" panose="020B0600070205080204" pitchFamily="50" charset="-128"/>
                  <a:ea typeface="ＭＳ Ｐゴシック" panose="020B0600070205080204" pitchFamily="50" charset="-128"/>
                </a:rPr>
                <a:t>PDF</a:t>
              </a:r>
              <a:r>
                <a:rPr kumimoji="1" lang="ja-JP" altLang="en-US" sz="1500" dirty="0">
                  <a:latin typeface="ＭＳ Ｐゴシック" panose="020B0600070205080204" pitchFamily="50" charset="-128"/>
                  <a:ea typeface="ＭＳ Ｐゴシック" panose="020B0600070205080204" pitchFamily="50" charset="-128"/>
                </a:rPr>
                <a:t>画像にリンク</a:t>
              </a:r>
            </a:p>
          </p:txBody>
        </p:sp>
      </p:grpSp>
      <p:pic>
        <p:nvPicPr>
          <p:cNvPr id="9" name="図 8" descr="link.png">
            <a:hlinkClick r:id="rId16" action="ppaction://hlinksldjump"/>
            <a:extLst>
              <a:ext uri="{FF2B5EF4-FFF2-40B4-BE49-F238E27FC236}">
                <a16:creationId xmlns:a16="http://schemas.microsoft.com/office/drawing/2014/main" id="{756F015C-8024-15EE-51CA-5A83C3A01F8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532587" y="2298815"/>
            <a:ext cx="524213" cy="149340"/>
          </a:xfrm>
          <a:prstGeom prst="rect">
            <a:avLst/>
          </a:prstGeom>
        </p:spPr>
      </p:pic>
      <p:pic>
        <p:nvPicPr>
          <p:cNvPr id="18" name="図 17" descr="link.png">
            <a:hlinkClick r:id="rId17" action="ppaction://hlinksldjump"/>
            <a:extLst>
              <a:ext uri="{FF2B5EF4-FFF2-40B4-BE49-F238E27FC236}">
                <a16:creationId xmlns:a16="http://schemas.microsoft.com/office/drawing/2014/main" id="{588BFD7F-9D0E-19F7-D6FB-845F7183ABA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559688" y="3656980"/>
            <a:ext cx="524213" cy="149340"/>
          </a:xfrm>
          <a:prstGeom prst="rect">
            <a:avLst/>
          </a:prstGeom>
        </p:spPr>
      </p:pic>
      <p:pic>
        <p:nvPicPr>
          <p:cNvPr id="30" name="図 29" descr="link.png">
            <a:hlinkClick r:id="rId18" action="ppaction://hlinksldjump"/>
            <a:extLst>
              <a:ext uri="{FF2B5EF4-FFF2-40B4-BE49-F238E27FC236}">
                <a16:creationId xmlns:a16="http://schemas.microsoft.com/office/drawing/2014/main" id="{8FC1D4AE-B4A2-EEB2-6CDE-E28139E3491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572388" y="4820782"/>
            <a:ext cx="524213" cy="149340"/>
          </a:xfrm>
          <a:prstGeom prst="rect">
            <a:avLst/>
          </a:prstGeom>
        </p:spPr>
      </p:pic>
    </p:spTree>
    <p:extLst>
      <p:ext uri="{BB962C8B-B14F-4D97-AF65-F5344CB8AC3E}">
        <p14:creationId xmlns:p14="http://schemas.microsoft.com/office/powerpoint/2010/main" val="40559939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3CFEB4C-4A0B-CE5A-863C-EFD5572CC338}"/>
              </a:ext>
            </a:extLst>
          </p:cNvPr>
          <p:cNvSpPr>
            <a:spLocks noGrp="1"/>
          </p:cNvSpPr>
          <p:nvPr>
            <p:ph type="title"/>
          </p:nvPr>
        </p:nvSpPr>
        <p:spPr/>
        <p:txBody>
          <a:bodyPr/>
          <a:lstStyle/>
          <a:p>
            <a:pPr algn="ctr"/>
            <a:r>
              <a:rPr kumimoji="1" lang="ja-JP" altLang="en-US" dirty="0"/>
              <a:t>教科書</a:t>
            </a:r>
            <a:r>
              <a:rPr kumimoji="1" lang="en-US" altLang="ja-JP" dirty="0"/>
              <a:t>p.18</a:t>
            </a:r>
            <a:r>
              <a:rPr kumimoji="1" lang="ja-JP" altLang="en-US" dirty="0"/>
              <a:t>のねらいを振り返ろう</a:t>
            </a:r>
          </a:p>
        </p:txBody>
      </p:sp>
      <p:sp>
        <p:nvSpPr>
          <p:cNvPr id="3" name="コンテンツ プレースホルダー 2">
            <a:extLst>
              <a:ext uri="{FF2B5EF4-FFF2-40B4-BE49-F238E27FC236}">
                <a16:creationId xmlns:a16="http://schemas.microsoft.com/office/drawing/2014/main" id="{19E48E76-382E-817F-9466-6A46234C37D1}"/>
              </a:ext>
            </a:extLst>
          </p:cNvPr>
          <p:cNvSpPr>
            <a:spLocks noGrp="1"/>
          </p:cNvSpPr>
          <p:nvPr>
            <p:ph idx="1"/>
          </p:nvPr>
        </p:nvSpPr>
        <p:spPr>
          <a:xfrm>
            <a:off x="295798" y="1644751"/>
            <a:ext cx="8484215" cy="1296986"/>
          </a:xfrm>
        </p:spPr>
        <p:txBody>
          <a:bodyPr>
            <a:normAutofit lnSpcReduction="10000"/>
          </a:bodyPr>
          <a:lstStyle/>
          <a:p>
            <a:r>
              <a:rPr kumimoji="1" lang="ja-JP" altLang="en-US" dirty="0"/>
              <a:t>自立するということを５つの要素から考えてみることができた。</a:t>
            </a:r>
            <a:endParaRPr kumimoji="1" lang="en-US" altLang="ja-JP" dirty="0"/>
          </a:p>
        </p:txBody>
      </p:sp>
      <p:sp>
        <p:nvSpPr>
          <p:cNvPr id="4" name="スライド番号プレースホルダー 3">
            <a:extLst>
              <a:ext uri="{FF2B5EF4-FFF2-40B4-BE49-F238E27FC236}">
                <a16:creationId xmlns:a16="http://schemas.microsoft.com/office/drawing/2014/main" id="{C2C2AC4B-CD82-D554-99D8-6F88F3957393}"/>
              </a:ext>
            </a:extLst>
          </p:cNvPr>
          <p:cNvSpPr>
            <a:spLocks noGrp="1"/>
          </p:cNvSpPr>
          <p:nvPr>
            <p:ph type="sldNum" sz="quarter" idx="12"/>
          </p:nvPr>
        </p:nvSpPr>
        <p:spPr/>
        <p:txBody>
          <a:bodyPr/>
          <a:lstStyle/>
          <a:p>
            <a:fld id="{1D2D80A6-8C57-4D7C-88C1-BE2A757EE893}" type="slidenum">
              <a:rPr kumimoji="1" lang="ja-JP" altLang="en-US" smtClean="0"/>
              <a:t>20</a:t>
            </a:fld>
            <a:endParaRPr kumimoji="1" lang="ja-JP" altLang="en-US"/>
          </a:p>
        </p:txBody>
      </p:sp>
      <p:pic>
        <p:nvPicPr>
          <p:cNvPr id="5" name="図 4" descr="back.png">
            <a:hlinkClick r:id="rId2" action="ppaction://hlinksldjump"/>
            <a:extLst>
              <a:ext uri="{FF2B5EF4-FFF2-40B4-BE49-F238E27FC236}">
                <a16:creationId xmlns:a16="http://schemas.microsoft.com/office/drawing/2014/main" id="{A36B50C2-D3F8-BED9-B47A-7CA32CB252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8" name="コンテンツ プレースホルダー 2">
            <a:extLst>
              <a:ext uri="{FF2B5EF4-FFF2-40B4-BE49-F238E27FC236}">
                <a16:creationId xmlns:a16="http://schemas.microsoft.com/office/drawing/2014/main" id="{CEE9496C-BB51-7BAB-26E6-CDA07EB0A156}"/>
              </a:ext>
            </a:extLst>
          </p:cNvPr>
          <p:cNvSpPr txBox="1">
            <a:spLocks/>
          </p:cNvSpPr>
          <p:nvPr/>
        </p:nvSpPr>
        <p:spPr>
          <a:xfrm>
            <a:off x="295799" y="4026408"/>
            <a:ext cx="8484216" cy="1290884"/>
          </a:xfrm>
          <a:prstGeom prst="rect">
            <a:avLst/>
          </a:prstGeom>
        </p:spPr>
        <p:txBody>
          <a:bodyPr vert="horz" lIns="91440" tIns="45720" rIns="91440" bIns="45720" rtlCol="0" anchor="ctr">
            <a:normAutofit lnSpcReduction="10000"/>
          </a:bodyPr>
          <a:lstStyle>
            <a:lvl1pPr marL="571500" indent="-571500" algn="l" defTabSz="914400" rtl="0" eaLnBrk="1" latinLnBrk="0" hangingPunct="1">
              <a:lnSpc>
                <a:spcPct val="100000"/>
              </a:lnSpc>
              <a:spcBef>
                <a:spcPts val="0"/>
              </a:spcBef>
              <a:buClr>
                <a:srgbClr val="9CDCF8"/>
              </a:buClr>
              <a:buFont typeface="Wingdings" panose="05000000000000000000" pitchFamily="2" charset="2"/>
              <a:buChar char="l"/>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buClr>
                <a:srgbClr val="A6A386"/>
              </a:buClr>
            </a:pPr>
            <a:r>
              <a:rPr lang="ja-JP" altLang="en-US" dirty="0"/>
              <a:t>共に生きる社会について考えてみることができた。</a:t>
            </a:r>
          </a:p>
        </p:txBody>
      </p:sp>
      <p:pic>
        <p:nvPicPr>
          <p:cNvPr id="10" name="図 9">
            <a:extLst>
              <a:ext uri="{FF2B5EF4-FFF2-40B4-BE49-F238E27FC236}">
                <a16:creationId xmlns:a16="http://schemas.microsoft.com/office/drawing/2014/main" id="{DF704E7B-ECA3-C1FE-8156-7B068AEA5B0C}"/>
              </a:ext>
            </a:extLst>
          </p:cNvPr>
          <p:cNvPicPr>
            <a:picLocks noChangeAspect="1"/>
          </p:cNvPicPr>
          <p:nvPr/>
        </p:nvPicPr>
        <p:blipFill>
          <a:blip r:embed="rId4">
            <a:clrChange>
              <a:clrFrom>
                <a:srgbClr val="E1F3FD"/>
              </a:clrFrom>
              <a:clrTo>
                <a:srgbClr val="E1F3FD">
                  <a:alpha val="0"/>
                </a:srgbClr>
              </a:clrTo>
            </a:clrChange>
          </a:blip>
          <a:stretch>
            <a:fillRect/>
          </a:stretch>
        </p:blipFill>
        <p:spPr>
          <a:xfrm>
            <a:off x="2159748" y="3282441"/>
            <a:ext cx="5015239" cy="670560"/>
          </a:xfrm>
          <a:prstGeom prst="rect">
            <a:avLst/>
          </a:prstGeom>
        </p:spPr>
      </p:pic>
      <p:pic>
        <p:nvPicPr>
          <p:cNvPr id="11" name="図 10">
            <a:extLst>
              <a:ext uri="{FF2B5EF4-FFF2-40B4-BE49-F238E27FC236}">
                <a16:creationId xmlns:a16="http://schemas.microsoft.com/office/drawing/2014/main" id="{A8C59B71-99B9-77EE-BB1D-56B1AAC58462}"/>
              </a:ext>
            </a:extLst>
          </p:cNvPr>
          <p:cNvPicPr>
            <a:picLocks noChangeAspect="1"/>
          </p:cNvPicPr>
          <p:nvPr/>
        </p:nvPicPr>
        <p:blipFill>
          <a:blip r:embed="rId4">
            <a:clrChange>
              <a:clrFrom>
                <a:srgbClr val="E1F3FD"/>
              </a:clrFrom>
              <a:clrTo>
                <a:srgbClr val="E1F3FD">
                  <a:alpha val="0"/>
                </a:srgbClr>
              </a:clrTo>
            </a:clrChange>
          </a:blip>
          <a:stretch>
            <a:fillRect/>
          </a:stretch>
        </p:blipFill>
        <p:spPr>
          <a:xfrm>
            <a:off x="2159748" y="5378678"/>
            <a:ext cx="5015239" cy="670560"/>
          </a:xfrm>
          <a:prstGeom prst="rect">
            <a:avLst/>
          </a:prstGeom>
        </p:spPr>
      </p:pic>
      <p:pic>
        <p:nvPicPr>
          <p:cNvPr id="6" name="図 5">
            <a:extLst>
              <a:ext uri="{FF2B5EF4-FFF2-40B4-BE49-F238E27FC236}">
                <a16:creationId xmlns:a16="http://schemas.microsoft.com/office/drawing/2014/main" id="{EC521F50-6899-0399-8431-C69A6A664895}"/>
              </a:ext>
            </a:extLst>
          </p:cNvPr>
          <p:cNvPicPr>
            <a:picLocks noChangeAspect="1"/>
          </p:cNvPicPr>
          <p:nvPr/>
        </p:nvPicPr>
        <p:blipFill>
          <a:blip r:embed="rId5"/>
          <a:stretch>
            <a:fillRect/>
          </a:stretch>
        </p:blipFill>
        <p:spPr>
          <a:xfrm>
            <a:off x="665346" y="565086"/>
            <a:ext cx="628738" cy="657317"/>
          </a:xfrm>
          <a:prstGeom prst="rect">
            <a:avLst/>
          </a:prstGeom>
        </p:spPr>
      </p:pic>
    </p:spTree>
    <p:extLst>
      <p:ext uri="{BB962C8B-B14F-4D97-AF65-F5344CB8AC3E}">
        <p14:creationId xmlns:p14="http://schemas.microsoft.com/office/powerpoint/2010/main" val="38977365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5E9FE22-CC5B-EF10-C9DE-9C4298CF4F06}"/>
              </a:ext>
            </a:extLst>
          </p:cNvPr>
          <p:cNvSpPr>
            <a:spLocks noGrp="1"/>
          </p:cNvSpPr>
          <p:nvPr>
            <p:ph type="sldNum" sz="quarter" idx="12"/>
          </p:nvPr>
        </p:nvSpPr>
        <p:spPr/>
        <p:txBody>
          <a:bodyPr/>
          <a:lstStyle/>
          <a:p>
            <a:fld id="{5AE546C7-DDCC-4C79-B357-34FAB75EF343}" type="slidenum">
              <a:rPr kumimoji="1" lang="ja-JP" altLang="en-US" smtClean="0"/>
              <a:t>21</a:t>
            </a:fld>
            <a:endParaRPr kumimoji="1" lang="ja-JP" altLang="en-US"/>
          </a:p>
        </p:txBody>
      </p:sp>
      <p:sp>
        <p:nvSpPr>
          <p:cNvPr id="3" name="タイトル 2">
            <a:extLst>
              <a:ext uri="{FF2B5EF4-FFF2-40B4-BE49-F238E27FC236}">
                <a16:creationId xmlns:a16="http://schemas.microsoft.com/office/drawing/2014/main" id="{78352305-1F97-4032-1DFC-EE7E55576BB6}"/>
              </a:ext>
            </a:extLst>
          </p:cNvPr>
          <p:cNvSpPr>
            <a:spLocks noGrp="1"/>
          </p:cNvSpPr>
          <p:nvPr>
            <p:ph type="title"/>
          </p:nvPr>
        </p:nvSpPr>
        <p:spPr/>
        <p:txBody>
          <a:bodyPr/>
          <a:lstStyle/>
          <a:p>
            <a:r>
              <a:rPr kumimoji="1" lang="ja-JP" altLang="en-US" dirty="0"/>
              <a:t>１　</a:t>
            </a:r>
            <a:r>
              <a:rPr lang="ja-JP" altLang="en-US" dirty="0"/>
              <a:t>自立とは</a:t>
            </a:r>
            <a:endParaRPr kumimoji="1" lang="ja-JP" altLang="en-US" dirty="0"/>
          </a:p>
        </p:txBody>
      </p:sp>
      <p:pic>
        <p:nvPicPr>
          <p:cNvPr id="5" name="図 4">
            <a:extLst>
              <a:ext uri="{FF2B5EF4-FFF2-40B4-BE49-F238E27FC236}">
                <a16:creationId xmlns:a16="http://schemas.microsoft.com/office/drawing/2014/main" id="{913C465E-3819-4EFC-DFED-40F492058941}"/>
              </a:ext>
            </a:extLst>
          </p:cNvPr>
          <p:cNvPicPr>
            <a:picLocks noChangeAspect="1"/>
          </p:cNvPicPr>
          <p:nvPr/>
        </p:nvPicPr>
        <p:blipFill>
          <a:blip r:embed="rId2"/>
          <a:stretch>
            <a:fillRect/>
          </a:stretch>
        </p:blipFill>
        <p:spPr>
          <a:xfrm>
            <a:off x="86562" y="1879368"/>
            <a:ext cx="8963675" cy="4089911"/>
          </a:xfrm>
          <a:prstGeom prst="rect">
            <a:avLst/>
          </a:prstGeom>
        </p:spPr>
      </p:pic>
    </p:spTree>
    <p:extLst>
      <p:ext uri="{BB962C8B-B14F-4D97-AF65-F5344CB8AC3E}">
        <p14:creationId xmlns:p14="http://schemas.microsoft.com/office/powerpoint/2010/main" val="12170804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48747D4E-01F9-EDFD-87E4-3929D42A8F40}"/>
              </a:ext>
            </a:extLst>
          </p:cNvPr>
          <p:cNvSpPr>
            <a:spLocks noGrp="1"/>
          </p:cNvSpPr>
          <p:nvPr>
            <p:ph type="sldNum" sz="quarter" idx="12"/>
          </p:nvPr>
        </p:nvSpPr>
        <p:spPr/>
        <p:txBody>
          <a:bodyPr/>
          <a:lstStyle/>
          <a:p>
            <a:fld id="{5AE546C7-DDCC-4C79-B357-34FAB75EF343}" type="slidenum">
              <a:rPr kumimoji="1" lang="ja-JP" altLang="en-US" smtClean="0"/>
              <a:t>22</a:t>
            </a:fld>
            <a:endParaRPr kumimoji="1" lang="ja-JP" altLang="en-US"/>
          </a:p>
        </p:txBody>
      </p:sp>
      <p:sp>
        <p:nvSpPr>
          <p:cNvPr id="3" name="タイトル 2">
            <a:extLst>
              <a:ext uri="{FF2B5EF4-FFF2-40B4-BE49-F238E27FC236}">
                <a16:creationId xmlns:a16="http://schemas.microsoft.com/office/drawing/2014/main" id="{C1579A5B-7366-0DB2-1981-646B27E03DC1}"/>
              </a:ext>
            </a:extLst>
          </p:cNvPr>
          <p:cNvSpPr>
            <a:spLocks noGrp="1"/>
          </p:cNvSpPr>
          <p:nvPr>
            <p:ph type="title"/>
          </p:nvPr>
        </p:nvSpPr>
        <p:spPr>
          <a:xfrm>
            <a:off x="6731000" y="179999"/>
            <a:ext cx="2413000" cy="396000"/>
          </a:xfrm>
        </p:spPr>
        <p:txBody>
          <a:bodyPr/>
          <a:lstStyle/>
          <a:p>
            <a:r>
              <a:rPr kumimoji="1" lang="ja-JP" altLang="en-US" dirty="0"/>
              <a:t>１　</a:t>
            </a:r>
            <a:r>
              <a:rPr lang="ja-JP" altLang="en-US" dirty="0"/>
              <a:t>自立とは</a:t>
            </a:r>
            <a:endParaRPr kumimoji="1" lang="ja-JP" altLang="en-US" dirty="0"/>
          </a:p>
        </p:txBody>
      </p:sp>
      <p:pic>
        <p:nvPicPr>
          <p:cNvPr id="4" name="図 3" descr="back.png">
            <a:hlinkClick r:id="rId2" action="ppaction://hlinksldjump"/>
            <a:extLst>
              <a:ext uri="{FF2B5EF4-FFF2-40B4-BE49-F238E27FC236}">
                <a16:creationId xmlns:a16="http://schemas.microsoft.com/office/drawing/2014/main" id="{A41F8F35-8D18-9844-55FC-B834ED8D4A9B}"/>
              </a:ext>
            </a:extLst>
          </p:cNvPr>
          <p:cNvPicPr>
            <a:picLocks noChangeAspect="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6" name="図 5">
            <a:extLst>
              <a:ext uri="{FF2B5EF4-FFF2-40B4-BE49-F238E27FC236}">
                <a16:creationId xmlns:a16="http://schemas.microsoft.com/office/drawing/2014/main" id="{C05335C0-0F51-3250-6CD9-7A63D47B75B4}"/>
              </a:ext>
            </a:extLst>
          </p:cNvPr>
          <p:cNvPicPr>
            <a:picLocks noChangeAspect="1"/>
          </p:cNvPicPr>
          <p:nvPr/>
        </p:nvPicPr>
        <p:blipFill>
          <a:blip r:embed="rId4"/>
          <a:stretch>
            <a:fillRect/>
          </a:stretch>
        </p:blipFill>
        <p:spPr>
          <a:xfrm>
            <a:off x="141181" y="1876042"/>
            <a:ext cx="8861638" cy="4029458"/>
          </a:xfrm>
          <a:prstGeom prst="rect">
            <a:avLst/>
          </a:prstGeom>
        </p:spPr>
      </p:pic>
    </p:spTree>
    <p:extLst>
      <p:ext uri="{BB962C8B-B14F-4D97-AF65-F5344CB8AC3E}">
        <p14:creationId xmlns:p14="http://schemas.microsoft.com/office/powerpoint/2010/main" val="11797038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B06C45-EFCA-40A3-EF36-63B71CAC952E}"/>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2884E73E-B106-1DC8-37D5-0B0968D6F8FD}"/>
              </a:ext>
            </a:extLst>
          </p:cNvPr>
          <p:cNvSpPr>
            <a:spLocks noGrp="1"/>
          </p:cNvSpPr>
          <p:nvPr>
            <p:ph type="sldNum" sz="quarter" idx="12"/>
          </p:nvPr>
        </p:nvSpPr>
        <p:spPr/>
        <p:txBody>
          <a:bodyPr/>
          <a:lstStyle/>
          <a:p>
            <a:fld id="{5AE546C7-DDCC-4C79-B357-34FAB75EF343}" type="slidenum">
              <a:rPr kumimoji="1" lang="ja-JP" altLang="en-US" smtClean="0"/>
              <a:t>23</a:t>
            </a:fld>
            <a:endParaRPr kumimoji="1" lang="ja-JP" altLang="en-US"/>
          </a:p>
        </p:txBody>
      </p:sp>
      <p:sp>
        <p:nvSpPr>
          <p:cNvPr id="3" name="タイトル 2">
            <a:extLst>
              <a:ext uri="{FF2B5EF4-FFF2-40B4-BE49-F238E27FC236}">
                <a16:creationId xmlns:a16="http://schemas.microsoft.com/office/drawing/2014/main" id="{D6012E3D-6FB1-2D2F-9328-E40D88AED6FB}"/>
              </a:ext>
            </a:extLst>
          </p:cNvPr>
          <p:cNvSpPr>
            <a:spLocks noGrp="1"/>
          </p:cNvSpPr>
          <p:nvPr>
            <p:ph type="title"/>
          </p:nvPr>
        </p:nvSpPr>
        <p:spPr>
          <a:xfrm>
            <a:off x="6731000" y="179999"/>
            <a:ext cx="2413000" cy="396000"/>
          </a:xfrm>
        </p:spPr>
        <p:txBody>
          <a:bodyPr/>
          <a:lstStyle/>
          <a:p>
            <a:r>
              <a:rPr kumimoji="1" lang="ja-JP" altLang="en-US" dirty="0"/>
              <a:t>１　</a:t>
            </a:r>
            <a:r>
              <a:rPr lang="ja-JP" altLang="en-US" dirty="0"/>
              <a:t>自立とは</a:t>
            </a:r>
            <a:endParaRPr kumimoji="1" lang="ja-JP" altLang="en-US" dirty="0"/>
          </a:p>
        </p:txBody>
      </p:sp>
      <p:pic>
        <p:nvPicPr>
          <p:cNvPr id="5" name="図 4">
            <a:extLst>
              <a:ext uri="{FF2B5EF4-FFF2-40B4-BE49-F238E27FC236}">
                <a16:creationId xmlns:a16="http://schemas.microsoft.com/office/drawing/2014/main" id="{485AAB65-2693-EB06-784F-E46673021590}"/>
              </a:ext>
            </a:extLst>
          </p:cNvPr>
          <p:cNvPicPr>
            <a:picLocks noChangeAspect="1"/>
          </p:cNvPicPr>
          <p:nvPr/>
        </p:nvPicPr>
        <p:blipFill>
          <a:blip r:embed="rId2"/>
          <a:stretch>
            <a:fillRect/>
          </a:stretch>
        </p:blipFill>
        <p:spPr>
          <a:xfrm>
            <a:off x="1120729" y="711200"/>
            <a:ext cx="6902541" cy="5714132"/>
          </a:xfrm>
          <a:prstGeom prst="rect">
            <a:avLst/>
          </a:prstGeom>
        </p:spPr>
      </p:pic>
    </p:spTree>
    <p:extLst>
      <p:ext uri="{BB962C8B-B14F-4D97-AF65-F5344CB8AC3E}">
        <p14:creationId xmlns:p14="http://schemas.microsoft.com/office/powerpoint/2010/main" val="22100062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B4EFF7-5AB7-792D-1A72-D0C9F5FBA82B}"/>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A428B99A-981C-9EB7-9628-AE7BA27BD53F}"/>
              </a:ext>
            </a:extLst>
          </p:cNvPr>
          <p:cNvSpPr>
            <a:spLocks noGrp="1"/>
          </p:cNvSpPr>
          <p:nvPr>
            <p:ph type="sldNum" sz="quarter" idx="12"/>
          </p:nvPr>
        </p:nvSpPr>
        <p:spPr/>
        <p:txBody>
          <a:bodyPr/>
          <a:lstStyle/>
          <a:p>
            <a:fld id="{5AE546C7-DDCC-4C79-B357-34FAB75EF343}" type="slidenum">
              <a:rPr kumimoji="1" lang="ja-JP" altLang="en-US" smtClean="0"/>
              <a:t>24</a:t>
            </a:fld>
            <a:endParaRPr kumimoji="1" lang="ja-JP" altLang="en-US"/>
          </a:p>
        </p:txBody>
      </p:sp>
      <p:sp>
        <p:nvSpPr>
          <p:cNvPr id="3" name="タイトル 2">
            <a:extLst>
              <a:ext uri="{FF2B5EF4-FFF2-40B4-BE49-F238E27FC236}">
                <a16:creationId xmlns:a16="http://schemas.microsoft.com/office/drawing/2014/main" id="{72B0352D-10E3-B8AA-9950-20AF6AF1599D}"/>
              </a:ext>
            </a:extLst>
          </p:cNvPr>
          <p:cNvSpPr>
            <a:spLocks noGrp="1"/>
          </p:cNvSpPr>
          <p:nvPr>
            <p:ph type="title"/>
          </p:nvPr>
        </p:nvSpPr>
        <p:spPr>
          <a:xfrm>
            <a:off x="6731000" y="179999"/>
            <a:ext cx="2413000" cy="396000"/>
          </a:xfrm>
        </p:spPr>
        <p:txBody>
          <a:bodyPr/>
          <a:lstStyle/>
          <a:p>
            <a:r>
              <a:rPr kumimoji="1" lang="ja-JP" altLang="en-US" dirty="0"/>
              <a:t>１　</a:t>
            </a:r>
            <a:r>
              <a:rPr lang="ja-JP" altLang="en-US" dirty="0"/>
              <a:t>自立とは</a:t>
            </a:r>
            <a:endParaRPr kumimoji="1" lang="ja-JP" altLang="en-US" dirty="0"/>
          </a:p>
        </p:txBody>
      </p:sp>
      <p:pic>
        <p:nvPicPr>
          <p:cNvPr id="4" name="図 3" descr="back.png">
            <a:hlinkClick r:id="rId2" action="ppaction://hlinksldjump"/>
            <a:extLst>
              <a:ext uri="{FF2B5EF4-FFF2-40B4-BE49-F238E27FC236}">
                <a16:creationId xmlns:a16="http://schemas.microsoft.com/office/drawing/2014/main" id="{86611676-2DD7-1E22-B60D-D769205A7D88}"/>
              </a:ext>
            </a:extLst>
          </p:cNvPr>
          <p:cNvPicPr>
            <a:picLocks noChangeAspect="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8" name="図 7">
            <a:extLst>
              <a:ext uri="{FF2B5EF4-FFF2-40B4-BE49-F238E27FC236}">
                <a16:creationId xmlns:a16="http://schemas.microsoft.com/office/drawing/2014/main" id="{30622F84-7F76-5626-589B-CC83F1F988DA}"/>
              </a:ext>
            </a:extLst>
          </p:cNvPr>
          <p:cNvPicPr>
            <a:picLocks noChangeAspect="1"/>
          </p:cNvPicPr>
          <p:nvPr/>
        </p:nvPicPr>
        <p:blipFill>
          <a:blip r:embed="rId4"/>
          <a:stretch>
            <a:fillRect/>
          </a:stretch>
        </p:blipFill>
        <p:spPr>
          <a:xfrm>
            <a:off x="1168127" y="773008"/>
            <a:ext cx="6807745" cy="5629248"/>
          </a:xfrm>
          <a:prstGeom prst="rect">
            <a:avLst/>
          </a:prstGeom>
        </p:spPr>
      </p:pic>
    </p:spTree>
    <p:extLst>
      <p:ext uri="{BB962C8B-B14F-4D97-AF65-F5344CB8AC3E}">
        <p14:creationId xmlns:p14="http://schemas.microsoft.com/office/powerpoint/2010/main" val="716412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75357D-3D94-899F-EA4C-48378A616D88}"/>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17B504B-70D1-141C-EA4D-60EB5867AC3A}"/>
              </a:ext>
            </a:extLst>
          </p:cNvPr>
          <p:cNvSpPr>
            <a:spLocks noGrp="1"/>
          </p:cNvSpPr>
          <p:nvPr>
            <p:ph type="sldNum" sz="quarter" idx="12"/>
          </p:nvPr>
        </p:nvSpPr>
        <p:spPr/>
        <p:txBody>
          <a:bodyPr/>
          <a:lstStyle/>
          <a:p>
            <a:fld id="{5AE546C7-DDCC-4C79-B357-34FAB75EF343}" type="slidenum">
              <a:rPr kumimoji="1" lang="ja-JP" altLang="en-US" smtClean="0"/>
              <a:t>25</a:t>
            </a:fld>
            <a:endParaRPr kumimoji="1" lang="ja-JP" altLang="en-US"/>
          </a:p>
        </p:txBody>
      </p:sp>
      <p:sp>
        <p:nvSpPr>
          <p:cNvPr id="3" name="タイトル 2">
            <a:extLst>
              <a:ext uri="{FF2B5EF4-FFF2-40B4-BE49-F238E27FC236}">
                <a16:creationId xmlns:a16="http://schemas.microsoft.com/office/drawing/2014/main" id="{BD4DF831-3D73-6541-7753-3D729EFCCDC8}"/>
              </a:ext>
            </a:extLst>
          </p:cNvPr>
          <p:cNvSpPr>
            <a:spLocks noGrp="1"/>
          </p:cNvSpPr>
          <p:nvPr>
            <p:ph type="title"/>
          </p:nvPr>
        </p:nvSpPr>
        <p:spPr/>
        <p:txBody>
          <a:bodyPr/>
          <a:lstStyle/>
          <a:p>
            <a:r>
              <a:rPr kumimoji="1" lang="ja-JP" altLang="en-US" dirty="0"/>
              <a:t>２　</a:t>
            </a:r>
            <a:r>
              <a:rPr lang="ja-JP" altLang="en-US" dirty="0"/>
              <a:t>青年期を生きる</a:t>
            </a:r>
            <a:endParaRPr kumimoji="1" lang="ja-JP" altLang="en-US" dirty="0"/>
          </a:p>
        </p:txBody>
      </p:sp>
      <p:pic>
        <p:nvPicPr>
          <p:cNvPr id="5" name="図 4">
            <a:extLst>
              <a:ext uri="{FF2B5EF4-FFF2-40B4-BE49-F238E27FC236}">
                <a16:creationId xmlns:a16="http://schemas.microsoft.com/office/drawing/2014/main" id="{75808FF7-95F2-26EA-A669-D914E0D0EB31}"/>
              </a:ext>
            </a:extLst>
          </p:cNvPr>
          <p:cNvPicPr>
            <a:picLocks noChangeAspect="1"/>
          </p:cNvPicPr>
          <p:nvPr/>
        </p:nvPicPr>
        <p:blipFill>
          <a:blip r:embed="rId2"/>
          <a:stretch>
            <a:fillRect/>
          </a:stretch>
        </p:blipFill>
        <p:spPr>
          <a:xfrm>
            <a:off x="984904" y="1053080"/>
            <a:ext cx="7174191" cy="5360420"/>
          </a:xfrm>
          <a:prstGeom prst="rect">
            <a:avLst/>
          </a:prstGeom>
        </p:spPr>
      </p:pic>
    </p:spTree>
    <p:extLst>
      <p:ext uri="{BB962C8B-B14F-4D97-AF65-F5344CB8AC3E}">
        <p14:creationId xmlns:p14="http://schemas.microsoft.com/office/powerpoint/2010/main" val="15684033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691CA5-C935-6DFF-2D6A-3A9C71F45A68}"/>
            </a:ext>
          </a:extLst>
        </p:cNvPr>
        <p:cNvGrpSpPr/>
        <p:nvPr/>
      </p:nvGrpSpPr>
      <p:grpSpPr>
        <a:xfrm>
          <a:off x="0" y="0"/>
          <a:ext cx="0" cy="0"/>
          <a:chOff x="0" y="0"/>
          <a:chExt cx="0" cy="0"/>
        </a:xfrm>
      </p:grpSpPr>
      <p:pic>
        <p:nvPicPr>
          <p:cNvPr id="10" name="図 9">
            <a:extLst>
              <a:ext uri="{FF2B5EF4-FFF2-40B4-BE49-F238E27FC236}">
                <a16:creationId xmlns:a16="http://schemas.microsoft.com/office/drawing/2014/main" id="{F57CBFCB-6980-165B-2DC6-CD357BFADC7C}"/>
              </a:ext>
            </a:extLst>
          </p:cNvPr>
          <p:cNvPicPr>
            <a:picLocks noChangeAspect="1"/>
          </p:cNvPicPr>
          <p:nvPr/>
        </p:nvPicPr>
        <p:blipFill>
          <a:blip r:embed="rId2"/>
          <a:stretch>
            <a:fillRect/>
          </a:stretch>
        </p:blipFill>
        <p:spPr>
          <a:xfrm>
            <a:off x="1119271" y="939800"/>
            <a:ext cx="7154779" cy="5394918"/>
          </a:xfrm>
          <a:prstGeom prst="rect">
            <a:avLst/>
          </a:prstGeom>
        </p:spPr>
      </p:pic>
      <p:sp>
        <p:nvSpPr>
          <p:cNvPr id="2" name="スライド番号プレースホルダー 1">
            <a:extLst>
              <a:ext uri="{FF2B5EF4-FFF2-40B4-BE49-F238E27FC236}">
                <a16:creationId xmlns:a16="http://schemas.microsoft.com/office/drawing/2014/main" id="{799EDA6D-3C31-0E56-F961-029E4328C2E5}"/>
              </a:ext>
            </a:extLst>
          </p:cNvPr>
          <p:cNvSpPr>
            <a:spLocks noGrp="1"/>
          </p:cNvSpPr>
          <p:nvPr>
            <p:ph type="sldNum" sz="quarter" idx="12"/>
          </p:nvPr>
        </p:nvSpPr>
        <p:spPr/>
        <p:txBody>
          <a:bodyPr/>
          <a:lstStyle/>
          <a:p>
            <a:fld id="{5AE546C7-DDCC-4C79-B357-34FAB75EF343}" type="slidenum">
              <a:rPr kumimoji="1" lang="ja-JP" altLang="en-US" smtClean="0"/>
              <a:t>26</a:t>
            </a:fld>
            <a:endParaRPr kumimoji="1" lang="ja-JP" altLang="en-US"/>
          </a:p>
        </p:txBody>
      </p:sp>
      <p:sp>
        <p:nvSpPr>
          <p:cNvPr id="3" name="タイトル 2">
            <a:extLst>
              <a:ext uri="{FF2B5EF4-FFF2-40B4-BE49-F238E27FC236}">
                <a16:creationId xmlns:a16="http://schemas.microsoft.com/office/drawing/2014/main" id="{946D7786-294A-D582-B092-8F8A9C4B8AC5}"/>
              </a:ext>
            </a:extLst>
          </p:cNvPr>
          <p:cNvSpPr>
            <a:spLocks noGrp="1"/>
          </p:cNvSpPr>
          <p:nvPr>
            <p:ph type="title"/>
          </p:nvPr>
        </p:nvSpPr>
        <p:spPr>
          <a:xfrm>
            <a:off x="6057900" y="179999"/>
            <a:ext cx="3086100" cy="396000"/>
          </a:xfrm>
        </p:spPr>
        <p:txBody>
          <a:bodyPr/>
          <a:lstStyle/>
          <a:p>
            <a:r>
              <a:rPr lang="ja-JP" altLang="en-US" dirty="0"/>
              <a:t>２</a:t>
            </a:r>
            <a:r>
              <a:rPr kumimoji="1" lang="ja-JP" altLang="en-US" dirty="0"/>
              <a:t>　</a:t>
            </a:r>
            <a:r>
              <a:rPr lang="ja-JP" altLang="en-US" dirty="0"/>
              <a:t>青年期を生きる</a:t>
            </a:r>
            <a:endParaRPr kumimoji="1" lang="ja-JP" altLang="en-US" dirty="0"/>
          </a:p>
        </p:txBody>
      </p:sp>
      <p:pic>
        <p:nvPicPr>
          <p:cNvPr id="4" name="図 3" descr="back.png">
            <a:hlinkClick r:id="rId3" action="ppaction://hlinksldjump"/>
            <a:extLst>
              <a:ext uri="{FF2B5EF4-FFF2-40B4-BE49-F238E27FC236}">
                <a16:creationId xmlns:a16="http://schemas.microsoft.com/office/drawing/2014/main" id="{8835C35E-6B11-55B1-86F3-1090813EFF8C}"/>
              </a:ext>
            </a:extLst>
          </p:cNvPr>
          <p:cNvPicPr>
            <a:picLocks noChangeAspect="1"/>
          </p:cNvPicPr>
          <p:nvPr/>
        </p:nvPicPr>
        <p:blipFill>
          <a:blip r:embed="rId4">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6684142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6B4BB2-390D-3051-26F3-B0A5D6F6EF74}"/>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E93D8FA1-C3DD-5B05-E1D6-52518A388028}"/>
              </a:ext>
            </a:extLst>
          </p:cNvPr>
          <p:cNvSpPr>
            <a:spLocks noGrp="1"/>
          </p:cNvSpPr>
          <p:nvPr>
            <p:ph type="sldNum" sz="quarter" idx="12"/>
          </p:nvPr>
        </p:nvSpPr>
        <p:spPr/>
        <p:txBody>
          <a:bodyPr/>
          <a:lstStyle/>
          <a:p>
            <a:fld id="{5AE546C7-DDCC-4C79-B357-34FAB75EF343}" type="slidenum">
              <a:rPr kumimoji="1" lang="ja-JP" altLang="en-US" smtClean="0"/>
              <a:t>27</a:t>
            </a:fld>
            <a:endParaRPr kumimoji="1" lang="ja-JP" altLang="en-US"/>
          </a:p>
        </p:txBody>
      </p:sp>
      <p:sp>
        <p:nvSpPr>
          <p:cNvPr id="3" name="タイトル 2">
            <a:extLst>
              <a:ext uri="{FF2B5EF4-FFF2-40B4-BE49-F238E27FC236}">
                <a16:creationId xmlns:a16="http://schemas.microsoft.com/office/drawing/2014/main" id="{3F5B1938-6D52-CEDB-73EF-208CC0DF5E8A}"/>
              </a:ext>
            </a:extLst>
          </p:cNvPr>
          <p:cNvSpPr>
            <a:spLocks noGrp="1"/>
          </p:cNvSpPr>
          <p:nvPr>
            <p:ph type="title"/>
          </p:nvPr>
        </p:nvSpPr>
        <p:spPr/>
        <p:txBody>
          <a:bodyPr/>
          <a:lstStyle/>
          <a:p>
            <a:r>
              <a:rPr lang="ja-JP" altLang="en-US" dirty="0"/>
              <a:t>３</a:t>
            </a:r>
            <a:r>
              <a:rPr kumimoji="1" lang="ja-JP" altLang="en-US" dirty="0"/>
              <a:t>　</a:t>
            </a:r>
            <a:r>
              <a:rPr lang="ja-JP" altLang="en-US" dirty="0"/>
              <a:t>共に生きる</a:t>
            </a:r>
            <a:endParaRPr kumimoji="1" lang="ja-JP" altLang="en-US" dirty="0"/>
          </a:p>
        </p:txBody>
      </p:sp>
      <p:pic>
        <p:nvPicPr>
          <p:cNvPr id="7" name="図 6">
            <a:extLst>
              <a:ext uri="{FF2B5EF4-FFF2-40B4-BE49-F238E27FC236}">
                <a16:creationId xmlns:a16="http://schemas.microsoft.com/office/drawing/2014/main" id="{AE4D17A4-0084-5F4D-6B01-5F2ABC47F877}"/>
              </a:ext>
            </a:extLst>
          </p:cNvPr>
          <p:cNvPicPr>
            <a:picLocks noChangeAspect="1"/>
          </p:cNvPicPr>
          <p:nvPr/>
        </p:nvPicPr>
        <p:blipFill>
          <a:blip r:embed="rId2"/>
          <a:stretch>
            <a:fillRect/>
          </a:stretch>
        </p:blipFill>
        <p:spPr>
          <a:xfrm>
            <a:off x="88845" y="2343172"/>
            <a:ext cx="8966309" cy="2749527"/>
          </a:xfrm>
          <a:prstGeom prst="rect">
            <a:avLst/>
          </a:prstGeom>
        </p:spPr>
      </p:pic>
    </p:spTree>
    <p:extLst>
      <p:ext uri="{BB962C8B-B14F-4D97-AF65-F5344CB8AC3E}">
        <p14:creationId xmlns:p14="http://schemas.microsoft.com/office/powerpoint/2010/main" val="32932482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088C6F-7651-A244-77DD-4C5033972599}"/>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1101FE1A-C126-3F72-A02E-3A45CE979A98}"/>
              </a:ext>
            </a:extLst>
          </p:cNvPr>
          <p:cNvSpPr>
            <a:spLocks noGrp="1"/>
          </p:cNvSpPr>
          <p:nvPr>
            <p:ph type="sldNum" sz="quarter" idx="12"/>
          </p:nvPr>
        </p:nvSpPr>
        <p:spPr/>
        <p:txBody>
          <a:bodyPr/>
          <a:lstStyle/>
          <a:p>
            <a:fld id="{5AE546C7-DDCC-4C79-B357-34FAB75EF343}" type="slidenum">
              <a:rPr kumimoji="1" lang="ja-JP" altLang="en-US" smtClean="0"/>
              <a:t>28</a:t>
            </a:fld>
            <a:endParaRPr kumimoji="1" lang="ja-JP" altLang="en-US"/>
          </a:p>
        </p:txBody>
      </p:sp>
      <p:sp>
        <p:nvSpPr>
          <p:cNvPr id="3" name="タイトル 2">
            <a:extLst>
              <a:ext uri="{FF2B5EF4-FFF2-40B4-BE49-F238E27FC236}">
                <a16:creationId xmlns:a16="http://schemas.microsoft.com/office/drawing/2014/main" id="{5F3D8288-D989-EE25-121F-13A7762DE01D}"/>
              </a:ext>
            </a:extLst>
          </p:cNvPr>
          <p:cNvSpPr>
            <a:spLocks noGrp="1"/>
          </p:cNvSpPr>
          <p:nvPr>
            <p:ph type="title"/>
          </p:nvPr>
        </p:nvSpPr>
        <p:spPr>
          <a:xfrm>
            <a:off x="6731000" y="179999"/>
            <a:ext cx="2413000" cy="396000"/>
          </a:xfrm>
        </p:spPr>
        <p:txBody>
          <a:bodyPr/>
          <a:lstStyle/>
          <a:p>
            <a:r>
              <a:rPr kumimoji="1" lang="ja-JP" altLang="en-US" dirty="0"/>
              <a:t>３　</a:t>
            </a:r>
            <a:r>
              <a:rPr lang="ja-JP" altLang="en-US" dirty="0"/>
              <a:t>共に生きる</a:t>
            </a:r>
            <a:endParaRPr kumimoji="1" lang="ja-JP" altLang="en-US" dirty="0"/>
          </a:p>
        </p:txBody>
      </p:sp>
      <p:pic>
        <p:nvPicPr>
          <p:cNvPr id="6" name="図 5">
            <a:extLst>
              <a:ext uri="{FF2B5EF4-FFF2-40B4-BE49-F238E27FC236}">
                <a16:creationId xmlns:a16="http://schemas.microsoft.com/office/drawing/2014/main" id="{61F102CA-20ED-6EC1-AE37-D39535937CC0}"/>
              </a:ext>
            </a:extLst>
          </p:cNvPr>
          <p:cNvPicPr>
            <a:picLocks noChangeAspect="1"/>
          </p:cNvPicPr>
          <p:nvPr/>
        </p:nvPicPr>
        <p:blipFill>
          <a:blip r:embed="rId2"/>
          <a:stretch>
            <a:fillRect/>
          </a:stretch>
        </p:blipFill>
        <p:spPr>
          <a:xfrm>
            <a:off x="24036" y="2329228"/>
            <a:ext cx="9119964" cy="2826972"/>
          </a:xfrm>
          <a:prstGeom prst="rect">
            <a:avLst/>
          </a:prstGeom>
        </p:spPr>
      </p:pic>
      <p:pic>
        <p:nvPicPr>
          <p:cNvPr id="7" name="図 6" descr="back.png">
            <a:hlinkClick r:id="rId3" action="ppaction://hlinksldjump"/>
            <a:extLst>
              <a:ext uri="{FF2B5EF4-FFF2-40B4-BE49-F238E27FC236}">
                <a16:creationId xmlns:a16="http://schemas.microsoft.com/office/drawing/2014/main" id="{396D4739-D74F-5B78-D50C-22D6E43EAB1D}"/>
              </a:ext>
            </a:extLst>
          </p:cNvPr>
          <p:cNvPicPr>
            <a:picLocks noChangeAspect="1"/>
          </p:cNvPicPr>
          <p:nvPr/>
        </p:nvPicPr>
        <p:blipFill>
          <a:blip r:embed="rId4">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24431772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3</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p:txBody>
          <a:bodyPr/>
          <a:lstStyle/>
          <a:p>
            <a:r>
              <a:rPr lang="ja-JP" altLang="en-US" dirty="0"/>
              <a:t>１　自立とは</a:t>
            </a:r>
            <a:endParaRPr kumimoji="1" lang="ja-JP" altLang="en-US" dirty="0"/>
          </a:p>
        </p:txBody>
      </p:sp>
      <p:sp>
        <p:nvSpPr>
          <p:cNvPr id="2" name="テキスト プレースホルダー 1">
            <a:extLst>
              <a:ext uri="{FF2B5EF4-FFF2-40B4-BE49-F238E27FC236}">
                <a16:creationId xmlns:a16="http://schemas.microsoft.com/office/drawing/2014/main" id="{D4B7D69F-D0F1-842C-CA69-D937B60BFCAA}"/>
              </a:ext>
            </a:extLst>
          </p:cNvPr>
          <p:cNvSpPr>
            <a:spLocks noGrp="1"/>
          </p:cNvSpPr>
          <p:nvPr>
            <p:ph type="body" sz="quarter" idx="15"/>
          </p:nvPr>
        </p:nvSpPr>
        <p:spPr>
          <a:xfrm>
            <a:off x="189311" y="1771384"/>
            <a:ext cx="8464550" cy="818056"/>
          </a:xfrm>
        </p:spPr>
        <p:txBody>
          <a:bodyPr>
            <a:noAutofit/>
          </a:bodyPr>
          <a:lstStyle/>
          <a:p>
            <a:pPr marL="539750" indent="-539750"/>
            <a:r>
              <a:rPr kumimoji="1" lang="ja-JP" altLang="en-US" dirty="0"/>
              <a:t>①生活的自立</a:t>
            </a:r>
            <a:endParaRPr kumimoji="1" lang="en-US" altLang="ja-JP" dirty="0"/>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163183" y="1038884"/>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8" name="テキスト プレースホルダー 10">
            <a:extLst>
              <a:ext uri="{FF2B5EF4-FFF2-40B4-BE49-F238E27FC236}">
                <a16:creationId xmlns:a16="http://schemas.microsoft.com/office/drawing/2014/main" id="{8614AFCF-45BD-1072-FF7D-B43ACFB07403}"/>
              </a:ext>
            </a:extLst>
          </p:cNvPr>
          <p:cNvSpPr txBox="1">
            <a:spLocks/>
          </p:cNvSpPr>
          <p:nvPr/>
        </p:nvSpPr>
        <p:spPr>
          <a:xfrm>
            <a:off x="695700" y="1046214"/>
            <a:ext cx="8285117" cy="725169"/>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0"/>
              </a:spcBef>
              <a:buFontTx/>
              <a:buNone/>
              <a:defRPr kumimoji="1" sz="3200" b="1"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3000" dirty="0"/>
              <a:t>１</a:t>
            </a:r>
            <a:r>
              <a:rPr lang="en-US" altLang="ja-JP" sz="3000" dirty="0"/>
              <a:t>.</a:t>
            </a:r>
            <a:r>
              <a:rPr lang="ja-JP" altLang="en-US" sz="3000" dirty="0"/>
              <a:t>自立の５つの要素とその説明文を線で結ぼう。</a:t>
            </a:r>
            <a:endParaRPr lang="en-US" altLang="ja-JP" sz="3000" dirty="0"/>
          </a:p>
          <a:p>
            <a:r>
              <a:rPr lang="ja-JP" altLang="en-US" sz="3000" dirty="0"/>
              <a:t>　　　　　　　　　　　　　　　　　　　　　　　　　</a:t>
            </a:r>
            <a:r>
              <a:rPr lang="ja-JP" altLang="en-US" sz="3000" b="0" dirty="0"/>
              <a:t>（</a:t>
            </a:r>
            <a:r>
              <a:rPr lang="en-US" altLang="ja-JP" sz="3000" b="0" dirty="0"/>
              <a:t>1/10</a:t>
            </a:r>
            <a:r>
              <a:rPr lang="ja-JP" altLang="en-US" sz="3000" b="0" dirty="0"/>
              <a:t>）</a:t>
            </a:r>
          </a:p>
        </p:txBody>
      </p:sp>
      <p:sp>
        <p:nvSpPr>
          <p:cNvPr id="9" name="コンテンツ プレースホルダー 8">
            <a:extLst>
              <a:ext uri="{FF2B5EF4-FFF2-40B4-BE49-F238E27FC236}">
                <a16:creationId xmlns:a16="http://schemas.microsoft.com/office/drawing/2014/main" id="{BCD96D4B-3E2E-5376-D458-4D6DFD9BF780}"/>
              </a:ext>
            </a:extLst>
          </p:cNvPr>
          <p:cNvSpPr txBox="1">
            <a:spLocks/>
          </p:cNvSpPr>
          <p:nvPr/>
        </p:nvSpPr>
        <p:spPr>
          <a:xfrm>
            <a:off x="189311" y="2488268"/>
            <a:ext cx="8774689" cy="3912531"/>
          </a:xfrm>
          <a:prstGeom prst="roundRect">
            <a:avLst>
              <a:gd name="adj" fmla="val 4090"/>
            </a:avLst>
          </a:prstGeom>
          <a:ln w="28575">
            <a:solidFill>
              <a:srgbClr val="F75462"/>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pPr>
            <a:r>
              <a:rPr lang="ja-JP" altLang="en-US" sz="3000" b="1" dirty="0"/>
              <a:t>ア　</a:t>
            </a:r>
            <a:r>
              <a:rPr lang="ja-JP" altLang="en-US" sz="3000" dirty="0"/>
              <a:t>自分の考えを持って的確に判断し行動できる。</a:t>
            </a:r>
          </a:p>
          <a:p>
            <a:pPr marL="623888" indent="-623888">
              <a:lnSpc>
                <a:spcPct val="100000"/>
              </a:lnSpc>
            </a:pPr>
            <a:r>
              <a:rPr lang="ja-JP" altLang="en-US" sz="3000" b="1" dirty="0"/>
              <a:t>イ　</a:t>
            </a:r>
            <a:r>
              <a:rPr lang="ja-JP" altLang="en-US" sz="3000" dirty="0"/>
              <a:t>自分の欲求を押しつけるのではなく，相手の気持ちを思いやり，親密な深い関係を築いていける。</a:t>
            </a:r>
            <a:endParaRPr lang="en-US" altLang="ja-JP" sz="3000" dirty="0"/>
          </a:p>
          <a:p>
            <a:pPr marL="623888" marR="0" lvl="0" indent="-623888" algn="l" defTabSz="457200" rtl="0" eaLnBrk="1" fontAlgn="auto" latinLnBrk="0" hangingPunct="1">
              <a:lnSpc>
                <a:spcPct val="100000"/>
              </a:lnSpc>
              <a:spcBef>
                <a:spcPts val="0"/>
              </a:spcBef>
              <a:spcAft>
                <a:spcPts val="0"/>
              </a:spcAft>
              <a:buClrTx/>
              <a:buSzTx/>
              <a:buFontTx/>
              <a:buNone/>
              <a:tabLst/>
              <a:defRPr/>
            </a:pPr>
            <a:r>
              <a:rPr kumimoji="0" lang="ja-JP" altLang="en-US" sz="3000" b="1" i="0" u="none" strike="noStrike" kern="1200" cap="none" spc="0" normalizeH="0" baseline="0" noProof="0" dirty="0">
                <a:ln>
                  <a:noFill/>
                </a:ln>
                <a:solidFill>
                  <a:prstClr val="black"/>
                </a:solidFill>
                <a:effectLst/>
                <a:uLnTx/>
                <a:uFillTx/>
              </a:rPr>
              <a:t>ウ</a:t>
            </a:r>
            <a:r>
              <a:rPr kumimoji="0" lang="ja-JP" altLang="en-US" sz="3000" dirty="0">
                <a:solidFill>
                  <a:prstClr val="black"/>
                </a:solidFill>
              </a:rPr>
              <a:t>　</a:t>
            </a:r>
            <a:r>
              <a:rPr kumimoji="0" lang="ja-JP" altLang="en-US" sz="3000" b="0" i="0" u="none" strike="noStrike" kern="1200" cap="none" spc="0" normalizeH="0" baseline="0" noProof="0" dirty="0">
                <a:ln>
                  <a:noFill/>
                </a:ln>
                <a:solidFill>
                  <a:prstClr val="black"/>
                </a:solidFill>
                <a:effectLst/>
                <a:uLnTx/>
                <a:uFillTx/>
              </a:rPr>
              <a:t>市民としての意識を持ち，自分のことだけでなく社会や他の人のことを考え協力し行動できる。</a:t>
            </a:r>
            <a:endParaRPr kumimoji="0" lang="en-US" altLang="ja-JP" sz="3000" b="0" i="0" u="none" strike="noStrike" kern="1200" cap="none" spc="0" normalizeH="0" baseline="0" noProof="0" dirty="0">
              <a:ln>
                <a:noFill/>
              </a:ln>
              <a:solidFill>
                <a:prstClr val="black"/>
              </a:solidFill>
              <a:effectLst/>
              <a:uLnTx/>
              <a:uFillTx/>
            </a:endParaRPr>
          </a:p>
          <a:p>
            <a:pPr>
              <a:lnSpc>
                <a:spcPct val="100000"/>
              </a:lnSpc>
            </a:pPr>
            <a:r>
              <a:rPr lang="ja-JP" altLang="en-US" sz="3000" b="1" dirty="0"/>
              <a:t>エ　</a:t>
            </a:r>
            <a:r>
              <a:rPr lang="ja-JP" altLang="en-US" sz="3000" dirty="0"/>
              <a:t>毎日の生活を自分で管理し，健康で快適な暮らし  </a:t>
            </a:r>
            <a:endParaRPr lang="en-US" altLang="ja-JP" sz="3000" dirty="0"/>
          </a:p>
          <a:p>
            <a:pPr>
              <a:lnSpc>
                <a:spcPct val="100000"/>
              </a:lnSpc>
            </a:pPr>
            <a:r>
              <a:rPr lang="en-US" altLang="ja-JP" sz="3000" dirty="0"/>
              <a:t>     </a:t>
            </a:r>
            <a:r>
              <a:rPr lang="ja-JP" altLang="en-US" sz="3000" dirty="0"/>
              <a:t>を営める。</a:t>
            </a:r>
            <a:endParaRPr lang="en-US" altLang="ja-JP" sz="3000" dirty="0"/>
          </a:p>
          <a:p>
            <a:pPr marL="623888" indent="-623888" defTabSz="457200">
              <a:lnSpc>
                <a:spcPct val="100000"/>
              </a:lnSpc>
              <a:defRPr/>
            </a:pPr>
            <a:r>
              <a:rPr lang="ja-JP" altLang="en-US" sz="3000" b="1" dirty="0"/>
              <a:t>オ　</a:t>
            </a:r>
            <a:r>
              <a:rPr lang="ja-JP" altLang="en-US" sz="3000" dirty="0"/>
              <a:t>職業に就き，働いて収入を得ることができる。</a:t>
            </a:r>
          </a:p>
          <a:p>
            <a:pPr marL="623888" marR="0" lvl="0" indent="-623888" algn="l" defTabSz="457200" rtl="0" eaLnBrk="1" fontAlgn="auto" latinLnBrk="0" hangingPunct="1">
              <a:lnSpc>
                <a:spcPct val="100000"/>
              </a:lnSpc>
              <a:spcBef>
                <a:spcPts val="0"/>
              </a:spcBef>
              <a:spcAft>
                <a:spcPts val="0"/>
              </a:spcAft>
              <a:buClrTx/>
              <a:buSzTx/>
              <a:buFontTx/>
              <a:buNone/>
              <a:tabLst/>
              <a:defRPr/>
            </a:pPr>
            <a:endParaRPr lang="ja-JP" altLang="en-US" sz="3000" dirty="0"/>
          </a:p>
        </p:txBody>
      </p:sp>
    </p:spTree>
    <p:extLst>
      <p:ext uri="{BB962C8B-B14F-4D97-AF65-F5344CB8AC3E}">
        <p14:creationId xmlns:p14="http://schemas.microsoft.com/office/powerpoint/2010/main" val="32025720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4</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p:txBody>
          <a:bodyPr/>
          <a:lstStyle/>
          <a:p>
            <a:r>
              <a:rPr lang="ja-JP" altLang="en-US" dirty="0"/>
              <a:t>１　自立とは</a:t>
            </a:r>
            <a:endParaRPr kumimoji="1" lang="ja-JP" altLang="en-US" dirty="0"/>
          </a:p>
        </p:txBody>
      </p:sp>
      <p:sp>
        <p:nvSpPr>
          <p:cNvPr id="2" name="テキスト プレースホルダー 1">
            <a:extLst>
              <a:ext uri="{FF2B5EF4-FFF2-40B4-BE49-F238E27FC236}">
                <a16:creationId xmlns:a16="http://schemas.microsoft.com/office/drawing/2014/main" id="{D4B7D69F-D0F1-842C-CA69-D937B60BFCAA}"/>
              </a:ext>
            </a:extLst>
          </p:cNvPr>
          <p:cNvSpPr>
            <a:spLocks noGrp="1"/>
          </p:cNvSpPr>
          <p:nvPr>
            <p:ph type="body" sz="quarter" idx="15"/>
          </p:nvPr>
        </p:nvSpPr>
        <p:spPr/>
        <p:txBody>
          <a:bodyPr>
            <a:noAutofit/>
          </a:bodyPr>
          <a:lstStyle/>
          <a:p>
            <a:pPr marL="539750" indent="-539750"/>
            <a:r>
              <a:rPr kumimoji="1" lang="ja-JP" altLang="en-US" dirty="0"/>
              <a:t>①生活的自立</a:t>
            </a:r>
            <a:endParaRPr kumimoji="1" lang="en-US" altLang="ja-JP" dirty="0"/>
          </a:p>
        </p:txBody>
      </p:sp>
      <p:sp>
        <p:nvSpPr>
          <p:cNvPr id="7" name="テキスト プレースホルダー 6">
            <a:extLst>
              <a:ext uri="{FF2B5EF4-FFF2-40B4-BE49-F238E27FC236}">
                <a16:creationId xmlns:a16="http://schemas.microsoft.com/office/drawing/2014/main" id="{2360739B-D171-5F97-B3A1-ED4A30D3C08D}"/>
              </a:ext>
            </a:extLst>
          </p:cNvPr>
          <p:cNvSpPr>
            <a:spLocks noGrp="1"/>
          </p:cNvSpPr>
          <p:nvPr>
            <p:ph type="body" sz="quarter" idx="16"/>
          </p:nvPr>
        </p:nvSpPr>
        <p:spPr>
          <a:xfrm>
            <a:off x="718960" y="231273"/>
            <a:ext cx="2592280" cy="455453"/>
          </a:xfrm>
        </p:spPr>
        <p:txBody>
          <a:bodyPr/>
          <a:lstStyle/>
          <a:p>
            <a:r>
              <a:rPr kumimoji="0" lang="en-US" altLang="ja-JP" b="0" i="0" u="none" strike="noStrike" kern="1200" cap="none" spc="0" normalizeH="0" baseline="0" noProof="0" dirty="0">
                <a:ln>
                  <a:noFill/>
                </a:ln>
                <a:solidFill>
                  <a:prstClr val="black"/>
                </a:solidFill>
                <a:effectLst/>
                <a:uLnTx/>
                <a:uFillTx/>
              </a:rPr>
              <a:t> </a:t>
            </a:r>
            <a:r>
              <a:rPr kumimoji="0" lang="en-US" altLang="ja-JP" i="0" u="none" strike="noStrike" kern="1200" cap="none" spc="0" normalizeH="0" baseline="0" noProof="0" dirty="0">
                <a:ln>
                  <a:noFill/>
                </a:ln>
                <a:solidFill>
                  <a:prstClr val="black"/>
                </a:solidFill>
                <a:effectLst/>
                <a:uLnTx/>
                <a:uFillTx/>
              </a:rPr>
              <a:t>1.</a:t>
            </a:r>
            <a:r>
              <a:rPr lang="ja-JP" altLang="en-US" b="0" dirty="0"/>
              <a:t>（</a:t>
            </a:r>
            <a:r>
              <a:rPr lang="en-US" altLang="ja-JP" b="0" dirty="0"/>
              <a:t>2/10</a:t>
            </a:r>
            <a:r>
              <a:rPr lang="ja-JP" altLang="en-US" b="0" dirty="0"/>
              <a:t>）</a:t>
            </a:r>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198786" y="239474"/>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5" name="正方形/長方形 4">
            <a:extLst>
              <a:ext uri="{FF2B5EF4-FFF2-40B4-BE49-F238E27FC236}">
                <a16:creationId xmlns:a16="http://schemas.microsoft.com/office/drawing/2014/main" id="{47D11870-F036-18B5-5B25-4DBEF5B3130B}"/>
              </a:ext>
            </a:extLst>
          </p:cNvPr>
          <p:cNvSpPr/>
          <p:nvPr/>
        </p:nvSpPr>
        <p:spPr>
          <a:xfrm>
            <a:off x="198786" y="2980594"/>
            <a:ext cx="8620779" cy="2567476"/>
          </a:xfrm>
          <a:prstGeom prst="rect">
            <a:avLst/>
          </a:prstGeom>
          <a:solidFill>
            <a:schemeClr val="bg1"/>
          </a:solidFill>
          <a:ln w="38100">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811213" lvl="0" indent="-811213" defTabSz="1244600">
              <a:spcBef>
                <a:spcPct val="0"/>
              </a:spcBef>
              <a:buNone/>
              <a:tabLst>
                <a:tab pos="720725" algn="l"/>
                <a:tab pos="811213" algn="l"/>
              </a:tabLst>
            </a:pPr>
            <a:r>
              <a:rPr kumimoji="1" lang="ja-JP" altLang="en-US" sz="4000" b="1" dirty="0">
                <a:solidFill>
                  <a:srgbClr val="005AFF"/>
                </a:solidFill>
                <a:latin typeface="ＭＳ Ｐゴシック" panose="020B0600070205080204" pitchFamily="50" charset="-128"/>
                <a:ea typeface="ＭＳ Ｐゴシック" panose="020B0600070205080204" pitchFamily="50" charset="-128"/>
              </a:rPr>
              <a:t>エ</a:t>
            </a:r>
            <a:r>
              <a:rPr kumimoji="1" lang="ja-JP" altLang="en-US" sz="4000" b="1" dirty="0">
                <a:solidFill>
                  <a:schemeClr val="tx1"/>
                </a:solidFill>
                <a:latin typeface="ＭＳ Ｐゴシック" panose="020B0600070205080204" pitchFamily="50" charset="-128"/>
                <a:ea typeface="ＭＳ Ｐゴシック" panose="020B0600070205080204" pitchFamily="50" charset="-128"/>
              </a:rPr>
              <a:t>　</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毎日の生活を自己管理し，健康で快適な暮らしを営める。</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p:txBody>
      </p:sp>
      <p:cxnSp>
        <p:nvCxnSpPr>
          <p:cNvPr id="6" name="直線コネクタ 5">
            <a:extLst>
              <a:ext uri="{FF2B5EF4-FFF2-40B4-BE49-F238E27FC236}">
                <a16:creationId xmlns:a16="http://schemas.microsoft.com/office/drawing/2014/main" id="{3146A2CD-20A9-49D7-2C3A-75C676074D96}"/>
              </a:ext>
            </a:extLst>
          </p:cNvPr>
          <p:cNvCxnSpPr>
            <a:cxnSpLocks/>
          </p:cNvCxnSpPr>
          <p:nvPr/>
        </p:nvCxnSpPr>
        <p:spPr>
          <a:xfrm flipH="1">
            <a:off x="721686" y="2149352"/>
            <a:ext cx="2162287" cy="1452283"/>
          </a:xfrm>
          <a:prstGeom prst="line">
            <a:avLst/>
          </a:prstGeom>
          <a:ln w="38100">
            <a:solidFill>
              <a:srgbClr val="005A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28035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5</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p:txBody>
          <a:bodyPr/>
          <a:lstStyle/>
          <a:p>
            <a:r>
              <a:rPr lang="ja-JP" altLang="en-US" dirty="0"/>
              <a:t>１　自立とは</a:t>
            </a:r>
            <a:endParaRPr kumimoji="1" lang="ja-JP" altLang="en-US" dirty="0"/>
          </a:p>
        </p:txBody>
      </p:sp>
      <p:sp>
        <p:nvSpPr>
          <p:cNvPr id="2" name="テキスト プレースホルダー 1">
            <a:extLst>
              <a:ext uri="{FF2B5EF4-FFF2-40B4-BE49-F238E27FC236}">
                <a16:creationId xmlns:a16="http://schemas.microsoft.com/office/drawing/2014/main" id="{D4B7D69F-D0F1-842C-CA69-D937B60BFCAA}"/>
              </a:ext>
            </a:extLst>
          </p:cNvPr>
          <p:cNvSpPr>
            <a:spLocks noGrp="1"/>
          </p:cNvSpPr>
          <p:nvPr>
            <p:ph type="body" sz="quarter" idx="15"/>
          </p:nvPr>
        </p:nvSpPr>
        <p:spPr>
          <a:xfrm>
            <a:off x="132283" y="1459144"/>
            <a:ext cx="8410775" cy="728661"/>
          </a:xfrm>
        </p:spPr>
        <p:txBody>
          <a:bodyPr>
            <a:noAutofit/>
          </a:bodyPr>
          <a:lstStyle/>
          <a:p>
            <a:pPr marL="539750" indent="-539750"/>
            <a:r>
              <a:rPr lang="ja-JP" altLang="en-US" dirty="0"/>
              <a:t>②精神</a:t>
            </a:r>
            <a:r>
              <a:rPr kumimoji="1" lang="ja-JP" altLang="en-US" dirty="0"/>
              <a:t>的自立</a:t>
            </a:r>
            <a:endParaRPr kumimoji="1" lang="en-US" altLang="ja-JP" dirty="0"/>
          </a:p>
        </p:txBody>
      </p:sp>
      <p:sp>
        <p:nvSpPr>
          <p:cNvPr id="5" name="テキスト プレースホルダー 4">
            <a:extLst>
              <a:ext uri="{FF2B5EF4-FFF2-40B4-BE49-F238E27FC236}">
                <a16:creationId xmlns:a16="http://schemas.microsoft.com/office/drawing/2014/main" id="{98122682-EFB6-ACA9-9242-58E6612593E7}"/>
              </a:ext>
            </a:extLst>
          </p:cNvPr>
          <p:cNvSpPr>
            <a:spLocks noGrp="1"/>
          </p:cNvSpPr>
          <p:nvPr>
            <p:ph type="body" sz="quarter" idx="16"/>
          </p:nvPr>
        </p:nvSpPr>
        <p:spPr>
          <a:xfrm>
            <a:off x="655182" y="637395"/>
            <a:ext cx="8488817" cy="831044"/>
          </a:xfrm>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ja-JP" altLang="en-US" sz="3000" dirty="0"/>
              <a:t>１</a:t>
            </a:r>
            <a:r>
              <a:rPr lang="en-US" altLang="ja-JP" sz="3000" dirty="0"/>
              <a:t>.</a:t>
            </a:r>
            <a:r>
              <a:rPr lang="ja-JP" altLang="en-US" sz="3000" dirty="0"/>
              <a:t>自立の５つの要素とその説明文を線で結ぼう。</a:t>
            </a:r>
            <a:endParaRPr lang="en-US" altLang="ja-JP" sz="3000" dirty="0"/>
          </a:p>
          <a:p>
            <a:pPr marL="0" marR="0" lvl="0" indent="0" algn="l" defTabSz="457200" rtl="0" eaLnBrk="1" fontAlgn="auto" latinLnBrk="0" hangingPunct="1">
              <a:lnSpc>
                <a:spcPct val="100000"/>
              </a:lnSpc>
              <a:spcBef>
                <a:spcPts val="0"/>
              </a:spcBef>
              <a:spcAft>
                <a:spcPts val="0"/>
              </a:spcAft>
              <a:buClrTx/>
              <a:buSzTx/>
              <a:buFontTx/>
              <a:buNone/>
              <a:tabLst/>
              <a:defRPr/>
            </a:pPr>
            <a:r>
              <a:rPr lang="ja-JP" altLang="en-US" sz="3000" dirty="0"/>
              <a:t>　　　　　　　　　　　　　　　　　　　　　　　　　　</a:t>
            </a:r>
            <a:r>
              <a:rPr lang="ja-JP" altLang="en-US" sz="3000" b="0" dirty="0"/>
              <a:t>（</a:t>
            </a:r>
            <a:r>
              <a:rPr lang="en-US" altLang="ja-JP" sz="3000" b="0" dirty="0"/>
              <a:t>3/10</a:t>
            </a:r>
            <a:r>
              <a:rPr lang="ja-JP" altLang="en-US" sz="3000" b="0" dirty="0"/>
              <a:t>）</a:t>
            </a:r>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132283" y="637600"/>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6" name="コンテンツ プレースホルダー 8">
            <a:extLst>
              <a:ext uri="{FF2B5EF4-FFF2-40B4-BE49-F238E27FC236}">
                <a16:creationId xmlns:a16="http://schemas.microsoft.com/office/drawing/2014/main" id="{B38A7D74-2F41-11BD-5C76-704B9A0CC0EC}"/>
              </a:ext>
            </a:extLst>
          </p:cNvPr>
          <p:cNvSpPr txBox="1">
            <a:spLocks/>
          </p:cNvSpPr>
          <p:nvPr/>
        </p:nvSpPr>
        <p:spPr>
          <a:xfrm>
            <a:off x="189311" y="2488268"/>
            <a:ext cx="8774689" cy="3912531"/>
          </a:xfrm>
          <a:prstGeom prst="roundRect">
            <a:avLst>
              <a:gd name="adj" fmla="val 4090"/>
            </a:avLst>
          </a:prstGeom>
          <a:ln w="28575">
            <a:solidFill>
              <a:srgbClr val="F75462"/>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pPr>
            <a:r>
              <a:rPr lang="ja-JP" altLang="en-US" sz="3000" b="1" dirty="0"/>
              <a:t>ア　</a:t>
            </a:r>
            <a:r>
              <a:rPr lang="ja-JP" altLang="en-US" sz="3000" dirty="0"/>
              <a:t>自分の考えを持って的確に判断し行動できる。</a:t>
            </a:r>
          </a:p>
          <a:p>
            <a:pPr marL="623888" indent="-623888">
              <a:lnSpc>
                <a:spcPct val="100000"/>
              </a:lnSpc>
            </a:pPr>
            <a:r>
              <a:rPr lang="ja-JP" altLang="en-US" sz="3000" b="1" dirty="0"/>
              <a:t>イ　</a:t>
            </a:r>
            <a:r>
              <a:rPr lang="ja-JP" altLang="en-US" sz="3000" dirty="0"/>
              <a:t>自分の欲求を押しつけるのではなく，相手の気持ちを思いやり，親密な深い関係を築いていける。</a:t>
            </a:r>
            <a:endParaRPr lang="en-US" altLang="ja-JP" sz="3000" dirty="0"/>
          </a:p>
          <a:p>
            <a:pPr marL="623888" marR="0" lvl="0" indent="-623888" algn="l" defTabSz="457200" rtl="0" eaLnBrk="1" fontAlgn="auto" latinLnBrk="0" hangingPunct="1">
              <a:lnSpc>
                <a:spcPct val="100000"/>
              </a:lnSpc>
              <a:spcBef>
                <a:spcPts val="0"/>
              </a:spcBef>
              <a:spcAft>
                <a:spcPts val="0"/>
              </a:spcAft>
              <a:buClrTx/>
              <a:buSzTx/>
              <a:buFontTx/>
              <a:buNone/>
              <a:tabLst/>
              <a:defRPr/>
            </a:pPr>
            <a:r>
              <a:rPr kumimoji="0" lang="ja-JP" altLang="en-US" sz="3000" b="1" i="0" u="none" strike="noStrike" kern="1200" cap="none" spc="0" normalizeH="0" baseline="0" noProof="0" dirty="0">
                <a:ln>
                  <a:noFill/>
                </a:ln>
                <a:solidFill>
                  <a:prstClr val="black"/>
                </a:solidFill>
                <a:effectLst/>
                <a:uLnTx/>
                <a:uFillTx/>
              </a:rPr>
              <a:t>ウ</a:t>
            </a:r>
            <a:r>
              <a:rPr kumimoji="0" lang="ja-JP" altLang="en-US" sz="3000" dirty="0">
                <a:solidFill>
                  <a:prstClr val="black"/>
                </a:solidFill>
              </a:rPr>
              <a:t>　</a:t>
            </a:r>
            <a:r>
              <a:rPr kumimoji="0" lang="ja-JP" altLang="en-US" sz="3000" b="0" i="0" u="none" strike="noStrike" kern="1200" cap="none" spc="0" normalizeH="0" baseline="0" noProof="0" dirty="0">
                <a:ln>
                  <a:noFill/>
                </a:ln>
                <a:solidFill>
                  <a:prstClr val="black"/>
                </a:solidFill>
                <a:effectLst/>
                <a:uLnTx/>
                <a:uFillTx/>
              </a:rPr>
              <a:t>市民としての意識を持ち，自分のことだけでなく社会や他の人のことを考え協力し行動できる。</a:t>
            </a:r>
            <a:endParaRPr kumimoji="0" lang="en-US" altLang="ja-JP" sz="3000" b="0" i="0" u="none" strike="noStrike" kern="1200" cap="none" spc="0" normalizeH="0" baseline="0" noProof="0" dirty="0">
              <a:ln>
                <a:noFill/>
              </a:ln>
              <a:solidFill>
                <a:prstClr val="black"/>
              </a:solidFill>
              <a:effectLst/>
              <a:uLnTx/>
              <a:uFillTx/>
            </a:endParaRPr>
          </a:p>
          <a:p>
            <a:pPr>
              <a:lnSpc>
                <a:spcPct val="100000"/>
              </a:lnSpc>
            </a:pPr>
            <a:r>
              <a:rPr lang="ja-JP" altLang="en-US" sz="3000" b="1" dirty="0"/>
              <a:t>エ　</a:t>
            </a:r>
            <a:r>
              <a:rPr lang="ja-JP" altLang="en-US" sz="3000" dirty="0"/>
              <a:t>毎日の生活を自分で管理し，健康で快適な暮らし  </a:t>
            </a:r>
            <a:endParaRPr lang="en-US" altLang="ja-JP" sz="3000" dirty="0"/>
          </a:p>
          <a:p>
            <a:pPr>
              <a:lnSpc>
                <a:spcPct val="100000"/>
              </a:lnSpc>
            </a:pPr>
            <a:r>
              <a:rPr lang="en-US" altLang="ja-JP" sz="3000" dirty="0"/>
              <a:t>     </a:t>
            </a:r>
            <a:r>
              <a:rPr lang="ja-JP" altLang="en-US" sz="3000" dirty="0"/>
              <a:t>を営める。</a:t>
            </a:r>
            <a:endParaRPr lang="en-US" altLang="ja-JP" sz="3000" dirty="0"/>
          </a:p>
          <a:p>
            <a:pPr marL="623888" indent="-623888" defTabSz="457200">
              <a:lnSpc>
                <a:spcPct val="100000"/>
              </a:lnSpc>
              <a:defRPr/>
            </a:pPr>
            <a:r>
              <a:rPr lang="ja-JP" altLang="en-US" sz="3000" b="1" dirty="0"/>
              <a:t>オ　</a:t>
            </a:r>
            <a:r>
              <a:rPr lang="ja-JP" altLang="en-US" sz="3000" dirty="0"/>
              <a:t>職業に就き，働いて収入を得ることができる。</a:t>
            </a:r>
          </a:p>
          <a:p>
            <a:pPr marL="623888" marR="0" lvl="0" indent="-623888" algn="l" defTabSz="457200" rtl="0" eaLnBrk="1" fontAlgn="auto" latinLnBrk="0" hangingPunct="1">
              <a:lnSpc>
                <a:spcPct val="100000"/>
              </a:lnSpc>
              <a:spcBef>
                <a:spcPts val="0"/>
              </a:spcBef>
              <a:spcAft>
                <a:spcPts val="0"/>
              </a:spcAft>
              <a:buClrTx/>
              <a:buSzTx/>
              <a:buFontTx/>
              <a:buNone/>
              <a:tabLst/>
              <a:defRPr/>
            </a:pPr>
            <a:endParaRPr lang="ja-JP" altLang="en-US" sz="3000" dirty="0"/>
          </a:p>
        </p:txBody>
      </p:sp>
    </p:spTree>
    <p:extLst>
      <p:ext uri="{BB962C8B-B14F-4D97-AF65-F5344CB8AC3E}">
        <p14:creationId xmlns:p14="http://schemas.microsoft.com/office/powerpoint/2010/main" val="4490048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6</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p:txBody>
          <a:bodyPr/>
          <a:lstStyle/>
          <a:p>
            <a:r>
              <a:rPr lang="ja-JP" altLang="en-US" dirty="0"/>
              <a:t>１　自立とは</a:t>
            </a:r>
            <a:endParaRPr kumimoji="1" lang="ja-JP" altLang="en-US" dirty="0"/>
          </a:p>
        </p:txBody>
      </p:sp>
      <p:sp>
        <p:nvSpPr>
          <p:cNvPr id="2" name="テキスト プレースホルダー 1">
            <a:extLst>
              <a:ext uri="{FF2B5EF4-FFF2-40B4-BE49-F238E27FC236}">
                <a16:creationId xmlns:a16="http://schemas.microsoft.com/office/drawing/2014/main" id="{D4B7D69F-D0F1-842C-CA69-D937B60BFCAA}"/>
              </a:ext>
            </a:extLst>
          </p:cNvPr>
          <p:cNvSpPr>
            <a:spLocks noGrp="1"/>
          </p:cNvSpPr>
          <p:nvPr>
            <p:ph type="body" sz="quarter" idx="15"/>
          </p:nvPr>
        </p:nvSpPr>
        <p:spPr>
          <a:xfrm>
            <a:off x="271903" y="1970697"/>
            <a:ext cx="8410775" cy="658812"/>
          </a:xfrm>
        </p:spPr>
        <p:txBody>
          <a:bodyPr>
            <a:noAutofit/>
          </a:bodyPr>
          <a:lstStyle/>
          <a:p>
            <a:pPr marL="539750" indent="-539750"/>
            <a:r>
              <a:rPr lang="ja-JP" altLang="en-US" dirty="0"/>
              <a:t>②精神</a:t>
            </a:r>
            <a:r>
              <a:rPr kumimoji="1" lang="ja-JP" altLang="en-US" dirty="0"/>
              <a:t>的自立</a:t>
            </a:r>
            <a:endParaRPr kumimoji="1" lang="en-US" altLang="ja-JP" dirty="0"/>
          </a:p>
        </p:txBody>
      </p:sp>
      <p:sp>
        <p:nvSpPr>
          <p:cNvPr id="7" name="テキスト プレースホルダー 6">
            <a:extLst>
              <a:ext uri="{FF2B5EF4-FFF2-40B4-BE49-F238E27FC236}">
                <a16:creationId xmlns:a16="http://schemas.microsoft.com/office/drawing/2014/main" id="{B5875A80-E77F-2DEF-3B1D-92EF14321A1E}"/>
              </a:ext>
            </a:extLst>
          </p:cNvPr>
          <p:cNvSpPr>
            <a:spLocks noGrp="1"/>
          </p:cNvSpPr>
          <p:nvPr>
            <p:ph type="body" sz="quarter" idx="16"/>
          </p:nvPr>
        </p:nvSpPr>
        <p:spPr>
          <a:xfrm>
            <a:off x="785233" y="541066"/>
            <a:ext cx="1703488" cy="474757"/>
          </a:xfrm>
        </p:spPr>
        <p:txBody>
          <a:bodyPr/>
          <a:lstStyle/>
          <a:p>
            <a:r>
              <a:rPr kumimoji="0" lang="en-US" altLang="ja-JP" i="0" u="none" strike="noStrike" kern="1200" cap="none" spc="0" normalizeH="0" baseline="0" noProof="0" dirty="0">
                <a:ln>
                  <a:noFill/>
                </a:ln>
                <a:solidFill>
                  <a:prstClr val="black"/>
                </a:solidFill>
                <a:effectLst/>
                <a:uLnTx/>
                <a:uFillTx/>
              </a:rPr>
              <a:t>1.</a:t>
            </a:r>
            <a:r>
              <a:rPr kumimoji="0" lang="ja-JP" altLang="en-US" b="0" i="0" u="none" strike="noStrike" kern="1200" cap="none" spc="0" normalizeH="0" baseline="0" noProof="0" dirty="0">
                <a:ln>
                  <a:noFill/>
                </a:ln>
                <a:solidFill>
                  <a:prstClr val="black"/>
                </a:solidFill>
                <a:effectLst/>
                <a:uLnTx/>
                <a:uFillTx/>
              </a:rPr>
              <a:t>（</a:t>
            </a:r>
            <a:r>
              <a:rPr kumimoji="0" lang="en-US" altLang="ja-JP" b="0" i="0" u="none" strike="noStrike" kern="1200" cap="none" spc="0" normalizeH="0" baseline="0" noProof="0" dirty="0">
                <a:ln>
                  <a:noFill/>
                </a:ln>
                <a:solidFill>
                  <a:prstClr val="black"/>
                </a:solidFill>
                <a:effectLst/>
                <a:uLnTx/>
                <a:uFillTx/>
              </a:rPr>
              <a:t>4/10</a:t>
            </a:r>
            <a:r>
              <a:rPr kumimoji="0" lang="ja-JP" altLang="en-US" b="0" i="0" u="none" strike="noStrike" kern="1200" cap="none" spc="0" normalizeH="0" baseline="0" noProof="0" dirty="0">
                <a:ln>
                  <a:noFill/>
                </a:ln>
                <a:solidFill>
                  <a:prstClr val="black"/>
                </a:solidFill>
                <a:effectLst/>
                <a:uLnTx/>
                <a:uFillTx/>
              </a:rPr>
              <a:t>）</a:t>
            </a:r>
            <a:endParaRPr lang="ja-JP" altLang="en-US" dirty="0"/>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262333" y="541066"/>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5" name="正方形/長方形 4">
            <a:extLst>
              <a:ext uri="{FF2B5EF4-FFF2-40B4-BE49-F238E27FC236}">
                <a16:creationId xmlns:a16="http://schemas.microsoft.com/office/drawing/2014/main" id="{47D11870-F036-18B5-5B25-4DBEF5B3130B}"/>
              </a:ext>
            </a:extLst>
          </p:cNvPr>
          <p:cNvSpPr/>
          <p:nvPr/>
        </p:nvSpPr>
        <p:spPr>
          <a:xfrm>
            <a:off x="271903" y="3429000"/>
            <a:ext cx="8620779" cy="2567476"/>
          </a:xfrm>
          <a:prstGeom prst="rect">
            <a:avLst/>
          </a:prstGeom>
          <a:solidFill>
            <a:schemeClr val="bg1"/>
          </a:solidFill>
          <a:ln w="38100">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811213" lvl="0" indent="-811213" defTabSz="1244600">
              <a:spcBef>
                <a:spcPct val="0"/>
              </a:spcBef>
              <a:buNone/>
              <a:tabLst>
                <a:tab pos="720725" algn="l"/>
                <a:tab pos="811213" algn="l"/>
              </a:tabLst>
            </a:pPr>
            <a:r>
              <a:rPr kumimoji="1" lang="ja-JP" altLang="en-US" sz="4000" b="1" dirty="0">
                <a:solidFill>
                  <a:srgbClr val="005AFF"/>
                </a:solidFill>
                <a:latin typeface="ＭＳ Ｐゴシック" panose="020B0600070205080204" pitchFamily="50" charset="-128"/>
                <a:ea typeface="ＭＳ Ｐゴシック" panose="020B0600070205080204" pitchFamily="50" charset="-128"/>
              </a:rPr>
              <a:t>ア</a:t>
            </a:r>
            <a:r>
              <a:rPr kumimoji="1" lang="ja-JP" altLang="en-US" sz="4000" b="1" dirty="0">
                <a:solidFill>
                  <a:schemeClr val="tx1"/>
                </a:solidFill>
                <a:latin typeface="ＭＳ Ｐゴシック" panose="020B0600070205080204" pitchFamily="50" charset="-128"/>
                <a:ea typeface="ＭＳ Ｐゴシック" panose="020B0600070205080204" pitchFamily="50" charset="-128"/>
              </a:rPr>
              <a:t>　</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自分の考えを持って的確に判断し行動できる。</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p:txBody>
      </p:sp>
      <p:cxnSp>
        <p:nvCxnSpPr>
          <p:cNvPr id="6" name="直線コネクタ 5">
            <a:extLst>
              <a:ext uri="{FF2B5EF4-FFF2-40B4-BE49-F238E27FC236}">
                <a16:creationId xmlns:a16="http://schemas.microsoft.com/office/drawing/2014/main" id="{3146A2CD-20A9-49D7-2C3A-75C676074D96}"/>
              </a:ext>
            </a:extLst>
          </p:cNvPr>
          <p:cNvCxnSpPr>
            <a:cxnSpLocks/>
          </p:cNvCxnSpPr>
          <p:nvPr/>
        </p:nvCxnSpPr>
        <p:spPr>
          <a:xfrm flipH="1">
            <a:off x="1021976" y="2743200"/>
            <a:ext cx="1073524" cy="1420009"/>
          </a:xfrm>
          <a:prstGeom prst="line">
            <a:avLst/>
          </a:prstGeom>
          <a:ln w="38100">
            <a:solidFill>
              <a:srgbClr val="005A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99901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7</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p:txBody>
          <a:bodyPr/>
          <a:lstStyle/>
          <a:p>
            <a:r>
              <a:rPr lang="ja-JP" altLang="en-US" dirty="0"/>
              <a:t>１　自立とは</a:t>
            </a:r>
            <a:endParaRPr kumimoji="1" lang="ja-JP" altLang="en-US" dirty="0"/>
          </a:p>
        </p:txBody>
      </p:sp>
      <p:sp>
        <p:nvSpPr>
          <p:cNvPr id="2" name="テキスト プレースホルダー 1">
            <a:extLst>
              <a:ext uri="{FF2B5EF4-FFF2-40B4-BE49-F238E27FC236}">
                <a16:creationId xmlns:a16="http://schemas.microsoft.com/office/drawing/2014/main" id="{D4B7D69F-D0F1-842C-CA69-D937B60BFCAA}"/>
              </a:ext>
            </a:extLst>
          </p:cNvPr>
          <p:cNvSpPr>
            <a:spLocks noGrp="1"/>
          </p:cNvSpPr>
          <p:nvPr>
            <p:ph type="body" sz="quarter" idx="15"/>
          </p:nvPr>
        </p:nvSpPr>
        <p:spPr>
          <a:xfrm>
            <a:off x="366612" y="1732413"/>
            <a:ext cx="8410775" cy="658812"/>
          </a:xfrm>
        </p:spPr>
        <p:txBody>
          <a:bodyPr>
            <a:noAutofit/>
          </a:bodyPr>
          <a:lstStyle/>
          <a:p>
            <a:pPr marL="539750" indent="-539750"/>
            <a:r>
              <a:rPr kumimoji="1" lang="ja-JP" altLang="en-US" dirty="0"/>
              <a:t>③経済的自立</a:t>
            </a:r>
            <a:endParaRPr kumimoji="1" lang="en-US" altLang="ja-JP" dirty="0"/>
          </a:p>
        </p:txBody>
      </p:sp>
      <p:sp>
        <p:nvSpPr>
          <p:cNvPr id="5" name="テキスト プレースホルダー 4">
            <a:extLst>
              <a:ext uri="{FF2B5EF4-FFF2-40B4-BE49-F238E27FC236}">
                <a16:creationId xmlns:a16="http://schemas.microsoft.com/office/drawing/2014/main" id="{1E0FED31-2F46-BD18-B976-4E499429FBED}"/>
              </a:ext>
            </a:extLst>
          </p:cNvPr>
          <p:cNvSpPr>
            <a:spLocks noGrp="1"/>
          </p:cNvSpPr>
          <p:nvPr>
            <p:ph type="body" sz="quarter" idx="16"/>
          </p:nvPr>
        </p:nvSpPr>
        <p:spPr>
          <a:xfrm>
            <a:off x="523783" y="684428"/>
            <a:ext cx="8521700" cy="970273"/>
          </a:xfrm>
        </p:spPr>
        <p:txBody>
          <a:bodyPr/>
          <a:lstStyle/>
          <a:p>
            <a:r>
              <a:rPr lang="ja-JP" altLang="en-US" sz="3000" dirty="0"/>
              <a:t>１</a:t>
            </a:r>
            <a:r>
              <a:rPr lang="en-US" altLang="ja-JP" sz="3000" dirty="0"/>
              <a:t>.</a:t>
            </a:r>
            <a:r>
              <a:rPr lang="ja-JP" altLang="en-US" sz="3000" dirty="0"/>
              <a:t>自立の５つの要素とその説明文を線で結ぼう。</a:t>
            </a:r>
            <a:endParaRPr lang="en-US" altLang="ja-JP" sz="3000" dirty="0"/>
          </a:p>
          <a:p>
            <a:r>
              <a:rPr lang="ja-JP" altLang="en-US" sz="3000" dirty="0"/>
              <a:t>　　　　　　　　　　　　　　　　　　　　　　　　　　</a:t>
            </a:r>
            <a:r>
              <a:rPr lang="ja-JP" altLang="en-US" sz="3000" b="0" dirty="0"/>
              <a:t>（</a:t>
            </a:r>
            <a:r>
              <a:rPr lang="en-US" altLang="ja-JP" sz="3000" b="0" dirty="0"/>
              <a:t>5/10</a:t>
            </a:r>
            <a:r>
              <a:rPr lang="ja-JP" altLang="en-US" sz="3000" b="0" dirty="0"/>
              <a:t>）</a:t>
            </a:r>
            <a:endParaRPr lang="ja-JP" altLang="en-US" sz="3000" dirty="0"/>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99400" y="684428"/>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6" name="コンテンツ プレースホルダー 8">
            <a:extLst>
              <a:ext uri="{FF2B5EF4-FFF2-40B4-BE49-F238E27FC236}">
                <a16:creationId xmlns:a16="http://schemas.microsoft.com/office/drawing/2014/main" id="{6B95B756-9AFC-D08E-B96F-B68A76F36A76}"/>
              </a:ext>
            </a:extLst>
          </p:cNvPr>
          <p:cNvSpPr txBox="1">
            <a:spLocks/>
          </p:cNvSpPr>
          <p:nvPr/>
        </p:nvSpPr>
        <p:spPr>
          <a:xfrm>
            <a:off x="189311" y="2488268"/>
            <a:ext cx="8774689" cy="3912531"/>
          </a:xfrm>
          <a:prstGeom prst="roundRect">
            <a:avLst>
              <a:gd name="adj" fmla="val 4090"/>
            </a:avLst>
          </a:prstGeom>
          <a:ln w="28575">
            <a:solidFill>
              <a:srgbClr val="F75462"/>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pPr>
            <a:r>
              <a:rPr lang="ja-JP" altLang="en-US" sz="3000" b="1" dirty="0"/>
              <a:t>ア　</a:t>
            </a:r>
            <a:r>
              <a:rPr lang="ja-JP" altLang="en-US" sz="3000" dirty="0"/>
              <a:t>自分の考えを持って的確に判断し行動できる。</a:t>
            </a:r>
          </a:p>
          <a:p>
            <a:pPr marL="623888" indent="-623888">
              <a:lnSpc>
                <a:spcPct val="100000"/>
              </a:lnSpc>
            </a:pPr>
            <a:r>
              <a:rPr lang="ja-JP" altLang="en-US" sz="3000" b="1" dirty="0"/>
              <a:t>イ　</a:t>
            </a:r>
            <a:r>
              <a:rPr lang="ja-JP" altLang="en-US" sz="3000" dirty="0"/>
              <a:t>自分の欲求を押しつけるのではなく，相手の気持ちを思いやり，親密な深い関係を築いていける。</a:t>
            </a:r>
            <a:endParaRPr lang="en-US" altLang="ja-JP" sz="3000" dirty="0"/>
          </a:p>
          <a:p>
            <a:pPr marL="623888" marR="0" lvl="0" indent="-623888" algn="l" defTabSz="457200" rtl="0" eaLnBrk="1" fontAlgn="auto" latinLnBrk="0" hangingPunct="1">
              <a:lnSpc>
                <a:spcPct val="100000"/>
              </a:lnSpc>
              <a:spcBef>
                <a:spcPts val="0"/>
              </a:spcBef>
              <a:spcAft>
                <a:spcPts val="0"/>
              </a:spcAft>
              <a:buClrTx/>
              <a:buSzTx/>
              <a:buFontTx/>
              <a:buNone/>
              <a:tabLst/>
              <a:defRPr/>
            </a:pPr>
            <a:r>
              <a:rPr kumimoji="0" lang="ja-JP" altLang="en-US" sz="3000" b="1" i="0" u="none" strike="noStrike" kern="1200" cap="none" spc="0" normalizeH="0" baseline="0" noProof="0" dirty="0">
                <a:ln>
                  <a:noFill/>
                </a:ln>
                <a:solidFill>
                  <a:prstClr val="black"/>
                </a:solidFill>
                <a:effectLst/>
                <a:uLnTx/>
                <a:uFillTx/>
              </a:rPr>
              <a:t>ウ</a:t>
            </a:r>
            <a:r>
              <a:rPr kumimoji="0" lang="ja-JP" altLang="en-US" sz="3000" dirty="0">
                <a:solidFill>
                  <a:prstClr val="black"/>
                </a:solidFill>
              </a:rPr>
              <a:t>　</a:t>
            </a:r>
            <a:r>
              <a:rPr kumimoji="0" lang="ja-JP" altLang="en-US" sz="3000" b="0" i="0" u="none" strike="noStrike" kern="1200" cap="none" spc="0" normalizeH="0" baseline="0" noProof="0" dirty="0">
                <a:ln>
                  <a:noFill/>
                </a:ln>
                <a:solidFill>
                  <a:prstClr val="black"/>
                </a:solidFill>
                <a:effectLst/>
                <a:uLnTx/>
                <a:uFillTx/>
              </a:rPr>
              <a:t>市民としての意識を持ち，自分のことだけでなく社会や他の人のことを考え協力し行動できる。</a:t>
            </a:r>
            <a:endParaRPr kumimoji="0" lang="en-US" altLang="ja-JP" sz="3000" b="0" i="0" u="none" strike="noStrike" kern="1200" cap="none" spc="0" normalizeH="0" baseline="0" noProof="0" dirty="0">
              <a:ln>
                <a:noFill/>
              </a:ln>
              <a:solidFill>
                <a:prstClr val="black"/>
              </a:solidFill>
              <a:effectLst/>
              <a:uLnTx/>
              <a:uFillTx/>
            </a:endParaRPr>
          </a:p>
          <a:p>
            <a:pPr>
              <a:lnSpc>
                <a:spcPct val="100000"/>
              </a:lnSpc>
            </a:pPr>
            <a:r>
              <a:rPr lang="ja-JP" altLang="en-US" sz="3000" b="1" dirty="0"/>
              <a:t>エ　</a:t>
            </a:r>
            <a:r>
              <a:rPr lang="ja-JP" altLang="en-US" sz="3000" dirty="0"/>
              <a:t>毎日の生活を自分で管理し，健康で快適な暮らし  </a:t>
            </a:r>
            <a:endParaRPr lang="en-US" altLang="ja-JP" sz="3000" dirty="0"/>
          </a:p>
          <a:p>
            <a:pPr>
              <a:lnSpc>
                <a:spcPct val="100000"/>
              </a:lnSpc>
            </a:pPr>
            <a:r>
              <a:rPr lang="en-US" altLang="ja-JP" sz="3000" dirty="0"/>
              <a:t>     </a:t>
            </a:r>
            <a:r>
              <a:rPr lang="ja-JP" altLang="en-US" sz="3000" dirty="0"/>
              <a:t>を営める。</a:t>
            </a:r>
            <a:endParaRPr lang="en-US" altLang="ja-JP" sz="3000" dirty="0"/>
          </a:p>
          <a:p>
            <a:pPr marL="623888" indent="-623888" defTabSz="457200">
              <a:lnSpc>
                <a:spcPct val="100000"/>
              </a:lnSpc>
              <a:defRPr/>
            </a:pPr>
            <a:r>
              <a:rPr lang="ja-JP" altLang="en-US" sz="3000" b="1" dirty="0"/>
              <a:t>オ　</a:t>
            </a:r>
            <a:r>
              <a:rPr lang="ja-JP" altLang="en-US" sz="3000" dirty="0"/>
              <a:t>職業に就き，働いて収入を得ることができる。</a:t>
            </a:r>
          </a:p>
          <a:p>
            <a:pPr marL="623888" marR="0" lvl="0" indent="-623888" algn="l" defTabSz="457200" rtl="0" eaLnBrk="1" fontAlgn="auto" latinLnBrk="0" hangingPunct="1">
              <a:lnSpc>
                <a:spcPct val="100000"/>
              </a:lnSpc>
              <a:spcBef>
                <a:spcPts val="0"/>
              </a:spcBef>
              <a:spcAft>
                <a:spcPts val="0"/>
              </a:spcAft>
              <a:buClrTx/>
              <a:buSzTx/>
              <a:buFontTx/>
              <a:buNone/>
              <a:tabLst/>
              <a:defRPr/>
            </a:pPr>
            <a:endParaRPr lang="ja-JP" altLang="en-US" sz="3000" dirty="0"/>
          </a:p>
        </p:txBody>
      </p:sp>
    </p:spTree>
    <p:extLst>
      <p:ext uri="{BB962C8B-B14F-4D97-AF65-F5344CB8AC3E}">
        <p14:creationId xmlns:p14="http://schemas.microsoft.com/office/powerpoint/2010/main" val="36171346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8</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p:txBody>
          <a:bodyPr/>
          <a:lstStyle/>
          <a:p>
            <a:r>
              <a:rPr lang="ja-JP" altLang="en-US" dirty="0"/>
              <a:t>１　自立とは</a:t>
            </a:r>
            <a:endParaRPr kumimoji="1" lang="ja-JP" altLang="en-US" dirty="0"/>
          </a:p>
        </p:txBody>
      </p:sp>
      <p:sp>
        <p:nvSpPr>
          <p:cNvPr id="2" name="テキスト プレースホルダー 1">
            <a:extLst>
              <a:ext uri="{FF2B5EF4-FFF2-40B4-BE49-F238E27FC236}">
                <a16:creationId xmlns:a16="http://schemas.microsoft.com/office/drawing/2014/main" id="{D4B7D69F-D0F1-842C-CA69-D937B60BFCAA}"/>
              </a:ext>
            </a:extLst>
          </p:cNvPr>
          <p:cNvSpPr>
            <a:spLocks noGrp="1"/>
          </p:cNvSpPr>
          <p:nvPr>
            <p:ph type="body" sz="quarter" idx="15"/>
          </p:nvPr>
        </p:nvSpPr>
        <p:spPr>
          <a:xfrm>
            <a:off x="271903" y="1799486"/>
            <a:ext cx="8410775" cy="1009687"/>
          </a:xfrm>
        </p:spPr>
        <p:txBody>
          <a:bodyPr>
            <a:noAutofit/>
          </a:bodyPr>
          <a:lstStyle/>
          <a:p>
            <a:pPr marL="539750" indent="-539750"/>
            <a:r>
              <a:rPr kumimoji="1" lang="ja-JP" altLang="en-US" dirty="0"/>
              <a:t>③経済的自立</a:t>
            </a:r>
            <a:endParaRPr kumimoji="1" lang="en-US" altLang="ja-JP" dirty="0"/>
          </a:p>
        </p:txBody>
      </p:sp>
      <p:sp>
        <p:nvSpPr>
          <p:cNvPr id="7" name="テキスト プレースホルダー 6">
            <a:extLst>
              <a:ext uri="{FF2B5EF4-FFF2-40B4-BE49-F238E27FC236}">
                <a16:creationId xmlns:a16="http://schemas.microsoft.com/office/drawing/2014/main" id="{653986C4-850C-5116-175E-843390B9D742}"/>
              </a:ext>
            </a:extLst>
          </p:cNvPr>
          <p:cNvSpPr>
            <a:spLocks noGrp="1"/>
          </p:cNvSpPr>
          <p:nvPr>
            <p:ph type="body" sz="quarter" idx="16"/>
          </p:nvPr>
        </p:nvSpPr>
        <p:spPr>
          <a:xfrm>
            <a:off x="758644" y="373590"/>
            <a:ext cx="3823648" cy="658812"/>
          </a:xfrm>
        </p:spPr>
        <p:txBody>
          <a:bodyPr/>
          <a:lstStyle/>
          <a:p>
            <a:r>
              <a:rPr lang="ja-JP" altLang="en-US" dirty="0"/>
              <a:t>１</a:t>
            </a:r>
            <a:r>
              <a:rPr lang="en-US" altLang="ja-JP" dirty="0"/>
              <a:t>.</a:t>
            </a:r>
            <a:r>
              <a:rPr lang="ja-JP" altLang="en-US" b="0" dirty="0"/>
              <a:t>（</a:t>
            </a:r>
            <a:r>
              <a:rPr lang="en-US" altLang="ja-JP" b="0" dirty="0"/>
              <a:t>6/10</a:t>
            </a:r>
            <a:r>
              <a:rPr lang="ja-JP" altLang="en-US" b="0" dirty="0"/>
              <a:t>）</a:t>
            </a:r>
            <a:endParaRPr lang="ja-JP" altLang="en-US" dirty="0"/>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211486" y="492518"/>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5" name="正方形/長方形 4">
            <a:extLst>
              <a:ext uri="{FF2B5EF4-FFF2-40B4-BE49-F238E27FC236}">
                <a16:creationId xmlns:a16="http://schemas.microsoft.com/office/drawing/2014/main" id="{47D11870-F036-18B5-5B25-4DBEF5B3130B}"/>
              </a:ext>
            </a:extLst>
          </p:cNvPr>
          <p:cNvSpPr/>
          <p:nvPr/>
        </p:nvSpPr>
        <p:spPr>
          <a:xfrm>
            <a:off x="271903" y="3429000"/>
            <a:ext cx="8620779" cy="2567476"/>
          </a:xfrm>
          <a:prstGeom prst="rect">
            <a:avLst/>
          </a:prstGeom>
          <a:solidFill>
            <a:schemeClr val="bg1"/>
          </a:solidFill>
          <a:ln w="38100">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811213" lvl="0" indent="-811213" defTabSz="1244600">
              <a:spcBef>
                <a:spcPct val="0"/>
              </a:spcBef>
              <a:buNone/>
              <a:tabLst>
                <a:tab pos="720725" algn="l"/>
                <a:tab pos="811213" algn="l"/>
              </a:tabLst>
            </a:pPr>
            <a:r>
              <a:rPr kumimoji="1" lang="ja-JP" altLang="en-US" sz="4000" b="1" dirty="0">
                <a:solidFill>
                  <a:srgbClr val="005AFF"/>
                </a:solidFill>
                <a:latin typeface="ＭＳ Ｐゴシック" panose="020B0600070205080204" pitchFamily="50" charset="-128"/>
                <a:ea typeface="ＭＳ Ｐゴシック" panose="020B0600070205080204" pitchFamily="50" charset="-128"/>
              </a:rPr>
              <a:t>オ</a:t>
            </a:r>
            <a:r>
              <a:rPr kumimoji="1" lang="ja-JP" altLang="en-US" sz="4000" b="1" dirty="0">
                <a:solidFill>
                  <a:schemeClr val="tx1"/>
                </a:solidFill>
                <a:latin typeface="ＭＳ Ｐゴシック" panose="020B0600070205080204" pitchFamily="50" charset="-128"/>
                <a:ea typeface="ＭＳ Ｐゴシック" panose="020B0600070205080204" pitchFamily="50" charset="-128"/>
              </a:rPr>
              <a:t>　</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職業に就き，働いて収入を得ることができる。</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p:txBody>
      </p:sp>
      <p:cxnSp>
        <p:nvCxnSpPr>
          <p:cNvPr id="6" name="直線コネクタ 5">
            <a:extLst>
              <a:ext uri="{FF2B5EF4-FFF2-40B4-BE49-F238E27FC236}">
                <a16:creationId xmlns:a16="http://schemas.microsoft.com/office/drawing/2014/main" id="{3146A2CD-20A9-49D7-2C3A-75C676074D96}"/>
              </a:ext>
            </a:extLst>
          </p:cNvPr>
          <p:cNvCxnSpPr>
            <a:cxnSpLocks/>
          </p:cNvCxnSpPr>
          <p:nvPr/>
        </p:nvCxnSpPr>
        <p:spPr>
          <a:xfrm flipH="1">
            <a:off x="523783" y="2512393"/>
            <a:ext cx="1215078" cy="1653207"/>
          </a:xfrm>
          <a:prstGeom prst="line">
            <a:avLst/>
          </a:prstGeom>
          <a:ln w="38100">
            <a:solidFill>
              <a:srgbClr val="005A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02463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9</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p:txBody>
          <a:bodyPr/>
          <a:lstStyle/>
          <a:p>
            <a:r>
              <a:rPr lang="ja-JP" altLang="en-US" dirty="0"/>
              <a:t>１　自立とは</a:t>
            </a:r>
            <a:endParaRPr kumimoji="1" lang="ja-JP" altLang="en-US" dirty="0"/>
          </a:p>
        </p:txBody>
      </p:sp>
      <p:sp>
        <p:nvSpPr>
          <p:cNvPr id="2" name="テキスト プレースホルダー 1">
            <a:extLst>
              <a:ext uri="{FF2B5EF4-FFF2-40B4-BE49-F238E27FC236}">
                <a16:creationId xmlns:a16="http://schemas.microsoft.com/office/drawing/2014/main" id="{D4B7D69F-D0F1-842C-CA69-D937B60BFCAA}"/>
              </a:ext>
            </a:extLst>
          </p:cNvPr>
          <p:cNvSpPr>
            <a:spLocks noGrp="1"/>
          </p:cNvSpPr>
          <p:nvPr>
            <p:ph type="body" sz="quarter" idx="15"/>
          </p:nvPr>
        </p:nvSpPr>
        <p:spPr>
          <a:xfrm>
            <a:off x="366611" y="1512880"/>
            <a:ext cx="8410775" cy="706271"/>
          </a:xfrm>
        </p:spPr>
        <p:txBody>
          <a:bodyPr>
            <a:noAutofit/>
          </a:bodyPr>
          <a:lstStyle/>
          <a:p>
            <a:pPr marL="539750" indent="-539750"/>
            <a:r>
              <a:rPr lang="ja-JP" altLang="en-US" dirty="0"/>
              <a:t>④社会</a:t>
            </a:r>
            <a:r>
              <a:rPr kumimoji="1" lang="ja-JP" altLang="en-US" dirty="0"/>
              <a:t>的自立</a:t>
            </a:r>
            <a:endParaRPr kumimoji="1" lang="en-US" altLang="ja-JP" dirty="0"/>
          </a:p>
        </p:txBody>
      </p:sp>
      <p:sp>
        <p:nvSpPr>
          <p:cNvPr id="5" name="テキスト プレースホルダー 4">
            <a:extLst>
              <a:ext uri="{FF2B5EF4-FFF2-40B4-BE49-F238E27FC236}">
                <a16:creationId xmlns:a16="http://schemas.microsoft.com/office/drawing/2014/main" id="{46ACCB01-D7FD-FE49-D9A2-A4C68A50B117}"/>
              </a:ext>
            </a:extLst>
          </p:cNvPr>
          <p:cNvSpPr>
            <a:spLocks noGrp="1"/>
          </p:cNvSpPr>
          <p:nvPr>
            <p:ph type="body" sz="quarter" idx="16"/>
          </p:nvPr>
        </p:nvSpPr>
        <p:spPr>
          <a:xfrm>
            <a:off x="628065" y="685271"/>
            <a:ext cx="8410774" cy="924755"/>
          </a:xfrm>
        </p:spPr>
        <p:txBody>
          <a:bodyPr/>
          <a:lstStyle/>
          <a:p>
            <a:r>
              <a:rPr lang="ja-JP" altLang="en-US" sz="3000" dirty="0"/>
              <a:t>１</a:t>
            </a:r>
            <a:r>
              <a:rPr lang="en-US" altLang="ja-JP" sz="3000" dirty="0"/>
              <a:t>.</a:t>
            </a:r>
            <a:r>
              <a:rPr lang="ja-JP" altLang="en-US" sz="3000" dirty="0"/>
              <a:t>自立の５つの要素とその説明文を線で結ぼう。</a:t>
            </a:r>
            <a:endParaRPr lang="en-US" altLang="ja-JP" sz="3000" dirty="0"/>
          </a:p>
          <a:p>
            <a:r>
              <a:rPr lang="ja-JP" altLang="en-US" sz="3000" dirty="0"/>
              <a:t>　　　　　　　　　　　　　　　　　　　　　　　　</a:t>
            </a:r>
            <a:r>
              <a:rPr lang="ja-JP" altLang="en-US" sz="3000" b="0" dirty="0"/>
              <a:t>（</a:t>
            </a:r>
            <a:r>
              <a:rPr lang="en-US" altLang="ja-JP" sz="3000" b="0" dirty="0"/>
              <a:t>7/10</a:t>
            </a:r>
            <a:r>
              <a:rPr lang="ja-JP" altLang="en-US" sz="3000" b="0" dirty="0"/>
              <a:t>）</a:t>
            </a:r>
            <a:endParaRPr lang="ja-JP" altLang="en-US" sz="3000" dirty="0"/>
          </a:p>
        </p:txBody>
      </p:sp>
      <p:sp>
        <p:nvSpPr>
          <p:cNvPr id="10" name="テキスト ボックス 9">
            <a:extLst>
              <a:ext uri="{FF2B5EF4-FFF2-40B4-BE49-F238E27FC236}">
                <a16:creationId xmlns:a16="http://schemas.microsoft.com/office/drawing/2014/main" id="{AFA0088E-AE13-8CF2-34EA-2FE5D76B8F73}"/>
              </a:ext>
            </a:extLst>
          </p:cNvPr>
          <p:cNvSpPr txBox="1"/>
          <p:nvPr/>
        </p:nvSpPr>
        <p:spPr>
          <a:xfrm>
            <a:off x="105165" y="766029"/>
            <a:ext cx="522900" cy="420956"/>
          </a:xfrm>
          <a:prstGeom prst="roundRect">
            <a:avLst/>
          </a:prstGeom>
          <a:solidFill>
            <a:srgbClr val="277BE8"/>
          </a:solidFill>
          <a:ln>
            <a:noFill/>
          </a:ln>
        </p:spPr>
        <p:txBody>
          <a:bodyPr wrap="square" lIns="36000" tIns="36000" rIns="36000" bIns="36000" rtlCol="0" anchor="ctr">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知 </a:t>
            </a:r>
          </a:p>
        </p:txBody>
      </p:sp>
      <p:sp>
        <p:nvSpPr>
          <p:cNvPr id="6" name="コンテンツ プレースホルダー 8">
            <a:extLst>
              <a:ext uri="{FF2B5EF4-FFF2-40B4-BE49-F238E27FC236}">
                <a16:creationId xmlns:a16="http://schemas.microsoft.com/office/drawing/2014/main" id="{D68E92B7-C7A5-D7A9-1AFB-677D64E47B07}"/>
              </a:ext>
            </a:extLst>
          </p:cNvPr>
          <p:cNvSpPr txBox="1">
            <a:spLocks/>
          </p:cNvSpPr>
          <p:nvPr/>
        </p:nvSpPr>
        <p:spPr>
          <a:xfrm>
            <a:off x="189311" y="2488268"/>
            <a:ext cx="8774689" cy="3912531"/>
          </a:xfrm>
          <a:prstGeom prst="roundRect">
            <a:avLst>
              <a:gd name="adj" fmla="val 4090"/>
            </a:avLst>
          </a:prstGeom>
          <a:ln w="28575">
            <a:solidFill>
              <a:srgbClr val="F75462"/>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pPr>
            <a:r>
              <a:rPr lang="ja-JP" altLang="en-US" sz="3000" b="1" dirty="0"/>
              <a:t>ア　</a:t>
            </a:r>
            <a:r>
              <a:rPr lang="ja-JP" altLang="en-US" sz="3000" dirty="0"/>
              <a:t>自分の考えを持って的確に判断し行動できる。</a:t>
            </a:r>
          </a:p>
          <a:p>
            <a:pPr marL="623888" indent="-623888">
              <a:lnSpc>
                <a:spcPct val="100000"/>
              </a:lnSpc>
            </a:pPr>
            <a:r>
              <a:rPr lang="ja-JP" altLang="en-US" sz="3000" b="1" dirty="0"/>
              <a:t>イ　</a:t>
            </a:r>
            <a:r>
              <a:rPr lang="ja-JP" altLang="en-US" sz="3000" dirty="0"/>
              <a:t>自分の欲求を押しつけるのではなく，相手の気持ちを思いやり，親密な深い関係を築いていける。</a:t>
            </a:r>
            <a:endParaRPr lang="en-US" altLang="ja-JP" sz="3000" dirty="0"/>
          </a:p>
          <a:p>
            <a:pPr marL="623888" marR="0" lvl="0" indent="-623888" algn="l" defTabSz="457200" rtl="0" eaLnBrk="1" fontAlgn="auto" latinLnBrk="0" hangingPunct="1">
              <a:lnSpc>
                <a:spcPct val="100000"/>
              </a:lnSpc>
              <a:spcBef>
                <a:spcPts val="0"/>
              </a:spcBef>
              <a:spcAft>
                <a:spcPts val="0"/>
              </a:spcAft>
              <a:buClrTx/>
              <a:buSzTx/>
              <a:buFontTx/>
              <a:buNone/>
              <a:tabLst/>
              <a:defRPr/>
            </a:pPr>
            <a:r>
              <a:rPr kumimoji="0" lang="ja-JP" altLang="en-US" sz="3000" b="1" i="0" u="none" strike="noStrike" kern="1200" cap="none" spc="0" normalizeH="0" baseline="0" noProof="0" dirty="0">
                <a:ln>
                  <a:noFill/>
                </a:ln>
                <a:solidFill>
                  <a:prstClr val="black"/>
                </a:solidFill>
                <a:effectLst/>
                <a:uLnTx/>
                <a:uFillTx/>
              </a:rPr>
              <a:t>ウ</a:t>
            </a:r>
            <a:r>
              <a:rPr kumimoji="0" lang="ja-JP" altLang="en-US" sz="3000" dirty="0">
                <a:solidFill>
                  <a:prstClr val="black"/>
                </a:solidFill>
              </a:rPr>
              <a:t>　</a:t>
            </a:r>
            <a:r>
              <a:rPr kumimoji="0" lang="ja-JP" altLang="en-US" sz="3000" b="0" i="0" u="none" strike="noStrike" kern="1200" cap="none" spc="0" normalizeH="0" baseline="0" noProof="0" dirty="0">
                <a:ln>
                  <a:noFill/>
                </a:ln>
                <a:solidFill>
                  <a:prstClr val="black"/>
                </a:solidFill>
                <a:effectLst/>
                <a:uLnTx/>
                <a:uFillTx/>
              </a:rPr>
              <a:t>市民としての意識を持ち，自分のことだけでなく社会や他の人のことを考え協力し行動できる。</a:t>
            </a:r>
            <a:endParaRPr kumimoji="0" lang="en-US" altLang="ja-JP" sz="3000" b="0" i="0" u="none" strike="noStrike" kern="1200" cap="none" spc="0" normalizeH="0" baseline="0" noProof="0" dirty="0">
              <a:ln>
                <a:noFill/>
              </a:ln>
              <a:solidFill>
                <a:prstClr val="black"/>
              </a:solidFill>
              <a:effectLst/>
              <a:uLnTx/>
              <a:uFillTx/>
            </a:endParaRPr>
          </a:p>
          <a:p>
            <a:pPr>
              <a:lnSpc>
                <a:spcPct val="100000"/>
              </a:lnSpc>
            </a:pPr>
            <a:r>
              <a:rPr lang="ja-JP" altLang="en-US" sz="3000" b="1" dirty="0"/>
              <a:t>エ　</a:t>
            </a:r>
            <a:r>
              <a:rPr lang="ja-JP" altLang="en-US" sz="3000" dirty="0"/>
              <a:t>毎日の生活を自分で管理し，健康で快適な暮らし  </a:t>
            </a:r>
            <a:endParaRPr lang="en-US" altLang="ja-JP" sz="3000" dirty="0"/>
          </a:p>
          <a:p>
            <a:pPr>
              <a:lnSpc>
                <a:spcPct val="100000"/>
              </a:lnSpc>
            </a:pPr>
            <a:r>
              <a:rPr lang="en-US" altLang="ja-JP" sz="3000" dirty="0"/>
              <a:t>     </a:t>
            </a:r>
            <a:r>
              <a:rPr lang="ja-JP" altLang="en-US" sz="3000" dirty="0"/>
              <a:t>を営める。</a:t>
            </a:r>
            <a:endParaRPr lang="en-US" altLang="ja-JP" sz="3000" dirty="0"/>
          </a:p>
          <a:p>
            <a:pPr marL="623888" indent="-623888" defTabSz="457200">
              <a:lnSpc>
                <a:spcPct val="100000"/>
              </a:lnSpc>
              <a:defRPr/>
            </a:pPr>
            <a:r>
              <a:rPr lang="ja-JP" altLang="en-US" sz="3000" b="1" dirty="0"/>
              <a:t>オ　</a:t>
            </a:r>
            <a:r>
              <a:rPr lang="ja-JP" altLang="en-US" sz="3000" dirty="0"/>
              <a:t>職業に就き，働いて収入を得ることができる。</a:t>
            </a:r>
          </a:p>
          <a:p>
            <a:pPr marL="623888" marR="0" lvl="0" indent="-623888" algn="l" defTabSz="457200" rtl="0" eaLnBrk="1" fontAlgn="auto" latinLnBrk="0" hangingPunct="1">
              <a:lnSpc>
                <a:spcPct val="100000"/>
              </a:lnSpc>
              <a:spcBef>
                <a:spcPts val="0"/>
              </a:spcBef>
              <a:spcAft>
                <a:spcPts val="0"/>
              </a:spcAft>
              <a:buClrTx/>
              <a:buSzTx/>
              <a:buFontTx/>
              <a:buNone/>
              <a:tabLst/>
              <a:defRPr/>
            </a:pPr>
            <a:endParaRPr lang="ja-JP" altLang="en-US" sz="3000" dirty="0"/>
          </a:p>
        </p:txBody>
      </p:sp>
    </p:spTree>
    <p:extLst>
      <p:ext uri="{BB962C8B-B14F-4D97-AF65-F5344CB8AC3E}">
        <p14:creationId xmlns:p14="http://schemas.microsoft.com/office/powerpoint/2010/main" val="2925159372"/>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4_スライドフォーマット.potx" id="{41537B3A-58B8-4997-A1D5-62FC56304357}" vid="{1722AE44-CF25-4206-880D-2A7465975B6F}"/>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R4_スライドフォーマット</Template>
  <TotalTime>0</TotalTime>
  <Words>1596</Words>
  <Application>Microsoft Office PowerPoint</Application>
  <PresentationFormat>画面に合わせる (4:3)</PresentationFormat>
  <Paragraphs>219</Paragraphs>
  <Slides>28</Slides>
  <Notes>17</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28</vt:i4>
      </vt:variant>
    </vt:vector>
  </HeadingPairs>
  <TitlesOfParts>
    <vt:vector size="33" baseType="lpstr">
      <vt:lpstr>ＭＳ Ｐゴシック</vt:lpstr>
      <vt:lpstr>游ゴシック</vt:lpstr>
      <vt:lpstr>Arial</vt:lpstr>
      <vt:lpstr>Wingdings</vt:lpstr>
      <vt:lpstr>Office テーマ</vt:lpstr>
      <vt:lpstr>2. 自立と共生</vt:lpstr>
      <vt:lpstr>問題インデックス</vt:lpstr>
      <vt:lpstr>１　自立とは</vt:lpstr>
      <vt:lpstr>１　自立とは</vt:lpstr>
      <vt:lpstr>１　自立とは</vt:lpstr>
      <vt:lpstr>１　自立とは</vt:lpstr>
      <vt:lpstr>１　自立とは</vt:lpstr>
      <vt:lpstr>１　自立とは</vt:lpstr>
      <vt:lpstr>１　自立とは</vt:lpstr>
      <vt:lpstr>１　自立とは</vt:lpstr>
      <vt:lpstr>１　自立とは</vt:lpstr>
      <vt:lpstr>１　自立とは</vt:lpstr>
      <vt:lpstr>１　自立とは </vt:lpstr>
      <vt:lpstr>１　自立とは </vt:lpstr>
      <vt:lpstr>２　青年期を生きる </vt:lpstr>
      <vt:lpstr>２　青年期を生きる </vt:lpstr>
      <vt:lpstr>３　共に生きる</vt:lpstr>
      <vt:lpstr>３　共に生きる</vt:lpstr>
      <vt:lpstr>３　共に生きる</vt:lpstr>
      <vt:lpstr>教科書p.18のねらいを振り返ろう</vt:lpstr>
      <vt:lpstr>１　自立とは</vt:lpstr>
      <vt:lpstr>１　自立とは</vt:lpstr>
      <vt:lpstr>１　自立とは</vt:lpstr>
      <vt:lpstr>１　自立とは</vt:lpstr>
      <vt:lpstr>２　青年期を生きる</vt:lpstr>
      <vt:lpstr>２　青年期を生きる</vt:lpstr>
      <vt:lpstr>３　共に生きる</vt:lpstr>
      <vt:lpstr>３　共に生きる</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2025-04-11T01:00:04Z</dcterms:created>
  <dcterms:modified xsi:type="dcterms:W3CDTF">2025-04-11T01:00:09Z</dcterms:modified>
</cp:coreProperties>
</file>