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5244" autoAdjust="0"/>
  </p:normalViewPr>
  <p:slideViewPr>
    <p:cSldViewPr snapToGrid="0">
      <p:cViewPr varScale="1">
        <p:scale>
          <a:sx n="59" d="100"/>
          <a:sy n="59" d="100"/>
        </p:scale>
        <p:origin x="91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3543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4814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7379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9954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2761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9861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0145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3331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4896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622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0417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90105-F930-4F14-B79F-6D05DFFDAB33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EC32F-D375-44A5-BF75-D0BE8CF8F3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959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Office</a:t>
            </a:r>
            <a:r>
              <a:rPr kumimoji="1" lang="ja-JP" altLang="en-US" dirty="0"/>
              <a:t>の</a:t>
            </a:r>
            <a:br>
              <a:rPr kumimoji="1" lang="en-US" altLang="ja-JP" dirty="0"/>
            </a:br>
            <a:r>
              <a:rPr kumimoji="1" lang="ja-JP" altLang="en-US" dirty="0"/>
              <a:t>フォトレタッチ機能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安藤奈津</a:t>
            </a:r>
          </a:p>
        </p:txBody>
      </p:sp>
    </p:spTree>
    <p:extLst>
      <p:ext uri="{BB962C8B-B14F-4D97-AF65-F5344CB8AC3E}">
        <p14:creationId xmlns:p14="http://schemas.microsoft.com/office/powerpoint/2010/main" val="2844454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48373" y="0"/>
            <a:ext cx="8895253" cy="878711"/>
          </a:xfrm>
        </p:spPr>
        <p:txBody>
          <a:bodyPr>
            <a:noAutofit/>
          </a:bodyPr>
          <a:lstStyle/>
          <a:p>
            <a:r>
              <a:rPr lang="ja-JP" altLang="en-US" sz="4400" dirty="0"/>
              <a:t>画像の合成（</a:t>
            </a:r>
            <a:r>
              <a:rPr lang="en-US" altLang="ja-JP" sz="4400" dirty="0"/>
              <a:t>Before</a:t>
            </a:r>
            <a:r>
              <a:rPr lang="ja-JP" altLang="en-US" sz="4400" dirty="0"/>
              <a:t>）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DC36D98-58D7-4B31-A2BF-1CCAD0870B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816" y="2287036"/>
            <a:ext cx="5351883" cy="356792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FB4C6B5-FD0C-47CB-BFCE-4D31D2E147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1" y="2332654"/>
            <a:ext cx="5283456" cy="352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59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64099"/>
            <a:ext cx="9144000" cy="6098976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983" y="3437468"/>
            <a:ext cx="5262844" cy="35102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48373" y="0"/>
            <a:ext cx="8895253" cy="878711"/>
          </a:xfrm>
        </p:spPr>
        <p:txBody>
          <a:bodyPr>
            <a:noAutofit/>
          </a:bodyPr>
          <a:lstStyle/>
          <a:p>
            <a:r>
              <a:rPr lang="ja-JP" altLang="en-US" sz="4400" dirty="0"/>
              <a:t>画像の合成（</a:t>
            </a:r>
            <a:r>
              <a:rPr lang="en-US" altLang="ja-JP" sz="4400" dirty="0"/>
              <a:t>After</a:t>
            </a:r>
            <a:r>
              <a:rPr lang="ja-JP" altLang="en-US" sz="4400" dirty="0"/>
              <a:t>）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ADEC2F1-4B6F-4288-B395-32F4487914BF}"/>
              </a:ext>
            </a:extLst>
          </p:cNvPr>
          <p:cNvSpPr txBox="1"/>
          <p:nvPr/>
        </p:nvSpPr>
        <p:spPr>
          <a:xfrm>
            <a:off x="1399627" y="1516403"/>
            <a:ext cx="9143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600" dirty="0">
                <a:solidFill>
                  <a:schemeClr val="bg1"/>
                </a:solidFill>
              </a:rPr>
              <a:t>すべるぞ危険！</a:t>
            </a:r>
          </a:p>
        </p:txBody>
      </p:sp>
    </p:spTree>
    <p:extLst>
      <p:ext uri="{BB962C8B-B14F-4D97-AF65-F5344CB8AC3E}">
        <p14:creationId xmlns:p14="http://schemas.microsoft.com/office/powerpoint/2010/main" val="2505718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52649" y="1"/>
            <a:ext cx="9044085" cy="855133"/>
          </a:xfrm>
        </p:spPr>
        <p:txBody>
          <a:bodyPr>
            <a:noAutofit/>
          </a:bodyPr>
          <a:lstStyle/>
          <a:p>
            <a:r>
              <a:rPr lang="ja-JP" altLang="en-US" sz="4400" dirty="0"/>
              <a:t>明るさとコントラスト（</a:t>
            </a:r>
            <a:r>
              <a:rPr lang="en-US" altLang="ja-JP" sz="4400" dirty="0"/>
              <a:t>Before</a:t>
            </a:r>
            <a:r>
              <a:rPr lang="ja-JP" altLang="en-US" sz="4400" dirty="0"/>
              <a:t>）</a:t>
            </a:r>
            <a:endParaRPr kumimoji="1" lang="ja-JP" altLang="en-US" sz="44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41164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03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52649" y="1"/>
            <a:ext cx="9143999" cy="855133"/>
          </a:xfrm>
        </p:spPr>
        <p:txBody>
          <a:bodyPr>
            <a:noAutofit/>
          </a:bodyPr>
          <a:lstStyle/>
          <a:p>
            <a:r>
              <a:rPr kumimoji="1" lang="ja-JP" altLang="en-US" sz="4400" dirty="0"/>
              <a:t>明るさとコントラスト（</a:t>
            </a:r>
            <a:r>
              <a:rPr kumimoji="1" lang="en-US" altLang="ja-JP" sz="4400" dirty="0"/>
              <a:t>After</a:t>
            </a:r>
            <a:r>
              <a:rPr kumimoji="1" lang="ja-JP" altLang="en-US" sz="4400" dirty="0"/>
              <a:t>）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41164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73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05849" y="0"/>
            <a:ext cx="6400801" cy="855133"/>
          </a:xfrm>
        </p:spPr>
        <p:txBody>
          <a:bodyPr>
            <a:normAutofit/>
          </a:bodyPr>
          <a:lstStyle/>
          <a:p>
            <a:r>
              <a:rPr kumimoji="1" lang="ja-JP" altLang="en-US" sz="4400" dirty="0"/>
              <a:t>トリミング（</a:t>
            </a:r>
            <a:r>
              <a:rPr kumimoji="1" lang="en-US" altLang="ja-JP" sz="4400" dirty="0"/>
              <a:t>Before</a:t>
            </a:r>
            <a:r>
              <a:rPr kumimoji="1" lang="ja-JP" altLang="en-US" sz="4400" dirty="0"/>
              <a:t>）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800099"/>
            <a:ext cx="80772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73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98416" y="-23755"/>
            <a:ext cx="6504373" cy="855133"/>
          </a:xfrm>
        </p:spPr>
        <p:txBody>
          <a:bodyPr>
            <a:normAutofit/>
          </a:bodyPr>
          <a:lstStyle/>
          <a:p>
            <a:r>
              <a:rPr kumimoji="1" lang="ja-JP" altLang="en-US" sz="4400" dirty="0"/>
              <a:t>トリミング（</a:t>
            </a:r>
            <a:r>
              <a:rPr kumimoji="1" lang="en-US" altLang="ja-JP" sz="4400" dirty="0"/>
              <a:t>After</a:t>
            </a:r>
            <a:r>
              <a:rPr kumimoji="1" lang="ja-JP" altLang="en-US" sz="4400" dirty="0"/>
              <a:t>）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t="8765" r="33611" b="13828"/>
          <a:stretch/>
        </p:blipFill>
        <p:spPr>
          <a:xfrm>
            <a:off x="4076700" y="855134"/>
            <a:ext cx="4038600" cy="5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8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52650" y="1"/>
            <a:ext cx="7886700" cy="855133"/>
          </a:xfrm>
        </p:spPr>
        <p:txBody>
          <a:bodyPr/>
          <a:lstStyle/>
          <a:p>
            <a:r>
              <a:rPr lang="ja-JP" altLang="en-US" dirty="0"/>
              <a:t>色調の変更（</a:t>
            </a:r>
            <a:r>
              <a:rPr lang="en-US" altLang="ja-JP" dirty="0"/>
              <a:t>Before</a:t>
            </a:r>
            <a:r>
              <a:rPr lang="ja-JP" altLang="en-US" dirty="0"/>
              <a:t>）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41164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67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4554" y="473536"/>
            <a:ext cx="5261446" cy="1336976"/>
          </a:xfrm>
        </p:spPr>
        <p:txBody>
          <a:bodyPr>
            <a:normAutofit/>
          </a:bodyPr>
          <a:lstStyle/>
          <a:p>
            <a:r>
              <a:rPr lang="ja-JP" altLang="en-US" dirty="0"/>
              <a:t>色調の変更</a:t>
            </a:r>
            <a:br>
              <a:rPr lang="en-US" altLang="ja-JP" dirty="0"/>
            </a:br>
            <a:r>
              <a:rPr lang="ja-JP" altLang="en-US" dirty="0"/>
              <a:t>（</a:t>
            </a:r>
            <a:r>
              <a:rPr lang="en-US" altLang="ja-JP" dirty="0"/>
              <a:t>After</a:t>
            </a:r>
            <a:r>
              <a:rPr kumimoji="1" lang="ja-JP" altLang="en-US" dirty="0"/>
              <a:t>）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67945" y="1135187"/>
            <a:ext cx="6858000" cy="458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801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52650" y="1"/>
            <a:ext cx="7886700" cy="855133"/>
          </a:xfrm>
        </p:spPr>
        <p:txBody>
          <a:bodyPr/>
          <a:lstStyle/>
          <a:p>
            <a:r>
              <a:rPr lang="ja-JP" altLang="en-US" dirty="0"/>
              <a:t>アート効果（</a:t>
            </a:r>
            <a:r>
              <a:rPr lang="en-US" altLang="ja-JP" dirty="0"/>
              <a:t>Before</a:t>
            </a:r>
            <a:r>
              <a:rPr lang="ja-JP" altLang="en-US" dirty="0"/>
              <a:t>）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41164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90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6195" y="195310"/>
            <a:ext cx="3529059" cy="1908697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アート効果（</a:t>
            </a:r>
            <a:r>
              <a:rPr lang="en-US" altLang="ja-JP" dirty="0">
                <a:solidFill>
                  <a:schemeClr val="bg1"/>
                </a:solidFill>
              </a:rPr>
              <a:t>After</a:t>
            </a:r>
            <a:r>
              <a:rPr lang="ja-JP" altLang="en-US" dirty="0">
                <a:solidFill>
                  <a:schemeClr val="bg1"/>
                </a:solidFill>
              </a:rPr>
              <a:t>）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82930" y="1135187"/>
            <a:ext cx="6858003" cy="458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47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65</Words>
  <Application>Microsoft Office PowerPoint</Application>
  <PresentationFormat>ワイド画面</PresentationFormat>
  <Paragraphs>13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テーマ</vt:lpstr>
      <vt:lpstr>Officeの フォトレタッチ機能</vt:lpstr>
      <vt:lpstr>明るさとコントラスト（Before）</vt:lpstr>
      <vt:lpstr>明るさとコントラスト（After）</vt:lpstr>
      <vt:lpstr>トリミング（Before）</vt:lpstr>
      <vt:lpstr>トリミング（After）</vt:lpstr>
      <vt:lpstr>色調の変更（Before）</vt:lpstr>
      <vt:lpstr>色調の変更 （After）</vt:lpstr>
      <vt:lpstr>アート効果（Before）</vt:lpstr>
      <vt:lpstr>アート効果（After）</vt:lpstr>
      <vt:lpstr>画像の合成（Before）</vt:lpstr>
      <vt:lpstr>画像の合成（After）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terms:created xsi:type="dcterms:W3CDTF">2013-12-01T04:22:34Z</dcterms:created>
  <dcterms:modified xsi:type="dcterms:W3CDTF">2026-03-24T06:20:24Z</dcterms:modified>
</cp:coreProperties>
</file>