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sp>
        <p:nvSpPr>
          <p:cNvPr id="4" name="台形 3">
            <a:extLst>
              <a:ext uri="{FF2B5EF4-FFF2-40B4-BE49-F238E27FC236}">
                <a16:creationId xmlns:a16="http://schemas.microsoft.com/office/drawing/2014/main" id="{29914565-D734-220A-B683-C1F9050CBCCF}"/>
              </a:ext>
            </a:extLst>
          </p:cNvPr>
          <p:cNvSpPr/>
          <p:nvPr/>
        </p:nvSpPr>
        <p:spPr>
          <a:xfrm rot="10800000">
            <a:off x="5060250" y="4874981"/>
            <a:ext cx="1974131" cy="1769420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6" name="円柱 5">
            <a:extLst>
              <a:ext uri="{FF2B5EF4-FFF2-40B4-BE49-F238E27FC236}">
                <a16:creationId xmlns:a16="http://schemas.microsoft.com/office/drawing/2014/main" id="{4325C988-93C7-EDF9-54C6-2F2ACD2ABEE7}"/>
              </a:ext>
            </a:extLst>
          </p:cNvPr>
          <p:cNvSpPr/>
          <p:nvPr/>
        </p:nvSpPr>
        <p:spPr>
          <a:xfrm>
            <a:off x="5063017" y="4614002"/>
            <a:ext cx="1974131" cy="314725"/>
          </a:xfrm>
          <a:prstGeom prst="ca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部分円 7">
            <a:extLst>
              <a:ext uri="{FF2B5EF4-FFF2-40B4-BE49-F238E27FC236}">
                <a16:creationId xmlns:a16="http://schemas.microsoft.com/office/drawing/2014/main" id="{158F5B8E-7276-B098-1F1A-D94B278D86DB}"/>
              </a:ext>
            </a:extLst>
          </p:cNvPr>
          <p:cNvSpPr/>
          <p:nvPr/>
        </p:nvSpPr>
        <p:spPr>
          <a:xfrm rot="10800000">
            <a:off x="5024965" y="4018263"/>
            <a:ext cx="2044702" cy="1713437"/>
          </a:xfrm>
          <a:prstGeom prst="pie">
            <a:avLst>
              <a:gd name="adj1" fmla="val 602058"/>
              <a:gd name="adj2" fmla="val 101992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円柱 8">
            <a:extLst>
              <a:ext uri="{FF2B5EF4-FFF2-40B4-BE49-F238E27FC236}">
                <a16:creationId xmlns:a16="http://schemas.microsoft.com/office/drawing/2014/main" id="{1A1BB47B-1E95-0A63-5C59-7C7D5B0375E7}"/>
              </a:ext>
            </a:extLst>
          </p:cNvPr>
          <p:cNvSpPr/>
          <p:nvPr/>
        </p:nvSpPr>
        <p:spPr>
          <a:xfrm rot="20929226">
            <a:off x="5916855" y="3191933"/>
            <a:ext cx="127342" cy="1469597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F7C9EAF8-B3DD-3376-663D-799ACDC64C3B}"/>
              </a:ext>
            </a:extLst>
          </p:cNvPr>
          <p:cNvSpPr/>
          <p:nvPr/>
        </p:nvSpPr>
        <p:spPr>
          <a:xfrm>
            <a:off x="5861434" y="4148245"/>
            <a:ext cx="371764" cy="110484"/>
          </a:xfrm>
          <a:custGeom>
            <a:avLst/>
            <a:gdLst>
              <a:gd name="connsiteX0" fmla="*/ 0 w 396240"/>
              <a:gd name="connsiteY0" fmla="*/ 15240 h 175318"/>
              <a:gd name="connsiteX1" fmla="*/ 198120 w 396240"/>
              <a:gd name="connsiteY1" fmla="*/ 175260 h 175318"/>
              <a:gd name="connsiteX2" fmla="*/ 396240 w 396240"/>
              <a:gd name="connsiteY2" fmla="*/ 0 h 175318"/>
              <a:gd name="connsiteX3" fmla="*/ 396240 w 396240"/>
              <a:gd name="connsiteY3" fmla="*/ 0 h 175318"/>
              <a:gd name="connsiteX4" fmla="*/ 396240 w 396240"/>
              <a:gd name="connsiteY4" fmla="*/ 0 h 175318"/>
              <a:gd name="connsiteX5" fmla="*/ 396240 w 396240"/>
              <a:gd name="connsiteY5" fmla="*/ 0 h 175318"/>
              <a:gd name="connsiteX6" fmla="*/ 396240 w 396240"/>
              <a:gd name="connsiteY6" fmla="*/ 0 h 175318"/>
              <a:gd name="connsiteX7" fmla="*/ 396240 w 396240"/>
              <a:gd name="connsiteY7" fmla="*/ 0 h 17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240" h="175318">
                <a:moveTo>
                  <a:pt x="0" y="15240"/>
                </a:moveTo>
                <a:cubicBezTo>
                  <a:pt x="66040" y="96520"/>
                  <a:pt x="132080" y="177800"/>
                  <a:pt x="198120" y="175260"/>
                </a:cubicBezTo>
                <a:cubicBezTo>
                  <a:pt x="264160" y="172720"/>
                  <a:pt x="396240" y="0"/>
                  <a:pt x="396240" y="0"/>
                </a:cubicBez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822EC94D-764B-272C-5717-C3C7992E56F7}"/>
              </a:ext>
            </a:extLst>
          </p:cNvPr>
          <p:cNvSpPr/>
          <p:nvPr/>
        </p:nvSpPr>
        <p:spPr>
          <a:xfrm>
            <a:off x="6324545" y="6290636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8B107D24-221F-FD21-AEAB-31B8A969E8C3}"/>
              </a:ext>
            </a:extLst>
          </p:cNvPr>
          <p:cNvSpPr/>
          <p:nvPr/>
        </p:nvSpPr>
        <p:spPr>
          <a:xfrm>
            <a:off x="6292260" y="6438530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6488CC3A-1745-F881-1AF4-D471D96D7D73}"/>
              </a:ext>
            </a:extLst>
          </p:cNvPr>
          <p:cNvSpPr/>
          <p:nvPr/>
        </p:nvSpPr>
        <p:spPr>
          <a:xfrm>
            <a:off x="5531773" y="618844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2A7FCBC1-9FF7-C2AC-A9B3-2ECA46522377}"/>
              </a:ext>
            </a:extLst>
          </p:cNvPr>
          <p:cNvSpPr/>
          <p:nvPr/>
        </p:nvSpPr>
        <p:spPr>
          <a:xfrm>
            <a:off x="6050714" y="632743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C64C5DB0-5975-5F1A-12BD-4921BAD4769E}"/>
              </a:ext>
            </a:extLst>
          </p:cNvPr>
          <p:cNvSpPr/>
          <p:nvPr/>
        </p:nvSpPr>
        <p:spPr>
          <a:xfrm>
            <a:off x="5921328" y="647046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30CD63AF-6318-89A3-7D67-629509359CEC}"/>
              </a:ext>
            </a:extLst>
          </p:cNvPr>
          <p:cNvSpPr/>
          <p:nvPr/>
        </p:nvSpPr>
        <p:spPr>
          <a:xfrm>
            <a:off x="5751152" y="6275561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BDBE96B8-4D71-B22A-8C4C-E21791FDC231}"/>
              </a:ext>
            </a:extLst>
          </p:cNvPr>
          <p:cNvSpPr/>
          <p:nvPr/>
        </p:nvSpPr>
        <p:spPr>
          <a:xfrm>
            <a:off x="5591167" y="6439354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</TotalTime>
  <Words>55</Words>
  <Application>Microsoft Office PowerPoint</Application>
  <PresentationFormat>ワイド画面</PresentationFormat>
  <Paragraphs>16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2025-10-08T03:06:17Z</dcterms:modified>
</cp:coreProperties>
</file>