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集客可能性大</a:t>
            </a:r>
          </a:p>
        </p:txBody>
      </p:sp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46</Words>
  <Application>Microsoft Office PowerPoint</Application>
  <PresentationFormat>ワイド画面</PresentationFormat>
  <Paragraphs>12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2025-10-06T05:42:10Z</dcterms:modified>
</cp:coreProperties>
</file>