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115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098437499999998"/>
          <c:y val="5.62499965397393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5625"/>
          <c:y val="0.19058580274447573"/>
          <c:w val="0.87343749999999998"/>
          <c:h val="0.7692033852606184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昨年度出店割合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A95-42C1-8250-ED0BDDE6F2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A95-42C1-8250-ED0BDDE6F2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A95-42C1-8250-ED0BDDE6F28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A95-42C1-8250-ED0BDDE6F28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1F-470F-909E-87A0C26FE565}"/>
              </c:ext>
            </c:extLst>
          </c:dPt>
          <c:dPt>
            <c:idx val="5"/>
            <c:bubble3D val="0"/>
            <c:explosion val="28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1F-470F-909E-87A0C26FE56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BA95-42C1-8250-ED0BDDE6F284}"/>
              </c:ext>
            </c:extLst>
          </c:dPt>
          <c:dLbls>
            <c:dLbl>
              <c:idx val="4"/>
              <c:layout>
                <c:manualLayout>
                  <c:x val="0.17746062992125983"/>
                  <c:y val="3.300682621759189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1F-470F-909E-87A0C26FE565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11F-470F-909E-87A0C26FE5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食べ物</c:v>
                </c:pt>
                <c:pt idx="1">
                  <c:v>縁日</c:v>
                </c:pt>
                <c:pt idx="2">
                  <c:v>ゲーム</c:v>
                </c:pt>
                <c:pt idx="3">
                  <c:v>ステージ</c:v>
                </c:pt>
                <c:pt idx="4">
                  <c:v>フリーマーケット</c:v>
                </c:pt>
                <c:pt idx="5">
                  <c:v>飲料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15</c:v>
                </c:pt>
                <c:pt idx="2">
                  <c:v>13</c:v>
                </c:pt>
                <c:pt idx="3">
                  <c:v>19</c:v>
                </c:pt>
                <c:pt idx="4">
                  <c:v>10</c:v>
                </c:pt>
                <c:pt idx="5">
                  <c:v>4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1F-470F-909E-87A0C26FE56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FB7AA1-297B-41C9-BEAE-AC4A8F5C89E3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2205E85C-ADAE-4910-85F3-6F3F244A420D}">
      <dgm:prSet phldrT="[テキスト]"/>
      <dgm:spPr/>
      <dgm:t>
        <a:bodyPr/>
        <a:lstStyle/>
        <a:p>
          <a:r>
            <a:rPr kumimoji="1" lang="ja-JP" altLang="en-US" dirty="0"/>
            <a:t>容器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EB5DF758-AB39-4B11-A81B-679C8CA80264}" type="par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359AEC97-A702-4F52-B9A8-EFDE3CFAEDB0}" type="sib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738D74D5-D085-4EAA-A925-0E911DED86AA}">
      <dgm:prSet phldrT="[テキスト]"/>
      <dgm:spPr/>
      <dgm:t>
        <a:bodyPr/>
        <a:lstStyle/>
        <a:p>
          <a:r>
            <a:rPr kumimoji="1" lang="en-US" altLang="ja-JP" dirty="0"/>
            <a:t>S</a:t>
          </a:r>
          <a:r>
            <a:rPr kumimoji="1" lang="ja-JP" altLang="en-US" dirty="0"/>
            <a:t>～</a:t>
          </a:r>
          <a:r>
            <a:rPr kumimoji="1" lang="en-US" altLang="ja-JP" dirty="0"/>
            <a:t>L</a:t>
          </a:r>
          <a:r>
            <a:rPr kumimoji="1" lang="ja-JP" altLang="en-US" dirty="0"/>
            <a:t>サイズ</a:t>
          </a:r>
        </a:p>
      </dgm:t>
    </dgm:pt>
    <dgm:pt modelId="{770BA3A9-183B-47D6-9DCE-BE405F5C360B}" type="par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49404CCD-A9FD-467B-832C-4DC8E90E2A56}" type="sib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7EB7D8CA-556D-4053-8290-EEA1743B18E7}">
      <dgm:prSet phldrT="[テキスト]"/>
      <dgm:spPr/>
      <dgm:t>
        <a:bodyPr/>
        <a:lstStyle/>
        <a:p>
          <a:r>
            <a:rPr kumimoji="1" lang="ja-JP" altLang="en-US" dirty="0"/>
            <a:t>タピオカ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6EBA822-9607-432F-BD98-809519DF7F30}" type="par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9F64EC81-8C0B-4E96-9AD8-BC4951CD8BD6}" type="sib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4993AF25-1A12-4BEF-9D39-08E8808AF78F}">
      <dgm:prSet phldrT="[テキスト]"/>
      <dgm:spPr/>
      <dgm:t>
        <a:bodyPr/>
        <a:lstStyle/>
        <a:p>
          <a:r>
            <a:rPr kumimoji="1" lang="ja-JP" altLang="en-US" dirty="0"/>
            <a:t>全５種類</a:t>
          </a:r>
        </a:p>
      </dgm:t>
    </dgm:pt>
    <dgm:pt modelId="{BEE7FB0F-FDA5-4851-A479-FD8D763E07ED}" type="par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EC034E75-02C3-47FC-9FD0-5751E4AC62B2}" type="sib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F52CC051-7E50-4519-8518-8EC2BD5DACFA}">
      <dgm:prSet phldrT="[テキスト]"/>
      <dgm:spPr/>
      <dgm:t>
        <a:bodyPr/>
        <a:lstStyle/>
        <a:p>
          <a:r>
            <a:rPr kumimoji="1" lang="ja-JP" altLang="en-US" dirty="0"/>
            <a:t>ドリンク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B449698-63B9-4D8F-8DD1-4C33EB4A3E1C}" type="par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DDC83CEA-F566-4238-8366-F3F124DEACD8}" type="sib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0875DFC7-901C-4A34-BCAA-3F4A993B4608}">
      <dgm:prSet phldrT="[テキスト]" custT="1"/>
      <dgm:spPr/>
      <dgm:t>
        <a:bodyPr/>
        <a:lstStyle/>
        <a:p>
          <a:r>
            <a:rPr kumimoji="1" lang="ja-JP" altLang="en-US" sz="1600" dirty="0"/>
            <a:t>組み合わせ自由</a:t>
          </a:r>
        </a:p>
      </dgm:t>
    </dgm:pt>
    <dgm:pt modelId="{E6E129AB-C040-4891-B7E5-E38156DD2F6D}" type="par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517C7419-8EA2-4815-8DE1-8E262C80CE29}" type="sib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AD5911E5-CDAA-4B2E-968F-A84C42386007}" type="pres">
      <dgm:prSet presAssocID="{A3FB7AA1-297B-41C9-BEAE-AC4A8F5C89E3}" presName="rootnode" presStyleCnt="0">
        <dgm:presLayoutVars>
          <dgm:chMax/>
          <dgm:chPref/>
          <dgm:dir/>
          <dgm:animLvl val="lvl"/>
        </dgm:presLayoutVars>
      </dgm:prSet>
      <dgm:spPr/>
    </dgm:pt>
    <dgm:pt modelId="{12B0BEB1-8145-47E0-B47F-177217BC2EA0}" type="pres">
      <dgm:prSet presAssocID="{2205E85C-ADAE-4910-85F3-6F3F244A420D}" presName="composite" presStyleCnt="0"/>
      <dgm:spPr/>
    </dgm:pt>
    <dgm:pt modelId="{63BB41C7-F927-45E0-B944-88432704183E}" type="pres">
      <dgm:prSet presAssocID="{2205E85C-ADAE-4910-85F3-6F3F244A420D}" presName="bentUpArrow1" presStyleLbl="alignImgPlace1" presStyleIdx="0" presStyleCnt="2"/>
      <dgm:spPr/>
    </dgm:pt>
    <dgm:pt modelId="{32B5260C-7156-41CD-BBEE-C0E386BE7FBF}" type="pres">
      <dgm:prSet presAssocID="{2205E85C-ADAE-4910-85F3-6F3F244A420D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50743615-B863-4CC7-8E6C-85F406268EEF}" type="pres">
      <dgm:prSet presAssocID="{2205E85C-ADAE-4910-85F3-6F3F244A420D}" presName="ChildText" presStyleLbl="revTx" presStyleIdx="0" presStyleCnt="3" custScaleX="101928" custScaleY="44956">
        <dgm:presLayoutVars>
          <dgm:chMax val="0"/>
          <dgm:chPref val="0"/>
          <dgm:bulletEnabled val="1"/>
        </dgm:presLayoutVars>
      </dgm:prSet>
      <dgm:spPr/>
    </dgm:pt>
    <dgm:pt modelId="{D4793DDE-ACA4-4B8B-9B28-135A09D53240}" type="pres">
      <dgm:prSet presAssocID="{359AEC97-A702-4F52-B9A8-EFDE3CFAEDB0}" presName="sibTrans" presStyleCnt="0"/>
      <dgm:spPr/>
    </dgm:pt>
    <dgm:pt modelId="{88897F38-A35F-401F-A34D-813245227C7A}" type="pres">
      <dgm:prSet presAssocID="{7EB7D8CA-556D-4053-8290-EEA1743B18E7}" presName="composite" presStyleCnt="0"/>
      <dgm:spPr/>
    </dgm:pt>
    <dgm:pt modelId="{590CAF36-217B-4063-B3DD-949AF4A8A3A4}" type="pres">
      <dgm:prSet presAssocID="{7EB7D8CA-556D-4053-8290-EEA1743B18E7}" presName="bentUpArrow1" presStyleLbl="alignImgPlace1" presStyleIdx="1" presStyleCnt="2"/>
      <dgm:spPr/>
    </dgm:pt>
    <dgm:pt modelId="{54926FDC-A7B0-4210-885E-1DE82A705A94}" type="pres">
      <dgm:prSet presAssocID="{7EB7D8CA-556D-4053-8290-EEA1743B18E7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0A071C0D-EC58-4654-B452-82642ACE4720}" type="pres">
      <dgm:prSet presAssocID="{7EB7D8CA-556D-4053-8290-EEA1743B18E7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639A86A-93FF-4352-8433-EE77EB7AFB53}" type="pres">
      <dgm:prSet presAssocID="{9F64EC81-8C0B-4E96-9AD8-BC4951CD8BD6}" presName="sibTrans" presStyleCnt="0"/>
      <dgm:spPr/>
    </dgm:pt>
    <dgm:pt modelId="{5CD8A33A-578D-4558-AA5A-66FCFC9B49A7}" type="pres">
      <dgm:prSet presAssocID="{F52CC051-7E50-4519-8518-8EC2BD5DACFA}" presName="composite" presStyleCnt="0"/>
      <dgm:spPr/>
    </dgm:pt>
    <dgm:pt modelId="{DB25C68E-0E75-47AF-92E7-64053B735BFF}" type="pres">
      <dgm:prSet presAssocID="{F52CC051-7E50-4519-8518-8EC2BD5DACFA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A583D273-9E76-43FA-8CE5-85031AD8C20D}" type="pres">
      <dgm:prSet presAssocID="{F52CC051-7E50-4519-8518-8EC2BD5DACFA}" presName="FinalChildText" presStyleLbl="revTx" presStyleIdx="2" presStyleCnt="3" custScaleX="196626" custScaleY="47278" custLinFactNeighborX="48567" custLinFactNeighborY="917">
        <dgm:presLayoutVars>
          <dgm:chMax val="0"/>
          <dgm:chPref val="0"/>
          <dgm:bulletEnabled val="1"/>
        </dgm:presLayoutVars>
      </dgm:prSet>
      <dgm:spPr/>
    </dgm:pt>
  </dgm:ptLst>
  <dgm:cxnLst>
    <dgm:cxn modelId="{11D83000-EB27-464D-ADAA-5C7B74793228}" srcId="{A3FB7AA1-297B-41C9-BEAE-AC4A8F5C89E3}" destId="{F52CC051-7E50-4519-8518-8EC2BD5DACFA}" srcOrd="2" destOrd="0" parTransId="{8B449698-63B9-4D8F-8DD1-4C33EB4A3E1C}" sibTransId="{DDC83CEA-F566-4238-8366-F3F124DEACD8}"/>
    <dgm:cxn modelId="{4DF2FB27-3FCE-46F2-B0BF-15C84240392B}" type="presOf" srcId="{738D74D5-D085-4EAA-A925-0E911DED86AA}" destId="{50743615-B863-4CC7-8E6C-85F406268EEF}" srcOrd="0" destOrd="0" presId="urn:microsoft.com/office/officeart/2005/8/layout/StepDownProcess"/>
    <dgm:cxn modelId="{883D0A35-BEA0-432B-BCE9-1BCFCE61F2B6}" srcId="{F52CC051-7E50-4519-8518-8EC2BD5DACFA}" destId="{0875DFC7-901C-4A34-BCAA-3F4A993B4608}" srcOrd="0" destOrd="0" parTransId="{E6E129AB-C040-4891-B7E5-E38156DD2F6D}" sibTransId="{517C7419-8EA2-4815-8DE1-8E262C80CE29}"/>
    <dgm:cxn modelId="{0FB2AE36-016E-4C5A-8DA0-80B409730F85}" type="presOf" srcId="{F52CC051-7E50-4519-8518-8EC2BD5DACFA}" destId="{DB25C68E-0E75-47AF-92E7-64053B735BFF}" srcOrd="0" destOrd="0" presId="urn:microsoft.com/office/officeart/2005/8/layout/StepDownProcess"/>
    <dgm:cxn modelId="{23E4093C-17EC-4779-9D90-4455441B66BC}" type="presOf" srcId="{4993AF25-1A12-4BEF-9D39-08E8808AF78F}" destId="{0A071C0D-EC58-4654-B452-82642ACE4720}" srcOrd="0" destOrd="0" presId="urn:microsoft.com/office/officeart/2005/8/layout/StepDownProcess"/>
    <dgm:cxn modelId="{B166863E-F61B-449A-92AE-973CDBFE37B5}" srcId="{2205E85C-ADAE-4910-85F3-6F3F244A420D}" destId="{738D74D5-D085-4EAA-A925-0E911DED86AA}" srcOrd="0" destOrd="0" parTransId="{770BA3A9-183B-47D6-9DCE-BE405F5C360B}" sibTransId="{49404CCD-A9FD-467B-832C-4DC8E90E2A56}"/>
    <dgm:cxn modelId="{6FBCA299-815D-45FA-8538-34AF23B3B841}" type="presOf" srcId="{2205E85C-ADAE-4910-85F3-6F3F244A420D}" destId="{32B5260C-7156-41CD-BBEE-C0E386BE7FBF}" srcOrd="0" destOrd="0" presId="urn:microsoft.com/office/officeart/2005/8/layout/StepDownProcess"/>
    <dgm:cxn modelId="{9C10F1A3-78C4-47A9-9DF5-594BF3D430A2}" srcId="{A3FB7AA1-297B-41C9-BEAE-AC4A8F5C89E3}" destId="{7EB7D8CA-556D-4053-8290-EEA1743B18E7}" srcOrd="1" destOrd="0" parTransId="{86EBA822-9607-432F-BD98-809519DF7F30}" sibTransId="{9F64EC81-8C0B-4E96-9AD8-BC4951CD8BD6}"/>
    <dgm:cxn modelId="{9D39C3BE-BA5F-4F6F-BF18-43496FFC9C3D}" type="presOf" srcId="{0875DFC7-901C-4A34-BCAA-3F4A993B4608}" destId="{A583D273-9E76-43FA-8CE5-85031AD8C20D}" srcOrd="0" destOrd="0" presId="urn:microsoft.com/office/officeart/2005/8/layout/StepDownProcess"/>
    <dgm:cxn modelId="{3A5AC9C4-4B1D-40F9-9223-4BEC7050004E}" type="presOf" srcId="{A3FB7AA1-297B-41C9-BEAE-AC4A8F5C89E3}" destId="{AD5911E5-CDAA-4B2E-968F-A84C42386007}" srcOrd="0" destOrd="0" presId="urn:microsoft.com/office/officeart/2005/8/layout/StepDownProcess"/>
    <dgm:cxn modelId="{280996E5-0A88-4A02-BE1B-1F163489E6B5}" srcId="{A3FB7AA1-297B-41C9-BEAE-AC4A8F5C89E3}" destId="{2205E85C-ADAE-4910-85F3-6F3F244A420D}" srcOrd="0" destOrd="0" parTransId="{EB5DF758-AB39-4B11-A81B-679C8CA80264}" sibTransId="{359AEC97-A702-4F52-B9A8-EFDE3CFAEDB0}"/>
    <dgm:cxn modelId="{0AA14DF8-EB29-4B5F-9583-2490FEBAC662}" type="presOf" srcId="{7EB7D8CA-556D-4053-8290-EEA1743B18E7}" destId="{54926FDC-A7B0-4210-885E-1DE82A705A94}" srcOrd="0" destOrd="0" presId="urn:microsoft.com/office/officeart/2005/8/layout/StepDownProcess"/>
    <dgm:cxn modelId="{78D753F8-3943-4E57-9FC5-973314F6C551}" srcId="{7EB7D8CA-556D-4053-8290-EEA1743B18E7}" destId="{4993AF25-1A12-4BEF-9D39-08E8808AF78F}" srcOrd="0" destOrd="0" parTransId="{BEE7FB0F-FDA5-4851-A479-FD8D763E07ED}" sibTransId="{EC034E75-02C3-47FC-9FD0-5751E4AC62B2}"/>
    <dgm:cxn modelId="{6EB0C8DD-FB33-4C63-869F-B1FC4365A261}" type="presParOf" srcId="{AD5911E5-CDAA-4B2E-968F-A84C42386007}" destId="{12B0BEB1-8145-47E0-B47F-177217BC2EA0}" srcOrd="0" destOrd="0" presId="urn:microsoft.com/office/officeart/2005/8/layout/StepDownProcess"/>
    <dgm:cxn modelId="{3C47E44F-B049-4ED9-B383-1272922C7858}" type="presParOf" srcId="{12B0BEB1-8145-47E0-B47F-177217BC2EA0}" destId="{63BB41C7-F927-45E0-B944-88432704183E}" srcOrd="0" destOrd="0" presId="urn:microsoft.com/office/officeart/2005/8/layout/StepDownProcess"/>
    <dgm:cxn modelId="{1DC6F472-707D-41F3-9A47-D202A0B1982D}" type="presParOf" srcId="{12B0BEB1-8145-47E0-B47F-177217BC2EA0}" destId="{32B5260C-7156-41CD-BBEE-C0E386BE7FBF}" srcOrd="1" destOrd="0" presId="urn:microsoft.com/office/officeart/2005/8/layout/StepDownProcess"/>
    <dgm:cxn modelId="{5C3382C5-D0E8-44EB-9BF1-F8CE1D6B0042}" type="presParOf" srcId="{12B0BEB1-8145-47E0-B47F-177217BC2EA0}" destId="{50743615-B863-4CC7-8E6C-85F406268EEF}" srcOrd="2" destOrd="0" presId="urn:microsoft.com/office/officeart/2005/8/layout/StepDownProcess"/>
    <dgm:cxn modelId="{2A7F0BFE-B37A-4697-A845-AD2D66E3B8B2}" type="presParOf" srcId="{AD5911E5-CDAA-4B2E-968F-A84C42386007}" destId="{D4793DDE-ACA4-4B8B-9B28-135A09D53240}" srcOrd="1" destOrd="0" presId="urn:microsoft.com/office/officeart/2005/8/layout/StepDownProcess"/>
    <dgm:cxn modelId="{68DFAB64-B762-4D56-B776-641C7CB4E340}" type="presParOf" srcId="{AD5911E5-CDAA-4B2E-968F-A84C42386007}" destId="{88897F38-A35F-401F-A34D-813245227C7A}" srcOrd="2" destOrd="0" presId="urn:microsoft.com/office/officeart/2005/8/layout/StepDownProcess"/>
    <dgm:cxn modelId="{27750A96-E583-4588-B787-3C2069495811}" type="presParOf" srcId="{88897F38-A35F-401F-A34D-813245227C7A}" destId="{590CAF36-217B-4063-B3DD-949AF4A8A3A4}" srcOrd="0" destOrd="0" presId="urn:microsoft.com/office/officeart/2005/8/layout/StepDownProcess"/>
    <dgm:cxn modelId="{D8495C01-3735-40FB-9214-199E439C8AB8}" type="presParOf" srcId="{88897F38-A35F-401F-A34D-813245227C7A}" destId="{54926FDC-A7B0-4210-885E-1DE82A705A94}" srcOrd="1" destOrd="0" presId="urn:microsoft.com/office/officeart/2005/8/layout/StepDownProcess"/>
    <dgm:cxn modelId="{4666FEDB-8A71-4F14-935F-B46A3A22B70E}" type="presParOf" srcId="{88897F38-A35F-401F-A34D-813245227C7A}" destId="{0A071C0D-EC58-4654-B452-82642ACE4720}" srcOrd="2" destOrd="0" presId="urn:microsoft.com/office/officeart/2005/8/layout/StepDownProcess"/>
    <dgm:cxn modelId="{001DE978-0AA2-45BE-9377-B6621BE3F760}" type="presParOf" srcId="{AD5911E5-CDAA-4B2E-968F-A84C42386007}" destId="{3639A86A-93FF-4352-8433-EE77EB7AFB53}" srcOrd="3" destOrd="0" presId="urn:microsoft.com/office/officeart/2005/8/layout/StepDownProcess"/>
    <dgm:cxn modelId="{573E675C-412C-4DF6-BDEE-0FEE1EC2DCA9}" type="presParOf" srcId="{AD5911E5-CDAA-4B2E-968F-A84C42386007}" destId="{5CD8A33A-578D-4558-AA5A-66FCFC9B49A7}" srcOrd="4" destOrd="0" presId="urn:microsoft.com/office/officeart/2005/8/layout/StepDownProcess"/>
    <dgm:cxn modelId="{B694A9BD-F031-4EEE-BC40-F17E9340BA70}" type="presParOf" srcId="{5CD8A33A-578D-4558-AA5A-66FCFC9B49A7}" destId="{DB25C68E-0E75-47AF-92E7-64053B735BFF}" srcOrd="0" destOrd="0" presId="urn:microsoft.com/office/officeart/2005/8/layout/StepDownProcess"/>
    <dgm:cxn modelId="{FD7B3C20-A921-4088-A41A-81BBA6D638F6}" type="presParOf" srcId="{5CD8A33A-578D-4558-AA5A-66FCFC9B49A7}" destId="{A583D273-9E76-43FA-8CE5-85031AD8C20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B41C7-F927-45E0-B944-88432704183E}">
      <dsp:nvSpPr>
        <dsp:cNvPr id="0" name=""/>
        <dsp:cNvSpPr/>
      </dsp:nvSpPr>
      <dsp:spPr>
        <a:xfrm rot="5400000">
          <a:off x="2012734" y="1271326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5260C-7156-41CD-BBEE-C0E386BE7FBF}">
      <dsp:nvSpPr>
        <dsp:cNvPr id="0" name=""/>
        <dsp:cNvSpPr/>
      </dsp:nvSpPr>
      <dsp:spPr>
        <a:xfrm>
          <a:off x="1714842" y="24930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容器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1779530" y="89618"/>
        <a:ext cx="1763416" cy="1195517"/>
      </dsp:txXfrm>
    </dsp:sp>
    <dsp:sp modelId="{50743615-B863-4CC7-8E6C-85F406268EEF}">
      <dsp:nvSpPr>
        <dsp:cNvPr id="0" name=""/>
        <dsp:cNvSpPr/>
      </dsp:nvSpPr>
      <dsp:spPr>
        <a:xfrm>
          <a:off x="3594363" y="446004"/>
          <a:ext cx="1403178" cy="481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altLang="ja-JP" sz="1600" kern="1200" dirty="0"/>
            <a:t>S</a:t>
          </a:r>
          <a:r>
            <a:rPr kumimoji="1" lang="ja-JP" altLang="en-US" sz="1600" kern="1200" dirty="0"/>
            <a:t>～</a:t>
          </a:r>
          <a:r>
            <a:rPr kumimoji="1" lang="en-US" altLang="ja-JP" sz="1600" kern="1200" dirty="0"/>
            <a:t>L</a:t>
          </a:r>
          <a:r>
            <a:rPr kumimoji="1" lang="ja-JP" altLang="en-US" sz="1600" kern="1200" dirty="0"/>
            <a:t>サイズ</a:t>
          </a:r>
        </a:p>
      </dsp:txBody>
      <dsp:txXfrm>
        <a:off x="3594363" y="446004"/>
        <a:ext cx="1403178" cy="481405"/>
      </dsp:txXfrm>
    </dsp:sp>
    <dsp:sp modelId="{590CAF36-217B-4063-B3DD-949AF4A8A3A4}">
      <dsp:nvSpPr>
        <dsp:cNvPr id="0" name=""/>
        <dsp:cNvSpPr/>
      </dsp:nvSpPr>
      <dsp:spPr>
        <a:xfrm rot="5400000">
          <a:off x="3588430" y="2759619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926FDC-A7B0-4210-885E-1DE82A705A94}">
      <dsp:nvSpPr>
        <dsp:cNvPr id="0" name=""/>
        <dsp:cNvSpPr/>
      </dsp:nvSpPr>
      <dsp:spPr>
        <a:xfrm>
          <a:off x="3290538" y="1513222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タピオカ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3355226" y="1577910"/>
        <a:ext cx="1763416" cy="1195517"/>
      </dsp:txXfrm>
    </dsp:sp>
    <dsp:sp modelId="{0A071C0D-EC58-4654-B452-82642ACE4720}">
      <dsp:nvSpPr>
        <dsp:cNvPr id="0" name=""/>
        <dsp:cNvSpPr/>
      </dsp:nvSpPr>
      <dsp:spPr>
        <a:xfrm>
          <a:off x="5183330" y="1639581"/>
          <a:ext cx="1376636" cy="1070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全５種類</a:t>
          </a:r>
        </a:p>
      </dsp:txBody>
      <dsp:txXfrm>
        <a:off x="5183330" y="1639581"/>
        <a:ext cx="1376636" cy="1070837"/>
      </dsp:txXfrm>
    </dsp:sp>
    <dsp:sp modelId="{DB25C68E-0E75-47AF-92E7-64053B735BFF}">
      <dsp:nvSpPr>
        <dsp:cNvPr id="0" name=""/>
        <dsp:cNvSpPr/>
      </dsp:nvSpPr>
      <dsp:spPr>
        <a:xfrm>
          <a:off x="4866234" y="3001514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ドリンク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4930922" y="3066202"/>
        <a:ext cx="1763416" cy="1195517"/>
      </dsp:txXfrm>
    </dsp:sp>
    <dsp:sp modelId="{A583D273-9E76-43FA-8CE5-85031AD8C20D}">
      <dsp:nvSpPr>
        <dsp:cNvPr id="0" name=""/>
        <dsp:cNvSpPr/>
      </dsp:nvSpPr>
      <dsp:spPr>
        <a:xfrm>
          <a:off x="6762523" y="3419976"/>
          <a:ext cx="2706825" cy="506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組み合わせ自由</a:t>
          </a:r>
        </a:p>
      </dsp:txBody>
      <dsp:txXfrm>
        <a:off x="6762523" y="3419976"/>
        <a:ext cx="2706825" cy="50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2382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243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994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4027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54577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97455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88944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7171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23762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51715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7730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86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kumimoji="1"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b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b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bmp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bmp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gif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窓輝学園文化祭実行委員会</a:t>
            </a:r>
            <a:endParaRPr kumimoji="1" lang="en-US" altLang="ja-JP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安　藤　奈　津</a:t>
            </a:r>
            <a:endParaRPr kumimoji="1" lang="ja-JP" altLang="en-US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809"/>
            <a:ext cx="10515600" cy="4351338"/>
          </a:xfrm>
        </p:spPr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A1B48D07-728D-8777-125A-252D63117C9C}"/>
              </a:ext>
            </a:extLst>
          </p:cNvPr>
          <p:cNvGrpSpPr/>
          <p:nvPr/>
        </p:nvGrpSpPr>
        <p:grpSpPr>
          <a:xfrm>
            <a:off x="5024965" y="3191933"/>
            <a:ext cx="2044702" cy="3452468"/>
            <a:chOff x="5024965" y="3191933"/>
            <a:chExt cx="2044702" cy="3452468"/>
          </a:xfrm>
        </p:grpSpPr>
        <p:sp>
          <p:nvSpPr>
            <p:cNvPr id="4" name="台形 3">
              <a:extLst>
                <a:ext uri="{FF2B5EF4-FFF2-40B4-BE49-F238E27FC236}">
                  <a16:creationId xmlns:a16="http://schemas.microsoft.com/office/drawing/2014/main" id="{29914565-D734-220A-B683-C1F9050CBCCF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6" name="円柱 5">
              <a:extLst>
                <a:ext uri="{FF2B5EF4-FFF2-40B4-BE49-F238E27FC236}">
                  <a16:creationId xmlns:a16="http://schemas.microsoft.com/office/drawing/2014/main" id="{4325C988-93C7-EDF9-54C6-2F2ACD2ABEE7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部分円 7">
              <a:extLst>
                <a:ext uri="{FF2B5EF4-FFF2-40B4-BE49-F238E27FC236}">
                  <a16:creationId xmlns:a16="http://schemas.microsoft.com/office/drawing/2014/main" id="{158F5B8E-7276-B098-1F1A-D94B278D86DB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円柱 8">
              <a:extLst>
                <a:ext uri="{FF2B5EF4-FFF2-40B4-BE49-F238E27FC236}">
                  <a16:creationId xmlns:a16="http://schemas.microsoft.com/office/drawing/2014/main" id="{1A1BB47B-1E95-0A63-5C59-7C7D5B0375E7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F7C9EAF8-B3DD-3376-663D-799ACDC64C3B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楕円 15">
              <a:extLst>
                <a:ext uri="{FF2B5EF4-FFF2-40B4-BE49-F238E27FC236}">
                  <a16:creationId xmlns:a16="http://schemas.microsoft.com/office/drawing/2014/main" id="{822EC94D-764B-272C-5717-C3C7992E56F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8B107D24-221F-FD21-AEAB-31B8A969E8C3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6488CC3A-1745-F881-1AF4-D471D96D7D73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2A7FCBC1-9FF7-C2AC-A9B3-2ECA4652237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64C5DB0-5975-5F1A-12BD-4921BAD4769E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楕円 24">
              <a:extLst>
                <a:ext uri="{FF2B5EF4-FFF2-40B4-BE49-F238E27FC236}">
                  <a16:creationId xmlns:a16="http://schemas.microsoft.com/office/drawing/2014/main" id="{30CD63AF-6318-89A3-7D67-629509359CEC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楕円 25">
              <a:extLst>
                <a:ext uri="{FF2B5EF4-FFF2-40B4-BE49-F238E27FC236}">
                  <a16:creationId xmlns:a16="http://schemas.microsoft.com/office/drawing/2014/main" id="{BDBE96B8-4D71-B22A-8C4C-E21791FDC231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8" name="台形 27">
            <a:extLst>
              <a:ext uri="{FF2B5EF4-FFF2-40B4-BE49-F238E27FC236}">
                <a16:creationId xmlns:a16="http://schemas.microsoft.com/office/drawing/2014/main" id="{6C344783-1659-48C8-4E64-BE9578926FF9}"/>
              </a:ext>
            </a:extLst>
          </p:cNvPr>
          <p:cNvSpPr/>
          <p:nvPr/>
        </p:nvSpPr>
        <p:spPr>
          <a:xfrm rot="10800000">
            <a:off x="1633228" y="4846991"/>
            <a:ext cx="1974131" cy="1769420"/>
          </a:xfrm>
          <a:prstGeom prst="trapezoid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253B25A8-D431-B529-D4DD-32385777D50A}"/>
              </a:ext>
            </a:extLst>
          </p:cNvPr>
          <p:cNvSpPr/>
          <p:nvPr/>
        </p:nvSpPr>
        <p:spPr>
          <a:xfrm>
            <a:off x="2872789" y="6259013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DA5A9B70-EB62-5DF3-F8B5-A7D8D049AE61}"/>
              </a:ext>
            </a:extLst>
          </p:cNvPr>
          <p:cNvSpPr/>
          <p:nvPr/>
        </p:nvSpPr>
        <p:spPr>
          <a:xfrm>
            <a:off x="2840504" y="6406907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35B3666B-6C21-1B55-3968-72104496F51E}"/>
              </a:ext>
            </a:extLst>
          </p:cNvPr>
          <p:cNvSpPr/>
          <p:nvPr/>
        </p:nvSpPr>
        <p:spPr>
          <a:xfrm>
            <a:off x="2080017" y="615682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A7A52FDB-A036-B050-A844-7923F5ACF1F9}"/>
              </a:ext>
            </a:extLst>
          </p:cNvPr>
          <p:cNvSpPr/>
          <p:nvPr/>
        </p:nvSpPr>
        <p:spPr>
          <a:xfrm>
            <a:off x="2598958" y="629581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8D7916E7-7804-B73A-BEE9-7A9FA006BD17}"/>
              </a:ext>
            </a:extLst>
          </p:cNvPr>
          <p:cNvSpPr/>
          <p:nvPr/>
        </p:nvSpPr>
        <p:spPr>
          <a:xfrm>
            <a:off x="2469572" y="643884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A31857E9-E219-BF1E-506E-D52532B6F766}"/>
              </a:ext>
            </a:extLst>
          </p:cNvPr>
          <p:cNvSpPr/>
          <p:nvPr/>
        </p:nvSpPr>
        <p:spPr>
          <a:xfrm>
            <a:off x="2299396" y="6243938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AEC7B6F9-B827-BFA7-773C-76BB23687B79}"/>
              </a:ext>
            </a:extLst>
          </p:cNvPr>
          <p:cNvSpPr/>
          <p:nvPr/>
        </p:nvSpPr>
        <p:spPr>
          <a:xfrm>
            <a:off x="2139411" y="6407731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月 4">
            <a:extLst>
              <a:ext uri="{FF2B5EF4-FFF2-40B4-BE49-F238E27FC236}">
                <a16:creationId xmlns:a16="http://schemas.microsoft.com/office/drawing/2014/main" id="{90CB19FE-DB02-DF9A-4FE3-6947212C4345}"/>
              </a:ext>
            </a:extLst>
          </p:cNvPr>
          <p:cNvSpPr/>
          <p:nvPr/>
        </p:nvSpPr>
        <p:spPr>
          <a:xfrm rot="191421">
            <a:off x="8721948" y="4733605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月 6">
            <a:extLst>
              <a:ext uri="{FF2B5EF4-FFF2-40B4-BE49-F238E27FC236}">
                <a16:creationId xmlns:a16="http://schemas.microsoft.com/office/drawing/2014/main" id="{C1B6A10D-101D-4BB6-72D7-9B660BD2140E}"/>
              </a:ext>
            </a:extLst>
          </p:cNvPr>
          <p:cNvSpPr/>
          <p:nvPr/>
        </p:nvSpPr>
        <p:spPr>
          <a:xfrm rot="20851702">
            <a:off x="9160174" y="4838349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月 9">
            <a:extLst>
              <a:ext uri="{FF2B5EF4-FFF2-40B4-BE49-F238E27FC236}">
                <a16:creationId xmlns:a16="http://schemas.microsoft.com/office/drawing/2014/main" id="{74B19275-AD35-9B77-B927-DAD31F04E756}"/>
              </a:ext>
            </a:extLst>
          </p:cNvPr>
          <p:cNvSpPr/>
          <p:nvPr/>
        </p:nvSpPr>
        <p:spPr>
          <a:xfrm rot="18938658">
            <a:off x="9735851" y="4817762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台形 10">
            <a:extLst>
              <a:ext uri="{FF2B5EF4-FFF2-40B4-BE49-F238E27FC236}">
                <a16:creationId xmlns:a16="http://schemas.microsoft.com/office/drawing/2014/main" id="{5FAD20C4-981F-3F34-4780-FEDADB295364}"/>
              </a:ext>
            </a:extLst>
          </p:cNvPr>
          <p:cNvSpPr/>
          <p:nvPr/>
        </p:nvSpPr>
        <p:spPr>
          <a:xfrm rot="186376">
            <a:off x="9554261" y="4577841"/>
            <a:ext cx="380688" cy="209707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813CAA0E-C825-5E8B-BEF7-645AE379E466}"/>
              </a:ext>
            </a:extLst>
          </p:cNvPr>
          <p:cNvSpPr/>
          <p:nvPr/>
        </p:nvSpPr>
        <p:spPr>
          <a:xfrm>
            <a:off x="3929625" y="557396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5F904FA4-2E2D-6D54-24CF-6134215CD2E2}"/>
              </a:ext>
            </a:extLst>
          </p:cNvPr>
          <p:cNvSpPr/>
          <p:nvPr/>
        </p:nvSpPr>
        <p:spPr>
          <a:xfrm rot="10800000">
            <a:off x="7435201" y="554597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爆発: 14 pt 17">
            <a:extLst>
              <a:ext uri="{FF2B5EF4-FFF2-40B4-BE49-F238E27FC236}">
                <a16:creationId xmlns:a16="http://schemas.microsoft.com/office/drawing/2014/main" id="{E0FDFC54-9A24-C101-B172-BC2CCE5D85C4}"/>
              </a:ext>
            </a:extLst>
          </p:cNvPr>
          <p:cNvSpPr/>
          <p:nvPr/>
        </p:nvSpPr>
        <p:spPr>
          <a:xfrm>
            <a:off x="7435199" y="1510129"/>
            <a:ext cx="4353678" cy="3111162"/>
          </a:xfrm>
          <a:prstGeom prst="irregularSeal2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組み合わせ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無限大</a:t>
            </a:r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sz="4400" dirty="0"/>
              <a:t>集客可能性大</a:t>
            </a:r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78822BB2-90F1-437C-FEE5-E61C4F4943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8455317"/>
              </p:ext>
            </p:extLst>
          </p:nvPr>
        </p:nvGraphicFramePr>
        <p:xfrm>
          <a:off x="4263922" y="116414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category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D3CF02-A0DC-47DA-C8AE-F5D78B67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注文の手順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346A4EE6-58D1-0311-DA26-D357AB0EEC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483302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341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E5899A-E796-3042-0E68-B56CB18B4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集客率</a:t>
            </a:r>
            <a:r>
              <a:rPr kumimoji="1" lang="en-US" altLang="ja-JP" dirty="0">
                <a:latin typeface="+mj-ea"/>
              </a:rPr>
              <a:t>UP</a:t>
            </a:r>
            <a:r>
              <a:rPr kumimoji="1" lang="ja-JP" altLang="en-US" dirty="0"/>
              <a:t>戦略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6AD87B2-7725-AAFA-5719-970E524A5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900399"/>
              </p:ext>
            </p:extLst>
          </p:nvPr>
        </p:nvGraphicFramePr>
        <p:xfrm>
          <a:off x="838200" y="1837711"/>
          <a:ext cx="5572432" cy="2834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4309">
                  <a:extLst>
                    <a:ext uri="{9D8B030D-6E8A-4147-A177-3AD203B41FA5}">
                      <a16:colId xmlns:a16="http://schemas.microsoft.com/office/drawing/2014/main" val="2178272303"/>
                    </a:ext>
                  </a:extLst>
                </a:gridCol>
                <a:gridCol w="3578123">
                  <a:extLst>
                    <a:ext uri="{9D8B030D-6E8A-4147-A177-3AD203B41FA5}">
                      <a16:colId xmlns:a16="http://schemas.microsoft.com/office/drawing/2014/main" val="42610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癒し感</a:t>
                      </a:r>
                      <a:endParaRPr kumimoji="1" lang="en-US" altLang="ja-JP" sz="44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オープンカフェで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癒しの空間づくり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3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お得感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まとめ買いで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割引チケット配布</a:t>
                      </a:r>
                      <a:endParaRPr kumimoji="1" lang="en-US" altLang="ja-JP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938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満足感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十人十色の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オリジナルな味覚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7017113"/>
                  </a:ext>
                </a:extLst>
              </a:tr>
            </a:tbl>
          </a:graphicData>
        </a:graphic>
      </p:graphicFrame>
      <p:pic>
        <p:nvPicPr>
          <p:cNvPr id="9" name="図 8" descr="公園のテーブルと椅子&#10;&#10;AI 生成コンテンツは誤りを含む可能性があります。">
            <a:extLst>
              <a:ext uri="{FF2B5EF4-FFF2-40B4-BE49-F238E27FC236}">
                <a16:creationId xmlns:a16="http://schemas.microsoft.com/office/drawing/2014/main" id="{BD916784-93D8-E969-A53F-3B5DFC5CB2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2" t="29119" r="364" b="23971"/>
          <a:stretch>
            <a:fillRect/>
          </a:stretch>
        </p:blipFill>
        <p:spPr>
          <a:xfrm>
            <a:off x="6588976" y="856951"/>
            <a:ext cx="4764824" cy="3501690"/>
          </a:xfrm>
          <a:custGeom>
            <a:avLst/>
            <a:gdLst>
              <a:gd name="connsiteX0" fmla="*/ 1037445 w 4377542"/>
              <a:gd name="connsiteY0" fmla="*/ 107 h 3217075"/>
              <a:gd name="connsiteX1" fmla="*/ 2188771 w 4377542"/>
              <a:gd name="connsiteY1" fmla="*/ 774004 h 3217075"/>
              <a:gd name="connsiteX2" fmla="*/ 2188771 w 4377542"/>
              <a:gd name="connsiteY2" fmla="*/ 3217075 h 3217075"/>
              <a:gd name="connsiteX3" fmla="*/ 1037445 w 4377542"/>
              <a:gd name="connsiteY3" fmla="*/ 107 h 321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7542" h="3217075">
                <a:moveTo>
                  <a:pt x="1037445" y="107"/>
                </a:moveTo>
                <a:cubicBezTo>
                  <a:pt x="1471800" y="5773"/>
                  <a:pt x="1934131" y="239583"/>
                  <a:pt x="2188771" y="774004"/>
                </a:cubicBezTo>
                <a:cubicBezTo>
                  <a:pt x="3094158" y="-1126162"/>
                  <a:pt x="6625168" y="774004"/>
                  <a:pt x="2188771" y="3217075"/>
                </a:cubicBezTo>
                <a:cubicBezTo>
                  <a:pt x="-999889" y="1461118"/>
                  <a:pt x="-72574" y="-14374"/>
                  <a:pt x="1037445" y="107"/>
                </a:cubicBezTo>
                <a:close/>
              </a:path>
            </a:pathLst>
          </a:custGeom>
        </p:spPr>
      </p:pic>
      <p:pic>
        <p:nvPicPr>
          <p:cNvPr id="11" name="図 10" descr="矢印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942A19D-3CEE-E962-94DF-A74A50FA49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9084">
            <a:off x="9344203" y="4229036"/>
            <a:ext cx="2052512" cy="164049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8EE24656-0834-D667-E119-ABE5D3B0ABE9}"/>
              </a:ext>
            </a:extLst>
          </p:cNvPr>
          <p:cNvGrpSpPr/>
          <p:nvPr/>
        </p:nvGrpSpPr>
        <p:grpSpPr>
          <a:xfrm>
            <a:off x="6027174" y="3330677"/>
            <a:ext cx="1835202" cy="3283149"/>
            <a:chOff x="5024965" y="3191933"/>
            <a:chExt cx="2044702" cy="3452468"/>
          </a:xfrm>
        </p:grpSpPr>
        <p:sp>
          <p:nvSpPr>
            <p:cNvPr id="13" name="台形 12">
              <a:extLst>
                <a:ext uri="{FF2B5EF4-FFF2-40B4-BE49-F238E27FC236}">
                  <a16:creationId xmlns:a16="http://schemas.microsoft.com/office/drawing/2014/main" id="{C231AD94-AFCE-3B75-139F-617038A16CDA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4" name="円柱 13">
              <a:extLst>
                <a:ext uri="{FF2B5EF4-FFF2-40B4-BE49-F238E27FC236}">
                  <a16:creationId xmlns:a16="http://schemas.microsoft.com/office/drawing/2014/main" id="{8DE64DFD-C8AB-3033-A3D9-4DF15323770B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部分円 14">
              <a:extLst>
                <a:ext uri="{FF2B5EF4-FFF2-40B4-BE49-F238E27FC236}">
                  <a16:creationId xmlns:a16="http://schemas.microsoft.com/office/drawing/2014/main" id="{A6873C7C-3397-05C1-0859-3B99D76CC139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円柱 15">
              <a:extLst>
                <a:ext uri="{FF2B5EF4-FFF2-40B4-BE49-F238E27FC236}">
                  <a16:creationId xmlns:a16="http://schemas.microsoft.com/office/drawing/2014/main" id="{8924088C-C286-2BA0-03CC-0604ED806BB3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ACC07544-9C4D-8FAE-AD13-588394756F63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楕円 17">
              <a:extLst>
                <a:ext uri="{FF2B5EF4-FFF2-40B4-BE49-F238E27FC236}">
                  <a16:creationId xmlns:a16="http://schemas.microsoft.com/office/drawing/2014/main" id="{5B4B9830-11AE-FF99-3636-E77321E88C0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楕円 18">
              <a:extLst>
                <a:ext uri="{FF2B5EF4-FFF2-40B4-BE49-F238E27FC236}">
                  <a16:creationId xmlns:a16="http://schemas.microsoft.com/office/drawing/2014/main" id="{D18803EF-B078-F4F8-659D-83BF3FE243A7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楕円 19">
              <a:extLst>
                <a:ext uri="{FF2B5EF4-FFF2-40B4-BE49-F238E27FC236}">
                  <a16:creationId xmlns:a16="http://schemas.microsoft.com/office/drawing/2014/main" id="{4BB815A0-FDD8-DC66-CCD9-B59BC02761F5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183DBFE3-00DA-A3E8-7B02-024D810306E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D06D3B25-A884-8DEA-2239-0CB3049CCB45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3557A375-E517-2908-5031-D9B6CA620F1F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A0CD8E8-D322-1FD0-8B77-0A1B2F14A228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9076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4CD2B1-B0B3-7C07-A8AB-86A32587C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バブルティーカフェ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768AC2B-A944-1694-63D4-86412FC4999B}"/>
              </a:ext>
            </a:extLst>
          </p:cNvPr>
          <p:cNvSpPr/>
          <p:nvPr/>
        </p:nvSpPr>
        <p:spPr>
          <a:xfrm>
            <a:off x="2084437" y="1307690"/>
            <a:ext cx="8013292" cy="1543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softEdge rad="63500"/>
          </a:effectLst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en-US" altLang="ja-JP" sz="5400" b="0" cap="none" spc="0" dirty="0">
                <a:ln w="0"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oper Black" panose="0208090404030B020404" pitchFamily="18" charset="0"/>
              </a:rPr>
              <a:t>Shu-wa-wa</a:t>
            </a:r>
            <a:endParaRPr lang="ja-JP" altLang="en-US" sz="5400" b="0" cap="none" spc="0" dirty="0">
              <a:ln w="0">
                <a:solidFill>
                  <a:schemeClr val="tx1"/>
                </a:solidFill>
              </a:ln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oper Black" panose="0208090404030B020404" pitchFamily="18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73791A1-4DCF-5640-A741-DF3EC73EA3C3}"/>
              </a:ext>
            </a:extLst>
          </p:cNvPr>
          <p:cNvSpPr/>
          <p:nvPr/>
        </p:nvSpPr>
        <p:spPr>
          <a:xfrm>
            <a:off x="4455649" y="4006645"/>
            <a:ext cx="3270868" cy="17255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en-US" altLang="ja-JP" sz="54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0000" endA="300" endPos="50000" dist="60007" dir="5400000" sy="-100000" algn="bl" rotWithShape="0"/>
                </a:effectLst>
                <a:latin typeface="Cooper Black" panose="0208090404030B020404" pitchFamily="18" charset="0"/>
              </a:rPr>
              <a:t>No.1</a:t>
            </a:r>
            <a:endParaRPr lang="ja-JP" altLang="en-US" sz="5400" b="0" cap="none" spc="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0000" endA="300" endPos="50000" dist="60007" dir="5400000" sy="-100000" algn="bl" rotWithShape="0"/>
              </a:effectLst>
              <a:latin typeface="Cooper Black" panose="0208090404030B0204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E52C262-2B56-4852-2281-FCD8FBD30A6A}"/>
              </a:ext>
            </a:extLst>
          </p:cNvPr>
          <p:cNvSpPr txBox="1"/>
          <p:nvPr/>
        </p:nvSpPr>
        <p:spPr>
          <a:xfrm>
            <a:off x="3146322" y="3075057"/>
            <a:ext cx="6046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/>
              <a:t>めざせ！出店ランキング</a:t>
            </a:r>
          </a:p>
        </p:txBody>
      </p:sp>
    </p:spTree>
    <p:extLst>
      <p:ext uri="{BB962C8B-B14F-4D97-AF65-F5344CB8AC3E}">
        <p14:creationId xmlns:p14="http://schemas.microsoft.com/office/powerpoint/2010/main" val="3649733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基礎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基礎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基礎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514</TotalTime>
  <Words>108</Words>
  <Application>Microsoft Office PowerPoint</Application>
  <PresentationFormat>ワイド画面</PresentationFormat>
  <Paragraphs>41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ＭＳ 明朝</vt:lpstr>
      <vt:lpstr>Aptos</vt:lpstr>
      <vt:lpstr>Aptos Display</vt:lpstr>
      <vt:lpstr>Arial</vt:lpstr>
      <vt:lpstr>Cooper Black</vt:lpstr>
      <vt:lpstr>Corbel</vt:lpstr>
      <vt:lpstr>Office テーマ</vt:lpstr>
      <vt:lpstr>基礎</vt:lpstr>
      <vt:lpstr>バブルティーカフェの提案</vt:lpstr>
      <vt:lpstr>バブルティーとは</vt:lpstr>
      <vt:lpstr>出店理由</vt:lpstr>
      <vt:lpstr>注文の手順</vt:lpstr>
      <vt:lpstr>集客率UP戦略</vt:lpstr>
      <vt:lpstr>バブルティーカフェ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2025-10-16T06:18:54Z</dcterms:modified>
</cp:coreProperties>
</file>