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窓輝学園文化祭実行委員会</a:t>
            </a:r>
            <a:endParaRPr kumimoji="1" lang="en-US" altLang="ja-JP" dirty="0"/>
          </a:p>
          <a:p>
            <a:r>
              <a:rPr lang="ja-JP" altLang="en-US" dirty="0"/>
              <a:t>安　藤　奈　津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集客可能性大</a:t>
            </a:r>
          </a:p>
        </p:txBody>
      </p:sp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46</Words>
  <Application>Microsoft Office PowerPoint</Application>
  <PresentationFormat>ワイド画面</PresentationFormat>
  <Paragraphs>12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テーマ</vt:lpstr>
      <vt:lpstr>バブルティーカフェの提案</vt:lpstr>
      <vt:lpstr>バブルティーとは</vt:lpstr>
      <vt:lpstr>出店理由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2025-10-06T05:18:32Z</dcterms:modified>
</cp:coreProperties>
</file>