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slideLayouts/slideLayout21.xml" ContentType="application/vnd.openxmlformats-officedocument.presentationml.slideLayout+xml"/>
  <Override PartName="/ppt/theme/theme4.xml" ContentType="application/vnd.openxmlformats-officedocument.theme+xml"/>
  <Override PartName="/ppt/slideLayouts/slideLayout22.xml" ContentType="application/vnd.openxmlformats-officedocument.presentationml.slideLayout+xml"/>
  <Override PartName="/ppt/theme/theme5.xml" ContentType="application/vnd.openxmlformats-officedocument.theme+xml"/>
  <Override PartName="/ppt/slideLayouts/slideLayout23.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1"/>
    <p:sldMasterId id="2147483672" r:id="rId2"/>
    <p:sldMasterId id="2147484546" r:id="rId3"/>
    <p:sldMasterId id="2147483674" r:id="rId4"/>
    <p:sldMasterId id="2147483676" r:id="rId5"/>
    <p:sldMasterId id="2147483748" r:id="rId6"/>
  </p:sldMasterIdLst>
  <p:notesMasterIdLst>
    <p:notesMasterId r:id="rId35"/>
  </p:notesMasterIdLst>
  <p:handoutMasterIdLst>
    <p:handoutMasterId r:id="rId36"/>
  </p:handoutMasterIdLst>
  <p:sldIdLst>
    <p:sldId id="276" r:id="rId7"/>
    <p:sldId id="426" r:id="rId8"/>
    <p:sldId id="534" r:id="rId9"/>
    <p:sldId id="405" r:id="rId10"/>
    <p:sldId id="497" r:id="rId11"/>
    <p:sldId id="535" r:id="rId12"/>
    <p:sldId id="556" r:id="rId13"/>
    <p:sldId id="557" r:id="rId14"/>
    <p:sldId id="558" r:id="rId15"/>
    <p:sldId id="538" r:id="rId16"/>
    <p:sldId id="502" r:id="rId17"/>
    <p:sldId id="542" r:id="rId18"/>
    <p:sldId id="559" r:id="rId19"/>
    <p:sldId id="540" r:id="rId20"/>
    <p:sldId id="560" r:id="rId21"/>
    <p:sldId id="522" r:id="rId22"/>
    <p:sldId id="543" r:id="rId23"/>
    <p:sldId id="545" r:id="rId24"/>
    <p:sldId id="546" r:id="rId25"/>
    <p:sldId id="547" r:id="rId26"/>
    <p:sldId id="548" r:id="rId27"/>
    <p:sldId id="550" r:id="rId28"/>
    <p:sldId id="551" r:id="rId29"/>
    <p:sldId id="552" r:id="rId30"/>
    <p:sldId id="553" r:id="rId31"/>
    <p:sldId id="554" r:id="rId32"/>
    <p:sldId id="555" r:id="rId33"/>
    <p:sldId id="357" r:id="rId34"/>
  </p:sldIdLst>
  <p:sldSz cx="9144000" cy="6858000" type="screen4x3"/>
  <p:notesSz cx="6735763" cy="9866313"/>
  <p:defaultTextStyle>
    <a:defPPr>
      <a:defRPr lang="ja-JP"/>
    </a:defPPr>
    <a:lvl1pPr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3108">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F9ED"/>
    <a:srgbClr val="FCF9EF"/>
    <a:srgbClr val="FF5050"/>
    <a:srgbClr val="BAF3FE"/>
    <a:srgbClr val="B4EDA5"/>
    <a:srgbClr val="FFFFFF"/>
    <a:srgbClr val="CCFFFF"/>
    <a:srgbClr val="359B50"/>
    <a:srgbClr val="E6E6E6"/>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44" autoAdjust="0"/>
    <p:restoredTop sz="93601" autoAdjust="0"/>
  </p:normalViewPr>
  <p:slideViewPr>
    <p:cSldViewPr>
      <p:cViewPr varScale="1">
        <p:scale>
          <a:sx n="63" d="100"/>
          <a:sy n="63" d="100"/>
        </p:scale>
        <p:origin x="1032" y="5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92" d="100"/>
          <a:sy n="92" d="100"/>
        </p:scale>
        <p:origin x="-2520" y="-120"/>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slide" Target="slides/slide28.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3713"/>
          </a:xfrm>
          <a:prstGeom prst="rect">
            <a:avLst/>
          </a:prstGeom>
        </p:spPr>
        <p:txBody>
          <a:bodyPr vert="horz" lIns="91440" tIns="45720" rIns="91440" bIns="45720" rtlCol="0"/>
          <a:lstStyle>
            <a:lvl1pPr algn="l" eaLnBrk="1" hangingPunct="1">
              <a:defRPr sz="1200">
                <a:latin typeface="Calibri" charset="0"/>
                <a:ea typeface="ＭＳ Ｐゴシック" charset="0"/>
                <a:cs typeface="ＭＳ Ｐゴシック" charset="0"/>
              </a:defRPr>
            </a:lvl1pPr>
          </a:lstStyle>
          <a:p>
            <a:pPr>
              <a:defRPr/>
            </a:pPr>
            <a:endParaRPr lang="ja-JP" altLang="en-US" dirty="0"/>
          </a:p>
        </p:txBody>
      </p:sp>
      <p:sp>
        <p:nvSpPr>
          <p:cNvPr id="3" name="日付プレースホルダー 2"/>
          <p:cNvSpPr>
            <a:spLocks noGrp="1"/>
          </p:cNvSpPr>
          <p:nvPr>
            <p:ph type="dt" sz="quarter" idx="1"/>
          </p:nvPr>
        </p:nvSpPr>
        <p:spPr>
          <a:xfrm>
            <a:off x="3814763" y="0"/>
            <a:ext cx="2919412" cy="493713"/>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ea typeface="ＭＳ Ｐゴシック" pitchFamily="50" charset="-128"/>
              </a:defRPr>
            </a:lvl1pPr>
          </a:lstStyle>
          <a:p>
            <a:pPr>
              <a:defRPr/>
            </a:pPr>
            <a:fld id="{B82953D7-22E7-4277-9CEA-9A8A623408D8}" type="datetimeFigureOut">
              <a:rPr lang="ja-JP" altLang="en-US"/>
              <a:pPr>
                <a:defRPr/>
              </a:pPr>
              <a:t>2020/11/2</a:t>
            </a:fld>
            <a:endParaRPr lang="ja-JP" altLang="en-US" dirty="0"/>
          </a:p>
        </p:txBody>
      </p:sp>
      <p:sp>
        <p:nvSpPr>
          <p:cNvPr id="4" name="フッター プレースホルダー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eaLnBrk="1" hangingPunct="1">
              <a:defRPr sz="1200">
                <a:latin typeface="Calibri" charset="0"/>
                <a:ea typeface="ＭＳ Ｐゴシック" charset="0"/>
                <a:cs typeface="ＭＳ Ｐゴシック" charset="0"/>
              </a:defRPr>
            </a:lvl1pPr>
          </a:lstStyle>
          <a:p>
            <a:pPr>
              <a:defRPr/>
            </a:pPr>
            <a:endParaRPr lang="ja-JP" altLang="en-US" dirty="0"/>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C006CD29-25E7-4CE3-BC35-64E06E6B9E06}" type="slidenum">
              <a:rPr lang="ja-JP" altLang="en-US"/>
              <a:pPr/>
              <a:t>‹#›</a:t>
            </a:fld>
            <a:endParaRPr lang="ja-JP" altLang="en-US" dirty="0"/>
          </a:p>
        </p:txBody>
      </p:sp>
    </p:spTree>
    <p:extLst>
      <p:ext uri="{BB962C8B-B14F-4D97-AF65-F5344CB8AC3E}">
        <p14:creationId xmlns:p14="http://schemas.microsoft.com/office/powerpoint/2010/main" val="36708175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3713"/>
          </a:xfrm>
          <a:prstGeom prst="rect">
            <a:avLst/>
          </a:prstGeom>
        </p:spPr>
        <p:txBody>
          <a:bodyPr vert="horz" lIns="91440" tIns="45720" rIns="91440" bIns="45720" rtlCol="0"/>
          <a:lstStyle>
            <a:lvl1pPr algn="l" eaLnBrk="1" hangingPunct="1">
              <a:defRPr sz="1200">
                <a:latin typeface="Calibri" pitchFamily="34" charset="0"/>
                <a:ea typeface="ＭＳ Ｐゴシック" charset="-128"/>
                <a:cs typeface="+mn-cs"/>
              </a:defRPr>
            </a:lvl1pPr>
          </a:lstStyle>
          <a:p>
            <a:pPr>
              <a:defRPr/>
            </a:pPr>
            <a:endParaRPr lang="ja-JP" altLang="en-US" dirty="0"/>
          </a:p>
        </p:txBody>
      </p:sp>
      <p:sp>
        <p:nvSpPr>
          <p:cNvPr id="3" name="日付プレースホルダー 2"/>
          <p:cNvSpPr>
            <a:spLocks noGrp="1"/>
          </p:cNvSpPr>
          <p:nvPr>
            <p:ph type="dt" idx="1"/>
          </p:nvPr>
        </p:nvSpPr>
        <p:spPr>
          <a:xfrm>
            <a:off x="3814763" y="0"/>
            <a:ext cx="2919412" cy="493713"/>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ea typeface="ＭＳ Ｐゴシック" pitchFamily="50" charset="-128"/>
              </a:defRPr>
            </a:lvl1pPr>
          </a:lstStyle>
          <a:p>
            <a:pPr>
              <a:defRPr/>
            </a:pPr>
            <a:fld id="{31714D84-73F2-47CC-B820-528B55EA3EA4}" type="datetimeFigureOut">
              <a:rPr lang="ja-JP" altLang="en-US"/>
              <a:pPr>
                <a:defRPr/>
              </a:pPr>
              <a:t>2020/11/2</a:t>
            </a:fld>
            <a:endParaRPr lang="ja-JP" altLang="en-US" dirty="0"/>
          </a:p>
        </p:txBody>
      </p:sp>
      <p:sp>
        <p:nvSpPr>
          <p:cNvPr id="4" name="スライド イメージ プレースホルダー 3"/>
          <p:cNvSpPr>
            <a:spLocks noGrp="1" noRot="1" noChangeAspect="1"/>
          </p:cNvSpPr>
          <p:nvPr>
            <p:ph type="sldImg" idx="2"/>
          </p:nvPr>
        </p:nvSpPr>
        <p:spPr>
          <a:xfrm>
            <a:off x="900113" y="739775"/>
            <a:ext cx="4935537" cy="3700463"/>
          </a:xfrm>
          <a:prstGeom prst="rect">
            <a:avLst/>
          </a:prstGeom>
          <a:noFill/>
          <a:ln w="12700">
            <a:solidFill>
              <a:prstClr val="black"/>
            </a:solidFill>
          </a:ln>
        </p:spPr>
        <p:txBody>
          <a:bodyPr vert="horz" lIns="91440" tIns="45720" rIns="91440" bIns="45720" rtlCol="0" anchor="ctr"/>
          <a:lstStyle/>
          <a:p>
            <a:pPr lvl="0"/>
            <a:endParaRPr lang="ja-JP" altLang="en-US" noProof="0" dirty="0"/>
          </a:p>
        </p:txBody>
      </p:sp>
      <p:sp>
        <p:nvSpPr>
          <p:cNvPr id="5" name="ノート プレースホルダー 4"/>
          <p:cNvSpPr>
            <a:spLocks noGrp="1"/>
          </p:cNvSpPr>
          <p:nvPr>
            <p:ph type="body" sz="quarter" idx="3"/>
          </p:nvPr>
        </p:nvSpPr>
        <p:spPr>
          <a:xfrm>
            <a:off x="673100" y="4686300"/>
            <a:ext cx="5389563" cy="4440238"/>
          </a:xfrm>
          <a:prstGeom prst="rect">
            <a:avLst/>
          </a:prstGeom>
        </p:spPr>
        <p:txBody>
          <a:bodyPr vert="horz" lIns="91440" tIns="45720" rIns="91440" bIns="45720"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eaLnBrk="1" hangingPunct="1">
              <a:defRPr sz="1200">
                <a:latin typeface="Calibri" pitchFamily="34" charset="0"/>
                <a:ea typeface="ＭＳ Ｐゴシック" charset="-128"/>
                <a:cs typeface="+mn-cs"/>
              </a:defRPr>
            </a:lvl1pPr>
          </a:lstStyle>
          <a:p>
            <a:pPr>
              <a:defRPr/>
            </a:pPr>
            <a:endParaRPr lang="ja-JP" altLang="en-US" dirty="0"/>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BA48D5B7-8148-4149-9A0B-A6518D091049}" type="slidenum">
              <a:rPr lang="ja-JP" altLang="en-US"/>
              <a:pPr/>
              <a:t>‹#›</a:t>
            </a:fld>
            <a:endParaRPr lang="ja-JP" altLang="en-US" dirty="0"/>
          </a:p>
        </p:txBody>
      </p:sp>
    </p:spTree>
    <p:extLst>
      <p:ext uri="{BB962C8B-B14F-4D97-AF65-F5344CB8AC3E}">
        <p14:creationId xmlns:p14="http://schemas.microsoft.com/office/powerpoint/2010/main" val="422926128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mn-lt"/>
        <a:ea typeface="+mn-ea"/>
        <a:cs typeface="ＭＳ Ｐゴシック" charset="0"/>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スライド イメージ プレースホルダー 1"/>
          <p:cNvSpPr>
            <a:spLocks noGrp="1" noRot="1" noChangeAspect="1" noTextEdit="1"/>
          </p:cNvSpPr>
          <p:nvPr>
            <p:ph type="sldImg"/>
          </p:nvPr>
        </p:nvSpPr>
        <p:spPr bwMode="auto">
          <a:xfrm>
            <a:off x="900113" y="739775"/>
            <a:ext cx="4935537" cy="37004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dirty="0"/>
          </a:p>
        </p:txBody>
      </p:sp>
      <p:sp>
        <p:nvSpPr>
          <p:cNvPr id="10244"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fld id="{215C6966-49E7-4CB8-94D6-4E634DBE202A}" type="slidenum">
              <a:rPr lang="ja-JP" altLang="en-US"/>
              <a:pPr/>
              <a:t>1</a:t>
            </a:fld>
            <a:endParaRPr lang="ja-JP" altLang="en-US" dirty="0"/>
          </a:p>
        </p:txBody>
      </p:sp>
    </p:spTree>
    <p:extLst>
      <p:ext uri="{BB962C8B-B14F-4D97-AF65-F5344CB8AC3E}">
        <p14:creationId xmlns:p14="http://schemas.microsoft.com/office/powerpoint/2010/main" val="38524204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スライド イメージ プレースホルダー 1"/>
          <p:cNvSpPr>
            <a:spLocks noGrp="1" noRot="1" noChangeAspect="1" noTextEdit="1"/>
          </p:cNvSpPr>
          <p:nvPr>
            <p:ph type="sldImg"/>
          </p:nvPr>
        </p:nvSpPr>
        <p:spPr bwMode="auto">
          <a:xfrm>
            <a:off x="900113" y="739775"/>
            <a:ext cx="4935537" cy="37004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a:p>
        </p:txBody>
      </p:sp>
      <p:sp>
        <p:nvSpPr>
          <p:cNvPr id="5939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fld id="{8E013901-F96B-4ACE-99CB-1182AD0DF54F}" type="slidenum">
              <a:rPr lang="ja-JP" altLang="en-US"/>
              <a:pPr/>
              <a:t>28</a:t>
            </a:fld>
            <a:endParaRPr lang="ja-JP" altLang="en-US"/>
          </a:p>
        </p:txBody>
      </p:sp>
    </p:spTree>
    <p:extLst>
      <p:ext uri="{BB962C8B-B14F-4D97-AF65-F5344CB8AC3E}">
        <p14:creationId xmlns:p14="http://schemas.microsoft.com/office/powerpoint/2010/main" val="76283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0113" y="739775"/>
            <a:ext cx="4935537" cy="37004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A48D5B7-8148-4149-9A0B-A6518D091049}" type="slidenum">
              <a:rPr lang="ja-JP" altLang="en-US" smtClean="0"/>
              <a:pPr/>
              <a:t>2</a:t>
            </a:fld>
            <a:endParaRPr lang="ja-JP" altLang="en-US" dirty="0"/>
          </a:p>
        </p:txBody>
      </p:sp>
    </p:spTree>
    <p:extLst>
      <p:ext uri="{BB962C8B-B14F-4D97-AF65-F5344CB8AC3E}">
        <p14:creationId xmlns:p14="http://schemas.microsoft.com/office/powerpoint/2010/main" val="3445082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0113" y="739775"/>
            <a:ext cx="4935537" cy="37004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A48D5B7-8148-4149-9A0B-A6518D091049}" type="slidenum">
              <a:rPr lang="ja-JP" altLang="en-US" smtClean="0"/>
              <a:pPr/>
              <a:t>3</a:t>
            </a:fld>
            <a:endParaRPr lang="ja-JP" altLang="en-US" dirty="0"/>
          </a:p>
        </p:txBody>
      </p:sp>
    </p:spTree>
    <p:extLst>
      <p:ext uri="{BB962C8B-B14F-4D97-AF65-F5344CB8AC3E}">
        <p14:creationId xmlns:p14="http://schemas.microsoft.com/office/powerpoint/2010/main" val="7866981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0113" y="739775"/>
            <a:ext cx="4935537" cy="37004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A48D5B7-8148-4149-9A0B-A6518D091049}" type="slidenum">
              <a:rPr lang="ja-JP" altLang="en-US" smtClean="0"/>
              <a:pPr/>
              <a:t>6</a:t>
            </a:fld>
            <a:endParaRPr lang="ja-JP" altLang="en-US" dirty="0"/>
          </a:p>
        </p:txBody>
      </p:sp>
    </p:spTree>
    <p:extLst>
      <p:ext uri="{BB962C8B-B14F-4D97-AF65-F5344CB8AC3E}">
        <p14:creationId xmlns:p14="http://schemas.microsoft.com/office/powerpoint/2010/main" val="32339410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A48D5B7-8148-4149-9A0B-A6518D091049}" type="slidenum">
              <a:rPr lang="ja-JP" altLang="en-US" smtClean="0"/>
              <a:pPr/>
              <a:t>9</a:t>
            </a:fld>
            <a:endParaRPr lang="ja-JP" altLang="en-US" dirty="0"/>
          </a:p>
        </p:txBody>
      </p:sp>
    </p:spTree>
    <p:extLst>
      <p:ext uri="{BB962C8B-B14F-4D97-AF65-F5344CB8AC3E}">
        <p14:creationId xmlns:p14="http://schemas.microsoft.com/office/powerpoint/2010/main" val="3512440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0113" y="739775"/>
            <a:ext cx="4935537" cy="37004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A48D5B7-8148-4149-9A0B-A6518D091049}" type="slidenum">
              <a:rPr lang="ja-JP" altLang="en-US" smtClean="0"/>
              <a:pPr/>
              <a:t>10</a:t>
            </a:fld>
            <a:endParaRPr lang="ja-JP" altLang="en-US" dirty="0"/>
          </a:p>
        </p:txBody>
      </p:sp>
    </p:spTree>
    <p:extLst>
      <p:ext uri="{BB962C8B-B14F-4D97-AF65-F5344CB8AC3E}">
        <p14:creationId xmlns:p14="http://schemas.microsoft.com/office/powerpoint/2010/main" val="3845546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0113" y="739775"/>
            <a:ext cx="4935537" cy="37004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A48D5B7-8148-4149-9A0B-A6518D091049}" type="slidenum">
              <a:rPr lang="ja-JP" altLang="en-US" smtClean="0"/>
              <a:pPr/>
              <a:t>12</a:t>
            </a:fld>
            <a:endParaRPr lang="ja-JP" altLang="en-US" dirty="0"/>
          </a:p>
        </p:txBody>
      </p:sp>
    </p:spTree>
    <p:extLst>
      <p:ext uri="{BB962C8B-B14F-4D97-AF65-F5344CB8AC3E}">
        <p14:creationId xmlns:p14="http://schemas.microsoft.com/office/powerpoint/2010/main" val="34993700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A48D5B7-8148-4149-9A0B-A6518D091049}" type="slidenum">
              <a:rPr lang="ja-JP" altLang="en-US" smtClean="0"/>
              <a:pPr/>
              <a:t>19</a:t>
            </a:fld>
            <a:endParaRPr lang="ja-JP" altLang="en-US" dirty="0"/>
          </a:p>
        </p:txBody>
      </p:sp>
    </p:spTree>
    <p:extLst>
      <p:ext uri="{BB962C8B-B14F-4D97-AF65-F5344CB8AC3E}">
        <p14:creationId xmlns:p14="http://schemas.microsoft.com/office/powerpoint/2010/main" val="1532664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0113" y="739775"/>
            <a:ext cx="4935537" cy="37004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A48D5B7-8148-4149-9A0B-A6518D091049}" type="slidenum">
              <a:rPr lang="ja-JP" altLang="en-US" smtClean="0"/>
              <a:pPr/>
              <a:t>27</a:t>
            </a:fld>
            <a:endParaRPr lang="ja-JP" altLang="en-US" dirty="0"/>
          </a:p>
        </p:txBody>
      </p:sp>
    </p:spTree>
    <p:extLst>
      <p:ext uri="{BB962C8B-B14F-4D97-AF65-F5344CB8AC3E}">
        <p14:creationId xmlns:p14="http://schemas.microsoft.com/office/powerpoint/2010/main" val="34450822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スライド番号プレースホルダー 3"/>
          <p:cNvSpPr>
            <a:spLocks noGrp="1"/>
          </p:cNvSpPr>
          <p:nvPr>
            <p:ph type="sldNum" sz="quarter" idx="10"/>
          </p:nvPr>
        </p:nvSpPr>
        <p:spPr/>
        <p:txBody>
          <a:bodyPr/>
          <a:lstStyle>
            <a:lvl1pPr>
              <a:defRPr/>
            </a:lvl1pPr>
          </a:lstStyle>
          <a:p>
            <a:fld id="{814E8DFD-3C92-42AC-A846-3D6C3AFD6E64}" type="slidenum">
              <a:rPr lang="ja-JP" altLang="en-US"/>
              <a:pPr/>
              <a:t>‹#›</a:t>
            </a:fld>
            <a:endParaRPr lang="ja-JP" altLang="en-US" dirty="0"/>
          </a:p>
        </p:txBody>
      </p:sp>
    </p:spTree>
    <p:extLst>
      <p:ext uri="{BB962C8B-B14F-4D97-AF65-F5344CB8AC3E}">
        <p14:creationId xmlns:p14="http://schemas.microsoft.com/office/powerpoint/2010/main" val="4259520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EB75449-EF87-44FA-A3FC-E0718AF59488}" type="slidenum">
              <a:rPr kumimoji="1" lang="ja-JP" altLang="en-US" smtClean="0"/>
              <a:t>‹#›</a:t>
            </a:fld>
            <a:endParaRPr kumimoji="1" lang="ja-JP" altLang="en-US"/>
          </a:p>
        </p:txBody>
      </p:sp>
    </p:spTree>
    <p:extLst>
      <p:ext uri="{BB962C8B-B14F-4D97-AF65-F5344CB8AC3E}">
        <p14:creationId xmlns:p14="http://schemas.microsoft.com/office/powerpoint/2010/main" val="13043276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EB75449-EF87-44FA-A3FC-E0718AF59488}" type="slidenum">
              <a:rPr kumimoji="1" lang="ja-JP" altLang="en-US" smtClean="0"/>
              <a:t>‹#›</a:t>
            </a:fld>
            <a:endParaRPr kumimoji="1" lang="ja-JP" altLang="en-US"/>
          </a:p>
        </p:txBody>
      </p:sp>
    </p:spTree>
    <p:extLst>
      <p:ext uri="{BB962C8B-B14F-4D97-AF65-F5344CB8AC3E}">
        <p14:creationId xmlns:p14="http://schemas.microsoft.com/office/powerpoint/2010/main" val="24649445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EB75449-EF87-44FA-A3FC-E0718AF59488}" type="slidenum">
              <a:rPr kumimoji="1" lang="ja-JP" altLang="en-US" smtClean="0"/>
              <a:t>‹#›</a:t>
            </a:fld>
            <a:endParaRPr kumimoji="1" lang="ja-JP" altLang="en-US"/>
          </a:p>
        </p:txBody>
      </p:sp>
    </p:spTree>
    <p:extLst>
      <p:ext uri="{BB962C8B-B14F-4D97-AF65-F5344CB8AC3E}">
        <p14:creationId xmlns:p14="http://schemas.microsoft.com/office/powerpoint/2010/main" val="22448575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EB75449-EF87-44FA-A3FC-E0718AF59488}" type="slidenum">
              <a:rPr kumimoji="1" lang="ja-JP" altLang="en-US" smtClean="0"/>
              <a:t>‹#›</a:t>
            </a:fld>
            <a:endParaRPr kumimoji="1" lang="ja-JP" altLang="en-US"/>
          </a:p>
        </p:txBody>
      </p:sp>
    </p:spTree>
    <p:extLst>
      <p:ext uri="{BB962C8B-B14F-4D97-AF65-F5344CB8AC3E}">
        <p14:creationId xmlns:p14="http://schemas.microsoft.com/office/powerpoint/2010/main" val="13194722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EB75449-EF87-44FA-A3FC-E0718AF59488}" type="slidenum">
              <a:rPr kumimoji="1" lang="ja-JP" altLang="en-US" smtClean="0"/>
              <a:t>‹#›</a:t>
            </a:fld>
            <a:endParaRPr kumimoji="1" lang="ja-JP" altLang="en-US"/>
          </a:p>
        </p:txBody>
      </p:sp>
    </p:spTree>
    <p:extLst>
      <p:ext uri="{BB962C8B-B14F-4D97-AF65-F5344CB8AC3E}">
        <p14:creationId xmlns:p14="http://schemas.microsoft.com/office/powerpoint/2010/main" val="10185279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EB75449-EF87-44FA-A3FC-E0718AF59488}" type="slidenum">
              <a:rPr kumimoji="1" lang="ja-JP" altLang="en-US" smtClean="0"/>
              <a:t>‹#›</a:t>
            </a:fld>
            <a:endParaRPr kumimoji="1" lang="ja-JP" altLang="en-US"/>
          </a:p>
        </p:txBody>
      </p:sp>
    </p:spTree>
    <p:extLst>
      <p:ext uri="{BB962C8B-B14F-4D97-AF65-F5344CB8AC3E}">
        <p14:creationId xmlns:p14="http://schemas.microsoft.com/office/powerpoint/2010/main" val="28131855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EB75449-EF87-44FA-A3FC-E0718AF59488}" type="slidenum">
              <a:rPr kumimoji="1" lang="ja-JP" altLang="en-US" smtClean="0"/>
              <a:t>‹#›</a:t>
            </a:fld>
            <a:endParaRPr kumimoji="1" lang="ja-JP" altLang="en-US"/>
          </a:p>
        </p:txBody>
      </p:sp>
    </p:spTree>
    <p:extLst>
      <p:ext uri="{BB962C8B-B14F-4D97-AF65-F5344CB8AC3E}">
        <p14:creationId xmlns:p14="http://schemas.microsoft.com/office/powerpoint/2010/main" val="26976918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EB75449-EF87-44FA-A3FC-E0718AF59488}" type="slidenum">
              <a:rPr kumimoji="1" lang="ja-JP" altLang="en-US" smtClean="0"/>
              <a:t>‹#›</a:t>
            </a:fld>
            <a:endParaRPr kumimoji="1" lang="ja-JP" altLang="en-US"/>
          </a:p>
        </p:txBody>
      </p:sp>
    </p:spTree>
    <p:extLst>
      <p:ext uri="{BB962C8B-B14F-4D97-AF65-F5344CB8AC3E}">
        <p14:creationId xmlns:p14="http://schemas.microsoft.com/office/powerpoint/2010/main" val="2601142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EB75449-EF87-44FA-A3FC-E0718AF59488}" type="slidenum">
              <a:rPr kumimoji="1" lang="ja-JP" altLang="en-US" smtClean="0"/>
              <a:t>‹#›</a:t>
            </a:fld>
            <a:endParaRPr kumimoji="1" lang="ja-JP" altLang="en-US"/>
          </a:p>
        </p:txBody>
      </p:sp>
    </p:spTree>
    <p:extLst>
      <p:ext uri="{BB962C8B-B14F-4D97-AF65-F5344CB8AC3E}">
        <p14:creationId xmlns:p14="http://schemas.microsoft.com/office/powerpoint/2010/main" val="30097779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EB75449-EF87-44FA-A3FC-E0718AF59488}" type="slidenum">
              <a:rPr kumimoji="1" lang="ja-JP" altLang="en-US" smtClean="0"/>
              <a:t>‹#›</a:t>
            </a:fld>
            <a:endParaRPr kumimoji="1" lang="ja-JP" altLang="en-US"/>
          </a:p>
        </p:txBody>
      </p:sp>
    </p:spTree>
    <p:extLst>
      <p:ext uri="{BB962C8B-B14F-4D97-AF65-F5344CB8AC3E}">
        <p14:creationId xmlns:p14="http://schemas.microsoft.com/office/powerpoint/2010/main" val="2236020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
        <p:nvSpPr>
          <p:cNvPr id="2" name="スライド番号プレースホルダー 3"/>
          <p:cNvSpPr>
            <a:spLocks noGrp="1"/>
          </p:cNvSpPr>
          <p:nvPr>
            <p:ph type="sldNum" sz="quarter" idx="10"/>
          </p:nvPr>
        </p:nvSpPr>
        <p:spPr/>
        <p:txBody>
          <a:bodyPr/>
          <a:lstStyle>
            <a:lvl1pPr>
              <a:defRPr/>
            </a:lvl1pPr>
          </a:lstStyle>
          <a:p>
            <a:fld id="{DACD39BF-442C-4210-A179-2F200202AEE6}" type="slidenum">
              <a:rPr lang="ja-JP" altLang="en-US"/>
              <a:pPr/>
              <a:t>‹#›</a:t>
            </a:fld>
            <a:endParaRPr lang="ja-JP" altLang="en-US" dirty="0"/>
          </a:p>
        </p:txBody>
      </p:sp>
    </p:spTree>
    <p:extLst>
      <p:ext uri="{BB962C8B-B14F-4D97-AF65-F5344CB8AC3E}">
        <p14:creationId xmlns:p14="http://schemas.microsoft.com/office/powerpoint/2010/main" val="16731785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EB75449-EF87-44FA-A3FC-E0718AF59488}" type="slidenum">
              <a:rPr kumimoji="1" lang="ja-JP" altLang="en-US" smtClean="0"/>
              <a:t>‹#›</a:t>
            </a:fld>
            <a:endParaRPr kumimoji="1" lang="ja-JP" altLang="en-US"/>
          </a:p>
        </p:txBody>
      </p:sp>
    </p:spTree>
    <p:extLst>
      <p:ext uri="{BB962C8B-B14F-4D97-AF65-F5344CB8AC3E}">
        <p14:creationId xmlns:p14="http://schemas.microsoft.com/office/powerpoint/2010/main" val="28317491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スライド番号プレースホルダー 3"/>
          <p:cNvSpPr>
            <a:spLocks noGrp="1"/>
          </p:cNvSpPr>
          <p:nvPr>
            <p:ph type="sldNum" sz="quarter" idx="10"/>
          </p:nvPr>
        </p:nvSpPr>
        <p:spPr/>
        <p:txBody>
          <a:bodyPr/>
          <a:lstStyle>
            <a:lvl1pPr>
              <a:defRPr/>
            </a:lvl1pPr>
          </a:lstStyle>
          <a:p>
            <a:fld id="{323390D3-D7CB-4307-8013-BE0D16CE8EF8}" type="slidenum">
              <a:rPr lang="ja-JP" altLang="en-US"/>
              <a:pPr/>
              <a:t>‹#›</a:t>
            </a:fld>
            <a:endParaRPr lang="ja-JP" altLang="en-US" dirty="0"/>
          </a:p>
        </p:txBody>
      </p:sp>
    </p:spTree>
    <p:extLst>
      <p:ext uri="{BB962C8B-B14F-4D97-AF65-F5344CB8AC3E}">
        <p14:creationId xmlns:p14="http://schemas.microsoft.com/office/powerpoint/2010/main" val="41611871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スライド番号プレースホルダー 3"/>
          <p:cNvSpPr>
            <a:spLocks noGrp="1"/>
          </p:cNvSpPr>
          <p:nvPr>
            <p:ph type="sldNum" sz="quarter" idx="10"/>
          </p:nvPr>
        </p:nvSpPr>
        <p:spPr/>
        <p:txBody>
          <a:bodyPr/>
          <a:lstStyle>
            <a:lvl1pPr>
              <a:defRPr/>
            </a:lvl1pPr>
          </a:lstStyle>
          <a:p>
            <a:fld id="{E1759777-570D-4C0B-9247-79C2CD5859EE}" type="slidenum">
              <a:rPr lang="ja-JP" altLang="en-US"/>
              <a:pPr/>
              <a:t>‹#›</a:t>
            </a:fld>
            <a:endParaRPr lang="ja-JP" altLang="en-US" dirty="0"/>
          </a:p>
        </p:txBody>
      </p:sp>
    </p:spTree>
    <p:extLst>
      <p:ext uri="{BB962C8B-B14F-4D97-AF65-F5344CB8AC3E}">
        <p14:creationId xmlns:p14="http://schemas.microsoft.com/office/powerpoint/2010/main" val="34378224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スライド番号プレースホルダー 3"/>
          <p:cNvSpPr>
            <a:spLocks noGrp="1"/>
          </p:cNvSpPr>
          <p:nvPr>
            <p:ph type="sldNum" sz="quarter" idx="10"/>
          </p:nvPr>
        </p:nvSpPr>
        <p:spPr/>
        <p:txBody>
          <a:bodyPr/>
          <a:lstStyle>
            <a:lvl1pPr>
              <a:defRPr/>
            </a:lvl1pPr>
          </a:lstStyle>
          <a:p>
            <a:fld id="{CD7219D4-CEDC-41F3-9453-87143ABAD90A}" type="slidenum">
              <a:rPr lang="ja-JP" altLang="en-US"/>
              <a:pPr/>
              <a:t>‹#›</a:t>
            </a:fld>
            <a:endParaRPr lang="ja-JP" altLang="en-US" dirty="0"/>
          </a:p>
        </p:txBody>
      </p:sp>
    </p:spTree>
    <p:extLst>
      <p:ext uri="{BB962C8B-B14F-4D97-AF65-F5344CB8AC3E}">
        <p14:creationId xmlns:p14="http://schemas.microsoft.com/office/powerpoint/2010/main" val="2892534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タイトル スライド">
    <p:spTree>
      <p:nvGrpSpPr>
        <p:cNvPr id="1" name=""/>
        <p:cNvGrpSpPr/>
        <p:nvPr/>
      </p:nvGrpSpPr>
      <p:grpSpPr>
        <a:xfrm>
          <a:off x="0" y="0"/>
          <a:ext cx="0" cy="0"/>
          <a:chOff x="0" y="0"/>
          <a:chExt cx="0" cy="0"/>
        </a:xfrm>
      </p:grpSpPr>
      <p:sp>
        <p:nvSpPr>
          <p:cNvPr id="2" name="スライド番号プレースホルダー 3"/>
          <p:cNvSpPr>
            <a:spLocks noGrp="1"/>
          </p:cNvSpPr>
          <p:nvPr>
            <p:ph type="sldNum" sz="quarter" idx="10"/>
          </p:nvPr>
        </p:nvSpPr>
        <p:spPr/>
        <p:txBody>
          <a:bodyPr/>
          <a:lstStyle>
            <a:lvl1pPr>
              <a:defRPr/>
            </a:lvl1pPr>
          </a:lstStyle>
          <a:p>
            <a:fld id="{C1B0ACB9-199C-4CB6-BCB2-F774D8F8AAEB}" type="slidenum">
              <a:rPr lang="ja-JP" altLang="en-US"/>
              <a:pPr/>
              <a:t>‹#›</a:t>
            </a:fld>
            <a:endParaRPr lang="ja-JP" altLang="en-US" dirty="0"/>
          </a:p>
        </p:txBody>
      </p:sp>
    </p:spTree>
    <p:extLst>
      <p:ext uri="{BB962C8B-B14F-4D97-AF65-F5344CB8AC3E}">
        <p14:creationId xmlns:p14="http://schemas.microsoft.com/office/powerpoint/2010/main" val="1251420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タイトル スライド">
    <p:spTree>
      <p:nvGrpSpPr>
        <p:cNvPr id="1" name=""/>
        <p:cNvGrpSpPr/>
        <p:nvPr/>
      </p:nvGrpSpPr>
      <p:grpSpPr>
        <a:xfrm>
          <a:off x="0" y="0"/>
          <a:ext cx="0" cy="0"/>
          <a:chOff x="0" y="0"/>
          <a:chExt cx="0" cy="0"/>
        </a:xfrm>
      </p:grpSpPr>
      <p:sp>
        <p:nvSpPr>
          <p:cNvPr id="2" name="スライド番号プレースホルダー 3"/>
          <p:cNvSpPr>
            <a:spLocks noGrp="1"/>
          </p:cNvSpPr>
          <p:nvPr>
            <p:ph type="sldNum" sz="quarter" idx="10"/>
          </p:nvPr>
        </p:nvSpPr>
        <p:spPr/>
        <p:txBody>
          <a:bodyPr/>
          <a:lstStyle>
            <a:lvl1pPr>
              <a:defRPr/>
            </a:lvl1pPr>
          </a:lstStyle>
          <a:p>
            <a:fld id="{87364558-FC87-47F8-B9E2-3DF7340F91F5}" type="slidenum">
              <a:rPr lang="ja-JP" altLang="en-US"/>
              <a:pPr/>
              <a:t>‹#›</a:t>
            </a:fld>
            <a:endParaRPr lang="ja-JP" altLang="en-US" dirty="0"/>
          </a:p>
        </p:txBody>
      </p:sp>
    </p:spTree>
    <p:extLst>
      <p:ext uri="{BB962C8B-B14F-4D97-AF65-F5344CB8AC3E}">
        <p14:creationId xmlns:p14="http://schemas.microsoft.com/office/powerpoint/2010/main" val="1961309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タイトル スライド">
    <p:spTree>
      <p:nvGrpSpPr>
        <p:cNvPr id="1" name=""/>
        <p:cNvGrpSpPr/>
        <p:nvPr/>
      </p:nvGrpSpPr>
      <p:grpSpPr>
        <a:xfrm>
          <a:off x="0" y="0"/>
          <a:ext cx="0" cy="0"/>
          <a:chOff x="0" y="0"/>
          <a:chExt cx="0" cy="0"/>
        </a:xfrm>
      </p:grpSpPr>
      <p:sp>
        <p:nvSpPr>
          <p:cNvPr id="2" name="スライド番号プレースホルダー 3"/>
          <p:cNvSpPr>
            <a:spLocks noGrp="1"/>
          </p:cNvSpPr>
          <p:nvPr>
            <p:ph type="sldNum" sz="quarter" idx="10"/>
          </p:nvPr>
        </p:nvSpPr>
        <p:spPr/>
        <p:txBody>
          <a:bodyPr/>
          <a:lstStyle>
            <a:lvl1pPr>
              <a:defRPr/>
            </a:lvl1pPr>
          </a:lstStyle>
          <a:p>
            <a:fld id="{C0A336A2-493B-4F15-89F2-0BA46DBE9D9D}" type="slidenum">
              <a:rPr lang="ja-JP" altLang="en-US"/>
              <a:pPr/>
              <a:t>‹#›</a:t>
            </a:fld>
            <a:endParaRPr lang="ja-JP" altLang="en-US" dirty="0"/>
          </a:p>
        </p:txBody>
      </p:sp>
    </p:spTree>
    <p:extLst>
      <p:ext uri="{BB962C8B-B14F-4D97-AF65-F5344CB8AC3E}">
        <p14:creationId xmlns:p14="http://schemas.microsoft.com/office/powerpoint/2010/main" val="29425633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タイトル スライド">
    <p:spTree>
      <p:nvGrpSpPr>
        <p:cNvPr id="1" name=""/>
        <p:cNvGrpSpPr/>
        <p:nvPr/>
      </p:nvGrpSpPr>
      <p:grpSpPr>
        <a:xfrm>
          <a:off x="0" y="0"/>
          <a:ext cx="0" cy="0"/>
          <a:chOff x="0" y="0"/>
          <a:chExt cx="0" cy="0"/>
        </a:xfrm>
      </p:grpSpPr>
      <p:sp>
        <p:nvSpPr>
          <p:cNvPr id="2" name="スライド番号プレースホルダー 3"/>
          <p:cNvSpPr>
            <a:spLocks noGrp="1"/>
          </p:cNvSpPr>
          <p:nvPr>
            <p:ph type="sldNum" sz="quarter" idx="10"/>
          </p:nvPr>
        </p:nvSpPr>
        <p:spPr/>
        <p:txBody>
          <a:bodyPr/>
          <a:lstStyle>
            <a:lvl1pPr>
              <a:defRPr/>
            </a:lvl1pPr>
          </a:lstStyle>
          <a:p>
            <a:fld id="{4AE4EB39-8CAC-44C7-8CA8-FEE131852407}" type="slidenum">
              <a:rPr lang="ja-JP" altLang="en-US"/>
              <a:pPr/>
              <a:t>‹#›</a:t>
            </a:fld>
            <a:endParaRPr lang="ja-JP" altLang="en-US" dirty="0"/>
          </a:p>
        </p:txBody>
      </p:sp>
    </p:spTree>
    <p:extLst>
      <p:ext uri="{BB962C8B-B14F-4D97-AF65-F5344CB8AC3E}">
        <p14:creationId xmlns:p14="http://schemas.microsoft.com/office/powerpoint/2010/main" val="1867218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タイトル スライド">
    <p:spTree>
      <p:nvGrpSpPr>
        <p:cNvPr id="1" name=""/>
        <p:cNvGrpSpPr/>
        <p:nvPr/>
      </p:nvGrpSpPr>
      <p:grpSpPr>
        <a:xfrm>
          <a:off x="0" y="0"/>
          <a:ext cx="0" cy="0"/>
          <a:chOff x="0" y="0"/>
          <a:chExt cx="0" cy="0"/>
        </a:xfrm>
      </p:grpSpPr>
      <p:sp>
        <p:nvSpPr>
          <p:cNvPr id="2" name="スライド番号プレースホルダー 3"/>
          <p:cNvSpPr>
            <a:spLocks noGrp="1"/>
          </p:cNvSpPr>
          <p:nvPr>
            <p:ph type="sldNum" sz="quarter" idx="10"/>
          </p:nvPr>
        </p:nvSpPr>
        <p:spPr/>
        <p:txBody>
          <a:bodyPr/>
          <a:lstStyle>
            <a:lvl1pPr>
              <a:defRPr/>
            </a:lvl1pPr>
          </a:lstStyle>
          <a:p>
            <a:fld id="{47647627-FDBA-4984-89E4-FD7ECBADF870}" type="slidenum">
              <a:rPr lang="ja-JP" altLang="en-US"/>
              <a:pPr/>
              <a:t>‹#›</a:t>
            </a:fld>
            <a:endParaRPr lang="ja-JP" altLang="en-US" dirty="0"/>
          </a:p>
        </p:txBody>
      </p:sp>
    </p:spTree>
    <p:extLst>
      <p:ext uri="{BB962C8B-B14F-4D97-AF65-F5344CB8AC3E}">
        <p14:creationId xmlns:p14="http://schemas.microsoft.com/office/powerpoint/2010/main" val="38441151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
        <p:nvSpPr>
          <p:cNvPr id="2" name="スライド番号プレースホルダー 3"/>
          <p:cNvSpPr>
            <a:spLocks noGrp="1"/>
          </p:cNvSpPr>
          <p:nvPr>
            <p:ph type="sldNum" sz="quarter" idx="10"/>
          </p:nvPr>
        </p:nvSpPr>
        <p:spPr/>
        <p:txBody>
          <a:bodyPr/>
          <a:lstStyle>
            <a:lvl1pPr>
              <a:defRPr/>
            </a:lvl1pPr>
          </a:lstStyle>
          <a:p>
            <a:fld id="{814E8DFD-3C92-42AC-A846-3D6C3AFD6E64}" type="slidenum">
              <a:rPr lang="ja-JP" altLang="en-US"/>
              <a:pPr/>
              <a:t>‹#›</a:t>
            </a:fld>
            <a:endParaRPr lang="ja-JP" altLang="en-US" dirty="0"/>
          </a:p>
        </p:txBody>
      </p:sp>
    </p:spTree>
    <p:extLst>
      <p:ext uri="{BB962C8B-B14F-4D97-AF65-F5344CB8AC3E}">
        <p14:creationId xmlns:p14="http://schemas.microsoft.com/office/powerpoint/2010/main" val="4259520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0"/>
          </p:nvPr>
        </p:nvSpPr>
        <p:spPr/>
        <p:txBody>
          <a:bodyPr/>
          <a:lstStyle/>
          <a:p>
            <a:fld id="{EA7C2135-8225-4C6E-B083-FC77CDF0F866}" type="slidenum">
              <a:rPr lang="ja-JP" altLang="en-US" smtClean="0"/>
              <a:pPr/>
              <a:t>‹#›</a:t>
            </a:fld>
            <a:endParaRPr lang="ja-JP" altLang="en-US" dirty="0"/>
          </a:p>
        </p:txBody>
      </p:sp>
      <p:sp>
        <p:nvSpPr>
          <p:cNvPr id="4" name="タイトル 1"/>
          <p:cNvSpPr>
            <a:spLocks noGrp="1"/>
          </p:cNvSpPr>
          <p:nvPr>
            <p:ph type="title"/>
          </p:nvPr>
        </p:nvSpPr>
        <p:spPr>
          <a:xfrm>
            <a:off x="457200" y="3068960"/>
            <a:ext cx="8229600" cy="2016224"/>
          </a:xfrm>
          <a:prstGeom prst="rect">
            <a:avLst/>
          </a:prstGeom>
        </p:spPr>
        <p:txBody>
          <a:bodyPr/>
          <a:lstStyle>
            <a:lvl1pPr algn="l">
              <a:defRPr sz="4800"/>
            </a:lvl1pPr>
          </a:lstStyle>
          <a:p>
            <a:r>
              <a:rPr kumimoji="1" lang="ja-JP" altLang="en-US" dirty="0"/>
              <a:t>マスター タイトルの書式設定</a:t>
            </a:r>
          </a:p>
        </p:txBody>
      </p:sp>
      <p:sp>
        <p:nvSpPr>
          <p:cNvPr id="5" name="テキスト プレースホルダー 4"/>
          <p:cNvSpPr>
            <a:spLocks noGrp="1"/>
          </p:cNvSpPr>
          <p:nvPr>
            <p:ph type="body" sz="quarter" idx="11"/>
          </p:nvPr>
        </p:nvSpPr>
        <p:spPr>
          <a:xfrm>
            <a:off x="457200" y="2420888"/>
            <a:ext cx="7056586" cy="648593"/>
          </a:xfrm>
          <a:prstGeom prst="rect">
            <a:avLst/>
          </a:prstGeom>
        </p:spPr>
        <p:txBody>
          <a:bodyPr/>
          <a:lstStyle>
            <a:lvl1pPr marL="0" indent="0">
              <a:buNone/>
              <a:defRPr sz="4000"/>
            </a:lvl1pPr>
          </a:lstStyle>
          <a:p>
            <a:pPr lvl="0"/>
            <a:r>
              <a:rPr kumimoji="1" lang="ja-JP" altLang="en-US" dirty="0"/>
              <a:t>マスター テキストの書式設定</a:t>
            </a:r>
          </a:p>
        </p:txBody>
      </p:sp>
    </p:spTree>
    <p:extLst>
      <p:ext uri="{BB962C8B-B14F-4D97-AF65-F5344CB8AC3E}">
        <p14:creationId xmlns:p14="http://schemas.microsoft.com/office/powerpoint/2010/main" val="2465535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2.emf"/><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4.xml"/><Relationship Id="rId1" Type="http://schemas.openxmlformats.org/officeDocument/2006/relationships/slideLayout" Target="../slideLayouts/slideLayout21.xml"/><Relationship Id="rId4" Type="http://schemas.openxmlformats.org/officeDocument/2006/relationships/image" Target="../media/image2.emf"/></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5.xml"/><Relationship Id="rId1" Type="http://schemas.openxmlformats.org/officeDocument/2006/relationships/slideLayout" Target="../slideLayouts/slideLayout22.xml"/><Relationship Id="rId4" Type="http://schemas.openxmlformats.org/officeDocument/2006/relationships/image" Target="../media/image2.emf"/></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6.xml"/><Relationship Id="rId1" Type="http://schemas.openxmlformats.org/officeDocument/2006/relationships/slideLayout" Target="../slideLayouts/slideLayout23.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図 1"/>
          <p:cNvPicPr>
            <a:picLocks noChangeAspect="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テキスト ボックス 2"/>
          <p:cNvSpPr txBox="1">
            <a:spLocks noChangeArrowheads="1"/>
          </p:cNvSpPr>
          <p:nvPr userDrawn="1"/>
        </p:nvSpPr>
        <p:spPr bwMode="auto">
          <a:xfrm>
            <a:off x="58342" y="6524628"/>
            <a:ext cx="3218259" cy="276225"/>
          </a:xfrm>
          <a:prstGeom prst="rect">
            <a:avLst/>
          </a:prstGeom>
          <a:noFill/>
          <a:ln>
            <a:noFill/>
          </a:ln>
        </p:spPr>
        <p:txBody>
          <a:bodyPr>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eaLnBrk="1" hangingPunct="1">
              <a:defRPr/>
            </a:pPr>
            <a:r>
              <a:rPr lang="ja-JP" altLang="en-US" sz="1200" dirty="0">
                <a:solidFill>
                  <a:srgbClr val="404040"/>
                </a:solidFill>
              </a:rPr>
              <a:t>１章  ２節・細胞とエネルギー</a:t>
            </a:r>
          </a:p>
        </p:txBody>
      </p:sp>
      <p:sp>
        <p:nvSpPr>
          <p:cNvPr id="10" name="テキスト ボックス 2"/>
          <p:cNvSpPr txBox="1">
            <a:spLocks noChangeArrowheads="1"/>
          </p:cNvSpPr>
          <p:nvPr userDrawn="1"/>
        </p:nvSpPr>
        <p:spPr bwMode="auto">
          <a:xfrm>
            <a:off x="153592" y="153988"/>
            <a:ext cx="576263" cy="508000"/>
          </a:xfrm>
          <a:prstGeom prst="rect">
            <a:avLst/>
          </a:prstGeom>
          <a:noFill/>
          <a:ln>
            <a:noFill/>
          </a:ln>
        </p:spPr>
        <p:txBody>
          <a:bodyPr anchor="ctr">
            <a:spAutoFit/>
          </a:bodyPr>
          <a:lstStyle>
            <a:lvl1pPr eaLnBrk="0" hangingPunct="0">
              <a:defRPr kumimoji="1">
                <a:solidFill>
                  <a:schemeClr val="tx1"/>
                </a:solidFill>
                <a:latin typeface="Calibri" charset="0"/>
                <a:ea typeface="ＭＳ Ｐゴシック" charset="0"/>
                <a:cs typeface="ＭＳ Ｐゴシック" charset="0"/>
              </a:defRPr>
            </a:lvl1pPr>
            <a:lvl2pPr marL="742950" indent="-285750" eaLnBrk="0" hangingPunct="0">
              <a:defRPr kumimoji="1">
                <a:solidFill>
                  <a:schemeClr val="tx1"/>
                </a:solidFill>
                <a:latin typeface="Calibri" charset="0"/>
                <a:ea typeface="ＭＳ Ｐゴシック" charset="0"/>
              </a:defRPr>
            </a:lvl2pPr>
            <a:lvl3pPr marL="1143000" indent="-228600" eaLnBrk="0" hangingPunct="0">
              <a:defRPr kumimoji="1">
                <a:solidFill>
                  <a:schemeClr val="tx1"/>
                </a:solidFill>
                <a:latin typeface="Calibri" charset="0"/>
                <a:ea typeface="ＭＳ Ｐゴシック" charset="0"/>
              </a:defRPr>
            </a:lvl3pPr>
            <a:lvl4pPr marL="1600200" indent="-228600" eaLnBrk="0" hangingPunct="0">
              <a:defRPr kumimoji="1">
                <a:solidFill>
                  <a:schemeClr val="tx1"/>
                </a:solidFill>
                <a:latin typeface="Calibri" charset="0"/>
                <a:ea typeface="ＭＳ Ｐゴシック" charset="0"/>
              </a:defRPr>
            </a:lvl4pPr>
            <a:lvl5pPr marL="2057400" indent="-228600" eaLnBrk="0" hangingPunct="0">
              <a:defRPr kumimoji="1">
                <a:solidFill>
                  <a:schemeClr val="tx1"/>
                </a:solidFill>
                <a:latin typeface="Calibri" charset="0"/>
                <a:ea typeface="ＭＳ Ｐゴシック" charset="0"/>
              </a:defRPr>
            </a:lvl5pPr>
            <a:lvl6pPr marL="2514600" indent="-228600" eaLnBrk="0" fontAlgn="base" hangingPunct="0">
              <a:spcBef>
                <a:spcPct val="0"/>
              </a:spcBef>
              <a:spcAft>
                <a:spcPct val="0"/>
              </a:spcAft>
              <a:defRPr kumimoji="1">
                <a:solidFill>
                  <a:schemeClr val="tx1"/>
                </a:solidFill>
                <a:latin typeface="Calibri" charset="0"/>
                <a:ea typeface="ＭＳ Ｐゴシック" charset="0"/>
              </a:defRPr>
            </a:lvl6pPr>
            <a:lvl7pPr marL="2971800" indent="-228600" eaLnBrk="0" fontAlgn="base" hangingPunct="0">
              <a:spcBef>
                <a:spcPct val="0"/>
              </a:spcBef>
              <a:spcAft>
                <a:spcPct val="0"/>
              </a:spcAft>
              <a:defRPr kumimoji="1">
                <a:solidFill>
                  <a:schemeClr val="tx1"/>
                </a:solidFill>
                <a:latin typeface="Calibri" charset="0"/>
                <a:ea typeface="ＭＳ Ｐゴシック" charset="0"/>
              </a:defRPr>
            </a:lvl7pPr>
            <a:lvl8pPr marL="3429000" indent="-228600" eaLnBrk="0" fontAlgn="base" hangingPunct="0">
              <a:spcBef>
                <a:spcPct val="0"/>
              </a:spcBef>
              <a:spcAft>
                <a:spcPct val="0"/>
              </a:spcAft>
              <a:defRPr kumimoji="1">
                <a:solidFill>
                  <a:schemeClr val="tx1"/>
                </a:solidFill>
                <a:latin typeface="Calibri" charset="0"/>
                <a:ea typeface="ＭＳ Ｐゴシック" charset="0"/>
              </a:defRPr>
            </a:lvl8pPr>
            <a:lvl9pPr marL="3886200" indent="-228600" eaLnBrk="0" fontAlgn="base" hangingPunct="0">
              <a:spcBef>
                <a:spcPct val="0"/>
              </a:spcBef>
              <a:spcAft>
                <a:spcPct val="0"/>
              </a:spcAft>
              <a:defRPr kumimoji="1">
                <a:solidFill>
                  <a:schemeClr val="tx1"/>
                </a:solidFill>
                <a:latin typeface="Calibri" charset="0"/>
                <a:ea typeface="ＭＳ Ｐゴシック" charset="0"/>
              </a:defRPr>
            </a:lvl9pPr>
          </a:lstStyle>
          <a:p>
            <a:pPr algn="ctr" eaLnBrk="1" hangingPunct="1">
              <a:defRPr/>
            </a:pPr>
            <a:r>
              <a:rPr lang="en-US" altLang="ja-JP" sz="2700" dirty="0">
                <a:solidFill>
                  <a:srgbClr val="FFFFFF"/>
                </a:solidFill>
              </a:rPr>
              <a:t>12</a:t>
            </a:r>
            <a:endParaRPr lang="ja-JP" altLang="en-US" sz="2700" dirty="0">
              <a:solidFill>
                <a:srgbClr val="FFFFFF"/>
              </a:solidFill>
            </a:endParaRPr>
          </a:p>
        </p:txBody>
      </p:sp>
      <p:sp>
        <p:nvSpPr>
          <p:cNvPr id="11" name="テキスト ボックス 2"/>
          <p:cNvSpPr txBox="1">
            <a:spLocks noChangeArrowheads="1"/>
          </p:cNvSpPr>
          <p:nvPr userDrawn="1"/>
        </p:nvSpPr>
        <p:spPr bwMode="auto">
          <a:xfrm>
            <a:off x="5747149" y="217491"/>
            <a:ext cx="3217069" cy="369887"/>
          </a:xfrm>
          <a:prstGeom prst="rect">
            <a:avLst/>
          </a:prstGeom>
          <a:noFill/>
          <a:ln>
            <a:noFill/>
          </a:ln>
        </p:spPr>
        <p:txBody>
          <a:bodyPr anchor="ctr">
            <a:spAutoFit/>
          </a:bodyPr>
          <a:lstStyle>
            <a:lvl1pPr eaLnBrk="0" hangingPunct="0">
              <a:defRPr kumimoji="1">
                <a:solidFill>
                  <a:schemeClr val="tx1"/>
                </a:solidFill>
                <a:latin typeface="Calibri" charset="0"/>
                <a:ea typeface="ＭＳ Ｐゴシック" charset="0"/>
                <a:cs typeface="ＭＳ Ｐゴシック" charset="0"/>
              </a:defRPr>
            </a:lvl1pPr>
            <a:lvl2pPr marL="742950" indent="-285750" eaLnBrk="0" hangingPunct="0">
              <a:defRPr kumimoji="1">
                <a:solidFill>
                  <a:schemeClr val="tx1"/>
                </a:solidFill>
                <a:latin typeface="Calibri" charset="0"/>
                <a:ea typeface="ＭＳ Ｐゴシック" charset="0"/>
              </a:defRPr>
            </a:lvl2pPr>
            <a:lvl3pPr marL="1143000" indent="-228600" eaLnBrk="0" hangingPunct="0">
              <a:defRPr kumimoji="1">
                <a:solidFill>
                  <a:schemeClr val="tx1"/>
                </a:solidFill>
                <a:latin typeface="Calibri" charset="0"/>
                <a:ea typeface="ＭＳ Ｐゴシック" charset="0"/>
              </a:defRPr>
            </a:lvl3pPr>
            <a:lvl4pPr marL="1600200" indent="-228600" eaLnBrk="0" hangingPunct="0">
              <a:defRPr kumimoji="1">
                <a:solidFill>
                  <a:schemeClr val="tx1"/>
                </a:solidFill>
                <a:latin typeface="Calibri" charset="0"/>
                <a:ea typeface="ＭＳ Ｐゴシック" charset="0"/>
              </a:defRPr>
            </a:lvl4pPr>
            <a:lvl5pPr marL="2057400" indent="-228600" eaLnBrk="0" hangingPunct="0">
              <a:defRPr kumimoji="1">
                <a:solidFill>
                  <a:schemeClr val="tx1"/>
                </a:solidFill>
                <a:latin typeface="Calibri" charset="0"/>
                <a:ea typeface="ＭＳ Ｐゴシック" charset="0"/>
              </a:defRPr>
            </a:lvl5pPr>
            <a:lvl6pPr marL="2514600" indent="-228600" eaLnBrk="0" fontAlgn="base" hangingPunct="0">
              <a:spcBef>
                <a:spcPct val="0"/>
              </a:spcBef>
              <a:spcAft>
                <a:spcPct val="0"/>
              </a:spcAft>
              <a:defRPr kumimoji="1">
                <a:solidFill>
                  <a:schemeClr val="tx1"/>
                </a:solidFill>
                <a:latin typeface="Calibri" charset="0"/>
                <a:ea typeface="ＭＳ Ｐゴシック" charset="0"/>
              </a:defRPr>
            </a:lvl6pPr>
            <a:lvl7pPr marL="2971800" indent="-228600" eaLnBrk="0" fontAlgn="base" hangingPunct="0">
              <a:spcBef>
                <a:spcPct val="0"/>
              </a:spcBef>
              <a:spcAft>
                <a:spcPct val="0"/>
              </a:spcAft>
              <a:defRPr kumimoji="1">
                <a:solidFill>
                  <a:schemeClr val="tx1"/>
                </a:solidFill>
                <a:latin typeface="Calibri" charset="0"/>
                <a:ea typeface="ＭＳ Ｐゴシック" charset="0"/>
              </a:defRPr>
            </a:lvl7pPr>
            <a:lvl8pPr marL="3429000" indent="-228600" eaLnBrk="0" fontAlgn="base" hangingPunct="0">
              <a:spcBef>
                <a:spcPct val="0"/>
              </a:spcBef>
              <a:spcAft>
                <a:spcPct val="0"/>
              </a:spcAft>
              <a:defRPr kumimoji="1">
                <a:solidFill>
                  <a:schemeClr val="tx1"/>
                </a:solidFill>
                <a:latin typeface="Calibri" charset="0"/>
                <a:ea typeface="ＭＳ Ｐゴシック" charset="0"/>
              </a:defRPr>
            </a:lvl8pPr>
            <a:lvl9pPr marL="3886200" indent="-228600" eaLnBrk="0" fontAlgn="base" hangingPunct="0">
              <a:spcBef>
                <a:spcPct val="0"/>
              </a:spcBef>
              <a:spcAft>
                <a:spcPct val="0"/>
              </a:spcAft>
              <a:defRPr kumimoji="1">
                <a:solidFill>
                  <a:schemeClr val="tx1"/>
                </a:solidFill>
                <a:latin typeface="Calibri" charset="0"/>
                <a:ea typeface="ＭＳ Ｐゴシック" charset="0"/>
              </a:defRPr>
            </a:lvl9pPr>
          </a:lstStyle>
          <a:p>
            <a:pPr algn="r" eaLnBrk="1" hangingPunct="1">
              <a:defRPr/>
            </a:pPr>
            <a:r>
              <a:rPr lang="en-US" altLang="ja-JP" dirty="0">
                <a:solidFill>
                  <a:schemeClr val="bg1"/>
                </a:solidFill>
              </a:rPr>
              <a:t>p.18〜21</a:t>
            </a:r>
            <a:endParaRPr lang="ja-JP" altLang="en-US" sz="1000" dirty="0">
              <a:solidFill>
                <a:schemeClr val="bg1"/>
              </a:solidFill>
            </a:endParaRPr>
          </a:p>
        </p:txBody>
      </p:sp>
      <p:sp>
        <p:nvSpPr>
          <p:cNvPr id="12" name="テキスト ボックス 2"/>
          <p:cNvSpPr txBox="1">
            <a:spLocks noChangeArrowheads="1"/>
          </p:cNvSpPr>
          <p:nvPr userDrawn="1"/>
        </p:nvSpPr>
        <p:spPr bwMode="auto">
          <a:xfrm>
            <a:off x="900114" y="166688"/>
            <a:ext cx="4032647" cy="508000"/>
          </a:xfrm>
          <a:prstGeom prst="rect">
            <a:avLst/>
          </a:prstGeom>
          <a:noFill/>
          <a:ln>
            <a:noFill/>
          </a:ln>
        </p:spPr>
        <p:txBody>
          <a:bodyPr anchor="ctr">
            <a:spAutoFit/>
          </a:bodyPr>
          <a:lstStyle>
            <a:lvl1pPr eaLnBrk="0" hangingPunct="0">
              <a:defRPr kumimoji="1">
                <a:solidFill>
                  <a:schemeClr val="tx1"/>
                </a:solidFill>
                <a:latin typeface="Calibri" charset="0"/>
                <a:ea typeface="ＭＳ Ｐゴシック" charset="0"/>
                <a:cs typeface="ＭＳ Ｐゴシック" charset="0"/>
              </a:defRPr>
            </a:lvl1pPr>
            <a:lvl2pPr marL="742950" indent="-285750" eaLnBrk="0" hangingPunct="0">
              <a:defRPr kumimoji="1">
                <a:solidFill>
                  <a:schemeClr val="tx1"/>
                </a:solidFill>
                <a:latin typeface="Calibri" charset="0"/>
                <a:ea typeface="ＭＳ Ｐゴシック" charset="0"/>
              </a:defRPr>
            </a:lvl2pPr>
            <a:lvl3pPr marL="1143000" indent="-228600" eaLnBrk="0" hangingPunct="0">
              <a:defRPr kumimoji="1">
                <a:solidFill>
                  <a:schemeClr val="tx1"/>
                </a:solidFill>
                <a:latin typeface="Calibri" charset="0"/>
                <a:ea typeface="ＭＳ Ｐゴシック" charset="0"/>
              </a:defRPr>
            </a:lvl3pPr>
            <a:lvl4pPr marL="1600200" indent="-228600" eaLnBrk="0" hangingPunct="0">
              <a:defRPr kumimoji="1">
                <a:solidFill>
                  <a:schemeClr val="tx1"/>
                </a:solidFill>
                <a:latin typeface="Calibri" charset="0"/>
                <a:ea typeface="ＭＳ Ｐゴシック" charset="0"/>
              </a:defRPr>
            </a:lvl4pPr>
            <a:lvl5pPr marL="2057400" indent="-228600" eaLnBrk="0" hangingPunct="0">
              <a:defRPr kumimoji="1">
                <a:solidFill>
                  <a:schemeClr val="tx1"/>
                </a:solidFill>
                <a:latin typeface="Calibri" charset="0"/>
                <a:ea typeface="ＭＳ Ｐゴシック" charset="0"/>
              </a:defRPr>
            </a:lvl5pPr>
            <a:lvl6pPr marL="2514600" indent="-228600" eaLnBrk="0" fontAlgn="base" hangingPunct="0">
              <a:spcBef>
                <a:spcPct val="0"/>
              </a:spcBef>
              <a:spcAft>
                <a:spcPct val="0"/>
              </a:spcAft>
              <a:defRPr kumimoji="1">
                <a:solidFill>
                  <a:schemeClr val="tx1"/>
                </a:solidFill>
                <a:latin typeface="Calibri" charset="0"/>
                <a:ea typeface="ＭＳ Ｐゴシック" charset="0"/>
              </a:defRPr>
            </a:lvl6pPr>
            <a:lvl7pPr marL="2971800" indent="-228600" eaLnBrk="0" fontAlgn="base" hangingPunct="0">
              <a:spcBef>
                <a:spcPct val="0"/>
              </a:spcBef>
              <a:spcAft>
                <a:spcPct val="0"/>
              </a:spcAft>
              <a:defRPr kumimoji="1">
                <a:solidFill>
                  <a:schemeClr val="tx1"/>
                </a:solidFill>
                <a:latin typeface="Calibri" charset="0"/>
                <a:ea typeface="ＭＳ Ｐゴシック" charset="0"/>
              </a:defRPr>
            </a:lvl7pPr>
            <a:lvl8pPr marL="3429000" indent="-228600" eaLnBrk="0" fontAlgn="base" hangingPunct="0">
              <a:spcBef>
                <a:spcPct val="0"/>
              </a:spcBef>
              <a:spcAft>
                <a:spcPct val="0"/>
              </a:spcAft>
              <a:defRPr kumimoji="1">
                <a:solidFill>
                  <a:schemeClr val="tx1"/>
                </a:solidFill>
                <a:latin typeface="Calibri" charset="0"/>
                <a:ea typeface="ＭＳ Ｐゴシック" charset="0"/>
              </a:defRPr>
            </a:lvl8pPr>
            <a:lvl9pPr marL="3886200" indent="-228600" eaLnBrk="0" fontAlgn="base" hangingPunct="0">
              <a:spcBef>
                <a:spcPct val="0"/>
              </a:spcBef>
              <a:spcAft>
                <a:spcPct val="0"/>
              </a:spcAft>
              <a:defRPr kumimoji="1">
                <a:solidFill>
                  <a:schemeClr val="tx1"/>
                </a:solidFill>
                <a:latin typeface="Calibri" charset="0"/>
                <a:ea typeface="ＭＳ Ｐゴシック" charset="0"/>
              </a:defRPr>
            </a:lvl9pPr>
          </a:lstStyle>
          <a:p>
            <a:pPr eaLnBrk="1" hangingPunct="1">
              <a:defRPr/>
            </a:pPr>
            <a:r>
              <a:rPr lang="ja-JP" altLang="en-US" sz="2700" dirty="0">
                <a:solidFill>
                  <a:srgbClr val="FFFFFF"/>
                </a:solidFill>
              </a:rPr>
              <a:t>物理</a:t>
            </a:r>
          </a:p>
        </p:txBody>
      </p:sp>
      <p:sp>
        <p:nvSpPr>
          <p:cNvPr id="14" name="テキスト ボックス 2"/>
          <p:cNvSpPr txBox="1">
            <a:spLocks noChangeArrowheads="1"/>
          </p:cNvSpPr>
          <p:nvPr userDrawn="1"/>
        </p:nvSpPr>
        <p:spPr bwMode="auto">
          <a:xfrm>
            <a:off x="5143500" y="6524628"/>
            <a:ext cx="3218260" cy="276225"/>
          </a:xfrm>
          <a:prstGeom prst="rect">
            <a:avLst/>
          </a:prstGeom>
          <a:noFill/>
          <a:ln>
            <a:noFill/>
          </a:ln>
        </p:spPr>
        <p:txBody>
          <a:bodyPr>
            <a:spAutoFit/>
          </a:bodyPr>
          <a:lstStyle>
            <a:lvl1pPr eaLnBrk="0" hangingPunct="0">
              <a:defRPr kumimoji="1">
                <a:solidFill>
                  <a:schemeClr val="tx1"/>
                </a:solidFill>
                <a:latin typeface="Calibri" charset="0"/>
                <a:ea typeface="ＭＳ Ｐゴシック" charset="0"/>
                <a:cs typeface="ＭＳ Ｐゴシック" charset="0"/>
              </a:defRPr>
            </a:lvl1pPr>
            <a:lvl2pPr marL="742950" indent="-285750" eaLnBrk="0" hangingPunct="0">
              <a:defRPr kumimoji="1">
                <a:solidFill>
                  <a:schemeClr val="tx1"/>
                </a:solidFill>
                <a:latin typeface="Calibri" charset="0"/>
                <a:ea typeface="ＭＳ Ｐゴシック" charset="0"/>
              </a:defRPr>
            </a:lvl2pPr>
            <a:lvl3pPr marL="1143000" indent="-228600" eaLnBrk="0" hangingPunct="0">
              <a:defRPr kumimoji="1">
                <a:solidFill>
                  <a:schemeClr val="tx1"/>
                </a:solidFill>
                <a:latin typeface="Calibri" charset="0"/>
                <a:ea typeface="ＭＳ Ｐゴシック" charset="0"/>
              </a:defRPr>
            </a:lvl3pPr>
            <a:lvl4pPr marL="1600200" indent="-228600" eaLnBrk="0" hangingPunct="0">
              <a:defRPr kumimoji="1">
                <a:solidFill>
                  <a:schemeClr val="tx1"/>
                </a:solidFill>
                <a:latin typeface="Calibri" charset="0"/>
                <a:ea typeface="ＭＳ Ｐゴシック" charset="0"/>
              </a:defRPr>
            </a:lvl4pPr>
            <a:lvl5pPr marL="2057400" indent="-228600" eaLnBrk="0" hangingPunct="0">
              <a:defRPr kumimoji="1">
                <a:solidFill>
                  <a:schemeClr val="tx1"/>
                </a:solidFill>
                <a:latin typeface="Calibri" charset="0"/>
                <a:ea typeface="ＭＳ Ｐゴシック" charset="0"/>
              </a:defRPr>
            </a:lvl5pPr>
            <a:lvl6pPr marL="2514600" indent="-228600" eaLnBrk="0" fontAlgn="base" hangingPunct="0">
              <a:spcBef>
                <a:spcPct val="0"/>
              </a:spcBef>
              <a:spcAft>
                <a:spcPct val="0"/>
              </a:spcAft>
              <a:defRPr kumimoji="1">
                <a:solidFill>
                  <a:schemeClr val="tx1"/>
                </a:solidFill>
                <a:latin typeface="Calibri" charset="0"/>
                <a:ea typeface="ＭＳ Ｐゴシック" charset="0"/>
              </a:defRPr>
            </a:lvl6pPr>
            <a:lvl7pPr marL="2971800" indent="-228600" eaLnBrk="0" fontAlgn="base" hangingPunct="0">
              <a:spcBef>
                <a:spcPct val="0"/>
              </a:spcBef>
              <a:spcAft>
                <a:spcPct val="0"/>
              </a:spcAft>
              <a:defRPr kumimoji="1">
                <a:solidFill>
                  <a:schemeClr val="tx1"/>
                </a:solidFill>
                <a:latin typeface="Calibri" charset="0"/>
                <a:ea typeface="ＭＳ Ｐゴシック" charset="0"/>
              </a:defRPr>
            </a:lvl7pPr>
            <a:lvl8pPr marL="3429000" indent="-228600" eaLnBrk="0" fontAlgn="base" hangingPunct="0">
              <a:spcBef>
                <a:spcPct val="0"/>
              </a:spcBef>
              <a:spcAft>
                <a:spcPct val="0"/>
              </a:spcAft>
              <a:defRPr kumimoji="1">
                <a:solidFill>
                  <a:schemeClr val="tx1"/>
                </a:solidFill>
                <a:latin typeface="Calibri" charset="0"/>
                <a:ea typeface="ＭＳ Ｐゴシック" charset="0"/>
              </a:defRPr>
            </a:lvl8pPr>
            <a:lvl9pPr marL="3886200" indent="-228600" eaLnBrk="0" fontAlgn="base" hangingPunct="0">
              <a:spcBef>
                <a:spcPct val="0"/>
              </a:spcBef>
              <a:spcAft>
                <a:spcPct val="0"/>
              </a:spcAft>
              <a:defRPr kumimoji="1">
                <a:solidFill>
                  <a:schemeClr val="tx1"/>
                </a:solidFill>
                <a:latin typeface="Calibri" charset="0"/>
                <a:ea typeface="ＭＳ Ｐゴシック" charset="0"/>
              </a:defRPr>
            </a:lvl9pPr>
          </a:lstStyle>
          <a:p>
            <a:pPr algn="r" eaLnBrk="1" hangingPunct="1">
              <a:defRPr/>
            </a:pPr>
            <a:r>
              <a:rPr lang="ja-JP" altLang="en-US" sz="1200" dirty="0">
                <a:solidFill>
                  <a:schemeClr val="tx1">
                    <a:lumMod val="75000"/>
                    <a:lumOff val="25000"/>
                  </a:schemeClr>
                </a:solidFill>
              </a:rPr>
              <a:t>生基３０３</a:t>
            </a:r>
          </a:p>
        </p:txBody>
      </p:sp>
      <p:sp>
        <p:nvSpPr>
          <p:cNvPr id="9" name="スライド番号プレースホルダー 3"/>
          <p:cNvSpPr>
            <a:spLocks noGrp="1"/>
          </p:cNvSpPr>
          <p:nvPr>
            <p:ph type="sldNum" sz="quarter" idx="4"/>
          </p:nvPr>
        </p:nvSpPr>
        <p:spPr>
          <a:xfrm>
            <a:off x="8278418" y="6524628"/>
            <a:ext cx="478631" cy="288925"/>
          </a:xfrm>
          <a:prstGeom prst="rect">
            <a:avLst/>
          </a:prstGeom>
        </p:spPr>
        <p:txBody>
          <a:bodyPr vert="horz" wrap="square" lIns="91440" tIns="45720" rIns="91440" bIns="45720" numCol="1" anchor="t" anchorCtr="0" compatLnSpc="1">
            <a:prstTxWarp prst="textNoShape">
              <a:avLst/>
            </a:prstTxWarp>
          </a:bodyPr>
          <a:lstStyle>
            <a:lvl1pPr algn="ctr" eaLnBrk="1" hangingPunct="1">
              <a:defRPr sz="1200">
                <a:solidFill>
                  <a:srgbClr val="404040"/>
                </a:solidFill>
              </a:defRPr>
            </a:lvl1pPr>
          </a:lstStyle>
          <a:p>
            <a:fld id="{25BBEA86-9256-4D9A-9E22-7EFF2A976BCC}" type="slidenum">
              <a:rPr lang="ja-JP" altLang="en-US"/>
              <a:pPr/>
              <a:t>‹#›</a:t>
            </a:fld>
            <a:endParaRPr lang="ja-JP" altLang="en-US" dirty="0"/>
          </a:p>
        </p:txBody>
      </p:sp>
      <p:pic>
        <p:nvPicPr>
          <p:cNvPr id="1033" name="図 2"/>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8805862" y="6530978"/>
            <a:ext cx="24288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414" r:id="rId1"/>
    <p:sldLayoutId id="2147484415" r:id="rId2"/>
    <p:sldLayoutId id="2147484416" r:id="rId3"/>
    <p:sldLayoutId id="2147484417" r:id="rId4"/>
    <p:sldLayoutId id="2147484418" r:id="rId5"/>
    <p:sldLayoutId id="2147484419" r:id="rId6"/>
    <p:sldLayoutId id="2147484420" r:id="rId7"/>
  </p:sldLayoutIdLst>
  <p:hf hdr="0" ftr="0" dt="0"/>
  <p:txStyles>
    <p:titleStyle>
      <a:lvl1pPr algn="ctr" defTabSz="457200" rtl="0" eaLnBrk="0" fontAlgn="base" hangingPunct="0">
        <a:spcBef>
          <a:spcPct val="0"/>
        </a:spcBef>
        <a:spcAft>
          <a:spcPct val="0"/>
        </a:spcAft>
        <a:defRPr kumimoji="1" sz="4400" kern="1200">
          <a:solidFill>
            <a:schemeClr val="tx1"/>
          </a:solidFill>
          <a:latin typeface="+mj-lt"/>
          <a:ea typeface="+mj-ea"/>
          <a:cs typeface="ＭＳ Ｐゴシック" charset="0"/>
        </a:defRPr>
      </a:lvl1pPr>
      <a:lvl2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kumimoji="1" sz="3200" kern="1200">
          <a:solidFill>
            <a:schemeClr val="tx1"/>
          </a:solidFill>
          <a:latin typeface="+mn-lt"/>
          <a:ea typeface="+mn-ea"/>
          <a:cs typeface="ＭＳ Ｐゴシック" charset="0"/>
        </a:defRPr>
      </a:lvl1pPr>
      <a:lvl2pPr marL="742950" indent="-285750" algn="l" defTabSz="457200"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図 1"/>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テキスト ボックス 2"/>
          <p:cNvSpPr txBox="1">
            <a:spLocks noChangeArrowheads="1"/>
          </p:cNvSpPr>
          <p:nvPr userDrawn="1"/>
        </p:nvSpPr>
        <p:spPr bwMode="auto">
          <a:xfrm>
            <a:off x="5747149" y="217491"/>
            <a:ext cx="3217069" cy="369887"/>
          </a:xfrm>
          <a:prstGeom prst="rect">
            <a:avLst/>
          </a:prstGeom>
          <a:noFill/>
          <a:ln>
            <a:noFill/>
          </a:ln>
        </p:spPr>
        <p:txBody>
          <a:bodyPr anchor="ctr">
            <a:spAutoFit/>
          </a:bodyPr>
          <a:lstStyle>
            <a:lvl1pPr eaLnBrk="0" hangingPunct="0">
              <a:defRPr kumimoji="1">
                <a:solidFill>
                  <a:schemeClr val="tx1"/>
                </a:solidFill>
                <a:latin typeface="Calibri" charset="0"/>
                <a:ea typeface="ＭＳ Ｐゴシック" charset="0"/>
                <a:cs typeface="ＭＳ Ｐゴシック" charset="0"/>
              </a:defRPr>
            </a:lvl1pPr>
            <a:lvl2pPr marL="742950" indent="-285750" eaLnBrk="0" hangingPunct="0">
              <a:defRPr kumimoji="1">
                <a:solidFill>
                  <a:schemeClr val="tx1"/>
                </a:solidFill>
                <a:latin typeface="Calibri" charset="0"/>
                <a:ea typeface="ＭＳ Ｐゴシック" charset="0"/>
              </a:defRPr>
            </a:lvl2pPr>
            <a:lvl3pPr marL="1143000" indent="-228600" eaLnBrk="0" hangingPunct="0">
              <a:defRPr kumimoji="1">
                <a:solidFill>
                  <a:schemeClr val="tx1"/>
                </a:solidFill>
                <a:latin typeface="Calibri" charset="0"/>
                <a:ea typeface="ＭＳ Ｐゴシック" charset="0"/>
              </a:defRPr>
            </a:lvl3pPr>
            <a:lvl4pPr marL="1600200" indent="-228600" eaLnBrk="0" hangingPunct="0">
              <a:defRPr kumimoji="1">
                <a:solidFill>
                  <a:schemeClr val="tx1"/>
                </a:solidFill>
                <a:latin typeface="Calibri" charset="0"/>
                <a:ea typeface="ＭＳ Ｐゴシック" charset="0"/>
              </a:defRPr>
            </a:lvl4pPr>
            <a:lvl5pPr marL="2057400" indent="-228600" eaLnBrk="0" hangingPunct="0">
              <a:defRPr kumimoji="1">
                <a:solidFill>
                  <a:schemeClr val="tx1"/>
                </a:solidFill>
                <a:latin typeface="Calibri" charset="0"/>
                <a:ea typeface="ＭＳ Ｐゴシック" charset="0"/>
              </a:defRPr>
            </a:lvl5pPr>
            <a:lvl6pPr marL="2514600" indent="-228600" eaLnBrk="0" fontAlgn="base" hangingPunct="0">
              <a:spcBef>
                <a:spcPct val="0"/>
              </a:spcBef>
              <a:spcAft>
                <a:spcPct val="0"/>
              </a:spcAft>
              <a:defRPr kumimoji="1">
                <a:solidFill>
                  <a:schemeClr val="tx1"/>
                </a:solidFill>
                <a:latin typeface="Calibri" charset="0"/>
                <a:ea typeface="ＭＳ Ｐゴシック" charset="0"/>
              </a:defRPr>
            </a:lvl6pPr>
            <a:lvl7pPr marL="2971800" indent="-228600" eaLnBrk="0" fontAlgn="base" hangingPunct="0">
              <a:spcBef>
                <a:spcPct val="0"/>
              </a:spcBef>
              <a:spcAft>
                <a:spcPct val="0"/>
              </a:spcAft>
              <a:defRPr kumimoji="1">
                <a:solidFill>
                  <a:schemeClr val="tx1"/>
                </a:solidFill>
                <a:latin typeface="Calibri" charset="0"/>
                <a:ea typeface="ＭＳ Ｐゴシック" charset="0"/>
              </a:defRPr>
            </a:lvl7pPr>
            <a:lvl8pPr marL="3429000" indent="-228600" eaLnBrk="0" fontAlgn="base" hangingPunct="0">
              <a:spcBef>
                <a:spcPct val="0"/>
              </a:spcBef>
              <a:spcAft>
                <a:spcPct val="0"/>
              </a:spcAft>
              <a:defRPr kumimoji="1">
                <a:solidFill>
                  <a:schemeClr val="tx1"/>
                </a:solidFill>
                <a:latin typeface="Calibri" charset="0"/>
                <a:ea typeface="ＭＳ Ｐゴシック" charset="0"/>
              </a:defRPr>
            </a:lvl8pPr>
            <a:lvl9pPr marL="3886200" indent="-228600" eaLnBrk="0" fontAlgn="base" hangingPunct="0">
              <a:spcBef>
                <a:spcPct val="0"/>
              </a:spcBef>
              <a:spcAft>
                <a:spcPct val="0"/>
              </a:spcAft>
              <a:defRPr kumimoji="1">
                <a:solidFill>
                  <a:schemeClr val="tx1"/>
                </a:solidFill>
                <a:latin typeface="Calibri" charset="0"/>
                <a:ea typeface="ＭＳ Ｐゴシック" charset="0"/>
              </a:defRPr>
            </a:lvl9pPr>
          </a:lstStyle>
          <a:p>
            <a:pPr algn="r" eaLnBrk="1" hangingPunct="1">
              <a:defRPr/>
            </a:pPr>
            <a:r>
              <a:rPr lang="en-US" altLang="ja-JP" dirty="0">
                <a:solidFill>
                  <a:schemeClr val="bg1"/>
                </a:solidFill>
              </a:rPr>
              <a:t>p.126〜131</a:t>
            </a:r>
            <a:endParaRPr lang="ja-JP" altLang="en-US" sz="1000" dirty="0">
              <a:solidFill>
                <a:schemeClr val="bg1"/>
              </a:solidFill>
            </a:endParaRPr>
          </a:p>
        </p:txBody>
      </p:sp>
      <p:sp>
        <p:nvSpPr>
          <p:cNvPr id="12" name="テキスト ボックス 2"/>
          <p:cNvSpPr txBox="1">
            <a:spLocks noChangeArrowheads="1"/>
          </p:cNvSpPr>
          <p:nvPr userDrawn="1"/>
        </p:nvSpPr>
        <p:spPr bwMode="auto">
          <a:xfrm>
            <a:off x="900114" y="166688"/>
            <a:ext cx="4032647" cy="508000"/>
          </a:xfrm>
          <a:prstGeom prst="rect">
            <a:avLst/>
          </a:prstGeom>
          <a:noFill/>
          <a:ln>
            <a:noFill/>
          </a:ln>
        </p:spPr>
        <p:txBody>
          <a:bodyPr anchor="ctr">
            <a:spAutoFit/>
          </a:bodyPr>
          <a:lstStyle>
            <a:lvl1pPr eaLnBrk="0" hangingPunct="0">
              <a:defRPr kumimoji="1">
                <a:solidFill>
                  <a:schemeClr val="tx1"/>
                </a:solidFill>
                <a:latin typeface="Calibri" charset="0"/>
                <a:ea typeface="ＭＳ Ｐゴシック" charset="0"/>
                <a:cs typeface="ＭＳ Ｐゴシック" charset="0"/>
              </a:defRPr>
            </a:lvl1pPr>
            <a:lvl2pPr marL="742950" indent="-285750" eaLnBrk="0" hangingPunct="0">
              <a:defRPr kumimoji="1">
                <a:solidFill>
                  <a:schemeClr val="tx1"/>
                </a:solidFill>
                <a:latin typeface="Calibri" charset="0"/>
                <a:ea typeface="ＭＳ Ｐゴシック" charset="0"/>
              </a:defRPr>
            </a:lvl2pPr>
            <a:lvl3pPr marL="1143000" indent="-228600" eaLnBrk="0" hangingPunct="0">
              <a:defRPr kumimoji="1">
                <a:solidFill>
                  <a:schemeClr val="tx1"/>
                </a:solidFill>
                <a:latin typeface="Calibri" charset="0"/>
                <a:ea typeface="ＭＳ Ｐゴシック" charset="0"/>
              </a:defRPr>
            </a:lvl3pPr>
            <a:lvl4pPr marL="1600200" indent="-228600" eaLnBrk="0" hangingPunct="0">
              <a:defRPr kumimoji="1">
                <a:solidFill>
                  <a:schemeClr val="tx1"/>
                </a:solidFill>
                <a:latin typeface="Calibri" charset="0"/>
                <a:ea typeface="ＭＳ Ｐゴシック" charset="0"/>
              </a:defRPr>
            </a:lvl4pPr>
            <a:lvl5pPr marL="2057400" indent="-228600" eaLnBrk="0" hangingPunct="0">
              <a:defRPr kumimoji="1">
                <a:solidFill>
                  <a:schemeClr val="tx1"/>
                </a:solidFill>
                <a:latin typeface="Calibri" charset="0"/>
                <a:ea typeface="ＭＳ Ｐゴシック" charset="0"/>
              </a:defRPr>
            </a:lvl5pPr>
            <a:lvl6pPr marL="2514600" indent="-228600" eaLnBrk="0" fontAlgn="base" hangingPunct="0">
              <a:spcBef>
                <a:spcPct val="0"/>
              </a:spcBef>
              <a:spcAft>
                <a:spcPct val="0"/>
              </a:spcAft>
              <a:defRPr kumimoji="1">
                <a:solidFill>
                  <a:schemeClr val="tx1"/>
                </a:solidFill>
                <a:latin typeface="Calibri" charset="0"/>
                <a:ea typeface="ＭＳ Ｐゴシック" charset="0"/>
              </a:defRPr>
            </a:lvl6pPr>
            <a:lvl7pPr marL="2971800" indent="-228600" eaLnBrk="0" fontAlgn="base" hangingPunct="0">
              <a:spcBef>
                <a:spcPct val="0"/>
              </a:spcBef>
              <a:spcAft>
                <a:spcPct val="0"/>
              </a:spcAft>
              <a:defRPr kumimoji="1">
                <a:solidFill>
                  <a:schemeClr val="tx1"/>
                </a:solidFill>
                <a:latin typeface="Calibri" charset="0"/>
                <a:ea typeface="ＭＳ Ｐゴシック" charset="0"/>
              </a:defRPr>
            </a:lvl7pPr>
            <a:lvl8pPr marL="3429000" indent="-228600" eaLnBrk="0" fontAlgn="base" hangingPunct="0">
              <a:spcBef>
                <a:spcPct val="0"/>
              </a:spcBef>
              <a:spcAft>
                <a:spcPct val="0"/>
              </a:spcAft>
              <a:defRPr kumimoji="1">
                <a:solidFill>
                  <a:schemeClr val="tx1"/>
                </a:solidFill>
                <a:latin typeface="Calibri" charset="0"/>
                <a:ea typeface="ＭＳ Ｐゴシック" charset="0"/>
              </a:defRPr>
            </a:lvl8pPr>
            <a:lvl9pPr marL="3886200" indent="-228600" eaLnBrk="0" fontAlgn="base" hangingPunct="0">
              <a:spcBef>
                <a:spcPct val="0"/>
              </a:spcBef>
              <a:spcAft>
                <a:spcPct val="0"/>
              </a:spcAft>
              <a:defRPr kumimoji="1">
                <a:solidFill>
                  <a:schemeClr val="tx1"/>
                </a:solidFill>
                <a:latin typeface="Calibri" charset="0"/>
                <a:ea typeface="ＭＳ Ｐゴシック" charset="0"/>
              </a:defRPr>
            </a:lvl9pPr>
          </a:lstStyle>
          <a:p>
            <a:pPr eaLnBrk="1" hangingPunct="1">
              <a:defRPr/>
            </a:pPr>
            <a:r>
              <a:rPr lang="ja-JP" altLang="en-US" sz="2700" dirty="0">
                <a:solidFill>
                  <a:srgbClr val="FFFFFF"/>
                </a:solidFill>
              </a:rPr>
              <a:t>反応のしくみ</a:t>
            </a:r>
          </a:p>
        </p:txBody>
      </p:sp>
      <p:sp>
        <p:nvSpPr>
          <p:cNvPr id="13" name="テキスト ボックス 2"/>
          <p:cNvSpPr txBox="1">
            <a:spLocks noChangeArrowheads="1"/>
          </p:cNvSpPr>
          <p:nvPr userDrawn="1"/>
        </p:nvSpPr>
        <p:spPr bwMode="auto">
          <a:xfrm>
            <a:off x="58342" y="6524628"/>
            <a:ext cx="3793578" cy="276999"/>
          </a:xfrm>
          <a:prstGeom prst="rect">
            <a:avLst/>
          </a:prstGeom>
          <a:noFill/>
          <a:ln>
            <a:noFill/>
          </a:ln>
        </p:spPr>
        <p:txBody>
          <a:bodyPr wrap="square">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200" b="0" i="0" u="none" strike="noStrike" kern="1200" cap="none" spc="0" normalizeH="0" baseline="0" noProof="0" dirty="0">
                <a:ln>
                  <a:noFill/>
                </a:ln>
                <a:solidFill>
                  <a:srgbClr val="404040"/>
                </a:solidFill>
                <a:effectLst/>
                <a:uLnTx/>
                <a:uFillTx/>
                <a:latin typeface="Calibri" pitchFamily="34" charset="0"/>
                <a:ea typeface="ＭＳ Ｐゴシック" charset="-128"/>
                <a:cs typeface="+mn-cs"/>
              </a:rPr>
              <a:t>２章</a:t>
            </a:r>
            <a:r>
              <a:rPr kumimoji="1" lang="ja-JP" altLang="en-US" sz="1100" b="0" i="0" u="none" strike="noStrike" kern="1200" cap="none" spc="0" normalizeH="0" baseline="0" noProof="0" dirty="0">
                <a:ln>
                  <a:noFill/>
                </a:ln>
                <a:solidFill>
                  <a:srgbClr val="404040"/>
                </a:solidFill>
                <a:effectLst/>
                <a:uLnTx/>
                <a:uFillTx/>
                <a:latin typeface="Calibri" pitchFamily="34" charset="0"/>
                <a:ea typeface="ＭＳ Ｐゴシック" charset="-128"/>
                <a:cs typeface="+mn-cs"/>
              </a:rPr>
              <a:t>・物質の変化と平衡　３</a:t>
            </a:r>
            <a:r>
              <a:rPr kumimoji="1" lang="ja-JP" altLang="en-US" sz="1200" b="0" i="0" u="none" strike="noStrike" kern="1200" cap="none" spc="0" normalizeH="0" baseline="0" noProof="0" dirty="0">
                <a:ln>
                  <a:noFill/>
                </a:ln>
                <a:solidFill>
                  <a:srgbClr val="404040"/>
                </a:solidFill>
                <a:effectLst/>
                <a:uLnTx/>
                <a:uFillTx/>
                <a:latin typeface="Calibri" pitchFamily="34" charset="0"/>
                <a:ea typeface="ＭＳ Ｐゴシック" charset="-128"/>
                <a:cs typeface="+mn-cs"/>
              </a:rPr>
              <a:t>節</a:t>
            </a:r>
            <a:r>
              <a:rPr kumimoji="1" lang="ja-JP" altLang="en-US" sz="1100" b="0" i="0" u="none" strike="noStrike" kern="1200" cap="none" spc="0" normalizeH="0" baseline="0" noProof="0" dirty="0">
                <a:ln>
                  <a:noFill/>
                </a:ln>
                <a:solidFill>
                  <a:srgbClr val="404040"/>
                </a:solidFill>
                <a:effectLst/>
                <a:uLnTx/>
                <a:uFillTx/>
                <a:latin typeface="Calibri" pitchFamily="34" charset="0"/>
                <a:ea typeface="ＭＳ Ｐゴシック" charset="-128"/>
                <a:cs typeface="+mn-cs"/>
              </a:rPr>
              <a:t>・反応の速さとしくみ</a:t>
            </a:r>
          </a:p>
        </p:txBody>
      </p:sp>
      <p:sp>
        <p:nvSpPr>
          <p:cNvPr id="15" name="テキスト ボックス 2"/>
          <p:cNvSpPr txBox="1">
            <a:spLocks noChangeArrowheads="1"/>
          </p:cNvSpPr>
          <p:nvPr userDrawn="1"/>
        </p:nvSpPr>
        <p:spPr bwMode="auto">
          <a:xfrm>
            <a:off x="5143500" y="6524628"/>
            <a:ext cx="3218260" cy="276225"/>
          </a:xfrm>
          <a:prstGeom prst="rect">
            <a:avLst/>
          </a:prstGeom>
          <a:noFill/>
          <a:ln>
            <a:noFill/>
          </a:ln>
        </p:spPr>
        <p:txBody>
          <a:bodyPr>
            <a:spAutoFit/>
          </a:bodyPr>
          <a:lstStyle>
            <a:lvl1pPr eaLnBrk="0" hangingPunct="0">
              <a:defRPr kumimoji="1">
                <a:solidFill>
                  <a:schemeClr val="tx1"/>
                </a:solidFill>
                <a:latin typeface="Calibri" charset="0"/>
                <a:ea typeface="ＭＳ Ｐゴシック" charset="0"/>
                <a:cs typeface="ＭＳ Ｐゴシック" charset="0"/>
              </a:defRPr>
            </a:lvl1pPr>
            <a:lvl2pPr marL="742950" indent="-285750" eaLnBrk="0" hangingPunct="0">
              <a:defRPr kumimoji="1">
                <a:solidFill>
                  <a:schemeClr val="tx1"/>
                </a:solidFill>
                <a:latin typeface="Calibri" charset="0"/>
                <a:ea typeface="ＭＳ Ｐゴシック" charset="0"/>
              </a:defRPr>
            </a:lvl2pPr>
            <a:lvl3pPr marL="1143000" indent="-228600" eaLnBrk="0" hangingPunct="0">
              <a:defRPr kumimoji="1">
                <a:solidFill>
                  <a:schemeClr val="tx1"/>
                </a:solidFill>
                <a:latin typeface="Calibri" charset="0"/>
                <a:ea typeface="ＭＳ Ｐゴシック" charset="0"/>
              </a:defRPr>
            </a:lvl3pPr>
            <a:lvl4pPr marL="1600200" indent="-228600" eaLnBrk="0" hangingPunct="0">
              <a:defRPr kumimoji="1">
                <a:solidFill>
                  <a:schemeClr val="tx1"/>
                </a:solidFill>
                <a:latin typeface="Calibri" charset="0"/>
                <a:ea typeface="ＭＳ Ｐゴシック" charset="0"/>
              </a:defRPr>
            </a:lvl4pPr>
            <a:lvl5pPr marL="2057400" indent="-228600" eaLnBrk="0" hangingPunct="0">
              <a:defRPr kumimoji="1">
                <a:solidFill>
                  <a:schemeClr val="tx1"/>
                </a:solidFill>
                <a:latin typeface="Calibri" charset="0"/>
                <a:ea typeface="ＭＳ Ｐゴシック" charset="0"/>
              </a:defRPr>
            </a:lvl5pPr>
            <a:lvl6pPr marL="2514600" indent="-228600" eaLnBrk="0" fontAlgn="base" hangingPunct="0">
              <a:spcBef>
                <a:spcPct val="0"/>
              </a:spcBef>
              <a:spcAft>
                <a:spcPct val="0"/>
              </a:spcAft>
              <a:defRPr kumimoji="1">
                <a:solidFill>
                  <a:schemeClr val="tx1"/>
                </a:solidFill>
                <a:latin typeface="Calibri" charset="0"/>
                <a:ea typeface="ＭＳ Ｐゴシック" charset="0"/>
              </a:defRPr>
            </a:lvl6pPr>
            <a:lvl7pPr marL="2971800" indent="-228600" eaLnBrk="0" fontAlgn="base" hangingPunct="0">
              <a:spcBef>
                <a:spcPct val="0"/>
              </a:spcBef>
              <a:spcAft>
                <a:spcPct val="0"/>
              </a:spcAft>
              <a:defRPr kumimoji="1">
                <a:solidFill>
                  <a:schemeClr val="tx1"/>
                </a:solidFill>
                <a:latin typeface="Calibri" charset="0"/>
                <a:ea typeface="ＭＳ Ｐゴシック" charset="0"/>
              </a:defRPr>
            </a:lvl7pPr>
            <a:lvl8pPr marL="3429000" indent="-228600" eaLnBrk="0" fontAlgn="base" hangingPunct="0">
              <a:spcBef>
                <a:spcPct val="0"/>
              </a:spcBef>
              <a:spcAft>
                <a:spcPct val="0"/>
              </a:spcAft>
              <a:defRPr kumimoji="1">
                <a:solidFill>
                  <a:schemeClr val="tx1"/>
                </a:solidFill>
                <a:latin typeface="Calibri" charset="0"/>
                <a:ea typeface="ＭＳ Ｐゴシック" charset="0"/>
              </a:defRPr>
            </a:lvl8pPr>
            <a:lvl9pPr marL="3886200" indent="-228600" eaLnBrk="0" fontAlgn="base" hangingPunct="0">
              <a:spcBef>
                <a:spcPct val="0"/>
              </a:spcBef>
              <a:spcAft>
                <a:spcPct val="0"/>
              </a:spcAft>
              <a:defRPr kumimoji="1">
                <a:solidFill>
                  <a:schemeClr val="tx1"/>
                </a:solidFill>
                <a:latin typeface="Calibri" charset="0"/>
                <a:ea typeface="ＭＳ Ｐゴシック" charset="0"/>
              </a:defRPr>
            </a:lvl9pPr>
          </a:lstStyle>
          <a:p>
            <a:pPr algn="r" eaLnBrk="1" hangingPunct="1">
              <a:defRPr/>
            </a:pPr>
            <a:r>
              <a:rPr lang="ja-JP" altLang="en-US" sz="1200" dirty="0">
                <a:solidFill>
                  <a:schemeClr val="tx1">
                    <a:lumMod val="75000"/>
                    <a:lumOff val="25000"/>
                  </a:schemeClr>
                </a:solidFill>
              </a:rPr>
              <a:t>化学３１０</a:t>
            </a:r>
          </a:p>
        </p:txBody>
      </p:sp>
      <p:sp>
        <p:nvSpPr>
          <p:cNvPr id="16" name="スライド番号プレースホルダー 3"/>
          <p:cNvSpPr>
            <a:spLocks noGrp="1"/>
          </p:cNvSpPr>
          <p:nvPr>
            <p:ph type="sldNum" sz="quarter" idx="4"/>
          </p:nvPr>
        </p:nvSpPr>
        <p:spPr>
          <a:xfrm>
            <a:off x="8271024" y="6524628"/>
            <a:ext cx="477440" cy="288925"/>
          </a:xfrm>
          <a:prstGeom prst="rect">
            <a:avLst/>
          </a:prstGeom>
        </p:spPr>
        <p:txBody>
          <a:bodyPr vert="horz" wrap="square" lIns="91440" tIns="45720" rIns="91440" bIns="45720" numCol="1" anchor="t" anchorCtr="0" compatLnSpc="1">
            <a:prstTxWarp prst="textNoShape">
              <a:avLst/>
            </a:prstTxWarp>
          </a:bodyPr>
          <a:lstStyle>
            <a:lvl1pPr algn="ctr" eaLnBrk="1" hangingPunct="1">
              <a:defRPr sz="1200">
                <a:solidFill>
                  <a:srgbClr val="404040"/>
                </a:solidFill>
              </a:defRPr>
            </a:lvl1pPr>
          </a:lstStyle>
          <a:p>
            <a:fld id="{EA7C2135-8225-4C6E-B083-FC77CDF0F866}" type="slidenum">
              <a:rPr lang="ja-JP" altLang="en-US"/>
              <a:pPr/>
              <a:t>‹#›</a:t>
            </a:fld>
            <a:endParaRPr lang="ja-JP" altLang="en-US" dirty="0"/>
          </a:p>
        </p:txBody>
      </p:sp>
      <p:pic>
        <p:nvPicPr>
          <p:cNvPr id="2057" name="図 2"/>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805862" y="6489701"/>
            <a:ext cx="292571" cy="292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31" r:id="rId1"/>
    <p:sldLayoutId id="2147484558" r:id="rId2"/>
  </p:sldLayoutIdLst>
  <p:hf hdr="0" ftr="0" dt="0"/>
  <p:txStyles>
    <p:titleStyle>
      <a:lvl1pPr algn="ctr" defTabSz="457200" rtl="0" eaLnBrk="0" fontAlgn="base" hangingPunct="0">
        <a:spcBef>
          <a:spcPct val="0"/>
        </a:spcBef>
        <a:spcAft>
          <a:spcPct val="0"/>
        </a:spcAft>
        <a:defRPr kumimoji="1" sz="4400" kern="1200">
          <a:solidFill>
            <a:schemeClr val="tx1"/>
          </a:solidFill>
          <a:latin typeface="+mj-lt"/>
          <a:ea typeface="+mj-ea"/>
          <a:cs typeface="ＭＳ Ｐゴシック" charset="0"/>
        </a:defRPr>
      </a:lvl1pPr>
      <a:lvl2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kumimoji="1" sz="3200" kern="1200">
          <a:solidFill>
            <a:schemeClr val="tx1"/>
          </a:solidFill>
          <a:latin typeface="+mn-lt"/>
          <a:ea typeface="+mn-ea"/>
          <a:cs typeface="ＭＳ Ｐゴシック" charset="0"/>
        </a:defRPr>
      </a:lvl1pPr>
      <a:lvl2pPr marL="742950" indent="-285750" algn="l" defTabSz="457200"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B75449-EF87-44FA-A3FC-E0718AF59488}" type="slidenum">
              <a:rPr kumimoji="1" lang="ja-JP" altLang="en-US" smtClean="0"/>
              <a:t>‹#›</a:t>
            </a:fld>
            <a:endParaRPr kumimoji="1" lang="ja-JP" altLang="en-US"/>
          </a:p>
        </p:txBody>
      </p:sp>
    </p:spTree>
    <p:extLst>
      <p:ext uri="{BB962C8B-B14F-4D97-AF65-F5344CB8AC3E}">
        <p14:creationId xmlns:p14="http://schemas.microsoft.com/office/powerpoint/2010/main" val="592906710"/>
      </p:ext>
    </p:extLst>
  </p:cSld>
  <p:clrMap bg1="lt1" tx1="dk1" bg2="lt2" tx2="dk2" accent1="accent1" accent2="accent2" accent3="accent3" accent4="accent4" accent5="accent5" accent6="accent6" hlink="hlink" folHlink="folHlink"/>
  <p:sldLayoutIdLst>
    <p:sldLayoutId id="2147484547" r:id="rId1"/>
    <p:sldLayoutId id="2147484548" r:id="rId2"/>
    <p:sldLayoutId id="2147484549" r:id="rId3"/>
    <p:sldLayoutId id="2147484550" r:id="rId4"/>
    <p:sldLayoutId id="2147484551" r:id="rId5"/>
    <p:sldLayoutId id="2147484552" r:id="rId6"/>
    <p:sldLayoutId id="2147484553" r:id="rId7"/>
    <p:sldLayoutId id="2147484554" r:id="rId8"/>
    <p:sldLayoutId id="2147484555" r:id="rId9"/>
    <p:sldLayoutId id="2147484556" r:id="rId10"/>
    <p:sldLayoutId id="2147484557"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図 1"/>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テキスト ボックス 2"/>
          <p:cNvSpPr txBox="1">
            <a:spLocks noChangeArrowheads="1"/>
          </p:cNvSpPr>
          <p:nvPr userDrawn="1"/>
        </p:nvSpPr>
        <p:spPr bwMode="auto">
          <a:xfrm>
            <a:off x="153592" y="153988"/>
            <a:ext cx="576263" cy="508000"/>
          </a:xfrm>
          <a:prstGeom prst="rect">
            <a:avLst/>
          </a:prstGeom>
          <a:noFill/>
          <a:ln>
            <a:noFill/>
          </a:ln>
        </p:spPr>
        <p:txBody>
          <a:bodyPr anchor="ctr">
            <a:spAutoFit/>
          </a:bodyPr>
          <a:lstStyle>
            <a:lvl1pPr eaLnBrk="0" hangingPunct="0">
              <a:defRPr kumimoji="1">
                <a:solidFill>
                  <a:schemeClr val="tx1"/>
                </a:solidFill>
                <a:latin typeface="Calibri" charset="0"/>
                <a:ea typeface="ＭＳ Ｐゴシック" charset="0"/>
                <a:cs typeface="ＭＳ Ｐゴシック" charset="0"/>
              </a:defRPr>
            </a:lvl1pPr>
            <a:lvl2pPr marL="742950" indent="-285750" eaLnBrk="0" hangingPunct="0">
              <a:defRPr kumimoji="1">
                <a:solidFill>
                  <a:schemeClr val="tx1"/>
                </a:solidFill>
                <a:latin typeface="Calibri" charset="0"/>
                <a:ea typeface="ＭＳ Ｐゴシック" charset="0"/>
              </a:defRPr>
            </a:lvl2pPr>
            <a:lvl3pPr marL="1143000" indent="-228600" eaLnBrk="0" hangingPunct="0">
              <a:defRPr kumimoji="1">
                <a:solidFill>
                  <a:schemeClr val="tx1"/>
                </a:solidFill>
                <a:latin typeface="Calibri" charset="0"/>
                <a:ea typeface="ＭＳ Ｐゴシック" charset="0"/>
              </a:defRPr>
            </a:lvl3pPr>
            <a:lvl4pPr marL="1600200" indent="-228600" eaLnBrk="0" hangingPunct="0">
              <a:defRPr kumimoji="1">
                <a:solidFill>
                  <a:schemeClr val="tx1"/>
                </a:solidFill>
                <a:latin typeface="Calibri" charset="0"/>
                <a:ea typeface="ＭＳ Ｐゴシック" charset="0"/>
              </a:defRPr>
            </a:lvl4pPr>
            <a:lvl5pPr marL="2057400" indent="-228600" eaLnBrk="0" hangingPunct="0">
              <a:defRPr kumimoji="1">
                <a:solidFill>
                  <a:schemeClr val="tx1"/>
                </a:solidFill>
                <a:latin typeface="Calibri" charset="0"/>
                <a:ea typeface="ＭＳ Ｐゴシック" charset="0"/>
              </a:defRPr>
            </a:lvl5pPr>
            <a:lvl6pPr marL="2514600" indent="-228600" eaLnBrk="0" fontAlgn="base" hangingPunct="0">
              <a:spcBef>
                <a:spcPct val="0"/>
              </a:spcBef>
              <a:spcAft>
                <a:spcPct val="0"/>
              </a:spcAft>
              <a:defRPr kumimoji="1">
                <a:solidFill>
                  <a:schemeClr val="tx1"/>
                </a:solidFill>
                <a:latin typeface="Calibri" charset="0"/>
                <a:ea typeface="ＭＳ Ｐゴシック" charset="0"/>
              </a:defRPr>
            </a:lvl6pPr>
            <a:lvl7pPr marL="2971800" indent="-228600" eaLnBrk="0" fontAlgn="base" hangingPunct="0">
              <a:spcBef>
                <a:spcPct val="0"/>
              </a:spcBef>
              <a:spcAft>
                <a:spcPct val="0"/>
              </a:spcAft>
              <a:defRPr kumimoji="1">
                <a:solidFill>
                  <a:schemeClr val="tx1"/>
                </a:solidFill>
                <a:latin typeface="Calibri" charset="0"/>
                <a:ea typeface="ＭＳ Ｐゴシック" charset="0"/>
              </a:defRPr>
            </a:lvl7pPr>
            <a:lvl8pPr marL="3429000" indent="-228600" eaLnBrk="0" fontAlgn="base" hangingPunct="0">
              <a:spcBef>
                <a:spcPct val="0"/>
              </a:spcBef>
              <a:spcAft>
                <a:spcPct val="0"/>
              </a:spcAft>
              <a:defRPr kumimoji="1">
                <a:solidFill>
                  <a:schemeClr val="tx1"/>
                </a:solidFill>
                <a:latin typeface="Calibri" charset="0"/>
                <a:ea typeface="ＭＳ Ｐゴシック" charset="0"/>
              </a:defRPr>
            </a:lvl8pPr>
            <a:lvl9pPr marL="3886200" indent="-228600" eaLnBrk="0" fontAlgn="base" hangingPunct="0">
              <a:spcBef>
                <a:spcPct val="0"/>
              </a:spcBef>
              <a:spcAft>
                <a:spcPct val="0"/>
              </a:spcAft>
              <a:defRPr kumimoji="1">
                <a:solidFill>
                  <a:schemeClr val="tx1"/>
                </a:solidFill>
                <a:latin typeface="Calibri" charset="0"/>
                <a:ea typeface="ＭＳ Ｐゴシック" charset="0"/>
              </a:defRPr>
            </a:lvl9pPr>
          </a:lstStyle>
          <a:p>
            <a:pPr algn="ctr" eaLnBrk="1" hangingPunct="1">
              <a:defRPr/>
            </a:pPr>
            <a:r>
              <a:rPr lang="en-US" altLang="ja-JP" sz="2700" dirty="0">
                <a:solidFill>
                  <a:srgbClr val="FFFFFF"/>
                </a:solidFill>
              </a:rPr>
              <a:t>12</a:t>
            </a:r>
            <a:endParaRPr lang="ja-JP" altLang="en-US" sz="2700" dirty="0">
              <a:solidFill>
                <a:srgbClr val="FFFFFF"/>
              </a:solidFill>
            </a:endParaRPr>
          </a:p>
        </p:txBody>
      </p:sp>
      <p:sp>
        <p:nvSpPr>
          <p:cNvPr id="11" name="テキスト ボックス 2"/>
          <p:cNvSpPr txBox="1">
            <a:spLocks noChangeArrowheads="1"/>
          </p:cNvSpPr>
          <p:nvPr userDrawn="1"/>
        </p:nvSpPr>
        <p:spPr bwMode="auto">
          <a:xfrm>
            <a:off x="5747149" y="217491"/>
            <a:ext cx="3217069" cy="369887"/>
          </a:xfrm>
          <a:prstGeom prst="rect">
            <a:avLst/>
          </a:prstGeom>
          <a:noFill/>
          <a:ln>
            <a:noFill/>
          </a:ln>
        </p:spPr>
        <p:txBody>
          <a:bodyPr anchor="ctr">
            <a:spAutoFit/>
          </a:bodyPr>
          <a:lstStyle>
            <a:lvl1pPr eaLnBrk="0" hangingPunct="0">
              <a:defRPr kumimoji="1">
                <a:solidFill>
                  <a:schemeClr val="tx1"/>
                </a:solidFill>
                <a:latin typeface="Calibri" charset="0"/>
                <a:ea typeface="ＭＳ Ｐゴシック" charset="0"/>
                <a:cs typeface="ＭＳ Ｐゴシック" charset="0"/>
              </a:defRPr>
            </a:lvl1pPr>
            <a:lvl2pPr marL="742950" indent="-285750" eaLnBrk="0" hangingPunct="0">
              <a:defRPr kumimoji="1">
                <a:solidFill>
                  <a:schemeClr val="tx1"/>
                </a:solidFill>
                <a:latin typeface="Calibri" charset="0"/>
                <a:ea typeface="ＭＳ Ｐゴシック" charset="0"/>
              </a:defRPr>
            </a:lvl2pPr>
            <a:lvl3pPr marL="1143000" indent="-228600" eaLnBrk="0" hangingPunct="0">
              <a:defRPr kumimoji="1">
                <a:solidFill>
                  <a:schemeClr val="tx1"/>
                </a:solidFill>
                <a:latin typeface="Calibri" charset="0"/>
                <a:ea typeface="ＭＳ Ｐゴシック" charset="0"/>
              </a:defRPr>
            </a:lvl3pPr>
            <a:lvl4pPr marL="1600200" indent="-228600" eaLnBrk="0" hangingPunct="0">
              <a:defRPr kumimoji="1">
                <a:solidFill>
                  <a:schemeClr val="tx1"/>
                </a:solidFill>
                <a:latin typeface="Calibri" charset="0"/>
                <a:ea typeface="ＭＳ Ｐゴシック" charset="0"/>
              </a:defRPr>
            </a:lvl4pPr>
            <a:lvl5pPr marL="2057400" indent="-228600" eaLnBrk="0" hangingPunct="0">
              <a:defRPr kumimoji="1">
                <a:solidFill>
                  <a:schemeClr val="tx1"/>
                </a:solidFill>
                <a:latin typeface="Calibri" charset="0"/>
                <a:ea typeface="ＭＳ Ｐゴシック" charset="0"/>
              </a:defRPr>
            </a:lvl5pPr>
            <a:lvl6pPr marL="2514600" indent="-228600" eaLnBrk="0" fontAlgn="base" hangingPunct="0">
              <a:spcBef>
                <a:spcPct val="0"/>
              </a:spcBef>
              <a:spcAft>
                <a:spcPct val="0"/>
              </a:spcAft>
              <a:defRPr kumimoji="1">
                <a:solidFill>
                  <a:schemeClr val="tx1"/>
                </a:solidFill>
                <a:latin typeface="Calibri" charset="0"/>
                <a:ea typeface="ＭＳ Ｐゴシック" charset="0"/>
              </a:defRPr>
            </a:lvl6pPr>
            <a:lvl7pPr marL="2971800" indent="-228600" eaLnBrk="0" fontAlgn="base" hangingPunct="0">
              <a:spcBef>
                <a:spcPct val="0"/>
              </a:spcBef>
              <a:spcAft>
                <a:spcPct val="0"/>
              </a:spcAft>
              <a:defRPr kumimoji="1">
                <a:solidFill>
                  <a:schemeClr val="tx1"/>
                </a:solidFill>
                <a:latin typeface="Calibri" charset="0"/>
                <a:ea typeface="ＭＳ Ｐゴシック" charset="0"/>
              </a:defRPr>
            </a:lvl7pPr>
            <a:lvl8pPr marL="3429000" indent="-228600" eaLnBrk="0" fontAlgn="base" hangingPunct="0">
              <a:spcBef>
                <a:spcPct val="0"/>
              </a:spcBef>
              <a:spcAft>
                <a:spcPct val="0"/>
              </a:spcAft>
              <a:defRPr kumimoji="1">
                <a:solidFill>
                  <a:schemeClr val="tx1"/>
                </a:solidFill>
                <a:latin typeface="Calibri" charset="0"/>
                <a:ea typeface="ＭＳ Ｐゴシック" charset="0"/>
              </a:defRPr>
            </a:lvl8pPr>
            <a:lvl9pPr marL="3886200" indent="-228600" eaLnBrk="0" fontAlgn="base" hangingPunct="0">
              <a:spcBef>
                <a:spcPct val="0"/>
              </a:spcBef>
              <a:spcAft>
                <a:spcPct val="0"/>
              </a:spcAft>
              <a:defRPr kumimoji="1">
                <a:solidFill>
                  <a:schemeClr val="tx1"/>
                </a:solidFill>
                <a:latin typeface="Calibri" charset="0"/>
                <a:ea typeface="ＭＳ Ｐゴシック" charset="0"/>
              </a:defRPr>
            </a:lvl9pPr>
          </a:lstStyle>
          <a:p>
            <a:pPr algn="r" eaLnBrk="1" hangingPunct="1">
              <a:defRPr/>
            </a:pPr>
            <a:r>
              <a:rPr lang="en-US" altLang="ja-JP" dirty="0">
                <a:solidFill>
                  <a:schemeClr val="bg1"/>
                </a:solidFill>
              </a:rPr>
              <a:t>p.18〜21</a:t>
            </a:r>
            <a:endParaRPr lang="ja-JP" altLang="en-US" sz="1000" dirty="0">
              <a:solidFill>
                <a:schemeClr val="bg1"/>
              </a:solidFill>
            </a:endParaRPr>
          </a:p>
        </p:txBody>
      </p:sp>
      <p:sp>
        <p:nvSpPr>
          <p:cNvPr id="12" name="テキスト ボックス 2"/>
          <p:cNvSpPr txBox="1">
            <a:spLocks noChangeArrowheads="1"/>
          </p:cNvSpPr>
          <p:nvPr userDrawn="1"/>
        </p:nvSpPr>
        <p:spPr bwMode="auto">
          <a:xfrm>
            <a:off x="900114" y="166688"/>
            <a:ext cx="4032647" cy="508000"/>
          </a:xfrm>
          <a:prstGeom prst="rect">
            <a:avLst/>
          </a:prstGeom>
          <a:noFill/>
          <a:ln>
            <a:noFill/>
          </a:ln>
        </p:spPr>
        <p:txBody>
          <a:bodyPr anchor="ctr">
            <a:spAutoFit/>
          </a:bodyPr>
          <a:lstStyle>
            <a:lvl1pPr eaLnBrk="0" hangingPunct="0">
              <a:defRPr kumimoji="1">
                <a:solidFill>
                  <a:schemeClr val="tx1"/>
                </a:solidFill>
                <a:latin typeface="Calibri" charset="0"/>
                <a:ea typeface="ＭＳ Ｐゴシック" charset="0"/>
                <a:cs typeface="ＭＳ Ｐゴシック" charset="0"/>
              </a:defRPr>
            </a:lvl1pPr>
            <a:lvl2pPr marL="742950" indent="-285750" eaLnBrk="0" hangingPunct="0">
              <a:defRPr kumimoji="1">
                <a:solidFill>
                  <a:schemeClr val="tx1"/>
                </a:solidFill>
                <a:latin typeface="Calibri" charset="0"/>
                <a:ea typeface="ＭＳ Ｐゴシック" charset="0"/>
              </a:defRPr>
            </a:lvl2pPr>
            <a:lvl3pPr marL="1143000" indent="-228600" eaLnBrk="0" hangingPunct="0">
              <a:defRPr kumimoji="1">
                <a:solidFill>
                  <a:schemeClr val="tx1"/>
                </a:solidFill>
                <a:latin typeface="Calibri" charset="0"/>
                <a:ea typeface="ＭＳ Ｐゴシック" charset="0"/>
              </a:defRPr>
            </a:lvl3pPr>
            <a:lvl4pPr marL="1600200" indent="-228600" eaLnBrk="0" hangingPunct="0">
              <a:defRPr kumimoji="1">
                <a:solidFill>
                  <a:schemeClr val="tx1"/>
                </a:solidFill>
                <a:latin typeface="Calibri" charset="0"/>
                <a:ea typeface="ＭＳ Ｐゴシック" charset="0"/>
              </a:defRPr>
            </a:lvl4pPr>
            <a:lvl5pPr marL="2057400" indent="-228600" eaLnBrk="0" hangingPunct="0">
              <a:defRPr kumimoji="1">
                <a:solidFill>
                  <a:schemeClr val="tx1"/>
                </a:solidFill>
                <a:latin typeface="Calibri" charset="0"/>
                <a:ea typeface="ＭＳ Ｐゴシック" charset="0"/>
              </a:defRPr>
            </a:lvl5pPr>
            <a:lvl6pPr marL="2514600" indent="-228600" eaLnBrk="0" fontAlgn="base" hangingPunct="0">
              <a:spcBef>
                <a:spcPct val="0"/>
              </a:spcBef>
              <a:spcAft>
                <a:spcPct val="0"/>
              </a:spcAft>
              <a:defRPr kumimoji="1">
                <a:solidFill>
                  <a:schemeClr val="tx1"/>
                </a:solidFill>
                <a:latin typeface="Calibri" charset="0"/>
                <a:ea typeface="ＭＳ Ｐゴシック" charset="0"/>
              </a:defRPr>
            </a:lvl6pPr>
            <a:lvl7pPr marL="2971800" indent="-228600" eaLnBrk="0" fontAlgn="base" hangingPunct="0">
              <a:spcBef>
                <a:spcPct val="0"/>
              </a:spcBef>
              <a:spcAft>
                <a:spcPct val="0"/>
              </a:spcAft>
              <a:defRPr kumimoji="1">
                <a:solidFill>
                  <a:schemeClr val="tx1"/>
                </a:solidFill>
                <a:latin typeface="Calibri" charset="0"/>
                <a:ea typeface="ＭＳ Ｐゴシック" charset="0"/>
              </a:defRPr>
            </a:lvl7pPr>
            <a:lvl8pPr marL="3429000" indent="-228600" eaLnBrk="0" fontAlgn="base" hangingPunct="0">
              <a:spcBef>
                <a:spcPct val="0"/>
              </a:spcBef>
              <a:spcAft>
                <a:spcPct val="0"/>
              </a:spcAft>
              <a:defRPr kumimoji="1">
                <a:solidFill>
                  <a:schemeClr val="tx1"/>
                </a:solidFill>
                <a:latin typeface="Calibri" charset="0"/>
                <a:ea typeface="ＭＳ Ｐゴシック" charset="0"/>
              </a:defRPr>
            </a:lvl8pPr>
            <a:lvl9pPr marL="3886200" indent="-228600" eaLnBrk="0" fontAlgn="base" hangingPunct="0">
              <a:spcBef>
                <a:spcPct val="0"/>
              </a:spcBef>
              <a:spcAft>
                <a:spcPct val="0"/>
              </a:spcAft>
              <a:defRPr kumimoji="1">
                <a:solidFill>
                  <a:schemeClr val="tx1"/>
                </a:solidFill>
                <a:latin typeface="Calibri" charset="0"/>
                <a:ea typeface="ＭＳ Ｐゴシック" charset="0"/>
              </a:defRPr>
            </a:lvl9pPr>
          </a:lstStyle>
          <a:p>
            <a:pPr eaLnBrk="1" hangingPunct="1">
              <a:defRPr/>
            </a:pPr>
            <a:r>
              <a:rPr lang="ja-JP" altLang="en-US" sz="2700" dirty="0">
                <a:solidFill>
                  <a:srgbClr val="FFFFFF"/>
                </a:solidFill>
              </a:rPr>
              <a:t>生物</a:t>
            </a:r>
          </a:p>
        </p:txBody>
      </p:sp>
      <p:sp>
        <p:nvSpPr>
          <p:cNvPr id="13" name="テキスト ボックス 2"/>
          <p:cNvSpPr txBox="1">
            <a:spLocks noChangeArrowheads="1"/>
          </p:cNvSpPr>
          <p:nvPr userDrawn="1"/>
        </p:nvSpPr>
        <p:spPr bwMode="auto">
          <a:xfrm>
            <a:off x="58342" y="6524628"/>
            <a:ext cx="3218259" cy="276225"/>
          </a:xfrm>
          <a:prstGeom prst="rect">
            <a:avLst/>
          </a:prstGeom>
          <a:noFill/>
          <a:ln>
            <a:noFill/>
          </a:ln>
        </p:spPr>
        <p:txBody>
          <a:bodyPr>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eaLnBrk="1" hangingPunct="1">
              <a:defRPr/>
            </a:pPr>
            <a:r>
              <a:rPr lang="ja-JP" altLang="en-US" sz="1200" dirty="0">
                <a:solidFill>
                  <a:srgbClr val="404040"/>
                </a:solidFill>
              </a:rPr>
              <a:t>１章  ２節・細胞とエネルギー</a:t>
            </a:r>
          </a:p>
        </p:txBody>
      </p:sp>
      <p:sp>
        <p:nvSpPr>
          <p:cNvPr id="15" name="テキスト ボックス 2"/>
          <p:cNvSpPr txBox="1">
            <a:spLocks noChangeArrowheads="1"/>
          </p:cNvSpPr>
          <p:nvPr userDrawn="1"/>
        </p:nvSpPr>
        <p:spPr bwMode="auto">
          <a:xfrm>
            <a:off x="5143500" y="6524628"/>
            <a:ext cx="3218260" cy="276225"/>
          </a:xfrm>
          <a:prstGeom prst="rect">
            <a:avLst/>
          </a:prstGeom>
          <a:noFill/>
          <a:ln>
            <a:noFill/>
          </a:ln>
        </p:spPr>
        <p:txBody>
          <a:bodyPr>
            <a:spAutoFit/>
          </a:bodyPr>
          <a:lstStyle>
            <a:lvl1pPr eaLnBrk="0" hangingPunct="0">
              <a:defRPr kumimoji="1">
                <a:solidFill>
                  <a:schemeClr val="tx1"/>
                </a:solidFill>
                <a:latin typeface="Calibri" charset="0"/>
                <a:ea typeface="ＭＳ Ｐゴシック" charset="0"/>
                <a:cs typeface="ＭＳ Ｐゴシック" charset="0"/>
              </a:defRPr>
            </a:lvl1pPr>
            <a:lvl2pPr marL="742950" indent="-285750" eaLnBrk="0" hangingPunct="0">
              <a:defRPr kumimoji="1">
                <a:solidFill>
                  <a:schemeClr val="tx1"/>
                </a:solidFill>
                <a:latin typeface="Calibri" charset="0"/>
                <a:ea typeface="ＭＳ Ｐゴシック" charset="0"/>
              </a:defRPr>
            </a:lvl2pPr>
            <a:lvl3pPr marL="1143000" indent="-228600" eaLnBrk="0" hangingPunct="0">
              <a:defRPr kumimoji="1">
                <a:solidFill>
                  <a:schemeClr val="tx1"/>
                </a:solidFill>
                <a:latin typeface="Calibri" charset="0"/>
                <a:ea typeface="ＭＳ Ｐゴシック" charset="0"/>
              </a:defRPr>
            </a:lvl3pPr>
            <a:lvl4pPr marL="1600200" indent="-228600" eaLnBrk="0" hangingPunct="0">
              <a:defRPr kumimoji="1">
                <a:solidFill>
                  <a:schemeClr val="tx1"/>
                </a:solidFill>
                <a:latin typeface="Calibri" charset="0"/>
                <a:ea typeface="ＭＳ Ｐゴシック" charset="0"/>
              </a:defRPr>
            </a:lvl4pPr>
            <a:lvl5pPr marL="2057400" indent="-228600" eaLnBrk="0" hangingPunct="0">
              <a:defRPr kumimoji="1">
                <a:solidFill>
                  <a:schemeClr val="tx1"/>
                </a:solidFill>
                <a:latin typeface="Calibri" charset="0"/>
                <a:ea typeface="ＭＳ Ｐゴシック" charset="0"/>
              </a:defRPr>
            </a:lvl5pPr>
            <a:lvl6pPr marL="2514600" indent="-228600" eaLnBrk="0" fontAlgn="base" hangingPunct="0">
              <a:spcBef>
                <a:spcPct val="0"/>
              </a:spcBef>
              <a:spcAft>
                <a:spcPct val="0"/>
              </a:spcAft>
              <a:defRPr kumimoji="1">
                <a:solidFill>
                  <a:schemeClr val="tx1"/>
                </a:solidFill>
                <a:latin typeface="Calibri" charset="0"/>
                <a:ea typeface="ＭＳ Ｐゴシック" charset="0"/>
              </a:defRPr>
            </a:lvl6pPr>
            <a:lvl7pPr marL="2971800" indent="-228600" eaLnBrk="0" fontAlgn="base" hangingPunct="0">
              <a:spcBef>
                <a:spcPct val="0"/>
              </a:spcBef>
              <a:spcAft>
                <a:spcPct val="0"/>
              </a:spcAft>
              <a:defRPr kumimoji="1">
                <a:solidFill>
                  <a:schemeClr val="tx1"/>
                </a:solidFill>
                <a:latin typeface="Calibri" charset="0"/>
                <a:ea typeface="ＭＳ Ｐゴシック" charset="0"/>
              </a:defRPr>
            </a:lvl7pPr>
            <a:lvl8pPr marL="3429000" indent="-228600" eaLnBrk="0" fontAlgn="base" hangingPunct="0">
              <a:spcBef>
                <a:spcPct val="0"/>
              </a:spcBef>
              <a:spcAft>
                <a:spcPct val="0"/>
              </a:spcAft>
              <a:defRPr kumimoji="1">
                <a:solidFill>
                  <a:schemeClr val="tx1"/>
                </a:solidFill>
                <a:latin typeface="Calibri" charset="0"/>
                <a:ea typeface="ＭＳ Ｐゴシック" charset="0"/>
              </a:defRPr>
            </a:lvl8pPr>
            <a:lvl9pPr marL="3886200" indent="-228600" eaLnBrk="0" fontAlgn="base" hangingPunct="0">
              <a:spcBef>
                <a:spcPct val="0"/>
              </a:spcBef>
              <a:spcAft>
                <a:spcPct val="0"/>
              </a:spcAft>
              <a:defRPr kumimoji="1">
                <a:solidFill>
                  <a:schemeClr val="tx1"/>
                </a:solidFill>
                <a:latin typeface="Calibri" charset="0"/>
                <a:ea typeface="ＭＳ Ｐゴシック" charset="0"/>
              </a:defRPr>
            </a:lvl9pPr>
          </a:lstStyle>
          <a:p>
            <a:pPr algn="r" eaLnBrk="1" hangingPunct="1">
              <a:defRPr/>
            </a:pPr>
            <a:r>
              <a:rPr lang="ja-JP" altLang="en-US" sz="1200" dirty="0">
                <a:solidFill>
                  <a:schemeClr val="tx1">
                    <a:lumMod val="75000"/>
                    <a:lumOff val="25000"/>
                  </a:schemeClr>
                </a:solidFill>
              </a:rPr>
              <a:t>生基３０３</a:t>
            </a:r>
          </a:p>
        </p:txBody>
      </p:sp>
      <p:sp>
        <p:nvSpPr>
          <p:cNvPr id="16" name="スライド番号プレースホルダー 3"/>
          <p:cNvSpPr>
            <a:spLocks noGrp="1"/>
          </p:cNvSpPr>
          <p:nvPr>
            <p:ph type="sldNum" sz="quarter" idx="4"/>
          </p:nvPr>
        </p:nvSpPr>
        <p:spPr>
          <a:xfrm>
            <a:off x="8278418" y="6524628"/>
            <a:ext cx="478631" cy="288925"/>
          </a:xfrm>
          <a:prstGeom prst="rect">
            <a:avLst/>
          </a:prstGeom>
        </p:spPr>
        <p:txBody>
          <a:bodyPr vert="horz" wrap="square" lIns="91440" tIns="45720" rIns="91440" bIns="45720" numCol="1" anchor="t" anchorCtr="0" compatLnSpc="1">
            <a:prstTxWarp prst="textNoShape">
              <a:avLst/>
            </a:prstTxWarp>
          </a:bodyPr>
          <a:lstStyle>
            <a:lvl1pPr algn="ctr" eaLnBrk="1" hangingPunct="1">
              <a:defRPr sz="1200">
                <a:solidFill>
                  <a:srgbClr val="404040"/>
                </a:solidFill>
              </a:defRPr>
            </a:lvl1pPr>
          </a:lstStyle>
          <a:p>
            <a:fld id="{0E6F9198-98BD-42EF-8CE3-D5CF9019E170}" type="slidenum">
              <a:rPr lang="ja-JP" altLang="en-US"/>
              <a:pPr/>
              <a:t>‹#›</a:t>
            </a:fld>
            <a:endParaRPr lang="ja-JP" altLang="en-US" dirty="0"/>
          </a:p>
        </p:txBody>
      </p:sp>
      <p:pic>
        <p:nvPicPr>
          <p:cNvPr id="3081" name="図 2"/>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805862" y="6530978"/>
            <a:ext cx="24288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421" r:id="rId1"/>
  </p:sldLayoutIdLst>
  <p:hf hdr="0" ftr="0" dt="0"/>
  <p:txStyles>
    <p:titleStyle>
      <a:lvl1pPr algn="ctr" defTabSz="457200" rtl="0" eaLnBrk="0" fontAlgn="base" hangingPunct="0">
        <a:spcBef>
          <a:spcPct val="0"/>
        </a:spcBef>
        <a:spcAft>
          <a:spcPct val="0"/>
        </a:spcAft>
        <a:defRPr kumimoji="1" sz="4400" kern="1200">
          <a:solidFill>
            <a:schemeClr val="tx1"/>
          </a:solidFill>
          <a:latin typeface="+mj-lt"/>
          <a:ea typeface="+mj-ea"/>
          <a:cs typeface="ＭＳ Ｐゴシック" charset="0"/>
        </a:defRPr>
      </a:lvl1pPr>
      <a:lvl2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kumimoji="1" sz="3200" kern="1200">
          <a:solidFill>
            <a:schemeClr val="tx1"/>
          </a:solidFill>
          <a:latin typeface="+mn-lt"/>
          <a:ea typeface="+mn-ea"/>
          <a:cs typeface="ＭＳ Ｐゴシック" charset="0"/>
        </a:defRPr>
      </a:lvl1pPr>
      <a:lvl2pPr marL="742950" indent="-285750" algn="l" defTabSz="457200"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98" name="図 2"/>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テキスト ボックス 2"/>
          <p:cNvSpPr txBox="1">
            <a:spLocks noChangeArrowheads="1"/>
          </p:cNvSpPr>
          <p:nvPr userDrawn="1"/>
        </p:nvSpPr>
        <p:spPr bwMode="auto">
          <a:xfrm>
            <a:off x="153592" y="153988"/>
            <a:ext cx="576263" cy="508000"/>
          </a:xfrm>
          <a:prstGeom prst="rect">
            <a:avLst/>
          </a:prstGeom>
          <a:noFill/>
          <a:ln>
            <a:noFill/>
          </a:ln>
        </p:spPr>
        <p:txBody>
          <a:bodyPr anchor="ctr">
            <a:spAutoFit/>
          </a:bodyPr>
          <a:lstStyle>
            <a:lvl1pPr eaLnBrk="0" hangingPunct="0">
              <a:defRPr kumimoji="1">
                <a:solidFill>
                  <a:schemeClr val="tx1"/>
                </a:solidFill>
                <a:latin typeface="Calibri" charset="0"/>
                <a:ea typeface="ＭＳ Ｐゴシック" charset="0"/>
                <a:cs typeface="ＭＳ Ｐゴシック" charset="0"/>
              </a:defRPr>
            </a:lvl1pPr>
            <a:lvl2pPr marL="742950" indent="-285750" eaLnBrk="0" hangingPunct="0">
              <a:defRPr kumimoji="1">
                <a:solidFill>
                  <a:schemeClr val="tx1"/>
                </a:solidFill>
                <a:latin typeface="Calibri" charset="0"/>
                <a:ea typeface="ＭＳ Ｐゴシック" charset="0"/>
              </a:defRPr>
            </a:lvl2pPr>
            <a:lvl3pPr marL="1143000" indent="-228600" eaLnBrk="0" hangingPunct="0">
              <a:defRPr kumimoji="1">
                <a:solidFill>
                  <a:schemeClr val="tx1"/>
                </a:solidFill>
                <a:latin typeface="Calibri" charset="0"/>
                <a:ea typeface="ＭＳ Ｐゴシック" charset="0"/>
              </a:defRPr>
            </a:lvl3pPr>
            <a:lvl4pPr marL="1600200" indent="-228600" eaLnBrk="0" hangingPunct="0">
              <a:defRPr kumimoji="1">
                <a:solidFill>
                  <a:schemeClr val="tx1"/>
                </a:solidFill>
                <a:latin typeface="Calibri" charset="0"/>
                <a:ea typeface="ＭＳ Ｐゴシック" charset="0"/>
              </a:defRPr>
            </a:lvl4pPr>
            <a:lvl5pPr marL="2057400" indent="-228600" eaLnBrk="0" hangingPunct="0">
              <a:defRPr kumimoji="1">
                <a:solidFill>
                  <a:schemeClr val="tx1"/>
                </a:solidFill>
                <a:latin typeface="Calibri" charset="0"/>
                <a:ea typeface="ＭＳ Ｐゴシック" charset="0"/>
              </a:defRPr>
            </a:lvl5pPr>
            <a:lvl6pPr marL="2514600" indent="-228600" eaLnBrk="0" fontAlgn="base" hangingPunct="0">
              <a:spcBef>
                <a:spcPct val="0"/>
              </a:spcBef>
              <a:spcAft>
                <a:spcPct val="0"/>
              </a:spcAft>
              <a:defRPr kumimoji="1">
                <a:solidFill>
                  <a:schemeClr val="tx1"/>
                </a:solidFill>
                <a:latin typeface="Calibri" charset="0"/>
                <a:ea typeface="ＭＳ Ｐゴシック" charset="0"/>
              </a:defRPr>
            </a:lvl6pPr>
            <a:lvl7pPr marL="2971800" indent="-228600" eaLnBrk="0" fontAlgn="base" hangingPunct="0">
              <a:spcBef>
                <a:spcPct val="0"/>
              </a:spcBef>
              <a:spcAft>
                <a:spcPct val="0"/>
              </a:spcAft>
              <a:defRPr kumimoji="1">
                <a:solidFill>
                  <a:schemeClr val="tx1"/>
                </a:solidFill>
                <a:latin typeface="Calibri" charset="0"/>
                <a:ea typeface="ＭＳ Ｐゴシック" charset="0"/>
              </a:defRPr>
            </a:lvl7pPr>
            <a:lvl8pPr marL="3429000" indent="-228600" eaLnBrk="0" fontAlgn="base" hangingPunct="0">
              <a:spcBef>
                <a:spcPct val="0"/>
              </a:spcBef>
              <a:spcAft>
                <a:spcPct val="0"/>
              </a:spcAft>
              <a:defRPr kumimoji="1">
                <a:solidFill>
                  <a:schemeClr val="tx1"/>
                </a:solidFill>
                <a:latin typeface="Calibri" charset="0"/>
                <a:ea typeface="ＭＳ Ｐゴシック" charset="0"/>
              </a:defRPr>
            </a:lvl8pPr>
            <a:lvl9pPr marL="3886200" indent="-228600" eaLnBrk="0" fontAlgn="base" hangingPunct="0">
              <a:spcBef>
                <a:spcPct val="0"/>
              </a:spcBef>
              <a:spcAft>
                <a:spcPct val="0"/>
              </a:spcAft>
              <a:defRPr kumimoji="1">
                <a:solidFill>
                  <a:schemeClr val="tx1"/>
                </a:solidFill>
                <a:latin typeface="Calibri" charset="0"/>
                <a:ea typeface="ＭＳ Ｐゴシック" charset="0"/>
              </a:defRPr>
            </a:lvl9pPr>
          </a:lstStyle>
          <a:p>
            <a:pPr algn="ctr" eaLnBrk="1" hangingPunct="1">
              <a:defRPr/>
            </a:pPr>
            <a:r>
              <a:rPr lang="en-US" altLang="ja-JP" sz="2700" dirty="0">
                <a:solidFill>
                  <a:srgbClr val="FFFFFF"/>
                </a:solidFill>
              </a:rPr>
              <a:t>12</a:t>
            </a:r>
            <a:endParaRPr lang="ja-JP" altLang="en-US" sz="2700" dirty="0">
              <a:solidFill>
                <a:srgbClr val="FFFFFF"/>
              </a:solidFill>
            </a:endParaRPr>
          </a:p>
        </p:txBody>
      </p:sp>
      <p:sp>
        <p:nvSpPr>
          <p:cNvPr id="11" name="テキスト ボックス 2"/>
          <p:cNvSpPr txBox="1">
            <a:spLocks noChangeArrowheads="1"/>
          </p:cNvSpPr>
          <p:nvPr userDrawn="1"/>
        </p:nvSpPr>
        <p:spPr bwMode="auto">
          <a:xfrm>
            <a:off x="5747149" y="217491"/>
            <a:ext cx="3217069" cy="369887"/>
          </a:xfrm>
          <a:prstGeom prst="rect">
            <a:avLst/>
          </a:prstGeom>
          <a:noFill/>
          <a:ln>
            <a:noFill/>
          </a:ln>
        </p:spPr>
        <p:txBody>
          <a:bodyPr anchor="ctr">
            <a:spAutoFit/>
          </a:bodyPr>
          <a:lstStyle>
            <a:lvl1pPr eaLnBrk="0" hangingPunct="0">
              <a:defRPr kumimoji="1">
                <a:solidFill>
                  <a:schemeClr val="tx1"/>
                </a:solidFill>
                <a:latin typeface="Calibri" charset="0"/>
                <a:ea typeface="ＭＳ Ｐゴシック" charset="0"/>
                <a:cs typeface="ＭＳ Ｐゴシック" charset="0"/>
              </a:defRPr>
            </a:lvl1pPr>
            <a:lvl2pPr marL="742950" indent="-285750" eaLnBrk="0" hangingPunct="0">
              <a:defRPr kumimoji="1">
                <a:solidFill>
                  <a:schemeClr val="tx1"/>
                </a:solidFill>
                <a:latin typeface="Calibri" charset="0"/>
                <a:ea typeface="ＭＳ Ｐゴシック" charset="0"/>
              </a:defRPr>
            </a:lvl2pPr>
            <a:lvl3pPr marL="1143000" indent="-228600" eaLnBrk="0" hangingPunct="0">
              <a:defRPr kumimoji="1">
                <a:solidFill>
                  <a:schemeClr val="tx1"/>
                </a:solidFill>
                <a:latin typeface="Calibri" charset="0"/>
                <a:ea typeface="ＭＳ Ｐゴシック" charset="0"/>
              </a:defRPr>
            </a:lvl3pPr>
            <a:lvl4pPr marL="1600200" indent="-228600" eaLnBrk="0" hangingPunct="0">
              <a:defRPr kumimoji="1">
                <a:solidFill>
                  <a:schemeClr val="tx1"/>
                </a:solidFill>
                <a:latin typeface="Calibri" charset="0"/>
                <a:ea typeface="ＭＳ Ｐゴシック" charset="0"/>
              </a:defRPr>
            </a:lvl4pPr>
            <a:lvl5pPr marL="2057400" indent="-228600" eaLnBrk="0" hangingPunct="0">
              <a:defRPr kumimoji="1">
                <a:solidFill>
                  <a:schemeClr val="tx1"/>
                </a:solidFill>
                <a:latin typeface="Calibri" charset="0"/>
                <a:ea typeface="ＭＳ Ｐゴシック" charset="0"/>
              </a:defRPr>
            </a:lvl5pPr>
            <a:lvl6pPr marL="2514600" indent="-228600" eaLnBrk="0" fontAlgn="base" hangingPunct="0">
              <a:spcBef>
                <a:spcPct val="0"/>
              </a:spcBef>
              <a:spcAft>
                <a:spcPct val="0"/>
              </a:spcAft>
              <a:defRPr kumimoji="1">
                <a:solidFill>
                  <a:schemeClr val="tx1"/>
                </a:solidFill>
                <a:latin typeface="Calibri" charset="0"/>
                <a:ea typeface="ＭＳ Ｐゴシック" charset="0"/>
              </a:defRPr>
            </a:lvl6pPr>
            <a:lvl7pPr marL="2971800" indent="-228600" eaLnBrk="0" fontAlgn="base" hangingPunct="0">
              <a:spcBef>
                <a:spcPct val="0"/>
              </a:spcBef>
              <a:spcAft>
                <a:spcPct val="0"/>
              </a:spcAft>
              <a:defRPr kumimoji="1">
                <a:solidFill>
                  <a:schemeClr val="tx1"/>
                </a:solidFill>
                <a:latin typeface="Calibri" charset="0"/>
                <a:ea typeface="ＭＳ Ｐゴシック" charset="0"/>
              </a:defRPr>
            </a:lvl7pPr>
            <a:lvl8pPr marL="3429000" indent="-228600" eaLnBrk="0" fontAlgn="base" hangingPunct="0">
              <a:spcBef>
                <a:spcPct val="0"/>
              </a:spcBef>
              <a:spcAft>
                <a:spcPct val="0"/>
              </a:spcAft>
              <a:defRPr kumimoji="1">
                <a:solidFill>
                  <a:schemeClr val="tx1"/>
                </a:solidFill>
                <a:latin typeface="Calibri" charset="0"/>
                <a:ea typeface="ＭＳ Ｐゴシック" charset="0"/>
              </a:defRPr>
            </a:lvl8pPr>
            <a:lvl9pPr marL="3886200" indent="-228600" eaLnBrk="0" fontAlgn="base" hangingPunct="0">
              <a:spcBef>
                <a:spcPct val="0"/>
              </a:spcBef>
              <a:spcAft>
                <a:spcPct val="0"/>
              </a:spcAft>
              <a:defRPr kumimoji="1">
                <a:solidFill>
                  <a:schemeClr val="tx1"/>
                </a:solidFill>
                <a:latin typeface="Calibri" charset="0"/>
                <a:ea typeface="ＭＳ Ｐゴシック" charset="0"/>
              </a:defRPr>
            </a:lvl9pPr>
          </a:lstStyle>
          <a:p>
            <a:pPr algn="r" eaLnBrk="1" hangingPunct="1">
              <a:defRPr/>
            </a:pPr>
            <a:r>
              <a:rPr lang="en-US" altLang="ja-JP" dirty="0">
                <a:solidFill>
                  <a:schemeClr val="bg1"/>
                </a:solidFill>
              </a:rPr>
              <a:t>p.18〜21</a:t>
            </a:r>
            <a:endParaRPr lang="ja-JP" altLang="en-US" sz="1000" dirty="0">
              <a:solidFill>
                <a:schemeClr val="bg1"/>
              </a:solidFill>
            </a:endParaRPr>
          </a:p>
        </p:txBody>
      </p:sp>
      <p:sp>
        <p:nvSpPr>
          <p:cNvPr id="12" name="テキスト ボックス 2"/>
          <p:cNvSpPr txBox="1">
            <a:spLocks noChangeArrowheads="1"/>
          </p:cNvSpPr>
          <p:nvPr userDrawn="1"/>
        </p:nvSpPr>
        <p:spPr bwMode="auto">
          <a:xfrm>
            <a:off x="900114" y="166688"/>
            <a:ext cx="4032647" cy="508000"/>
          </a:xfrm>
          <a:prstGeom prst="rect">
            <a:avLst/>
          </a:prstGeom>
          <a:noFill/>
          <a:ln>
            <a:noFill/>
          </a:ln>
        </p:spPr>
        <p:txBody>
          <a:bodyPr anchor="ctr">
            <a:spAutoFit/>
          </a:bodyPr>
          <a:lstStyle>
            <a:lvl1pPr eaLnBrk="0" hangingPunct="0">
              <a:defRPr kumimoji="1">
                <a:solidFill>
                  <a:schemeClr val="tx1"/>
                </a:solidFill>
                <a:latin typeface="Calibri" charset="0"/>
                <a:ea typeface="ＭＳ Ｐゴシック" charset="0"/>
                <a:cs typeface="ＭＳ Ｐゴシック" charset="0"/>
              </a:defRPr>
            </a:lvl1pPr>
            <a:lvl2pPr marL="742950" indent="-285750" eaLnBrk="0" hangingPunct="0">
              <a:defRPr kumimoji="1">
                <a:solidFill>
                  <a:schemeClr val="tx1"/>
                </a:solidFill>
                <a:latin typeface="Calibri" charset="0"/>
                <a:ea typeface="ＭＳ Ｐゴシック" charset="0"/>
              </a:defRPr>
            </a:lvl2pPr>
            <a:lvl3pPr marL="1143000" indent="-228600" eaLnBrk="0" hangingPunct="0">
              <a:defRPr kumimoji="1">
                <a:solidFill>
                  <a:schemeClr val="tx1"/>
                </a:solidFill>
                <a:latin typeface="Calibri" charset="0"/>
                <a:ea typeface="ＭＳ Ｐゴシック" charset="0"/>
              </a:defRPr>
            </a:lvl3pPr>
            <a:lvl4pPr marL="1600200" indent="-228600" eaLnBrk="0" hangingPunct="0">
              <a:defRPr kumimoji="1">
                <a:solidFill>
                  <a:schemeClr val="tx1"/>
                </a:solidFill>
                <a:latin typeface="Calibri" charset="0"/>
                <a:ea typeface="ＭＳ Ｐゴシック" charset="0"/>
              </a:defRPr>
            </a:lvl4pPr>
            <a:lvl5pPr marL="2057400" indent="-228600" eaLnBrk="0" hangingPunct="0">
              <a:defRPr kumimoji="1">
                <a:solidFill>
                  <a:schemeClr val="tx1"/>
                </a:solidFill>
                <a:latin typeface="Calibri" charset="0"/>
                <a:ea typeface="ＭＳ Ｐゴシック" charset="0"/>
              </a:defRPr>
            </a:lvl5pPr>
            <a:lvl6pPr marL="2514600" indent="-228600" eaLnBrk="0" fontAlgn="base" hangingPunct="0">
              <a:spcBef>
                <a:spcPct val="0"/>
              </a:spcBef>
              <a:spcAft>
                <a:spcPct val="0"/>
              </a:spcAft>
              <a:defRPr kumimoji="1">
                <a:solidFill>
                  <a:schemeClr val="tx1"/>
                </a:solidFill>
                <a:latin typeface="Calibri" charset="0"/>
                <a:ea typeface="ＭＳ Ｐゴシック" charset="0"/>
              </a:defRPr>
            </a:lvl6pPr>
            <a:lvl7pPr marL="2971800" indent="-228600" eaLnBrk="0" fontAlgn="base" hangingPunct="0">
              <a:spcBef>
                <a:spcPct val="0"/>
              </a:spcBef>
              <a:spcAft>
                <a:spcPct val="0"/>
              </a:spcAft>
              <a:defRPr kumimoji="1">
                <a:solidFill>
                  <a:schemeClr val="tx1"/>
                </a:solidFill>
                <a:latin typeface="Calibri" charset="0"/>
                <a:ea typeface="ＭＳ Ｐゴシック" charset="0"/>
              </a:defRPr>
            </a:lvl7pPr>
            <a:lvl8pPr marL="3429000" indent="-228600" eaLnBrk="0" fontAlgn="base" hangingPunct="0">
              <a:spcBef>
                <a:spcPct val="0"/>
              </a:spcBef>
              <a:spcAft>
                <a:spcPct val="0"/>
              </a:spcAft>
              <a:defRPr kumimoji="1">
                <a:solidFill>
                  <a:schemeClr val="tx1"/>
                </a:solidFill>
                <a:latin typeface="Calibri" charset="0"/>
                <a:ea typeface="ＭＳ Ｐゴシック" charset="0"/>
              </a:defRPr>
            </a:lvl8pPr>
            <a:lvl9pPr marL="3886200" indent="-228600" eaLnBrk="0" fontAlgn="base" hangingPunct="0">
              <a:spcBef>
                <a:spcPct val="0"/>
              </a:spcBef>
              <a:spcAft>
                <a:spcPct val="0"/>
              </a:spcAft>
              <a:defRPr kumimoji="1">
                <a:solidFill>
                  <a:schemeClr val="tx1"/>
                </a:solidFill>
                <a:latin typeface="Calibri" charset="0"/>
                <a:ea typeface="ＭＳ Ｐゴシック" charset="0"/>
              </a:defRPr>
            </a:lvl9pPr>
          </a:lstStyle>
          <a:p>
            <a:pPr eaLnBrk="1" hangingPunct="1">
              <a:defRPr/>
            </a:pPr>
            <a:r>
              <a:rPr lang="ja-JP" altLang="en-US" sz="2700" dirty="0">
                <a:solidFill>
                  <a:srgbClr val="FFFFFF"/>
                </a:solidFill>
              </a:rPr>
              <a:t>地学</a:t>
            </a:r>
          </a:p>
        </p:txBody>
      </p:sp>
      <p:sp>
        <p:nvSpPr>
          <p:cNvPr id="13" name="テキスト ボックス 2"/>
          <p:cNvSpPr txBox="1">
            <a:spLocks noChangeArrowheads="1"/>
          </p:cNvSpPr>
          <p:nvPr userDrawn="1"/>
        </p:nvSpPr>
        <p:spPr bwMode="auto">
          <a:xfrm>
            <a:off x="58342" y="6524628"/>
            <a:ext cx="3218259" cy="276225"/>
          </a:xfrm>
          <a:prstGeom prst="rect">
            <a:avLst/>
          </a:prstGeom>
          <a:noFill/>
          <a:ln>
            <a:noFill/>
          </a:ln>
        </p:spPr>
        <p:txBody>
          <a:bodyPr>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eaLnBrk="1" hangingPunct="1">
              <a:defRPr/>
            </a:pPr>
            <a:r>
              <a:rPr lang="ja-JP" altLang="en-US" sz="1200" dirty="0">
                <a:solidFill>
                  <a:srgbClr val="404040"/>
                </a:solidFill>
              </a:rPr>
              <a:t>１章  ２節・細胞とエネルギー</a:t>
            </a:r>
          </a:p>
        </p:txBody>
      </p:sp>
      <p:sp>
        <p:nvSpPr>
          <p:cNvPr id="15" name="テキスト ボックス 2"/>
          <p:cNvSpPr txBox="1">
            <a:spLocks noChangeArrowheads="1"/>
          </p:cNvSpPr>
          <p:nvPr userDrawn="1"/>
        </p:nvSpPr>
        <p:spPr bwMode="auto">
          <a:xfrm>
            <a:off x="5143500" y="6524628"/>
            <a:ext cx="3218260" cy="276225"/>
          </a:xfrm>
          <a:prstGeom prst="rect">
            <a:avLst/>
          </a:prstGeom>
          <a:noFill/>
          <a:ln>
            <a:noFill/>
          </a:ln>
        </p:spPr>
        <p:txBody>
          <a:bodyPr>
            <a:spAutoFit/>
          </a:bodyPr>
          <a:lstStyle>
            <a:lvl1pPr eaLnBrk="0" hangingPunct="0">
              <a:defRPr kumimoji="1">
                <a:solidFill>
                  <a:schemeClr val="tx1"/>
                </a:solidFill>
                <a:latin typeface="Calibri" charset="0"/>
                <a:ea typeface="ＭＳ Ｐゴシック" charset="0"/>
                <a:cs typeface="ＭＳ Ｐゴシック" charset="0"/>
              </a:defRPr>
            </a:lvl1pPr>
            <a:lvl2pPr marL="742950" indent="-285750" eaLnBrk="0" hangingPunct="0">
              <a:defRPr kumimoji="1">
                <a:solidFill>
                  <a:schemeClr val="tx1"/>
                </a:solidFill>
                <a:latin typeface="Calibri" charset="0"/>
                <a:ea typeface="ＭＳ Ｐゴシック" charset="0"/>
              </a:defRPr>
            </a:lvl2pPr>
            <a:lvl3pPr marL="1143000" indent="-228600" eaLnBrk="0" hangingPunct="0">
              <a:defRPr kumimoji="1">
                <a:solidFill>
                  <a:schemeClr val="tx1"/>
                </a:solidFill>
                <a:latin typeface="Calibri" charset="0"/>
                <a:ea typeface="ＭＳ Ｐゴシック" charset="0"/>
              </a:defRPr>
            </a:lvl3pPr>
            <a:lvl4pPr marL="1600200" indent="-228600" eaLnBrk="0" hangingPunct="0">
              <a:defRPr kumimoji="1">
                <a:solidFill>
                  <a:schemeClr val="tx1"/>
                </a:solidFill>
                <a:latin typeface="Calibri" charset="0"/>
                <a:ea typeface="ＭＳ Ｐゴシック" charset="0"/>
              </a:defRPr>
            </a:lvl4pPr>
            <a:lvl5pPr marL="2057400" indent="-228600" eaLnBrk="0" hangingPunct="0">
              <a:defRPr kumimoji="1">
                <a:solidFill>
                  <a:schemeClr val="tx1"/>
                </a:solidFill>
                <a:latin typeface="Calibri" charset="0"/>
                <a:ea typeface="ＭＳ Ｐゴシック" charset="0"/>
              </a:defRPr>
            </a:lvl5pPr>
            <a:lvl6pPr marL="2514600" indent="-228600" eaLnBrk="0" fontAlgn="base" hangingPunct="0">
              <a:spcBef>
                <a:spcPct val="0"/>
              </a:spcBef>
              <a:spcAft>
                <a:spcPct val="0"/>
              </a:spcAft>
              <a:defRPr kumimoji="1">
                <a:solidFill>
                  <a:schemeClr val="tx1"/>
                </a:solidFill>
                <a:latin typeface="Calibri" charset="0"/>
                <a:ea typeface="ＭＳ Ｐゴシック" charset="0"/>
              </a:defRPr>
            </a:lvl6pPr>
            <a:lvl7pPr marL="2971800" indent="-228600" eaLnBrk="0" fontAlgn="base" hangingPunct="0">
              <a:spcBef>
                <a:spcPct val="0"/>
              </a:spcBef>
              <a:spcAft>
                <a:spcPct val="0"/>
              </a:spcAft>
              <a:defRPr kumimoji="1">
                <a:solidFill>
                  <a:schemeClr val="tx1"/>
                </a:solidFill>
                <a:latin typeface="Calibri" charset="0"/>
                <a:ea typeface="ＭＳ Ｐゴシック" charset="0"/>
              </a:defRPr>
            </a:lvl7pPr>
            <a:lvl8pPr marL="3429000" indent="-228600" eaLnBrk="0" fontAlgn="base" hangingPunct="0">
              <a:spcBef>
                <a:spcPct val="0"/>
              </a:spcBef>
              <a:spcAft>
                <a:spcPct val="0"/>
              </a:spcAft>
              <a:defRPr kumimoji="1">
                <a:solidFill>
                  <a:schemeClr val="tx1"/>
                </a:solidFill>
                <a:latin typeface="Calibri" charset="0"/>
                <a:ea typeface="ＭＳ Ｐゴシック" charset="0"/>
              </a:defRPr>
            </a:lvl8pPr>
            <a:lvl9pPr marL="3886200" indent="-228600" eaLnBrk="0" fontAlgn="base" hangingPunct="0">
              <a:spcBef>
                <a:spcPct val="0"/>
              </a:spcBef>
              <a:spcAft>
                <a:spcPct val="0"/>
              </a:spcAft>
              <a:defRPr kumimoji="1">
                <a:solidFill>
                  <a:schemeClr val="tx1"/>
                </a:solidFill>
                <a:latin typeface="Calibri" charset="0"/>
                <a:ea typeface="ＭＳ Ｐゴシック" charset="0"/>
              </a:defRPr>
            </a:lvl9pPr>
          </a:lstStyle>
          <a:p>
            <a:pPr algn="r" eaLnBrk="1" hangingPunct="1">
              <a:defRPr/>
            </a:pPr>
            <a:r>
              <a:rPr lang="ja-JP" altLang="en-US" sz="1200" dirty="0">
                <a:solidFill>
                  <a:schemeClr val="tx1">
                    <a:lumMod val="75000"/>
                    <a:lumOff val="25000"/>
                  </a:schemeClr>
                </a:solidFill>
              </a:rPr>
              <a:t>生基３０３</a:t>
            </a:r>
          </a:p>
        </p:txBody>
      </p:sp>
      <p:sp>
        <p:nvSpPr>
          <p:cNvPr id="16" name="スライド番号プレースホルダー 3"/>
          <p:cNvSpPr>
            <a:spLocks noGrp="1"/>
          </p:cNvSpPr>
          <p:nvPr>
            <p:ph type="sldNum" sz="quarter" idx="4"/>
          </p:nvPr>
        </p:nvSpPr>
        <p:spPr>
          <a:xfrm>
            <a:off x="8278418" y="6524628"/>
            <a:ext cx="478631" cy="288925"/>
          </a:xfrm>
          <a:prstGeom prst="rect">
            <a:avLst/>
          </a:prstGeom>
        </p:spPr>
        <p:txBody>
          <a:bodyPr vert="horz" wrap="square" lIns="91440" tIns="45720" rIns="91440" bIns="45720" numCol="1" anchor="t" anchorCtr="0" compatLnSpc="1">
            <a:prstTxWarp prst="textNoShape">
              <a:avLst/>
            </a:prstTxWarp>
          </a:bodyPr>
          <a:lstStyle>
            <a:lvl1pPr algn="ctr" eaLnBrk="1" hangingPunct="1">
              <a:defRPr sz="1200">
                <a:solidFill>
                  <a:srgbClr val="404040"/>
                </a:solidFill>
              </a:defRPr>
            </a:lvl1pPr>
          </a:lstStyle>
          <a:p>
            <a:fld id="{B0D88151-EF12-461A-A8D0-F8A89F771D50}" type="slidenum">
              <a:rPr lang="ja-JP" altLang="en-US"/>
              <a:pPr/>
              <a:t>‹#›</a:t>
            </a:fld>
            <a:endParaRPr lang="ja-JP" altLang="en-US" dirty="0"/>
          </a:p>
        </p:txBody>
      </p:sp>
      <p:pic>
        <p:nvPicPr>
          <p:cNvPr id="4105" name="図 2"/>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805862" y="6530978"/>
            <a:ext cx="24288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422" r:id="rId1"/>
  </p:sldLayoutIdLst>
  <p:hf hdr="0" ftr="0" dt="0"/>
  <p:txStyles>
    <p:titleStyle>
      <a:lvl1pPr algn="ctr" defTabSz="457200" rtl="0" eaLnBrk="0" fontAlgn="base" hangingPunct="0">
        <a:spcBef>
          <a:spcPct val="0"/>
        </a:spcBef>
        <a:spcAft>
          <a:spcPct val="0"/>
        </a:spcAft>
        <a:defRPr kumimoji="1" sz="4400" kern="1200">
          <a:solidFill>
            <a:schemeClr val="tx1"/>
          </a:solidFill>
          <a:latin typeface="+mj-lt"/>
          <a:ea typeface="+mj-ea"/>
          <a:cs typeface="ＭＳ Ｐゴシック" charset="0"/>
        </a:defRPr>
      </a:lvl1pPr>
      <a:lvl2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kumimoji="1" sz="3200" kern="1200">
          <a:solidFill>
            <a:schemeClr val="tx1"/>
          </a:solidFill>
          <a:latin typeface="+mn-lt"/>
          <a:ea typeface="+mn-ea"/>
          <a:cs typeface="ＭＳ Ｐゴシック" charset="0"/>
        </a:defRPr>
      </a:lvl1pPr>
      <a:lvl2pPr marL="742950" indent="-285750" algn="l" defTabSz="457200"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図 1"/>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テキスト ボックス 2"/>
          <p:cNvSpPr txBox="1">
            <a:spLocks noChangeArrowheads="1"/>
          </p:cNvSpPr>
          <p:nvPr userDrawn="1"/>
        </p:nvSpPr>
        <p:spPr bwMode="auto">
          <a:xfrm>
            <a:off x="153592" y="153988"/>
            <a:ext cx="576263" cy="508000"/>
          </a:xfrm>
          <a:prstGeom prst="rect">
            <a:avLst/>
          </a:prstGeom>
          <a:noFill/>
          <a:ln>
            <a:noFill/>
          </a:ln>
        </p:spPr>
        <p:txBody>
          <a:bodyPr anchor="ctr">
            <a:spAutoFit/>
          </a:bodyPr>
          <a:lstStyle>
            <a:lvl1pPr eaLnBrk="0" hangingPunct="0">
              <a:defRPr kumimoji="1">
                <a:solidFill>
                  <a:schemeClr val="tx1"/>
                </a:solidFill>
                <a:latin typeface="Calibri" charset="0"/>
                <a:ea typeface="ＭＳ Ｐゴシック" charset="0"/>
                <a:cs typeface="ＭＳ Ｐゴシック" charset="0"/>
              </a:defRPr>
            </a:lvl1pPr>
            <a:lvl2pPr marL="742950" indent="-285750" eaLnBrk="0" hangingPunct="0">
              <a:defRPr kumimoji="1">
                <a:solidFill>
                  <a:schemeClr val="tx1"/>
                </a:solidFill>
                <a:latin typeface="Calibri" charset="0"/>
                <a:ea typeface="ＭＳ Ｐゴシック" charset="0"/>
              </a:defRPr>
            </a:lvl2pPr>
            <a:lvl3pPr marL="1143000" indent="-228600" eaLnBrk="0" hangingPunct="0">
              <a:defRPr kumimoji="1">
                <a:solidFill>
                  <a:schemeClr val="tx1"/>
                </a:solidFill>
                <a:latin typeface="Calibri" charset="0"/>
                <a:ea typeface="ＭＳ Ｐゴシック" charset="0"/>
              </a:defRPr>
            </a:lvl3pPr>
            <a:lvl4pPr marL="1600200" indent="-228600" eaLnBrk="0" hangingPunct="0">
              <a:defRPr kumimoji="1">
                <a:solidFill>
                  <a:schemeClr val="tx1"/>
                </a:solidFill>
                <a:latin typeface="Calibri" charset="0"/>
                <a:ea typeface="ＭＳ Ｐゴシック" charset="0"/>
              </a:defRPr>
            </a:lvl4pPr>
            <a:lvl5pPr marL="2057400" indent="-228600" eaLnBrk="0" hangingPunct="0">
              <a:defRPr kumimoji="1">
                <a:solidFill>
                  <a:schemeClr val="tx1"/>
                </a:solidFill>
                <a:latin typeface="Calibri" charset="0"/>
                <a:ea typeface="ＭＳ Ｐゴシック" charset="0"/>
              </a:defRPr>
            </a:lvl5pPr>
            <a:lvl6pPr marL="2514600" indent="-228600" eaLnBrk="0" fontAlgn="base" hangingPunct="0">
              <a:spcBef>
                <a:spcPct val="0"/>
              </a:spcBef>
              <a:spcAft>
                <a:spcPct val="0"/>
              </a:spcAft>
              <a:defRPr kumimoji="1">
                <a:solidFill>
                  <a:schemeClr val="tx1"/>
                </a:solidFill>
                <a:latin typeface="Calibri" charset="0"/>
                <a:ea typeface="ＭＳ Ｐゴシック" charset="0"/>
              </a:defRPr>
            </a:lvl6pPr>
            <a:lvl7pPr marL="2971800" indent="-228600" eaLnBrk="0" fontAlgn="base" hangingPunct="0">
              <a:spcBef>
                <a:spcPct val="0"/>
              </a:spcBef>
              <a:spcAft>
                <a:spcPct val="0"/>
              </a:spcAft>
              <a:defRPr kumimoji="1">
                <a:solidFill>
                  <a:schemeClr val="tx1"/>
                </a:solidFill>
                <a:latin typeface="Calibri" charset="0"/>
                <a:ea typeface="ＭＳ Ｐゴシック" charset="0"/>
              </a:defRPr>
            </a:lvl7pPr>
            <a:lvl8pPr marL="3429000" indent="-228600" eaLnBrk="0" fontAlgn="base" hangingPunct="0">
              <a:spcBef>
                <a:spcPct val="0"/>
              </a:spcBef>
              <a:spcAft>
                <a:spcPct val="0"/>
              </a:spcAft>
              <a:defRPr kumimoji="1">
                <a:solidFill>
                  <a:schemeClr val="tx1"/>
                </a:solidFill>
                <a:latin typeface="Calibri" charset="0"/>
                <a:ea typeface="ＭＳ Ｐゴシック" charset="0"/>
              </a:defRPr>
            </a:lvl8pPr>
            <a:lvl9pPr marL="3886200" indent="-228600" eaLnBrk="0" fontAlgn="base" hangingPunct="0">
              <a:spcBef>
                <a:spcPct val="0"/>
              </a:spcBef>
              <a:spcAft>
                <a:spcPct val="0"/>
              </a:spcAft>
              <a:defRPr kumimoji="1">
                <a:solidFill>
                  <a:schemeClr val="tx1"/>
                </a:solidFill>
                <a:latin typeface="Calibri" charset="0"/>
                <a:ea typeface="ＭＳ Ｐゴシック" charset="0"/>
              </a:defRPr>
            </a:lvl9pPr>
          </a:lstStyle>
          <a:p>
            <a:pPr algn="ctr" eaLnBrk="1" hangingPunct="1">
              <a:defRPr/>
            </a:pPr>
            <a:r>
              <a:rPr lang="en-US" altLang="ja-JP" sz="2700" dirty="0">
                <a:solidFill>
                  <a:srgbClr val="FFFFFF"/>
                </a:solidFill>
              </a:rPr>
              <a:t>12</a:t>
            </a:r>
            <a:endParaRPr lang="ja-JP" altLang="en-US" sz="2700" dirty="0">
              <a:solidFill>
                <a:srgbClr val="FFFFFF"/>
              </a:solidFill>
            </a:endParaRPr>
          </a:p>
        </p:txBody>
      </p:sp>
      <p:sp>
        <p:nvSpPr>
          <p:cNvPr id="11" name="テキスト ボックス 2"/>
          <p:cNvSpPr txBox="1">
            <a:spLocks noChangeArrowheads="1"/>
          </p:cNvSpPr>
          <p:nvPr userDrawn="1"/>
        </p:nvSpPr>
        <p:spPr bwMode="auto">
          <a:xfrm>
            <a:off x="5747149" y="217491"/>
            <a:ext cx="3217069" cy="369887"/>
          </a:xfrm>
          <a:prstGeom prst="rect">
            <a:avLst/>
          </a:prstGeom>
          <a:noFill/>
          <a:ln>
            <a:noFill/>
          </a:ln>
        </p:spPr>
        <p:txBody>
          <a:bodyPr anchor="ctr">
            <a:spAutoFit/>
          </a:bodyPr>
          <a:lstStyle>
            <a:lvl1pPr eaLnBrk="0" hangingPunct="0">
              <a:defRPr kumimoji="1">
                <a:solidFill>
                  <a:schemeClr val="tx1"/>
                </a:solidFill>
                <a:latin typeface="Calibri" charset="0"/>
                <a:ea typeface="ＭＳ Ｐゴシック" charset="0"/>
                <a:cs typeface="ＭＳ Ｐゴシック" charset="0"/>
              </a:defRPr>
            </a:lvl1pPr>
            <a:lvl2pPr marL="742950" indent="-285750" eaLnBrk="0" hangingPunct="0">
              <a:defRPr kumimoji="1">
                <a:solidFill>
                  <a:schemeClr val="tx1"/>
                </a:solidFill>
                <a:latin typeface="Calibri" charset="0"/>
                <a:ea typeface="ＭＳ Ｐゴシック" charset="0"/>
              </a:defRPr>
            </a:lvl2pPr>
            <a:lvl3pPr marL="1143000" indent="-228600" eaLnBrk="0" hangingPunct="0">
              <a:defRPr kumimoji="1">
                <a:solidFill>
                  <a:schemeClr val="tx1"/>
                </a:solidFill>
                <a:latin typeface="Calibri" charset="0"/>
                <a:ea typeface="ＭＳ Ｐゴシック" charset="0"/>
              </a:defRPr>
            </a:lvl3pPr>
            <a:lvl4pPr marL="1600200" indent="-228600" eaLnBrk="0" hangingPunct="0">
              <a:defRPr kumimoji="1">
                <a:solidFill>
                  <a:schemeClr val="tx1"/>
                </a:solidFill>
                <a:latin typeface="Calibri" charset="0"/>
                <a:ea typeface="ＭＳ Ｐゴシック" charset="0"/>
              </a:defRPr>
            </a:lvl4pPr>
            <a:lvl5pPr marL="2057400" indent="-228600" eaLnBrk="0" hangingPunct="0">
              <a:defRPr kumimoji="1">
                <a:solidFill>
                  <a:schemeClr val="tx1"/>
                </a:solidFill>
                <a:latin typeface="Calibri" charset="0"/>
                <a:ea typeface="ＭＳ Ｐゴシック" charset="0"/>
              </a:defRPr>
            </a:lvl5pPr>
            <a:lvl6pPr marL="2514600" indent="-228600" eaLnBrk="0" fontAlgn="base" hangingPunct="0">
              <a:spcBef>
                <a:spcPct val="0"/>
              </a:spcBef>
              <a:spcAft>
                <a:spcPct val="0"/>
              </a:spcAft>
              <a:defRPr kumimoji="1">
                <a:solidFill>
                  <a:schemeClr val="tx1"/>
                </a:solidFill>
                <a:latin typeface="Calibri" charset="0"/>
                <a:ea typeface="ＭＳ Ｐゴシック" charset="0"/>
              </a:defRPr>
            </a:lvl6pPr>
            <a:lvl7pPr marL="2971800" indent="-228600" eaLnBrk="0" fontAlgn="base" hangingPunct="0">
              <a:spcBef>
                <a:spcPct val="0"/>
              </a:spcBef>
              <a:spcAft>
                <a:spcPct val="0"/>
              </a:spcAft>
              <a:defRPr kumimoji="1">
                <a:solidFill>
                  <a:schemeClr val="tx1"/>
                </a:solidFill>
                <a:latin typeface="Calibri" charset="0"/>
                <a:ea typeface="ＭＳ Ｐゴシック" charset="0"/>
              </a:defRPr>
            </a:lvl7pPr>
            <a:lvl8pPr marL="3429000" indent="-228600" eaLnBrk="0" fontAlgn="base" hangingPunct="0">
              <a:spcBef>
                <a:spcPct val="0"/>
              </a:spcBef>
              <a:spcAft>
                <a:spcPct val="0"/>
              </a:spcAft>
              <a:defRPr kumimoji="1">
                <a:solidFill>
                  <a:schemeClr val="tx1"/>
                </a:solidFill>
                <a:latin typeface="Calibri" charset="0"/>
                <a:ea typeface="ＭＳ Ｐゴシック" charset="0"/>
              </a:defRPr>
            </a:lvl8pPr>
            <a:lvl9pPr marL="3886200" indent="-228600" eaLnBrk="0" fontAlgn="base" hangingPunct="0">
              <a:spcBef>
                <a:spcPct val="0"/>
              </a:spcBef>
              <a:spcAft>
                <a:spcPct val="0"/>
              </a:spcAft>
              <a:defRPr kumimoji="1">
                <a:solidFill>
                  <a:schemeClr val="tx1"/>
                </a:solidFill>
                <a:latin typeface="Calibri" charset="0"/>
                <a:ea typeface="ＭＳ Ｐゴシック" charset="0"/>
              </a:defRPr>
            </a:lvl9pPr>
          </a:lstStyle>
          <a:p>
            <a:pPr algn="r" eaLnBrk="1" hangingPunct="1">
              <a:defRPr/>
            </a:pPr>
            <a:r>
              <a:rPr lang="en-US" altLang="ja-JP" dirty="0">
                <a:solidFill>
                  <a:schemeClr val="bg1"/>
                </a:solidFill>
              </a:rPr>
              <a:t>p.18〜21</a:t>
            </a:r>
            <a:endParaRPr lang="ja-JP" altLang="en-US" sz="1000" dirty="0">
              <a:solidFill>
                <a:schemeClr val="bg1"/>
              </a:solidFill>
            </a:endParaRPr>
          </a:p>
        </p:txBody>
      </p:sp>
      <p:sp>
        <p:nvSpPr>
          <p:cNvPr id="12" name="テキスト ボックス 2"/>
          <p:cNvSpPr txBox="1">
            <a:spLocks noChangeArrowheads="1"/>
          </p:cNvSpPr>
          <p:nvPr userDrawn="1"/>
        </p:nvSpPr>
        <p:spPr bwMode="auto">
          <a:xfrm>
            <a:off x="900114" y="166688"/>
            <a:ext cx="4032647" cy="508000"/>
          </a:xfrm>
          <a:prstGeom prst="rect">
            <a:avLst/>
          </a:prstGeom>
          <a:noFill/>
          <a:ln>
            <a:noFill/>
          </a:ln>
        </p:spPr>
        <p:txBody>
          <a:bodyPr anchor="ctr">
            <a:spAutoFit/>
          </a:bodyPr>
          <a:lstStyle>
            <a:lvl1pPr eaLnBrk="0" hangingPunct="0">
              <a:defRPr kumimoji="1">
                <a:solidFill>
                  <a:schemeClr val="tx1"/>
                </a:solidFill>
                <a:latin typeface="Calibri" charset="0"/>
                <a:ea typeface="ＭＳ Ｐゴシック" charset="0"/>
                <a:cs typeface="ＭＳ Ｐゴシック" charset="0"/>
              </a:defRPr>
            </a:lvl1pPr>
            <a:lvl2pPr marL="742950" indent="-285750" eaLnBrk="0" hangingPunct="0">
              <a:defRPr kumimoji="1">
                <a:solidFill>
                  <a:schemeClr val="tx1"/>
                </a:solidFill>
                <a:latin typeface="Calibri" charset="0"/>
                <a:ea typeface="ＭＳ Ｐゴシック" charset="0"/>
              </a:defRPr>
            </a:lvl2pPr>
            <a:lvl3pPr marL="1143000" indent="-228600" eaLnBrk="0" hangingPunct="0">
              <a:defRPr kumimoji="1">
                <a:solidFill>
                  <a:schemeClr val="tx1"/>
                </a:solidFill>
                <a:latin typeface="Calibri" charset="0"/>
                <a:ea typeface="ＭＳ Ｐゴシック" charset="0"/>
              </a:defRPr>
            </a:lvl3pPr>
            <a:lvl4pPr marL="1600200" indent="-228600" eaLnBrk="0" hangingPunct="0">
              <a:defRPr kumimoji="1">
                <a:solidFill>
                  <a:schemeClr val="tx1"/>
                </a:solidFill>
                <a:latin typeface="Calibri" charset="0"/>
                <a:ea typeface="ＭＳ Ｐゴシック" charset="0"/>
              </a:defRPr>
            </a:lvl4pPr>
            <a:lvl5pPr marL="2057400" indent="-228600" eaLnBrk="0" hangingPunct="0">
              <a:defRPr kumimoji="1">
                <a:solidFill>
                  <a:schemeClr val="tx1"/>
                </a:solidFill>
                <a:latin typeface="Calibri" charset="0"/>
                <a:ea typeface="ＭＳ Ｐゴシック" charset="0"/>
              </a:defRPr>
            </a:lvl5pPr>
            <a:lvl6pPr marL="2514600" indent="-228600" eaLnBrk="0" fontAlgn="base" hangingPunct="0">
              <a:spcBef>
                <a:spcPct val="0"/>
              </a:spcBef>
              <a:spcAft>
                <a:spcPct val="0"/>
              </a:spcAft>
              <a:defRPr kumimoji="1">
                <a:solidFill>
                  <a:schemeClr val="tx1"/>
                </a:solidFill>
                <a:latin typeface="Calibri" charset="0"/>
                <a:ea typeface="ＭＳ Ｐゴシック" charset="0"/>
              </a:defRPr>
            </a:lvl6pPr>
            <a:lvl7pPr marL="2971800" indent="-228600" eaLnBrk="0" fontAlgn="base" hangingPunct="0">
              <a:spcBef>
                <a:spcPct val="0"/>
              </a:spcBef>
              <a:spcAft>
                <a:spcPct val="0"/>
              </a:spcAft>
              <a:defRPr kumimoji="1">
                <a:solidFill>
                  <a:schemeClr val="tx1"/>
                </a:solidFill>
                <a:latin typeface="Calibri" charset="0"/>
                <a:ea typeface="ＭＳ Ｐゴシック" charset="0"/>
              </a:defRPr>
            </a:lvl7pPr>
            <a:lvl8pPr marL="3429000" indent="-228600" eaLnBrk="0" fontAlgn="base" hangingPunct="0">
              <a:spcBef>
                <a:spcPct val="0"/>
              </a:spcBef>
              <a:spcAft>
                <a:spcPct val="0"/>
              </a:spcAft>
              <a:defRPr kumimoji="1">
                <a:solidFill>
                  <a:schemeClr val="tx1"/>
                </a:solidFill>
                <a:latin typeface="Calibri" charset="0"/>
                <a:ea typeface="ＭＳ Ｐゴシック" charset="0"/>
              </a:defRPr>
            </a:lvl8pPr>
            <a:lvl9pPr marL="3886200" indent="-228600" eaLnBrk="0" fontAlgn="base" hangingPunct="0">
              <a:spcBef>
                <a:spcPct val="0"/>
              </a:spcBef>
              <a:spcAft>
                <a:spcPct val="0"/>
              </a:spcAft>
              <a:defRPr kumimoji="1">
                <a:solidFill>
                  <a:schemeClr val="tx1"/>
                </a:solidFill>
                <a:latin typeface="Calibri" charset="0"/>
                <a:ea typeface="ＭＳ Ｐゴシック" charset="0"/>
              </a:defRPr>
            </a:lvl9pPr>
          </a:lstStyle>
          <a:p>
            <a:pPr eaLnBrk="1" hangingPunct="1">
              <a:defRPr/>
            </a:pPr>
            <a:r>
              <a:rPr lang="ja-JP" altLang="en-US" sz="2700" dirty="0">
                <a:solidFill>
                  <a:srgbClr val="FFFFFF"/>
                </a:solidFill>
              </a:rPr>
              <a:t>科学と人間生活</a:t>
            </a:r>
          </a:p>
        </p:txBody>
      </p:sp>
      <p:sp>
        <p:nvSpPr>
          <p:cNvPr id="13" name="テキスト ボックス 2"/>
          <p:cNvSpPr txBox="1">
            <a:spLocks noChangeArrowheads="1"/>
          </p:cNvSpPr>
          <p:nvPr userDrawn="1"/>
        </p:nvSpPr>
        <p:spPr bwMode="auto">
          <a:xfrm>
            <a:off x="58342" y="6524628"/>
            <a:ext cx="3218259" cy="276225"/>
          </a:xfrm>
          <a:prstGeom prst="rect">
            <a:avLst/>
          </a:prstGeom>
          <a:noFill/>
          <a:ln>
            <a:noFill/>
          </a:ln>
        </p:spPr>
        <p:txBody>
          <a:bodyPr>
            <a:spAutoFit/>
          </a:bodyPr>
          <a:lstStyle>
            <a:lvl1pPr>
              <a:defRPr kumimoji="1" sz="2400">
                <a:solidFill>
                  <a:schemeClr val="tx1"/>
                </a:solidFill>
                <a:latin typeface="Calibri" panose="020F0502020204030204" pitchFamily="34" charset="0"/>
                <a:ea typeface="ＭＳ Ｐゴシック" panose="020B0600070205080204" pitchFamily="50" charset="-128"/>
              </a:defRPr>
            </a:lvl1pPr>
            <a:lvl2pPr marL="742950" indent="-285750">
              <a:defRPr kumimoji="1" sz="2400">
                <a:solidFill>
                  <a:schemeClr val="tx1"/>
                </a:solidFill>
                <a:latin typeface="Calibri" panose="020F0502020204030204" pitchFamily="34" charset="0"/>
                <a:ea typeface="ＭＳ Ｐゴシック" panose="020B0600070205080204" pitchFamily="50" charset="-128"/>
              </a:defRPr>
            </a:lvl2pPr>
            <a:lvl3pPr marL="1143000" indent="-228600">
              <a:defRPr kumimoji="1" sz="2400">
                <a:solidFill>
                  <a:schemeClr val="tx1"/>
                </a:solidFill>
                <a:latin typeface="Calibri" panose="020F0502020204030204" pitchFamily="34" charset="0"/>
                <a:ea typeface="ＭＳ Ｐゴシック" panose="020B0600070205080204" pitchFamily="50" charset="-128"/>
              </a:defRPr>
            </a:lvl3pPr>
            <a:lvl4pPr marL="1600200" indent="-228600">
              <a:defRPr kumimoji="1" sz="2400">
                <a:solidFill>
                  <a:schemeClr val="tx1"/>
                </a:solidFill>
                <a:latin typeface="Calibri" panose="020F0502020204030204" pitchFamily="34" charset="0"/>
                <a:ea typeface="ＭＳ Ｐゴシック" panose="020B0600070205080204" pitchFamily="50" charset="-128"/>
              </a:defRPr>
            </a:lvl4pPr>
            <a:lvl5pPr marL="2057400" indent="-228600">
              <a:defRPr kumimoji="1" sz="2400">
                <a:solidFill>
                  <a:schemeClr val="tx1"/>
                </a:solidFill>
                <a:latin typeface="Calibri" panose="020F050202020403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Calibri" panose="020F0502020204030204" pitchFamily="34" charset="0"/>
                <a:ea typeface="ＭＳ Ｐゴシック" panose="020B0600070205080204" pitchFamily="50" charset="-128"/>
              </a:defRPr>
            </a:lvl9pPr>
          </a:lstStyle>
          <a:p>
            <a:pPr eaLnBrk="1" hangingPunct="1">
              <a:defRPr/>
            </a:pPr>
            <a:r>
              <a:rPr lang="ja-JP" altLang="en-US" sz="1200" dirty="0">
                <a:solidFill>
                  <a:srgbClr val="404040"/>
                </a:solidFill>
              </a:rPr>
              <a:t>１章  ２節・細胞とエネルギー</a:t>
            </a:r>
          </a:p>
        </p:txBody>
      </p:sp>
      <p:sp>
        <p:nvSpPr>
          <p:cNvPr id="15" name="テキスト ボックス 2"/>
          <p:cNvSpPr txBox="1">
            <a:spLocks noChangeArrowheads="1"/>
          </p:cNvSpPr>
          <p:nvPr userDrawn="1"/>
        </p:nvSpPr>
        <p:spPr bwMode="auto">
          <a:xfrm>
            <a:off x="5143500" y="6524628"/>
            <a:ext cx="3218260" cy="276225"/>
          </a:xfrm>
          <a:prstGeom prst="rect">
            <a:avLst/>
          </a:prstGeom>
          <a:noFill/>
          <a:ln>
            <a:noFill/>
          </a:ln>
        </p:spPr>
        <p:txBody>
          <a:bodyPr>
            <a:spAutoFit/>
          </a:bodyPr>
          <a:lstStyle>
            <a:lvl1pPr eaLnBrk="0" hangingPunct="0">
              <a:defRPr kumimoji="1">
                <a:solidFill>
                  <a:schemeClr val="tx1"/>
                </a:solidFill>
                <a:latin typeface="Calibri" charset="0"/>
                <a:ea typeface="ＭＳ Ｐゴシック" charset="0"/>
                <a:cs typeface="ＭＳ Ｐゴシック" charset="0"/>
              </a:defRPr>
            </a:lvl1pPr>
            <a:lvl2pPr marL="742950" indent="-285750" eaLnBrk="0" hangingPunct="0">
              <a:defRPr kumimoji="1">
                <a:solidFill>
                  <a:schemeClr val="tx1"/>
                </a:solidFill>
                <a:latin typeface="Calibri" charset="0"/>
                <a:ea typeface="ＭＳ Ｐゴシック" charset="0"/>
              </a:defRPr>
            </a:lvl2pPr>
            <a:lvl3pPr marL="1143000" indent="-228600" eaLnBrk="0" hangingPunct="0">
              <a:defRPr kumimoji="1">
                <a:solidFill>
                  <a:schemeClr val="tx1"/>
                </a:solidFill>
                <a:latin typeface="Calibri" charset="0"/>
                <a:ea typeface="ＭＳ Ｐゴシック" charset="0"/>
              </a:defRPr>
            </a:lvl3pPr>
            <a:lvl4pPr marL="1600200" indent="-228600" eaLnBrk="0" hangingPunct="0">
              <a:defRPr kumimoji="1">
                <a:solidFill>
                  <a:schemeClr val="tx1"/>
                </a:solidFill>
                <a:latin typeface="Calibri" charset="0"/>
                <a:ea typeface="ＭＳ Ｐゴシック" charset="0"/>
              </a:defRPr>
            </a:lvl4pPr>
            <a:lvl5pPr marL="2057400" indent="-228600" eaLnBrk="0" hangingPunct="0">
              <a:defRPr kumimoji="1">
                <a:solidFill>
                  <a:schemeClr val="tx1"/>
                </a:solidFill>
                <a:latin typeface="Calibri" charset="0"/>
                <a:ea typeface="ＭＳ Ｐゴシック" charset="0"/>
              </a:defRPr>
            </a:lvl5pPr>
            <a:lvl6pPr marL="2514600" indent="-228600" eaLnBrk="0" fontAlgn="base" hangingPunct="0">
              <a:spcBef>
                <a:spcPct val="0"/>
              </a:spcBef>
              <a:spcAft>
                <a:spcPct val="0"/>
              </a:spcAft>
              <a:defRPr kumimoji="1">
                <a:solidFill>
                  <a:schemeClr val="tx1"/>
                </a:solidFill>
                <a:latin typeface="Calibri" charset="0"/>
                <a:ea typeface="ＭＳ Ｐゴシック" charset="0"/>
              </a:defRPr>
            </a:lvl6pPr>
            <a:lvl7pPr marL="2971800" indent="-228600" eaLnBrk="0" fontAlgn="base" hangingPunct="0">
              <a:spcBef>
                <a:spcPct val="0"/>
              </a:spcBef>
              <a:spcAft>
                <a:spcPct val="0"/>
              </a:spcAft>
              <a:defRPr kumimoji="1">
                <a:solidFill>
                  <a:schemeClr val="tx1"/>
                </a:solidFill>
                <a:latin typeface="Calibri" charset="0"/>
                <a:ea typeface="ＭＳ Ｐゴシック" charset="0"/>
              </a:defRPr>
            </a:lvl7pPr>
            <a:lvl8pPr marL="3429000" indent="-228600" eaLnBrk="0" fontAlgn="base" hangingPunct="0">
              <a:spcBef>
                <a:spcPct val="0"/>
              </a:spcBef>
              <a:spcAft>
                <a:spcPct val="0"/>
              </a:spcAft>
              <a:defRPr kumimoji="1">
                <a:solidFill>
                  <a:schemeClr val="tx1"/>
                </a:solidFill>
                <a:latin typeface="Calibri" charset="0"/>
                <a:ea typeface="ＭＳ Ｐゴシック" charset="0"/>
              </a:defRPr>
            </a:lvl8pPr>
            <a:lvl9pPr marL="3886200" indent="-228600" eaLnBrk="0" fontAlgn="base" hangingPunct="0">
              <a:spcBef>
                <a:spcPct val="0"/>
              </a:spcBef>
              <a:spcAft>
                <a:spcPct val="0"/>
              </a:spcAft>
              <a:defRPr kumimoji="1">
                <a:solidFill>
                  <a:schemeClr val="tx1"/>
                </a:solidFill>
                <a:latin typeface="Calibri" charset="0"/>
                <a:ea typeface="ＭＳ Ｐゴシック" charset="0"/>
              </a:defRPr>
            </a:lvl9pPr>
          </a:lstStyle>
          <a:p>
            <a:pPr algn="r" eaLnBrk="1" hangingPunct="1">
              <a:defRPr/>
            </a:pPr>
            <a:r>
              <a:rPr lang="ja-JP" altLang="en-US" sz="1200" dirty="0">
                <a:solidFill>
                  <a:schemeClr val="tx1">
                    <a:lumMod val="75000"/>
                    <a:lumOff val="25000"/>
                  </a:schemeClr>
                </a:solidFill>
              </a:rPr>
              <a:t>生基３０３</a:t>
            </a:r>
          </a:p>
        </p:txBody>
      </p:sp>
      <p:sp>
        <p:nvSpPr>
          <p:cNvPr id="16" name="スライド番号プレースホルダー 3"/>
          <p:cNvSpPr>
            <a:spLocks noGrp="1"/>
          </p:cNvSpPr>
          <p:nvPr>
            <p:ph type="sldNum" sz="quarter" idx="4"/>
          </p:nvPr>
        </p:nvSpPr>
        <p:spPr>
          <a:xfrm>
            <a:off x="8278418" y="6524628"/>
            <a:ext cx="478631" cy="288925"/>
          </a:xfrm>
          <a:prstGeom prst="rect">
            <a:avLst/>
          </a:prstGeom>
        </p:spPr>
        <p:txBody>
          <a:bodyPr vert="horz" wrap="square" lIns="91440" tIns="45720" rIns="91440" bIns="45720" numCol="1" anchor="t" anchorCtr="0" compatLnSpc="1">
            <a:prstTxWarp prst="textNoShape">
              <a:avLst/>
            </a:prstTxWarp>
          </a:bodyPr>
          <a:lstStyle>
            <a:lvl1pPr algn="ctr" eaLnBrk="1" hangingPunct="1">
              <a:defRPr sz="1200">
                <a:solidFill>
                  <a:srgbClr val="404040"/>
                </a:solidFill>
              </a:defRPr>
            </a:lvl1pPr>
          </a:lstStyle>
          <a:p>
            <a:fld id="{682F90E1-452A-4EA1-AC88-5D84092B2F73}" type="slidenum">
              <a:rPr lang="ja-JP" altLang="en-US"/>
              <a:pPr/>
              <a:t>‹#›</a:t>
            </a:fld>
            <a:endParaRPr lang="ja-JP" altLang="en-US" dirty="0"/>
          </a:p>
        </p:txBody>
      </p:sp>
      <p:pic>
        <p:nvPicPr>
          <p:cNvPr id="5129" name="図 2"/>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805862" y="6530978"/>
            <a:ext cx="24288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423" r:id="rId1"/>
  </p:sldLayoutIdLst>
  <p:hf hdr="0" ftr="0" dt="0"/>
  <p:txStyles>
    <p:titleStyle>
      <a:lvl1pPr algn="ctr" defTabSz="457200" rtl="0" eaLnBrk="0" fontAlgn="base" hangingPunct="0">
        <a:spcBef>
          <a:spcPct val="0"/>
        </a:spcBef>
        <a:spcAft>
          <a:spcPct val="0"/>
        </a:spcAft>
        <a:defRPr kumimoji="1" sz="4400" kern="1200">
          <a:solidFill>
            <a:schemeClr val="tx1"/>
          </a:solidFill>
          <a:latin typeface="+mj-lt"/>
          <a:ea typeface="+mj-ea"/>
          <a:cs typeface="ＭＳ Ｐゴシック" charset="0"/>
        </a:defRPr>
      </a:lvl1pPr>
      <a:lvl2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kumimoji="1" sz="3200" kern="1200">
          <a:solidFill>
            <a:schemeClr val="tx1"/>
          </a:solidFill>
          <a:latin typeface="+mn-lt"/>
          <a:ea typeface="+mn-ea"/>
          <a:cs typeface="ＭＳ Ｐゴシック" charset="0"/>
        </a:defRPr>
      </a:lvl1pPr>
      <a:lvl2pPr marL="742950" indent="-285750" algn="l" defTabSz="457200"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8.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9.xml"/><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9.xml"/><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p>
            <a:fld id="{814E8DFD-3C92-42AC-A846-3D6C3AFD6E64}" type="slidenum">
              <a:rPr lang="ja-JP" altLang="en-US" smtClean="0">
                <a:latin typeface="+mn-ea"/>
                <a:ea typeface="+mn-ea"/>
              </a:rPr>
              <a:pPr/>
              <a:t>1</a:t>
            </a:fld>
            <a:endParaRPr lang="ja-JP" altLang="en-US" dirty="0">
              <a:latin typeface="+mn-ea"/>
              <a:ea typeface="+mn-ea"/>
            </a:endParaRPr>
          </a:p>
        </p:txBody>
      </p:sp>
      <p:sp>
        <p:nvSpPr>
          <p:cNvPr id="9218" name="タイトル 1"/>
          <p:cNvSpPr>
            <a:spLocks noGrp="1"/>
          </p:cNvSpPr>
          <p:nvPr>
            <p:ph type="title"/>
          </p:nvPr>
        </p:nvSpPr>
        <p:spPr bwMode="auto">
          <a:xfrm>
            <a:off x="458091" y="3069481"/>
            <a:ext cx="8507288" cy="201622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1" hangingPunct="1"/>
            <a:r>
              <a:rPr lang="ja-JP" altLang="en-US" sz="4000" dirty="0">
                <a:latin typeface="+mn-ea"/>
                <a:ea typeface="+mn-ea"/>
              </a:rPr>
              <a:t>３　反応のしくみ</a:t>
            </a:r>
            <a:endParaRPr lang="ja-JP" altLang="en-US" sz="4000" dirty="0">
              <a:solidFill>
                <a:srgbClr val="FF0000"/>
              </a:solidFill>
              <a:latin typeface="+mn-ea"/>
              <a:ea typeface="+mn-ea"/>
            </a:endParaRPr>
          </a:p>
        </p:txBody>
      </p:sp>
      <p:sp>
        <p:nvSpPr>
          <p:cNvPr id="3" name="テキスト プレースホルダー 2"/>
          <p:cNvSpPr>
            <a:spLocks noGrp="1"/>
          </p:cNvSpPr>
          <p:nvPr>
            <p:ph type="body" sz="quarter" idx="11"/>
          </p:nvPr>
        </p:nvSpPr>
        <p:spPr/>
        <p:txBody>
          <a:bodyPr/>
          <a:lstStyle/>
          <a:p>
            <a:r>
              <a:rPr lang="ja-JP" altLang="en-US" dirty="0">
                <a:latin typeface="+mn-ea"/>
              </a:rPr>
              <a:t>２</a:t>
            </a:r>
            <a:r>
              <a:rPr kumimoji="1" lang="ja-JP" altLang="en-US" dirty="0">
                <a:latin typeface="+mn-ea"/>
              </a:rPr>
              <a:t>章 </a:t>
            </a:r>
            <a:r>
              <a:rPr lang="ja-JP" altLang="en-US" dirty="0">
                <a:latin typeface="+mn-ea"/>
              </a:rPr>
              <a:t>３</a:t>
            </a:r>
            <a:r>
              <a:rPr kumimoji="1" lang="ja-JP" altLang="en-US" dirty="0">
                <a:latin typeface="+mn-ea"/>
              </a:rPr>
              <a:t>節</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テキスト ボックス 4"/>
          <p:cNvSpPr txBox="1">
            <a:spLocks noChangeArrowheads="1"/>
          </p:cNvSpPr>
          <p:nvPr/>
        </p:nvSpPr>
        <p:spPr bwMode="auto">
          <a:xfrm>
            <a:off x="180081" y="908052"/>
            <a:ext cx="467995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CC9900"/>
                </a:solidFill>
                <a:latin typeface="+mn-ea"/>
                <a:ea typeface="+mn-ea"/>
              </a:rPr>
              <a:t>●　</a:t>
            </a:r>
            <a:r>
              <a:rPr lang="ja-JP" altLang="en-US" sz="3200" b="1" dirty="0">
                <a:latin typeface="+mn-ea"/>
                <a:ea typeface="+mn-ea"/>
              </a:rPr>
              <a:t>ここで学習する内容</a:t>
            </a:r>
          </a:p>
        </p:txBody>
      </p:sp>
      <p:sp>
        <p:nvSpPr>
          <p:cNvPr id="3" name="テキスト ボックス 2"/>
          <p:cNvSpPr txBox="1">
            <a:spLocks noChangeArrowheads="1"/>
          </p:cNvSpPr>
          <p:nvPr/>
        </p:nvSpPr>
        <p:spPr bwMode="auto">
          <a:xfrm>
            <a:off x="216024" y="1556792"/>
            <a:ext cx="871296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　活性化状態とは何か？化学反応は粒子同士</a:t>
            </a:r>
            <a:endParaRPr lang="en-US" altLang="ja-JP" sz="3200" dirty="0">
              <a:latin typeface="+mn-ea"/>
              <a:ea typeface="+mn-ea"/>
            </a:endParaRPr>
          </a:p>
          <a:p>
            <a:pPr eaLnBrk="1" hangingPunct="1"/>
            <a:r>
              <a:rPr lang="ja-JP" altLang="en-US" sz="3200" dirty="0">
                <a:latin typeface="+mn-ea"/>
                <a:ea typeface="+mn-ea"/>
              </a:rPr>
              <a:t>　　のどのような衝突によって生じるか？</a:t>
            </a:r>
            <a:endParaRPr lang="en-US" altLang="ja-JP" sz="3600" dirty="0">
              <a:latin typeface="+mn-ea"/>
              <a:ea typeface="+mn-ea"/>
            </a:endParaRPr>
          </a:p>
        </p:txBody>
      </p:sp>
      <p:sp>
        <p:nvSpPr>
          <p:cNvPr id="6" name="テキスト ボックス 5"/>
          <p:cNvSpPr txBox="1">
            <a:spLocks noChangeArrowheads="1"/>
          </p:cNvSpPr>
          <p:nvPr/>
        </p:nvSpPr>
        <p:spPr bwMode="auto">
          <a:xfrm>
            <a:off x="223912" y="2679839"/>
            <a:ext cx="859656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　活性化状態になるのに必要なエネルギーを</a:t>
            </a:r>
            <a:endParaRPr lang="en-US" altLang="ja-JP" sz="3200" dirty="0">
              <a:latin typeface="+mn-ea"/>
              <a:ea typeface="+mn-ea"/>
            </a:endParaRPr>
          </a:p>
          <a:p>
            <a:pPr eaLnBrk="1" hangingPunct="1"/>
            <a:r>
              <a:rPr lang="ja-JP" altLang="en-US" sz="3200" dirty="0">
                <a:latin typeface="+mn-ea"/>
                <a:ea typeface="+mn-ea"/>
              </a:rPr>
              <a:t>　何というか？</a:t>
            </a:r>
            <a:endParaRPr lang="en-US" altLang="ja-JP" sz="4800" dirty="0">
              <a:latin typeface="+mn-ea"/>
              <a:ea typeface="+mn-ea"/>
            </a:endParaRPr>
          </a:p>
        </p:txBody>
      </p:sp>
      <p:sp>
        <p:nvSpPr>
          <p:cNvPr id="7" name="テキスト ボックス 6"/>
          <p:cNvSpPr txBox="1">
            <a:spLocks noChangeArrowheads="1"/>
          </p:cNvSpPr>
          <p:nvPr/>
        </p:nvSpPr>
        <p:spPr bwMode="auto">
          <a:xfrm>
            <a:off x="216024" y="3863950"/>
            <a:ext cx="896448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solidFill>
                  <a:srgbClr val="FF0000"/>
                </a:solidFill>
                <a:latin typeface="+mn-ea"/>
                <a:ea typeface="+mn-ea"/>
              </a:rPr>
              <a:t>○　温度と活性化状態になるのに必要なエネル</a:t>
            </a:r>
            <a:endParaRPr lang="en-US" altLang="ja-JP" sz="3200" dirty="0">
              <a:solidFill>
                <a:srgbClr val="FF0000"/>
              </a:solidFill>
              <a:latin typeface="+mn-ea"/>
              <a:ea typeface="+mn-ea"/>
            </a:endParaRPr>
          </a:p>
          <a:p>
            <a:pPr eaLnBrk="1" hangingPunct="1"/>
            <a:r>
              <a:rPr lang="ja-JP" altLang="en-US" sz="3200" dirty="0">
                <a:solidFill>
                  <a:srgbClr val="FF0000"/>
                </a:solidFill>
                <a:latin typeface="+mn-ea"/>
                <a:ea typeface="+mn-ea"/>
              </a:rPr>
              <a:t>　　ギーの関係性は何か？</a:t>
            </a:r>
            <a:endParaRPr lang="en-US" altLang="ja-JP" sz="3200" dirty="0">
              <a:solidFill>
                <a:srgbClr val="FF0000"/>
              </a:solidFill>
              <a:latin typeface="+mn-ea"/>
              <a:ea typeface="+mn-ea"/>
            </a:endParaRPr>
          </a:p>
        </p:txBody>
      </p:sp>
      <p:sp>
        <p:nvSpPr>
          <p:cNvPr id="8" name="テキスト ボックス 7"/>
          <p:cNvSpPr txBox="1">
            <a:spLocks noChangeArrowheads="1"/>
          </p:cNvSpPr>
          <p:nvPr/>
        </p:nvSpPr>
        <p:spPr bwMode="auto">
          <a:xfrm>
            <a:off x="216024" y="4944070"/>
            <a:ext cx="896448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　触媒と活性化状態になるのに必要なエネル</a:t>
            </a:r>
            <a:endParaRPr lang="en-US" altLang="ja-JP" sz="3200" dirty="0">
              <a:latin typeface="+mn-ea"/>
              <a:ea typeface="+mn-ea"/>
            </a:endParaRPr>
          </a:p>
          <a:p>
            <a:pPr eaLnBrk="1" hangingPunct="1"/>
            <a:r>
              <a:rPr lang="ja-JP" altLang="en-US" sz="3200" dirty="0">
                <a:latin typeface="+mn-ea"/>
                <a:ea typeface="+mn-ea"/>
              </a:rPr>
              <a:t>　　ギーの関係性は何か？</a:t>
            </a:r>
            <a:endParaRPr lang="en-US" altLang="ja-JP" sz="4800" dirty="0">
              <a:latin typeface="+mn-ea"/>
              <a:ea typeface="+mn-ea"/>
            </a:endParaRPr>
          </a:p>
        </p:txBody>
      </p:sp>
      <p:sp>
        <p:nvSpPr>
          <p:cNvPr id="9" name="スライド番号プレースホルダー 1">
            <a:extLst>
              <a:ext uri="{FF2B5EF4-FFF2-40B4-BE49-F238E27FC236}">
                <a16:creationId xmlns:a16="http://schemas.microsoft.com/office/drawing/2014/main" id="{2BCE7349-0DFC-4DA6-B658-1C707E5ED853}"/>
              </a:ext>
            </a:extLst>
          </p:cNvPr>
          <p:cNvSpPr>
            <a:spLocks noGrp="1"/>
          </p:cNvSpPr>
          <p:nvPr>
            <p:ph type="sldNum" sz="quarter" idx="10"/>
          </p:nvPr>
        </p:nvSpPr>
        <p:spPr>
          <a:xfrm>
            <a:off x="8271024" y="6524628"/>
            <a:ext cx="477440" cy="288925"/>
          </a:xfrm>
        </p:spPr>
        <p:txBody>
          <a:bodyPr/>
          <a:lstStyle/>
          <a:p>
            <a:fld id="{814E8DFD-3C92-42AC-A846-3D6C3AFD6E64}" type="slidenum">
              <a:rPr lang="ja-JP" altLang="en-US" smtClean="0">
                <a:latin typeface="+mn-ea"/>
                <a:ea typeface="+mn-ea"/>
              </a:rPr>
              <a:pPr/>
              <a:t>10</a:t>
            </a:fld>
            <a:endParaRPr lang="ja-JP" altLang="en-US" dirty="0">
              <a:latin typeface="+mn-ea"/>
              <a:ea typeface="+mn-ea"/>
            </a:endParaRPr>
          </a:p>
        </p:txBody>
      </p:sp>
    </p:spTree>
    <p:extLst>
      <p:ext uri="{BB962C8B-B14F-4D97-AF65-F5344CB8AC3E}">
        <p14:creationId xmlns:p14="http://schemas.microsoft.com/office/powerpoint/2010/main" val="25339541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51520" y="851228"/>
            <a:ext cx="5256584" cy="584775"/>
          </a:xfrm>
          <a:prstGeom prst="rect">
            <a:avLst/>
          </a:prstGeom>
          <a:noFill/>
        </p:spPr>
        <p:txBody>
          <a:bodyPr wrap="square" rtlCol="0">
            <a:spAutoFit/>
          </a:bodyPr>
          <a:lstStyle/>
          <a:p>
            <a:r>
              <a:rPr lang="ja-JP" altLang="en-US" sz="3200" b="1" dirty="0">
                <a:solidFill>
                  <a:srgbClr val="CC9900"/>
                </a:solidFill>
                <a:latin typeface="+mn-ea"/>
                <a:ea typeface="+mn-ea"/>
              </a:rPr>
              <a:t>○　</a:t>
            </a:r>
            <a:r>
              <a:rPr lang="ja-JP" altLang="en-US" sz="3200" dirty="0">
                <a:latin typeface="+mn-ea"/>
                <a:ea typeface="+mn-ea"/>
              </a:rPr>
              <a:t>温度と活性化エネルギー</a:t>
            </a:r>
            <a:endParaRPr lang="en-US" altLang="ja-JP" sz="4800" dirty="0">
              <a:latin typeface="+mn-ea"/>
              <a:ea typeface="+mn-ea"/>
            </a:endParaRPr>
          </a:p>
        </p:txBody>
      </p:sp>
      <p:sp>
        <p:nvSpPr>
          <p:cNvPr id="4" name="テキスト ボックス 3"/>
          <p:cNvSpPr txBox="1"/>
          <p:nvPr/>
        </p:nvSpPr>
        <p:spPr>
          <a:xfrm>
            <a:off x="251520" y="1412776"/>
            <a:ext cx="8961107" cy="1077218"/>
          </a:xfrm>
          <a:prstGeom prst="rect">
            <a:avLst/>
          </a:prstGeom>
          <a:noFill/>
        </p:spPr>
        <p:txBody>
          <a:bodyPr wrap="none" rtlCol="0">
            <a:spAutoFit/>
          </a:bodyPr>
          <a:lstStyle/>
          <a:p>
            <a:r>
              <a:rPr lang="ja-JP" altLang="en-US" sz="3200" dirty="0">
                <a:latin typeface="+mn-ea"/>
                <a:ea typeface="+mn-ea"/>
              </a:rPr>
              <a:t>温度を高くすると，</a:t>
            </a:r>
            <a:r>
              <a:rPr lang="ja-JP" altLang="en-US" sz="3200" dirty="0">
                <a:solidFill>
                  <a:srgbClr val="FF0000"/>
                </a:solidFill>
                <a:latin typeface="+mn-ea"/>
                <a:ea typeface="+mn-ea"/>
              </a:rPr>
              <a:t>粒子の熱運動が激しくなるため</a:t>
            </a:r>
            <a:r>
              <a:rPr lang="ja-JP" altLang="en-US" sz="3200" dirty="0">
                <a:latin typeface="+mn-ea"/>
                <a:ea typeface="+mn-ea"/>
              </a:rPr>
              <a:t>，</a:t>
            </a:r>
            <a:endParaRPr lang="en-US" altLang="ja-JP" sz="3200" dirty="0">
              <a:latin typeface="+mn-ea"/>
              <a:ea typeface="+mn-ea"/>
            </a:endParaRPr>
          </a:p>
          <a:p>
            <a:r>
              <a:rPr lang="ja-JP" altLang="en-US" sz="3200" dirty="0">
                <a:latin typeface="+mn-ea"/>
                <a:ea typeface="+mn-ea"/>
              </a:rPr>
              <a:t>衝突回数が増える</a:t>
            </a:r>
            <a:endParaRPr kumimoji="1" lang="ja-JP" altLang="en-US" sz="4800" dirty="0">
              <a:latin typeface="+mn-ea"/>
              <a:ea typeface="+mn-ea"/>
            </a:endParaRPr>
          </a:p>
        </p:txBody>
      </p:sp>
      <p:sp>
        <p:nvSpPr>
          <p:cNvPr id="8" name="テキスト ボックス 7"/>
          <p:cNvSpPr txBox="1"/>
          <p:nvPr/>
        </p:nvSpPr>
        <p:spPr>
          <a:xfrm>
            <a:off x="239259" y="2420888"/>
            <a:ext cx="4404749" cy="2062103"/>
          </a:xfrm>
          <a:prstGeom prst="rect">
            <a:avLst/>
          </a:prstGeom>
          <a:noFill/>
        </p:spPr>
        <p:txBody>
          <a:bodyPr wrap="square" rtlCol="0">
            <a:spAutoFit/>
          </a:bodyPr>
          <a:lstStyle/>
          <a:p>
            <a:r>
              <a:rPr lang="ja-JP" altLang="en-US" sz="3200" dirty="0">
                <a:latin typeface="+mn-ea"/>
                <a:ea typeface="+mn-ea"/>
              </a:rPr>
              <a:t>そのため，</a:t>
            </a:r>
            <a:r>
              <a:rPr lang="ja-JP" altLang="en-US" sz="3200" dirty="0">
                <a:solidFill>
                  <a:srgbClr val="FF0000"/>
                </a:solidFill>
                <a:latin typeface="+mn-ea"/>
                <a:ea typeface="+mn-ea"/>
              </a:rPr>
              <a:t>活性化エネ</a:t>
            </a:r>
            <a:endParaRPr lang="en-US" altLang="ja-JP" sz="3200" dirty="0">
              <a:solidFill>
                <a:srgbClr val="FF0000"/>
              </a:solidFill>
              <a:latin typeface="+mn-ea"/>
              <a:ea typeface="+mn-ea"/>
            </a:endParaRPr>
          </a:p>
          <a:p>
            <a:r>
              <a:rPr lang="ja-JP" altLang="en-US" sz="3200" dirty="0">
                <a:solidFill>
                  <a:srgbClr val="FF0000"/>
                </a:solidFill>
                <a:latin typeface="+mn-ea"/>
                <a:ea typeface="+mn-ea"/>
              </a:rPr>
              <a:t>ルギーより大きいエネル</a:t>
            </a:r>
            <a:endParaRPr lang="en-US" altLang="ja-JP" sz="3200" dirty="0">
              <a:solidFill>
                <a:srgbClr val="FF0000"/>
              </a:solidFill>
              <a:latin typeface="+mn-ea"/>
              <a:ea typeface="+mn-ea"/>
            </a:endParaRPr>
          </a:p>
          <a:p>
            <a:r>
              <a:rPr lang="ja-JP" altLang="en-US" sz="3200" dirty="0">
                <a:solidFill>
                  <a:srgbClr val="FF0000"/>
                </a:solidFill>
                <a:latin typeface="+mn-ea"/>
                <a:ea typeface="+mn-ea"/>
              </a:rPr>
              <a:t>ギーをもつ分子の割合も</a:t>
            </a:r>
            <a:endParaRPr lang="en-US" altLang="ja-JP" sz="3200" dirty="0">
              <a:solidFill>
                <a:srgbClr val="FF0000"/>
              </a:solidFill>
              <a:latin typeface="+mn-ea"/>
              <a:ea typeface="+mn-ea"/>
            </a:endParaRPr>
          </a:p>
          <a:p>
            <a:r>
              <a:rPr lang="ja-JP" altLang="en-US" sz="3200" dirty="0">
                <a:solidFill>
                  <a:srgbClr val="FF0000"/>
                </a:solidFill>
                <a:latin typeface="+mn-ea"/>
                <a:ea typeface="+mn-ea"/>
              </a:rPr>
              <a:t>増加</a:t>
            </a:r>
            <a:r>
              <a:rPr lang="ja-JP" altLang="en-US" sz="3200" dirty="0">
                <a:latin typeface="+mn-ea"/>
                <a:ea typeface="+mn-ea"/>
              </a:rPr>
              <a:t>する</a:t>
            </a:r>
            <a:endParaRPr kumimoji="1" lang="ja-JP" altLang="en-US" sz="3200" dirty="0">
              <a:latin typeface="+mn-ea"/>
              <a:ea typeface="+mn-ea"/>
            </a:endParaRPr>
          </a:p>
        </p:txBody>
      </p:sp>
      <p:sp>
        <p:nvSpPr>
          <p:cNvPr id="10" name="テキスト ボックス 9"/>
          <p:cNvSpPr txBox="1"/>
          <p:nvPr/>
        </p:nvSpPr>
        <p:spPr>
          <a:xfrm>
            <a:off x="262211" y="4811884"/>
            <a:ext cx="5124829" cy="1569660"/>
          </a:xfrm>
          <a:prstGeom prst="rect">
            <a:avLst/>
          </a:prstGeom>
          <a:noFill/>
        </p:spPr>
        <p:txBody>
          <a:bodyPr wrap="square" rtlCol="0">
            <a:spAutoFit/>
          </a:bodyPr>
          <a:lstStyle/>
          <a:p>
            <a:r>
              <a:rPr lang="ja-JP" altLang="en-US" sz="3200" dirty="0">
                <a:latin typeface="+mn-ea"/>
                <a:ea typeface="+mn-ea"/>
              </a:rPr>
              <a:t>ほかの条件が一定で</a:t>
            </a:r>
            <a:endParaRPr lang="en-US" altLang="ja-JP" sz="3200" dirty="0">
              <a:latin typeface="+mn-ea"/>
              <a:ea typeface="+mn-ea"/>
            </a:endParaRPr>
          </a:p>
          <a:p>
            <a:r>
              <a:rPr lang="ja-JP" altLang="en-US" sz="3200" dirty="0">
                <a:latin typeface="+mn-ea"/>
                <a:ea typeface="+mn-ea"/>
              </a:rPr>
              <a:t>あれば，</a:t>
            </a:r>
            <a:r>
              <a:rPr lang="ja-JP" altLang="en-US" sz="3200" dirty="0">
                <a:solidFill>
                  <a:srgbClr val="FF0000"/>
                </a:solidFill>
                <a:latin typeface="+mn-ea"/>
                <a:ea typeface="+mn-ea"/>
              </a:rPr>
              <a:t>温度が高くなると</a:t>
            </a:r>
            <a:endParaRPr lang="en-US" altLang="ja-JP" sz="3200" dirty="0">
              <a:solidFill>
                <a:srgbClr val="FF0000"/>
              </a:solidFill>
              <a:latin typeface="+mn-ea"/>
              <a:ea typeface="+mn-ea"/>
            </a:endParaRPr>
          </a:p>
          <a:p>
            <a:r>
              <a:rPr lang="ja-JP" altLang="en-US" sz="3200" dirty="0">
                <a:solidFill>
                  <a:srgbClr val="FF0000"/>
                </a:solidFill>
                <a:latin typeface="+mn-ea"/>
                <a:ea typeface="+mn-ea"/>
              </a:rPr>
              <a:t>反応速度は急速に大きくなる</a:t>
            </a:r>
            <a:endParaRPr kumimoji="1" lang="ja-JP" altLang="en-US" sz="3200" dirty="0">
              <a:latin typeface="+mn-ea"/>
              <a:ea typeface="+mn-ea"/>
            </a:endParaRPr>
          </a:p>
        </p:txBody>
      </p:sp>
      <p:sp>
        <p:nvSpPr>
          <p:cNvPr id="7" name="スライド番号プレースホルダー 1">
            <a:extLst>
              <a:ext uri="{FF2B5EF4-FFF2-40B4-BE49-F238E27FC236}">
                <a16:creationId xmlns:a16="http://schemas.microsoft.com/office/drawing/2014/main" id="{1B99293C-9ABB-4901-B842-B8C50B9A2C9C}"/>
              </a:ext>
            </a:extLst>
          </p:cNvPr>
          <p:cNvSpPr>
            <a:spLocks noGrp="1"/>
          </p:cNvSpPr>
          <p:nvPr>
            <p:ph type="sldNum" sz="quarter" idx="10"/>
          </p:nvPr>
        </p:nvSpPr>
        <p:spPr>
          <a:xfrm>
            <a:off x="8271024" y="6524628"/>
            <a:ext cx="477440" cy="288925"/>
          </a:xfrm>
        </p:spPr>
        <p:txBody>
          <a:bodyPr/>
          <a:lstStyle/>
          <a:p>
            <a:fld id="{814E8DFD-3C92-42AC-A846-3D6C3AFD6E64}" type="slidenum">
              <a:rPr lang="ja-JP" altLang="en-US" smtClean="0">
                <a:latin typeface="+mn-ea"/>
                <a:ea typeface="+mn-ea"/>
              </a:rPr>
              <a:pPr/>
              <a:t>11</a:t>
            </a:fld>
            <a:endParaRPr lang="ja-JP" altLang="en-US" dirty="0">
              <a:latin typeface="+mn-ea"/>
              <a:ea typeface="+mn-ea"/>
            </a:endParaRPr>
          </a:p>
        </p:txBody>
      </p:sp>
      <p:sp>
        <p:nvSpPr>
          <p:cNvPr id="9" name="矢印: 右 8">
            <a:extLst>
              <a:ext uri="{FF2B5EF4-FFF2-40B4-BE49-F238E27FC236}">
                <a16:creationId xmlns:a16="http://schemas.microsoft.com/office/drawing/2014/main" id="{ED367B25-E6D4-488E-9A25-745FC0F2E9FF}"/>
              </a:ext>
            </a:extLst>
          </p:cNvPr>
          <p:cNvSpPr/>
          <p:nvPr/>
        </p:nvSpPr>
        <p:spPr>
          <a:xfrm rot="5400000">
            <a:off x="2291486" y="4294811"/>
            <a:ext cx="489755" cy="70525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3" name="図 2">
            <a:extLst>
              <a:ext uri="{FF2B5EF4-FFF2-40B4-BE49-F238E27FC236}">
                <a16:creationId xmlns:a16="http://schemas.microsoft.com/office/drawing/2014/main" id="{D4AD731F-C6DB-4DE0-B964-EE1F19DDF20C}"/>
              </a:ext>
            </a:extLst>
          </p:cNvPr>
          <p:cNvPicPr>
            <a:picLocks noChangeAspect="1"/>
          </p:cNvPicPr>
          <p:nvPr/>
        </p:nvPicPr>
        <p:blipFill>
          <a:blip r:embed="rId2"/>
          <a:stretch>
            <a:fillRect/>
          </a:stretch>
        </p:blipFill>
        <p:spPr>
          <a:xfrm>
            <a:off x="4785095" y="2071529"/>
            <a:ext cx="4150333" cy="3399108"/>
          </a:xfrm>
          <a:prstGeom prst="rect">
            <a:avLst/>
          </a:prstGeom>
        </p:spPr>
      </p:pic>
    </p:spTree>
    <p:extLst>
      <p:ext uri="{BB962C8B-B14F-4D97-AF65-F5344CB8AC3E}">
        <p14:creationId xmlns:p14="http://schemas.microsoft.com/office/powerpoint/2010/main" val="2216446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500"/>
                                        <p:tgtEl>
                                          <p:spTgt spid="9"/>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0" grpId="0"/>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テキスト ボックス 4"/>
          <p:cNvSpPr txBox="1">
            <a:spLocks noChangeArrowheads="1"/>
          </p:cNvSpPr>
          <p:nvPr/>
        </p:nvSpPr>
        <p:spPr bwMode="auto">
          <a:xfrm>
            <a:off x="180081" y="908052"/>
            <a:ext cx="467995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CC9900"/>
                </a:solidFill>
                <a:latin typeface="+mn-ea"/>
                <a:ea typeface="+mn-ea"/>
              </a:rPr>
              <a:t>●　</a:t>
            </a:r>
            <a:r>
              <a:rPr lang="ja-JP" altLang="en-US" sz="3200" b="1" dirty="0">
                <a:latin typeface="+mn-ea"/>
                <a:ea typeface="+mn-ea"/>
              </a:rPr>
              <a:t>ここで学習する内容</a:t>
            </a:r>
          </a:p>
        </p:txBody>
      </p:sp>
      <p:sp>
        <p:nvSpPr>
          <p:cNvPr id="3" name="テキスト ボックス 2"/>
          <p:cNvSpPr txBox="1">
            <a:spLocks noChangeArrowheads="1"/>
          </p:cNvSpPr>
          <p:nvPr/>
        </p:nvSpPr>
        <p:spPr bwMode="auto">
          <a:xfrm>
            <a:off x="216024" y="1556792"/>
            <a:ext cx="871296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　活性化状態とは何か？化学反応は粒子同士</a:t>
            </a:r>
            <a:endParaRPr lang="en-US" altLang="ja-JP" sz="3200" dirty="0">
              <a:latin typeface="+mn-ea"/>
              <a:ea typeface="+mn-ea"/>
            </a:endParaRPr>
          </a:p>
          <a:p>
            <a:pPr eaLnBrk="1" hangingPunct="1"/>
            <a:r>
              <a:rPr lang="ja-JP" altLang="en-US" sz="3200" dirty="0">
                <a:latin typeface="+mn-ea"/>
                <a:ea typeface="+mn-ea"/>
              </a:rPr>
              <a:t>　　のどのような衝突によって生じるか？</a:t>
            </a:r>
            <a:endParaRPr lang="en-US" altLang="ja-JP" sz="3600" dirty="0">
              <a:latin typeface="+mn-ea"/>
              <a:ea typeface="+mn-ea"/>
            </a:endParaRPr>
          </a:p>
        </p:txBody>
      </p:sp>
      <p:sp>
        <p:nvSpPr>
          <p:cNvPr id="6" name="テキスト ボックス 5"/>
          <p:cNvSpPr txBox="1">
            <a:spLocks noChangeArrowheads="1"/>
          </p:cNvSpPr>
          <p:nvPr/>
        </p:nvSpPr>
        <p:spPr bwMode="auto">
          <a:xfrm>
            <a:off x="216024" y="2708920"/>
            <a:ext cx="896448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　活性化状態になるのに必要なエネルギーを</a:t>
            </a:r>
            <a:endParaRPr lang="en-US" altLang="ja-JP" sz="3200" dirty="0">
              <a:latin typeface="+mn-ea"/>
              <a:ea typeface="+mn-ea"/>
            </a:endParaRPr>
          </a:p>
          <a:p>
            <a:pPr eaLnBrk="1" hangingPunct="1"/>
            <a:r>
              <a:rPr lang="ja-JP" altLang="en-US" sz="3200" dirty="0">
                <a:latin typeface="+mn-ea"/>
                <a:ea typeface="+mn-ea"/>
              </a:rPr>
              <a:t>　何というか？</a:t>
            </a:r>
            <a:endParaRPr lang="en-US" altLang="ja-JP" sz="4800" dirty="0">
              <a:latin typeface="+mn-ea"/>
              <a:ea typeface="+mn-ea"/>
            </a:endParaRPr>
          </a:p>
        </p:txBody>
      </p:sp>
      <p:sp>
        <p:nvSpPr>
          <p:cNvPr id="7" name="テキスト ボックス 6"/>
          <p:cNvSpPr txBox="1">
            <a:spLocks noChangeArrowheads="1"/>
          </p:cNvSpPr>
          <p:nvPr/>
        </p:nvSpPr>
        <p:spPr bwMode="auto">
          <a:xfrm>
            <a:off x="216024" y="3863950"/>
            <a:ext cx="896448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　温度と活性化状態になるのに必要なエネル</a:t>
            </a:r>
            <a:endParaRPr lang="en-US" altLang="ja-JP" sz="3200" dirty="0">
              <a:latin typeface="+mn-ea"/>
              <a:ea typeface="+mn-ea"/>
            </a:endParaRPr>
          </a:p>
          <a:p>
            <a:pPr eaLnBrk="1" hangingPunct="1"/>
            <a:r>
              <a:rPr lang="ja-JP" altLang="en-US" sz="3200" dirty="0">
                <a:latin typeface="+mn-ea"/>
                <a:ea typeface="+mn-ea"/>
              </a:rPr>
              <a:t>　　ギーの関係性は何か？</a:t>
            </a:r>
            <a:endParaRPr lang="en-US" altLang="ja-JP" sz="3200" dirty="0">
              <a:latin typeface="+mn-ea"/>
              <a:ea typeface="+mn-ea"/>
            </a:endParaRPr>
          </a:p>
        </p:txBody>
      </p:sp>
      <p:sp>
        <p:nvSpPr>
          <p:cNvPr id="8" name="テキスト ボックス 7"/>
          <p:cNvSpPr txBox="1">
            <a:spLocks noChangeArrowheads="1"/>
          </p:cNvSpPr>
          <p:nvPr/>
        </p:nvSpPr>
        <p:spPr bwMode="auto">
          <a:xfrm>
            <a:off x="216024" y="4944070"/>
            <a:ext cx="896448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solidFill>
                  <a:srgbClr val="FF0000"/>
                </a:solidFill>
                <a:latin typeface="+mn-ea"/>
                <a:ea typeface="+mn-ea"/>
              </a:rPr>
              <a:t>○　触媒と活性化状態になるのに必要なエネル</a:t>
            </a:r>
            <a:endParaRPr lang="en-US" altLang="ja-JP" sz="3200" dirty="0">
              <a:solidFill>
                <a:srgbClr val="FF0000"/>
              </a:solidFill>
              <a:latin typeface="+mn-ea"/>
              <a:ea typeface="+mn-ea"/>
            </a:endParaRPr>
          </a:p>
          <a:p>
            <a:pPr eaLnBrk="1" hangingPunct="1"/>
            <a:r>
              <a:rPr lang="ja-JP" altLang="en-US" sz="3200" dirty="0">
                <a:solidFill>
                  <a:srgbClr val="FF0000"/>
                </a:solidFill>
                <a:latin typeface="+mn-ea"/>
                <a:ea typeface="+mn-ea"/>
              </a:rPr>
              <a:t>　　ギーの関係性は何か？</a:t>
            </a:r>
            <a:endParaRPr lang="en-US" altLang="ja-JP" sz="4800" dirty="0">
              <a:solidFill>
                <a:srgbClr val="FF0000"/>
              </a:solidFill>
              <a:latin typeface="+mn-ea"/>
              <a:ea typeface="+mn-ea"/>
            </a:endParaRPr>
          </a:p>
        </p:txBody>
      </p:sp>
      <p:sp>
        <p:nvSpPr>
          <p:cNvPr id="9" name="スライド番号プレースホルダー 1">
            <a:extLst>
              <a:ext uri="{FF2B5EF4-FFF2-40B4-BE49-F238E27FC236}">
                <a16:creationId xmlns:a16="http://schemas.microsoft.com/office/drawing/2014/main" id="{A6FF9273-3D63-4E80-A1D5-AACF4C1B0109}"/>
              </a:ext>
            </a:extLst>
          </p:cNvPr>
          <p:cNvSpPr>
            <a:spLocks noGrp="1"/>
          </p:cNvSpPr>
          <p:nvPr>
            <p:ph type="sldNum" sz="quarter" idx="10"/>
          </p:nvPr>
        </p:nvSpPr>
        <p:spPr>
          <a:xfrm>
            <a:off x="8271024" y="6524628"/>
            <a:ext cx="477440" cy="288925"/>
          </a:xfrm>
        </p:spPr>
        <p:txBody>
          <a:bodyPr/>
          <a:lstStyle/>
          <a:p>
            <a:fld id="{814E8DFD-3C92-42AC-A846-3D6C3AFD6E64}" type="slidenum">
              <a:rPr lang="ja-JP" altLang="en-US" smtClean="0">
                <a:latin typeface="+mn-ea"/>
                <a:ea typeface="+mn-ea"/>
              </a:rPr>
              <a:pPr/>
              <a:t>12</a:t>
            </a:fld>
            <a:endParaRPr lang="ja-JP" altLang="en-US" dirty="0">
              <a:latin typeface="+mn-ea"/>
              <a:ea typeface="+mn-ea"/>
            </a:endParaRPr>
          </a:p>
        </p:txBody>
      </p:sp>
    </p:spTree>
    <p:extLst>
      <p:ext uri="{BB962C8B-B14F-4D97-AF65-F5344CB8AC3E}">
        <p14:creationId xmlns:p14="http://schemas.microsoft.com/office/powerpoint/2010/main" val="2209379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4"/>
          <p:cNvSpPr txBox="1">
            <a:spLocks noChangeArrowheads="1"/>
          </p:cNvSpPr>
          <p:nvPr/>
        </p:nvSpPr>
        <p:spPr bwMode="auto">
          <a:xfrm>
            <a:off x="180081" y="908052"/>
            <a:ext cx="55440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CC9900"/>
                </a:solidFill>
                <a:latin typeface="+mn-ea"/>
                <a:ea typeface="+mn-ea"/>
              </a:rPr>
              <a:t>●　</a:t>
            </a:r>
            <a:r>
              <a:rPr lang="ja-JP" altLang="en-US" sz="3200" b="1" dirty="0">
                <a:latin typeface="+mn-ea"/>
                <a:ea typeface="+mn-ea"/>
              </a:rPr>
              <a:t>触媒と反応経路</a:t>
            </a:r>
            <a:endParaRPr lang="en-US" altLang="ja-JP" sz="3200" b="1" dirty="0">
              <a:latin typeface="+mn-ea"/>
              <a:ea typeface="+mn-ea"/>
            </a:endParaRPr>
          </a:p>
        </p:txBody>
      </p:sp>
      <p:sp>
        <p:nvSpPr>
          <p:cNvPr id="3" name="テキスト ボックス 2"/>
          <p:cNvSpPr txBox="1"/>
          <p:nvPr/>
        </p:nvSpPr>
        <p:spPr>
          <a:xfrm>
            <a:off x="251520" y="1567330"/>
            <a:ext cx="8470589" cy="1077218"/>
          </a:xfrm>
          <a:prstGeom prst="rect">
            <a:avLst/>
          </a:prstGeom>
          <a:noFill/>
        </p:spPr>
        <p:txBody>
          <a:bodyPr wrap="none" rtlCol="0">
            <a:spAutoFit/>
          </a:bodyPr>
          <a:lstStyle/>
          <a:p>
            <a:r>
              <a:rPr lang="ja-JP" altLang="en-US" sz="3200" dirty="0">
                <a:latin typeface="+mn-ea"/>
                <a:ea typeface="+mn-ea"/>
              </a:rPr>
              <a:t>触媒は，反応のしくみを変え，</a:t>
            </a:r>
            <a:r>
              <a:rPr lang="ja-JP" altLang="en-US" sz="3200" dirty="0">
                <a:solidFill>
                  <a:srgbClr val="FF0000"/>
                </a:solidFill>
                <a:latin typeface="+mn-ea"/>
                <a:ea typeface="+mn-ea"/>
              </a:rPr>
              <a:t>活性化エネルギー</a:t>
            </a:r>
            <a:endParaRPr lang="en-US" altLang="ja-JP" sz="3200" dirty="0">
              <a:solidFill>
                <a:srgbClr val="FF0000"/>
              </a:solidFill>
              <a:latin typeface="+mn-ea"/>
              <a:ea typeface="+mn-ea"/>
            </a:endParaRPr>
          </a:p>
          <a:p>
            <a:r>
              <a:rPr lang="ja-JP" altLang="en-US" sz="3200" dirty="0">
                <a:solidFill>
                  <a:srgbClr val="FF0000"/>
                </a:solidFill>
                <a:latin typeface="+mn-ea"/>
                <a:ea typeface="+mn-ea"/>
              </a:rPr>
              <a:t>の低い反応経路をつくり</a:t>
            </a:r>
            <a:r>
              <a:rPr lang="ja-JP" altLang="en-US" sz="3200" dirty="0">
                <a:latin typeface="+mn-ea"/>
                <a:ea typeface="+mn-ea"/>
              </a:rPr>
              <a:t>，反応速度を大きくする</a:t>
            </a:r>
            <a:endParaRPr kumimoji="1" lang="ja-JP" altLang="en-US" sz="4800" dirty="0">
              <a:latin typeface="+mn-ea"/>
              <a:ea typeface="+mn-ea"/>
            </a:endParaRPr>
          </a:p>
        </p:txBody>
      </p:sp>
      <p:pic>
        <p:nvPicPr>
          <p:cNvPr id="2" name="図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520" y="2752911"/>
            <a:ext cx="8632340" cy="2692313"/>
          </a:xfrm>
          <a:prstGeom prst="rect">
            <a:avLst/>
          </a:prstGeom>
        </p:spPr>
      </p:pic>
      <p:sp>
        <p:nvSpPr>
          <p:cNvPr id="4" name="テキスト ボックス 3"/>
          <p:cNvSpPr txBox="1"/>
          <p:nvPr/>
        </p:nvSpPr>
        <p:spPr>
          <a:xfrm>
            <a:off x="72008" y="5301208"/>
            <a:ext cx="9180512" cy="1077218"/>
          </a:xfrm>
          <a:prstGeom prst="rect">
            <a:avLst/>
          </a:prstGeom>
          <a:noFill/>
        </p:spPr>
        <p:txBody>
          <a:bodyPr wrap="square" rtlCol="0">
            <a:spAutoFit/>
          </a:bodyPr>
          <a:lstStyle/>
          <a:p>
            <a:r>
              <a:rPr lang="ja-JP" altLang="en-US" sz="3200" dirty="0">
                <a:latin typeface="+mn-ea"/>
                <a:ea typeface="+mn-ea"/>
              </a:rPr>
              <a:t>触媒は反応の</a:t>
            </a:r>
            <a:r>
              <a:rPr lang="ja-JP" altLang="en-US" sz="3200" dirty="0">
                <a:solidFill>
                  <a:srgbClr val="FF0000"/>
                </a:solidFill>
                <a:latin typeface="+mn-ea"/>
                <a:ea typeface="+mn-ea"/>
              </a:rPr>
              <a:t>活性化エネルギーを小さくし</a:t>
            </a:r>
            <a:r>
              <a:rPr lang="ja-JP" altLang="en-US" sz="3200" dirty="0">
                <a:latin typeface="+mn-ea"/>
                <a:ea typeface="+mn-ea"/>
              </a:rPr>
              <a:t>，</a:t>
            </a:r>
            <a:endParaRPr lang="en-US" altLang="ja-JP" sz="3200" dirty="0">
              <a:latin typeface="+mn-ea"/>
              <a:ea typeface="+mn-ea"/>
            </a:endParaRPr>
          </a:p>
          <a:p>
            <a:r>
              <a:rPr lang="ja-JP" altLang="en-US" sz="3200" dirty="0">
                <a:latin typeface="+mn-ea"/>
                <a:ea typeface="+mn-ea"/>
              </a:rPr>
              <a:t>反応速度を大きくする（ただし，</a:t>
            </a:r>
            <a:r>
              <a:rPr lang="ja-JP" altLang="en-US" sz="3200" dirty="0">
                <a:solidFill>
                  <a:srgbClr val="FF0000"/>
                </a:solidFill>
                <a:latin typeface="+mn-ea"/>
                <a:ea typeface="+mn-ea"/>
              </a:rPr>
              <a:t>反応熱は一定</a:t>
            </a:r>
            <a:r>
              <a:rPr lang="ja-JP" altLang="en-US" sz="3200" dirty="0">
                <a:latin typeface="+mn-ea"/>
                <a:ea typeface="+mn-ea"/>
              </a:rPr>
              <a:t>である）</a:t>
            </a:r>
            <a:endParaRPr kumimoji="1" lang="ja-JP" altLang="en-US" sz="3200" dirty="0">
              <a:latin typeface="+mn-ea"/>
              <a:ea typeface="+mn-ea"/>
            </a:endParaRPr>
          </a:p>
        </p:txBody>
      </p:sp>
      <p:pic>
        <p:nvPicPr>
          <p:cNvPr id="6" name="図 5">
            <a:extLst>
              <a:ext uri="{FF2B5EF4-FFF2-40B4-BE49-F238E27FC236}">
                <a16:creationId xmlns:a16="http://schemas.microsoft.com/office/drawing/2014/main" id="{DE7DE1EB-DEE1-470C-AF47-076FB91EA8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6194" y="3690378"/>
            <a:ext cx="7272808" cy="1343169"/>
          </a:xfrm>
          <a:prstGeom prst="rect">
            <a:avLst/>
          </a:prstGeom>
        </p:spPr>
      </p:pic>
      <p:pic>
        <p:nvPicPr>
          <p:cNvPr id="8" name="図 7">
            <a:extLst>
              <a:ext uri="{FF2B5EF4-FFF2-40B4-BE49-F238E27FC236}">
                <a16:creationId xmlns:a16="http://schemas.microsoft.com/office/drawing/2014/main" id="{2C13D6CB-0F02-4EDC-9807-9D2A7425879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17092" y="3678948"/>
            <a:ext cx="2614857" cy="1053206"/>
          </a:xfrm>
          <a:prstGeom prst="rect">
            <a:avLst/>
          </a:prstGeom>
        </p:spPr>
      </p:pic>
      <p:sp>
        <p:nvSpPr>
          <p:cNvPr id="9" name="スライド番号プレースホルダー 1">
            <a:extLst>
              <a:ext uri="{FF2B5EF4-FFF2-40B4-BE49-F238E27FC236}">
                <a16:creationId xmlns:a16="http://schemas.microsoft.com/office/drawing/2014/main" id="{8E287719-9259-4C2C-8BEC-E5DF1EC5DFA5}"/>
              </a:ext>
            </a:extLst>
          </p:cNvPr>
          <p:cNvSpPr>
            <a:spLocks noGrp="1"/>
          </p:cNvSpPr>
          <p:nvPr>
            <p:ph type="sldNum" sz="quarter" idx="10"/>
          </p:nvPr>
        </p:nvSpPr>
        <p:spPr>
          <a:xfrm>
            <a:off x="8271024" y="6524628"/>
            <a:ext cx="477440" cy="288925"/>
          </a:xfrm>
        </p:spPr>
        <p:txBody>
          <a:bodyPr/>
          <a:lstStyle/>
          <a:p>
            <a:fld id="{814E8DFD-3C92-42AC-A846-3D6C3AFD6E64}" type="slidenum">
              <a:rPr lang="ja-JP" altLang="en-US" smtClean="0">
                <a:latin typeface="+mn-ea"/>
                <a:ea typeface="+mn-ea"/>
              </a:rPr>
              <a:pPr/>
              <a:t>13</a:t>
            </a:fld>
            <a:endParaRPr lang="ja-JP" altLang="en-US" dirty="0">
              <a:latin typeface="+mn-ea"/>
              <a:ea typeface="+mn-ea"/>
            </a:endParaRPr>
          </a:p>
        </p:txBody>
      </p:sp>
    </p:spTree>
    <p:extLst>
      <p:ext uri="{BB962C8B-B14F-4D97-AF65-F5344CB8AC3E}">
        <p14:creationId xmlns:p14="http://schemas.microsoft.com/office/powerpoint/2010/main" val="1546202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p>
            <a:fld id="{814E8DFD-3C92-42AC-A846-3D6C3AFD6E64}" type="slidenum">
              <a:rPr lang="ja-JP" altLang="en-US" smtClean="0">
                <a:latin typeface="+mn-ea"/>
                <a:ea typeface="+mn-ea"/>
              </a:rPr>
              <a:pPr/>
              <a:t>14</a:t>
            </a:fld>
            <a:endParaRPr lang="ja-JP" altLang="en-US" dirty="0">
              <a:latin typeface="+mn-ea"/>
              <a:ea typeface="+mn-ea"/>
            </a:endParaRPr>
          </a:p>
        </p:txBody>
      </p:sp>
      <p:sp>
        <p:nvSpPr>
          <p:cNvPr id="4" name="テキスト ボックス 3"/>
          <p:cNvSpPr txBox="1"/>
          <p:nvPr/>
        </p:nvSpPr>
        <p:spPr>
          <a:xfrm>
            <a:off x="366505" y="3987061"/>
            <a:ext cx="8701295" cy="954107"/>
          </a:xfrm>
          <a:prstGeom prst="rect">
            <a:avLst/>
          </a:prstGeom>
          <a:noFill/>
        </p:spPr>
        <p:txBody>
          <a:bodyPr wrap="square" rtlCol="0">
            <a:spAutoFit/>
          </a:bodyPr>
          <a:lstStyle/>
          <a:p>
            <a:r>
              <a:rPr lang="en-US" altLang="ja-JP" sz="2800" dirty="0">
                <a:latin typeface="+mn-ea"/>
                <a:ea typeface="+mn-ea"/>
              </a:rPr>
              <a:t>※</a:t>
            </a:r>
            <a:r>
              <a:rPr lang="ja-JP" altLang="en-US" sz="2800" dirty="0">
                <a:latin typeface="+mn-ea"/>
                <a:ea typeface="+mn-ea"/>
              </a:rPr>
              <a:t>触媒の種類が異なる場合は，反応経路が異なるため，</a:t>
            </a:r>
            <a:endParaRPr lang="en-US" altLang="ja-JP" sz="2800" dirty="0">
              <a:latin typeface="+mn-ea"/>
              <a:ea typeface="+mn-ea"/>
            </a:endParaRPr>
          </a:p>
          <a:p>
            <a:r>
              <a:rPr lang="en-US" altLang="ja-JP" sz="2800" dirty="0">
                <a:latin typeface="+mn-ea"/>
                <a:ea typeface="+mn-ea"/>
              </a:rPr>
              <a:t>    </a:t>
            </a:r>
            <a:r>
              <a:rPr lang="ja-JP" altLang="en-US" sz="2800" dirty="0">
                <a:latin typeface="+mn-ea"/>
                <a:ea typeface="+mn-ea"/>
              </a:rPr>
              <a:t>違う反応が起こることがある</a:t>
            </a:r>
            <a:endParaRPr kumimoji="1" lang="ja-JP" altLang="en-US" sz="2800" dirty="0">
              <a:latin typeface="+mn-ea"/>
              <a:ea typeface="+mn-ea"/>
            </a:endParaRPr>
          </a:p>
        </p:txBody>
      </p:sp>
      <p:sp>
        <p:nvSpPr>
          <p:cNvPr id="5" name="テキスト ボックス 4"/>
          <p:cNvSpPr txBox="1"/>
          <p:nvPr/>
        </p:nvSpPr>
        <p:spPr>
          <a:xfrm>
            <a:off x="251520" y="4994012"/>
            <a:ext cx="3262432" cy="523220"/>
          </a:xfrm>
          <a:prstGeom prst="rect">
            <a:avLst/>
          </a:prstGeom>
          <a:noFill/>
        </p:spPr>
        <p:txBody>
          <a:bodyPr wrap="none" rtlCol="0">
            <a:spAutoFit/>
          </a:bodyPr>
          <a:lstStyle/>
          <a:p>
            <a:r>
              <a:rPr lang="ja-JP" altLang="en-US" sz="2800" dirty="0">
                <a:latin typeface="+mn-ea"/>
                <a:ea typeface="+mn-ea"/>
              </a:rPr>
              <a:t>例</a:t>
            </a:r>
            <a:r>
              <a:rPr lang="en-US" altLang="ja-JP" sz="2800" dirty="0">
                <a:latin typeface="+mn-ea"/>
                <a:ea typeface="+mn-ea"/>
              </a:rPr>
              <a:t>)</a:t>
            </a:r>
            <a:r>
              <a:rPr lang="ja-JP" altLang="en-US" sz="2800" dirty="0">
                <a:latin typeface="+mn-ea"/>
                <a:ea typeface="+mn-ea"/>
              </a:rPr>
              <a:t> ギ酸の分解反応</a:t>
            </a:r>
            <a:endParaRPr lang="en-US" altLang="ja-JP" sz="2800" dirty="0">
              <a:latin typeface="+mn-ea"/>
              <a:ea typeface="+mn-ea"/>
            </a:endParaRPr>
          </a:p>
        </p:txBody>
      </p:sp>
      <p:grpSp>
        <p:nvGrpSpPr>
          <p:cNvPr id="24" name="グループ化 23">
            <a:extLst>
              <a:ext uri="{FF2B5EF4-FFF2-40B4-BE49-F238E27FC236}">
                <a16:creationId xmlns:a16="http://schemas.microsoft.com/office/drawing/2014/main" id="{6D2AA937-D4CC-464F-A529-261711B1A999}"/>
              </a:ext>
            </a:extLst>
          </p:cNvPr>
          <p:cNvGrpSpPr/>
          <p:nvPr/>
        </p:nvGrpSpPr>
        <p:grpSpPr>
          <a:xfrm>
            <a:off x="2666831" y="4794250"/>
            <a:ext cx="6262757" cy="1645749"/>
            <a:chOff x="994847" y="4977017"/>
            <a:chExt cx="6262757" cy="1645749"/>
          </a:xfrm>
        </p:grpSpPr>
        <p:sp>
          <p:nvSpPr>
            <p:cNvPr id="7" name="テキスト ボックス 6">
              <a:extLst>
                <a:ext uri="{FF2B5EF4-FFF2-40B4-BE49-F238E27FC236}">
                  <a16:creationId xmlns:a16="http://schemas.microsoft.com/office/drawing/2014/main" id="{52F40C68-A4B2-4BC9-81F0-8AF544A84B1C}"/>
                </a:ext>
              </a:extLst>
            </p:cNvPr>
            <p:cNvSpPr txBox="1"/>
            <p:nvPr/>
          </p:nvSpPr>
          <p:spPr>
            <a:xfrm>
              <a:off x="994847" y="5592525"/>
              <a:ext cx="1737976" cy="646331"/>
            </a:xfrm>
            <a:prstGeom prst="rect">
              <a:avLst/>
            </a:prstGeom>
            <a:noFill/>
          </p:spPr>
          <p:txBody>
            <a:bodyPr wrap="none" rtlCol="0">
              <a:spAutoFit/>
            </a:bodyPr>
            <a:lstStyle/>
            <a:p>
              <a:r>
                <a:rPr lang="en-US" altLang="ja-JP" sz="3600" dirty="0">
                  <a:latin typeface="+mn-ea"/>
                  <a:ea typeface="+mn-ea"/>
                </a:rPr>
                <a:t>HCOOH</a:t>
              </a:r>
            </a:p>
          </p:txBody>
        </p:sp>
        <p:sp>
          <p:nvSpPr>
            <p:cNvPr id="8" name="テキスト ボックス 7">
              <a:extLst>
                <a:ext uri="{FF2B5EF4-FFF2-40B4-BE49-F238E27FC236}">
                  <a16:creationId xmlns:a16="http://schemas.microsoft.com/office/drawing/2014/main" id="{04F810A2-D904-4590-8A0C-5FAD97C502F0}"/>
                </a:ext>
              </a:extLst>
            </p:cNvPr>
            <p:cNvSpPr txBox="1"/>
            <p:nvPr/>
          </p:nvSpPr>
          <p:spPr>
            <a:xfrm>
              <a:off x="5081642" y="5177123"/>
              <a:ext cx="1883849" cy="646331"/>
            </a:xfrm>
            <a:prstGeom prst="rect">
              <a:avLst/>
            </a:prstGeom>
            <a:noFill/>
          </p:spPr>
          <p:txBody>
            <a:bodyPr wrap="none" rtlCol="0">
              <a:spAutoFit/>
            </a:bodyPr>
            <a:lstStyle/>
            <a:p>
              <a:r>
                <a:rPr lang="en-US" altLang="ja-JP" sz="3600" dirty="0">
                  <a:latin typeface="+mn-ea"/>
                  <a:ea typeface="+mn-ea"/>
                </a:rPr>
                <a:t>H</a:t>
              </a:r>
              <a:r>
                <a:rPr lang="en-US" altLang="ja-JP" sz="3600" baseline="-25000" dirty="0">
                  <a:latin typeface="+mn-ea"/>
                  <a:ea typeface="+mn-ea"/>
                </a:rPr>
                <a:t>2</a:t>
              </a:r>
              <a:r>
                <a:rPr lang="ja-JP" altLang="en-US" sz="3600" dirty="0">
                  <a:latin typeface="+mn-ea"/>
                  <a:ea typeface="+mn-ea"/>
                </a:rPr>
                <a:t>＋</a:t>
              </a:r>
              <a:r>
                <a:rPr lang="en-US" altLang="ja-JP" sz="3600" dirty="0">
                  <a:latin typeface="+mn-ea"/>
                  <a:ea typeface="+mn-ea"/>
                </a:rPr>
                <a:t>CO</a:t>
              </a:r>
              <a:r>
                <a:rPr lang="en-US" altLang="ja-JP" sz="3600" baseline="-25000" dirty="0">
                  <a:latin typeface="+mn-ea"/>
                  <a:ea typeface="+mn-ea"/>
                </a:rPr>
                <a:t>2</a:t>
              </a:r>
            </a:p>
          </p:txBody>
        </p:sp>
        <p:sp>
          <p:nvSpPr>
            <p:cNvPr id="9" name="テキスト ボックス 8">
              <a:extLst>
                <a:ext uri="{FF2B5EF4-FFF2-40B4-BE49-F238E27FC236}">
                  <a16:creationId xmlns:a16="http://schemas.microsoft.com/office/drawing/2014/main" id="{70FD11E6-51C5-46CD-B7BE-FF0B8EE81306}"/>
                </a:ext>
              </a:extLst>
            </p:cNvPr>
            <p:cNvSpPr txBox="1"/>
            <p:nvPr/>
          </p:nvSpPr>
          <p:spPr>
            <a:xfrm>
              <a:off x="5123686" y="5976435"/>
              <a:ext cx="2133918" cy="646331"/>
            </a:xfrm>
            <a:prstGeom prst="rect">
              <a:avLst/>
            </a:prstGeom>
            <a:noFill/>
          </p:spPr>
          <p:txBody>
            <a:bodyPr wrap="none" rtlCol="0">
              <a:spAutoFit/>
            </a:bodyPr>
            <a:lstStyle/>
            <a:p>
              <a:r>
                <a:rPr lang="en-US" altLang="ja-JP" sz="3600" dirty="0">
                  <a:latin typeface="+mn-ea"/>
                  <a:ea typeface="+mn-ea"/>
                </a:rPr>
                <a:t>H</a:t>
              </a:r>
              <a:r>
                <a:rPr lang="en-US" altLang="ja-JP" sz="3600" baseline="-25000" dirty="0">
                  <a:latin typeface="+mn-ea"/>
                  <a:ea typeface="+mn-ea"/>
                </a:rPr>
                <a:t>2</a:t>
              </a:r>
              <a:r>
                <a:rPr lang="en-US" altLang="ja-JP" sz="3600" dirty="0">
                  <a:latin typeface="+mn-ea"/>
                  <a:ea typeface="+mn-ea"/>
                </a:rPr>
                <a:t>O</a:t>
              </a:r>
              <a:r>
                <a:rPr lang="ja-JP" altLang="en-US" sz="3600" dirty="0">
                  <a:latin typeface="+mn-ea"/>
                  <a:ea typeface="+mn-ea"/>
                </a:rPr>
                <a:t>＋</a:t>
              </a:r>
              <a:r>
                <a:rPr lang="en-US" altLang="ja-JP" sz="3600" dirty="0">
                  <a:latin typeface="+mn-ea"/>
                  <a:ea typeface="+mn-ea"/>
                </a:rPr>
                <a:t>CO</a:t>
              </a:r>
            </a:p>
          </p:txBody>
        </p:sp>
        <p:cxnSp>
          <p:nvCxnSpPr>
            <p:cNvPr id="11" name="直線コネクタ 10">
              <a:extLst>
                <a:ext uri="{FF2B5EF4-FFF2-40B4-BE49-F238E27FC236}">
                  <a16:creationId xmlns:a16="http://schemas.microsoft.com/office/drawing/2014/main" id="{D44BAE5A-B9FC-4DD3-AAD2-DC78731C66B4}"/>
                </a:ext>
              </a:extLst>
            </p:cNvPr>
            <p:cNvCxnSpPr>
              <a:cxnSpLocks/>
            </p:cNvCxnSpPr>
            <p:nvPr/>
          </p:nvCxnSpPr>
          <p:spPr>
            <a:xfrm>
              <a:off x="2738129" y="5958977"/>
              <a:ext cx="365346" cy="0"/>
            </a:xfrm>
            <a:prstGeom prst="line">
              <a:avLst/>
            </a:prstGeom>
            <a:ln w="28575"/>
            <a:effectLst/>
          </p:spPr>
          <p:style>
            <a:lnRef idx="2">
              <a:schemeClr val="dk1"/>
            </a:lnRef>
            <a:fillRef idx="0">
              <a:schemeClr val="dk1"/>
            </a:fillRef>
            <a:effectRef idx="1">
              <a:schemeClr val="dk1"/>
            </a:effectRef>
            <a:fontRef idx="minor">
              <a:schemeClr val="tx1"/>
            </a:fontRef>
          </p:style>
        </p:cxnSp>
        <p:cxnSp>
          <p:nvCxnSpPr>
            <p:cNvPr id="14" name="直線コネクタ 13">
              <a:extLst>
                <a:ext uri="{FF2B5EF4-FFF2-40B4-BE49-F238E27FC236}">
                  <a16:creationId xmlns:a16="http://schemas.microsoft.com/office/drawing/2014/main" id="{EE10F91B-7B67-4E5E-9F18-D3D2C533F056}"/>
                </a:ext>
              </a:extLst>
            </p:cNvPr>
            <p:cNvCxnSpPr>
              <a:cxnSpLocks/>
            </p:cNvCxnSpPr>
            <p:nvPr/>
          </p:nvCxnSpPr>
          <p:spPr>
            <a:xfrm>
              <a:off x="3099096" y="5555651"/>
              <a:ext cx="0" cy="792088"/>
            </a:xfrm>
            <a:prstGeom prst="line">
              <a:avLst/>
            </a:prstGeom>
            <a:ln w="28575"/>
            <a:effectLst/>
          </p:spPr>
          <p:style>
            <a:lnRef idx="2">
              <a:schemeClr val="dk1"/>
            </a:lnRef>
            <a:fillRef idx="0">
              <a:schemeClr val="dk1"/>
            </a:fillRef>
            <a:effectRef idx="1">
              <a:schemeClr val="dk1"/>
            </a:effectRef>
            <a:fontRef idx="minor">
              <a:schemeClr val="tx1"/>
            </a:fontRef>
          </p:style>
        </p:cxnSp>
        <p:cxnSp>
          <p:nvCxnSpPr>
            <p:cNvPr id="18" name="直線矢印コネクタ 17">
              <a:extLst>
                <a:ext uri="{FF2B5EF4-FFF2-40B4-BE49-F238E27FC236}">
                  <a16:creationId xmlns:a16="http://schemas.microsoft.com/office/drawing/2014/main" id="{A712F253-2773-43E3-B9E6-A5145FF0E00F}"/>
                </a:ext>
              </a:extLst>
            </p:cNvPr>
            <p:cNvCxnSpPr/>
            <p:nvPr/>
          </p:nvCxnSpPr>
          <p:spPr>
            <a:xfrm>
              <a:off x="3099096" y="5555651"/>
              <a:ext cx="2015297" cy="0"/>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19" name="直線矢印コネクタ 18">
              <a:extLst>
                <a:ext uri="{FF2B5EF4-FFF2-40B4-BE49-F238E27FC236}">
                  <a16:creationId xmlns:a16="http://schemas.microsoft.com/office/drawing/2014/main" id="{223B73D4-09BD-4080-B9F3-9CA93564B7F0}"/>
                </a:ext>
              </a:extLst>
            </p:cNvPr>
            <p:cNvCxnSpPr/>
            <p:nvPr/>
          </p:nvCxnSpPr>
          <p:spPr>
            <a:xfrm>
              <a:off x="3099096" y="6347739"/>
              <a:ext cx="2015297" cy="0"/>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
          <p:nvSpPr>
            <p:cNvPr id="20" name="テキスト ボックス 19">
              <a:extLst>
                <a:ext uri="{FF2B5EF4-FFF2-40B4-BE49-F238E27FC236}">
                  <a16:creationId xmlns:a16="http://schemas.microsoft.com/office/drawing/2014/main" id="{7C835B4A-7D04-4AEB-A926-BEB62C011F8D}"/>
                </a:ext>
              </a:extLst>
            </p:cNvPr>
            <p:cNvSpPr txBox="1"/>
            <p:nvPr/>
          </p:nvSpPr>
          <p:spPr>
            <a:xfrm>
              <a:off x="3215510" y="4977017"/>
              <a:ext cx="1859805" cy="461665"/>
            </a:xfrm>
            <a:prstGeom prst="rect">
              <a:avLst/>
            </a:prstGeom>
            <a:noFill/>
          </p:spPr>
          <p:txBody>
            <a:bodyPr wrap="none" rtlCol="0">
              <a:spAutoFit/>
            </a:bodyPr>
            <a:lstStyle/>
            <a:p>
              <a:r>
                <a:rPr lang="en-US" altLang="ja-JP" sz="3600" baseline="-25000" dirty="0">
                  <a:latin typeface="+mn-ea"/>
                  <a:ea typeface="+mn-ea"/>
                </a:rPr>
                <a:t>Ni</a:t>
              </a:r>
              <a:r>
                <a:rPr lang="ja-JP" altLang="en-US" sz="3600" baseline="-25000" dirty="0">
                  <a:latin typeface="+mn-ea"/>
                  <a:ea typeface="+mn-ea"/>
                </a:rPr>
                <a:t>または</a:t>
              </a:r>
              <a:r>
                <a:rPr lang="en-US" altLang="ja-JP" sz="3600" baseline="-25000" dirty="0" err="1">
                  <a:latin typeface="+mn-ea"/>
                  <a:ea typeface="+mn-ea"/>
                </a:rPr>
                <a:t>ZnO</a:t>
              </a:r>
              <a:endParaRPr lang="en-US" altLang="ja-JP" sz="3600" baseline="-25000" dirty="0">
                <a:latin typeface="+mn-ea"/>
                <a:ea typeface="+mn-ea"/>
              </a:endParaRPr>
            </a:p>
          </p:txBody>
        </p:sp>
        <p:sp>
          <p:nvSpPr>
            <p:cNvPr id="21" name="テキスト ボックス 20">
              <a:extLst>
                <a:ext uri="{FF2B5EF4-FFF2-40B4-BE49-F238E27FC236}">
                  <a16:creationId xmlns:a16="http://schemas.microsoft.com/office/drawing/2014/main" id="{DD6E1172-CA76-4D1B-BF65-F577C7CB0ACC}"/>
                </a:ext>
              </a:extLst>
            </p:cNvPr>
            <p:cNvSpPr txBox="1"/>
            <p:nvPr/>
          </p:nvSpPr>
          <p:spPr>
            <a:xfrm>
              <a:off x="3112768" y="5753521"/>
              <a:ext cx="2103461" cy="461665"/>
            </a:xfrm>
            <a:prstGeom prst="rect">
              <a:avLst/>
            </a:prstGeom>
            <a:noFill/>
          </p:spPr>
          <p:txBody>
            <a:bodyPr wrap="none" rtlCol="0">
              <a:spAutoFit/>
            </a:bodyPr>
            <a:lstStyle/>
            <a:p>
              <a:r>
                <a:rPr lang="en-US" altLang="ja-JP" sz="3600" baseline="-25000" dirty="0">
                  <a:latin typeface="+mn-ea"/>
                  <a:ea typeface="+mn-ea"/>
                </a:rPr>
                <a:t>H</a:t>
              </a:r>
              <a:r>
                <a:rPr lang="en-US" altLang="ja-JP" sz="2400" baseline="10000" dirty="0">
                  <a:latin typeface="+mn-ea"/>
                  <a:ea typeface="+mn-ea"/>
                </a:rPr>
                <a:t>+</a:t>
              </a:r>
              <a:r>
                <a:rPr lang="ja-JP" altLang="en-US" sz="3600" baseline="-25000" dirty="0">
                  <a:latin typeface="+mn-ea"/>
                  <a:ea typeface="+mn-ea"/>
                </a:rPr>
                <a:t>または</a:t>
              </a:r>
              <a:r>
                <a:rPr lang="en-US" altLang="ja-JP" sz="3600" baseline="-25000" dirty="0">
                  <a:latin typeface="+mn-ea"/>
                  <a:ea typeface="+mn-ea"/>
                </a:rPr>
                <a:t>Al</a:t>
              </a:r>
              <a:r>
                <a:rPr lang="en-US" altLang="ja-JP" sz="2400" baseline="-40000" dirty="0">
                  <a:latin typeface="+mn-ea"/>
                  <a:ea typeface="+mn-ea"/>
                </a:rPr>
                <a:t>2</a:t>
              </a:r>
              <a:r>
                <a:rPr lang="en-US" altLang="ja-JP" sz="3600" baseline="-25000" dirty="0">
                  <a:latin typeface="+mn-ea"/>
                  <a:ea typeface="+mn-ea"/>
                </a:rPr>
                <a:t>O</a:t>
              </a:r>
              <a:r>
                <a:rPr lang="en-US" altLang="ja-JP" sz="2400" baseline="-40000" dirty="0">
                  <a:latin typeface="+mn-ea"/>
                  <a:ea typeface="+mn-ea"/>
                </a:rPr>
                <a:t>3</a:t>
              </a:r>
              <a:endParaRPr lang="en-US" altLang="ja-JP" sz="3600" baseline="-40000" dirty="0">
                <a:latin typeface="+mn-ea"/>
                <a:ea typeface="+mn-ea"/>
              </a:endParaRPr>
            </a:p>
          </p:txBody>
        </p:sp>
      </p:grpSp>
      <p:sp>
        <p:nvSpPr>
          <p:cNvPr id="16" name="テキスト ボックス 4">
            <a:extLst>
              <a:ext uri="{FF2B5EF4-FFF2-40B4-BE49-F238E27FC236}">
                <a16:creationId xmlns:a16="http://schemas.microsoft.com/office/drawing/2014/main" id="{5800AB3A-CA84-4B77-A272-2E0166D73D7F}"/>
              </a:ext>
            </a:extLst>
          </p:cNvPr>
          <p:cNvSpPr txBox="1">
            <a:spLocks noChangeArrowheads="1"/>
          </p:cNvSpPr>
          <p:nvPr/>
        </p:nvSpPr>
        <p:spPr bwMode="auto">
          <a:xfrm>
            <a:off x="180081" y="908052"/>
            <a:ext cx="55440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CC9900"/>
                </a:solidFill>
                <a:latin typeface="+mn-ea"/>
                <a:ea typeface="+mn-ea"/>
              </a:rPr>
              <a:t>●　</a:t>
            </a:r>
            <a:r>
              <a:rPr lang="ja-JP" altLang="en-US" sz="3200" b="1" dirty="0">
                <a:latin typeface="+mn-ea"/>
                <a:ea typeface="+mn-ea"/>
              </a:rPr>
              <a:t>触媒と反応経路</a:t>
            </a:r>
            <a:endParaRPr lang="en-US" altLang="ja-JP" sz="3200" b="1" dirty="0">
              <a:latin typeface="+mn-ea"/>
              <a:ea typeface="+mn-ea"/>
            </a:endParaRPr>
          </a:p>
        </p:txBody>
      </p:sp>
      <p:pic>
        <p:nvPicPr>
          <p:cNvPr id="6" name="図 5">
            <a:extLst>
              <a:ext uri="{FF2B5EF4-FFF2-40B4-BE49-F238E27FC236}">
                <a16:creationId xmlns:a16="http://schemas.microsoft.com/office/drawing/2014/main" id="{7090B908-6EF4-47E4-A959-583E6B3AF88C}"/>
              </a:ext>
            </a:extLst>
          </p:cNvPr>
          <p:cNvPicPr>
            <a:picLocks noChangeAspect="1"/>
          </p:cNvPicPr>
          <p:nvPr/>
        </p:nvPicPr>
        <p:blipFill>
          <a:blip r:embed="rId2"/>
          <a:stretch>
            <a:fillRect/>
          </a:stretch>
        </p:blipFill>
        <p:spPr>
          <a:xfrm>
            <a:off x="468946" y="1477224"/>
            <a:ext cx="8247680" cy="2513182"/>
          </a:xfrm>
          <a:prstGeom prst="rect">
            <a:avLst/>
          </a:prstGeom>
        </p:spPr>
      </p:pic>
    </p:spTree>
    <p:extLst>
      <p:ext uri="{BB962C8B-B14F-4D97-AF65-F5344CB8AC3E}">
        <p14:creationId xmlns:p14="http://schemas.microsoft.com/office/powerpoint/2010/main" val="670088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03BFFAEF-6397-41F8-A5D9-AC9E1767F0E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221" y="3789040"/>
            <a:ext cx="2111831" cy="2722337"/>
          </a:xfrm>
          <a:prstGeom prst="rect">
            <a:avLst/>
          </a:prstGeom>
        </p:spPr>
      </p:pic>
      <p:sp>
        <p:nvSpPr>
          <p:cNvPr id="14" name="テキスト ボックス 4"/>
          <p:cNvSpPr txBox="1">
            <a:spLocks noChangeArrowheads="1"/>
          </p:cNvSpPr>
          <p:nvPr/>
        </p:nvSpPr>
        <p:spPr bwMode="auto">
          <a:xfrm>
            <a:off x="180081" y="908052"/>
            <a:ext cx="55440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CC9900"/>
                </a:solidFill>
                <a:latin typeface="+mn-ea"/>
                <a:ea typeface="+mn-ea"/>
              </a:rPr>
              <a:t>●　</a:t>
            </a:r>
            <a:r>
              <a:rPr lang="ja-JP" altLang="en-US" sz="3200" b="1" dirty="0">
                <a:latin typeface="+mn-ea"/>
                <a:ea typeface="+mn-ea"/>
              </a:rPr>
              <a:t>固体の触媒の働き</a:t>
            </a:r>
            <a:endParaRPr lang="en-US" altLang="ja-JP" sz="3200" b="1" dirty="0">
              <a:latin typeface="+mn-ea"/>
              <a:ea typeface="+mn-ea"/>
            </a:endParaRPr>
          </a:p>
        </p:txBody>
      </p:sp>
      <p:sp>
        <p:nvSpPr>
          <p:cNvPr id="3" name="テキスト ボックス 2"/>
          <p:cNvSpPr txBox="1"/>
          <p:nvPr/>
        </p:nvSpPr>
        <p:spPr>
          <a:xfrm>
            <a:off x="754500" y="1495816"/>
            <a:ext cx="5509842" cy="646331"/>
          </a:xfrm>
          <a:prstGeom prst="rect">
            <a:avLst/>
          </a:prstGeom>
          <a:noFill/>
        </p:spPr>
        <p:txBody>
          <a:bodyPr wrap="none" rtlCol="0">
            <a:spAutoFit/>
          </a:bodyPr>
          <a:lstStyle/>
          <a:p>
            <a:r>
              <a:rPr lang="ja-JP" altLang="en-US" sz="3200" dirty="0">
                <a:latin typeface="+mn-ea"/>
                <a:ea typeface="+mn-ea"/>
              </a:rPr>
              <a:t>例</a:t>
            </a:r>
            <a:r>
              <a:rPr lang="en-US" altLang="ja-JP" sz="3200" dirty="0">
                <a:latin typeface="+mn-ea"/>
                <a:ea typeface="+mn-ea"/>
              </a:rPr>
              <a:t>)</a:t>
            </a:r>
            <a:r>
              <a:rPr lang="ja-JP" altLang="en-US" sz="3200" dirty="0">
                <a:latin typeface="+mn-ea"/>
                <a:ea typeface="+mn-ea"/>
              </a:rPr>
              <a:t>　</a:t>
            </a:r>
            <a:r>
              <a:rPr lang="en-US" altLang="ja-JP" sz="3600" dirty="0">
                <a:latin typeface="+mn-ea"/>
                <a:ea typeface="+mn-ea"/>
              </a:rPr>
              <a:t>2CO</a:t>
            </a:r>
            <a:r>
              <a:rPr lang="ja-JP" altLang="en-US" sz="3600" dirty="0">
                <a:latin typeface="+mn-ea"/>
                <a:ea typeface="+mn-ea"/>
              </a:rPr>
              <a:t>＋</a:t>
            </a:r>
            <a:r>
              <a:rPr lang="en-US" altLang="ja-JP" sz="3600" dirty="0">
                <a:latin typeface="+mn-ea"/>
                <a:ea typeface="+mn-ea"/>
              </a:rPr>
              <a:t>O</a:t>
            </a:r>
            <a:r>
              <a:rPr lang="en-US" altLang="ja-JP" sz="3600" baseline="-25000" dirty="0">
                <a:latin typeface="+mn-ea"/>
                <a:ea typeface="+mn-ea"/>
              </a:rPr>
              <a:t>2</a:t>
            </a:r>
            <a:r>
              <a:rPr lang="en-US" altLang="ja-JP" sz="3600" dirty="0">
                <a:latin typeface="+mn-ea"/>
                <a:ea typeface="+mn-ea"/>
              </a:rPr>
              <a:t>→2CO</a:t>
            </a:r>
            <a:r>
              <a:rPr lang="en-US" altLang="ja-JP" sz="3600" baseline="-25000" dirty="0">
                <a:latin typeface="+mn-ea"/>
                <a:ea typeface="+mn-ea"/>
              </a:rPr>
              <a:t>2</a:t>
            </a:r>
            <a:r>
              <a:rPr lang="ja-JP" altLang="en-US" sz="3200" dirty="0">
                <a:latin typeface="+mn-ea"/>
                <a:ea typeface="+mn-ea"/>
              </a:rPr>
              <a:t>の反応</a:t>
            </a:r>
            <a:endParaRPr lang="en-US" altLang="ja-JP" sz="4800" dirty="0">
              <a:solidFill>
                <a:srgbClr val="FF0000"/>
              </a:solidFill>
              <a:latin typeface="+mn-ea"/>
              <a:ea typeface="+mn-ea"/>
            </a:endParaRPr>
          </a:p>
        </p:txBody>
      </p:sp>
      <p:sp>
        <p:nvSpPr>
          <p:cNvPr id="4" name="テキスト ボックス 3"/>
          <p:cNvSpPr txBox="1"/>
          <p:nvPr/>
        </p:nvSpPr>
        <p:spPr>
          <a:xfrm>
            <a:off x="394895" y="2156663"/>
            <a:ext cx="8353569" cy="1200329"/>
          </a:xfrm>
          <a:prstGeom prst="rect">
            <a:avLst/>
          </a:prstGeom>
          <a:noFill/>
        </p:spPr>
        <p:txBody>
          <a:bodyPr wrap="none" rtlCol="0">
            <a:spAutoFit/>
          </a:bodyPr>
          <a:lstStyle/>
          <a:p>
            <a:r>
              <a:rPr lang="en-US" altLang="ja-JP" sz="3600" dirty="0">
                <a:latin typeface="+mn-ea"/>
              </a:rPr>
              <a:t>CO</a:t>
            </a:r>
            <a:r>
              <a:rPr lang="ja-JP" altLang="en-US" sz="3200" dirty="0">
                <a:latin typeface="+mn-ea"/>
                <a:ea typeface="+mn-ea"/>
              </a:rPr>
              <a:t>と</a:t>
            </a:r>
            <a:r>
              <a:rPr lang="en-US" altLang="ja-JP" sz="3600" dirty="0">
                <a:latin typeface="+mn-ea"/>
              </a:rPr>
              <a:t>O</a:t>
            </a:r>
            <a:r>
              <a:rPr lang="en-US" altLang="ja-JP" sz="3600" baseline="-25000" dirty="0">
                <a:latin typeface="+mn-ea"/>
              </a:rPr>
              <a:t>2</a:t>
            </a:r>
            <a:r>
              <a:rPr lang="ja-JP" altLang="en-US" sz="3200" dirty="0">
                <a:latin typeface="+mn-ea"/>
                <a:ea typeface="+mn-ea"/>
              </a:rPr>
              <a:t>を室温で混合しても</a:t>
            </a:r>
            <a:r>
              <a:rPr lang="en-US" altLang="ja-JP" sz="3600" dirty="0">
                <a:latin typeface="+mn-ea"/>
              </a:rPr>
              <a:t>CO</a:t>
            </a:r>
            <a:r>
              <a:rPr lang="en-US" altLang="ja-JP" sz="3600" baseline="-25000" dirty="0">
                <a:latin typeface="+mn-ea"/>
              </a:rPr>
              <a:t>2</a:t>
            </a:r>
            <a:r>
              <a:rPr lang="ja-JP" altLang="en-US" sz="3200" dirty="0">
                <a:latin typeface="+mn-ea"/>
                <a:ea typeface="+mn-ea"/>
              </a:rPr>
              <a:t>は生じないが，</a:t>
            </a:r>
            <a:endParaRPr lang="en-US" altLang="ja-JP" sz="3200" dirty="0">
              <a:latin typeface="+mn-ea"/>
              <a:ea typeface="+mn-ea"/>
            </a:endParaRPr>
          </a:p>
          <a:p>
            <a:r>
              <a:rPr lang="ja-JP" altLang="en-US" sz="3200" dirty="0">
                <a:latin typeface="+mn-ea"/>
                <a:ea typeface="+mn-ea"/>
              </a:rPr>
              <a:t>これに</a:t>
            </a:r>
            <a:r>
              <a:rPr lang="ja-JP" altLang="en-US" sz="3200" dirty="0">
                <a:solidFill>
                  <a:srgbClr val="FF0000"/>
                </a:solidFill>
                <a:latin typeface="+mn-ea"/>
                <a:ea typeface="+mn-ea"/>
              </a:rPr>
              <a:t>白金触媒</a:t>
            </a:r>
            <a:r>
              <a:rPr lang="ja-JP" altLang="en-US" sz="3200" dirty="0">
                <a:latin typeface="+mn-ea"/>
                <a:ea typeface="+mn-ea"/>
              </a:rPr>
              <a:t>を加えると</a:t>
            </a:r>
            <a:r>
              <a:rPr lang="en-US" altLang="ja-JP" sz="3600" dirty="0">
                <a:latin typeface="+mn-ea"/>
              </a:rPr>
              <a:t>CO</a:t>
            </a:r>
            <a:r>
              <a:rPr lang="en-US" altLang="ja-JP" sz="3600" baseline="-25000" dirty="0">
                <a:latin typeface="+mn-ea"/>
              </a:rPr>
              <a:t>2</a:t>
            </a:r>
            <a:r>
              <a:rPr lang="ja-JP" altLang="en-US" sz="3200" dirty="0">
                <a:latin typeface="+mn-ea"/>
                <a:ea typeface="+mn-ea"/>
              </a:rPr>
              <a:t>が生じる</a:t>
            </a:r>
            <a:endParaRPr lang="en-US" altLang="ja-JP" sz="4800" dirty="0">
              <a:latin typeface="+mn-ea"/>
              <a:ea typeface="+mn-ea"/>
            </a:endParaRPr>
          </a:p>
        </p:txBody>
      </p:sp>
      <p:pic>
        <p:nvPicPr>
          <p:cNvPr id="9" name="図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66302" y="3287270"/>
            <a:ext cx="2825778" cy="1608254"/>
          </a:xfrm>
          <a:prstGeom prst="rect">
            <a:avLst/>
          </a:prstGeom>
        </p:spPr>
      </p:pic>
      <p:pic>
        <p:nvPicPr>
          <p:cNvPr id="13" name="図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76057" y="3284984"/>
            <a:ext cx="2825778" cy="1610413"/>
          </a:xfrm>
          <a:prstGeom prst="rect">
            <a:avLst/>
          </a:prstGeom>
        </p:spPr>
      </p:pic>
      <p:pic>
        <p:nvPicPr>
          <p:cNvPr id="22" name="図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78670" y="4908455"/>
            <a:ext cx="2825778" cy="1616889"/>
          </a:xfrm>
          <a:prstGeom prst="rect">
            <a:avLst/>
          </a:prstGeom>
        </p:spPr>
      </p:pic>
      <p:pic>
        <p:nvPicPr>
          <p:cNvPr id="26" name="図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66302" y="4908455"/>
            <a:ext cx="2825778" cy="1616889"/>
          </a:xfrm>
          <a:prstGeom prst="rect">
            <a:avLst/>
          </a:prstGeom>
        </p:spPr>
      </p:pic>
      <p:sp>
        <p:nvSpPr>
          <p:cNvPr id="2" name="矢印: 右 1">
            <a:extLst>
              <a:ext uri="{FF2B5EF4-FFF2-40B4-BE49-F238E27FC236}">
                <a16:creationId xmlns:a16="http://schemas.microsoft.com/office/drawing/2014/main" id="{C376860D-D20A-4FA8-9132-0FAD3E513D9D}"/>
              </a:ext>
            </a:extLst>
          </p:cNvPr>
          <p:cNvSpPr/>
          <p:nvPr/>
        </p:nvSpPr>
        <p:spPr>
          <a:xfrm>
            <a:off x="5027995" y="3980487"/>
            <a:ext cx="825236" cy="4133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mn-ea"/>
            </a:endParaRPr>
          </a:p>
        </p:txBody>
      </p:sp>
      <p:sp>
        <p:nvSpPr>
          <p:cNvPr id="15" name="矢印: 右 14">
            <a:extLst>
              <a:ext uri="{FF2B5EF4-FFF2-40B4-BE49-F238E27FC236}">
                <a16:creationId xmlns:a16="http://schemas.microsoft.com/office/drawing/2014/main" id="{23515377-2E16-4D55-AB3A-D84C5C586059}"/>
              </a:ext>
            </a:extLst>
          </p:cNvPr>
          <p:cNvSpPr/>
          <p:nvPr/>
        </p:nvSpPr>
        <p:spPr>
          <a:xfrm rot="5400000">
            <a:off x="6784631" y="4839897"/>
            <a:ext cx="825236" cy="4133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mn-ea"/>
            </a:endParaRPr>
          </a:p>
        </p:txBody>
      </p:sp>
      <p:sp>
        <p:nvSpPr>
          <p:cNvPr id="17" name="矢印: 右 16">
            <a:extLst>
              <a:ext uri="{FF2B5EF4-FFF2-40B4-BE49-F238E27FC236}">
                <a16:creationId xmlns:a16="http://schemas.microsoft.com/office/drawing/2014/main" id="{CEF02840-A2DC-44B5-9034-C1156B22FDD6}"/>
              </a:ext>
            </a:extLst>
          </p:cNvPr>
          <p:cNvSpPr/>
          <p:nvPr/>
        </p:nvSpPr>
        <p:spPr>
          <a:xfrm flipH="1">
            <a:off x="5027995" y="5743282"/>
            <a:ext cx="825236" cy="4133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mn-ea"/>
            </a:endParaRPr>
          </a:p>
        </p:txBody>
      </p:sp>
      <p:sp>
        <p:nvSpPr>
          <p:cNvPr id="16" name="スライド番号プレースホルダー 1">
            <a:extLst>
              <a:ext uri="{FF2B5EF4-FFF2-40B4-BE49-F238E27FC236}">
                <a16:creationId xmlns:a16="http://schemas.microsoft.com/office/drawing/2014/main" id="{A2D2375C-A89F-426F-AE29-84A11092D2D1}"/>
              </a:ext>
            </a:extLst>
          </p:cNvPr>
          <p:cNvSpPr>
            <a:spLocks noGrp="1"/>
          </p:cNvSpPr>
          <p:nvPr>
            <p:ph type="sldNum" sz="quarter" idx="10"/>
          </p:nvPr>
        </p:nvSpPr>
        <p:spPr>
          <a:xfrm>
            <a:off x="8271024" y="6524628"/>
            <a:ext cx="477440" cy="288925"/>
          </a:xfrm>
        </p:spPr>
        <p:txBody>
          <a:bodyPr/>
          <a:lstStyle/>
          <a:p>
            <a:fld id="{814E8DFD-3C92-42AC-A846-3D6C3AFD6E64}" type="slidenum">
              <a:rPr lang="ja-JP" altLang="en-US" smtClean="0">
                <a:latin typeface="+mn-ea"/>
                <a:ea typeface="+mn-ea"/>
              </a:rPr>
              <a:pPr/>
              <a:t>15</a:t>
            </a:fld>
            <a:endParaRPr lang="ja-JP" altLang="en-US" dirty="0">
              <a:latin typeface="+mn-ea"/>
              <a:ea typeface="+mn-ea"/>
            </a:endParaRPr>
          </a:p>
        </p:txBody>
      </p:sp>
      <p:cxnSp>
        <p:nvCxnSpPr>
          <p:cNvPr id="7" name="直線矢印コネクタ 6"/>
          <p:cNvCxnSpPr>
            <a:cxnSpLocks/>
          </p:cNvCxnSpPr>
          <p:nvPr/>
        </p:nvCxnSpPr>
        <p:spPr>
          <a:xfrm flipH="1">
            <a:off x="1762134" y="4633945"/>
            <a:ext cx="865650" cy="991176"/>
          </a:xfrm>
          <a:prstGeom prst="straightConnector1">
            <a:avLst/>
          </a:prstGeom>
          <a:ln w="38100">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127966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500"/>
                            </p:stCondLst>
                            <p:childTnLst>
                              <p:par>
                                <p:cTn id="24" presetID="10" presetClass="entr" presetSubtype="0"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wipe(left)">
                                      <p:cBhvr>
                                        <p:cTn id="31" dur="500"/>
                                        <p:tgtEl>
                                          <p:spTgt spid="2"/>
                                        </p:tgtEl>
                                      </p:cBhvr>
                                    </p:animEffect>
                                  </p:childTnLst>
                                </p:cTn>
                              </p:par>
                            </p:childTnLst>
                          </p:cTn>
                        </p:par>
                        <p:par>
                          <p:cTn id="32" fill="hold">
                            <p:stCondLst>
                              <p:cond delay="500"/>
                            </p:stCondLst>
                            <p:childTnLst>
                              <p:par>
                                <p:cTn id="33" presetID="10" presetClass="entr" presetSubtype="0"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childTnLst>
                          </p:cTn>
                        </p:par>
                        <p:par>
                          <p:cTn id="41" fill="hold">
                            <p:stCondLst>
                              <p:cond delay="500"/>
                            </p:stCondLst>
                            <p:childTnLst>
                              <p:par>
                                <p:cTn id="42" presetID="10" presetClass="entr" presetSubtype="0"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childTnLst>
                          </p:cTn>
                        </p:par>
                        <p:par>
                          <p:cTn id="50" fill="hold">
                            <p:stCondLst>
                              <p:cond delay="500"/>
                            </p:stCondLst>
                            <p:childTnLst>
                              <p:par>
                                <p:cTn id="51" presetID="10" presetClass="entr" presetSubtype="0" fill="hold"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 grpId="0" animBg="1"/>
      <p:bldP spid="15" grpId="0" animBg="1"/>
      <p:bldP spid="1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7055B5A-6657-4A6E-AC3B-6891B1F37128}"/>
              </a:ext>
            </a:extLst>
          </p:cNvPr>
          <p:cNvSpPr>
            <a:spLocks noGrp="1"/>
          </p:cNvSpPr>
          <p:nvPr>
            <p:ph type="sldNum" sz="quarter" idx="10"/>
          </p:nvPr>
        </p:nvSpPr>
        <p:spPr/>
        <p:txBody>
          <a:bodyPr/>
          <a:lstStyle/>
          <a:p>
            <a:fld id="{EA7C2135-8225-4C6E-B083-FC77CDF0F866}" type="slidenum">
              <a:rPr lang="ja-JP" altLang="en-US" smtClean="0">
                <a:latin typeface="+mn-ea"/>
                <a:ea typeface="+mn-ea"/>
              </a:rPr>
              <a:pPr/>
              <a:t>16</a:t>
            </a:fld>
            <a:endParaRPr lang="ja-JP" altLang="en-US" dirty="0">
              <a:latin typeface="+mn-ea"/>
              <a:ea typeface="+mn-ea"/>
            </a:endParaRPr>
          </a:p>
        </p:txBody>
      </p:sp>
      <p:sp>
        <p:nvSpPr>
          <p:cNvPr id="13" name="正方形/長方形 12">
            <a:extLst>
              <a:ext uri="{FF2B5EF4-FFF2-40B4-BE49-F238E27FC236}">
                <a16:creationId xmlns:a16="http://schemas.microsoft.com/office/drawing/2014/main" id="{F07E9881-945B-4326-93BC-13333E902651}"/>
              </a:ext>
            </a:extLst>
          </p:cNvPr>
          <p:cNvSpPr/>
          <p:nvPr/>
        </p:nvSpPr>
        <p:spPr bwMode="auto">
          <a:xfrm>
            <a:off x="192088" y="1017588"/>
            <a:ext cx="8772525" cy="5291732"/>
          </a:xfrm>
          <a:prstGeom prst="rect">
            <a:avLst/>
          </a:prstGeom>
          <a:noFill/>
          <a:ln w="28575">
            <a:solidFill>
              <a:srgbClr val="00B05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grpSp>
        <p:nvGrpSpPr>
          <p:cNvPr id="14" name="グループ化 7">
            <a:extLst>
              <a:ext uri="{FF2B5EF4-FFF2-40B4-BE49-F238E27FC236}">
                <a16:creationId xmlns:a16="http://schemas.microsoft.com/office/drawing/2014/main" id="{43E0FEC7-6EF5-4B9C-BC69-6C50E360CBB9}"/>
              </a:ext>
            </a:extLst>
          </p:cNvPr>
          <p:cNvGrpSpPr>
            <a:grpSpLocks/>
          </p:cNvGrpSpPr>
          <p:nvPr/>
        </p:nvGrpSpPr>
        <p:grpSpPr bwMode="auto">
          <a:xfrm>
            <a:off x="8094663" y="765175"/>
            <a:ext cx="1014412" cy="506413"/>
            <a:chOff x="2579488" y="5363153"/>
            <a:chExt cx="1013693" cy="461665"/>
          </a:xfrm>
        </p:grpSpPr>
        <p:grpSp>
          <p:nvGrpSpPr>
            <p:cNvPr id="15" name="グループ化 6">
              <a:extLst>
                <a:ext uri="{FF2B5EF4-FFF2-40B4-BE49-F238E27FC236}">
                  <a16:creationId xmlns:a16="http://schemas.microsoft.com/office/drawing/2014/main" id="{9176103C-B43C-454F-8A41-8B0BCC955CF7}"/>
                </a:ext>
              </a:extLst>
            </p:cNvPr>
            <p:cNvGrpSpPr>
              <a:grpSpLocks/>
            </p:cNvGrpSpPr>
            <p:nvPr/>
          </p:nvGrpSpPr>
          <p:grpSpPr bwMode="auto">
            <a:xfrm>
              <a:off x="2706890" y="5367772"/>
              <a:ext cx="758888" cy="457046"/>
              <a:chOff x="2744824" y="5367772"/>
              <a:chExt cx="758888" cy="457046"/>
            </a:xfrm>
          </p:grpSpPr>
          <p:sp>
            <p:nvSpPr>
              <p:cNvPr id="17" name="円/楕円 24">
                <a:extLst>
                  <a:ext uri="{FF2B5EF4-FFF2-40B4-BE49-F238E27FC236}">
                    <a16:creationId xmlns:a16="http://schemas.microsoft.com/office/drawing/2014/main" id="{B2997072-8908-4320-A2A5-C3B17E98D465}"/>
                  </a:ext>
                </a:extLst>
              </p:cNvPr>
              <p:cNvSpPr/>
              <p:nvPr/>
            </p:nvSpPr>
            <p:spPr>
              <a:xfrm>
                <a:off x="3047330" y="5367495"/>
                <a:ext cx="456876" cy="457323"/>
              </a:xfrm>
              <a:prstGeom prst="ellipse">
                <a:avLst/>
              </a:prstGeom>
              <a:gradFill>
                <a:gsLst>
                  <a:gs pos="0">
                    <a:srgbClr val="009900"/>
                  </a:gs>
                  <a:gs pos="100000">
                    <a:srgbClr val="359B5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sp>
            <p:nvSpPr>
              <p:cNvPr id="18" name="円/楕円 25">
                <a:extLst>
                  <a:ext uri="{FF2B5EF4-FFF2-40B4-BE49-F238E27FC236}">
                    <a16:creationId xmlns:a16="http://schemas.microsoft.com/office/drawing/2014/main" id="{1D5F8465-B615-4783-997B-1C27B8DDC099}"/>
                  </a:ext>
                </a:extLst>
              </p:cNvPr>
              <p:cNvSpPr/>
              <p:nvPr/>
            </p:nvSpPr>
            <p:spPr>
              <a:xfrm>
                <a:off x="2693568" y="5367495"/>
                <a:ext cx="507640" cy="457323"/>
              </a:xfrm>
              <a:prstGeom prst="ellipse">
                <a:avLst/>
              </a:prstGeom>
              <a:gradFill>
                <a:gsLst>
                  <a:gs pos="0">
                    <a:srgbClr val="009900"/>
                  </a:gs>
                  <a:gs pos="100000">
                    <a:srgbClr val="359B5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grpSp>
        <p:sp>
          <p:nvSpPr>
            <p:cNvPr id="16" name="テキスト ボックス 3">
              <a:extLst>
                <a:ext uri="{FF2B5EF4-FFF2-40B4-BE49-F238E27FC236}">
                  <a16:creationId xmlns:a16="http://schemas.microsoft.com/office/drawing/2014/main" id="{B3CD2936-B05D-4614-902B-DCE1AEBE329B}"/>
                </a:ext>
              </a:extLst>
            </p:cNvPr>
            <p:cNvSpPr txBox="1">
              <a:spLocks noChangeArrowheads="1"/>
            </p:cNvSpPr>
            <p:nvPr/>
          </p:nvSpPr>
          <p:spPr bwMode="auto">
            <a:xfrm>
              <a:off x="2579488" y="5363153"/>
              <a:ext cx="1013693" cy="420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algn="ctr" eaLnBrk="1" hangingPunct="1"/>
              <a:r>
                <a:rPr lang="ja-JP" altLang="en-US" sz="2400" b="1" dirty="0">
                  <a:solidFill>
                    <a:schemeClr val="bg1"/>
                  </a:solidFill>
                  <a:latin typeface="+mn-ea"/>
                  <a:ea typeface="+mn-ea"/>
                </a:rPr>
                <a:t>発展</a:t>
              </a:r>
              <a:endParaRPr lang="ja-JP" altLang="en-US" sz="2400" b="1" baseline="-25000" dirty="0">
                <a:solidFill>
                  <a:schemeClr val="bg1"/>
                </a:solidFill>
                <a:latin typeface="+mn-ea"/>
                <a:ea typeface="+mn-ea"/>
              </a:endParaRPr>
            </a:p>
          </p:txBody>
        </p:sp>
      </p:grpSp>
      <p:sp>
        <p:nvSpPr>
          <p:cNvPr id="19" name="テキスト ボックス 4">
            <a:extLst>
              <a:ext uri="{FF2B5EF4-FFF2-40B4-BE49-F238E27FC236}">
                <a16:creationId xmlns:a16="http://schemas.microsoft.com/office/drawing/2014/main" id="{D7D738B7-B80B-4D2B-885F-31351BE86148}"/>
              </a:ext>
            </a:extLst>
          </p:cNvPr>
          <p:cNvSpPr txBox="1">
            <a:spLocks noChangeArrowheads="1"/>
          </p:cNvSpPr>
          <p:nvPr/>
        </p:nvSpPr>
        <p:spPr bwMode="auto">
          <a:xfrm>
            <a:off x="407987" y="777875"/>
            <a:ext cx="3587949" cy="584775"/>
          </a:xfrm>
          <a:prstGeom prst="rect">
            <a:avLst/>
          </a:prstGeom>
          <a:solidFill>
            <a:srgbClr val="FCF9EF"/>
          </a:solidFill>
          <a:ln>
            <a:noFill/>
          </a:ln>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009900"/>
                </a:solidFill>
                <a:latin typeface="+mn-ea"/>
                <a:ea typeface="+mn-ea"/>
              </a:rPr>
              <a:t> </a:t>
            </a:r>
            <a:r>
              <a:rPr lang="ja-JP" altLang="en-US" sz="3200" b="1" dirty="0">
                <a:solidFill>
                  <a:srgbClr val="00B050"/>
                </a:solidFill>
                <a:latin typeface="+mn-ea"/>
              </a:rPr>
              <a:t>●</a:t>
            </a:r>
            <a:r>
              <a:rPr lang="ja-JP" altLang="en-US" sz="3200" b="1" dirty="0">
                <a:latin typeface="+mn-ea"/>
                <a:ea typeface="+mn-ea"/>
              </a:rPr>
              <a:t>アレニウスの式</a:t>
            </a:r>
          </a:p>
        </p:txBody>
      </p:sp>
      <p:sp>
        <p:nvSpPr>
          <p:cNvPr id="3" name="正方形/長方形 2"/>
          <p:cNvSpPr/>
          <p:nvPr/>
        </p:nvSpPr>
        <p:spPr>
          <a:xfrm>
            <a:off x="323527" y="1484784"/>
            <a:ext cx="8658547" cy="2246769"/>
          </a:xfrm>
          <a:prstGeom prst="rect">
            <a:avLst/>
          </a:prstGeom>
        </p:spPr>
        <p:txBody>
          <a:bodyPr wrap="square">
            <a:spAutoFit/>
          </a:bodyPr>
          <a:lstStyle/>
          <a:p>
            <a:r>
              <a:rPr lang="ja-JP" altLang="en-US" sz="3200" dirty="0">
                <a:latin typeface="+mn-ea"/>
                <a:ea typeface="+mn-ea"/>
              </a:rPr>
              <a:t>反応速度定数 </a:t>
            </a:r>
            <a:r>
              <a:rPr lang="en-US" altLang="ja-JP" sz="3600" i="1" dirty="0">
                <a:latin typeface="CenturyOldst" panose="02050603050705020204" pitchFamily="18" charset="0"/>
                <a:ea typeface="+mn-ea"/>
                <a:cs typeface="Times New Roman" panose="02020603050405020304" pitchFamily="18" charset="0"/>
              </a:rPr>
              <a:t>k </a:t>
            </a:r>
            <a:r>
              <a:rPr lang="ja-JP" altLang="en-US" sz="3200" dirty="0">
                <a:latin typeface="+mn-ea"/>
                <a:ea typeface="+mn-ea"/>
              </a:rPr>
              <a:t>が，活性化エネルギー </a:t>
            </a:r>
            <a:r>
              <a:rPr lang="en-US" altLang="ja-JP" sz="3600" i="1" dirty="0" err="1">
                <a:latin typeface="CenturyOldst" panose="02050603050705020204" pitchFamily="18" charset="0"/>
                <a:ea typeface="+mn-ea"/>
                <a:cs typeface="Times New Roman" panose="02020603050405020304" pitchFamily="18" charset="0"/>
              </a:rPr>
              <a:t>E</a:t>
            </a:r>
            <a:r>
              <a:rPr lang="en-US" altLang="ja-JP" sz="3600" baseline="-25000" dirty="0" err="1">
                <a:latin typeface="CenturyOldst" panose="02050603050705020204" pitchFamily="18" charset="0"/>
                <a:ea typeface="+mn-ea"/>
              </a:rPr>
              <a:t>a</a:t>
            </a:r>
            <a:endParaRPr lang="en-US" altLang="ja-JP" sz="3600" baseline="-25000" dirty="0">
              <a:latin typeface="CenturyOldst" panose="02050603050705020204" pitchFamily="18" charset="0"/>
              <a:ea typeface="+mn-ea"/>
            </a:endParaRPr>
          </a:p>
          <a:p>
            <a:r>
              <a:rPr lang="en-US" altLang="ja-JP" sz="3600" dirty="0">
                <a:latin typeface="+mn-ea"/>
                <a:ea typeface="+mn-ea"/>
              </a:rPr>
              <a:t>〔J/</a:t>
            </a:r>
            <a:r>
              <a:rPr lang="en-US" altLang="ja-JP" sz="3600" dirty="0" err="1">
                <a:latin typeface="+mn-ea"/>
                <a:ea typeface="+mn-ea"/>
              </a:rPr>
              <a:t>mol</a:t>
            </a:r>
            <a:r>
              <a:rPr lang="en-US" altLang="ja-JP" sz="3600" dirty="0">
                <a:latin typeface="+mn-ea"/>
                <a:ea typeface="+mn-ea"/>
              </a:rPr>
              <a:t>〕</a:t>
            </a:r>
            <a:r>
              <a:rPr lang="ja-JP" altLang="en-US" sz="3200" dirty="0" err="1">
                <a:latin typeface="+mn-ea"/>
                <a:ea typeface="+mn-ea"/>
              </a:rPr>
              <a:t>，</a:t>
            </a:r>
            <a:r>
              <a:rPr lang="ja-JP" altLang="en-US" sz="3200" dirty="0">
                <a:latin typeface="+mn-ea"/>
                <a:ea typeface="+mn-ea"/>
              </a:rPr>
              <a:t>絶対温度 </a:t>
            </a:r>
            <a:r>
              <a:rPr lang="en-US" altLang="ja-JP" sz="3600" i="1" dirty="0">
                <a:latin typeface="CenturyOldst" panose="02050603050705020204" pitchFamily="18" charset="0"/>
                <a:ea typeface="+mn-ea"/>
                <a:cs typeface="Times New Roman" panose="02020603050405020304" pitchFamily="18" charset="0"/>
              </a:rPr>
              <a:t>T</a:t>
            </a:r>
            <a:r>
              <a:rPr lang="ja-JP" altLang="en-US" sz="3600" i="1" dirty="0">
                <a:latin typeface="+mn-ea"/>
                <a:ea typeface="+mn-ea"/>
                <a:cs typeface="Times New Roman" panose="02020603050405020304" pitchFamily="18" charset="0"/>
              </a:rPr>
              <a:t> </a:t>
            </a:r>
            <a:r>
              <a:rPr lang="en-US" altLang="ja-JP" sz="3600" dirty="0">
                <a:latin typeface="+mn-ea"/>
                <a:ea typeface="+mn-ea"/>
              </a:rPr>
              <a:t>〔K〕</a:t>
            </a:r>
            <a:r>
              <a:rPr lang="ja-JP" altLang="en-US" sz="3200" dirty="0" err="1">
                <a:latin typeface="+mn-ea"/>
                <a:ea typeface="+mn-ea"/>
              </a:rPr>
              <a:t>，</a:t>
            </a:r>
            <a:r>
              <a:rPr lang="ja-JP" altLang="en-US" sz="3200" dirty="0">
                <a:latin typeface="+mn-ea"/>
                <a:ea typeface="+mn-ea"/>
              </a:rPr>
              <a:t>気体定数 </a:t>
            </a:r>
            <a:r>
              <a:rPr lang="en-US" altLang="ja-JP" sz="3600" i="1" dirty="0">
                <a:latin typeface="CenturyOldst" panose="02050603050705020204" pitchFamily="18" charset="0"/>
                <a:ea typeface="+mn-ea"/>
                <a:cs typeface="Times New Roman" panose="02020603050405020304" pitchFamily="18" charset="0"/>
              </a:rPr>
              <a:t>R</a:t>
            </a:r>
          </a:p>
          <a:p>
            <a:r>
              <a:rPr lang="en-US" altLang="ja-JP" sz="3600" dirty="0">
                <a:latin typeface="+mn-ea"/>
                <a:ea typeface="+mn-ea"/>
              </a:rPr>
              <a:t>〔J/</a:t>
            </a:r>
            <a:r>
              <a:rPr lang="ja-JP" altLang="en-US" sz="3600" dirty="0">
                <a:latin typeface="+mn-ea"/>
                <a:ea typeface="+mn-ea"/>
              </a:rPr>
              <a:t>（</a:t>
            </a:r>
            <a:r>
              <a:rPr lang="en-US" altLang="ja-JP" sz="3600" dirty="0">
                <a:latin typeface="+mn-ea"/>
                <a:ea typeface="+mn-ea"/>
              </a:rPr>
              <a:t>K</a:t>
            </a:r>
            <a:r>
              <a:rPr lang="ja-JP" altLang="en-US" sz="3600" dirty="0">
                <a:latin typeface="+mn-ea"/>
                <a:ea typeface="+mn-ea"/>
              </a:rPr>
              <a:t>・</a:t>
            </a:r>
            <a:r>
              <a:rPr lang="en-US" altLang="ja-JP" sz="3600" dirty="0" err="1">
                <a:latin typeface="+mn-ea"/>
                <a:ea typeface="+mn-ea"/>
              </a:rPr>
              <a:t>mol</a:t>
            </a:r>
            <a:r>
              <a:rPr lang="ja-JP" altLang="en-US" sz="3600" dirty="0">
                <a:latin typeface="+mn-ea"/>
                <a:ea typeface="+mn-ea"/>
              </a:rPr>
              <a:t>）</a:t>
            </a:r>
            <a:r>
              <a:rPr lang="en-US" altLang="ja-JP" sz="3600" dirty="0">
                <a:latin typeface="+mn-ea"/>
                <a:ea typeface="+mn-ea"/>
              </a:rPr>
              <a:t>〕</a:t>
            </a:r>
            <a:r>
              <a:rPr lang="ja-JP" altLang="en-US" sz="3200" dirty="0">
                <a:latin typeface="+mn-ea"/>
                <a:ea typeface="+mn-ea"/>
              </a:rPr>
              <a:t>によって，次式で示されることがわかった</a:t>
            </a:r>
            <a:endParaRPr lang="en-US" altLang="ja-JP" sz="4800" dirty="0">
              <a:latin typeface="+mn-ea"/>
              <a:ea typeface="+mn-ea"/>
            </a:endParaRPr>
          </a:p>
        </p:txBody>
      </p:sp>
      <p:sp>
        <p:nvSpPr>
          <p:cNvPr id="22" name="正方形/長方形 21"/>
          <p:cNvSpPr/>
          <p:nvPr/>
        </p:nvSpPr>
        <p:spPr>
          <a:xfrm>
            <a:off x="368043" y="5503287"/>
            <a:ext cx="8420614" cy="584775"/>
          </a:xfrm>
          <a:prstGeom prst="rect">
            <a:avLst/>
          </a:prstGeom>
        </p:spPr>
        <p:txBody>
          <a:bodyPr wrap="square">
            <a:spAutoFit/>
          </a:bodyPr>
          <a:lstStyle/>
          <a:p>
            <a:r>
              <a:rPr lang="ja-JP" altLang="en-US" sz="3200" dirty="0">
                <a:latin typeface="+mn-ea"/>
                <a:ea typeface="+mn-ea"/>
              </a:rPr>
              <a:t>この式を</a:t>
            </a:r>
            <a:r>
              <a:rPr lang="ja-JP" altLang="en-US" sz="3200" dirty="0">
                <a:solidFill>
                  <a:srgbClr val="FF0000"/>
                </a:solidFill>
                <a:latin typeface="+mn-ea"/>
                <a:ea typeface="+mn-ea"/>
              </a:rPr>
              <a:t>アレニウスの式</a:t>
            </a:r>
            <a:r>
              <a:rPr lang="ja-JP" altLang="en-US" sz="3200" dirty="0">
                <a:latin typeface="+mn-ea"/>
                <a:ea typeface="+mn-ea"/>
              </a:rPr>
              <a:t>という</a:t>
            </a:r>
            <a:endParaRPr lang="en-US" altLang="ja-JP" sz="3600" baseline="-25000" dirty="0">
              <a:latin typeface="+mn-ea"/>
              <a:ea typeface="+mn-ea"/>
            </a:endParaRPr>
          </a:p>
        </p:txBody>
      </p:sp>
      <p:sp>
        <p:nvSpPr>
          <p:cNvPr id="6" name="テキスト ボックス 5"/>
          <p:cNvSpPr txBox="1"/>
          <p:nvPr/>
        </p:nvSpPr>
        <p:spPr>
          <a:xfrm>
            <a:off x="7062867" y="3731553"/>
            <a:ext cx="1107996" cy="646331"/>
          </a:xfrm>
          <a:prstGeom prst="rect">
            <a:avLst/>
          </a:prstGeom>
          <a:noFill/>
        </p:spPr>
        <p:txBody>
          <a:bodyPr wrap="none" rtlCol="0">
            <a:spAutoFit/>
          </a:bodyPr>
          <a:lstStyle/>
          <a:p>
            <a:r>
              <a:rPr kumimoji="1" lang="en-US" altLang="ja-JP" sz="3600" dirty="0">
                <a:latin typeface="+mn-ea"/>
                <a:ea typeface="+mn-ea"/>
              </a:rPr>
              <a:t>…</a:t>
            </a:r>
            <a:r>
              <a:rPr kumimoji="1" lang="ja-JP" altLang="en-US" sz="3600" dirty="0">
                <a:latin typeface="+mn-ea"/>
                <a:ea typeface="+mn-ea"/>
              </a:rPr>
              <a:t>①</a:t>
            </a:r>
          </a:p>
        </p:txBody>
      </p:sp>
      <p:sp>
        <p:nvSpPr>
          <p:cNvPr id="20" name="正方形/長方形 19">
            <a:extLst>
              <a:ext uri="{FF2B5EF4-FFF2-40B4-BE49-F238E27FC236}">
                <a16:creationId xmlns:a16="http://schemas.microsoft.com/office/drawing/2014/main" id="{B1C46D96-CB3A-453E-82F3-18C0CFD36F5E}"/>
              </a:ext>
            </a:extLst>
          </p:cNvPr>
          <p:cNvSpPr/>
          <p:nvPr/>
        </p:nvSpPr>
        <p:spPr>
          <a:xfrm>
            <a:off x="2339752" y="3645024"/>
            <a:ext cx="3744415" cy="646331"/>
          </a:xfrm>
          <a:prstGeom prst="rect">
            <a:avLst/>
          </a:prstGeom>
        </p:spPr>
        <p:txBody>
          <a:bodyPr wrap="square">
            <a:spAutoFit/>
          </a:bodyPr>
          <a:lstStyle/>
          <a:p>
            <a:r>
              <a:rPr lang="en-US" altLang="ja-JP" sz="5400" i="1" baseline="-25000" dirty="0">
                <a:latin typeface="CenturyOldst" panose="02050603050705020204" pitchFamily="18" charset="0"/>
                <a:ea typeface="+mn-ea"/>
              </a:rPr>
              <a:t>k</a:t>
            </a:r>
            <a:r>
              <a:rPr lang="en-US" altLang="ja-JP" sz="5400" baseline="-25000" dirty="0">
                <a:latin typeface="CenturyOldst" panose="02050603050705020204" pitchFamily="18" charset="0"/>
                <a:ea typeface="+mn-ea"/>
              </a:rPr>
              <a:t> </a:t>
            </a:r>
            <a:r>
              <a:rPr lang="ja-JP" altLang="en-US" sz="5400" baseline="-25000" dirty="0">
                <a:latin typeface="+mn-ea"/>
                <a:ea typeface="+mn-ea"/>
              </a:rPr>
              <a:t>＝ </a:t>
            </a:r>
            <a:r>
              <a:rPr lang="en-US" altLang="ja-JP" sz="5400" i="1" baseline="-25000" dirty="0">
                <a:latin typeface="CenturyOldst" panose="02050603050705020204" pitchFamily="18" charset="0"/>
                <a:ea typeface="+mn-ea"/>
              </a:rPr>
              <a:t>Ae</a:t>
            </a:r>
            <a:r>
              <a:rPr lang="ja-JP" altLang="en-US" sz="5400" i="1" baseline="-25000" dirty="0">
                <a:latin typeface="CenturyOldst" panose="02050603050705020204" pitchFamily="18" charset="0"/>
              </a:rPr>
              <a:t> </a:t>
            </a:r>
            <a:r>
              <a:rPr lang="ja-JP" altLang="en-US" sz="3200" i="1" baseline="30000" dirty="0">
                <a:latin typeface="CenturyOldst" panose="02050603050705020204" pitchFamily="18" charset="0"/>
              </a:rPr>
              <a:t>－</a:t>
            </a:r>
            <a:r>
              <a:rPr lang="ja-JP" altLang="en-US" sz="5400" i="1" baseline="-25000" dirty="0">
                <a:latin typeface="CenturyOldst" panose="02050603050705020204" pitchFamily="18" charset="0"/>
              </a:rPr>
              <a:t> </a:t>
            </a:r>
            <a:r>
              <a:rPr lang="en-US" altLang="ja-JP" sz="5400" i="1" baseline="10000" dirty="0" err="1">
                <a:latin typeface="CenturyOldst" panose="02050603050705020204" pitchFamily="18" charset="0"/>
                <a:ea typeface="+mn-ea"/>
              </a:rPr>
              <a:t>E</a:t>
            </a:r>
            <a:r>
              <a:rPr lang="en-US" altLang="ja-JP" sz="4000" baseline="10000" dirty="0" err="1">
                <a:latin typeface="CenturyOldst" panose="02050603050705020204" pitchFamily="18" charset="0"/>
                <a:ea typeface="+mn-ea"/>
              </a:rPr>
              <a:t>a</a:t>
            </a:r>
            <a:r>
              <a:rPr lang="en-US" altLang="ja-JP" sz="5400" baseline="10000" dirty="0">
                <a:latin typeface="CenturyOldst" panose="02050603050705020204" pitchFamily="18" charset="0"/>
                <a:ea typeface="+mn-ea"/>
              </a:rPr>
              <a:t>/</a:t>
            </a:r>
            <a:r>
              <a:rPr lang="en-US" altLang="ja-JP" sz="5400" i="1" baseline="10000" dirty="0">
                <a:latin typeface="CenturyOldst" panose="02050603050705020204" pitchFamily="18" charset="0"/>
                <a:ea typeface="+mn-ea"/>
              </a:rPr>
              <a:t>RT</a:t>
            </a:r>
          </a:p>
        </p:txBody>
      </p:sp>
      <p:sp>
        <p:nvSpPr>
          <p:cNvPr id="4" name="テキスト ボックス 3">
            <a:extLst>
              <a:ext uri="{FF2B5EF4-FFF2-40B4-BE49-F238E27FC236}">
                <a16:creationId xmlns:a16="http://schemas.microsoft.com/office/drawing/2014/main" id="{BE80A365-AD2E-4ACA-81EB-47D01097E043}"/>
              </a:ext>
            </a:extLst>
          </p:cNvPr>
          <p:cNvSpPr txBox="1"/>
          <p:nvPr/>
        </p:nvSpPr>
        <p:spPr>
          <a:xfrm>
            <a:off x="2339753" y="4324866"/>
            <a:ext cx="4680520" cy="1302921"/>
          </a:xfrm>
          <a:prstGeom prst="rect">
            <a:avLst/>
          </a:prstGeom>
          <a:noFill/>
        </p:spPr>
        <p:txBody>
          <a:bodyPr wrap="square" rtlCol="0">
            <a:spAutoFit/>
          </a:bodyPr>
          <a:lstStyle/>
          <a:p>
            <a:r>
              <a:rPr lang="en-US" altLang="ja-JP" sz="4400" i="1" baseline="-25000" dirty="0">
                <a:latin typeface="CenturyOldst" panose="02050603050705020204" pitchFamily="18" charset="0"/>
              </a:rPr>
              <a:t>R</a:t>
            </a:r>
            <a:r>
              <a:rPr lang="ja-JP" altLang="en-US" sz="4400" i="1" baseline="-25000" dirty="0">
                <a:latin typeface="+mn-ea"/>
              </a:rPr>
              <a:t> </a:t>
            </a:r>
            <a:r>
              <a:rPr lang="ja-JP" altLang="en-US" sz="4400" baseline="-25000" dirty="0">
                <a:latin typeface="+mn-ea"/>
              </a:rPr>
              <a:t>：気体定数</a:t>
            </a:r>
            <a:r>
              <a:rPr lang="en-US" altLang="ja-JP" sz="4400" baseline="-25000" dirty="0">
                <a:latin typeface="+mn-ea"/>
              </a:rPr>
              <a:t>8.3J/(K</a:t>
            </a:r>
            <a:r>
              <a:rPr lang="ja-JP" altLang="en-US" sz="4400" baseline="-25000" dirty="0">
                <a:latin typeface="+mn-ea"/>
              </a:rPr>
              <a:t>・</a:t>
            </a:r>
            <a:r>
              <a:rPr lang="en-US" altLang="ja-JP" sz="4400" baseline="-25000" dirty="0" err="1">
                <a:latin typeface="+mn-ea"/>
              </a:rPr>
              <a:t>mol</a:t>
            </a:r>
            <a:r>
              <a:rPr lang="en-US" altLang="ja-JP" sz="4400" baseline="-25000" dirty="0">
                <a:latin typeface="+mn-ea"/>
              </a:rPr>
              <a:t>)</a:t>
            </a:r>
          </a:p>
          <a:p>
            <a:r>
              <a:rPr lang="en-US" altLang="ja-JP" sz="4400" i="1" baseline="-25000" dirty="0">
                <a:latin typeface="CenturyOldst" panose="02050603050705020204" pitchFamily="18" charset="0"/>
              </a:rPr>
              <a:t>A </a:t>
            </a:r>
            <a:r>
              <a:rPr lang="ja-JP" altLang="en-US" sz="4400" baseline="-25000" dirty="0">
                <a:latin typeface="CenturyOldst" panose="02050603050705020204" pitchFamily="18" charset="0"/>
              </a:rPr>
              <a:t>：</a:t>
            </a:r>
            <a:r>
              <a:rPr lang="ja-JP" altLang="en-US" sz="4400" baseline="-25000" dirty="0">
                <a:latin typeface="+mn-ea"/>
              </a:rPr>
              <a:t>頻度因子とよばれる定数</a:t>
            </a:r>
            <a:endParaRPr lang="en-US" altLang="ja-JP" sz="4400" baseline="-25000" dirty="0">
              <a:latin typeface="+mn-ea"/>
            </a:endParaRPr>
          </a:p>
          <a:p>
            <a:endParaRPr kumimoji="1" lang="ja-JP" altLang="en-US" sz="2000" dirty="0"/>
          </a:p>
        </p:txBody>
      </p:sp>
    </p:spTree>
    <p:extLst>
      <p:ext uri="{BB962C8B-B14F-4D97-AF65-F5344CB8AC3E}">
        <p14:creationId xmlns:p14="http://schemas.microsoft.com/office/powerpoint/2010/main" val="1693948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2" grpId="0"/>
      <p:bldP spid="6" grpId="0"/>
      <p:bldP spid="20"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7055B5A-6657-4A6E-AC3B-6891B1F37128}"/>
              </a:ext>
            </a:extLst>
          </p:cNvPr>
          <p:cNvSpPr>
            <a:spLocks noGrp="1"/>
          </p:cNvSpPr>
          <p:nvPr>
            <p:ph type="sldNum" sz="quarter" idx="10"/>
          </p:nvPr>
        </p:nvSpPr>
        <p:spPr/>
        <p:txBody>
          <a:bodyPr/>
          <a:lstStyle/>
          <a:p>
            <a:fld id="{EA7C2135-8225-4C6E-B083-FC77CDF0F866}" type="slidenum">
              <a:rPr lang="ja-JP" altLang="en-US" smtClean="0">
                <a:latin typeface="+mn-ea"/>
                <a:ea typeface="+mn-ea"/>
              </a:rPr>
              <a:pPr/>
              <a:t>17</a:t>
            </a:fld>
            <a:endParaRPr lang="ja-JP" altLang="en-US" dirty="0">
              <a:latin typeface="+mn-ea"/>
              <a:ea typeface="+mn-ea"/>
            </a:endParaRPr>
          </a:p>
        </p:txBody>
      </p:sp>
      <p:sp>
        <p:nvSpPr>
          <p:cNvPr id="13" name="正方形/長方形 12">
            <a:extLst>
              <a:ext uri="{FF2B5EF4-FFF2-40B4-BE49-F238E27FC236}">
                <a16:creationId xmlns:a16="http://schemas.microsoft.com/office/drawing/2014/main" id="{F07E9881-945B-4326-93BC-13333E902651}"/>
              </a:ext>
            </a:extLst>
          </p:cNvPr>
          <p:cNvSpPr/>
          <p:nvPr/>
        </p:nvSpPr>
        <p:spPr bwMode="auto">
          <a:xfrm>
            <a:off x="192088" y="1017588"/>
            <a:ext cx="8772525" cy="5291732"/>
          </a:xfrm>
          <a:prstGeom prst="rect">
            <a:avLst/>
          </a:prstGeom>
          <a:noFill/>
          <a:ln w="28575">
            <a:solidFill>
              <a:srgbClr val="00B05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grpSp>
        <p:nvGrpSpPr>
          <p:cNvPr id="14" name="グループ化 7">
            <a:extLst>
              <a:ext uri="{FF2B5EF4-FFF2-40B4-BE49-F238E27FC236}">
                <a16:creationId xmlns:a16="http://schemas.microsoft.com/office/drawing/2014/main" id="{43E0FEC7-6EF5-4B9C-BC69-6C50E360CBB9}"/>
              </a:ext>
            </a:extLst>
          </p:cNvPr>
          <p:cNvGrpSpPr>
            <a:grpSpLocks/>
          </p:cNvGrpSpPr>
          <p:nvPr/>
        </p:nvGrpSpPr>
        <p:grpSpPr bwMode="auto">
          <a:xfrm>
            <a:off x="8094663" y="765175"/>
            <a:ext cx="1014412" cy="506413"/>
            <a:chOff x="2579488" y="5363153"/>
            <a:chExt cx="1013693" cy="461665"/>
          </a:xfrm>
        </p:grpSpPr>
        <p:grpSp>
          <p:nvGrpSpPr>
            <p:cNvPr id="15" name="グループ化 6">
              <a:extLst>
                <a:ext uri="{FF2B5EF4-FFF2-40B4-BE49-F238E27FC236}">
                  <a16:creationId xmlns:a16="http://schemas.microsoft.com/office/drawing/2014/main" id="{9176103C-B43C-454F-8A41-8B0BCC955CF7}"/>
                </a:ext>
              </a:extLst>
            </p:cNvPr>
            <p:cNvGrpSpPr>
              <a:grpSpLocks/>
            </p:cNvGrpSpPr>
            <p:nvPr/>
          </p:nvGrpSpPr>
          <p:grpSpPr bwMode="auto">
            <a:xfrm>
              <a:off x="2706890" y="5367772"/>
              <a:ext cx="758888" cy="457046"/>
              <a:chOff x="2744824" y="5367772"/>
              <a:chExt cx="758888" cy="457046"/>
            </a:xfrm>
          </p:grpSpPr>
          <p:sp>
            <p:nvSpPr>
              <p:cNvPr id="17" name="円/楕円 24">
                <a:extLst>
                  <a:ext uri="{FF2B5EF4-FFF2-40B4-BE49-F238E27FC236}">
                    <a16:creationId xmlns:a16="http://schemas.microsoft.com/office/drawing/2014/main" id="{B2997072-8908-4320-A2A5-C3B17E98D465}"/>
                  </a:ext>
                </a:extLst>
              </p:cNvPr>
              <p:cNvSpPr/>
              <p:nvPr/>
            </p:nvSpPr>
            <p:spPr>
              <a:xfrm>
                <a:off x="3047330" y="5367495"/>
                <a:ext cx="456876" cy="457323"/>
              </a:xfrm>
              <a:prstGeom prst="ellipse">
                <a:avLst/>
              </a:prstGeom>
              <a:gradFill>
                <a:gsLst>
                  <a:gs pos="0">
                    <a:srgbClr val="009900"/>
                  </a:gs>
                  <a:gs pos="100000">
                    <a:srgbClr val="359B5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sp>
            <p:nvSpPr>
              <p:cNvPr id="18" name="円/楕円 25">
                <a:extLst>
                  <a:ext uri="{FF2B5EF4-FFF2-40B4-BE49-F238E27FC236}">
                    <a16:creationId xmlns:a16="http://schemas.microsoft.com/office/drawing/2014/main" id="{1D5F8465-B615-4783-997B-1C27B8DDC099}"/>
                  </a:ext>
                </a:extLst>
              </p:cNvPr>
              <p:cNvSpPr/>
              <p:nvPr/>
            </p:nvSpPr>
            <p:spPr>
              <a:xfrm>
                <a:off x="2693568" y="5367495"/>
                <a:ext cx="507640" cy="457323"/>
              </a:xfrm>
              <a:prstGeom prst="ellipse">
                <a:avLst/>
              </a:prstGeom>
              <a:gradFill>
                <a:gsLst>
                  <a:gs pos="0">
                    <a:srgbClr val="009900"/>
                  </a:gs>
                  <a:gs pos="100000">
                    <a:srgbClr val="359B5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grpSp>
        <p:sp>
          <p:nvSpPr>
            <p:cNvPr id="16" name="テキスト ボックス 3">
              <a:extLst>
                <a:ext uri="{FF2B5EF4-FFF2-40B4-BE49-F238E27FC236}">
                  <a16:creationId xmlns:a16="http://schemas.microsoft.com/office/drawing/2014/main" id="{B3CD2936-B05D-4614-902B-DCE1AEBE329B}"/>
                </a:ext>
              </a:extLst>
            </p:cNvPr>
            <p:cNvSpPr txBox="1">
              <a:spLocks noChangeArrowheads="1"/>
            </p:cNvSpPr>
            <p:nvPr/>
          </p:nvSpPr>
          <p:spPr bwMode="auto">
            <a:xfrm>
              <a:off x="2579488" y="5363153"/>
              <a:ext cx="1013693" cy="420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algn="ctr" eaLnBrk="1" hangingPunct="1"/>
              <a:r>
                <a:rPr lang="ja-JP" altLang="en-US" sz="2400" b="1" dirty="0">
                  <a:solidFill>
                    <a:schemeClr val="bg1"/>
                  </a:solidFill>
                  <a:latin typeface="+mn-ea"/>
                  <a:ea typeface="+mn-ea"/>
                </a:rPr>
                <a:t>発展</a:t>
              </a:r>
              <a:endParaRPr lang="ja-JP" altLang="en-US" sz="2400" b="1" baseline="-25000" dirty="0">
                <a:solidFill>
                  <a:schemeClr val="bg1"/>
                </a:solidFill>
                <a:latin typeface="+mn-ea"/>
                <a:ea typeface="+mn-ea"/>
              </a:endParaRPr>
            </a:p>
          </p:txBody>
        </p:sp>
      </p:grpSp>
      <p:sp>
        <p:nvSpPr>
          <p:cNvPr id="12" name="テキスト ボックス 4"/>
          <p:cNvSpPr txBox="1">
            <a:spLocks noChangeArrowheads="1"/>
          </p:cNvSpPr>
          <p:nvPr/>
        </p:nvSpPr>
        <p:spPr bwMode="auto">
          <a:xfrm>
            <a:off x="324097" y="1340768"/>
            <a:ext cx="619211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00B050"/>
                </a:solidFill>
                <a:latin typeface="+mn-ea"/>
                <a:ea typeface="+mn-ea"/>
              </a:rPr>
              <a:t>○</a:t>
            </a:r>
            <a:r>
              <a:rPr lang="ja-JP" altLang="en-US" sz="3200" dirty="0">
                <a:latin typeface="+mn-ea"/>
                <a:ea typeface="+mn-ea"/>
              </a:rPr>
              <a:t>活性化エネルギー</a:t>
            </a:r>
            <a:r>
              <a:rPr lang="en-US" altLang="ja-JP" sz="3600" i="1" dirty="0">
                <a:latin typeface="CenturyOldst" panose="02050603050705020204" pitchFamily="18" charset="0"/>
                <a:ea typeface="+mn-ea"/>
                <a:cs typeface="Times New Roman" panose="02020603050405020304" pitchFamily="18" charset="0"/>
              </a:rPr>
              <a:t>E</a:t>
            </a:r>
            <a:r>
              <a:rPr lang="en-US" altLang="ja-JP" sz="3600" baseline="-25000" dirty="0">
                <a:latin typeface="CenturyOldst" panose="02050603050705020204" pitchFamily="18" charset="0"/>
                <a:ea typeface="+mn-ea"/>
              </a:rPr>
              <a:t>a</a:t>
            </a:r>
            <a:r>
              <a:rPr lang="ja-JP" altLang="en-US" sz="3200" dirty="0" err="1">
                <a:latin typeface="+mn-ea"/>
                <a:ea typeface="+mn-ea"/>
              </a:rPr>
              <a:t>の算</a:t>
            </a:r>
            <a:r>
              <a:rPr lang="ja-JP" altLang="en-US" sz="3200" dirty="0">
                <a:latin typeface="+mn-ea"/>
                <a:ea typeface="+mn-ea"/>
              </a:rPr>
              <a:t>出</a:t>
            </a:r>
            <a:endParaRPr lang="en-US" altLang="ja-JP" sz="4800" b="1" dirty="0">
              <a:latin typeface="+mn-ea"/>
              <a:ea typeface="+mn-ea"/>
            </a:endParaRPr>
          </a:p>
        </p:txBody>
      </p:sp>
      <p:sp>
        <p:nvSpPr>
          <p:cNvPr id="20" name="テキスト ボックス 4"/>
          <p:cNvSpPr txBox="1">
            <a:spLocks noChangeArrowheads="1"/>
          </p:cNvSpPr>
          <p:nvPr/>
        </p:nvSpPr>
        <p:spPr bwMode="auto">
          <a:xfrm>
            <a:off x="323528" y="1997551"/>
            <a:ext cx="8496944"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rPr>
              <a:t>式</a:t>
            </a:r>
            <a:r>
              <a:rPr lang="ja-JP" altLang="en-US" sz="3200" dirty="0">
                <a:latin typeface="+mn-ea"/>
                <a:ea typeface="+mn-ea"/>
              </a:rPr>
              <a:t>①の両辺の自然対数（底が </a:t>
            </a:r>
            <a:r>
              <a:rPr lang="en-US" altLang="ja-JP" sz="3600" i="1" dirty="0">
                <a:latin typeface="CenturyOldst" panose="02050603050705020204" pitchFamily="18" charset="0"/>
                <a:ea typeface="+mn-ea"/>
              </a:rPr>
              <a:t>e </a:t>
            </a:r>
            <a:r>
              <a:rPr lang="ja-JP" altLang="en-US" sz="3200" dirty="0">
                <a:latin typeface="+mn-ea"/>
                <a:ea typeface="+mn-ea"/>
              </a:rPr>
              <a:t>の対数）をとると次式になる</a:t>
            </a:r>
            <a:endParaRPr lang="en-US" altLang="ja-JP" sz="7200" b="1" dirty="0">
              <a:latin typeface="+mn-ea"/>
              <a:ea typeface="+mn-ea"/>
            </a:endParaRPr>
          </a:p>
        </p:txBody>
      </p:sp>
      <p:sp>
        <p:nvSpPr>
          <p:cNvPr id="21" name="テキスト ボックス 20"/>
          <p:cNvSpPr txBox="1"/>
          <p:nvPr/>
        </p:nvSpPr>
        <p:spPr>
          <a:xfrm>
            <a:off x="4860032" y="3380477"/>
            <a:ext cx="1107996" cy="646331"/>
          </a:xfrm>
          <a:prstGeom prst="rect">
            <a:avLst/>
          </a:prstGeom>
          <a:noFill/>
        </p:spPr>
        <p:txBody>
          <a:bodyPr wrap="none" rtlCol="0">
            <a:spAutoFit/>
          </a:bodyPr>
          <a:lstStyle/>
          <a:p>
            <a:r>
              <a:rPr kumimoji="1" lang="en-US" altLang="ja-JP" sz="3600" dirty="0">
                <a:latin typeface="+mn-ea"/>
                <a:ea typeface="+mn-ea"/>
              </a:rPr>
              <a:t>…</a:t>
            </a:r>
            <a:r>
              <a:rPr kumimoji="1" lang="ja-JP" altLang="en-US" sz="3600" dirty="0">
                <a:latin typeface="+mn-ea"/>
                <a:ea typeface="+mn-ea"/>
              </a:rPr>
              <a:t>②</a:t>
            </a:r>
          </a:p>
        </p:txBody>
      </p:sp>
      <p:sp>
        <p:nvSpPr>
          <p:cNvPr id="6" name="テキスト ボックス 5"/>
          <p:cNvSpPr txBox="1"/>
          <p:nvPr/>
        </p:nvSpPr>
        <p:spPr>
          <a:xfrm>
            <a:off x="323529" y="4324776"/>
            <a:ext cx="8496944" cy="1754326"/>
          </a:xfrm>
          <a:prstGeom prst="rect">
            <a:avLst/>
          </a:prstGeom>
          <a:noFill/>
        </p:spPr>
        <p:txBody>
          <a:bodyPr wrap="square" rtlCol="0">
            <a:spAutoFit/>
          </a:bodyPr>
          <a:lstStyle/>
          <a:p>
            <a:r>
              <a:rPr lang="ja-JP" altLang="en-US" sz="3200" dirty="0">
                <a:latin typeface="+mn-ea"/>
              </a:rPr>
              <a:t>式</a:t>
            </a:r>
            <a:r>
              <a:rPr lang="ja-JP" altLang="en-US" sz="3200" dirty="0">
                <a:latin typeface="+mn-ea"/>
                <a:ea typeface="+mn-ea"/>
              </a:rPr>
              <a:t>②を用いると，</a:t>
            </a:r>
            <a:r>
              <a:rPr lang="ja-JP" altLang="en-US" sz="3200" dirty="0">
                <a:solidFill>
                  <a:srgbClr val="FF0000"/>
                </a:solidFill>
                <a:latin typeface="+mn-ea"/>
                <a:ea typeface="+mn-ea"/>
              </a:rPr>
              <a:t>異なる二つの温度 </a:t>
            </a:r>
            <a:r>
              <a:rPr lang="en-US" altLang="ja-JP" sz="3600" i="1" dirty="0">
                <a:solidFill>
                  <a:srgbClr val="FF0000"/>
                </a:solidFill>
                <a:latin typeface="CenturyOldst" panose="02050603050705020204" pitchFamily="18" charset="0"/>
                <a:ea typeface="+mn-ea"/>
              </a:rPr>
              <a:t>T</a:t>
            </a:r>
            <a:r>
              <a:rPr lang="en-US" altLang="ja-JP" sz="3600" i="1" dirty="0">
                <a:solidFill>
                  <a:srgbClr val="FF0000"/>
                </a:solidFill>
                <a:latin typeface="+mn-ea"/>
                <a:ea typeface="+mn-ea"/>
              </a:rPr>
              <a:t> </a:t>
            </a:r>
            <a:r>
              <a:rPr lang="ja-JP" altLang="en-US" sz="3200" dirty="0">
                <a:solidFill>
                  <a:srgbClr val="FF0000"/>
                </a:solidFill>
                <a:latin typeface="+mn-ea"/>
                <a:ea typeface="+mn-ea"/>
              </a:rPr>
              <a:t>における</a:t>
            </a:r>
            <a:endParaRPr lang="en-US" altLang="ja-JP" sz="3200" dirty="0">
              <a:solidFill>
                <a:srgbClr val="FF0000"/>
              </a:solidFill>
              <a:latin typeface="+mn-ea"/>
              <a:ea typeface="+mn-ea"/>
            </a:endParaRPr>
          </a:p>
          <a:p>
            <a:r>
              <a:rPr lang="ja-JP" altLang="en-US" sz="3200" dirty="0">
                <a:solidFill>
                  <a:srgbClr val="FF0000"/>
                </a:solidFill>
                <a:latin typeface="+mn-ea"/>
                <a:ea typeface="+mn-ea"/>
              </a:rPr>
              <a:t>反応速度定数 </a:t>
            </a:r>
            <a:r>
              <a:rPr lang="en-US" altLang="ja-JP" sz="3600" i="1" dirty="0">
                <a:solidFill>
                  <a:srgbClr val="FF0000"/>
                </a:solidFill>
                <a:latin typeface="CenturyOldst" panose="02050603050705020204" pitchFamily="18" charset="0"/>
                <a:ea typeface="+mn-ea"/>
              </a:rPr>
              <a:t>k</a:t>
            </a:r>
            <a:r>
              <a:rPr lang="en-US" altLang="ja-JP" sz="3600" i="1" dirty="0">
                <a:solidFill>
                  <a:srgbClr val="FF0000"/>
                </a:solidFill>
                <a:latin typeface="+mn-ea"/>
                <a:ea typeface="+mn-ea"/>
              </a:rPr>
              <a:t> </a:t>
            </a:r>
            <a:r>
              <a:rPr lang="ja-JP" altLang="en-US" sz="3200" dirty="0">
                <a:solidFill>
                  <a:srgbClr val="FF0000"/>
                </a:solidFill>
                <a:latin typeface="+mn-ea"/>
                <a:ea typeface="+mn-ea"/>
              </a:rPr>
              <a:t>がわかれば</a:t>
            </a:r>
            <a:r>
              <a:rPr lang="ja-JP" altLang="en-US" sz="3200" dirty="0">
                <a:latin typeface="+mn-ea"/>
                <a:ea typeface="+mn-ea"/>
              </a:rPr>
              <a:t>，活性化エネルギー</a:t>
            </a:r>
            <a:r>
              <a:rPr lang="en-US" altLang="ja-JP" sz="3200" i="1" dirty="0" err="1">
                <a:latin typeface="CenturyOldst" panose="02050603050705020204" pitchFamily="18" charset="0"/>
                <a:cs typeface="Times New Roman" panose="02020603050405020304" pitchFamily="18" charset="0"/>
              </a:rPr>
              <a:t>E</a:t>
            </a:r>
            <a:r>
              <a:rPr lang="en-US" altLang="ja-JP" sz="3200" baseline="-25000" dirty="0" err="1">
                <a:latin typeface="CenturyOldst" panose="02050603050705020204" pitchFamily="18" charset="0"/>
              </a:rPr>
              <a:t>a</a:t>
            </a:r>
            <a:r>
              <a:rPr lang="ja-JP" altLang="en-US" sz="3200" dirty="0">
                <a:latin typeface="+mn-ea"/>
                <a:ea typeface="+mn-ea"/>
              </a:rPr>
              <a:t>の値を求められる</a:t>
            </a:r>
            <a:endParaRPr kumimoji="1" lang="ja-JP" altLang="en-US" sz="3200" dirty="0">
              <a:latin typeface="+mn-ea"/>
              <a:ea typeface="+mn-ea"/>
            </a:endParaRPr>
          </a:p>
        </p:txBody>
      </p:sp>
      <mc:AlternateContent xmlns:mc="http://schemas.openxmlformats.org/markup-compatibility/2006" xmlns:a14="http://schemas.microsoft.com/office/drawing/2010/main">
        <mc:Choice Requires="a14">
          <p:sp>
            <p:nvSpPr>
              <p:cNvPr id="23" name="テキスト ボックス 22">
                <a:extLst>
                  <a:ext uri="{FF2B5EF4-FFF2-40B4-BE49-F238E27FC236}">
                    <a16:creationId xmlns:a16="http://schemas.microsoft.com/office/drawing/2014/main" id="{B0CA971A-2AB3-4B4B-9FAA-1B30E4C26523}"/>
                  </a:ext>
                </a:extLst>
              </p:cNvPr>
              <p:cNvSpPr txBox="1"/>
              <p:nvPr/>
            </p:nvSpPr>
            <p:spPr>
              <a:xfrm>
                <a:off x="539552" y="3314507"/>
                <a:ext cx="4168385" cy="783804"/>
              </a:xfrm>
              <a:prstGeom prst="rect">
                <a:avLst/>
              </a:prstGeom>
              <a:noFill/>
            </p:spPr>
            <p:txBody>
              <a:bodyPr wrap="none" lIns="0" tIns="0" rIns="0" bIns="0" rtlCol="0">
                <a:spAutoFit/>
              </a:bodyPr>
              <a:lstStyle/>
              <a:p>
                <a:r>
                  <a:rPr kumimoji="1" lang="en-US" altLang="ja-JP" sz="3600" dirty="0" err="1">
                    <a:latin typeface="+mn-ea"/>
                    <a:ea typeface="+mn-ea"/>
                    <a:cs typeface="Times New Roman" panose="02020603050405020304" pitchFamily="18" charset="0"/>
                  </a:rPr>
                  <a:t>log</a:t>
                </a:r>
                <a:r>
                  <a:rPr kumimoji="1" lang="en-US" altLang="ja-JP" sz="3600" i="1" baseline="-25000" dirty="0" err="1">
                    <a:latin typeface="CenturyOldst" panose="02050603050705020204" pitchFamily="18" charset="0"/>
                    <a:ea typeface="+mn-ea"/>
                    <a:cs typeface="Times New Roman" panose="02020603050405020304" pitchFamily="18" charset="0"/>
                  </a:rPr>
                  <a:t>e</a:t>
                </a:r>
                <a:r>
                  <a:rPr kumimoji="1" lang="en-US" altLang="ja-JP" sz="3600" i="1" dirty="0" err="1">
                    <a:latin typeface="CenturyOldst" panose="02050603050705020204" pitchFamily="18" charset="0"/>
                    <a:ea typeface="+mn-ea"/>
                    <a:cs typeface="Times New Roman" panose="02020603050405020304" pitchFamily="18" charset="0"/>
                  </a:rPr>
                  <a:t>k</a:t>
                </a:r>
                <a:r>
                  <a:rPr lang="ja-JP" altLang="en-US" sz="3600" i="1" dirty="0">
                    <a:latin typeface="CenturyOldst" panose="02050603050705020204" pitchFamily="18" charset="0"/>
                    <a:ea typeface="+mn-ea"/>
                    <a:cs typeface="Times New Roman" panose="02020603050405020304" pitchFamily="18" charset="0"/>
                  </a:rPr>
                  <a:t> </a:t>
                </a:r>
                <a:r>
                  <a:rPr kumimoji="1" lang="ja-JP" altLang="en-US" sz="3600" dirty="0">
                    <a:latin typeface="+mn-ea"/>
                    <a:ea typeface="+mn-ea"/>
                    <a:cs typeface="Times New Roman" panose="02020603050405020304" pitchFamily="18" charset="0"/>
                  </a:rPr>
                  <a:t>＝</a:t>
                </a:r>
                <a:r>
                  <a:rPr kumimoji="1" lang="ja-JP" altLang="en-US" sz="3200" dirty="0">
                    <a:latin typeface="+mn-ea"/>
                    <a:ea typeface="+mn-ea"/>
                    <a:cs typeface="Times New Roman" panose="02020603050405020304" pitchFamily="18" charset="0"/>
                  </a:rPr>
                  <a:t>－</a:t>
                </a:r>
                <a:r>
                  <a:rPr kumimoji="1" lang="en-US" altLang="ja-JP" sz="3200" dirty="0">
                    <a:latin typeface="+mn-ea"/>
                    <a:ea typeface="+mn-ea"/>
                    <a:cs typeface="Times New Roman" panose="02020603050405020304" pitchFamily="18" charset="0"/>
                  </a:rPr>
                  <a:t> </a:t>
                </a:r>
                <a14:m>
                  <m:oMath xmlns:m="http://schemas.openxmlformats.org/officeDocument/2006/math">
                    <m:f>
                      <m:fPr>
                        <m:ctrlPr>
                          <a:rPr kumimoji="1" lang="ja-JP" altLang="en-US" sz="3600" i="1" smtClean="0">
                            <a:latin typeface="Cambria Math" panose="02040503050406030204" pitchFamily="18" charset="0"/>
                            <a:ea typeface="+mn-ea"/>
                          </a:rPr>
                        </m:ctrlPr>
                      </m:fPr>
                      <m:num>
                        <m:sSub>
                          <m:sSubPr>
                            <m:ctrlPr>
                              <a:rPr lang="en-US" altLang="ja-JP" sz="3600" i="1" smtClean="0">
                                <a:latin typeface="Cambria Math" panose="02040503050406030204" pitchFamily="18" charset="0"/>
                                <a:ea typeface="+mn-ea"/>
                              </a:rPr>
                            </m:ctrlPr>
                          </m:sSubPr>
                          <m:e>
                            <m:r>
                              <a:rPr lang="en-US" altLang="ja-JP" sz="3600" i="1">
                                <a:latin typeface="Cambria Math" panose="02040503050406030204" pitchFamily="18" charset="0"/>
                                <a:ea typeface="+mn-ea"/>
                              </a:rPr>
                              <m:t>𝐸</m:t>
                            </m:r>
                          </m:e>
                          <m:sub>
                            <m:r>
                              <m:rPr>
                                <m:sty m:val="p"/>
                              </m:rPr>
                              <a:rPr lang="en-US" altLang="ja-JP" sz="3600" b="0" i="0" smtClean="0">
                                <a:latin typeface="Cambria Math" panose="02040503050406030204" pitchFamily="18" charset="0"/>
                                <a:ea typeface="+mn-ea"/>
                              </a:rPr>
                              <m:t>a</m:t>
                            </m:r>
                          </m:sub>
                        </m:sSub>
                      </m:num>
                      <m:den>
                        <m:r>
                          <a:rPr lang="en-US" altLang="ja-JP" sz="3600" b="0" i="1" smtClean="0">
                            <a:latin typeface="Cambria Math" panose="02040503050406030204" pitchFamily="18" charset="0"/>
                            <a:ea typeface="+mn-ea"/>
                          </a:rPr>
                          <m:t>𝑅𝑇</m:t>
                        </m:r>
                      </m:den>
                    </m:f>
                    <m:r>
                      <a:rPr lang="ja-JP" altLang="en-US" sz="3600" i="1" smtClean="0">
                        <a:latin typeface="Cambria Math" panose="02040503050406030204" pitchFamily="18" charset="0"/>
                        <a:ea typeface="+mn-ea"/>
                      </a:rPr>
                      <m:t>＋</m:t>
                    </m:r>
                  </m:oMath>
                </a14:m>
                <a:r>
                  <a:rPr lang="ja-JP" altLang="en-US" dirty="0">
                    <a:latin typeface="+mn-ea"/>
                    <a:ea typeface="+mn-ea"/>
                    <a:cs typeface="Times New Roman" panose="02020603050405020304" pitchFamily="18" charset="0"/>
                  </a:rPr>
                  <a:t> </a:t>
                </a:r>
                <a:r>
                  <a:rPr lang="en-US" altLang="ja-JP" sz="3600" dirty="0">
                    <a:latin typeface="+mn-ea"/>
                    <a:ea typeface="+mn-ea"/>
                    <a:cs typeface="Times New Roman" panose="02020603050405020304" pitchFamily="18" charset="0"/>
                  </a:rPr>
                  <a:t>log</a:t>
                </a:r>
                <a:r>
                  <a:rPr lang="en-US" altLang="ja-JP" sz="3600" i="1" baseline="-25000" dirty="0">
                    <a:latin typeface="CenturyOldst" panose="02050603050705020204" pitchFamily="18" charset="0"/>
                    <a:ea typeface="+mn-ea"/>
                    <a:cs typeface="Times New Roman" panose="02020603050405020304" pitchFamily="18" charset="0"/>
                  </a:rPr>
                  <a:t>e</a:t>
                </a:r>
                <a:r>
                  <a:rPr lang="en-US" altLang="ja-JP" sz="3600" i="1" dirty="0">
                    <a:latin typeface="CenturyOldst" panose="02050603050705020204" pitchFamily="18" charset="0"/>
                    <a:ea typeface="+mn-ea"/>
                    <a:cs typeface="Times New Roman" panose="02020603050405020304" pitchFamily="18" charset="0"/>
                  </a:rPr>
                  <a:t>A</a:t>
                </a:r>
                <a:r>
                  <a:rPr kumimoji="1" lang="ja-JP" altLang="en-US" dirty="0">
                    <a:latin typeface="+mn-ea"/>
                    <a:ea typeface="+mn-ea"/>
                    <a:cs typeface="Times New Roman" panose="02020603050405020304" pitchFamily="18" charset="0"/>
                  </a:rPr>
                  <a:t>　</a:t>
                </a:r>
              </a:p>
            </p:txBody>
          </p:sp>
        </mc:Choice>
        <mc:Fallback xmlns="">
          <p:sp>
            <p:nvSpPr>
              <p:cNvPr id="23" name="テキスト ボックス 22">
                <a:extLst>
                  <a:ext uri="{FF2B5EF4-FFF2-40B4-BE49-F238E27FC236}">
                    <a16:creationId xmlns:a16="http://schemas.microsoft.com/office/drawing/2014/main" id="{B0CA971A-2AB3-4B4B-9FAA-1B30E4C26523}"/>
                  </a:ext>
                </a:extLst>
              </p:cNvPr>
              <p:cNvSpPr txBox="1">
                <a:spLocks noRot="1" noChangeAspect="1" noMove="1" noResize="1" noEditPoints="1" noAdjustHandles="1" noChangeArrowheads="1" noChangeShapeType="1" noTextEdit="1"/>
              </p:cNvSpPr>
              <p:nvPr/>
            </p:nvSpPr>
            <p:spPr>
              <a:xfrm>
                <a:off x="539552" y="3314507"/>
                <a:ext cx="4168385" cy="783804"/>
              </a:xfrm>
              <a:prstGeom prst="rect">
                <a:avLst/>
              </a:prstGeom>
              <a:blipFill>
                <a:blip r:embed="rId2"/>
                <a:stretch>
                  <a:fillRect l="-6735" t="-7813" r="-2343" b="-17969"/>
                </a:stretch>
              </a:blipFill>
            </p:spPr>
            <p:txBody>
              <a:bodyPr/>
              <a:lstStyle/>
              <a:p>
                <a:r>
                  <a:rPr lang="ja-JP" altLang="en-US">
                    <a:noFill/>
                  </a:rPr>
                  <a:t> </a:t>
                </a:r>
              </a:p>
            </p:txBody>
          </p:sp>
        </mc:Fallback>
      </mc:AlternateContent>
      <p:sp>
        <p:nvSpPr>
          <p:cNvPr id="19" name="テキスト ボックス 4">
            <a:extLst>
              <a:ext uri="{FF2B5EF4-FFF2-40B4-BE49-F238E27FC236}">
                <a16:creationId xmlns:a16="http://schemas.microsoft.com/office/drawing/2014/main" id="{FE59B9B5-3325-467D-BF94-377FB609411E}"/>
              </a:ext>
            </a:extLst>
          </p:cNvPr>
          <p:cNvSpPr txBox="1">
            <a:spLocks noChangeArrowheads="1"/>
          </p:cNvSpPr>
          <p:nvPr/>
        </p:nvSpPr>
        <p:spPr bwMode="auto">
          <a:xfrm>
            <a:off x="407987" y="777875"/>
            <a:ext cx="3587949" cy="584775"/>
          </a:xfrm>
          <a:prstGeom prst="rect">
            <a:avLst/>
          </a:prstGeom>
          <a:solidFill>
            <a:srgbClr val="FCF9EF"/>
          </a:solidFill>
          <a:ln>
            <a:noFill/>
          </a:ln>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009900"/>
                </a:solidFill>
                <a:latin typeface="+mn-ea"/>
                <a:ea typeface="+mn-ea"/>
              </a:rPr>
              <a:t> </a:t>
            </a:r>
            <a:r>
              <a:rPr lang="ja-JP" altLang="en-US" sz="3200" b="1" dirty="0">
                <a:solidFill>
                  <a:srgbClr val="00B050"/>
                </a:solidFill>
                <a:latin typeface="+mn-ea"/>
              </a:rPr>
              <a:t>●</a:t>
            </a:r>
            <a:r>
              <a:rPr lang="ja-JP" altLang="en-US" sz="3200" b="1" dirty="0">
                <a:latin typeface="+mn-ea"/>
                <a:ea typeface="+mn-ea"/>
              </a:rPr>
              <a:t>アレニウスの式</a:t>
            </a:r>
          </a:p>
        </p:txBody>
      </p:sp>
    </p:spTree>
    <p:extLst>
      <p:ext uri="{BB962C8B-B14F-4D97-AF65-F5344CB8AC3E}">
        <p14:creationId xmlns:p14="http://schemas.microsoft.com/office/powerpoint/2010/main" val="3080236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6"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7055B5A-6657-4A6E-AC3B-6891B1F37128}"/>
              </a:ext>
            </a:extLst>
          </p:cNvPr>
          <p:cNvSpPr>
            <a:spLocks noGrp="1"/>
          </p:cNvSpPr>
          <p:nvPr>
            <p:ph type="sldNum" sz="quarter" idx="10"/>
          </p:nvPr>
        </p:nvSpPr>
        <p:spPr/>
        <p:txBody>
          <a:bodyPr/>
          <a:lstStyle/>
          <a:p>
            <a:fld id="{EA7C2135-8225-4C6E-B083-FC77CDF0F866}" type="slidenum">
              <a:rPr lang="ja-JP" altLang="en-US" smtClean="0">
                <a:latin typeface="+mn-ea"/>
                <a:ea typeface="+mn-ea"/>
              </a:rPr>
              <a:pPr/>
              <a:t>18</a:t>
            </a:fld>
            <a:endParaRPr lang="ja-JP" altLang="en-US" dirty="0">
              <a:latin typeface="+mn-ea"/>
              <a:ea typeface="+mn-ea"/>
            </a:endParaRPr>
          </a:p>
        </p:txBody>
      </p:sp>
      <p:sp>
        <p:nvSpPr>
          <p:cNvPr id="13" name="正方形/長方形 12">
            <a:extLst>
              <a:ext uri="{FF2B5EF4-FFF2-40B4-BE49-F238E27FC236}">
                <a16:creationId xmlns:a16="http://schemas.microsoft.com/office/drawing/2014/main" id="{F07E9881-945B-4326-93BC-13333E902651}"/>
              </a:ext>
            </a:extLst>
          </p:cNvPr>
          <p:cNvSpPr/>
          <p:nvPr/>
        </p:nvSpPr>
        <p:spPr bwMode="auto">
          <a:xfrm>
            <a:off x="192088" y="1017588"/>
            <a:ext cx="8772525" cy="5291732"/>
          </a:xfrm>
          <a:prstGeom prst="rect">
            <a:avLst/>
          </a:prstGeom>
          <a:noFill/>
          <a:ln w="28575">
            <a:solidFill>
              <a:srgbClr val="00B05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grpSp>
        <p:nvGrpSpPr>
          <p:cNvPr id="14" name="グループ化 7">
            <a:extLst>
              <a:ext uri="{FF2B5EF4-FFF2-40B4-BE49-F238E27FC236}">
                <a16:creationId xmlns:a16="http://schemas.microsoft.com/office/drawing/2014/main" id="{43E0FEC7-6EF5-4B9C-BC69-6C50E360CBB9}"/>
              </a:ext>
            </a:extLst>
          </p:cNvPr>
          <p:cNvGrpSpPr>
            <a:grpSpLocks/>
          </p:cNvGrpSpPr>
          <p:nvPr/>
        </p:nvGrpSpPr>
        <p:grpSpPr bwMode="auto">
          <a:xfrm>
            <a:off x="8094663" y="765175"/>
            <a:ext cx="1014412" cy="506413"/>
            <a:chOff x="2579488" y="5363153"/>
            <a:chExt cx="1013693" cy="461665"/>
          </a:xfrm>
        </p:grpSpPr>
        <p:grpSp>
          <p:nvGrpSpPr>
            <p:cNvPr id="15" name="グループ化 6">
              <a:extLst>
                <a:ext uri="{FF2B5EF4-FFF2-40B4-BE49-F238E27FC236}">
                  <a16:creationId xmlns:a16="http://schemas.microsoft.com/office/drawing/2014/main" id="{9176103C-B43C-454F-8A41-8B0BCC955CF7}"/>
                </a:ext>
              </a:extLst>
            </p:cNvPr>
            <p:cNvGrpSpPr>
              <a:grpSpLocks/>
            </p:cNvGrpSpPr>
            <p:nvPr/>
          </p:nvGrpSpPr>
          <p:grpSpPr bwMode="auto">
            <a:xfrm>
              <a:off x="2706890" y="5367772"/>
              <a:ext cx="758888" cy="457046"/>
              <a:chOff x="2744824" y="5367772"/>
              <a:chExt cx="758888" cy="457046"/>
            </a:xfrm>
          </p:grpSpPr>
          <p:sp>
            <p:nvSpPr>
              <p:cNvPr id="17" name="円/楕円 24">
                <a:extLst>
                  <a:ext uri="{FF2B5EF4-FFF2-40B4-BE49-F238E27FC236}">
                    <a16:creationId xmlns:a16="http://schemas.microsoft.com/office/drawing/2014/main" id="{B2997072-8908-4320-A2A5-C3B17E98D465}"/>
                  </a:ext>
                </a:extLst>
              </p:cNvPr>
              <p:cNvSpPr/>
              <p:nvPr/>
            </p:nvSpPr>
            <p:spPr>
              <a:xfrm>
                <a:off x="3047330" y="5367495"/>
                <a:ext cx="456876" cy="457323"/>
              </a:xfrm>
              <a:prstGeom prst="ellipse">
                <a:avLst/>
              </a:prstGeom>
              <a:gradFill>
                <a:gsLst>
                  <a:gs pos="0">
                    <a:srgbClr val="009900"/>
                  </a:gs>
                  <a:gs pos="100000">
                    <a:srgbClr val="359B5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sp>
            <p:nvSpPr>
              <p:cNvPr id="18" name="円/楕円 25">
                <a:extLst>
                  <a:ext uri="{FF2B5EF4-FFF2-40B4-BE49-F238E27FC236}">
                    <a16:creationId xmlns:a16="http://schemas.microsoft.com/office/drawing/2014/main" id="{1D5F8465-B615-4783-997B-1C27B8DDC099}"/>
                  </a:ext>
                </a:extLst>
              </p:cNvPr>
              <p:cNvSpPr/>
              <p:nvPr/>
            </p:nvSpPr>
            <p:spPr>
              <a:xfrm>
                <a:off x="2693568" y="5367495"/>
                <a:ext cx="507640" cy="457323"/>
              </a:xfrm>
              <a:prstGeom prst="ellipse">
                <a:avLst/>
              </a:prstGeom>
              <a:gradFill>
                <a:gsLst>
                  <a:gs pos="0">
                    <a:srgbClr val="009900"/>
                  </a:gs>
                  <a:gs pos="100000">
                    <a:srgbClr val="359B5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grpSp>
        <p:sp>
          <p:nvSpPr>
            <p:cNvPr id="16" name="テキスト ボックス 3">
              <a:extLst>
                <a:ext uri="{FF2B5EF4-FFF2-40B4-BE49-F238E27FC236}">
                  <a16:creationId xmlns:a16="http://schemas.microsoft.com/office/drawing/2014/main" id="{B3CD2936-B05D-4614-902B-DCE1AEBE329B}"/>
                </a:ext>
              </a:extLst>
            </p:cNvPr>
            <p:cNvSpPr txBox="1">
              <a:spLocks noChangeArrowheads="1"/>
            </p:cNvSpPr>
            <p:nvPr/>
          </p:nvSpPr>
          <p:spPr bwMode="auto">
            <a:xfrm>
              <a:off x="2579488" y="5363153"/>
              <a:ext cx="1013693" cy="420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algn="ctr" eaLnBrk="1" hangingPunct="1"/>
              <a:r>
                <a:rPr lang="ja-JP" altLang="en-US" sz="2400" b="1" dirty="0">
                  <a:solidFill>
                    <a:schemeClr val="bg1"/>
                  </a:solidFill>
                  <a:latin typeface="+mn-ea"/>
                  <a:ea typeface="+mn-ea"/>
                </a:rPr>
                <a:t>発展</a:t>
              </a:r>
              <a:endParaRPr lang="ja-JP" altLang="en-US" sz="2400" b="1" baseline="-25000" dirty="0">
                <a:solidFill>
                  <a:schemeClr val="bg1"/>
                </a:solidFill>
                <a:latin typeface="+mn-ea"/>
                <a:ea typeface="+mn-ea"/>
              </a:endParaRPr>
            </a:p>
          </p:txBody>
        </p:sp>
      </p:grpSp>
      <p:sp>
        <p:nvSpPr>
          <p:cNvPr id="3" name="テキスト ボックス 2"/>
          <p:cNvSpPr txBox="1"/>
          <p:nvPr/>
        </p:nvSpPr>
        <p:spPr>
          <a:xfrm>
            <a:off x="407987" y="1370147"/>
            <a:ext cx="8307082" cy="1077218"/>
          </a:xfrm>
          <a:prstGeom prst="rect">
            <a:avLst/>
          </a:prstGeom>
          <a:noFill/>
        </p:spPr>
        <p:txBody>
          <a:bodyPr wrap="none" rtlCol="0">
            <a:spAutoFit/>
          </a:bodyPr>
          <a:lstStyle/>
          <a:p>
            <a:r>
              <a:rPr lang="ja-JP" altLang="en-US" sz="3200" dirty="0">
                <a:latin typeface="+mn-ea"/>
                <a:ea typeface="+mn-ea"/>
              </a:rPr>
              <a:t>例</a:t>
            </a:r>
            <a:r>
              <a:rPr lang="en-US" altLang="ja-JP" sz="3200" dirty="0">
                <a:latin typeface="+mn-ea"/>
                <a:ea typeface="+mn-ea"/>
              </a:rPr>
              <a:t>)</a:t>
            </a:r>
            <a:r>
              <a:rPr lang="ja-JP" altLang="en-US" sz="3200" dirty="0">
                <a:latin typeface="+mn-ea"/>
                <a:ea typeface="+mn-ea"/>
              </a:rPr>
              <a:t>　五酸化二窒素の分解反応の活性化エネル</a:t>
            </a:r>
            <a:endParaRPr lang="en-US" altLang="ja-JP" sz="3200" dirty="0">
              <a:latin typeface="+mn-ea"/>
              <a:ea typeface="+mn-ea"/>
            </a:endParaRPr>
          </a:p>
          <a:p>
            <a:r>
              <a:rPr lang="ja-JP" altLang="en-US" sz="3200" dirty="0">
                <a:latin typeface="+mn-ea"/>
                <a:ea typeface="+mn-ea"/>
              </a:rPr>
              <a:t>　　　ギーを下記の実験結果から求める</a:t>
            </a:r>
            <a:endParaRPr kumimoji="1" lang="ja-JP" altLang="en-US" sz="3200" dirty="0">
              <a:latin typeface="+mn-ea"/>
              <a:ea typeface="+mn-ea"/>
            </a:endParaRPr>
          </a:p>
        </p:txBody>
      </p:sp>
      <p:sp>
        <p:nvSpPr>
          <p:cNvPr id="22" name="テキスト ボックス 21"/>
          <p:cNvSpPr txBox="1"/>
          <p:nvPr/>
        </p:nvSpPr>
        <p:spPr>
          <a:xfrm>
            <a:off x="340706" y="3527440"/>
            <a:ext cx="6450805" cy="584775"/>
          </a:xfrm>
          <a:prstGeom prst="rect">
            <a:avLst/>
          </a:prstGeom>
          <a:noFill/>
        </p:spPr>
        <p:txBody>
          <a:bodyPr wrap="none" rtlCol="0">
            <a:spAutoFit/>
          </a:bodyPr>
          <a:lstStyle/>
          <a:p>
            <a:r>
              <a:rPr lang="ja-JP" altLang="en-US" sz="3200" dirty="0">
                <a:latin typeface="+mn-ea"/>
                <a:ea typeface="+mn-ea"/>
              </a:rPr>
              <a:t>それぞれの結果を式②に代入すると</a:t>
            </a:r>
            <a:endParaRPr lang="en-US" altLang="ja-JP" sz="3200" dirty="0">
              <a:latin typeface="+mn-ea"/>
              <a:ea typeface="+mn-ea"/>
            </a:endParaRPr>
          </a:p>
        </p:txBody>
      </p:sp>
      <p:sp>
        <p:nvSpPr>
          <p:cNvPr id="23" name="テキスト ボックス 22"/>
          <p:cNvSpPr txBox="1"/>
          <p:nvPr/>
        </p:nvSpPr>
        <p:spPr>
          <a:xfrm>
            <a:off x="7935976" y="4480715"/>
            <a:ext cx="1107996" cy="646331"/>
          </a:xfrm>
          <a:prstGeom prst="rect">
            <a:avLst/>
          </a:prstGeom>
          <a:noFill/>
        </p:spPr>
        <p:txBody>
          <a:bodyPr wrap="none" rtlCol="0">
            <a:spAutoFit/>
          </a:bodyPr>
          <a:lstStyle/>
          <a:p>
            <a:r>
              <a:rPr lang="en-US" altLang="ja-JP" sz="3600" dirty="0">
                <a:latin typeface="+mn-ea"/>
                <a:ea typeface="+mn-ea"/>
              </a:rPr>
              <a:t>…</a:t>
            </a:r>
            <a:r>
              <a:rPr kumimoji="1" lang="ja-JP" altLang="en-US" sz="3600" dirty="0">
                <a:latin typeface="+mn-ea"/>
                <a:ea typeface="+mn-ea"/>
              </a:rPr>
              <a:t>③</a:t>
            </a:r>
          </a:p>
        </p:txBody>
      </p:sp>
      <p:sp>
        <p:nvSpPr>
          <p:cNvPr id="24" name="テキスト ボックス 23"/>
          <p:cNvSpPr txBox="1"/>
          <p:nvPr/>
        </p:nvSpPr>
        <p:spPr>
          <a:xfrm>
            <a:off x="7910230" y="5487853"/>
            <a:ext cx="1107996" cy="646331"/>
          </a:xfrm>
          <a:prstGeom prst="rect">
            <a:avLst/>
          </a:prstGeom>
          <a:noFill/>
        </p:spPr>
        <p:txBody>
          <a:bodyPr wrap="none" rtlCol="0">
            <a:spAutoFit/>
          </a:bodyPr>
          <a:lstStyle/>
          <a:p>
            <a:r>
              <a:rPr lang="en-US" altLang="ja-JP" sz="3600" dirty="0">
                <a:latin typeface="+mn-ea"/>
                <a:ea typeface="+mn-ea"/>
              </a:rPr>
              <a:t>…</a:t>
            </a:r>
            <a:r>
              <a:rPr kumimoji="1" lang="ja-JP" altLang="en-US" sz="3600" dirty="0">
                <a:latin typeface="+mn-ea"/>
                <a:ea typeface="+mn-ea"/>
              </a:rPr>
              <a:t>④</a:t>
            </a:r>
          </a:p>
        </p:txBody>
      </p:sp>
      <mc:AlternateContent xmlns:mc="http://schemas.openxmlformats.org/markup-compatibility/2006" xmlns:a14="http://schemas.microsoft.com/office/drawing/2010/main">
        <mc:Choice Requires="a14">
          <p:sp>
            <p:nvSpPr>
              <p:cNvPr id="19" name="テキスト ボックス 18">
                <a:extLst>
                  <a:ext uri="{FF2B5EF4-FFF2-40B4-BE49-F238E27FC236}">
                    <a16:creationId xmlns:a16="http://schemas.microsoft.com/office/drawing/2014/main" id="{B9651FFC-5F7C-4C5F-BC01-FFF69F8C8E42}"/>
                  </a:ext>
                </a:extLst>
              </p:cNvPr>
              <p:cNvSpPr txBox="1"/>
              <p:nvPr/>
            </p:nvSpPr>
            <p:spPr>
              <a:xfrm>
                <a:off x="271447" y="4458523"/>
                <a:ext cx="7830157" cy="709040"/>
              </a:xfrm>
              <a:prstGeom prst="rect">
                <a:avLst/>
              </a:prstGeom>
              <a:noFill/>
            </p:spPr>
            <p:txBody>
              <a:bodyPr wrap="none" lIns="0" tIns="0" rIns="0" bIns="0" rtlCol="0">
                <a:spAutoFit/>
              </a:bodyPr>
              <a:lstStyle/>
              <a:p>
                <a:r>
                  <a:rPr lang="en-US" altLang="ja-JP" sz="3200" dirty="0">
                    <a:latin typeface="+mn-ea"/>
                    <a:ea typeface="+mn-ea"/>
                    <a:cs typeface="Times New Roman" panose="02020603050405020304" pitchFamily="18" charset="0"/>
                  </a:rPr>
                  <a:t>l</a:t>
                </a:r>
                <a:r>
                  <a:rPr kumimoji="1" lang="en-US" altLang="ja-JP" sz="3200" dirty="0">
                    <a:latin typeface="+mn-ea"/>
                    <a:ea typeface="+mn-ea"/>
                    <a:cs typeface="Times New Roman" panose="02020603050405020304" pitchFamily="18" charset="0"/>
                  </a:rPr>
                  <a:t>og</a:t>
                </a:r>
                <a:r>
                  <a:rPr kumimoji="1" lang="en-US" altLang="ja-JP" sz="3200" i="1" baseline="-25000" dirty="0">
                    <a:latin typeface="CenturyOldst" panose="02050603050705020204" pitchFamily="18" charset="0"/>
                    <a:ea typeface="+mn-ea"/>
                    <a:cs typeface="Times New Roman" panose="02020603050405020304" pitchFamily="18" charset="0"/>
                  </a:rPr>
                  <a:t>e</a:t>
                </a:r>
                <a:r>
                  <a:rPr lang="en-US" altLang="ja-JP" sz="3200" dirty="0">
                    <a:latin typeface="+mn-ea"/>
                    <a:ea typeface="+mn-ea"/>
                    <a:cs typeface="Times New Roman" panose="02020603050405020304" pitchFamily="18" charset="0"/>
                  </a:rPr>
                  <a:t>(4.98×10</a:t>
                </a:r>
                <a:r>
                  <a:rPr lang="en-US" altLang="ja-JP" sz="3200" baseline="30000" dirty="0">
                    <a:latin typeface="+mn-ea"/>
                    <a:ea typeface="+mn-ea"/>
                    <a:cs typeface="Times New Roman" panose="02020603050405020304" pitchFamily="18" charset="0"/>
                  </a:rPr>
                  <a:t>-4</a:t>
                </a:r>
                <a:r>
                  <a:rPr lang="en-US" altLang="ja-JP" sz="3200" dirty="0">
                    <a:latin typeface="+mn-ea"/>
                    <a:ea typeface="+mn-ea"/>
                    <a:cs typeface="Times New Roman" panose="02020603050405020304" pitchFamily="18" charset="0"/>
                  </a:rPr>
                  <a:t>)</a:t>
                </a:r>
                <a:r>
                  <a:rPr kumimoji="1" lang="ja-JP" altLang="en-US" sz="3200" dirty="0">
                    <a:latin typeface="+mn-ea"/>
                    <a:ea typeface="+mn-ea"/>
                    <a:cs typeface="Times New Roman" panose="02020603050405020304" pitchFamily="18" charset="0"/>
                  </a:rPr>
                  <a:t>＝－</a:t>
                </a:r>
                <a:r>
                  <a:rPr kumimoji="1" lang="en-US" altLang="ja-JP" sz="3200" dirty="0">
                    <a:latin typeface="+mn-ea"/>
                    <a:ea typeface="+mn-ea"/>
                    <a:cs typeface="Times New Roman" panose="02020603050405020304" pitchFamily="18" charset="0"/>
                  </a:rPr>
                  <a:t> </a:t>
                </a:r>
                <a14:m>
                  <m:oMath xmlns:m="http://schemas.openxmlformats.org/officeDocument/2006/math">
                    <m:f>
                      <m:fPr>
                        <m:ctrlPr>
                          <a:rPr kumimoji="1" lang="ja-JP" altLang="en-US" sz="3200" i="1" smtClean="0">
                            <a:latin typeface="Cambria Math" panose="02040503050406030204" pitchFamily="18" charset="0"/>
                            <a:ea typeface="+mn-ea"/>
                          </a:rPr>
                        </m:ctrlPr>
                      </m:fPr>
                      <m:num>
                        <m:sSub>
                          <m:sSubPr>
                            <m:ctrlPr>
                              <a:rPr lang="en-US" altLang="ja-JP" sz="3200" i="1" smtClean="0">
                                <a:latin typeface="Cambria Math" panose="02040503050406030204" pitchFamily="18" charset="0"/>
                                <a:ea typeface="+mn-ea"/>
                              </a:rPr>
                            </m:ctrlPr>
                          </m:sSubPr>
                          <m:e>
                            <m:r>
                              <a:rPr lang="en-US" altLang="ja-JP" sz="3200" i="1">
                                <a:latin typeface="Cambria Math" panose="02040503050406030204" pitchFamily="18" charset="0"/>
                                <a:ea typeface="+mn-ea"/>
                              </a:rPr>
                              <m:t>𝐸</m:t>
                            </m:r>
                          </m:e>
                          <m:sub>
                            <m:r>
                              <m:rPr>
                                <m:sty m:val="p"/>
                              </m:rPr>
                              <a:rPr lang="en-US" altLang="ja-JP" sz="3200" b="0" i="0" smtClean="0">
                                <a:latin typeface="Cambria Math" panose="02040503050406030204" pitchFamily="18" charset="0"/>
                                <a:ea typeface="+mn-ea"/>
                              </a:rPr>
                              <m:t>a</m:t>
                            </m:r>
                          </m:sub>
                        </m:sSub>
                      </m:num>
                      <m:den>
                        <m:r>
                          <a:rPr lang="en-US" altLang="ja-JP" sz="3200" b="0" i="1" smtClean="0">
                            <a:latin typeface="Cambria Math" panose="02040503050406030204" pitchFamily="18" charset="0"/>
                            <a:ea typeface="+mn-ea"/>
                          </a:rPr>
                          <m:t>8.3</m:t>
                        </m:r>
                        <m:r>
                          <a:rPr lang="en-US" altLang="ja-JP" sz="3200" i="1">
                            <a:latin typeface="Cambria Math" panose="02040503050406030204" pitchFamily="18" charset="0"/>
                            <a:ea typeface="+mn-ea"/>
                          </a:rPr>
                          <m:t>×</m:t>
                        </m:r>
                        <m:r>
                          <a:rPr lang="en-US" altLang="ja-JP" sz="3200" b="0" i="1" smtClean="0">
                            <a:latin typeface="Cambria Math" panose="02040503050406030204" pitchFamily="18" charset="0"/>
                            <a:ea typeface="+mn-ea"/>
                          </a:rPr>
                          <m:t>318</m:t>
                        </m:r>
                      </m:den>
                    </m:f>
                    <m:r>
                      <a:rPr lang="ja-JP" altLang="en-US" sz="3200" i="1" smtClean="0">
                        <a:latin typeface="Cambria Math" panose="02040503050406030204" pitchFamily="18" charset="0"/>
                        <a:ea typeface="+mn-ea"/>
                      </a:rPr>
                      <m:t>＋</m:t>
                    </m:r>
                  </m:oMath>
                </a14:m>
                <a:r>
                  <a:rPr lang="ja-JP" altLang="en-US" sz="3200" dirty="0">
                    <a:latin typeface="+mn-ea"/>
                    <a:ea typeface="+mn-ea"/>
                    <a:cs typeface="Times New Roman" panose="02020603050405020304" pitchFamily="18" charset="0"/>
                  </a:rPr>
                  <a:t> </a:t>
                </a:r>
                <a:r>
                  <a:rPr lang="en-US" altLang="ja-JP" sz="3200" dirty="0">
                    <a:latin typeface="+mn-ea"/>
                    <a:ea typeface="+mn-ea"/>
                    <a:cs typeface="Times New Roman" panose="02020603050405020304" pitchFamily="18" charset="0"/>
                  </a:rPr>
                  <a:t>log</a:t>
                </a:r>
                <a:r>
                  <a:rPr lang="en-US" altLang="ja-JP" sz="3200" i="1" baseline="-25000" dirty="0">
                    <a:latin typeface="CenturyOldst" panose="02050603050705020204" pitchFamily="18" charset="0"/>
                    <a:cs typeface="Times New Roman" panose="02020603050405020304" pitchFamily="18" charset="0"/>
                  </a:rPr>
                  <a:t>e</a:t>
                </a:r>
                <a:r>
                  <a:rPr lang="en-US" altLang="ja-JP" sz="3200" i="1" dirty="0">
                    <a:latin typeface="+mn-ea"/>
                    <a:ea typeface="+mn-ea"/>
                    <a:cs typeface="Times New Roman" panose="02020603050405020304" pitchFamily="18" charset="0"/>
                  </a:rPr>
                  <a:t>A</a:t>
                </a:r>
                <a:r>
                  <a:rPr lang="ja-JP" altLang="en-US" sz="3200" i="1" dirty="0">
                    <a:latin typeface="+mn-ea"/>
                    <a:ea typeface="+mn-ea"/>
                    <a:cs typeface="Times New Roman" panose="02020603050405020304" pitchFamily="18" charset="0"/>
                  </a:rPr>
                  <a:t> </a:t>
                </a:r>
                <a:r>
                  <a:rPr lang="en-US" altLang="ja-JP" sz="3200" dirty="0">
                    <a:latin typeface="+mn-ea"/>
                    <a:ea typeface="+mn-ea"/>
                    <a:cs typeface="Times New Roman" panose="02020603050405020304" pitchFamily="18" charset="0"/>
                  </a:rPr>
                  <a:t>= -7.60</a:t>
                </a:r>
                <a:r>
                  <a:rPr kumimoji="1" lang="ja-JP" altLang="en-US" dirty="0">
                    <a:latin typeface="+mn-ea"/>
                    <a:ea typeface="+mn-ea"/>
                    <a:cs typeface="Times New Roman" panose="02020603050405020304" pitchFamily="18" charset="0"/>
                  </a:rPr>
                  <a:t>　</a:t>
                </a:r>
              </a:p>
            </p:txBody>
          </p:sp>
        </mc:Choice>
        <mc:Fallback xmlns="">
          <p:sp>
            <p:nvSpPr>
              <p:cNvPr id="19" name="テキスト ボックス 18">
                <a:extLst>
                  <a:ext uri="{FF2B5EF4-FFF2-40B4-BE49-F238E27FC236}">
                    <a16:creationId xmlns:a16="http://schemas.microsoft.com/office/drawing/2014/main" id="{B9651FFC-5F7C-4C5F-BC01-FFF69F8C8E42}"/>
                  </a:ext>
                </a:extLst>
              </p:cNvPr>
              <p:cNvSpPr txBox="1">
                <a:spLocks noRot="1" noChangeAspect="1" noMove="1" noResize="1" noEditPoints="1" noAdjustHandles="1" noChangeArrowheads="1" noChangeShapeType="1" noTextEdit="1"/>
              </p:cNvSpPr>
              <p:nvPr/>
            </p:nvSpPr>
            <p:spPr>
              <a:xfrm>
                <a:off x="271447" y="4458523"/>
                <a:ext cx="7830157" cy="709040"/>
              </a:xfrm>
              <a:prstGeom prst="rect">
                <a:avLst/>
              </a:prstGeom>
              <a:blipFill>
                <a:blip r:embed="rId2"/>
                <a:stretch>
                  <a:fillRect l="-3193" t="-7692" b="-1367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1" name="テキスト ボックス 20">
                <a:extLst>
                  <a:ext uri="{FF2B5EF4-FFF2-40B4-BE49-F238E27FC236}">
                    <a16:creationId xmlns:a16="http://schemas.microsoft.com/office/drawing/2014/main" id="{A6856897-B696-426D-BE84-30137836BBC0}"/>
                  </a:ext>
                </a:extLst>
              </p:cNvPr>
              <p:cNvSpPr txBox="1"/>
              <p:nvPr/>
            </p:nvSpPr>
            <p:spPr>
              <a:xfrm>
                <a:off x="340706" y="5518681"/>
                <a:ext cx="7830157" cy="709040"/>
              </a:xfrm>
              <a:prstGeom prst="rect">
                <a:avLst/>
              </a:prstGeom>
              <a:noFill/>
            </p:spPr>
            <p:txBody>
              <a:bodyPr wrap="none" lIns="0" tIns="0" rIns="0" bIns="0" rtlCol="0">
                <a:spAutoFit/>
              </a:bodyPr>
              <a:lstStyle/>
              <a:p>
                <a:r>
                  <a:rPr lang="en-US" altLang="ja-JP" sz="3200" dirty="0">
                    <a:latin typeface="+mn-ea"/>
                    <a:ea typeface="+mn-ea"/>
                    <a:cs typeface="Times New Roman" panose="02020603050405020304" pitchFamily="18" charset="0"/>
                  </a:rPr>
                  <a:t>l</a:t>
                </a:r>
                <a:r>
                  <a:rPr kumimoji="1" lang="en-US" altLang="ja-JP" sz="3200" dirty="0">
                    <a:latin typeface="+mn-ea"/>
                    <a:ea typeface="+mn-ea"/>
                    <a:cs typeface="Times New Roman" panose="02020603050405020304" pitchFamily="18" charset="0"/>
                  </a:rPr>
                  <a:t>og</a:t>
                </a:r>
                <a:r>
                  <a:rPr kumimoji="1" lang="en-US" altLang="ja-JP" sz="3200" i="1" baseline="-25000" dirty="0">
                    <a:latin typeface="CenturyOldst" panose="02050603050705020204" pitchFamily="18" charset="0"/>
                    <a:ea typeface="+mn-ea"/>
                    <a:cs typeface="Times New Roman" panose="02020603050405020304" pitchFamily="18" charset="0"/>
                  </a:rPr>
                  <a:t>e</a:t>
                </a:r>
                <a:r>
                  <a:rPr lang="en-US" altLang="ja-JP" sz="3200" dirty="0">
                    <a:latin typeface="+mn-ea"/>
                    <a:ea typeface="+mn-ea"/>
                    <a:cs typeface="Times New Roman" panose="02020603050405020304" pitchFamily="18" charset="0"/>
                  </a:rPr>
                  <a:t>(1.35×10</a:t>
                </a:r>
                <a:r>
                  <a:rPr lang="en-US" altLang="ja-JP" sz="3200" baseline="30000" dirty="0">
                    <a:latin typeface="+mn-ea"/>
                    <a:ea typeface="+mn-ea"/>
                    <a:cs typeface="Times New Roman" panose="02020603050405020304" pitchFamily="18" charset="0"/>
                  </a:rPr>
                  <a:t>-4</a:t>
                </a:r>
                <a:r>
                  <a:rPr lang="en-US" altLang="ja-JP" sz="3200" dirty="0">
                    <a:latin typeface="+mn-ea"/>
                    <a:ea typeface="+mn-ea"/>
                    <a:cs typeface="Times New Roman" panose="02020603050405020304" pitchFamily="18" charset="0"/>
                  </a:rPr>
                  <a:t>)</a:t>
                </a:r>
                <a:r>
                  <a:rPr kumimoji="1" lang="ja-JP" altLang="en-US" sz="3200" dirty="0">
                    <a:latin typeface="+mn-ea"/>
                    <a:ea typeface="+mn-ea"/>
                    <a:cs typeface="Times New Roman" panose="02020603050405020304" pitchFamily="18" charset="0"/>
                  </a:rPr>
                  <a:t>＝－</a:t>
                </a:r>
                <a:r>
                  <a:rPr kumimoji="1" lang="en-US" altLang="ja-JP" sz="3200" dirty="0">
                    <a:latin typeface="+mn-ea"/>
                    <a:ea typeface="+mn-ea"/>
                    <a:cs typeface="Times New Roman" panose="02020603050405020304" pitchFamily="18" charset="0"/>
                  </a:rPr>
                  <a:t> </a:t>
                </a:r>
                <a14:m>
                  <m:oMath xmlns:m="http://schemas.openxmlformats.org/officeDocument/2006/math">
                    <m:f>
                      <m:fPr>
                        <m:ctrlPr>
                          <a:rPr kumimoji="1" lang="ja-JP" altLang="en-US" sz="3200" i="1" smtClean="0">
                            <a:latin typeface="Cambria Math" panose="02040503050406030204" pitchFamily="18" charset="0"/>
                            <a:ea typeface="+mn-ea"/>
                          </a:rPr>
                        </m:ctrlPr>
                      </m:fPr>
                      <m:num>
                        <m:sSub>
                          <m:sSubPr>
                            <m:ctrlPr>
                              <a:rPr lang="en-US" altLang="ja-JP" sz="3200" i="1" smtClean="0">
                                <a:latin typeface="Cambria Math" panose="02040503050406030204" pitchFamily="18" charset="0"/>
                                <a:ea typeface="+mn-ea"/>
                              </a:rPr>
                            </m:ctrlPr>
                          </m:sSubPr>
                          <m:e>
                            <m:r>
                              <a:rPr lang="en-US" altLang="ja-JP" sz="3200" i="1">
                                <a:latin typeface="Cambria Math" panose="02040503050406030204" pitchFamily="18" charset="0"/>
                                <a:ea typeface="+mn-ea"/>
                              </a:rPr>
                              <m:t>𝐸</m:t>
                            </m:r>
                          </m:e>
                          <m:sub>
                            <m:r>
                              <m:rPr>
                                <m:sty m:val="p"/>
                              </m:rPr>
                              <a:rPr lang="en-US" altLang="ja-JP" sz="3200" b="0" i="0" smtClean="0">
                                <a:latin typeface="Cambria Math" panose="02040503050406030204" pitchFamily="18" charset="0"/>
                                <a:ea typeface="+mn-ea"/>
                              </a:rPr>
                              <m:t>a</m:t>
                            </m:r>
                          </m:sub>
                        </m:sSub>
                      </m:num>
                      <m:den>
                        <m:r>
                          <a:rPr lang="en-US" altLang="ja-JP" sz="3200" b="0" i="1" smtClean="0">
                            <a:latin typeface="Cambria Math" panose="02040503050406030204" pitchFamily="18" charset="0"/>
                            <a:ea typeface="+mn-ea"/>
                          </a:rPr>
                          <m:t>8.3</m:t>
                        </m:r>
                        <m:r>
                          <a:rPr lang="en-US" altLang="ja-JP" sz="3200" i="1">
                            <a:latin typeface="Cambria Math" panose="02040503050406030204" pitchFamily="18" charset="0"/>
                            <a:ea typeface="+mn-ea"/>
                          </a:rPr>
                          <m:t>×</m:t>
                        </m:r>
                        <m:r>
                          <a:rPr lang="en-US" altLang="ja-JP" sz="3200" b="0" i="1" smtClean="0">
                            <a:latin typeface="Cambria Math" panose="02040503050406030204" pitchFamily="18" charset="0"/>
                            <a:ea typeface="+mn-ea"/>
                          </a:rPr>
                          <m:t>308</m:t>
                        </m:r>
                      </m:den>
                    </m:f>
                    <m:r>
                      <a:rPr lang="ja-JP" altLang="en-US" sz="3200" i="1" smtClean="0">
                        <a:latin typeface="Cambria Math" panose="02040503050406030204" pitchFamily="18" charset="0"/>
                        <a:ea typeface="+mn-ea"/>
                      </a:rPr>
                      <m:t>＋</m:t>
                    </m:r>
                  </m:oMath>
                </a14:m>
                <a:r>
                  <a:rPr lang="ja-JP" altLang="en-US" sz="3200" dirty="0">
                    <a:latin typeface="+mn-ea"/>
                    <a:ea typeface="+mn-ea"/>
                    <a:cs typeface="Times New Roman" panose="02020603050405020304" pitchFamily="18" charset="0"/>
                  </a:rPr>
                  <a:t> </a:t>
                </a:r>
                <a:r>
                  <a:rPr lang="en-US" altLang="ja-JP" sz="3200" dirty="0">
                    <a:latin typeface="+mn-ea"/>
                    <a:ea typeface="+mn-ea"/>
                    <a:cs typeface="Times New Roman" panose="02020603050405020304" pitchFamily="18" charset="0"/>
                  </a:rPr>
                  <a:t>log</a:t>
                </a:r>
                <a:r>
                  <a:rPr lang="en-US" altLang="ja-JP" sz="3200" i="1" baseline="-25000" dirty="0">
                    <a:latin typeface="CenturyOldst" panose="02050603050705020204" pitchFamily="18" charset="0"/>
                    <a:cs typeface="Times New Roman" panose="02020603050405020304" pitchFamily="18" charset="0"/>
                  </a:rPr>
                  <a:t>e</a:t>
                </a:r>
                <a:r>
                  <a:rPr lang="en-US" altLang="ja-JP" sz="3200" i="1" dirty="0">
                    <a:latin typeface="+mn-ea"/>
                    <a:ea typeface="+mn-ea"/>
                    <a:cs typeface="Times New Roman" panose="02020603050405020304" pitchFamily="18" charset="0"/>
                  </a:rPr>
                  <a:t>A</a:t>
                </a:r>
                <a:r>
                  <a:rPr lang="ja-JP" altLang="en-US" sz="3200" i="1" dirty="0">
                    <a:latin typeface="+mn-ea"/>
                    <a:ea typeface="+mn-ea"/>
                    <a:cs typeface="Times New Roman" panose="02020603050405020304" pitchFamily="18" charset="0"/>
                  </a:rPr>
                  <a:t> </a:t>
                </a:r>
                <a:r>
                  <a:rPr lang="en-US" altLang="ja-JP" sz="3200" dirty="0">
                    <a:latin typeface="+mn-ea"/>
                    <a:ea typeface="+mn-ea"/>
                    <a:cs typeface="Times New Roman" panose="02020603050405020304" pitchFamily="18" charset="0"/>
                  </a:rPr>
                  <a:t>= -8.91</a:t>
                </a:r>
                <a:r>
                  <a:rPr kumimoji="1" lang="ja-JP" altLang="en-US" dirty="0">
                    <a:latin typeface="+mn-ea"/>
                    <a:ea typeface="+mn-ea"/>
                    <a:cs typeface="Times New Roman" panose="02020603050405020304" pitchFamily="18" charset="0"/>
                  </a:rPr>
                  <a:t>　</a:t>
                </a:r>
              </a:p>
            </p:txBody>
          </p:sp>
        </mc:Choice>
        <mc:Fallback xmlns="">
          <p:sp>
            <p:nvSpPr>
              <p:cNvPr id="21" name="テキスト ボックス 20">
                <a:extLst>
                  <a:ext uri="{FF2B5EF4-FFF2-40B4-BE49-F238E27FC236}">
                    <a16:creationId xmlns:a16="http://schemas.microsoft.com/office/drawing/2014/main" id="{A6856897-B696-426D-BE84-30137836BBC0}"/>
                  </a:ext>
                </a:extLst>
              </p:cNvPr>
              <p:cNvSpPr txBox="1">
                <a:spLocks noRot="1" noChangeAspect="1" noMove="1" noResize="1" noEditPoints="1" noAdjustHandles="1" noChangeArrowheads="1" noChangeShapeType="1" noTextEdit="1"/>
              </p:cNvSpPr>
              <p:nvPr/>
            </p:nvSpPr>
            <p:spPr>
              <a:xfrm>
                <a:off x="340706" y="5518681"/>
                <a:ext cx="7830157" cy="709040"/>
              </a:xfrm>
              <a:prstGeom prst="rect">
                <a:avLst/>
              </a:prstGeom>
              <a:blipFill>
                <a:blip r:embed="rId3"/>
                <a:stretch>
                  <a:fillRect l="-3193" t="-7692" b="-13675"/>
                </a:stretch>
              </a:blipFill>
            </p:spPr>
            <p:txBody>
              <a:bodyPr/>
              <a:lstStyle/>
              <a:p>
                <a:r>
                  <a:rPr lang="ja-JP" altLang="en-US">
                    <a:noFill/>
                  </a:rPr>
                  <a:t> </a:t>
                </a:r>
              </a:p>
            </p:txBody>
          </p:sp>
        </mc:Fallback>
      </mc:AlternateContent>
      <p:sp>
        <p:nvSpPr>
          <p:cNvPr id="25" name="テキスト ボックス 24">
            <a:extLst>
              <a:ext uri="{FF2B5EF4-FFF2-40B4-BE49-F238E27FC236}">
                <a16:creationId xmlns:a16="http://schemas.microsoft.com/office/drawing/2014/main" id="{37849541-84C3-4F8A-9386-FF7146E79DA2}"/>
              </a:ext>
            </a:extLst>
          </p:cNvPr>
          <p:cNvSpPr txBox="1"/>
          <p:nvPr/>
        </p:nvSpPr>
        <p:spPr>
          <a:xfrm>
            <a:off x="174626" y="4006980"/>
            <a:ext cx="2595582" cy="584775"/>
          </a:xfrm>
          <a:prstGeom prst="rect">
            <a:avLst/>
          </a:prstGeom>
          <a:noFill/>
        </p:spPr>
        <p:txBody>
          <a:bodyPr wrap="none" rtlCol="0">
            <a:spAutoFit/>
          </a:bodyPr>
          <a:lstStyle/>
          <a:p>
            <a:r>
              <a:rPr lang="ja-JP" altLang="en-US" sz="3200" b="1" dirty="0">
                <a:solidFill>
                  <a:srgbClr val="00B050"/>
                </a:solidFill>
                <a:latin typeface="+mn-ea"/>
              </a:rPr>
              <a:t>・</a:t>
            </a:r>
            <a:r>
              <a:rPr lang="ja-JP" altLang="en-US" sz="3200" dirty="0">
                <a:latin typeface="+mn-ea"/>
                <a:ea typeface="+mn-ea"/>
              </a:rPr>
              <a:t>　</a:t>
            </a:r>
            <a:r>
              <a:rPr lang="en-US" altLang="ja-JP" sz="3200" dirty="0">
                <a:latin typeface="+mn-ea"/>
                <a:ea typeface="+mn-ea"/>
              </a:rPr>
              <a:t>318K</a:t>
            </a:r>
            <a:r>
              <a:rPr lang="ja-JP" altLang="en-US" sz="3200" dirty="0">
                <a:latin typeface="+mn-ea"/>
                <a:ea typeface="+mn-ea"/>
              </a:rPr>
              <a:t>のとき</a:t>
            </a:r>
            <a:endParaRPr lang="en-US" altLang="ja-JP" sz="3200" dirty="0">
              <a:latin typeface="+mn-ea"/>
              <a:ea typeface="+mn-ea"/>
            </a:endParaRPr>
          </a:p>
        </p:txBody>
      </p:sp>
      <p:sp>
        <p:nvSpPr>
          <p:cNvPr id="26" name="テキスト ボックス 25">
            <a:extLst>
              <a:ext uri="{FF2B5EF4-FFF2-40B4-BE49-F238E27FC236}">
                <a16:creationId xmlns:a16="http://schemas.microsoft.com/office/drawing/2014/main" id="{CF82E8AE-9F10-445D-8B00-6CD5E8A9DA08}"/>
              </a:ext>
            </a:extLst>
          </p:cNvPr>
          <p:cNvSpPr txBox="1"/>
          <p:nvPr/>
        </p:nvSpPr>
        <p:spPr>
          <a:xfrm>
            <a:off x="170656" y="5042751"/>
            <a:ext cx="2595582" cy="584775"/>
          </a:xfrm>
          <a:prstGeom prst="rect">
            <a:avLst/>
          </a:prstGeom>
          <a:noFill/>
        </p:spPr>
        <p:txBody>
          <a:bodyPr wrap="none" rtlCol="0">
            <a:spAutoFit/>
          </a:bodyPr>
          <a:lstStyle/>
          <a:p>
            <a:r>
              <a:rPr lang="ja-JP" altLang="en-US" sz="3200" b="1" dirty="0">
                <a:solidFill>
                  <a:srgbClr val="00B050"/>
                </a:solidFill>
                <a:latin typeface="+mn-ea"/>
              </a:rPr>
              <a:t>・</a:t>
            </a:r>
            <a:r>
              <a:rPr lang="ja-JP" altLang="en-US" sz="3200" dirty="0">
                <a:latin typeface="+mn-ea"/>
              </a:rPr>
              <a:t>　</a:t>
            </a:r>
            <a:r>
              <a:rPr lang="en-US" altLang="ja-JP" sz="3200" dirty="0">
                <a:latin typeface="+mn-ea"/>
                <a:ea typeface="+mn-ea"/>
              </a:rPr>
              <a:t>308K</a:t>
            </a:r>
            <a:r>
              <a:rPr lang="ja-JP" altLang="en-US" sz="3200" dirty="0">
                <a:latin typeface="+mn-ea"/>
                <a:ea typeface="+mn-ea"/>
              </a:rPr>
              <a:t>のとき</a:t>
            </a:r>
            <a:endParaRPr lang="en-US" altLang="ja-JP" sz="3200" dirty="0">
              <a:latin typeface="+mn-ea"/>
              <a:ea typeface="+mn-ea"/>
            </a:endParaRPr>
          </a:p>
        </p:txBody>
      </p:sp>
      <p:sp>
        <p:nvSpPr>
          <p:cNvPr id="27" name="テキスト ボックス 4">
            <a:extLst>
              <a:ext uri="{FF2B5EF4-FFF2-40B4-BE49-F238E27FC236}">
                <a16:creationId xmlns:a16="http://schemas.microsoft.com/office/drawing/2014/main" id="{C404317E-8408-4BCE-B53E-C53CF70248A6}"/>
              </a:ext>
            </a:extLst>
          </p:cNvPr>
          <p:cNvSpPr txBox="1">
            <a:spLocks noChangeArrowheads="1"/>
          </p:cNvSpPr>
          <p:nvPr/>
        </p:nvSpPr>
        <p:spPr bwMode="auto">
          <a:xfrm>
            <a:off x="407987" y="777875"/>
            <a:ext cx="3587949" cy="584775"/>
          </a:xfrm>
          <a:prstGeom prst="rect">
            <a:avLst/>
          </a:prstGeom>
          <a:solidFill>
            <a:srgbClr val="FCF9EF"/>
          </a:solidFill>
          <a:ln>
            <a:noFill/>
          </a:ln>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009900"/>
                </a:solidFill>
                <a:latin typeface="+mn-ea"/>
                <a:ea typeface="+mn-ea"/>
              </a:rPr>
              <a:t> </a:t>
            </a:r>
            <a:r>
              <a:rPr lang="ja-JP" altLang="en-US" sz="3200" b="1" dirty="0">
                <a:solidFill>
                  <a:srgbClr val="00B050"/>
                </a:solidFill>
                <a:latin typeface="+mn-ea"/>
              </a:rPr>
              <a:t>●</a:t>
            </a:r>
            <a:r>
              <a:rPr lang="ja-JP" altLang="en-US" sz="3200" b="1" dirty="0">
                <a:latin typeface="+mn-ea"/>
                <a:ea typeface="+mn-ea"/>
              </a:rPr>
              <a:t>アレニウスの式</a:t>
            </a:r>
          </a:p>
        </p:txBody>
      </p:sp>
      <p:pic>
        <p:nvPicPr>
          <p:cNvPr id="4" name="図 3">
            <a:extLst>
              <a:ext uri="{FF2B5EF4-FFF2-40B4-BE49-F238E27FC236}">
                <a16:creationId xmlns:a16="http://schemas.microsoft.com/office/drawing/2014/main" id="{1AB36761-F024-4538-9B2C-23582A5FE154}"/>
              </a:ext>
            </a:extLst>
          </p:cNvPr>
          <p:cNvPicPr>
            <a:picLocks noChangeAspect="1"/>
          </p:cNvPicPr>
          <p:nvPr/>
        </p:nvPicPr>
        <p:blipFill>
          <a:blip r:embed="rId4"/>
          <a:stretch>
            <a:fillRect/>
          </a:stretch>
        </p:blipFill>
        <p:spPr>
          <a:xfrm>
            <a:off x="1327181" y="2447174"/>
            <a:ext cx="6570796" cy="1180259"/>
          </a:xfrm>
          <a:prstGeom prst="rect">
            <a:avLst/>
          </a:prstGeom>
        </p:spPr>
      </p:pic>
    </p:spTree>
    <p:extLst>
      <p:ext uri="{BB962C8B-B14F-4D97-AF65-F5344CB8AC3E}">
        <p14:creationId xmlns:p14="http://schemas.microsoft.com/office/powerpoint/2010/main" val="4031003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19" grpId="0"/>
      <p:bldP spid="21" grpId="0"/>
      <p:bldP spid="25" grpId="0"/>
      <p:bldP spid="2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7055B5A-6657-4A6E-AC3B-6891B1F37128}"/>
              </a:ext>
            </a:extLst>
          </p:cNvPr>
          <p:cNvSpPr>
            <a:spLocks noGrp="1"/>
          </p:cNvSpPr>
          <p:nvPr>
            <p:ph type="sldNum" sz="quarter" idx="10"/>
          </p:nvPr>
        </p:nvSpPr>
        <p:spPr/>
        <p:txBody>
          <a:bodyPr/>
          <a:lstStyle/>
          <a:p>
            <a:fld id="{EA7C2135-8225-4C6E-B083-FC77CDF0F866}" type="slidenum">
              <a:rPr lang="ja-JP" altLang="en-US" smtClean="0">
                <a:latin typeface="+mn-ea"/>
                <a:ea typeface="+mn-ea"/>
              </a:rPr>
              <a:pPr/>
              <a:t>19</a:t>
            </a:fld>
            <a:endParaRPr lang="ja-JP" altLang="en-US" dirty="0">
              <a:latin typeface="+mn-ea"/>
              <a:ea typeface="+mn-ea"/>
            </a:endParaRPr>
          </a:p>
        </p:txBody>
      </p:sp>
      <p:sp>
        <p:nvSpPr>
          <p:cNvPr id="13" name="正方形/長方形 12">
            <a:extLst>
              <a:ext uri="{FF2B5EF4-FFF2-40B4-BE49-F238E27FC236}">
                <a16:creationId xmlns:a16="http://schemas.microsoft.com/office/drawing/2014/main" id="{F07E9881-945B-4326-93BC-13333E902651}"/>
              </a:ext>
            </a:extLst>
          </p:cNvPr>
          <p:cNvSpPr/>
          <p:nvPr/>
        </p:nvSpPr>
        <p:spPr bwMode="auto">
          <a:xfrm>
            <a:off x="192088" y="1017588"/>
            <a:ext cx="8772525" cy="5291732"/>
          </a:xfrm>
          <a:prstGeom prst="rect">
            <a:avLst/>
          </a:prstGeom>
          <a:noFill/>
          <a:ln w="28575">
            <a:solidFill>
              <a:srgbClr val="00B05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grpSp>
        <p:nvGrpSpPr>
          <p:cNvPr id="14" name="グループ化 7">
            <a:extLst>
              <a:ext uri="{FF2B5EF4-FFF2-40B4-BE49-F238E27FC236}">
                <a16:creationId xmlns:a16="http://schemas.microsoft.com/office/drawing/2014/main" id="{43E0FEC7-6EF5-4B9C-BC69-6C50E360CBB9}"/>
              </a:ext>
            </a:extLst>
          </p:cNvPr>
          <p:cNvGrpSpPr>
            <a:grpSpLocks/>
          </p:cNvGrpSpPr>
          <p:nvPr/>
        </p:nvGrpSpPr>
        <p:grpSpPr bwMode="auto">
          <a:xfrm>
            <a:off x="8094663" y="765175"/>
            <a:ext cx="1014412" cy="506413"/>
            <a:chOff x="2579488" y="5363153"/>
            <a:chExt cx="1013693" cy="461665"/>
          </a:xfrm>
        </p:grpSpPr>
        <p:grpSp>
          <p:nvGrpSpPr>
            <p:cNvPr id="15" name="グループ化 6">
              <a:extLst>
                <a:ext uri="{FF2B5EF4-FFF2-40B4-BE49-F238E27FC236}">
                  <a16:creationId xmlns:a16="http://schemas.microsoft.com/office/drawing/2014/main" id="{9176103C-B43C-454F-8A41-8B0BCC955CF7}"/>
                </a:ext>
              </a:extLst>
            </p:cNvPr>
            <p:cNvGrpSpPr>
              <a:grpSpLocks/>
            </p:cNvGrpSpPr>
            <p:nvPr/>
          </p:nvGrpSpPr>
          <p:grpSpPr bwMode="auto">
            <a:xfrm>
              <a:off x="2706890" y="5367772"/>
              <a:ext cx="758888" cy="457046"/>
              <a:chOff x="2744824" y="5367772"/>
              <a:chExt cx="758888" cy="457046"/>
            </a:xfrm>
          </p:grpSpPr>
          <p:sp>
            <p:nvSpPr>
              <p:cNvPr id="17" name="円/楕円 24">
                <a:extLst>
                  <a:ext uri="{FF2B5EF4-FFF2-40B4-BE49-F238E27FC236}">
                    <a16:creationId xmlns:a16="http://schemas.microsoft.com/office/drawing/2014/main" id="{B2997072-8908-4320-A2A5-C3B17E98D465}"/>
                  </a:ext>
                </a:extLst>
              </p:cNvPr>
              <p:cNvSpPr/>
              <p:nvPr/>
            </p:nvSpPr>
            <p:spPr>
              <a:xfrm>
                <a:off x="3047330" y="5367495"/>
                <a:ext cx="456876" cy="457323"/>
              </a:xfrm>
              <a:prstGeom prst="ellipse">
                <a:avLst/>
              </a:prstGeom>
              <a:gradFill>
                <a:gsLst>
                  <a:gs pos="0">
                    <a:srgbClr val="009900"/>
                  </a:gs>
                  <a:gs pos="100000">
                    <a:srgbClr val="359B5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sp>
            <p:nvSpPr>
              <p:cNvPr id="18" name="円/楕円 25">
                <a:extLst>
                  <a:ext uri="{FF2B5EF4-FFF2-40B4-BE49-F238E27FC236}">
                    <a16:creationId xmlns:a16="http://schemas.microsoft.com/office/drawing/2014/main" id="{1D5F8465-B615-4783-997B-1C27B8DDC099}"/>
                  </a:ext>
                </a:extLst>
              </p:cNvPr>
              <p:cNvSpPr/>
              <p:nvPr/>
            </p:nvSpPr>
            <p:spPr>
              <a:xfrm>
                <a:off x="2693568" y="5367495"/>
                <a:ext cx="507640" cy="457323"/>
              </a:xfrm>
              <a:prstGeom prst="ellipse">
                <a:avLst/>
              </a:prstGeom>
              <a:gradFill>
                <a:gsLst>
                  <a:gs pos="0">
                    <a:srgbClr val="009900"/>
                  </a:gs>
                  <a:gs pos="100000">
                    <a:srgbClr val="359B5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grpSp>
        <p:sp>
          <p:nvSpPr>
            <p:cNvPr id="16" name="テキスト ボックス 3">
              <a:extLst>
                <a:ext uri="{FF2B5EF4-FFF2-40B4-BE49-F238E27FC236}">
                  <a16:creationId xmlns:a16="http://schemas.microsoft.com/office/drawing/2014/main" id="{B3CD2936-B05D-4614-902B-DCE1AEBE329B}"/>
                </a:ext>
              </a:extLst>
            </p:cNvPr>
            <p:cNvSpPr txBox="1">
              <a:spLocks noChangeArrowheads="1"/>
            </p:cNvSpPr>
            <p:nvPr/>
          </p:nvSpPr>
          <p:spPr bwMode="auto">
            <a:xfrm>
              <a:off x="2579488" y="5363153"/>
              <a:ext cx="1013693" cy="420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algn="ctr" eaLnBrk="1" hangingPunct="1"/>
              <a:r>
                <a:rPr lang="ja-JP" altLang="en-US" sz="2400" b="1" dirty="0">
                  <a:solidFill>
                    <a:schemeClr val="bg1"/>
                  </a:solidFill>
                  <a:latin typeface="+mn-ea"/>
                  <a:ea typeface="+mn-ea"/>
                </a:rPr>
                <a:t>発展</a:t>
              </a:r>
              <a:endParaRPr lang="ja-JP" altLang="en-US" sz="2400" b="1" baseline="-25000" dirty="0">
                <a:solidFill>
                  <a:schemeClr val="bg1"/>
                </a:solidFill>
                <a:latin typeface="+mn-ea"/>
                <a:ea typeface="+mn-ea"/>
              </a:endParaRPr>
            </a:p>
          </p:txBody>
        </p:sp>
      </p:grpSp>
      <p:sp>
        <p:nvSpPr>
          <p:cNvPr id="3" name="テキスト ボックス 2"/>
          <p:cNvSpPr txBox="1"/>
          <p:nvPr/>
        </p:nvSpPr>
        <p:spPr>
          <a:xfrm>
            <a:off x="324694" y="1415678"/>
            <a:ext cx="2076209" cy="584775"/>
          </a:xfrm>
          <a:prstGeom prst="rect">
            <a:avLst/>
          </a:prstGeom>
          <a:noFill/>
        </p:spPr>
        <p:txBody>
          <a:bodyPr wrap="none" rtlCol="0">
            <a:spAutoFit/>
          </a:bodyPr>
          <a:lstStyle/>
          <a:p>
            <a:r>
              <a:rPr lang="ja-JP" altLang="en-US" sz="3200" dirty="0">
                <a:latin typeface="+mn-ea"/>
                <a:ea typeface="+mn-ea"/>
              </a:rPr>
              <a:t>③－④より</a:t>
            </a:r>
            <a:endParaRPr lang="en-US" altLang="ja-JP" sz="3200" dirty="0">
              <a:latin typeface="+mn-ea"/>
              <a:ea typeface="+mn-ea"/>
            </a:endParaRPr>
          </a:p>
        </p:txBody>
      </p:sp>
      <p:sp>
        <p:nvSpPr>
          <p:cNvPr id="22" name="テキスト ボックス 21"/>
          <p:cNvSpPr txBox="1"/>
          <p:nvPr/>
        </p:nvSpPr>
        <p:spPr>
          <a:xfrm>
            <a:off x="327925" y="2855687"/>
            <a:ext cx="6261651" cy="4093428"/>
          </a:xfrm>
          <a:prstGeom prst="rect">
            <a:avLst/>
          </a:prstGeom>
          <a:noFill/>
        </p:spPr>
        <p:txBody>
          <a:bodyPr wrap="none" rtlCol="0">
            <a:spAutoFit/>
          </a:bodyPr>
          <a:lstStyle/>
          <a:p>
            <a:r>
              <a:rPr lang="ja-JP" altLang="en-US" sz="3200" dirty="0">
                <a:latin typeface="+mn-ea"/>
                <a:ea typeface="+mn-ea"/>
              </a:rPr>
              <a:t>また，三つ以上の温度 </a:t>
            </a:r>
            <a:r>
              <a:rPr lang="en-US" altLang="ja-JP" sz="3600" i="1" dirty="0">
                <a:latin typeface="CenturyOldst" panose="02050603050705020204" pitchFamily="18" charset="0"/>
                <a:ea typeface="+mn-ea"/>
                <a:cs typeface="Times New Roman" panose="02020603050405020304" pitchFamily="18" charset="0"/>
              </a:rPr>
              <a:t>T </a:t>
            </a:r>
            <a:r>
              <a:rPr lang="ja-JP" altLang="en-US" sz="3200" dirty="0" err="1">
                <a:latin typeface="+mn-ea"/>
                <a:ea typeface="+mn-ea"/>
              </a:rPr>
              <a:t>での</a:t>
            </a:r>
            <a:endParaRPr lang="en-US" altLang="ja-JP" sz="3200" dirty="0">
              <a:latin typeface="+mn-ea"/>
              <a:ea typeface="+mn-ea"/>
            </a:endParaRPr>
          </a:p>
          <a:p>
            <a:r>
              <a:rPr lang="ja-JP" altLang="en-US" sz="3200" dirty="0">
                <a:latin typeface="+mn-ea"/>
                <a:ea typeface="+mn-ea"/>
              </a:rPr>
              <a:t>データを用いて，</a:t>
            </a:r>
            <a:r>
              <a:rPr lang="en-US" altLang="ja-JP" sz="3600" dirty="0" err="1">
                <a:latin typeface="+mn-ea"/>
                <a:ea typeface="+mn-ea"/>
              </a:rPr>
              <a:t>log</a:t>
            </a:r>
            <a:r>
              <a:rPr lang="en-US" altLang="ja-JP" sz="3600" i="1" baseline="-25000" dirty="0" err="1">
                <a:latin typeface="CenturyOldst" panose="02050603050705020204" pitchFamily="18" charset="0"/>
                <a:ea typeface="+mn-ea"/>
              </a:rPr>
              <a:t>e</a:t>
            </a:r>
            <a:r>
              <a:rPr lang="en-US" altLang="ja-JP" sz="3600" i="1" dirty="0" err="1">
                <a:latin typeface="CenturyOldst" panose="02050603050705020204" pitchFamily="18" charset="0"/>
                <a:ea typeface="+mn-ea"/>
                <a:cs typeface="Times New Roman" panose="02020603050405020304" pitchFamily="18" charset="0"/>
              </a:rPr>
              <a:t>k</a:t>
            </a:r>
            <a:r>
              <a:rPr lang="en-US" altLang="ja-JP" sz="3600" i="1" dirty="0">
                <a:latin typeface="CenturyOldst" panose="02050603050705020204" pitchFamily="18" charset="0"/>
                <a:ea typeface="+mn-ea"/>
                <a:cs typeface="Times New Roman" panose="02020603050405020304" pitchFamily="18" charset="0"/>
              </a:rPr>
              <a:t> </a:t>
            </a:r>
            <a:r>
              <a:rPr lang="ja-JP" altLang="en-US" sz="3200" dirty="0">
                <a:latin typeface="+mn-ea"/>
                <a:ea typeface="+mn-ea"/>
              </a:rPr>
              <a:t>と温度の</a:t>
            </a:r>
            <a:endParaRPr lang="en-US" altLang="ja-JP" sz="3200" dirty="0">
              <a:latin typeface="+mn-ea"/>
              <a:ea typeface="+mn-ea"/>
            </a:endParaRPr>
          </a:p>
          <a:p>
            <a:r>
              <a:rPr lang="ja-JP" altLang="en-US" sz="3200" dirty="0">
                <a:latin typeface="+mn-ea"/>
                <a:ea typeface="+mn-ea"/>
              </a:rPr>
              <a:t>逆数のグラフを書くと，直線の関係</a:t>
            </a:r>
            <a:endParaRPr lang="en-US" altLang="ja-JP" sz="3200" dirty="0">
              <a:latin typeface="+mn-ea"/>
              <a:ea typeface="+mn-ea"/>
            </a:endParaRPr>
          </a:p>
          <a:p>
            <a:r>
              <a:rPr lang="ja-JP" altLang="en-US" sz="3200" dirty="0">
                <a:latin typeface="+mn-ea"/>
                <a:ea typeface="+mn-ea"/>
              </a:rPr>
              <a:t>になり，傾きが</a:t>
            </a:r>
            <a:r>
              <a:rPr lang="ja-JP" altLang="en-US" sz="3600" dirty="0">
                <a:latin typeface="+mn-ea"/>
                <a:ea typeface="+mn-ea"/>
              </a:rPr>
              <a:t>－</a:t>
            </a:r>
            <a:r>
              <a:rPr lang="en-US" altLang="ja-JP" sz="3600" i="1" dirty="0" err="1">
                <a:latin typeface="CenturyOldst" panose="02050603050705020204" pitchFamily="18" charset="0"/>
                <a:ea typeface="+mn-ea"/>
                <a:cs typeface="Times New Roman" panose="02020603050405020304" pitchFamily="18" charset="0"/>
              </a:rPr>
              <a:t>E</a:t>
            </a:r>
            <a:r>
              <a:rPr lang="en-US" altLang="ja-JP" sz="3600" baseline="-25000" dirty="0" err="1">
                <a:latin typeface="CenturyOldst" panose="02050603050705020204" pitchFamily="18" charset="0"/>
                <a:ea typeface="+mn-ea"/>
                <a:cs typeface="Times New Roman" panose="02020603050405020304" pitchFamily="18" charset="0"/>
              </a:rPr>
              <a:t>a</a:t>
            </a:r>
            <a:r>
              <a:rPr lang="en-US" altLang="ja-JP" sz="3600" dirty="0">
                <a:latin typeface="CenturyOldst" panose="02050603050705020204" pitchFamily="18" charset="0"/>
                <a:ea typeface="+mn-ea"/>
              </a:rPr>
              <a:t>/</a:t>
            </a:r>
            <a:r>
              <a:rPr lang="en-US" altLang="ja-JP" sz="3600" i="1" dirty="0">
                <a:latin typeface="CenturyOldst" panose="02050603050705020204" pitchFamily="18" charset="0"/>
                <a:cs typeface="Times New Roman" panose="02020603050405020304" pitchFamily="18" charset="0"/>
              </a:rPr>
              <a:t> R </a:t>
            </a:r>
            <a:r>
              <a:rPr lang="ja-JP" altLang="en-US" sz="3600" dirty="0">
                <a:latin typeface="+mn-ea"/>
                <a:ea typeface="+mn-ea"/>
              </a:rPr>
              <a:t>＝－</a:t>
            </a:r>
            <a:r>
              <a:rPr lang="en-US" altLang="ja-JP" sz="3600" dirty="0">
                <a:latin typeface="+mn-ea"/>
                <a:ea typeface="+mn-ea"/>
              </a:rPr>
              <a:t>1.3×</a:t>
            </a:r>
          </a:p>
          <a:p>
            <a:r>
              <a:rPr lang="en-US" altLang="ja-JP" sz="3600" dirty="0">
                <a:latin typeface="+mn-ea"/>
                <a:ea typeface="+mn-ea"/>
              </a:rPr>
              <a:t>10</a:t>
            </a:r>
            <a:r>
              <a:rPr lang="en-US" altLang="ja-JP" sz="3600" baseline="30000" dirty="0">
                <a:latin typeface="+mn-ea"/>
                <a:ea typeface="+mn-ea"/>
              </a:rPr>
              <a:t>4 </a:t>
            </a:r>
            <a:r>
              <a:rPr lang="en-US" altLang="ja-JP" sz="3600" dirty="0">
                <a:latin typeface="+mn-ea"/>
                <a:ea typeface="+mn-ea"/>
              </a:rPr>
              <a:t>K</a:t>
            </a:r>
            <a:r>
              <a:rPr lang="ja-JP" altLang="en-US" sz="3200" dirty="0">
                <a:latin typeface="+mn-ea"/>
                <a:ea typeface="+mn-ea"/>
              </a:rPr>
              <a:t>より，活性化エネルギー</a:t>
            </a:r>
            <a:endParaRPr lang="en-US" altLang="ja-JP" sz="3200" dirty="0">
              <a:latin typeface="+mn-ea"/>
              <a:ea typeface="+mn-ea"/>
            </a:endParaRPr>
          </a:p>
          <a:p>
            <a:r>
              <a:rPr lang="en-US" altLang="ja-JP" sz="3600" i="1" dirty="0" err="1">
                <a:latin typeface="CenturyOldst" panose="02050603050705020204" pitchFamily="18" charset="0"/>
                <a:ea typeface="+mn-ea"/>
                <a:cs typeface="Times New Roman" panose="02020603050405020304" pitchFamily="18" charset="0"/>
              </a:rPr>
              <a:t>E</a:t>
            </a:r>
            <a:r>
              <a:rPr lang="en-US" altLang="ja-JP" sz="3600" baseline="-25000" dirty="0" err="1">
                <a:latin typeface="CenturyOldst" panose="02050603050705020204" pitchFamily="18" charset="0"/>
                <a:ea typeface="+mn-ea"/>
              </a:rPr>
              <a:t>a</a:t>
            </a:r>
            <a:r>
              <a:rPr lang="ja-JP" altLang="en-US" sz="3600" dirty="0">
                <a:latin typeface="CenturyOldst" panose="02050603050705020204" pitchFamily="18" charset="0"/>
              </a:rPr>
              <a:t> ≓ </a:t>
            </a:r>
            <a:r>
              <a:rPr lang="en-US" altLang="ja-JP" sz="3600" dirty="0">
                <a:latin typeface="+mn-ea"/>
                <a:ea typeface="+mn-ea"/>
              </a:rPr>
              <a:t>1.1×10</a:t>
            </a:r>
            <a:r>
              <a:rPr lang="en-US" altLang="ja-JP" sz="3600" baseline="30000" dirty="0">
                <a:latin typeface="+mn-ea"/>
                <a:ea typeface="+mn-ea"/>
              </a:rPr>
              <a:t>2</a:t>
            </a:r>
            <a:r>
              <a:rPr lang="en-US" altLang="ja-JP" sz="3600" dirty="0">
                <a:latin typeface="+mn-ea"/>
                <a:ea typeface="+mn-ea"/>
              </a:rPr>
              <a:t>kJ/</a:t>
            </a:r>
            <a:r>
              <a:rPr lang="en-US" altLang="ja-JP" sz="3600" dirty="0" err="1">
                <a:latin typeface="+mn-ea"/>
                <a:ea typeface="+mn-ea"/>
              </a:rPr>
              <a:t>mol</a:t>
            </a:r>
            <a:r>
              <a:rPr lang="ja-JP" altLang="en-US" sz="3200" dirty="0">
                <a:latin typeface="+mn-ea"/>
                <a:ea typeface="+mn-ea"/>
              </a:rPr>
              <a:t>が求まる</a:t>
            </a:r>
            <a:br>
              <a:rPr lang="ja-JP" altLang="en-US" sz="3200" dirty="0">
                <a:latin typeface="+mn-ea"/>
                <a:ea typeface="+mn-ea"/>
              </a:rPr>
            </a:br>
            <a:endParaRPr lang="en-US" altLang="ja-JP" sz="4800" dirty="0">
              <a:latin typeface="+mn-ea"/>
              <a:ea typeface="+mn-ea"/>
            </a:endParaRPr>
          </a:p>
        </p:txBody>
      </p:sp>
      <mc:AlternateContent xmlns:mc="http://schemas.openxmlformats.org/markup-compatibility/2006" xmlns:a14="http://schemas.microsoft.com/office/drawing/2010/main">
        <mc:Choice Requires="a14">
          <p:sp>
            <p:nvSpPr>
              <p:cNvPr id="19" name="テキスト ボックス 18">
                <a:extLst>
                  <a:ext uri="{FF2B5EF4-FFF2-40B4-BE49-F238E27FC236}">
                    <a16:creationId xmlns:a16="http://schemas.microsoft.com/office/drawing/2014/main" id="{34E59F6D-DC90-4E4F-B776-9EA2B43131D6}"/>
                  </a:ext>
                </a:extLst>
              </p:cNvPr>
              <p:cNvSpPr txBox="1"/>
              <p:nvPr/>
            </p:nvSpPr>
            <p:spPr>
              <a:xfrm>
                <a:off x="2575164" y="1406376"/>
                <a:ext cx="5595699" cy="762901"/>
              </a:xfrm>
              <a:prstGeom prst="rect">
                <a:avLst/>
              </a:prstGeom>
              <a:noFill/>
            </p:spPr>
            <p:txBody>
              <a:bodyPr wrap="none" lIns="0" tIns="0" rIns="0" bIns="0" rtlCol="0">
                <a:spAutoFit/>
              </a:bodyPr>
              <a:lstStyle/>
              <a:p>
                <a:r>
                  <a:rPr kumimoji="1" lang="en-US" altLang="ja-JP" sz="3200" dirty="0">
                    <a:latin typeface="+mn-ea"/>
                    <a:ea typeface="+mn-ea"/>
                    <a:cs typeface="Times New Roman" panose="02020603050405020304" pitchFamily="18" charset="0"/>
                  </a:rPr>
                  <a:t>1.31</a:t>
                </a:r>
                <a:r>
                  <a:rPr kumimoji="1" lang="ja-JP" altLang="en-US" sz="3200" dirty="0">
                    <a:latin typeface="+mn-ea"/>
                    <a:ea typeface="+mn-ea"/>
                    <a:cs typeface="Times New Roman" panose="02020603050405020304" pitchFamily="18" charset="0"/>
                  </a:rPr>
                  <a:t>＝－</a:t>
                </a:r>
                <a:r>
                  <a:rPr kumimoji="1" lang="en-US" altLang="ja-JP" sz="3200" dirty="0">
                    <a:latin typeface="+mn-ea"/>
                    <a:ea typeface="+mn-ea"/>
                    <a:cs typeface="Times New Roman" panose="02020603050405020304" pitchFamily="18" charset="0"/>
                  </a:rPr>
                  <a:t> </a:t>
                </a:r>
                <a14:m>
                  <m:oMath xmlns:m="http://schemas.openxmlformats.org/officeDocument/2006/math">
                    <m:f>
                      <m:fPr>
                        <m:ctrlPr>
                          <a:rPr kumimoji="1" lang="ja-JP" altLang="en-US" sz="3200" i="1" smtClean="0">
                            <a:latin typeface="Cambria Math" panose="02040503050406030204" pitchFamily="18" charset="0"/>
                            <a:ea typeface="+mn-ea"/>
                          </a:rPr>
                        </m:ctrlPr>
                      </m:fPr>
                      <m:num>
                        <m:sSub>
                          <m:sSubPr>
                            <m:ctrlPr>
                              <a:rPr lang="en-US" altLang="ja-JP" sz="3200" i="1" smtClean="0">
                                <a:latin typeface="Cambria Math" panose="02040503050406030204" pitchFamily="18" charset="0"/>
                                <a:ea typeface="+mn-ea"/>
                              </a:rPr>
                            </m:ctrlPr>
                          </m:sSubPr>
                          <m:e>
                            <m:r>
                              <a:rPr lang="en-US" altLang="ja-JP" sz="3200" i="1">
                                <a:latin typeface="Cambria Math" panose="02040503050406030204" pitchFamily="18" charset="0"/>
                                <a:ea typeface="+mn-ea"/>
                              </a:rPr>
                              <m:t>𝐸</m:t>
                            </m:r>
                          </m:e>
                          <m:sub>
                            <m:r>
                              <m:rPr>
                                <m:sty m:val="p"/>
                              </m:rPr>
                              <a:rPr lang="en-US" altLang="ja-JP" sz="3200" b="0" i="0" smtClean="0">
                                <a:latin typeface="Cambria Math" panose="02040503050406030204" pitchFamily="18" charset="0"/>
                                <a:ea typeface="+mn-ea"/>
                              </a:rPr>
                              <m:t>a</m:t>
                            </m:r>
                          </m:sub>
                        </m:sSub>
                      </m:num>
                      <m:den>
                        <m:r>
                          <a:rPr lang="en-US" altLang="ja-JP" sz="3200" b="0" i="1" smtClean="0">
                            <a:latin typeface="Cambria Math" panose="02040503050406030204" pitchFamily="18" charset="0"/>
                            <a:ea typeface="+mn-ea"/>
                          </a:rPr>
                          <m:t>8.3</m:t>
                        </m:r>
                        <m:r>
                          <m:rPr>
                            <m:sty m:val="p"/>
                          </m:rPr>
                          <a:rPr lang="en-US" altLang="ja-JP" sz="3200" b="0" i="0" smtClean="0">
                            <a:latin typeface="Cambria Math" panose="02040503050406030204" pitchFamily="18" charset="0"/>
                            <a:ea typeface="+mn-ea"/>
                          </a:rPr>
                          <m:t>J</m:t>
                        </m:r>
                        <m:r>
                          <a:rPr lang="en-US" altLang="ja-JP" sz="3200" b="0" i="0" smtClean="0">
                            <a:latin typeface="Cambria Math" panose="02040503050406030204" pitchFamily="18" charset="0"/>
                            <a:ea typeface="+mn-ea"/>
                          </a:rPr>
                          <m:t>/(</m:t>
                        </m:r>
                        <m:r>
                          <m:rPr>
                            <m:sty m:val="p"/>
                          </m:rPr>
                          <a:rPr lang="en-US" altLang="ja-JP" sz="3200" b="0" i="0" smtClean="0">
                            <a:latin typeface="Cambria Math" panose="02040503050406030204" pitchFamily="18" charset="0"/>
                            <a:ea typeface="+mn-ea"/>
                          </a:rPr>
                          <m:t>K</m:t>
                        </m:r>
                        <m:r>
                          <a:rPr lang="en-US" altLang="ja-JP" sz="3200" i="1">
                            <a:latin typeface="Cambria Math" panose="02040503050406030204" pitchFamily="18" charset="0"/>
                            <a:ea typeface="+mn-ea"/>
                          </a:rPr>
                          <m:t>·</m:t>
                        </m:r>
                        <m:r>
                          <m:rPr>
                            <m:sty m:val="p"/>
                          </m:rPr>
                          <a:rPr lang="en-US" altLang="ja-JP" sz="3200" b="0" i="0" smtClean="0">
                            <a:latin typeface="Cambria Math" panose="02040503050406030204" pitchFamily="18" charset="0"/>
                            <a:ea typeface="+mn-ea"/>
                          </a:rPr>
                          <m:t>mol</m:t>
                        </m:r>
                        <m:r>
                          <a:rPr lang="en-US" altLang="ja-JP" sz="3200" i="0">
                            <a:latin typeface="Cambria Math" panose="02040503050406030204" pitchFamily="18" charset="0"/>
                            <a:ea typeface="+mn-ea"/>
                          </a:rPr>
                          <m:t>)</m:t>
                        </m:r>
                      </m:den>
                    </m:f>
                  </m:oMath>
                </a14:m>
                <a:r>
                  <a:rPr kumimoji="1" lang="en-US" altLang="ja-JP" sz="3200" dirty="0">
                    <a:latin typeface="+mn-ea"/>
                    <a:ea typeface="+mn-ea"/>
                    <a:cs typeface="Times New Roman" panose="02020603050405020304" pitchFamily="18" charset="0"/>
                  </a:rPr>
                  <a:t>×</a:t>
                </a:r>
                <a:r>
                  <a:rPr lang="ja-JP" altLang="en-US" dirty="0"/>
                  <a:t> </a:t>
                </a:r>
                <a14:m>
                  <m:oMath xmlns:m="http://schemas.openxmlformats.org/officeDocument/2006/math">
                    <m:f>
                      <m:fPr>
                        <m:ctrlPr>
                          <a:rPr lang="ja-JP" altLang="en-US" sz="3200" i="1">
                            <a:latin typeface="Cambria Math" panose="02040503050406030204" pitchFamily="18" charset="0"/>
                            <a:ea typeface="+mn-ea"/>
                          </a:rPr>
                        </m:ctrlPr>
                      </m:fPr>
                      <m:num>
                        <m:d>
                          <m:dPr>
                            <m:ctrlPr>
                              <a:rPr lang="en-US" altLang="ja-JP" sz="3200" b="0" i="1">
                                <a:latin typeface="Cambria Math" panose="02040503050406030204" pitchFamily="18" charset="0"/>
                                <a:ea typeface="+mn-ea"/>
                              </a:rPr>
                            </m:ctrlPr>
                          </m:dPr>
                          <m:e>
                            <m:r>
                              <a:rPr lang="en-US" altLang="ja-JP" sz="3200" b="0" i="1" smtClean="0">
                                <a:latin typeface="Cambria Math" panose="02040503050406030204" pitchFamily="18" charset="0"/>
                                <a:ea typeface="+mn-ea"/>
                              </a:rPr>
                              <m:t>308−318</m:t>
                            </m:r>
                          </m:e>
                        </m:d>
                        <m:r>
                          <m:rPr>
                            <m:sty m:val="p"/>
                          </m:rPr>
                          <a:rPr lang="en-US" altLang="ja-JP" sz="3200" b="0" i="0" smtClean="0">
                            <a:latin typeface="Cambria Math" panose="02040503050406030204" pitchFamily="18" charset="0"/>
                            <a:ea typeface="+mn-ea"/>
                          </a:rPr>
                          <m:t>K</m:t>
                        </m:r>
                      </m:num>
                      <m:den>
                        <m:r>
                          <a:rPr lang="en-US" altLang="ja-JP" sz="3200" b="0" i="1" smtClean="0">
                            <a:latin typeface="Cambria Math" panose="02040503050406030204" pitchFamily="18" charset="0"/>
                            <a:ea typeface="+mn-ea"/>
                          </a:rPr>
                          <m:t>318</m:t>
                        </m:r>
                        <m:r>
                          <m:rPr>
                            <m:sty m:val="p"/>
                          </m:rPr>
                          <a:rPr lang="en-US" altLang="ja-JP" sz="3200" b="0" i="0" smtClean="0">
                            <a:latin typeface="Cambria Math" panose="02040503050406030204" pitchFamily="18" charset="0"/>
                            <a:ea typeface="+mn-ea"/>
                          </a:rPr>
                          <m:t>K</m:t>
                        </m:r>
                        <m:r>
                          <a:rPr lang="en-US" altLang="ja-JP" sz="3200" i="1">
                            <a:latin typeface="Cambria Math" panose="02040503050406030204" pitchFamily="18" charset="0"/>
                            <a:ea typeface="+mn-ea"/>
                          </a:rPr>
                          <m:t>×</m:t>
                        </m:r>
                        <m:r>
                          <a:rPr lang="en-US" altLang="ja-JP" sz="3200" b="0" i="1" smtClean="0">
                            <a:latin typeface="Cambria Math" panose="02040503050406030204" pitchFamily="18" charset="0"/>
                            <a:ea typeface="+mn-ea"/>
                          </a:rPr>
                          <m:t>308</m:t>
                        </m:r>
                        <m:r>
                          <m:rPr>
                            <m:sty m:val="p"/>
                          </m:rPr>
                          <a:rPr lang="en-US" altLang="ja-JP" sz="3200" i="1">
                            <a:latin typeface="Cambria Math" panose="02040503050406030204" pitchFamily="18" charset="0"/>
                            <a:ea typeface="+mn-ea"/>
                          </a:rPr>
                          <m:t>K</m:t>
                        </m:r>
                      </m:den>
                    </m:f>
                  </m:oMath>
                </a14:m>
                <a:endParaRPr kumimoji="1" lang="ja-JP" altLang="en-US" dirty="0">
                  <a:latin typeface="+mn-ea"/>
                  <a:ea typeface="+mn-ea"/>
                  <a:cs typeface="Times New Roman" panose="02020603050405020304" pitchFamily="18" charset="0"/>
                </a:endParaRPr>
              </a:p>
            </p:txBody>
          </p:sp>
        </mc:Choice>
        <mc:Fallback xmlns="">
          <p:sp>
            <p:nvSpPr>
              <p:cNvPr id="19" name="テキスト ボックス 18">
                <a:extLst>
                  <a:ext uri="{FF2B5EF4-FFF2-40B4-BE49-F238E27FC236}">
                    <a16:creationId xmlns:a16="http://schemas.microsoft.com/office/drawing/2014/main" id="{34E59F6D-DC90-4E4F-B776-9EA2B43131D6}"/>
                  </a:ext>
                </a:extLst>
              </p:cNvPr>
              <p:cNvSpPr txBox="1">
                <a:spLocks noRot="1" noChangeAspect="1" noMove="1" noResize="1" noEditPoints="1" noAdjustHandles="1" noChangeArrowheads="1" noChangeShapeType="1" noTextEdit="1"/>
              </p:cNvSpPr>
              <p:nvPr/>
            </p:nvSpPr>
            <p:spPr>
              <a:xfrm>
                <a:off x="2575164" y="1406376"/>
                <a:ext cx="5595699" cy="762901"/>
              </a:xfrm>
              <a:prstGeom prst="rect">
                <a:avLst/>
              </a:prstGeom>
              <a:blipFill>
                <a:blip r:embed="rId3"/>
                <a:stretch>
                  <a:fillRect l="-4357" t="-6400" b="-6400"/>
                </a:stretch>
              </a:blipFill>
            </p:spPr>
            <p:txBody>
              <a:bodyPr/>
              <a:lstStyle/>
              <a:p>
                <a:r>
                  <a:rPr lang="ja-JP" altLang="en-US">
                    <a:noFill/>
                  </a:rPr>
                  <a:t> </a:t>
                </a:r>
              </a:p>
            </p:txBody>
          </p:sp>
        </mc:Fallback>
      </mc:AlternateContent>
      <p:sp>
        <p:nvSpPr>
          <p:cNvPr id="21" name="テキスト ボックス 20">
            <a:extLst>
              <a:ext uri="{FF2B5EF4-FFF2-40B4-BE49-F238E27FC236}">
                <a16:creationId xmlns:a16="http://schemas.microsoft.com/office/drawing/2014/main" id="{B39D1925-48F8-43C6-9429-0838BCD06FE6}"/>
              </a:ext>
            </a:extLst>
          </p:cNvPr>
          <p:cNvSpPr txBox="1"/>
          <p:nvPr/>
        </p:nvSpPr>
        <p:spPr>
          <a:xfrm>
            <a:off x="971600" y="2240166"/>
            <a:ext cx="3828292" cy="584775"/>
          </a:xfrm>
          <a:prstGeom prst="rect">
            <a:avLst/>
          </a:prstGeom>
          <a:noFill/>
        </p:spPr>
        <p:txBody>
          <a:bodyPr wrap="none" rtlCol="0">
            <a:spAutoFit/>
          </a:bodyPr>
          <a:lstStyle/>
          <a:p>
            <a:r>
              <a:rPr lang="en-US" altLang="ja-JP" sz="3200" i="1" dirty="0" err="1">
                <a:latin typeface="CenturyOldst" panose="02050603050705020204" pitchFamily="18" charset="0"/>
                <a:cs typeface="Times New Roman" panose="02020603050405020304" pitchFamily="18" charset="0"/>
              </a:rPr>
              <a:t>E</a:t>
            </a:r>
            <a:r>
              <a:rPr lang="en-US" altLang="ja-JP" sz="3200" baseline="-25000" dirty="0" err="1">
                <a:latin typeface="CenturyOldst" panose="02050603050705020204" pitchFamily="18" charset="0"/>
              </a:rPr>
              <a:t>a</a:t>
            </a:r>
            <a:r>
              <a:rPr lang="en-US" altLang="ja-JP" sz="3200" baseline="-25000" dirty="0">
                <a:latin typeface="CenturyOldst" panose="02050603050705020204" pitchFamily="18" charset="0"/>
              </a:rPr>
              <a:t> </a:t>
            </a:r>
            <a:r>
              <a:rPr lang="ja-JP" altLang="en-US" sz="3200" dirty="0">
                <a:latin typeface="CenturyOldst" panose="02050603050705020204" pitchFamily="18" charset="0"/>
              </a:rPr>
              <a:t>≓</a:t>
            </a:r>
            <a:r>
              <a:rPr lang="ja-JP" altLang="en-US" sz="3200" dirty="0">
                <a:latin typeface="+mn-ea"/>
              </a:rPr>
              <a:t> </a:t>
            </a:r>
            <a:r>
              <a:rPr lang="en-US" altLang="ja-JP" sz="3200" dirty="0">
                <a:latin typeface="+mn-ea"/>
              </a:rPr>
              <a:t>1.1×10</a:t>
            </a:r>
            <a:r>
              <a:rPr lang="en-US" altLang="ja-JP" sz="3200" baseline="30000" dirty="0">
                <a:latin typeface="+mn-ea"/>
              </a:rPr>
              <a:t>2</a:t>
            </a:r>
            <a:r>
              <a:rPr lang="ja-JP" altLang="en-US" sz="3200" baseline="30000" dirty="0">
                <a:latin typeface="+mn-ea"/>
              </a:rPr>
              <a:t> </a:t>
            </a:r>
            <a:r>
              <a:rPr lang="en-US" altLang="ja-JP" sz="3200" dirty="0">
                <a:latin typeface="+mn-ea"/>
              </a:rPr>
              <a:t>kJ/</a:t>
            </a:r>
            <a:r>
              <a:rPr lang="en-US" altLang="ja-JP" sz="3200" dirty="0" err="1">
                <a:latin typeface="+mn-ea"/>
              </a:rPr>
              <a:t>mol</a:t>
            </a:r>
            <a:endParaRPr lang="en-US" altLang="ja-JP" sz="3200" dirty="0">
              <a:latin typeface="+mn-ea"/>
              <a:ea typeface="+mn-ea"/>
            </a:endParaRPr>
          </a:p>
        </p:txBody>
      </p:sp>
      <p:sp>
        <p:nvSpPr>
          <p:cNvPr id="23" name="テキスト ボックス 4">
            <a:extLst>
              <a:ext uri="{FF2B5EF4-FFF2-40B4-BE49-F238E27FC236}">
                <a16:creationId xmlns:a16="http://schemas.microsoft.com/office/drawing/2014/main" id="{38CB320B-11F4-41A7-A3D6-C6B3A0AD2DE7}"/>
              </a:ext>
            </a:extLst>
          </p:cNvPr>
          <p:cNvSpPr txBox="1">
            <a:spLocks noChangeArrowheads="1"/>
          </p:cNvSpPr>
          <p:nvPr/>
        </p:nvSpPr>
        <p:spPr bwMode="auto">
          <a:xfrm>
            <a:off x="407987" y="777875"/>
            <a:ext cx="3587949" cy="584775"/>
          </a:xfrm>
          <a:prstGeom prst="rect">
            <a:avLst/>
          </a:prstGeom>
          <a:solidFill>
            <a:srgbClr val="FCF9EF"/>
          </a:solidFill>
          <a:ln>
            <a:noFill/>
          </a:ln>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009900"/>
                </a:solidFill>
                <a:latin typeface="+mn-ea"/>
                <a:ea typeface="+mn-ea"/>
              </a:rPr>
              <a:t> </a:t>
            </a:r>
            <a:r>
              <a:rPr lang="ja-JP" altLang="en-US" sz="3200" b="1" dirty="0">
                <a:solidFill>
                  <a:srgbClr val="00B050"/>
                </a:solidFill>
                <a:latin typeface="+mn-ea"/>
              </a:rPr>
              <a:t>●</a:t>
            </a:r>
            <a:r>
              <a:rPr lang="ja-JP" altLang="en-US" sz="3200" b="1" dirty="0">
                <a:latin typeface="+mn-ea"/>
                <a:ea typeface="+mn-ea"/>
              </a:rPr>
              <a:t>アレニウスの式</a:t>
            </a:r>
          </a:p>
        </p:txBody>
      </p:sp>
      <p:pic>
        <p:nvPicPr>
          <p:cNvPr id="4" name="図 3">
            <a:extLst>
              <a:ext uri="{FF2B5EF4-FFF2-40B4-BE49-F238E27FC236}">
                <a16:creationId xmlns:a16="http://schemas.microsoft.com/office/drawing/2014/main" id="{34092386-00A4-4AF4-A811-69CC2C4EB79F}"/>
              </a:ext>
            </a:extLst>
          </p:cNvPr>
          <p:cNvPicPr>
            <a:picLocks noChangeAspect="1"/>
          </p:cNvPicPr>
          <p:nvPr/>
        </p:nvPicPr>
        <p:blipFill>
          <a:blip r:embed="rId4"/>
          <a:stretch>
            <a:fillRect/>
          </a:stretch>
        </p:blipFill>
        <p:spPr>
          <a:xfrm>
            <a:off x="6366557" y="2824941"/>
            <a:ext cx="2543764" cy="3251429"/>
          </a:xfrm>
          <a:prstGeom prst="rect">
            <a:avLst/>
          </a:prstGeom>
        </p:spPr>
      </p:pic>
    </p:spTree>
    <p:extLst>
      <p:ext uri="{BB962C8B-B14F-4D97-AF65-F5344CB8AC3E}">
        <p14:creationId xmlns:p14="http://schemas.microsoft.com/office/powerpoint/2010/main" val="73803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9"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テキスト ボックス 4"/>
          <p:cNvSpPr txBox="1">
            <a:spLocks noChangeArrowheads="1"/>
          </p:cNvSpPr>
          <p:nvPr/>
        </p:nvSpPr>
        <p:spPr bwMode="auto">
          <a:xfrm>
            <a:off x="180081" y="908052"/>
            <a:ext cx="467995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CC9900"/>
                </a:solidFill>
                <a:latin typeface="+mn-ea"/>
                <a:ea typeface="+mn-ea"/>
              </a:rPr>
              <a:t>●　</a:t>
            </a:r>
            <a:r>
              <a:rPr lang="ja-JP" altLang="en-US" sz="3200" b="1" dirty="0">
                <a:latin typeface="+mn-ea"/>
                <a:ea typeface="+mn-ea"/>
              </a:rPr>
              <a:t>ここで学習する内容</a:t>
            </a:r>
          </a:p>
        </p:txBody>
      </p:sp>
      <p:sp>
        <p:nvSpPr>
          <p:cNvPr id="3" name="テキスト ボックス 2"/>
          <p:cNvSpPr txBox="1">
            <a:spLocks noChangeArrowheads="1"/>
          </p:cNvSpPr>
          <p:nvPr/>
        </p:nvSpPr>
        <p:spPr bwMode="auto">
          <a:xfrm>
            <a:off x="216024" y="1556792"/>
            <a:ext cx="871296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　活性化状態とは何か？化学反応は粒子同士</a:t>
            </a:r>
            <a:endParaRPr lang="en-US" altLang="ja-JP" sz="3200" dirty="0">
              <a:latin typeface="+mn-ea"/>
              <a:ea typeface="+mn-ea"/>
            </a:endParaRPr>
          </a:p>
          <a:p>
            <a:pPr eaLnBrk="1" hangingPunct="1"/>
            <a:r>
              <a:rPr lang="ja-JP" altLang="en-US" sz="3200" dirty="0">
                <a:latin typeface="+mn-ea"/>
                <a:ea typeface="+mn-ea"/>
              </a:rPr>
              <a:t>　　のどのような衝突によって生じるか？</a:t>
            </a:r>
            <a:endParaRPr lang="en-US" altLang="ja-JP" sz="3600" dirty="0">
              <a:latin typeface="+mn-ea"/>
              <a:ea typeface="+mn-ea"/>
            </a:endParaRPr>
          </a:p>
        </p:txBody>
      </p:sp>
      <p:sp>
        <p:nvSpPr>
          <p:cNvPr id="6" name="テキスト ボックス 5"/>
          <p:cNvSpPr txBox="1">
            <a:spLocks noChangeArrowheads="1"/>
          </p:cNvSpPr>
          <p:nvPr/>
        </p:nvSpPr>
        <p:spPr bwMode="auto">
          <a:xfrm>
            <a:off x="216024" y="2708920"/>
            <a:ext cx="896448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　活性化状態になるのに必要なエネルギーを</a:t>
            </a:r>
            <a:endParaRPr lang="en-US" altLang="ja-JP" sz="3200" dirty="0">
              <a:latin typeface="+mn-ea"/>
              <a:ea typeface="+mn-ea"/>
            </a:endParaRPr>
          </a:p>
          <a:p>
            <a:pPr eaLnBrk="1" hangingPunct="1"/>
            <a:r>
              <a:rPr lang="ja-JP" altLang="en-US" sz="3200" dirty="0">
                <a:latin typeface="+mn-ea"/>
                <a:ea typeface="+mn-ea"/>
              </a:rPr>
              <a:t>　何というか？</a:t>
            </a:r>
            <a:endParaRPr lang="en-US" altLang="ja-JP" sz="4800" dirty="0">
              <a:latin typeface="+mn-ea"/>
              <a:ea typeface="+mn-ea"/>
            </a:endParaRPr>
          </a:p>
        </p:txBody>
      </p:sp>
      <p:sp>
        <p:nvSpPr>
          <p:cNvPr id="7" name="テキスト ボックス 6"/>
          <p:cNvSpPr txBox="1">
            <a:spLocks noChangeArrowheads="1"/>
          </p:cNvSpPr>
          <p:nvPr/>
        </p:nvSpPr>
        <p:spPr bwMode="auto">
          <a:xfrm>
            <a:off x="216024" y="3863950"/>
            <a:ext cx="896448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　温度と活性化状態になるのに必要なエネル</a:t>
            </a:r>
            <a:endParaRPr lang="en-US" altLang="ja-JP" sz="3200" dirty="0">
              <a:latin typeface="+mn-ea"/>
              <a:ea typeface="+mn-ea"/>
            </a:endParaRPr>
          </a:p>
          <a:p>
            <a:pPr eaLnBrk="1" hangingPunct="1"/>
            <a:r>
              <a:rPr lang="ja-JP" altLang="en-US" sz="3200" dirty="0">
                <a:latin typeface="+mn-ea"/>
                <a:ea typeface="+mn-ea"/>
              </a:rPr>
              <a:t>　　ギーの関係性は何か？</a:t>
            </a:r>
            <a:endParaRPr lang="en-US" altLang="ja-JP" sz="3200" dirty="0">
              <a:latin typeface="+mn-ea"/>
              <a:ea typeface="+mn-ea"/>
            </a:endParaRPr>
          </a:p>
        </p:txBody>
      </p:sp>
      <p:sp>
        <p:nvSpPr>
          <p:cNvPr id="8" name="テキスト ボックス 7"/>
          <p:cNvSpPr txBox="1">
            <a:spLocks noChangeArrowheads="1"/>
          </p:cNvSpPr>
          <p:nvPr/>
        </p:nvSpPr>
        <p:spPr bwMode="auto">
          <a:xfrm>
            <a:off x="216024" y="4944070"/>
            <a:ext cx="896448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　触媒と活性化状態になるのに必要なエネル</a:t>
            </a:r>
            <a:endParaRPr lang="en-US" altLang="ja-JP" sz="3200" dirty="0">
              <a:latin typeface="+mn-ea"/>
              <a:ea typeface="+mn-ea"/>
            </a:endParaRPr>
          </a:p>
          <a:p>
            <a:pPr eaLnBrk="1" hangingPunct="1"/>
            <a:r>
              <a:rPr lang="ja-JP" altLang="en-US" sz="3200" dirty="0">
                <a:latin typeface="+mn-ea"/>
                <a:ea typeface="+mn-ea"/>
              </a:rPr>
              <a:t>　　ギーの関係性は何か？</a:t>
            </a:r>
            <a:endParaRPr lang="en-US" altLang="ja-JP" sz="4800" dirty="0">
              <a:latin typeface="+mn-ea"/>
              <a:ea typeface="+mn-ea"/>
            </a:endParaRPr>
          </a:p>
        </p:txBody>
      </p:sp>
      <p:sp>
        <p:nvSpPr>
          <p:cNvPr id="9" name="スライド番号プレースホルダー 1">
            <a:extLst>
              <a:ext uri="{FF2B5EF4-FFF2-40B4-BE49-F238E27FC236}">
                <a16:creationId xmlns:a16="http://schemas.microsoft.com/office/drawing/2014/main" id="{C2EF5BFF-5AF2-48B0-B00F-647A98659C7B}"/>
              </a:ext>
            </a:extLst>
          </p:cNvPr>
          <p:cNvSpPr>
            <a:spLocks noGrp="1"/>
          </p:cNvSpPr>
          <p:nvPr>
            <p:ph type="sldNum" sz="quarter" idx="10"/>
          </p:nvPr>
        </p:nvSpPr>
        <p:spPr>
          <a:xfrm>
            <a:off x="8271024" y="6524628"/>
            <a:ext cx="477440" cy="288925"/>
          </a:xfrm>
        </p:spPr>
        <p:txBody>
          <a:bodyPr/>
          <a:lstStyle/>
          <a:p>
            <a:fld id="{814E8DFD-3C92-42AC-A846-3D6C3AFD6E64}" type="slidenum">
              <a:rPr lang="ja-JP" altLang="en-US" smtClean="0">
                <a:latin typeface="+mn-ea"/>
                <a:ea typeface="+mn-ea"/>
              </a:rPr>
              <a:pPr/>
              <a:t>2</a:t>
            </a:fld>
            <a:endParaRPr lang="ja-JP" altLang="en-US" dirty="0">
              <a:latin typeface="+mn-ea"/>
              <a:ea typeface="+mn-ea"/>
            </a:endParaRPr>
          </a:p>
        </p:txBody>
      </p:sp>
    </p:spTree>
    <p:extLst>
      <p:ext uri="{BB962C8B-B14F-4D97-AF65-F5344CB8AC3E}">
        <p14:creationId xmlns:p14="http://schemas.microsoft.com/office/powerpoint/2010/main" val="1813218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F07E9881-945B-4326-93BC-13333E902651}"/>
              </a:ext>
            </a:extLst>
          </p:cNvPr>
          <p:cNvSpPr/>
          <p:nvPr/>
        </p:nvSpPr>
        <p:spPr bwMode="auto">
          <a:xfrm>
            <a:off x="192088" y="1017588"/>
            <a:ext cx="8772525" cy="5291732"/>
          </a:xfrm>
          <a:prstGeom prst="rect">
            <a:avLst/>
          </a:prstGeom>
          <a:noFill/>
          <a:ln w="28575">
            <a:solidFill>
              <a:srgbClr val="00B05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grpSp>
        <p:nvGrpSpPr>
          <p:cNvPr id="14" name="グループ化 7">
            <a:extLst>
              <a:ext uri="{FF2B5EF4-FFF2-40B4-BE49-F238E27FC236}">
                <a16:creationId xmlns:a16="http://schemas.microsoft.com/office/drawing/2014/main" id="{43E0FEC7-6EF5-4B9C-BC69-6C50E360CBB9}"/>
              </a:ext>
            </a:extLst>
          </p:cNvPr>
          <p:cNvGrpSpPr>
            <a:grpSpLocks/>
          </p:cNvGrpSpPr>
          <p:nvPr/>
        </p:nvGrpSpPr>
        <p:grpSpPr bwMode="auto">
          <a:xfrm>
            <a:off x="8094663" y="765175"/>
            <a:ext cx="1014412" cy="506413"/>
            <a:chOff x="2579488" y="5363153"/>
            <a:chExt cx="1013693" cy="461665"/>
          </a:xfrm>
        </p:grpSpPr>
        <p:grpSp>
          <p:nvGrpSpPr>
            <p:cNvPr id="15" name="グループ化 6">
              <a:extLst>
                <a:ext uri="{FF2B5EF4-FFF2-40B4-BE49-F238E27FC236}">
                  <a16:creationId xmlns:a16="http://schemas.microsoft.com/office/drawing/2014/main" id="{9176103C-B43C-454F-8A41-8B0BCC955CF7}"/>
                </a:ext>
              </a:extLst>
            </p:cNvPr>
            <p:cNvGrpSpPr>
              <a:grpSpLocks/>
            </p:cNvGrpSpPr>
            <p:nvPr/>
          </p:nvGrpSpPr>
          <p:grpSpPr bwMode="auto">
            <a:xfrm>
              <a:off x="2706890" y="5367772"/>
              <a:ext cx="758888" cy="457046"/>
              <a:chOff x="2744824" y="5367772"/>
              <a:chExt cx="758888" cy="457046"/>
            </a:xfrm>
          </p:grpSpPr>
          <p:sp>
            <p:nvSpPr>
              <p:cNvPr id="17" name="円/楕円 24">
                <a:extLst>
                  <a:ext uri="{FF2B5EF4-FFF2-40B4-BE49-F238E27FC236}">
                    <a16:creationId xmlns:a16="http://schemas.microsoft.com/office/drawing/2014/main" id="{B2997072-8908-4320-A2A5-C3B17E98D465}"/>
                  </a:ext>
                </a:extLst>
              </p:cNvPr>
              <p:cNvSpPr/>
              <p:nvPr/>
            </p:nvSpPr>
            <p:spPr>
              <a:xfrm>
                <a:off x="3047330" y="5367495"/>
                <a:ext cx="456876" cy="457323"/>
              </a:xfrm>
              <a:prstGeom prst="ellipse">
                <a:avLst/>
              </a:prstGeom>
              <a:gradFill>
                <a:gsLst>
                  <a:gs pos="0">
                    <a:srgbClr val="009900"/>
                  </a:gs>
                  <a:gs pos="100000">
                    <a:srgbClr val="359B5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sp>
            <p:nvSpPr>
              <p:cNvPr id="18" name="円/楕円 25">
                <a:extLst>
                  <a:ext uri="{FF2B5EF4-FFF2-40B4-BE49-F238E27FC236}">
                    <a16:creationId xmlns:a16="http://schemas.microsoft.com/office/drawing/2014/main" id="{1D5F8465-B615-4783-997B-1C27B8DDC099}"/>
                  </a:ext>
                </a:extLst>
              </p:cNvPr>
              <p:cNvSpPr/>
              <p:nvPr/>
            </p:nvSpPr>
            <p:spPr>
              <a:xfrm>
                <a:off x="2693568" y="5367495"/>
                <a:ext cx="507640" cy="457323"/>
              </a:xfrm>
              <a:prstGeom prst="ellipse">
                <a:avLst/>
              </a:prstGeom>
              <a:gradFill>
                <a:gsLst>
                  <a:gs pos="0">
                    <a:srgbClr val="009900"/>
                  </a:gs>
                  <a:gs pos="100000">
                    <a:srgbClr val="359B5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grpSp>
        <p:sp>
          <p:nvSpPr>
            <p:cNvPr id="16" name="テキスト ボックス 3">
              <a:extLst>
                <a:ext uri="{FF2B5EF4-FFF2-40B4-BE49-F238E27FC236}">
                  <a16:creationId xmlns:a16="http://schemas.microsoft.com/office/drawing/2014/main" id="{B3CD2936-B05D-4614-902B-DCE1AEBE329B}"/>
                </a:ext>
              </a:extLst>
            </p:cNvPr>
            <p:cNvSpPr txBox="1">
              <a:spLocks noChangeArrowheads="1"/>
            </p:cNvSpPr>
            <p:nvPr/>
          </p:nvSpPr>
          <p:spPr bwMode="auto">
            <a:xfrm>
              <a:off x="2579488" y="5363153"/>
              <a:ext cx="1013693" cy="420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algn="ctr" eaLnBrk="1" hangingPunct="1"/>
              <a:r>
                <a:rPr lang="ja-JP" altLang="en-US" sz="2400" b="1" dirty="0">
                  <a:solidFill>
                    <a:schemeClr val="bg1"/>
                  </a:solidFill>
                  <a:latin typeface="+mn-ea"/>
                  <a:ea typeface="+mn-ea"/>
                </a:rPr>
                <a:t>発展</a:t>
              </a:r>
              <a:endParaRPr lang="ja-JP" altLang="en-US" sz="2400" b="1" baseline="-25000" dirty="0">
                <a:solidFill>
                  <a:schemeClr val="bg1"/>
                </a:solidFill>
                <a:latin typeface="+mn-ea"/>
                <a:ea typeface="+mn-ea"/>
              </a:endParaRPr>
            </a:p>
          </p:txBody>
        </p:sp>
      </p:grpSp>
      <p:sp>
        <p:nvSpPr>
          <p:cNvPr id="12" name="テキスト ボックス 4"/>
          <p:cNvSpPr txBox="1">
            <a:spLocks noChangeArrowheads="1"/>
          </p:cNvSpPr>
          <p:nvPr/>
        </p:nvSpPr>
        <p:spPr bwMode="auto">
          <a:xfrm>
            <a:off x="324097" y="1404065"/>
            <a:ext cx="775310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00B050"/>
                </a:solidFill>
                <a:latin typeface="+mn-ea"/>
                <a:ea typeface="+mn-ea"/>
              </a:rPr>
              <a:t>○</a:t>
            </a:r>
            <a:r>
              <a:rPr lang="ja-JP" altLang="en-US" sz="3200" dirty="0">
                <a:latin typeface="+mn-ea"/>
                <a:ea typeface="+mn-ea"/>
              </a:rPr>
              <a:t>活性化エネルギーと反応速度定数</a:t>
            </a:r>
            <a:endParaRPr lang="en-US" altLang="ja-JP" sz="7200" b="1" dirty="0">
              <a:latin typeface="+mn-ea"/>
              <a:ea typeface="+mn-ea"/>
            </a:endParaRPr>
          </a:p>
        </p:txBody>
      </p:sp>
      <p:sp>
        <p:nvSpPr>
          <p:cNvPr id="20" name="テキスト ボックス 4"/>
          <p:cNvSpPr txBox="1">
            <a:spLocks noChangeArrowheads="1"/>
          </p:cNvSpPr>
          <p:nvPr/>
        </p:nvSpPr>
        <p:spPr bwMode="auto">
          <a:xfrm>
            <a:off x="323527" y="1981870"/>
            <a:ext cx="865854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活性化エネルギーの値から，</a:t>
            </a:r>
            <a:r>
              <a:rPr lang="en-US" altLang="ja-JP" sz="3600" dirty="0">
                <a:latin typeface="+mn-ea"/>
                <a:ea typeface="+mn-ea"/>
              </a:rPr>
              <a:t>300</a:t>
            </a:r>
            <a:r>
              <a:rPr lang="ja-JP" altLang="en-US" sz="3600" dirty="0">
                <a:latin typeface="+mn-ea"/>
                <a:ea typeface="+mn-ea"/>
              </a:rPr>
              <a:t> </a:t>
            </a:r>
            <a:r>
              <a:rPr lang="en-US" altLang="ja-JP" sz="3600" dirty="0">
                <a:latin typeface="+mn-ea"/>
                <a:ea typeface="+mn-ea"/>
              </a:rPr>
              <a:t>K</a:t>
            </a:r>
            <a:r>
              <a:rPr lang="ja-JP" altLang="en-US" sz="3200" dirty="0">
                <a:latin typeface="+mn-ea"/>
                <a:ea typeface="+mn-ea"/>
              </a:rPr>
              <a:t>から</a:t>
            </a:r>
            <a:r>
              <a:rPr lang="en-US" altLang="ja-JP" sz="3600" dirty="0">
                <a:latin typeface="+mn-ea"/>
                <a:ea typeface="+mn-ea"/>
              </a:rPr>
              <a:t>310 K</a:t>
            </a:r>
          </a:p>
          <a:p>
            <a:pPr eaLnBrk="1" hangingPunct="1"/>
            <a:r>
              <a:rPr lang="ja-JP" altLang="en-US" sz="3200" dirty="0" err="1">
                <a:latin typeface="+mn-ea"/>
                <a:ea typeface="+mn-ea"/>
              </a:rPr>
              <a:t>での</a:t>
            </a:r>
            <a:r>
              <a:rPr lang="ja-JP" altLang="en-US" sz="3200" dirty="0">
                <a:latin typeface="+mn-ea"/>
                <a:ea typeface="+mn-ea"/>
              </a:rPr>
              <a:t>反応速度定数</a:t>
            </a:r>
            <a:r>
              <a:rPr lang="en-US" altLang="ja-JP" sz="3600" i="1" dirty="0">
                <a:latin typeface="+mn-ea"/>
                <a:ea typeface="+mn-ea"/>
              </a:rPr>
              <a:t>k</a:t>
            </a:r>
            <a:r>
              <a:rPr lang="ja-JP" altLang="en-US" sz="3200" dirty="0">
                <a:latin typeface="+mn-ea"/>
                <a:ea typeface="+mn-ea"/>
              </a:rPr>
              <a:t>が何倍になるかを求められる</a:t>
            </a:r>
            <a:endParaRPr lang="en-US" altLang="ja-JP" sz="11500" b="1" dirty="0">
              <a:latin typeface="+mn-ea"/>
              <a:ea typeface="+mn-ea"/>
            </a:endParaRPr>
          </a:p>
        </p:txBody>
      </p:sp>
      <p:sp>
        <p:nvSpPr>
          <p:cNvPr id="24" name="テキスト ボックス 23"/>
          <p:cNvSpPr txBox="1"/>
          <p:nvPr/>
        </p:nvSpPr>
        <p:spPr>
          <a:xfrm>
            <a:off x="217882" y="4843026"/>
            <a:ext cx="1838965" cy="523220"/>
          </a:xfrm>
          <a:prstGeom prst="rect">
            <a:avLst/>
          </a:prstGeom>
          <a:noFill/>
        </p:spPr>
        <p:txBody>
          <a:bodyPr wrap="none" rtlCol="0">
            <a:spAutoFit/>
          </a:bodyPr>
          <a:lstStyle/>
          <a:p>
            <a:r>
              <a:rPr lang="ja-JP" altLang="en-US" sz="2800" dirty="0">
                <a:latin typeface="+mn-ea"/>
                <a:ea typeface="+mn-ea"/>
              </a:rPr>
              <a:t>⑤－⑥より</a:t>
            </a:r>
            <a:endParaRPr lang="en-US" altLang="ja-JP" sz="2800" dirty="0">
              <a:latin typeface="+mn-ea"/>
              <a:ea typeface="+mn-ea"/>
            </a:endParaRPr>
          </a:p>
        </p:txBody>
      </p:sp>
      <p:sp>
        <p:nvSpPr>
          <p:cNvPr id="25" name="テキスト ボックス 4"/>
          <p:cNvSpPr txBox="1">
            <a:spLocks noChangeArrowheads="1"/>
          </p:cNvSpPr>
          <p:nvPr/>
        </p:nvSpPr>
        <p:spPr bwMode="auto">
          <a:xfrm>
            <a:off x="331338" y="5446965"/>
            <a:ext cx="865854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en-US" altLang="ja-JP" sz="3200" i="1" dirty="0">
                <a:latin typeface="CenturyOldst" panose="02050603050705020204" pitchFamily="18" charset="0"/>
                <a:cs typeface="Times New Roman" panose="02020603050405020304" pitchFamily="18" charset="0"/>
              </a:rPr>
              <a:t>k</a:t>
            </a:r>
            <a:r>
              <a:rPr lang="en-US" altLang="ja-JP" sz="3200" i="1" dirty="0">
                <a:latin typeface="+mn-ea"/>
                <a:cs typeface="Times New Roman" panose="02020603050405020304" pitchFamily="18" charset="0"/>
              </a:rPr>
              <a:t>´/</a:t>
            </a:r>
            <a:r>
              <a:rPr lang="en-US" altLang="ja-JP" sz="3200" i="1" dirty="0">
                <a:latin typeface="CenturyOldst" panose="02050603050705020204" pitchFamily="18" charset="0"/>
                <a:cs typeface="Times New Roman" panose="02020603050405020304" pitchFamily="18" charset="0"/>
              </a:rPr>
              <a:t> k </a:t>
            </a:r>
            <a:r>
              <a:rPr lang="ja-JP" altLang="en-US" sz="3200" dirty="0">
                <a:latin typeface="CenturyOldst" panose="02050603050705020204" pitchFamily="18" charset="0"/>
                <a:cs typeface="Times New Roman" panose="02020603050405020304" pitchFamily="18" charset="0"/>
              </a:rPr>
              <a:t>≓</a:t>
            </a:r>
            <a:r>
              <a:rPr lang="en-US" altLang="ja-JP" sz="3200" dirty="0">
                <a:latin typeface="+mn-ea"/>
                <a:cs typeface="Times New Roman" panose="02020603050405020304" pitchFamily="18" charset="0"/>
              </a:rPr>
              <a:t>4.2</a:t>
            </a:r>
            <a:r>
              <a:rPr lang="ja-JP" altLang="en-US" sz="3200" dirty="0">
                <a:latin typeface="+mn-ea"/>
                <a:cs typeface="Times New Roman" panose="02020603050405020304" pitchFamily="18" charset="0"/>
              </a:rPr>
              <a:t>　</a:t>
            </a:r>
            <a:r>
              <a:rPr lang="ja-JP" altLang="en-US" sz="3200" dirty="0">
                <a:latin typeface="+mn-ea"/>
                <a:ea typeface="+mn-ea"/>
              </a:rPr>
              <a:t>反応速度はおよそ</a:t>
            </a:r>
            <a:r>
              <a:rPr lang="en-US" altLang="ja-JP" sz="3600" dirty="0">
                <a:latin typeface="+mn-ea"/>
                <a:ea typeface="+mn-ea"/>
              </a:rPr>
              <a:t>4</a:t>
            </a:r>
            <a:r>
              <a:rPr lang="ja-JP" altLang="en-US" sz="3200" dirty="0">
                <a:latin typeface="+mn-ea"/>
                <a:ea typeface="+mn-ea"/>
              </a:rPr>
              <a:t>倍となる</a:t>
            </a:r>
            <a:endParaRPr lang="en-US" altLang="ja-JP" sz="3600" dirty="0">
              <a:latin typeface="+mn-ea"/>
              <a:ea typeface="+mn-ea"/>
            </a:endParaRPr>
          </a:p>
        </p:txBody>
      </p:sp>
      <p:sp>
        <p:nvSpPr>
          <p:cNvPr id="27" name="テキスト ボックス 4">
            <a:extLst>
              <a:ext uri="{FF2B5EF4-FFF2-40B4-BE49-F238E27FC236}">
                <a16:creationId xmlns:a16="http://schemas.microsoft.com/office/drawing/2014/main" id="{34D2685B-0C31-424A-923F-A11A76B49062}"/>
              </a:ext>
            </a:extLst>
          </p:cNvPr>
          <p:cNvSpPr txBox="1">
            <a:spLocks noChangeArrowheads="1"/>
          </p:cNvSpPr>
          <p:nvPr/>
        </p:nvSpPr>
        <p:spPr bwMode="auto">
          <a:xfrm>
            <a:off x="407987" y="777875"/>
            <a:ext cx="3515941" cy="584775"/>
          </a:xfrm>
          <a:prstGeom prst="rect">
            <a:avLst/>
          </a:prstGeom>
          <a:solidFill>
            <a:srgbClr val="FCF9ED"/>
          </a:solidFill>
          <a:ln>
            <a:noFill/>
          </a:ln>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009900"/>
                </a:solidFill>
                <a:latin typeface="+mn-ea"/>
                <a:ea typeface="+mn-ea"/>
              </a:rPr>
              <a:t> </a:t>
            </a:r>
            <a:r>
              <a:rPr lang="ja-JP" altLang="en-US" sz="3200" b="1" dirty="0">
                <a:solidFill>
                  <a:srgbClr val="00B050"/>
                </a:solidFill>
                <a:latin typeface="+mn-ea"/>
              </a:rPr>
              <a:t>●</a:t>
            </a:r>
            <a:r>
              <a:rPr lang="ja-JP" altLang="en-US" sz="3200" b="1" dirty="0">
                <a:latin typeface="+mn-ea"/>
                <a:ea typeface="+mn-ea"/>
              </a:rPr>
              <a:t>アレニウスの式</a:t>
            </a:r>
          </a:p>
        </p:txBody>
      </p:sp>
      <p:sp>
        <p:nvSpPr>
          <p:cNvPr id="28" name="スライド番号プレースホルダー 1">
            <a:extLst>
              <a:ext uri="{FF2B5EF4-FFF2-40B4-BE49-F238E27FC236}">
                <a16:creationId xmlns:a16="http://schemas.microsoft.com/office/drawing/2014/main" id="{F4CDB9CB-D399-42BA-88FF-83E76BF3254B}"/>
              </a:ext>
            </a:extLst>
          </p:cNvPr>
          <p:cNvSpPr>
            <a:spLocks noGrp="1"/>
          </p:cNvSpPr>
          <p:nvPr>
            <p:ph type="sldNum" sz="quarter" idx="10"/>
          </p:nvPr>
        </p:nvSpPr>
        <p:spPr>
          <a:xfrm>
            <a:off x="8271024" y="6524628"/>
            <a:ext cx="477440" cy="288925"/>
          </a:xfrm>
        </p:spPr>
        <p:txBody>
          <a:bodyPr/>
          <a:lstStyle/>
          <a:p>
            <a:fld id="{814E8DFD-3C92-42AC-A846-3D6C3AFD6E64}" type="slidenum">
              <a:rPr lang="ja-JP" altLang="en-US" smtClean="0">
                <a:latin typeface="+mn-ea"/>
                <a:ea typeface="+mn-ea"/>
              </a:rPr>
              <a:pPr/>
              <a:t>20</a:t>
            </a:fld>
            <a:endParaRPr lang="ja-JP" altLang="en-US" dirty="0">
              <a:latin typeface="+mn-ea"/>
              <a:ea typeface="+mn-ea"/>
            </a:endParaRPr>
          </a:p>
        </p:txBody>
      </p:sp>
      <p:grpSp>
        <p:nvGrpSpPr>
          <p:cNvPr id="2" name="グループ化 1">
            <a:extLst>
              <a:ext uri="{FF2B5EF4-FFF2-40B4-BE49-F238E27FC236}">
                <a16:creationId xmlns:a16="http://schemas.microsoft.com/office/drawing/2014/main" id="{56E2F9E8-7874-4025-B431-028F839F9564}"/>
              </a:ext>
            </a:extLst>
          </p:cNvPr>
          <p:cNvGrpSpPr/>
          <p:nvPr/>
        </p:nvGrpSpPr>
        <p:grpSpPr>
          <a:xfrm>
            <a:off x="941052" y="3158844"/>
            <a:ext cx="7231348" cy="780178"/>
            <a:chOff x="427624" y="3021798"/>
            <a:chExt cx="7231348" cy="780178"/>
          </a:xfrm>
        </p:grpSpPr>
        <p:sp>
          <p:nvSpPr>
            <p:cNvPr id="22" name="テキスト ボックス 21"/>
            <p:cNvSpPr txBox="1"/>
            <p:nvPr/>
          </p:nvSpPr>
          <p:spPr>
            <a:xfrm>
              <a:off x="6550976" y="3155645"/>
              <a:ext cx="1107996" cy="646331"/>
            </a:xfrm>
            <a:prstGeom prst="rect">
              <a:avLst/>
            </a:prstGeom>
            <a:noFill/>
          </p:spPr>
          <p:txBody>
            <a:bodyPr wrap="none" rtlCol="0">
              <a:spAutoFit/>
            </a:bodyPr>
            <a:lstStyle/>
            <a:p>
              <a:r>
                <a:rPr lang="en-US" altLang="ja-JP" sz="3600" dirty="0">
                  <a:latin typeface="+mn-ea"/>
                  <a:ea typeface="+mn-ea"/>
                </a:rPr>
                <a:t>…</a:t>
              </a:r>
              <a:r>
                <a:rPr lang="ja-JP" altLang="en-US" sz="3600" dirty="0">
                  <a:latin typeface="+mn-ea"/>
                  <a:ea typeface="+mn-ea"/>
                </a:rPr>
                <a:t>⑤</a:t>
              </a:r>
              <a:endParaRPr kumimoji="1" lang="ja-JP" altLang="en-US" sz="3600" dirty="0">
                <a:latin typeface="+mn-ea"/>
                <a:ea typeface="+mn-ea"/>
              </a:endParaRPr>
            </a:p>
          </p:txBody>
        </p:sp>
        <mc:AlternateContent xmlns:mc="http://schemas.openxmlformats.org/markup-compatibility/2006" xmlns:a14="http://schemas.microsoft.com/office/drawing/2010/main">
          <mc:Choice Requires="a14">
            <p:sp>
              <p:nvSpPr>
                <p:cNvPr id="19" name="テキスト ボックス 18">
                  <a:extLst>
                    <a:ext uri="{FF2B5EF4-FFF2-40B4-BE49-F238E27FC236}">
                      <a16:creationId xmlns:a16="http://schemas.microsoft.com/office/drawing/2014/main" id="{8C0B1865-E7FC-4230-975C-7E51D2999C1F}"/>
                    </a:ext>
                  </a:extLst>
                </p:cNvPr>
                <p:cNvSpPr txBox="1"/>
                <p:nvPr/>
              </p:nvSpPr>
              <p:spPr>
                <a:xfrm>
                  <a:off x="1754790" y="3021798"/>
                  <a:ext cx="4842159" cy="774315"/>
                </a:xfrm>
                <a:prstGeom prst="rect">
                  <a:avLst/>
                </a:prstGeom>
                <a:noFill/>
              </p:spPr>
              <p:txBody>
                <a:bodyPr wrap="none" lIns="0" tIns="0" rIns="0" bIns="0" rtlCol="0">
                  <a:spAutoFit/>
                </a:bodyPr>
                <a:lstStyle/>
                <a:p>
                  <a:r>
                    <a:rPr lang="en-US" altLang="ja-JP" sz="3200" dirty="0">
                      <a:latin typeface="+mn-ea"/>
                      <a:ea typeface="+mn-ea"/>
                      <a:cs typeface="Times New Roman" panose="02020603050405020304" pitchFamily="18" charset="0"/>
                    </a:rPr>
                    <a:t>l</a:t>
                  </a:r>
                  <a:r>
                    <a:rPr kumimoji="1" lang="en-US" altLang="ja-JP" sz="3200" dirty="0" err="1">
                      <a:latin typeface="+mn-ea"/>
                      <a:ea typeface="+mn-ea"/>
                      <a:cs typeface="Times New Roman" panose="02020603050405020304" pitchFamily="18" charset="0"/>
                    </a:rPr>
                    <a:t>og</a:t>
                  </a:r>
                  <a:r>
                    <a:rPr kumimoji="1" lang="en-US" altLang="ja-JP" sz="3200" i="1" baseline="-25000" dirty="0" err="1">
                      <a:latin typeface="CenturyOldst" panose="02050603050705020204" pitchFamily="18" charset="0"/>
                      <a:ea typeface="+mn-ea"/>
                      <a:cs typeface="Times New Roman" panose="02020603050405020304" pitchFamily="18" charset="0"/>
                    </a:rPr>
                    <a:t>e</a:t>
                  </a:r>
                  <a:r>
                    <a:rPr lang="en-US" altLang="ja-JP" sz="3200" i="1" dirty="0" err="1">
                      <a:latin typeface="CenturyOldst" panose="02050603050705020204" pitchFamily="18" charset="0"/>
                      <a:ea typeface="+mn-ea"/>
                      <a:cs typeface="Times New Roman" panose="02020603050405020304" pitchFamily="18" charset="0"/>
                    </a:rPr>
                    <a:t>k</a:t>
                  </a:r>
                  <a:r>
                    <a:rPr lang="en-US" altLang="ja-JP" sz="3200" i="1" dirty="0">
                      <a:latin typeface="+mn-ea"/>
                      <a:ea typeface="+mn-ea"/>
                      <a:cs typeface="Times New Roman" panose="02020603050405020304" pitchFamily="18" charset="0"/>
                    </a:rPr>
                    <a:t>´</a:t>
                  </a:r>
                  <a:r>
                    <a:rPr kumimoji="1" lang="ja-JP" altLang="en-US" sz="3200" dirty="0">
                      <a:latin typeface="+mn-ea"/>
                      <a:ea typeface="+mn-ea"/>
                      <a:cs typeface="Times New Roman" panose="02020603050405020304" pitchFamily="18" charset="0"/>
                    </a:rPr>
                    <a:t>＝－</a:t>
                  </a:r>
                  <a:r>
                    <a:rPr kumimoji="1" lang="en-US" altLang="ja-JP" sz="3200" dirty="0">
                      <a:latin typeface="+mn-ea"/>
                      <a:ea typeface="+mn-ea"/>
                      <a:cs typeface="Times New Roman" panose="02020603050405020304" pitchFamily="18" charset="0"/>
                    </a:rPr>
                    <a:t> </a:t>
                  </a:r>
                  <a14:m>
                    <m:oMath xmlns:m="http://schemas.openxmlformats.org/officeDocument/2006/math">
                      <m:f>
                        <m:fPr>
                          <m:ctrlPr>
                            <a:rPr kumimoji="1" lang="ja-JP" altLang="en-US" sz="3200" i="1" smtClean="0">
                              <a:latin typeface="Cambria Math" panose="02040503050406030204" pitchFamily="18" charset="0"/>
                              <a:ea typeface="+mn-ea"/>
                            </a:rPr>
                          </m:ctrlPr>
                        </m:fPr>
                        <m:num>
                          <m:sSup>
                            <m:sSupPr>
                              <m:ctrlPr>
                                <a:rPr kumimoji="1" lang="en-US" altLang="ja-JP" sz="3200" i="1" smtClean="0">
                                  <a:latin typeface="Cambria Math" panose="02040503050406030204" pitchFamily="18" charset="0"/>
                                  <a:ea typeface="+mn-ea"/>
                                </a:rPr>
                              </m:ctrlPr>
                            </m:sSupPr>
                            <m:e>
                              <m:r>
                                <a:rPr kumimoji="1" lang="en-US" altLang="ja-JP" sz="3200" b="0" i="1" smtClean="0">
                                  <a:latin typeface="Cambria Math" panose="02040503050406030204" pitchFamily="18" charset="0"/>
                                  <a:ea typeface="+mn-ea"/>
                                </a:rPr>
                                <m:t>1.1</m:t>
                              </m:r>
                              <m:r>
                                <a:rPr lang="en-US" altLang="ja-JP" sz="3200" i="1">
                                  <a:latin typeface="Cambria Math" panose="02040503050406030204" pitchFamily="18" charset="0"/>
                                  <a:ea typeface="+mn-ea"/>
                                </a:rPr>
                                <m:t>×</m:t>
                              </m:r>
                              <m:r>
                                <a:rPr lang="en-US" altLang="ja-JP" sz="3200" b="0" i="1" smtClean="0">
                                  <a:latin typeface="Cambria Math" panose="02040503050406030204" pitchFamily="18" charset="0"/>
                                  <a:ea typeface="+mn-ea"/>
                                </a:rPr>
                                <m:t>10</m:t>
                              </m:r>
                            </m:e>
                            <m:sup>
                              <m:r>
                                <a:rPr kumimoji="1" lang="en-US" altLang="ja-JP" sz="3200" b="0" i="1" smtClean="0">
                                  <a:latin typeface="Cambria Math" panose="02040503050406030204" pitchFamily="18" charset="0"/>
                                  <a:ea typeface="+mn-ea"/>
                                </a:rPr>
                                <m:t>5</m:t>
                              </m:r>
                            </m:sup>
                          </m:sSup>
                        </m:num>
                        <m:den>
                          <m:r>
                            <a:rPr lang="en-US" altLang="ja-JP" sz="3200" b="0" i="1" smtClean="0">
                              <a:latin typeface="Cambria Math" panose="02040503050406030204" pitchFamily="18" charset="0"/>
                              <a:ea typeface="+mn-ea"/>
                            </a:rPr>
                            <m:t>8.3</m:t>
                          </m:r>
                          <m:r>
                            <a:rPr lang="en-US" altLang="ja-JP" sz="3200" i="1">
                              <a:latin typeface="Cambria Math" panose="02040503050406030204" pitchFamily="18" charset="0"/>
                              <a:ea typeface="+mn-ea"/>
                            </a:rPr>
                            <m:t>×</m:t>
                          </m:r>
                          <m:r>
                            <a:rPr lang="en-US" altLang="ja-JP" sz="3200" b="0" i="1" smtClean="0">
                              <a:latin typeface="Cambria Math" panose="02040503050406030204" pitchFamily="18" charset="0"/>
                              <a:ea typeface="+mn-ea"/>
                            </a:rPr>
                            <m:t>310</m:t>
                          </m:r>
                        </m:den>
                      </m:f>
                      <m:r>
                        <a:rPr lang="ja-JP" altLang="en-US" sz="3200" i="1" smtClean="0">
                          <a:latin typeface="Cambria Math" panose="02040503050406030204" pitchFamily="18" charset="0"/>
                          <a:ea typeface="+mn-ea"/>
                        </a:rPr>
                        <m:t>＋</m:t>
                      </m:r>
                    </m:oMath>
                  </a14:m>
                  <a:r>
                    <a:rPr lang="ja-JP" altLang="en-US" sz="3200" dirty="0">
                      <a:latin typeface="+mn-ea"/>
                      <a:ea typeface="+mn-ea"/>
                      <a:cs typeface="Times New Roman" panose="02020603050405020304" pitchFamily="18" charset="0"/>
                    </a:rPr>
                    <a:t> </a:t>
                  </a:r>
                  <a:r>
                    <a:rPr lang="en-US" altLang="ja-JP" sz="3200" dirty="0">
                      <a:latin typeface="+mn-ea"/>
                      <a:ea typeface="+mn-ea"/>
                      <a:cs typeface="Times New Roman" panose="02020603050405020304" pitchFamily="18" charset="0"/>
                    </a:rPr>
                    <a:t>log</a:t>
                  </a:r>
                  <a:r>
                    <a:rPr lang="en-US" altLang="ja-JP" sz="3200" i="1" baseline="-25000" dirty="0">
                      <a:latin typeface="CenturyOldst" panose="02050603050705020204" pitchFamily="18" charset="0"/>
                      <a:ea typeface="+mn-ea"/>
                      <a:cs typeface="Times New Roman" panose="02020603050405020304" pitchFamily="18" charset="0"/>
                    </a:rPr>
                    <a:t>e</a:t>
                  </a:r>
                  <a:r>
                    <a:rPr lang="en-US" altLang="ja-JP" sz="3200" i="1" dirty="0">
                      <a:latin typeface="+mn-ea"/>
                      <a:ea typeface="+mn-ea"/>
                      <a:cs typeface="Times New Roman" panose="02020603050405020304" pitchFamily="18" charset="0"/>
                    </a:rPr>
                    <a:t> </a:t>
                  </a:r>
                  <a:r>
                    <a:rPr lang="en-US" altLang="ja-JP" sz="3200" i="1" dirty="0">
                      <a:latin typeface="CenturyOldst" panose="02050603050705020204" pitchFamily="18" charset="0"/>
                      <a:ea typeface="+mn-ea"/>
                      <a:cs typeface="Times New Roman" panose="02020603050405020304" pitchFamily="18" charset="0"/>
                    </a:rPr>
                    <a:t>A</a:t>
                  </a:r>
                  <a:r>
                    <a:rPr lang="ja-JP" altLang="en-US" sz="3200" i="1" dirty="0">
                      <a:latin typeface="+mn-ea"/>
                      <a:ea typeface="+mn-ea"/>
                      <a:cs typeface="Times New Roman" panose="02020603050405020304" pitchFamily="18" charset="0"/>
                    </a:rPr>
                    <a:t> </a:t>
                  </a:r>
                  <a:endParaRPr kumimoji="1" lang="ja-JP" altLang="en-US" dirty="0">
                    <a:latin typeface="+mn-ea"/>
                    <a:ea typeface="+mn-ea"/>
                    <a:cs typeface="Times New Roman" panose="02020603050405020304" pitchFamily="18" charset="0"/>
                  </a:endParaRPr>
                </a:p>
              </p:txBody>
            </p:sp>
          </mc:Choice>
          <mc:Fallback xmlns="">
            <p:sp>
              <p:nvSpPr>
                <p:cNvPr id="19" name="テキスト ボックス 18">
                  <a:extLst>
                    <a:ext uri="{FF2B5EF4-FFF2-40B4-BE49-F238E27FC236}">
                      <a16:creationId xmlns:a16="http://schemas.microsoft.com/office/drawing/2014/main" id="{8C0B1865-E7FC-4230-975C-7E51D2999C1F}"/>
                    </a:ext>
                  </a:extLst>
                </p:cNvPr>
                <p:cNvSpPr txBox="1">
                  <a:spLocks noRot="1" noChangeAspect="1" noMove="1" noResize="1" noEditPoints="1" noAdjustHandles="1" noChangeArrowheads="1" noChangeShapeType="1" noTextEdit="1"/>
                </p:cNvSpPr>
                <p:nvPr/>
              </p:nvSpPr>
              <p:spPr>
                <a:xfrm>
                  <a:off x="1754790" y="3021798"/>
                  <a:ext cx="4842159" cy="774315"/>
                </a:xfrm>
                <a:prstGeom prst="rect">
                  <a:avLst/>
                </a:prstGeom>
                <a:blipFill>
                  <a:blip r:embed="rId2"/>
                  <a:stretch>
                    <a:fillRect l="-5038" r="-882" b="-16535"/>
                  </a:stretch>
                </a:blipFill>
              </p:spPr>
              <p:txBody>
                <a:bodyPr/>
                <a:lstStyle/>
                <a:p>
                  <a:r>
                    <a:rPr lang="ja-JP" altLang="en-US">
                      <a:noFill/>
                    </a:rPr>
                    <a:t> </a:t>
                  </a:r>
                </a:p>
              </p:txBody>
            </p:sp>
          </mc:Fallback>
        </mc:AlternateContent>
        <p:sp>
          <p:nvSpPr>
            <p:cNvPr id="26" name="テキスト ボックス 25">
              <a:extLst>
                <a:ext uri="{FF2B5EF4-FFF2-40B4-BE49-F238E27FC236}">
                  <a16:creationId xmlns:a16="http://schemas.microsoft.com/office/drawing/2014/main" id="{EF2A7FF2-E6B5-4C36-9EC5-97130542A407}"/>
                </a:ext>
              </a:extLst>
            </p:cNvPr>
            <p:cNvSpPr txBox="1"/>
            <p:nvPr/>
          </p:nvSpPr>
          <p:spPr>
            <a:xfrm>
              <a:off x="427624" y="3126097"/>
              <a:ext cx="1045479" cy="584775"/>
            </a:xfrm>
            <a:prstGeom prst="rect">
              <a:avLst/>
            </a:prstGeom>
            <a:noFill/>
          </p:spPr>
          <p:txBody>
            <a:bodyPr wrap="none" rtlCol="0">
              <a:spAutoFit/>
            </a:bodyPr>
            <a:lstStyle/>
            <a:p>
              <a:r>
                <a:rPr lang="en-US" altLang="ja-JP" sz="3200" dirty="0">
                  <a:latin typeface="+mn-ea"/>
                  <a:ea typeface="+mn-ea"/>
                </a:rPr>
                <a:t>310K</a:t>
              </a:r>
            </a:p>
          </p:txBody>
        </p:sp>
      </p:grpSp>
      <p:grpSp>
        <p:nvGrpSpPr>
          <p:cNvPr id="4" name="グループ化 3">
            <a:extLst>
              <a:ext uri="{FF2B5EF4-FFF2-40B4-BE49-F238E27FC236}">
                <a16:creationId xmlns:a16="http://schemas.microsoft.com/office/drawing/2014/main" id="{FA02CB39-876C-48E8-A7F4-5683FF9C5BC8}"/>
              </a:ext>
            </a:extLst>
          </p:cNvPr>
          <p:cNvGrpSpPr/>
          <p:nvPr/>
        </p:nvGrpSpPr>
        <p:grpSpPr>
          <a:xfrm>
            <a:off x="924711" y="3978379"/>
            <a:ext cx="6990428" cy="774315"/>
            <a:chOff x="411283" y="3841333"/>
            <a:chExt cx="6990428" cy="774315"/>
          </a:xfrm>
        </p:grpSpPr>
        <p:sp>
          <p:nvSpPr>
            <p:cNvPr id="23" name="テキスト ボックス 22"/>
            <p:cNvSpPr txBox="1"/>
            <p:nvPr/>
          </p:nvSpPr>
          <p:spPr>
            <a:xfrm>
              <a:off x="6293715" y="3931451"/>
              <a:ext cx="1107996" cy="646331"/>
            </a:xfrm>
            <a:prstGeom prst="rect">
              <a:avLst/>
            </a:prstGeom>
            <a:noFill/>
          </p:spPr>
          <p:txBody>
            <a:bodyPr wrap="none" rtlCol="0">
              <a:spAutoFit/>
            </a:bodyPr>
            <a:lstStyle/>
            <a:p>
              <a:r>
                <a:rPr lang="en-US" altLang="ja-JP" sz="3600" dirty="0">
                  <a:latin typeface="+mn-ea"/>
                  <a:ea typeface="+mn-ea"/>
                </a:rPr>
                <a:t>…</a:t>
              </a:r>
              <a:r>
                <a:rPr lang="ja-JP" altLang="en-US" sz="3600" dirty="0">
                  <a:latin typeface="+mn-ea"/>
                  <a:ea typeface="+mn-ea"/>
                </a:rPr>
                <a:t>⑥</a:t>
              </a:r>
              <a:endParaRPr kumimoji="1" lang="ja-JP" altLang="en-US" sz="3600" dirty="0">
                <a:latin typeface="+mn-ea"/>
                <a:ea typeface="+mn-ea"/>
              </a:endParaRPr>
            </a:p>
          </p:txBody>
        </p:sp>
        <mc:AlternateContent xmlns:mc="http://schemas.openxmlformats.org/markup-compatibility/2006" xmlns:a14="http://schemas.microsoft.com/office/drawing/2010/main">
          <mc:Choice Requires="a14">
            <p:sp>
              <p:nvSpPr>
                <p:cNvPr id="21" name="テキスト ボックス 20">
                  <a:extLst>
                    <a:ext uri="{FF2B5EF4-FFF2-40B4-BE49-F238E27FC236}">
                      <a16:creationId xmlns:a16="http://schemas.microsoft.com/office/drawing/2014/main" id="{FAFA4144-3957-483A-9788-0DE84B091D61}"/>
                    </a:ext>
                  </a:extLst>
                </p:cNvPr>
                <p:cNvSpPr txBox="1"/>
                <p:nvPr/>
              </p:nvSpPr>
              <p:spPr>
                <a:xfrm>
                  <a:off x="1800087" y="3841333"/>
                  <a:ext cx="4688271" cy="774315"/>
                </a:xfrm>
                <a:prstGeom prst="rect">
                  <a:avLst/>
                </a:prstGeom>
                <a:noFill/>
              </p:spPr>
              <p:txBody>
                <a:bodyPr wrap="none" lIns="0" tIns="0" rIns="0" bIns="0" rtlCol="0">
                  <a:spAutoFit/>
                </a:bodyPr>
                <a:lstStyle/>
                <a:p>
                  <a:r>
                    <a:rPr lang="en-US" altLang="ja-JP" sz="3200" dirty="0">
                      <a:latin typeface="+mn-ea"/>
                      <a:ea typeface="+mn-ea"/>
                      <a:cs typeface="Times New Roman" panose="02020603050405020304" pitchFamily="18" charset="0"/>
                    </a:rPr>
                    <a:t>l</a:t>
                  </a:r>
                  <a:r>
                    <a:rPr kumimoji="1" lang="en-US" altLang="ja-JP" sz="3200" dirty="0" err="1">
                      <a:latin typeface="+mn-ea"/>
                      <a:ea typeface="+mn-ea"/>
                      <a:cs typeface="Times New Roman" panose="02020603050405020304" pitchFamily="18" charset="0"/>
                    </a:rPr>
                    <a:t>og</a:t>
                  </a:r>
                  <a:r>
                    <a:rPr kumimoji="1" lang="en-US" altLang="ja-JP" sz="3200" i="1" baseline="-25000" dirty="0" err="1">
                      <a:latin typeface="CenturyOldst" panose="02050603050705020204" pitchFamily="18" charset="0"/>
                      <a:ea typeface="+mn-ea"/>
                      <a:cs typeface="Times New Roman" panose="02020603050405020304" pitchFamily="18" charset="0"/>
                    </a:rPr>
                    <a:t>e</a:t>
                  </a:r>
                  <a:r>
                    <a:rPr lang="en-US" altLang="ja-JP" sz="3200" i="1" dirty="0" err="1">
                      <a:latin typeface="CenturyOldst" panose="02050603050705020204" pitchFamily="18" charset="0"/>
                      <a:ea typeface="+mn-ea"/>
                      <a:cs typeface="Times New Roman" panose="02020603050405020304" pitchFamily="18" charset="0"/>
                    </a:rPr>
                    <a:t>k</a:t>
                  </a:r>
                  <a:r>
                    <a:rPr kumimoji="1" lang="ja-JP" altLang="en-US" sz="3200" dirty="0">
                      <a:latin typeface="+mn-ea"/>
                      <a:ea typeface="+mn-ea"/>
                      <a:cs typeface="Times New Roman" panose="02020603050405020304" pitchFamily="18" charset="0"/>
                    </a:rPr>
                    <a:t>＝－</a:t>
                  </a:r>
                  <a:r>
                    <a:rPr kumimoji="1" lang="en-US" altLang="ja-JP" sz="3200" dirty="0">
                      <a:latin typeface="+mn-ea"/>
                      <a:ea typeface="+mn-ea"/>
                      <a:cs typeface="Times New Roman" panose="02020603050405020304" pitchFamily="18" charset="0"/>
                    </a:rPr>
                    <a:t> </a:t>
                  </a:r>
                  <a14:m>
                    <m:oMath xmlns:m="http://schemas.openxmlformats.org/officeDocument/2006/math">
                      <m:f>
                        <m:fPr>
                          <m:ctrlPr>
                            <a:rPr kumimoji="1" lang="ja-JP" altLang="en-US" sz="3200" i="1" smtClean="0">
                              <a:latin typeface="Cambria Math" panose="02040503050406030204" pitchFamily="18" charset="0"/>
                              <a:ea typeface="+mn-ea"/>
                            </a:rPr>
                          </m:ctrlPr>
                        </m:fPr>
                        <m:num>
                          <m:sSup>
                            <m:sSupPr>
                              <m:ctrlPr>
                                <a:rPr kumimoji="1" lang="en-US" altLang="ja-JP" sz="3200" i="1" smtClean="0">
                                  <a:latin typeface="Cambria Math" panose="02040503050406030204" pitchFamily="18" charset="0"/>
                                  <a:ea typeface="+mn-ea"/>
                                </a:rPr>
                              </m:ctrlPr>
                            </m:sSupPr>
                            <m:e>
                              <m:r>
                                <a:rPr kumimoji="1" lang="en-US" altLang="ja-JP" sz="3200" b="0" i="1" smtClean="0">
                                  <a:latin typeface="Cambria Math" panose="02040503050406030204" pitchFamily="18" charset="0"/>
                                  <a:ea typeface="+mn-ea"/>
                                </a:rPr>
                                <m:t>1.1</m:t>
                              </m:r>
                              <m:r>
                                <a:rPr lang="en-US" altLang="ja-JP" sz="3200" i="1">
                                  <a:latin typeface="Cambria Math" panose="02040503050406030204" pitchFamily="18" charset="0"/>
                                  <a:ea typeface="+mn-ea"/>
                                </a:rPr>
                                <m:t>×</m:t>
                              </m:r>
                              <m:r>
                                <a:rPr lang="en-US" altLang="ja-JP" sz="3200" b="0" i="1" smtClean="0">
                                  <a:latin typeface="Cambria Math" panose="02040503050406030204" pitchFamily="18" charset="0"/>
                                  <a:ea typeface="+mn-ea"/>
                                </a:rPr>
                                <m:t>10</m:t>
                              </m:r>
                            </m:e>
                            <m:sup>
                              <m:r>
                                <a:rPr kumimoji="1" lang="en-US" altLang="ja-JP" sz="3200" b="0" i="1" smtClean="0">
                                  <a:latin typeface="Cambria Math" panose="02040503050406030204" pitchFamily="18" charset="0"/>
                                  <a:ea typeface="+mn-ea"/>
                                </a:rPr>
                                <m:t>5</m:t>
                              </m:r>
                            </m:sup>
                          </m:sSup>
                        </m:num>
                        <m:den>
                          <m:r>
                            <a:rPr lang="en-US" altLang="ja-JP" sz="3200" b="0" i="1" smtClean="0">
                              <a:latin typeface="Cambria Math" panose="02040503050406030204" pitchFamily="18" charset="0"/>
                              <a:ea typeface="+mn-ea"/>
                            </a:rPr>
                            <m:t>8.3</m:t>
                          </m:r>
                          <m:r>
                            <a:rPr lang="en-US" altLang="ja-JP" sz="3200" i="1">
                              <a:latin typeface="Cambria Math" panose="02040503050406030204" pitchFamily="18" charset="0"/>
                              <a:ea typeface="+mn-ea"/>
                            </a:rPr>
                            <m:t>×</m:t>
                          </m:r>
                          <m:r>
                            <a:rPr lang="en-US" altLang="ja-JP" sz="3200" b="0" i="1" smtClean="0">
                              <a:latin typeface="Cambria Math" panose="02040503050406030204" pitchFamily="18" charset="0"/>
                              <a:ea typeface="+mn-ea"/>
                            </a:rPr>
                            <m:t>300</m:t>
                          </m:r>
                        </m:den>
                      </m:f>
                      <m:r>
                        <a:rPr lang="ja-JP" altLang="en-US" sz="3200" i="1" smtClean="0">
                          <a:latin typeface="Cambria Math" panose="02040503050406030204" pitchFamily="18" charset="0"/>
                          <a:ea typeface="+mn-ea"/>
                        </a:rPr>
                        <m:t>＋</m:t>
                      </m:r>
                    </m:oMath>
                  </a14:m>
                  <a:r>
                    <a:rPr lang="ja-JP" altLang="en-US" sz="3200" dirty="0">
                      <a:latin typeface="+mn-ea"/>
                      <a:ea typeface="+mn-ea"/>
                      <a:cs typeface="Times New Roman" panose="02020603050405020304" pitchFamily="18" charset="0"/>
                    </a:rPr>
                    <a:t> </a:t>
                  </a:r>
                  <a:r>
                    <a:rPr lang="en-US" altLang="ja-JP" sz="3200" dirty="0">
                      <a:latin typeface="+mn-ea"/>
                      <a:ea typeface="+mn-ea"/>
                      <a:cs typeface="Times New Roman" panose="02020603050405020304" pitchFamily="18" charset="0"/>
                    </a:rPr>
                    <a:t>log</a:t>
                  </a:r>
                  <a:r>
                    <a:rPr lang="en-US" altLang="ja-JP" sz="3200" i="1" baseline="-25000" dirty="0">
                      <a:latin typeface="CenturyOldst" panose="02050603050705020204" pitchFamily="18" charset="0"/>
                      <a:ea typeface="+mn-ea"/>
                      <a:cs typeface="Times New Roman" panose="02020603050405020304" pitchFamily="18" charset="0"/>
                    </a:rPr>
                    <a:t>e</a:t>
                  </a:r>
                  <a:r>
                    <a:rPr lang="ja-JP" altLang="en-US" sz="3200" baseline="-25000" dirty="0">
                      <a:latin typeface="CenturyOldst" panose="02050603050705020204" pitchFamily="18" charset="0"/>
                      <a:ea typeface="+mn-ea"/>
                      <a:cs typeface="Times New Roman" panose="02020603050405020304" pitchFamily="18" charset="0"/>
                    </a:rPr>
                    <a:t>　</a:t>
                  </a:r>
                  <a:r>
                    <a:rPr lang="en-US" altLang="ja-JP" sz="3200" i="1" dirty="0">
                      <a:latin typeface="CenturyOldst" panose="02050603050705020204" pitchFamily="18" charset="0"/>
                      <a:ea typeface="+mn-ea"/>
                      <a:cs typeface="Times New Roman" panose="02020603050405020304" pitchFamily="18" charset="0"/>
                    </a:rPr>
                    <a:t>A</a:t>
                  </a:r>
                  <a:r>
                    <a:rPr lang="ja-JP" altLang="en-US" sz="3200" i="1" dirty="0">
                      <a:latin typeface="CenturyOldst" panose="02050603050705020204" pitchFamily="18" charset="0"/>
                      <a:ea typeface="+mn-ea"/>
                      <a:cs typeface="Times New Roman" panose="02020603050405020304" pitchFamily="18" charset="0"/>
                    </a:rPr>
                    <a:t> </a:t>
                  </a:r>
                  <a:endParaRPr kumimoji="1" lang="ja-JP" altLang="en-US" dirty="0">
                    <a:latin typeface="CenturyOldst" panose="02050603050705020204" pitchFamily="18" charset="0"/>
                    <a:ea typeface="+mn-ea"/>
                    <a:cs typeface="Times New Roman" panose="02020603050405020304" pitchFamily="18" charset="0"/>
                  </a:endParaRPr>
                </a:p>
              </p:txBody>
            </p:sp>
          </mc:Choice>
          <mc:Fallback xmlns="">
            <p:sp>
              <p:nvSpPr>
                <p:cNvPr id="21" name="テキスト ボックス 20">
                  <a:extLst>
                    <a:ext uri="{FF2B5EF4-FFF2-40B4-BE49-F238E27FC236}">
                      <a16:creationId xmlns:a16="http://schemas.microsoft.com/office/drawing/2014/main" id="{FAFA4144-3957-483A-9788-0DE84B091D61}"/>
                    </a:ext>
                  </a:extLst>
                </p:cNvPr>
                <p:cNvSpPr txBox="1">
                  <a:spLocks noRot="1" noChangeAspect="1" noMove="1" noResize="1" noEditPoints="1" noAdjustHandles="1" noChangeArrowheads="1" noChangeShapeType="1" noTextEdit="1"/>
                </p:cNvSpPr>
                <p:nvPr/>
              </p:nvSpPr>
              <p:spPr>
                <a:xfrm>
                  <a:off x="1800087" y="3841333"/>
                  <a:ext cx="4688271" cy="774315"/>
                </a:xfrm>
                <a:prstGeom prst="rect">
                  <a:avLst/>
                </a:prstGeom>
                <a:blipFill>
                  <a:blip r:embed="rId3"/>
                  <a:stretch>
                    <a:fillRect l="-5332" r="-780" b="-15748"/>
                  </a:stretch>
                </a:blipFill>
              </p:spPr>
              <p:txBody>
                <a:bodyPr/>
                <a:lstStyle/>
                <a:p>
                  <a:r>
                    <a:rPr lang="ja-JP" altLang="en-US">
                      <a:noFill/>
                    </a:rPr>
                    <a:t> </a:t>
                  </a:r>
                </a:p>
              </p:txBody>
            </p:sp>
          </mc:Fallback>
        </mc:AlternateContent>
        <p:sp>
          <p:nvSpPr>
            <p:cNvPr id="29" name="テキスト ボックス 28">
              <a:extLst>
                <a:ext uri="{FF2B5EF4-FFF2-40B4-BE49-F238E27FC236}">
                  <a16:creationId xmlns:a16="http://schemas.microsoft.com/office/drawing/2014/main" id="{AE03DFCD-AABD-4739-B94C-521DDFA61EFC}"/>
                </a:ext>
              </a:extLst>
            </p:cNvPr>
            <p:cNvSpPr txBox="1"/>
            <p:nvPr/>
          </p:nvSpPr>
          <p:spPr>
            <a:xfrm>
              <a:off x="411283" y="3944536"/>
              <a:ext cx="1045479" cy="584775"/>
            </a:xfrm>
            <a:prstGeom prst="rect">
              <a:avLst/>
            </a:prstGeom>
            <a:noFill/>
          </p:spPr>
          <p:txBody>
            <a:bodyPr wrap="none" rtlCol="0">
              <a:spAutoFit/>
            </a:bodyPr>
            <a:lstStyle/>
            <a:p>
              <a:r>
                <a:rPr lang="en-US" altLang="ja-JP" sz="3200" dirty="0">
                  <a:latin typeface="+mn-ea"/>
                  <a:ea typeface="+mn-ea"/>
                </a:rPr>
                <a:t>300K</a:t>
              </a:r>
            </a:p>
          </p:txBody>
        </p:sp>
      </p:grpSp>
      <mc:AlternateContent xmlns:mc="http://schemas.openxmlformats.org/markup-compatibility/2006" xmlns:a14="http://schemas.microsoft.com/office/drawing/2010/main">
        <mc:Choice Requires="a14">
          <p:sp>
            <p:nvSpPr>
              <p:cNvPr id="30" name="テキスト ボックス 29">
                <a:extLst>
                  <a:ext uri="{FF2B5EF4-FFF2-40B4-BE49-F238E27FC236}">
                    <a16:creationId xmlns:a16="http://schemas.microsoft.com/office/drawing/2014/main" id="{9BC119D9-3ACD-4F14-8707-B35BA7B417AF}"/>
                  </a:ext>
                </a:extLst>
              </p:cNvPr>
              <p:cNvSpPr txBox="1"/>
              <p:nvPr/>
            </p:nvSpPr>
            <p:spPr>
              <a:xfrm>
                <a:off x="2051720" y="4685371"/>
                <a:ext cx="6762492" cy="774315"/>
              </a:xfrm>
              <a:prstGeom prst="rect">
                <a:avLst/>
              </a:prstGeom>
              <a:noFill/>
            </p:spPr>
            <p:txBody>
              <a:bodyPr wrap="none" lIns="0" tIns="0" rIns="0" bIns="0" rtlCol="0">
                <a:spAutoFit/>
              </a:bodyPr>
              <a:lstStyle/>
              <a:p>
                <a:r>
                  <a:rPr lang="en-US" altLang="ja-JP" sz="3200" dirty="0">
                    <a:latin typeface="+mn-ea"/>
                    <a:ea typeface="+mn-ea"/>
                    <a:cs typeface="Times New Roman" panose="02020603050405020304" pitchFamily="18" charset="0"/>
                  </a:rPr>
                  <a:t>l</a:t>
                </a:r>
                <a:r>
                  <a:rPr kumimoji="1" lang="en-US" altLang="ja-JP" sz="3200" dirty="0">
                    <a:latin typeface="+mn-ea"/>
                    <a:ea typeface="+mn-ea"/>
                    <a:cs typeface="Times New Roman" panose="02020603050405020304" pitchFamily="18" charset="0"/>
                  </a:rPr>
                  <a:t>og</a:t>
                </a:r>
                <a:r>
                  <a:rPr kumimoji="1" lang="en-US" altLang="ja-JP" sz="3200" i="1" baseline="-25000" dirty="0">
                    <a:latin typeface="CenturyOldst" panose="02050603050705020204" pitchFamily="18" charset="0"/>
                    <a:ea typeface="+mn-ea"/>
                    <a:cs typeface="Times New Roman" panose="02020603050405020304" pitchFamily="18" charset="0"/>
                  </a:rPr>
                  <a:t>e</a:t>
                </a:r>
                <a:r>
                  <a:rPr lang="en-US" altLang="ja-JP" sz="3200" i="1" dirty="0">
                    <a:latin typeface="+mn-ea"/>
                    <a:ea typeface="+mn-ea"/>
                    <a:cs typeface="Times New Roman" panose="02020603050405020304" pitchFamily="18" charset="0"/>
                  </a:rPr>
                  <a:t> </a:t>
                </a:r>
                <a:r>
                  <a:rPr lang="en-US" altLang="ja-JP" sz="3200" dirty="0">
                    <a:latin typeface="+mn-ea"/>
                    <a:ea typeface="+mn-ea"/>
                    <a:cs typeface="Times New Roman" panose="02020603050405020304" pitchFamily="18" charset="0"/>
                  </a:rPr>
                  <a:t>(</a:t>
                </a:r>
                <a:r>
                  <a:rPr lang="en-US" altLang="ja-JP" sz="3200" i="1" dirty="0">
                    <a:latin typeface="CenturyOldst" panose="02050603050705020204" pitchFamily="18" charset="0"/>
                    <a:cs typeface="Times New Roman" panose="02020603050405020304" pitchFamily="18" charset="0"/>
                  </a:rPr>
                  <a:t>k</a:t>
                </a:r>
                <a:r>
                  <a:rPr lang="en-US" altLang="ja-JP" sz="3200" dirty="0">
                    <a:latin typeface="+mn-ea"/>
                    <a:cs typeface="Times New Roman" panose="02020603050405020304" pitchFamily="18" charset="0"/>
                  </a:rPr>
                  <a:t>´</a:t>
                </a:r>
                <a:r>
                  <a:rPr lang="en-US" altLang="ja-JP" sz="3200" dirty="0">
                    <a:latin typeface="+mn-ea"/>
                    <a:ea typeface="+mn-ea"/>
                    <a:cs typeface="Times New Roman" panose="02020603050405020304" pitchFamily="18" charset="0"/>
                  </a:rPr>
                  <a:t>/</a:t>
                </a:r>
                <a:r>
                  <a:rPr lang="en-US" altLang="ja-JP" sz="3200" i="1" dirty="0">
                    <a:latin typeface="CenturyOldst" panose="02050603050705020204" pitchFamily="18" charset="0"/>
                    <a:cs typeface="Times New Roman" panose="02020603050405020304" pitchFamily="18" charset="0"/>
                  </a:rPr>
                  <a:t>k</a:t>
                </a:r>
                <a:r>
                  <a:rPr lang="en-US" altLang="ja-JP" sz="3200" dirty="0">
                    <a:latin typeface="+mn-ea"/>
                    <a:ea typeface="+mn-ea"/>
                    <a:cs typeface="Times New Roman" panose="02020603050405020304" pitchFamily="18" charset="0"/>
                  </a:rPr>
                  <a:t>)</a:t>
                </a:r>
                <a:r>
                  <a:rPr kumimoji="1" lang="ja-JP" altLang="en-US" sz="3200" dirty="0">
                    <a:latin typeface="+mn-ea"/>
                    <a:ea typeface="+mn-ea"/>
                    <a:cs typeface="Times New Roman" panose="02020603050405020304" pitchFamily="18" charset="0"/>
                  </a:rPr>
                  <a:t>＝－</a:t>
                </a:r>
                <a:r>
                  <a:rPr kumimoji="1" lang="en-US" altLang="ja-JP" sz="3200" dirty="0">
                    <a:latin typeface="+mn-ea"/>
                    <a:ea typeface="+mn-ea"/>
                    <a:cs typeface="Times New Roman" panose="02020603050405020304" pitchFamily="18" charset="0"/>
                  </a:rPr>
                  <a:t> </a:t>
                </a:r>
                <a14:m>
                  <m:oMath xmlns:m="http://schemas.openxmlformats.org/officeDocument/2006/math">
                    <m:f>
                      <m:fPr>
                        <m:ctrlPr>
                          <a:rPr kumimoji="1" lang="ja-JP" altLang="en-US" sz="3200" i="1" smtClean="0">
                            <a:latin typeface="Cambria Math" panose="02040503050406030204" pitchFamily="18" charset="0"/>
                            <a:ea typeface="+mn-ea"/>
                          </a:rPr>
                        </m:ctrlPr>
                      </m:fPr>
                      <m:num>
                        <m:sSup>
                          <m:sSupPr>
                            <m:ctrlPr>
                              <a:rPr kumimoji="1" lang="en-US" altLang="ja-JP" sz="3200" i="1" smtClean="0">
                                <a:latin typeface="Cambria Math" panose="02040503050406030204" pitchFamily="18" charset="0"/>
                                <a:ea typeface="+mn-ea"/>
                              </a:rPr>
                            </m:ctrlPr>
                          </m:sSupPr>
                          <m:e>
                            <m:r>
                              <a:rPr kumimoji="1" lang="en-US" altLang="ja-JP" sz="3200" b="0" i="1" smtClean="0">
                                <a:latin typeface="Cambria Math" panose="02040503050406030204" pitchFamily="18" charset="0"/>
                                <a:ea typeface="+mn-ea"/>
                              </a:rPr>
                              <m:t>1.1</m:t>
                            </m:r>
                            <m:r>
                              <a:rPr lang="en-US" altLang="ja-JP" sz="3200" i="1">
                                <a:latin typeface="Cambria Math" panose="02040503050406030204" pitchFamily="18" charset="0"/>
                                <a:ea typeface="+mn-ea"/>
                              </a:rPr>
                              <m:t>×</m:t>
                            </m:r>
                            <m:r>
                              <a:rPr lang="en-US" altLang="ja-JP" sz="3200" b="0" i="1" smtClean="0">
                                <a:latin typeface="Cambria Math" panose="02040503050406030204" pitchFamily="18" charset="0"/>
                                <a:ea typeface="+mn-ea"/>
                              </a:rPr>
                              <m:t>10</m:t>
                            </m:r>
                          </m:e>
                          <m:sup>
                            <m:r>
                              <a:rPr kumimoji="1" lang="en-US" altLang="ja-JP" sz="3200" b="0" i="1" smtClean="0">
                                <a:latin typeface="Cambria Math" panose="02040503050406030204" pitchFamily="18" charset="0"/>
                                <a:ea typeface="+mn-ea"/>
                              </a:rPr>
                              <m:t>5</m:t>
                            </m:r>
                          </m:sup>
                        </m:sSup>
                      </m:num>
                      <m:den>
                        <m:r>
                          <a:rPr lang="en-US" altLang="ja-JP" sz="3200" b="0" i="1" smtClean="0">
                            <a:latin typeface="Cambria Math" panose="02040503050406030204" pitchFamily="18" charset="0"/>
                            <a:ea typeface="+mn-ea"/>
                          </a:rPr>
                          <m:t>8.3</m:t>
                        </m:r>
                      </m:den>
                    </m:f>
                    <m:r>
                      <a:rPr lang="en-US" altLang="ja-JP" sz="3200" i="1">
                        <a:latin typeface="Cambria Math" panose="02040503050406030204" pitchFamily="18" charset="0"/>
                        <a:ea typeface="+mn-ea"/>
                      </a:rPr>
                      <m:t>×</m:t>
                    </m:r>
                  </m:oMath>
                </a14:m>
                <a:r>
                  <a:rPr lang="ja-JP" altLang="en-US" sz="3200" dirty="0">
                    <a:latin typeface="+mn-ea"/>
                    <a:ea typeface="+mn-ea"/>
                    <a:cs typeface="Times New Roman" panose="02020603050405020304" pitchFamily="18" charset="0"/>
                  </a:rPr>
                  <a:t> </a:t>
                </a:r>
                <a14:m>
                  <m:oMath xmlns:m="http://schemas.openxmlformats.org/officeDocument/2006/math">
                    <m:f>
                      <m:fPr>
                        <m:ctrlPr>
                          <a:rPr lang="ja-JP" altLang="en-US" sz="3200" i="1">
                            <a:latin typeface="Cambria Math" panose="02040503050406030204" pitchFamily="18" charset="0"/>
                          </a:rPr>
                        </m:ctrlPr>
                      </m:fPr>
                      <m:num>
                        <m:r>
                          <a:rPr lang="en-US" altLang="ja-JP" sz="3200" b="0" i="1" smtClean="0">
                            <a:latin typeface="Cambria Math" panose="02040503050406030204" pitchFamily="18" charset="0"/>
                          </a:rPr>
                          <m:t>300−310</m:t>
                        </m:r>
                      </m:num>
                      <m:den>
                        <m:r>
                          <a:rPr lang="en-US" altLang="ja-JP" sz="3200" b="0" i="1" smtClean="0">
                            <a:latin typeface="Cambria Math" panose="02040503050406030204" pitchFamily="18" charset="0"/>
                          </a:rPr>
                          <m:t>310</m:t>
                        </m:r>
                        <m:r>
                          <a:rPr lang="en-US" altLang="ja-JP" sz="3200" i="1">
                            <a:latin typeface="Cambria Math" panose="02040503050406030204" pitchFamily="18" charset="0"/>
                          </a:rPr>
                          <m:t>×</m:t>
                        </m:r>
                        <m:r>
                          <a:rPr lang="en-US" altLang="ja-JP" sz="3200" b="0" i="1" smtClean="0">
                            <a:latin typeface="Cambria Math" panose="02040503050406030204" pitchFamily="18" charset="0"/>
                          </a:rPr>
                          <m:t>300</m:t>
                        </m:r>
                      </m:den>
                    </m:f>
                  </m:oMath>
                </a14:m>
                <a:r>
                  <a:rPr kumimoji="1" lang="ja-JP" altLang="en-US" sz="3200" dirty="0">
                    <a:latin typeface="+mn-ea"/>
                    <a:ea typeface="+mn-ea"/>
                    <a:cs typeface="Times New Roman" panose="02020603050405020304" pitchFamily="18" charset="0"/>
                  </a:rPr>
                  <a:t>≒</a:t>
                </a:r>
                <a:r>
                  <a:rPr kumimoji="1" lang="en-US" altLang="ja-JP" sz="3200" dirty="0">
                    <a:latin typeface="+mn-ea"/>
                    <a:ea typeface="+mn-ea"/>
                    <a:cs typeface="Times New Roman" panose="02020603050405020304" pitchFamily="18" charset="0"/>
                  </a:rPr>
                  <a:t>1.43</a:t>
                </a:r>
                <a:endParaRPr kumimoji="1" lang="ja-JP" altLang="en-US" dirty="0">
                  <a:latin typeface="+mn-ea"/>
                  <a:ea typeface="+mn-ea"/>
                  <a:cs typeface="Times New Roman" panose="02020603050405020304" pitchFamily="18" charset="0"/>
                </a:endParaRPr>
              </a:p>
            </p:txBody>
          </p:sp>
        </mc:Choice>
        <mc:Fallback xmlns="">
          <p:sp>
            <p:nvSpPr>
              <p:cNvPr id="30" name="テキスト ボックス 29">
                <a:extLst>
                  <a:ext uri="{FF2B5EF4-FFF2-40B4-BE49-F238E27FC236}">
                    <a16:creationId xmlns:a16="http://schemas.microsoft.com/office/drawing/2014/main" id="{9BC119D9-3ACD-4F14-8707-B35BA7B417AF}"/>
                  </a:ext>
                </a:extLst>
              </p:cNvPr>
              <p:cNvSpPr txBox="1">
                <a:spLocks noRot="1" noChangeAspect="1" noMove="1" noResize="1" noEditPoints="1" noAdjustHandles="1" noChangeArrowheads="1" noChangeShapeType="1" noTextEdit="1"/>
              </p:cNvSpPr>
              <p:nvPr/>
            </p:nvSpPr>
            <p:spPr>
              <a:xfrm>
                <a:off x="2051720" y="4685371"/>
                <a:ext cx="6762492" cy="774315"/>
              </a:xfrm>
              <a:prstGeom prst="rect">
                <a:avLst/>
              </a:prstGeom>
              <a:blipFill>
                <a:blip r:embed="rId4"/>
                <a:stretch>
                  <a:fillRect l="-3697" r="-2435" b="-15748"/>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2893924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5" grpId="0"/>
      <p:bldP spid="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F07E9881-945B-4326-93BC-13333E902651}"/>
              </a:ext>
            </a:extLst>
          </p:cNvPr>
          <p:cNvSpPr/>
          <p:nvPr/>
        </p:nvSpPr>
        <p:spPr bwMode="auto">
          <a:xfrm>
            <a:off x="192088" y="1017588"/>
            <a:ext cx="8772525" cy="5291732"/>
          </a:xfrm>
          <a:prstGeom prst="rect">
            <a:avLst/>
          </a:prstGeom>
          <a:noFill/>
          <a:ln w="28575">
            <a:solidFill>
              <a:srgbClr val="00B05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grpSp>
        <p:nvGrpSpPr>
          <p:cNvPr id="14" name="グループ化 7">
            <a:extLst>
              <a:ext uri="{FF2B5EF4-FFF2-40B4-BE49-F238E27FC236}">
                <a16:creationId xmlns:a16="http://schemas.microsoft.com/office/drawing/2014/main" id="{43E0FEC7-6EF5-4B9C-BC69-6C50E360CBB9}"/>
              </a:ext>
            </a:extLst>
          </p:cNvPr>
          <p:cNvGrpSpPr>
            <a:grpSpLocks/>
          </p:cNvGrpSpPr>
          <p:nvPr/>
        </p:nvGrpSpPr>
        <p:grpSpPr bwMode="auto">
          <a:xfrm>
            <a:off x="8094663" y="765175"/>
            <a:ext cx="1014412" cy="506413"/>
            <a:chOff x="2579488" y="5363153"/>
            <a:chExt cx="1013693" cy="461665"/>
          </a:xfrm>
        </p:grpSpPr>
        <p:grpSp>
          <p:nvGrpSpPr>
            <p:cNvPr id="15" name="グループ化 6">
              <a:extLst>
                <a:ext uri="{FF2B5EF4-FFF2-40B4-BE49-F238E27FC236}">
                  <a16:creationId xmlns:a16="http://schemas.microsoft.com/office/drawing/2014/main" id="{9176103C-B43C-454F-8A41-8B0BCC955CF7}"/>
                </a:ext>
              </a:extLst>
            </p:cNvPr>
            <p:cNvGrpSpPr>
              <a:grpSpLocks/>
            </p:cNvGrpSpPr>
            <p:nvPr/>
          </p:nvGrpSpPr>
          <p:grpSpPr bwMode="auto">
            <a:xfrm>
              <a:off x="2706890" y="5367772"/>
              <a:ext cx="758888" cy="457046"/>
              <a:chOff x="2744824" y="5367772"/>
              <a:chExt cx="758888" cy="457046"/>
            </a:xfrm>
          </p:grpSpPr>
          <p:sp>
            <p:nvSpPr>
              <p:cNvPr id="17" name="円/楕円 24">
                <a:extLst>
                  <a:ext uri="{FF2B5EF4-FFF2-40B4-BE49-F238E27FC236}">
                    <a16:creationId xmlns:a16="http://schemas.microsoft.com/office/drawing/2014/main" id="{B2997072-8908-4320-A2A5-C3B17E98D465}"/>
                  </a:ext>
                </a:extLst>
              </p:cNvPr>
              <p:cNvSpPr/>
              <p:nvPr/>
            </p:nvSpPr>
            <p:spPr>
              <a:xfrm>
                <a:off x="3047330" y="5367495"/>
                <a:ext cx="456876" cy="457323"/>
              </a:xfrm>
              <a:prstGeom prst="ellipse">
                <a:avLst/>
              </a:prstGeom>
              <a:gradFill>
                <a:gsLst>
                  <a:gs pos="0">
                    <a:srgbClr val="009900"/>
                  </a:gs>
                  <a:gs pos="100000">
                    <a:srgbClr val="359B5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sp>
            <p:nvSpPr>
              <p:cNvPr id="18" name="円/楕円 25">
                <a:extLst>
                  <a:ext uri="{FF2B5EF4-FFF2-40B4-BE49-F238E27FC236}">
                    <a16:creationId xmlns:a16="http://schemas.microsoft.com/office/drawing/2014/main" id="{1D5F8465-B615-4783-997B-1C27B8DDC099}"/>
                  </a:ext>
                </a:extLst>
              </p:cNvPr>
              <p:cNvSpPr/>
              <p:nvPr/>
            </p:nvSpPr>
            <p:spPr>
              <a:xfrm>
                <a:off x="2693568" y="5367495"/>
                <a:ext cx="507640" cy="457323"/>
              </a:xfrm>
              <a:prstGeom prst="ellipse">
                <a:avLst/>
              </a:prstGeom>
              <a:gradFill>
                <a:gsLst>
                  <a:gs pos="0">
                    <a:srgbClr val="009900"/>
                  </a:gs>
                  <a:gs pos="100000">
                    <a:srgbClr val="359B5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grpSp>
        <p:sp>
          <p:nvSpPr>
            <p:cNvPr id="16" name="テキスト ボックス 3">
              <a:extLst>
                <a:ext uri="{FF2B5EF4-FFF2-40B4-BE49-F238E27FC236}">
                  <a16:creationId xmlns:a16="http://schemas.microsoft.com/office/drawing/2014/main" id="{B3CD2936-B05D-4614-902B-DCE1AEBE329B}"/>
                </a:ext>
              </a:extLst>
            </p:cNvPr>
            <p:cNvSpPr txBox="1">
              <a:spLocks noChangeArrowheads="1"/>
            </p:cNvSpPr>
            <p:nvPr/>
          </p:nvSpPr>
          <p:spPr bwMode="auto">
            <a:xfrm>
              <a:off x="2579488" y="5363153"/>
              <a:ext cx="1013693" cy="420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algn="ctr" eaLnBrk="1" hangingPunct="1"/>
              <a:r>
                <a:rPr lang="ja-JP" altLang="en-US" sz="2400" b="1" dirty="0">
                  <a:solidFill>
                    <a:schemeClr val="bg1"/>
                  </a:solidFill>
                  <a:latin typeface="+mn-ea"/>
                  <a:ea typeface="+mn-ea"/>
                </a:rPr>
                <a:t>発展</a:t>
              </a:r>
              <a:endParaRPr lang="ja-JP" altLang="en-US" sz="2400" b="1" baseline="-25000" dirty="0">
                <a:solidFill>
                  <a:schemeClr val="bg1"/>
                </a:solidFill>
                <a:latin typeface="+mn-ea"/>
                <a:ea typeface="+mn-ea"/>
              </a:endParaRPr>
            </a:p>
          </p:txBody>
        </p:sp>
      </p:grpSp>
      <p:sp>
        <p:nvSpPr>
          <p:cNvPr id="12" name="テキスト ボックス 4"/>
          <p:cNvSpPr txBox="1">
            <a:spLocks noChangeArrowheads="1"/>
          </p:cNvSpPr>
          <p:nvPr/>
        </p:nvSpPr>
        <p:spPr bwMode="auto">
          <a:xfrm>
            <a:off x="324097" y="1414517"/>
            <a:ext cx="77531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00B050"/>
                </a:solidFill>
                <a:latin typeface="+mn-ea"/>
                <a:ea typeface="+mn-ea"/>
              </a:rPr>
              <a:t>○</a:t>
            </a:r>
            <a:r>
              <a:rPr lang="ja-JP" altLang="en-US" sz="3200" dirty="0">
                <a:latin typeface="+mn-ea"/>
                <a:ea typeface="+mn-ea"/>
              </a:rPr>
              <a:t>五酸化二窒素</a:t>
            </a:r>
            <a:r>
              <a:rPr lang="en-US" altLang="ja-JP" sz="3600" dirty="0">
                <a:latin typeface="+mn-ea"/>
                <a:ea typeface="+mn-ea"/>
              </a:rPr>
              <a:t>N</a:t>
            </a:r>
            <a:r>
              <a:rPr lang="en-US" altLang="ja-JP" sz="3600" baseline="-25000" dirty="0">
                <a:latin typeface="+mn-ea"/>
                <a:ea typeface="+mn-ea"/>
              </a:rPr>
              <a:t>2</a:t>
            </a:r>
            <a:r>
              <a:rPr lang="en-US" altLang="ja-JP" sz="3600" dirty="0">
                <a:latin typeface="+mn-ea"/>
                <a:ea typeface="+mn-ea"/>
              </a:rPr>
              <a:t>O</a:t>
            </a:r>
            <a:r>
              <a:rPr lang="en-US" altLang="ja-JP" sz="3600" baseline="-25000" dirty="0">
                <a:latin typeface="+mn-ea"/>
                <a:ea typeface="+mn-ea"/>
              </a:rPr>
              <a:t>5</a:t>
            </a:r>
            <a:r>
              <a:rPr lang="ja-JP" altLang="en-US" sz="3200" dirty="0">
                <a:latin typeface="+mn-ea"/>
                <a:ea typeface="+mn-ea"/>
              </a:rPr>
              <a:t>の分解反応</a:t>
            </a:r>
            <a:endParaRPr lang="en-US" altLang="ja-JP" sz="3200" b="1" dirty="0">
              <a:latin typeface="+mn-ea"/>
              <a:ea typeface="+mn-ea"/>
            </a:endParaRPr>
          </a:p>
        </p:txBody>
      </p:sp>
      <p:sp>
        <p:nvSpPr>
          <p:cNvPr id="20" name="テキスト ボックス 4"/>
          <p:cNvSpPr txBox="1">
            <a:spLocks noChangeArrowheads="1"/>
          </p:cNvSpPr>
          <p:nvPr/>
        </p:nvSpPr>
        <p:spPr bwMode="auto">
          <a:xfrm>
            <a:off x="323527" y="2321878"/>
            <a:ext cx="865854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五酸化二窒素が分解して四酸化二窒素と酸素ができる化学反応式は，次式で表される</a:t>
            </a:r>
            <a:endParaRPr lang="en-US" altLang="ja-JP" sz="3200" dirty="0">
              <a:latin typeface="+mn-ea"/>
              <a:ea typeface="+mn-ea"/>
            </a:endParaRPr>
          </a:p>
        </p:txBody>
      </p:sp>
      <p:sp>
        <p:nvSpPr>
          <p:cNvPr id="24" name="テキスト ボックス 23"/>
          <p:cNvSpPr txBox="1"/>
          <p:nvPr/>
        </p:nvSpPr>
        <p:spPr>
          <a:xfrm>
            <a:off x="400162" y="4194954"/>
            <a:ext cx="8573181" cy="1754326"/>
          </a:xfrm>
          <a:prstGeom prst="rect">
            <a:avLst/>
          </a:prstGeom>
          <a:noFill/>
        </p:spPr>
        <p:txBody>
          <a:bodyPr wrap="none" rtlCol="0">
            <a:spAutoFit/>
          </a:bodyPr>
          <a:lstStyle/>
          <a:p>
            <a:r>
              <a:rPr lang="ja-JP" altLang="en-US" sz="3200" dirty="0">
                <a:latin typeface="+mn-ea"/>
                <a:ea typeface="+mn-ea"/>
              </a:rPr>
              <a:t>この反応では，</a:t>
            </a:r>
            <a:r>
              <a:rPr lang="ja-JP" altLang="en-US" sz="3200" dirty="0">
                <a:solidFill>
                  <a:srgbClr val="FF0000"/>
                </a:solidFill>
                <a:latin typeface="+mn-ea"/>
                <a:ea typeface="+mn-ea"/>
              </a:rPr>
              <a:t>あたかも</a:t>
            </a:r>
            <a:r>
              <a:rPr lang="en-US" altLang="ja-JP" sz="3600" dirty="0">
                <a:solidFill>
                  <a:srgbClr val="FF0000"/>
                </a:solidFill>
                <a:latin typeface="+mn-ea"/>
                <a:ea typeface="+mn-ea"/>
              </a:rPr>
              <a:t>2</a:t>
            </a:r>
            <a:r>
              <a:rPr lang="ja-JP" altLang="en-US" sz="3200" dirty="0">
                <a:solidFill>
                  <a:srgbClr val="FF0000"/>
                </a:solidFill>
                <a:latin typeface="+mn-ea"/>
                <a:ea typeface="+mn-ea"/>
              </a:rPr>
              <a:t>個の</a:t>
            </a:r>
            <a:r>
              <a:rPr lang="en-US" altLang="ja-JP" sz="3600" dirty="0">
                <a:solidFill>
                  <a:srgbClr val="FF0000"/>
                </a:solidFill>
                <a:latin typeface="+mn-ea"/>
                <a:ea typeface="+mn-ea"/>
              </a:rPr>
              <a:t>N</a:t>
            </a:r>
            <a:r>
              <a:rPr lang="en-US" altLang="ja-JP" sz="3600" baseline="-25000" dirty="0">
                <a:solidFill>
                  <a:srgbClr val="FF0000"/>
                </a:solidFill>
                <a:latin typeface="+mn-ea"/>
                <a:ea typeface="+mn-ea"/>
              </a:rPr>
              <a:t>2</a:t>
            </a:r>
            <a:r>
              <a:rPr lang="en-US" altLang="ja-JP" sz="3600" dirty="0">
                <a:solidFill>
                  <a:srgbClr val="FF0000"/>
                </a:solidFill>
                <a:latin typeface="+mn-ea"/>
                <a:ea typeface="+mn-ea"/>
              </a:rPr>
              <a:t>O</a:t>
            </a:r>
            <a:r>
              <a:rPr lang="en-US" altLang="ja-JP" sz="3600" baseline="-25000" dirty="0">
                <a:solidFill>
                  <a:srgbClr val="FF0000"/>
                </a:solidFill>
                <a:latin typeface="+mn-ea"/>
                <a:ea typeface="+mn-ea"/>
              </a:rPr>
              <a:t>5</a:t>
            </a:r>
            <a:r>
              <a:rPr lang="ja-JP" altLang="en-US" sz="3200" dirty="0">
                <a:solidFill>
                  <a:srgbClr val="FF0000"/>
                </a:solidFill>
                <a:latin typeface="+mn-ea"/>
                <a:ea typeface="+mn-ea"/>
              </a:rPr>
              <a:t>分子が衝突</a:t>
            </a:r>
            <a:endParaRPr lang="en-US" altLang="ja-JP" sz="3200" dirty="0">
              <a:solidFill>
                <a:srgbClr val="FF0000"/>
              </a:solidFill>
              <a:latin typeface="+mn-ea"/>
              <a:ea typeface="+mn-ea"/>
            </a:endParaRPr>
          </a:p>
          <a:p>
            <a:r>
              <a:rPr lang="ja-JP" altLang="en-US" sz="3200" dirty="0">
                <a:solidFill>
                  <a:srgbClr val="FF0000"/>
                </a:solidFill>
                <a:latin typeface="+mn-ea"/>
                <a:ea typeface="+mn-ea"/>
              </a:rPr>
              <a:t>して活性化状態になり，</a:t>
            </a:r>
            <a:r>
              <a:rPr lang="en-US" altLang="ja-JP" sz="3600" dirty="0">
                <a:solidFill>
                  <a:srgbClr val="FF0000"/>
                </a:solidFill>
                <a:latin typeface="+mn-ea"/>
                <a:ea typeface="+mn-ea"/>
              </a:rPr>
              <a:t>2</a:t>
            </a:r>
            <a:r>
              <a:rPr lang="ja-JP" altLang="en-US" sz="3200" dirty="0">
                <a:solidFill>
                  <a:srgbClr val="FF0000"/>
                </a:solidFill>
                <a:latin typeface="+mn-ea"/>
                <a:ea typeface="+mn-ea"/>
              </a:rPr>
              <a:t>個の</a:t>
            </a:r>
            <a:r>
              <a:rPr lang="en-US" altLang="ja-JP" sz="3600" dirty="0">
                <a:solidFill>
                  <a:srgbClr val="FF0000"/>
                </a:solidFill>
                <a:latin typeface="+mn-ea"/>
                <a:ea typeface="+mn-ea"/>
              </a:rPr>
              <a:t>N</a:t>
            </a:r>
            <a:r>
              <a:rPr lang="en-US" altLang="ja-JP" sz="3600" baseline="-25000" dirty="0">
                <a:solidFill>
                  <a:srgbClr val="FF0000"/>
                </a:solidFill>
                <a:latin typeface="+mn-ea"/>
                <a:ea typeface="+mn-ea"/>
              </a:rPr>
              <a:t>2</a:t>
            </a:r>
            <a:r>
              <a:rPr lang="en-US" altLang="ja-JP" sz="3600" dirty="0">
                <a:solidFill>
                  <a:srgbClr val="FF0000"/>
                </a:solidFill>
                <a:latin typeface="+mn-ea"/>
                <a:ea typeface="+mn-ea"/>
              </a:rPr>
              <a:t>O</a:t>
            </a:r>
            <a:r>
              <a:rPr lang="en-US" altLang="ja-JP" sz="3600" baseline="-25000" dirty="0">
                <a:solidFill>
                  <a:srgbClr val="FF0000"/>
                </a:solidFill>
                <a:latin typeface="+mn-ea"/>
                <a:ea typeface="+mn-ea"/>
              </a:rPr>
              <a:t>4</a:t>
            </a:r>
            <a:r>
              <a:rPr lang="ja-JP" altLang="en-US" sz="3200" dirty="0">
                <a:solidFill>
                  <a:srgbClr val="FF0000"/>
                </a:solidFill>
                <a:latin typeface="+mn-ea"/>
                <a:ea typeface="+mn-ea"/>
              </a:rPr>
              <a:t>分子と</a:t>
            </a:r>
            <a:r>
              <a:rPr lang="en-US" altLang="ja-JP" sz="3600" dirty="0">
                <a:solidFill>
                  <a:srgbClr val="FF0000"/>
                </a:solidFill>
                <a:latin typeface="+mn-ea"/>
                <a:ea typeface="+mn-ea"/>
              </a:rPr>
              <a:t>1</a:t>
            </a:r>
            <a:r>
              <a:rPr lang="ja-JP" altLang="en-US" sz="3200" dirty="0">
                <a:solidFill>
                  <a:srgbClr val="FF0000"/>
                </a:solidFill>
                <a:latin typeface="+mn-ea"/>
                <a:ea typeface="+mn-ea"/>
              </a:rPr>
              <a:t>個の</a:t>
            </a:r>
            <a:endParaRPr lang="en-US" altLang="ja-JP" sz="3200" dirty="0">
              <a:solidFill>
                <a:srgbClr val="FF0000"/>
              </a:solidFill>
              <a:latin typeface="+mn-ea"/>
              <a:ea typeface="+mn-ea"/>
            </a:endParaRPr>
          </a:p>
          <a:p>
            <a:r>
              <a:rPr lang="en-US" altLang="ja-JP" sz="3600" dirty="0">
                <a:solidFill>
                  <a:srgbClr val="FF0000"/>
                </a:solidFill>
                <a:latin typeface="+mn-ea"/>
                <a:ea typeface="+mn-ea"/>
              </a:rPr>
              <a:t>O</a:t>
            </a:r>
            <a:r>
              <a:rPr lang="en-US" altLang="ja-JP" sz="3600" baseline="-25000" dirty="0">
                <a:solidFill>
                  <a:srgbClr val="FF0000"/>
                </a:solidFill>
                <a:latin typeface="+mn-ea"/>
                <a:ea typeface="+mn-ea"/>
              </a:rPr>
              <a:t>2</a:t>
            </a:r>
            <a:r>
              <a:rPr lang="ja-JP" altLang="en-US" sz="3200" dirty="0">
                <a:solidFill>
                  <a:srgbClr val="FF0000"/>
                </a:solidFill>
                <a:latin typeface="+mn-ea"/>
                <a:ea typeface="+mn-ea"/>
              </a:rPr>
              <a:t>分子になる</a:t>
            </a:r>
            <a:r>
              <a:rPr lang="ja-JP" altLang="en-US" sz="3200" dirty="0">
                <a:latin typeface="+mn-ea"/>
                <a:ea typeface="+mn-ea"/>
              </a:rPr>
              <a:t>ようにみえる</a:t>
            </a:r>
            <a:endParaRPr lang="en-US" altLang="ja-JP" sz="3200" dirty="0">
              <a:latin typeface="+mn-ea"/>
              <a:ea typeface="+mn-ea"/>
            </a:endParaRPr>
          </a:p>
        </p:txBody>
      </p:sp>
      <p:sp>
        <p:nvSpPr>
          <p:cNvPr id="2" name="テキスト ボックス 1"/>
          <p:cNvSpPr txBox="1"/>
          <p:nvPr/>
        </p:nvSpPr>
        <p:spPr>
          <a:xfrm>
            <a:off x="1911763" y="3430741"/>
            <a:ext cx="3913251" cy="646331"/>
          </a:xfrm>
          <a:prstGeom prst="rect">
            <a:avLst/>
          </a:prstGeom>
          <a:noFill/>
        </p:spPr>
        <p:txBody>
          <a:bodyPr wrap="none" rtlCol="0">
            <a:spAutoFit/>
          </a:bodyPr>
          <a:lstStyle/>
          <a:p>
            <a:r>
              <a:rPr lang="en-US" altLang="ja-JP" sz="3600" dirty="0">
                <a:latin typeface="+mn-ea"/>
                <a:ea typeface="+mn-ea"/>
              </a:rPr>
              <a:t>2N</a:t>
            </a:r>
            <a:r>
              <a:rPr lang="en-US" altLang="ja-JP" sz="3600" baseline="-25000" dirty="0">
                <a:latin typeface="+mn-ea"/>
                <a:ea typeface="+mn-ea"/>
              </a:rPr>
              <a:t>2</a:t>
            </a:r>
            <a:r>
              <a:rPr lang="en-US" altLang="ja-JP" sz="3600" dirty="0">
                <a:latin typeface="+mn-ea"/>
                <a:ea typeface="+mn-ea"/>
              </a:rPr>
              <a:t>O</a:t>
            </a:r>
            <a:r>
              <a:rPr lang="en-US" altLang="ja-JP" sz="3600" baseline="-25000" dirty="0">
                <a:latin typeface="+mn-ea"/>
                <a:ea typeface="+mn-ea"/>
              </a:rPr>
              <a:t>5</a:t>
            </a:r>
            <a:r>
              <a:rPr lang="en-US" altLang="ja-JP" sz="3600" dirty="0">
                <a:latin typeface="+mn-ea"/>
                <a:ea typeface="+mn-ea"/>
              </a:rPr>
              <a:t>→2N</a:t>
            </a:r>
            <a:r>
              <a:rPr lang="en-US" altLang="ja-JP" sz="3600" baseline="-25000" dirty="0">
                <a:latin typeface="+mn-ea"/>
                <a:ea typeface="+mn-ea"/>
              </a:rPr>
              <a:t>2</a:t>
            </a:r>
            <a:r>
              <a:rPr lang="en-US" altLang="ja-JP" sz="3600" dirty="0">
                <a:latin typeface="+mn-ea"/>
                <a:ea typeface="+mn-ea"/>
              </a:rPr>
              <a:t>O</a:t>
            </a:r>
            <a:r>
              <a:rPr lang="en-US" altLang="ja-JP" sz="3600" baseline="-25000" dirty="0">
                <a:latin typeface="+mn-ea"/>
                <a:ea typeface="+mn-ea"/>
              </a:rPr>
              <a:t>4</a:t>
            </a:r>
            <a:r>
              <a:rPr lang="ja-JP" altLang="en-US" sz="3600" dirty="0">
                <a:latin typeface="+mn-ea"/>
                <a:ea typeface="+mn-ea"/>
              </a:rPr>
              <a:t>＋</a:t>
            </a:r>
            <a:r>
              <a:rPr lang="en-US" altLang="ja-JP" sz="3600" dirty="0">
                <a:latin typeface="+mn-ea"/>
                <a:ea typeface="+mn-ea"/>
              </a:rPr>
              <a:t>O</a:t>
            </a:r>
            <a:r>
              <a:rPr lang="en-US" altLang="ja-JP" sz="3600" baseline="-25000" dirty="0">
                <a:latin typeface="+mn-ea"/>
                <a:ea typeface="+mn-ea"/>
              </a:rPr>
              <a:t>2</a:t>
            </a:r>
            <a:endParaRPr kumimoji="1" lang="ja-JP" altLang="en-US" sz="3600" baseline="-25000" dirty="0">
              <a:latin typeface="+mn-ea"/>
              <a:ea typeface="+mn-ea"/>
            </a:endParaRPr>
          </a:p>
        </p:txBody>
      </p:sp>
      <p:sp>
        <p:nvSpPr>
          <p:cNvPr id="21" name="テキスト ボックス 20"/>
          <p:cNvSpPr txBox="1"/>
          <p:nvPr/>
        </p:nvSpPr>
        <p:spPr>
          <a:xfrm>
            <a:off x="5940152" y="3430741"/>
            <a:ext cx="1390124" cy="646331"/>
          </a:xfrm>
          <a:prstGeom prst="rect">
            <a:avLst/>
          </a:prstGeom>
          <a:noFill/>
        </p:spPr>
        <p:txBody>
          <a:bodyPr wrap="none" rtlCol="0">
            <a:spAutoFit/>
          </a:bodyPr>
          <a:lstStyle/>
          <a:p>
            <a:r>
              <a:rPr lang="en-US" altLang="ja-JP" sz="3600" dirty="0">
                <a:latin typeface="+mn-ea"/>
                <a:ea typeface="+mn-ea"/>
              </a:rPr>
              <a:t>…(</a:t>
            </a:r>
            <a:r>
              <a:rPr kumimoji="1" lang="en-US" altLang="ja-JP" sz="3600" dirty="0">
                <a:latin typeface="+mn-ea"/>
                <a:ea typeface="+mn-ea"/>
              </a:rPr>
              <a:t>Ⅰ)</a:t>
            </a:r>
            <a:endParaRPr kumimoji="1" lang="ja-JP" altLang="en-US" sz="3600" dirty="0">
              <a:latin typeface="+mn-ea"/>
              <a:ea typeface="+mn-ea"/>
            </a:endParaRPr>
          </a:p>
        </p:txBody>
      </p:sp>
      <p:sp>
        <p:nvSpPr>
          <p:cNvPr id="23" name="スライド番号プレースホルダー 1">
            <a:extLst>
              <a:ext uri="{FF2B5EF4-FFF2-40B4-BE49-F238E27FC236}">
                <a16:creationId xmlns:a16="http://schemas.microsoft.com/office/drawing/2014/main" id="{FCD0A613-28D8-492E-8562-B6522801C5C2}"/>
              </a:ext>
            </a:extLst>
          </p:cNvPr>
          <p:cNvSpPr>
            <a:spLocks noGrp="1"/>
          </p:cNvSpPr>
          <p:nvPr>
            <p:ph type="sldNum" sz="quarter" idx="10"/>
          </p:nvPr>
        </p:nvSpPr>
        <p:spPr>
          <a:xfrm>
            <a:off x="8271024" y="6524628"/>
            <a:ext cx="477440" cy="288925"/>
          </a:xfrm>
        </p:spPr>
        <p:txBody>
          <a:bodyPr/>
          <a:lstStyle/>
          <a:p>
            <a:fld id="{814E8DFD-3C92-42AC-A846-3D6C3AFD6E64}" type="slidenum">
              <a:rPr lang="ja-JP" altLang="en-US" smtClean="0">
                <a:latin typeface="+mn-ea"/>
                <a:ea typeface="+mn-ea"/>
              </a:rPr>
              <a:pPr/>
              <a:t>21</a:t>
            </a:fld>
            <a:endParaRPr lang="ja-JP" altLang="en-US" dirty="0">
              <a:latin typeface="+mn-ea"/>
              <a:ea typeface="+mn-ea"/>
            </a:endParaRPr>
          </a:p>
        </p:txBody>
      </p:sp>
      <p:sp>
        <p:nvSpPr>
          <p:cNvPr id="19" name="テキスト ボックス 4">
            <a:extLst>
              <a:ext uri="{FF2B5EF4-FFF2-40B4-BE49-F238E27FC236}">
                <a16:creationId xmlns:a16="http://schemas.microsoft.com/office/drawing/2014/main" id="{06D7B5A8-9470-4534-B14E-593DEF769A93}"/>
              </a:ext>
            </a:extLst>
          </p:cNvPr>
          <p:cNvSpPr txBox="1">
            <a:spLocks noChangeArrowheads="1"/>
          </p:cNvSpPr>
          <p:nvPr/>
        </p:nvSpPr>
        <p:spPr bwMode="auto">
          <a:xfrm>
            <a:off x="407987" y="777875"/>
            <a:ext cx="2795861" cy="584775"/>
          </a:xfrm>
          <a:prstGeom prst="rect">
            <a:avLst/>
          </a:prstGeom>
          <a:solidFill>
            <a:srgbClr val="FCF9ED"/>
          </a:solidFill>
          <a:ln>
            <a:noFill/>
          </a:ln>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009900"/>
                </a:solidFill>
                <a:latin typeface="+mn-ea"/>
                <a:ea typeface="+mn-ea"/>
              </a:rPr>
              <a:t> </a:t>
            </a:r>
            <a:r>
              <a:rPr lang="ja-JP" altLang="en-US" sz="3200" b="1" dirty="0">
                <a:solidFill>
                  <a:srgbClr val="00B050"/>
                </a:solidFill>
                <a:latin typeface="+mn-ea"/>
              </a:rPr>
              <a:t>●</a:t>
            </a:r>
            <a:r>
              <a:rPr lang="ja-JP" altLang="en-US" sz="3200" b="1" dirty="0">
                <a:latin typeface="+mn-ea"/>
                <a:ea typeface="+mn-ea"/>
              </a:rPr>
              <a:t>多段階反応</a:t>
            </a:r>
          </a:p>
        </p:txBody>
      </p:sp>
    </p:spTree>
    <p:extLst>
      <p:ext uri="{BB962C8B-B14F-4D97-AF65-F5344CB8AC3E}">
        <p14:creationId xmlns:p14="http://schemas.microsoft.com/office/powerpoint/2010/main" val="86166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F07E9881-945B-4326-93BC-13333E902651}"/>
              </a:ext>
            </a:extLst>
          </p:cNvPr>
          <p:cNvSpPr/>
          <p:nvPr/>
        </p:nvSpPr>
        <p:spPr bwMode="auto">
          <a:xfrm>
            <a:off x="192088" y="1017588"/>
            <a:ext cx="8772525" cy="5291732"/>
          </a:xfrm>
          <a:prstGeom prst="rect">
            <a:avLst/>
          </a:prstGeom>
          <a:noFill/>
          <a:ln w="28575">
            <a:solidFill>
              <a:srgbClr val="00B05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grpSp>
        <p:nvGrpSpPr>
          <p:cNvPr id="14" name="グループ化 7">
            <a:extLst>
              <a:ext uri="{FF2B5EF4-FFF2-40B4-BE49-F238E27FC236}">
                <a16:creationId xmlns:a16="http://schemas.microsoft.com/office/drawing/2014/main" id="{43E0FEC7-6EF5-4B9C-BC69-6C50E360CBB9}"/>
              </a:ext>
            </a:extLst>
          </p:cNvPr>
          <p:cNvGrpSpPr>
            <a:grpSpLocks/>
          </p:cNvGrpSpPr>
          <p:nvPr/>
        </p:nvGrpSpPr>
        <p:grpSpPr bwMode="auto">
          <a:xfrm>
            <a:off x="8094663" y="765175"/>
            <a:ext cx="1014412" cy="506413"/>
            <a:chOff x="2579488" y="5363153"/>
            <a:chExt cx="1013693" cy="461665"/>
          </a:xfrm>
        </p:grpSpPr>
        <p:grpSp>
          <p:nvGrpSpPr>
            <p:cNvPr id="15" name="グループ化 6">
              <a:extLst>
                <a:ext uri="{FF2B5EF4-FFF2-40B4-BE49-F238E27FC236}">
                  <a16:creationId xmlns:a16="http://schemas.microsoft.com/office/drawing/2014/main" id="{9176103C-B43C-454F-8A41-8B0BCC955CF7}"/>
                </a:ext>
              </a:extLst>
            </p:cNvPr>
            <p:cNvGrpSpPr>
              <a:grpSpLocks/>
            </p:cNvGrpSpPr>
            <p:nvPr/>
          </p:nvGrpSpPr>
          <p:grpSpPr bwMode="auto">
            <a:xfrm>
              <a:off x="2706890" y="5367772"/>
              <a:ext cx="758888" cy="457046"/>
              <a:chOff x="2744824" y="5367772"/>
              <a:chExt cx="758888" cy="457046"/>
            </a:xfrm>
          </p:grpSpPr>
          <p:sp>
            <p:nvSpPr>
              <p:cNvPr id="17" name="円/楕円 24">
                <a:extLst>
                  <a:ext uri="{FF2B5EF4-FFF2-40B4-BE49-F238E27FC236}">
                    <a16:creationId xmlns:a16="http://schemas.microsoft.com/office/drawing/2014/main" id="{B2997072-8908-4320-A2A5-C3B17E98D465}"/>
                  </a:ext>
                </a:extLst>
              </p:cNvPr>
              <p:cNvSpPr/>
              <p:nvPr/>
            </p:nvSpPr>
            <p:spPr>
              <a:xfrm>
                <a:off x="3047330" y="5367495"/>
                <a:ext cx="456876" cy="457323"/>
              </a:xfrm>
              <a:prstGeom prst="ellipse">
                <a:avLst/>
              </a:prstGeom>
              <a:gradFill>
                <a:gsLst>
                  <a:gs pos="0">
                    <a:srgbClr val="009900"/>
                  </a:gs>
                  <a:gs pos="100000">
                    <a:srgbClr val="359B5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sp>
            <p:nvSpPr>
              <p:cNvPr id="18" name="円/楕円 25">
                <a:extLst>
                  <a:ext uri="{FF2B5EF4-FFF2-40B4-BE49-F238E27FC236}">
                    <a16:creationId xmlns:a16="http://schemas.microsoft.com/office/drawing/2014/main" id="{1D5F8465-B615-4783-997B-1C27B8DDC099}"/>
                  </a:ext>
                </a:extLst>
              </p:cNvPr>
              <p:cNvSpPr/>
              <p:nvPr/>
            </p:nvSpPr>
            <p:spPr>
              <a:xfrm>
                <a:off x="2693568" y="5367495"/>
                <a:ext cx="507640" cy="457323"/>
              </a:xfrm>
              <a:prstGeom prst="ellipse">
                <a:avLst/>
              </a:prstGeom>
              <a:gradFill>
                <a:gsLst>
                  <a:gs pos="0">
                    <a:srgbClr val="009900"/>
                  </a:gs>
                  <a:gs pos="100000">
                    <a:srgbClr val="359B5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grpSp>
        <p:sp>
          <p:nvSpPr>
            <p:cNvPr id="16" name="テキスト ボックス 3">
              <a:extLst>
                <a:ext uri="{FF2B5EF4-FFF2-40B4-BE49-F238E27FC236}">
                  <a16:creationId xmlns:a16="http://schemas.microsoft.com/office/drawing/2014/main" id="{B3CD2936-B05D-4614-902B-DCE1AEBE329B}"/>
                </a:ext>
              </a:extLst>
            </p:cNvPr>
            <p:cNvSpPr txBox="1">
              <a:spLocks noChangeArrowheads="1"/>
            </p:cNvSpPr>
            <p:nvPr/>
          </p:nvSpPr>
          <p:spPr bwMode="auto">
            <a:xfrm>
              <a:off x="2579488" y="5363153"/>
              <a:ext cx="1013693" cy="420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algn="ctr" eaLnBrk="1" hangingPunct="1"/>
              <a:r>
                <a:rPr lang="ja-JP" altLang="en-US" sz="2400" b="1" dirty="0">
                  <a:solidFill>
                    <a:schemeClr val="bg1"/>
                  </a:solidFill>
                  <a:latin typeface="+mn-ea"/>
                  <a:ea typeface="+mn-ea"/>
                </a:rPr>
                <a:t>発展</a:t>
              </a:r>
              <a:endParaRPr lang="ja-JP" altLang="en-US" sz="2400" b="1" baseline="-25000" dirty="0">
                <a:solidFill>
                  <a:schemeClr val="bg1"/>
                </a:solidFill>
                <a:latin typeface="+mn-ea"/>
                <a:ea typeface="+mn-ea"/>
              </a:endParaRPr>
            </a:p>
          </p:txBody>
        </p:sp>
      </p:grpSp>
      <p:sp>
        <p:nvSpPr>
          <p:cNvPr id="20" name="テキスト ボックス 4"/>
          <p:cNvSpPr txBox="1">
            <a:spLocks noChangeArrowheads="1"/>
          </p:cNvSpPr>
          <p:nvPr/>
        </p:nvSpPr>
        <p:spPr bwMode="auto">
          <a:xfrm>
            <a:off x="249076" y="1382078"/>
            <a:ext cx="865854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しかし，実際には次のような式①から式④の反応が組み合わされた複雑なしくみで起きる</a:t>
            </a:r>
            <a:endParaRPr lang="en-US" altLang="ja-JP" sz="3200" dirty="0">
              <a:latin typeface="+mn-ea"/>
              <a:ea typeface="+mn-ea"/>
            </a:endParaRPr>
          </a:p>
        </p:txBody>
      </p:sp>
      <p:sp>
        <p:nvSpPr>
          <p:cNvPr id="2" name="テキスト ボックス 1"/>
          <p:cNvSpPr txBox="1"/>
          <p:nvPr/>
        </p:nvSpPr>
        <p:spPr>
          <a:xfrm>
            <a:off x="683568" y="2521814"/>
            <a:ext cx="3687228" cy="646331"/>
          </a:xfrm>
          <a:prstGeom prst="rect">
            <a:avLst/>
          </a:prstGeom>
          <a:noFill/>
        </p:spPr>
        <p:txBody>
          <a:bodyPr wrap="none" rtlCol="0">
            <a:spAutoFit/>
          </a:bodyPr>
          <a:lstStyle/>
          <a:p>
            <a:r>
              <a:rPr lang="en-US" altLang="ja-JP" sz="3600" dirty="0">
                <a:latin typeface="+mn-ea"/>
                <a:ea typeface="+mn-ea"/>
              </a:rPr>
              <a:t>N</a:t>
            </a:r>
            <a:r>
              <a:rPr lang="en-US" altLang="ja-JP" sz="3600" baseline="-25000" dirty="0">
                <a:latin typeface="+mn-ea"/>
                <a:ea typeface="+mn-ea"/>
              </a:rPr>
              <a:t>2</a:t>
            </a:r>
            <a:r>
              <a:rPr lang="en-US" altLang="ja-JP" sz="3600" dirty="0">
                <a:latin typeface="+mn-ea"/>
                <a:ea typeface="+mn-ea"/>
              </a:rPr>
              <a:t>O</a:t>
            </a:r>
            <a:r>
              <a:rPr lang="en-US" altLang="ja-JP" sz="3600" baseline="-25000" dirty="0">
                <a:latin typeface="+mn-ea"/>
                <a:ea typeface="+mn-ea"/>
              </a:rPr>
              <a:t>5</a:t>
            </a:r>
            <a:r>
              <a:rPr lang="ja-JP" altLang="en-US" sz="3600" baseline="-25000" dirty="0">
                <a:latin typeface="+mn-ea"/>
                <a:ea typeface="+mn-ea"/>
              </a:rPr>
              <a:t> </a:t>
            </a:r>
            <a:r>
              <a:rPr lang="en-US" altLang="ja-JP" sz="3600" dirty="0">
                <a:latin typeface="+mn-ea"/>
                <a:ea typeface="+mn-ea"/>
              </a:rPr>
              <a:t>→ N</a:t>
            </a:r>
            <a:r>
              <a:rPr lang="en-US" altLang="ja-JP" sz="3600" baseline="-25000" dirty="0">
                <a:latin typeface="+mn-ea"/>
                <a:ea typeface="+mn-ea"/>
              </a:rPr>
              <a:t>2</a:t>
            </a:r>
            <a:r>
              <a:rPr lang="en-US" altLang="ja-JP" sz="3600" dirty="0">
                <a:latin typeface="+mn-ea"/>
                <a:ea typeface="+mn-ea"/>
              </a:rPr>
              <a:t>O</a:t>
            </a:r>
            <a:r>
              <a:rPr lang="en-US" altLang="ja-JP" sz="3600" baseline="-25000" dirty="0">
                <a:latin typeface="+mn-ea"/>
                <a:ea typeface="+mn-ea"/>
              </a:rPr>
              <a:t>3</a:t>
            </a:r>
            <a:r>
              <a:rPr lang="ja-JP" altLang="en-US" sz="3600" dirty="0">
                <a:latin typeface="+mn-ea"/>
                <a:ea typeface="+mn-ea"/>
              </a:rPr>
              <a:t>＋</a:t>
            </a:r>
            <a:r>
              <a:rPr lang="en-US" altLang="ja-JP" sz="3600" dirty="0">
                <a:latin typeface="+mn-ea"/>
                <a:ea typeface="+mn-ea"/>
              </a:rPr>
              <a:t>O</a:t>
            </a:r>
            <a:r>
              <a:rPr lang="en-US" altLang="ja-JP" sz="3600" baseline="-25000" dirty="0">
                <a:latin typeface="+mn-ea"/>
                <a:ea typeface="+mn-ea"/>
              </a:rPr>
              <a:t>2</a:t>
            </a:r>
            <a:endParaRPr kumimoji="1" lang="ja-JP" altLang="en-US" sz="3600" baseline="-25000" dirty="0">
              <a:latin typeface="+mn-ea"/>
              <a:ea typeface="+mn-ea"/>
            </a:endParaRPr>
          </a:p>
        </p:txBody>
      </p:sp>
      <p:sp>
        <p:nvSpPr>
          <p:cNvPr id="3" name="テキスト ボックス 2"/>
          <p:cNvSpPr txBox="1"/>
          <p:nvPr/>
        </p:nvSpPr>
        <p:spPr>
          <a:xfrm>
            <a:off x="683568" y="3168145"/>
            <a:ext cx="3676006" cy="646331"/>
          </a:xfrm>
          <a:prstGeom prst="rect">
            <a:avLst/>
          </a:prstGeom>
          <a:noFill/>
        </p:spPr>
        <p:txBody>
          <a:bodyPr wrap="none" rtlCol="0">
            <a:spAutoFit/>
          </a:bodyPr>
          <a:lstStyle/>
          <a:p>
            <a:r>
              <a:rPr lang="en-US" altLang="ja-JP" sz="3600" dirty="0">
                <a:latin typeface="+mn-ea"/>
                <a:ea typeface="+mn-ea"/>
              </a:rPr>
              <a:t>N</a:t>
            </a:r>
            <a:r>
              <a:rPr lang="en-US" altLang="ja-JP" sz="3600" baseline="-25000" dirty="0">
                <a:latin typeface="+mn-ea"/>
                <a:ea typeface="+mn-ea"/>
              </a:rPr>
              <a:t>2</a:t>
            </a:r>
            <a:r>
              <a:rPr lang="en-US" altLang="ja-JP" sz="3600" dirty="0">
                <a:latin typeface="+mn-ea"/>
                <a:ea typeface="+mn-ea"/>
              </a:rPr>
              <a:t>O</a:t>
            </a:r>
            <a:r>
              <a:rPr lang="en-US" altLang="ja-JP" sz="3600" baseline="-25000" dirty="0">
                <a:latin typeface="+mn-ea"/>
                <a:ea typeface="+mn-ea"/>
              </a:rPr>
              <a:t>3 </a:t>
            </a:r>
            <a:r>
              <a:rPr lang="en-US" altLang="ja-JP" sz="3600" dirty="0">
                <a:latin typeface="+mn-ea"/>
                <a:ea typeface="+mn-ea"/>
              </a:rPr>
              <a:t>→ NO</a:t>
            </a:r>
            <a:r>
              <a:rPr lang="en-US" altLang="ja-JP" sz="3600" baseline="-25000" dirty="0">
                <a:latin typeface="+mn-ea"/>
                <a:ea typeface="+mn-ea"/>
              </a:rPr>
              <a:t>2</a:t>
            </a:r>
            <a:r>
              <a:rPr lang="ja-JP" altLang="en-US" sz="3600" dirty="0">
                <a:latin typeface="+mn-ea"/>
                <a:ea typeface="+mn-ea"/>
              </a:rPr>
              <a:t>＋</a:t>
            </a:r>
            <a:r>
              <a:rPr lang="en-US" altLang="ja-JP" sz="3600" dirty="0">
                <a:latin typeface="+mn-ea"/>
                <a:ea typeface="+mn-ea"/>
              </a:rPr>
              <a:t>NO</a:t>
            </a:r>
            <a:endParaRPr kumimoji="1" lang="ja-JP" altLang="en-US" sz="3600" dirty="0">
              <a:latin typeface="+mn-ea"/>
              <a:ea typeface="+mn-ea"/>
            </a:endParaRPr>
          </a:p>
        </p:txBody>
      </p:sp>
      <p:sp>
        <p:nvSpPr>
          <p:cNvPr id="4" name="テキスト ボックス 3"/>
          <p:cNvSpPr txBox="1"/>
          <p:nvPr/>
        </p:nvSpPr>
        <p:spPr>
          <a:xfrm>
            <a:off x="699206" y="3861048"/>
            <a:ext cx="3953326" cy="646331"/>
          </a:xfrm>
          <a:prstGeom prst="rect">
            <a:avLst/>
          </a:prstGeom>
          <a:noFill/>
        </p:spPr>
        <p:txBody>
          <a:bodyPr wrap="none" rtlCol="0">
            <a:spAutoFit/>
          </a:bodyPr>
          <a:lstStyle/>
          <a:p>
            <a:r>
              <a:rPr lang="en-US" altLang="ja-JP" sz="3600" dirty="0">
                <a:latin typeface="+mn-ea"/>
                <a:ea typeface="+mn-ea"/>
              </a:rPr>
              <a:t>N</a:t>
            </a:r>
            <a:r>
              <a:rPr lang="en-US" altLang="ja-JP" sz="3600" baseline="-25000" dirty="0">
                <a:latin typeface="+mn-ea"/>
                <a:ea typeface="+mn-ea"/>
              </a:rPr>
              <a:t>2</a:t>
            </a:r>
            <a:r>
              <a:rPr lang="en-US" altLang="ja-JP" sz="3600" dirty="0">
                <a:latin typeface="+mn-ea"/>
                <a:ea typeface="+mn-ea"/>
              </a:rPr>
              <a:t>O</a:t>
            </a:r>
            <a:r>
              <a:rPr lang="en-US" altLang="ja-JP" sz="3600" baseline="-25000" dirty="0">
                <a:latin typeface="+mn-ea"/>
                <a:ea typeface="+mn-ea"/>
              </a:rPr>
              <a:t>5</a:t>
            </a:r>
            <a:r>
              <a:rPr lang="ja-JP" altLang="en-US" sz="3600" dirty="0">
                <a:latin typeface="+mn-ea"/>
                <a:ea typeface="+mn-ea"/>
              </a:rPr>
              <a:t>＋</a:t>
            </a:r>
            <a:r>
              <a:rPr lang="en-US" altLang="ja-JP" sz="3600" dirty="0">
                <a:latin typeface="+mn-ea"/>
                <a:ea typeface="+mn-ea"/>
              </a:rPr>
              <a:t>NO → 3NO</a:t>
            </a:r>
            <a:r>
              <a:rPr lang="en-US" altLang="ja-JP" sz="3600" baseline="-25000" dirty="0">
                <a:latin typeface="+mn-ea"/>
                <a:ea typeface="+mn-ea"/>
              </a:rPr>
              <a:t>2</a:t>
            </a:r>
            <a:endParaRPr kumimoji="1" lang="ja-JP" altLang="en-US" sz="3600" baseline="-25000" dirty="0">
              <a:latin typeface="+mn-ea"/>
              <a:ea typeface="+mn-ea"/>
            </a:endParaRPr>
          </a:p>
        </p:txBody>
      </p:sp>
      <p:sp>
        <p:nvSpPr>
          <p:cNvPr id="5" name="テキスト ボックス 4"/>
          <p:cNvSpPr txBox="1"/>
          <p:nvPr/>
        </p:nvSpPr>
        <p:spPr>
          <a:xfrm>
            <a:off x="705992" y="4483186"/>
            <a:ext cx="2821606" cy="646331"/>
          </a:xfrm>
          <a:prstGeom prst="rect">
            <a:avLst/>
          </a:prstGeom>
          <a:noFill/>
        </p:spPr>
        <p:txBody>
          <a:bodyPr wrap="none" rtlCol="0">
            <a:spAutoFit/>
          </a:bodyPr>
          <a:lstStyle/>
          <a:p>
            <a:r>
              <a:rPr lang="en-US" altLang="ja-JP" sz="3600" dirty="0">
                <a:latin typeface="+mn-ea"/>
                <a:ea typeface="+mn-ea"/>
              </a:rPr>
              <a:t>2NO</a:t>
            </a:r>
            <a:r>
              <a:rPr lang="en-US" altLang="ja-JP" sz="3600" baseline="-25000" dirty="0">
                <a:latin typeface="+mn-ea"/>
                <a:ea typeface="+mn-ea"/>
              </a:rPr>
              <a:t>2 </a:t>
            </a:r>
            <a:r>
              <a:rPr lang="en-US" altLang="ja-JP" sz="3600" dirty="0">
                <a:latin typeface="+mn-ea"/>
                <a:ea typeface="+mn-ea"/>
              </a:rPr>
              <a:t>→ N</a:t>
            </a:r>
            <a:r>
              <a:rPr lang="en-US" altLang="ja-JP" sz="3600" baseline="-25000" dirty="0">
                <a:latin typeface="+mn-ea"/>
                <a:ea typeface="+mn-ea"/>
              </a:rPr>
              <a:t>2</a:t>
            </a:r>
            <a:r>
              <a:rPr lang="en-US" altLang="ja-JP" sz="3600" dirty="0">
                <a:latin typeface="+mn-ea"/>
                <a:ea typeface="+mn-ea"/>
              </a:rPr>
              <a:t>O</a:t>
            </a:r>
            <a:r>
              <a:rPr lang="en-US" altLang="ja-JP" sz="3600" baseline="-25000" dirty="0">
                <a:latin typeface="+mn-ea"/>
                <a:ea typeface="+mn-ea"/>
              </a:rPr>
              <a:t>4</a:t>
            </a:r>
            <a:endParaRPr kumimoji="1" lang="ja-JP" altLang="en-US" sz="3600" baseline="-25000" dirty="0">
              <a:latin typeface="+mn-ea"/>
              <a:ea typeface="+mn-ea"/>
            </a:endParaRPr>
          </a:p>
        </p:txBody>
      </p:sp>
      <p:sp>
        <p:nvSpPr>
          <p:cNvPr id="21" name="テキスト ボックス 20"/>
          <p:cNvSpPr txBox="1"/>
          <p:nvPr/>
        </p:nvSpPr>
        <p:spPr>
          <a:xfrm>
            <a:off x="4544124" y="3950996"/>
            <a:ext cx="1107996" cy="646331"/>
          </a:xfrm>
          <a:prstGeom prst="rect">
            <a:avLst/>
          </a:prstGeom>
          <a:noFill/>
        </p:spPr>
        <p:txBody>
          <a:bodyPr wrap="none" rtlCol="0">
            <a:spAutoFit/>
          </a:bodyPr>
          <a:lstStyle/>
          <a:p>
            <a:r>
              <a:rPr lang="en-US" altLang="ja-JP" sz="3600" dirty="0">
                <a:latin typeface="+mn-ea"/>
                <a:ea typeface="+mn-ea"/>
              </a:rPr>
              <a:t>…</a:t>
            </a:r>
            <a:r>
              <a:rPr kumimoji="1" lang="ja-JP" altLang="en-US" sz="3600" dirty="0">
                <a:latin typeface="+mn-ea"/>
                <a:ea typeface="+mn-ea"/>
              </a:rPr>
              <a:t>③</a:t>
            </a:r>
          </a:p>
        </p:txBody>
      </p:sp>
      <p:sp>
        <p:nvSpPr>
          <p:cNvPr id="22" name="テキスト ボックス 21"/>
          <p:cNvSpPr txBox="1"/>
          <p:nvPr/>
        </p:nvSpPr>
        <p:spPr>
          <a:xfrm>
            <a:off x="4544124" y="2592579"/>
            <a:ext cx="1107996" cy="646331"/>
          </a:xfrm>
          <a:prstGeom prst="rect">
            <a:avLst/>
          </a:prstGeom>
          <a:noFill/>
        </p:spPr>
        <p:txBody>
          <a:bodyPr wrap="none" rtlCol="0">
            <a:spAutoFit/>
          </a:bodyPr>
          <a:lstStyle/>
          <a:p>
            <a:r>
              <a:rPr lang="en-US" altLang="ja-JP" sz="3600" dirty="0">
                <a:latin typeface="+mn-ea"/>
                <a:ea typeface="+mn-ea"/>
              </a:rPr>
              <a:t>…</a:t>
            </a:r>
            <a:r>
              <a:rPr lang="ja-JP" altLang="en-US" sz="3600" dirty="0">
                <a:latin typeface="+mn-ea"/>
                <a:ea typeface="+mn-ea"/>
              </a:rPr>
              <a:t>①</a:t>
            </a:r>
            <a:endParaRPr kumimoji="1" lang="ja-JP" altLang="en-US" sz="3600" dirty="0">
              <a:latin typeface="+mn-ea"/>
              <a:ea typeface="+mn-ea"/>
            </a:endParaRPr>
          </a:p>
        </p:txBody>
      </p:sp>
      <p:sp>
        <p:nvSpPr>
          <p:cNvPr id="23" name="テキスト ボックス 22"/>
          <p:cNvSpPr txBox="1"/>
          <p:nvPr/>
        </p:nvSpPr>
        <p:spPr>
          <a:xfrm>
            <a:off x="4544124" y="3232657"/>
            <a:ext cx="1107996" cy="646331"/>
          </a:xfrm>
          <a:prstGeom prst="rect">
            <a:avLst/>
          </a:prstGeom>
          <a:noFill/>
        </p:spPr>
        <p:txBody>
          <a:bodyPr wrap="none" rtlCol="0">
            <a:spAutoFit/>
          </a:bodyPr>
          <a:lstStyle/>
          <a:p>
            <a:r>
              <a:rPr lang="en-US" altLang="ja-JP" sz="3600" dirty="0">
                <a:latin typeface="+mn-ea"/>
                <a:ea typeface="+mn-ea"/>
              </a:rPr>
              <a:t>…</a:t>
            </a:r>
            <a:r>
              <a:rPr kumimoji="1" lang="ja-JP" altLang="en-US" sz="3600" dirty="0">
                <a:latin typeface="+mn-ea"/>
                <a:ea typeface="+mn-ea"/>
              </a:rPr>
              <a:t>②</a:t>
            </a:r>
          </a:p>
        </p:txBody>
      </p:sp>
      <p:sp>
        <p:nvSpPr>
          <p:cNvPr id="25" name="テキスト ボックス 24"/>
          <p:cNvSpPr txBox="1"/>
          <p:nvPr/>
        </p:nvSpPr>
        <p:spPr>
          <a:xfrm>
            <a:off x="4544124" y="4571431"/>
            <a:ext cx="1107996" cy="646331"/>
          </a:xfrm>
          <a:prstGeom prst="rect">
            <a:avLst/>
          </a:prstGeom>
          <a:noFill/>
        </p:spPr>
        <p:txBody>
          <a:bodyPr wrap="none" rtlCol="0">
            <a:spAutoFit/>
          </a:bodyPr>
          <a:lstStyle/>
          <a:p>
            <a:r>
              <a:rPr lang="en-US" altLang="ja-JP" sz="3600" dirty="0">
                <a:latin typeface="+mn-ea"/>
                <a:ea typeface="+mn-ea"/>
              </a:rPr>
              <a:t>…</a:t>
            </a:r>
            <a:r>
              <a:rPr kumimoji="1" lang="ja-JP" altLang="en-US" sz="3600" dirty="0">
                <a:latin typeface="+mn-ea"/>
                <a:ea typeface="+mn-ea"/>
              </a:rPr>
              <a:t>④</a:t>
            </a:r>
          </a:p>
        </p:txBody>
      </p:sp>
      <p:sp>
        <p:nvSpPr>
          <p:cNvPr id="7" name="テキスト ボックス 6"/>
          <p:cNvSpPr txBox="1"/>
          <p:nvPr/>
        </p:nvSpPr>
        <p:spPr>
          <a:xfrm>
            <a:off x="407987" y="5152836"/>
            <a:ext cx="7627409" cy="1077218"/>
          </a:xfrm>
          <a:prstGeom prst="rect">
            <a:avLst/>
          </a:prstGeom>
          <a:noFill/>
        </p:spPr>
        <p:txBody>
          <a:bodyPr wrap="none" rtlCol="0">
            <a:spAutoFit/>
          </a:bodyPr>
          <a:lstStyle/>
          <a:p>
            <a:r>
              <a:rPr lang="ja-JP" altLang="en-US" sz="3200" dirty="0">
                <a:latin typeface="+mn-ea"/>
                <a:ea typeface="+mn-ea"/>
              </a:rPr>
              <a:t>①</a:t>
            </a:r>
            <a:r>
              <a:rPr lang="en-US" altLang="ja-JP" sz="3200" dirty="0">
                <a:latin typeface="+mn-ea"/>
                <a:ea typeface="+mn-ea"/>
              </a:rPr>
              <a:t>〜④</a:t>
            </a:r>
            <a:r>
              <a:rPr lang="ja-JP" altLang="en-US" sz="3200" dirty="0">
                <a:latin typeface="+mn-ea"/>
                <a:ea typeface="+mn-ea"/>
              </a:rPr>
              <a:t>をまとめて</a:t>
            </a:r>
            <a:r>
              <a:rPr lang="ja-JP" altLang="en-US" sz="3200" dirty="0">
                <a:solidFill>
                  <a:srgbClr val="FF0000"/>
                </a:solidFill>
                <a:latin typeface="+mn-ea"/>
                <a:ea typeface="+mn-ea"/>
              </a:rPr>
              <a:t>素反応</a:t>
            </a:r>
            <a:r>
              <a:rPr lang="ja-JP" altLang="en-US" sz="3200" dirty="0">
                <a:latin typeface="+mn-ea"/>
                <a:ea typeface="+mn-ea"/>
              </a:rPr>
              <a:t>とよび，いくつかの</a:t>
            </a:r>
            <a:endParaRPr lang="en-US" altLang="ja-JP" sz="3200" dirty="0">
              <a:latin typeface="+mn-ea"/>
              <a:ea typeface="+mn-ea"/>
            </a:endParaRPr>
          </a:p>
          <a:p>
            <a:r>
              <a:rPr lang="ja-JP" altLang="en-US" sz="3200" dirty="0">
                <a:latin typeface="+mn-ea"/>
                <a:ea typeface="+mn-ea"/>
              </a:rPr>
              <a:t>素反応を含む反応を</a:t>
            </a:r>
            <a:r>
              <a:rPr lang="ja-JP" altLang="en-US" sz="3200" dirty="0">
                <a:solidFill>
                  <a:srgbClr val="FF0000"/>
                </a:solidFill>
                <a:latin typeface="+mn-ea"/>
                <a:ea typeface="+mn-ea"/>
              </a:rPr>
              <a:t>多段階反応</a:t>
            </a:r>
            <a:r>
              <a:rPr lang="ja-JP" altLang="en-US" sz="3200" dirty="0">
                <a:latin typeface="+mn-ea"/>
                <a:ea typeface="+mn-ea"/>
              </a:rPr>
              <a:t>とよぶ</a:t>
            </a:r>
            <a:endParaRPr kumimoji="1" lang="ja-JP" altLang="en-US" sz="3200" dirty="0">
              <a:latin typeface="+mn-ea"/>
              <a:ea typeface="+mn-ea"/>
            </a:endParaRPr>
          </a:p>
        </p:txBody>
      </p:sp>
      <p:sp>
        <p:nvSpPr>
          <p:cNvPr id="26" name="スライド番号プレースホルダー 1">
            <a:extLst>
              <a:ext uri="{FF2B5EF4-FFF2-40B4-BE49-F238E27FC236}">
                <a16:creationId xmlns:a16="http://schemas.microsoft.com/office/drawing/2014/main" id="{53105FCB-4BC5-46C2-9773-B6B05BF04347}"/>
              </a:ext>
            </a:extLst>
          </p:cNvPr>
          <p:cNvSpPr>
            <a:spLocks noGrp="1"/>
          </p:cNvSpPr>
          <p:nvPr>
            <p:ph type="sldNum" sz="quarter" idx="10"/>
          </p:nvPr>
        </p:nvSpPr>
        <p:spPr>
          <a:xfrm>
            <a:off x="8271024" y="6524628"/>
            <a:ext cx="477440" cy="288925"/>
          </a:xfrm>
        </p:spPr>
        <p:txBody>
          <a:bodyPr/>
          <a:lstStyle/>
          <a:p>
            <a:fld id="{814E8DFD-3C92-42AC-A846-3D6C3AFD6E64}" type="slidenum">
              <a:rPr lang="ja-JP" altLang="en-US" smtClean="0">
                <a:latin typeface="+mn-ea"/>
                <a:ea typeface="+mn-ea"/>
              </a:rPr>
              <a:pPr/>
              <a:t>22</a:t>
            </a:fld>
            <a:endParaRPr lang="ja-JP" altLang="en-US" dirty="0">
              <a:latin typeface="+mn-ea"/>
              <a:ea typeface="+mn-ea"/>
            </a:endParaRPr>
          </a:p>
        </p:txBody>
      </p:sp>
      <p:sp>
        <p:nvSpPr>
          <p:cNvPr id="24" name="テキスト ボックス 4">
            <a:extLst>
              <a:ext uri="{FF2B5EF4-FFF2-40B4-BE49-F238E27FC236}">
                <a16:creationId xmlns:a16="http://schemas.microsoft.com/office/drawing/2014/main" id="{071F7DF8-6991-4069-9228-AB7FF51E9B14}"/>
              </a:ext>
            </a:extLst>
          </p:cNvPr>
          <p:cNvSpPr txBox="1">
            <a:spLocks noChangeArrowheads="1"/>
          </p:cNvSpPr>
          <p:nvPr/>
        </p:nvSpPr>
        <p:spPr bwMode="auto">
          <a:xfrm>
            <a:off x="407987" y="777875"/>
            <a:ext cx="2795861" cy="584775"/>
          </a:xfrm>
          <a:prstGeom prst="rect">
            <a:avLst/>
          </a:prstGeom>
          <a:solidFill>
            <a:srgbClr val="FCF9ED"/>
          </a:solidFill>
          <a:ln>
            <a:noFill/>
          </a:ln>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009900"/>
                </a:solidFill>
                <a:latin typeface="+mn-ea"/>
                <a:ea typeface="+mn-ea"/>
              </a:rPr>
              <a:t> </a:t>
            </a:r>
            <a:r>
              <a:rPr lang="ja-JP" altLang="en-US" sz="3200" b="1" dirty="0">
                <a:solidFill>
                  <a:srgbClr val="00B050"/>
                </a:solidFill>
                <a:latin typeface="+mn-ea"/>
              </a:rPr>
              <a:t>●</a:t>
            </a:r>
            <a:r>
              <a:rPr lang="ja-JP" altLang="en-US" sz="3200" b="1" dirty="0">
                <a:latin typeface="+mn-ea"/>
                <a:ea typeface="+mn-ea"/>
              </a:rPr>
              <a:t>多段階反応</a:t>
            </a:r>
          </a:p>
        </p:txBody>
      </p:sp>
    </p:spTree>
    <p:extLst>
      <p:ext uri="{BB962C8B-B14F-4D97-AF65-F5344CB8AC3E}">
        <p14:creationId xmlns:p14="http://schemas.microsoft.com/office/powerpoint/2010/main" val="1272109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par>
                          <p:cTn id="30" fill="hold">
                            <p:stCondLst>
                              <p:cond delay="1500"/>
                            </p:stCondLst>
                            <p:childTnLst>
                              <p:par>
                                <p:cTn id="31" presetID="10" presetClass="entr" presetSubtype="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500"/>
                                        <p:tgtEl>
                                          <p:spTgt spid="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 grpId="0"/>
      <p:bldP spid="3" grpId="0"/>
      <p:bldP spid="4" grpId="0"/>
      <p:bldP spid="5" grpId="0"/>
      <p:bldP spid="21" grpId="0"/>
      <p:bldP spid="22" grpId="0"/>
      <p:bldP spid="23" grpId="0"/>
      <p:bldP spid="25"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F07E9881-945B-4326-93BC-13333E902651}"/>
              </a:ext>
            </a:extLst>
          </p:cNvPr>
          <p:cNvSpPr/>
          <p:nvPr/>
        </p:nvSpPr>
        <p:spPr bwMode="auto">
          <a:xfrm>
            <a:off x="192088" y="1017588"/>
            <a:ext cx="8772525" cy="5291732"/>
          </a:xfrm>
          <a:prstGeom prst="rect">
            <a:avLst/>
          </a:prstGeom>
          <a:noFill/>
          <a:ln w="28575">
            <a:solidFill>
              <a:srgbClr val="00B05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p>
        </p:txBody>
      </p:sp>
      <p:grpSp>
        <p:nvGrpSpPr>
          <p:cNvPr id="14" name="グループ化 7">
            <a:extLst>
              <a:ext uri="{FF2B5EF4-FFF2-40B4-BE49-F238E27FC236}">
                <a16:creationId xmlns:a16="http://schemas.microsoft.com/office/drawing/2014/main" id="{43E0FEC7-6EF5-4B9C-BC69-6C50E360CBB9}"/>
              </a:ext>
            </a:extLst>
          </p:cNvPr>
          <p:cNvGrpSpPr>
            <a:grpSpLocks/>
          </p:cNvGrpSpPr>
          <p:nvPr/>
        </p:nvGrpSpPr>
        <p:grpSpPr bwMode="auto">
          <a:xfrm>
            <a:off x="8094663" y="765175"/>
            <a:ext cx="1014412" cy="506413"/>
            <a:chOff x="2579488" y="5363153"/>
            <a:chExt cx="1013693" cy="461665"/>
          </a:xfrm>
        </p:grpSpPr>
        <p:grpSp>
          <p:nvGrpSpPr>
            <p:cNvPr id="15" name="グループ化 6">
              <a:extLst>
                <a:ext uri="{FF2B5EF4-FFF2-40B4-BE49-F238E27FC236}">
                  <a16:creationId xmlns:a16="http://schemas.microsoft.com/office/drawing/2014/main" id="{9176103C-B43C-454F-8A41-8B0BCC955CF7}"/>
                </a:ext>
              </a:extLst>
            </p:cNvPr>
            <p:cNvGrpSpPr>
              <a:grpSpLocks/>
            </p:cNvGrpSpPr>
            <p:nvPr/>
          </p:nvGrpSpPr>
          <p:grpSpPr bwMode="auto">
            <a:xfrm>
              <a:off x="2706890" y="5367772"/>
              <a:ext cx="758888" cy="457046"/>
              <a:chOff x="2744824" y="5367772"/>
              <a:chExt cx="758888" cy="457046"/>
            </a:xfrm>
          </p:grpSpPr>
          <p:sp>
            <p:nvSpPr>
              <p:cNvPr id="17" name="円/楕円 24">
                <a:extLst>
                  <a:ext uri="{FF2B5EF4-FFF2-40B4-BE49-F238E27FC236}">
                    <a16:creationId xmlns:a16="http://schemas.microsoft.com/office/drawing/2014/main" id="{B2997072-8908-4320-A2A5-C3B17E98D465}"/>
                  </a:ext>
                </a:extLst>
              </p:cNvPr>
              <p:cNvSpPr/>
              <p:nvPr/>
            </p:nvSpPr>
            <p:spPr>
              <a:xfrm>
                <a:off x="3047330" y="5367495"/>
                <a:ext cx="456876" cy="457323"/>
              </a:xfrm>
              <a:prstGeom prst="ellipse">
                <a:avLst/>
              </a:prstGeom>
              <a:gradFill>
                <a:gsLst>
                  <a:gs pos="0">
                    <a:srgbClr val="009900"/>
                  </a:gs>
                  <a:gs pos="100000">
                    <a:srgbClr val="359B5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p>
            </p:txBody>
          </p:sp>
          <p:sp>
            <p:nvSpPr>
              <p:cNvPr id="18" name="円/楕円 25">
                <a:extLst>
                  <a:ext uri="{FF2B5EF4-FFF2-40B4-BE49-F238E27FC236}">
                    <a16:creationId xmlns:a16="http://schemas.microsoft.com/office/drawing/2014/main" id="{1D5F8465-B615-4783-997B-1C27B8DDC099}"/>
                  </a:ext>
                </a:extLst>
              </p:cNvPr>
              <p:cNvSpPr/>
              <p:nvPr/>
            </p:nvSpPr>
            <p:spPr>
              <a:xfrm>
                <a:off x="2693568" y="5367495"/>
                <a:ext cx="507640" cy="457323"/>
              </a:xfrm>
              <a:prstGeom prst="ellipse">
                <a:avLst/>
              </a:prstGeom>
              <a:gradFill>
                <a:gsLst>
                  <a:gs pos="0">
                    <a:srgbClr val="009900"/>
                  </a:gs>
                  <a:gs pos="100000">
                    <a:srgbClr val="359B5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p>
            </p:txBody>
          </p:sp>
        </p:grpSp>
        <p:sp>
          <p:nvSpPr>
            <p:cNvPr id="16" name="テキスト ボックス 3">
              <a:extLst>
                <a:ext uri="{FF2B5EF4-FFF2-40B4-BE49-F238E27FC236}">
                  <a16:creationId xmlns:a16="http://schemas.microsoft.com/office/drawing/2014/main" id="{B3CD2936-B05D-4614-902B-DCE1AEBE329B}"/>
                </a:ext>
              </a:extLst>
            </p:cNvPr>
            <p:cNvSpPr txBox="1">
              <a:spLocks noChangeArrowheads="1"/>
            </p:cNvSpPr>
            <p:nvPr/>
          </p:nvSpPr>
          <p:spPr bwMode="auto">
            <a:xfrm>
              <a:off x="2579488" y="5363153"/>
              <a:ext cx="10136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algn="ctr" eaLnBrk="1" hangingPunct="1"/>
              <a:r>
                <a:rPr lang="ja-JP" altLang="en-US" sz="2400" b="1" dirty="0">
                  <a:solidFill>
                    <a:schemeClr val="bg1"/>
                  </a:solidFill>
                  <a:latin typeface="HG丸ｺﾞｼｯｸM-PRO" pitchFamily="50" charset="-128"/>
                  <a:ea typeface="HG丸ｺﾞｼｯｸM-PRO" pitchFamily="50" charset="-128"/>
                </a:rPr>
                <a:t>発展</a:t>
              </a:r>
              <a:endParaRPr lang="ja-JP" altLang="en-US" sz="2400" b="1" baseline="-25000" dirty="0">
                <a:solidFill>
                  <a:schemeClr val="bg1"/>
                </a:solidFill>
                <a:latin typeface="HG丸ｺﾞｼｯｸM-PRO" pitchFamily="50" charset="-128"/>
                <a:ea typeface="HG丸ｺﾞｼｯｸM-PRO" pitchFamily="50" charset="-128"/>
              </a:endParaRPr>
            </a:p>
          </p:txBody>
        </p:sp>
      </p:grpSp>
      <p:sp>
        <p:nvSpPr>
          <p:cNvPr id="20" name="テキスト ボックス 4"/>
          <p:cNvSpPr txBox="1">
            <a:spLocks noChangeArrowheads="1"/>
          </p:cNvSpPr>
          <p:nvPr/>
        </p:nvSpPr>
        <p:spPr bwMode="auto">
          <a:xfrm>
            <a:off x="323528" y="1385694"/>
            <a:ext cx="865854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この反応の場合，②</a:t>
            </a:r>
            <a:r>
              <a:rPr lang="en-US" altLang="ja-JP" sz="3200" dirty="0">
                <a:latin typeface="+mn-ea"/>
                <a:ea typeface="+mn-ea"/>
              </a:rPr>
              <a:t>〜④</a:t>
            </a:r>
            <a:r>
              <a:rPr lang="ja-JP" altLang="en-US" sz="3200" dirty="0">
                <a:latin typeface="+mn-ea"/>
                <a:ea typeface="+mn-ea"/>
              </a:rPr>
              <a:t>の反応は，①の反応に比べてはるかに速く進む</a:t>
            </a:r>
            <a:endParaRPr lang="en-US" altLang="ja-JP" sz="3200" dirty="0">
              <a:latin typeface="+mn-ea"/>
              <a:ea typeface="+mn-ea"/>
            </a:endParaRPr>
          </a:p>
        </p:txBody>
      </p:sp>
      <p:sp>
        <p:nvSpPr>
          <p:cNvPr id="6" name="テキスト ボックス 5"/>
          <p:cNvSpPr txBox="1"/>
          <p:nvPr/>
        </p:nvSpPr>
        <p:spPr>
          <a:xfrm>
            <a:off x="1547664" y="5131153"/>
            <a:ext cx="6471108" cy="1077218"/>
          </a:xfrm>
          <a:prstGeom prst="rect">
            <a:avLst/>
          </a:prstGeom>
          <a:noFill/>
        </p:spPr>
        <p:txBody>
          <a:bodyPr wrap="square" rtlCol="0">
            <a:spAutoFit/>
          </a:bodyPr>
          <a:lstStyle/>
          <a:p>
            <a:r>
              <a:rPr lang="ja-JP" altLang="en-US" sz="3200" dirty="0">
                <a:latin typeface="+mn-ea"/>
                <a:ea typeface="+mn-ea"/>
              </a:rPr>
              <a:t>全体の反応の速さは，</a:t>
            </a:r>
            <a:endParaRPr lang="en-US" altLang="ja-JP" sz="3200" dirty="0">
              <a:latin typeface="+mn-ea"/>
              <a:ea typeface="+mn-ea"/>
            </a:endParaRPr>
          </a:p>
          <a:p>
            <a:r>
              <a:rPr lang="ja-JP" altLang="en-US" sz="3200" dirty="0">
                <a:solidFill>
                  <a:srgbClr val="FF0000"/>
                </a:solidFill>
                <a:latin typeface="+mn-ea"/>
                <a:ea typeface="+mn-ea"/>
              </a:rPr>
              <a:t>①の素反応の速さで決まってしまう</a:t>
            </a:r>
            <a:endParaRPr kumimoji="1" lang="ja-JP" altLang="en-US" sz="3200" dirty="0">
              <a:solidFill>
                <a:srgbClr val="FF0000"/>
              </a:solidFill>
              <a:latin typeface="+mn-ea"/>
              <a:ea typeface="+mn-ea"/>
            </a:endParaRPr>
          </a:p>
        </p:txBody>
      </p:sp>
      <p:sp>
        <p:nvSpPr>
          <p:cNvPr id="33" name="テキスト ボックス 32"/>
          <p:cNvSpPr txBox="1"/>
          <p:nvPr/>
        </p:nvSpPr>
        <p:spPr>
          <a:xfrm>
            <a:off x="683568" y="2521814"/>
            <a:ext cx="3687228" cy="646331"/>
          </a:xfrm>
          <a:prstGeom prst="rect">
            <a:avLst/>
          </a:prstGeom>
          <a:noFill/>
        </p:spPr>
        <p:txBody>
          <a:bodyPr wrap="none" rtlCol="0">
            <a:spAutoFit/>
          </a:bodyPr>
          <a:lstStyle/>
          <a:p>
            <a:r>
              <a:rPr lang="en-US" altLang="ja-JP" sz="3600" dirty="0">
                <a:latin typeface="+mn-ea"/>
                <a:ea typeface="+mn-ea"/>
              </a:rPr>
              <a:t>N</a:t>
            </a:r>
            <a:r>
              <a:rPr lang="en-US" altLang="ja-JP" sz="3600" baseline="-25000" dirty="0">
                <a:latin typeface="+mn-ea"/>
                <a:ea typeface="+mn-ea"/>
              </a:rPr>
              <a:t>2</a:t>
            </a:r>
            <a:r>
              <a:rPr lang="en-US" altLang="ja-JP" sz="3600" dirty="0">
                <a:latin typeface="+mn-ea"/>
                <a:ea typeface="+mn-ea"/>
              </a:rPr>
              <a:t>O</a:t>
            </a:r>
            <a:r>
              <a:rPr lang="en-US" altLang="ja-JP" sz="3600" baseline="-25000" dirty="0">
                <a:latin typeface="+mn-ea"/>
                <a:ea typeface="+mn-ea"/>
              </a:rPr>
              <a:t>5</a:t>
            </a:r>
            <a:r>
              <a:rPr lang="ja-JP" altLang="en-US" sz="3600" baseline="-25000" dirty="0">
                <a:latin typeface="+mn-ea"/>
                <a:ea typeface="+mn-ea"/>
              </a:rPr>
              <a:t> </a:t>
            </a:r>
            <a:r>
              <a:rPr lang="en-US" altLang="ja-JP" sz="3600" dirty="0">
                <a:latin typeface="+mn-ea"/>
                <a:ea typeface="+mn-ea"/>
              </a:rPr>
              <a:t>→ N</a:t>
            </a:r>
            <a:r>
              <a:rPr lang="en-US" altLang="ja-JP" sz="3600" baseline="-25000" dirty="0">
                <a:latin typeface="+mn-ea"/>
                <a:ea typeface="+mn-ea"/>
              </a:rPr>
              <a:t>2</a:t>
            </a:r>
            <a:r>
              <a:rPr lang="en-US" altLang="ja-JP" sz="3600" dirty="0">
                <a:latin typeface="+mn-ea"/>
                <a:ea typeface="+mn-ea"/>
              </a:rPr>
              <a:t>O</a:t>
            </a:r>
            <a:r>
              <a:rPr lang="en-US" altLang="ja-JP" sz="3600" baseline="-25000" dirty="0">
                <a:latin typeface="+mn-ea"/>
                <a:ea typeface="+mn-ea"/>
              </a:rPr>
              <a:t>3</a:t>
            </a:r>
            <a:r>
              <a:rPr lang="ja-JP" altLang="en-US" sz="3600" dirty="0">
                <a:latin typeface="+mn-ea"/>
                <a:ea typeface="+mn-ea"/>
              </a:rPr>
              <a:t>＋</a:t>
            </a:r>
            <a:r>
              <a:rPr lang="en-US" altLang="ja-JP" sz="3600" dirty="0">
                <a:latin typeface="+mn-ea"/>
                <a:ea typeface="+mn-ea"/>
              </a:rPr>
              <a:t>O</a:t>
            </a:r>
            <a:r>
              <a:rPr lang="en-US" altLang="ja-JP" sz="3600" baseline="-25000" dirty="0">
                <a:latin typeface="+mn-ea"/>
                <a:ea typeface="+mn-ea"/>
              </a:rPr>
              <a:t>2</a:t>
            </a:r>
            <a:endParaRPr kumimoji="1" lang="ja-JP" altLang="en-US" sz="3600" baseline="-25000" dirty="0">
              <a:latin typeface="+mn-ea"/>
              <a:ea typeface="+mn-ea"/>
            </a:endParaRPr>
          </a:p>
        </p:txBody>
      </p:sp>
      <p:sp>
        <p:nvSpPr>
          <p:cNvPr id="34" name="テキスト ボックス 33"/>
          <p:cNvSpPr txBox="1"/>
          <p:nvPr/>
        </p:nvSpPr>
        <p:spPr>
          <a:xfrm>
            <a:off x="683568" y="3177842"/>
            <a:ext cx="3676006" cy="646331"/>
          </a:xfrm>
          <a:prstGeom prst="rect">
            <a:avLst/>
          </a:prstGeom>
          <a:noFill/>
        </p:spPr>
        <p:txBody>
          <a:bodyPr wrap="none" rtlCol="0">
            <a:spAutoFit/>
          </a:bodyPr>
          <a:lstStyle/>
          <a:p>
            <a:r>
              <a:rPr lang="en-US" altLang="ja-JP" sz="3600" dirty="0">
                <a:latin typeface="+mn-ea"/>
                <a:ea typeface="+mn-ea"/>
              </a:rPr>
              <a:t>N</a:t>
            </a:r>
            <a:r>
              <a:rPr lang="en-US" altLang="ja-JP" sz="3600" baseline="-25000" dirty="0">
                <a:latin typeface="+mn-ea"/>
                <a:ea typeface="+mn-ea"/>
              </a:rPr>
              <a:t>2</a:t>
            </a:r>
            <a:r>
              <a:rPr lang="en-US" altLang="ja-JP" sz="3600" dirty="0">
                <a:latin typeface="+mn-ea"/>
                <a:ea typeface="+mn-ea"/>
              </a:rPr>
              <a:t>O</a:t>
            </a:r>
            <a:r>
              <a:rPr lang="en-US" altLang="ja-JP" sz="3600" baseline="-25000" dirty="0">
                <a:latin typeface="+mn-ea"/>
                <a:ea typeface="+mn-ea"/>
              </a:rPr>
              <a:t>3 </a:t>
            </a:r>
            <a:r>
              <a:rPr lang="en-US" altLang="ja-JP" sz="3600" dirty="0">
                <a:latin typeface="+mn-ea"/>
                <a:ea typeface="+mn-ea"/>
              </a:rPr>
              <a:t>→ NO</a:t>
            </a:r>
            <a:r>
              <a:rPr lang="en-US" altLang="ja-JP" sz="3600" baseline="-25000" dirty="0">
                <a:latin typeface="+mn-ea"/>
                <a:ea typeface="+mn-ea"/>
              </a:rPr>
              <a:t>2</a:t>
            </a:r>
            <a:r>
              <a:rPr lang="ja-JP" altLang="en-US" sz="3600" dirty="0">
                <a:latin typeface="+mn-ea"/>
                <a:ea typeface="+mn-ea"/>
              </a:rPr>
              <a:t>＋</a:t>
            </a:r>
            <a:r>
              <a:rPr lang="en-US" altLang="ja-JP" sz="3600" dirty="0">
                <a:latin typeface="+mn-ea"/>
                <a:ea typeface="+mn-ea"/>
              </a:rPr>
              <a:t>NO</a:t>
            </a:r>
            <a:endParaRPr kumimoji="1" lang="ja-JP" altLang="en-US" sz="3600" dirty="0">
              <a:latin typeface="+mn-ea"/>
              <a:ea typeface="+mn-ea"/>
            </a:endParaRPr>
          </a:p>
        </p:txBody>
      </p:sp>
      <p:sp>
        <p:nvSpPr>
          <p:cNvPr id="35" name="テキスト ボックス 34"/>
          <p:cNvSpPr txBox="1"/>
          <p:nvPr/>
        </p:nvSpPr>
        <p:spPr>
          <a:xfrm>
            <a:off x="699206" y="3861048"/>
            <a:ext cx="3953326" cy="646331"/>
          </a:xfrm>
          <a:prstGeom prst="rect">
            <a:avLst/>
          </a:prstGeom>
          <a:noFill/>
        </p:spPr>
        <p:txBody>
          <a:bodyPr wrap="none" rtlCol="0">
            <a:spAutoFit/>
          </a:bodyPr>
          <a:lstStyle/>
          <a:p>
            <a:r>
              <a:rPr lang="en-US" altLang="ja-JP" sz="3600" dirty="0">
                <a:latin typeface="+mn-ea"/>
                <a:ea typeface="+mn-ea"/>
              </a:rPr>
              <a:t>N</a:t>
            </a:r>
            <a:r>
              <a:rPr lang="en-US" altLang="ja-JP" sz="3600" baseline="-25000" dirty="0">
                <a:latin typeface="+mn-ea"/>
                <a:ea typeface="+mn-ea"/>
              </a:rPr>
              <a:t>2</a:t>
            </a:r>
            <a:r>
              <a:rPr lang="en-US" altLang="ja-JP" sz="3600" dirty="0">
                <a:latin typeface="+mn-ea"/>
                <a:ea typeface="+mn-ea"/>
              </a:rPr>
              <a:t>O</a:t>
            </a:r>
            <a:r>
              <a:rPr lang="en-US" altLang="ja-JP" sz="3600" baseline="-25000" dirty="0">
                <a:latin typeface="+mn-ea"/>
                <a:ea typeface="+mn-ea"/>
              </a:rPr>
              <a:t>5</a:t>
            </a:r>
            <a:r>
              <a:rPr lang="ja-JP" altLang="en-US" sz="3600" dirty="0">
                <a:latin typeface="+mn-ea"/>
                <a:ea typeface="+mn-ea"/>
              </a:rPr>
              <a:t>＋</a:t>
            </a:r>
            <a:r>
              <a:rPr lang="en-US" altLang="ja-JP" sz="3600" dirty="0">
                <a:latin typeface="+mn-ea"/>
                <a:ea typeface="+mn-ea"/>
              </a:rPr>
              <a:t>NO → 3NO</a:t>
            </a:r>
            <a:r>
              <a:rPr lang="en-US" altLang="ja-JP" sz="3600" baseline="-25000" dirty="0">
                <a:latin typeface="+mn-ea"/>
                <a:ea typeface="+mn-ea"/>
              </a:rPr>
              <a:t>2</a:t>
            </a:r>
            <a:endParaRPr kumimoji="1" lang="ja-JP" altLang="en-US" sz="3600" baseline="-25000" dirty="0">
              <a:latin typeface="+mn-ea"/>
              <a:ea typeface="+mn-ea"/>
            </a:endParaRPr>
          </a:p>
        </p:txBody>
      </p:sp>
      <p:sp>
        <p:nvSpPr>
          <p:cNvPr id="36" name="テキスト ボックス 35"/>
          <p:cNvSpPr txBox="1"/>
          <p:nvPr/>
        </p:nvSpPr>
        <p:spPr>
          <a:xfrm>
            <a:off x="757090" y="4509120"/>
            <a:ext cx="2821606" cy="646331"/>
          </a:xfrm>
          <a:prstGeom prst="rect">
            <a:avLst/>
          </a:prstGeom>
          <a:noFill/>
        </p:spPr>
        <p:txBody>
          <a:bodyPr wrap="none" rtlCol="0">
            <a:spAutoFit/>
          </a:bodyPr>
          <a:lstStyle/>
          <a:p>
            <a:r>
              <a:rPr lang="en-US" altLang="ja-JP" sz="3600" dirty="0">
                <a:latin typeface="+mn-ea"/>
                <a:ea typeface="+mn-ea"/>
              </a:rPr>
              <a:t>2NO</a:t>
            </a:r>
            <a:r>
              <a:rPr lang="en-US" altLang="ja-JP" sz="3600" baseline="-25000" dirty="0">
                <a:latin typeface="+mn-ea"/>
                <a:ea typeface="+mn-ea"/>
              </a:rPr>
              <a:t>2 </a:t>
            </a:r>
            <a:r>
              <a:rPr lang="en-US" altLang="ja-JP" sz="3600" dirty="0">
                <a:latin typeface="+mn-ea"/>
                <a:ea typeface="+mn-ea"/>
              </a:rPr>
              <a:t>→ N</a:t>
            </a:r>
            <a:r>
              <a:rPr lang="en-US" altLang="ja-JP" sz="3600" baseline="-25000" dirty="0">
                <a:latin typeface="+mn-ea"/>
                <a:ea typeface="+mn-ea"/>
              </a:rPr>
              <a:t>2</a:t>
            </a:r>
            <a:r>
              <a:rPr lang="en-US" altLang="ja-JP" sz="3600" dirty="0">
                <a:latin typeface="+mn-ea"/>
                <a:ea typeface="+mn-ea"/>
              </a:rPr>
              <a:t>O</a:t>
            </a:r>
            <a:r>
              <a:rPr lang="en-US" altLang="ja-JP" sz="3600" baseline="-25000" dirty="0">
                <a:latin typeface="+mn-ea"/>
                <a:ea typeface="+mn-ea"/>
              </a:rPr>
              <a:t>4</a:t>
            </a:r>
            <a:endParaRPr kumimoji="1" lang="ja-JP" altLang="en-US" sz="3600" baseline="-25000" dirty="0">
              <a:latin typeface="+mn-ea"/>
              <a:ea typeface="+mn-ea"/>
            </a:endParaRPr>
          </a:p>
        </p:txBody>
      </p:sp>
      <p:sp>
        <p:nvSpPr>
          <p:cNvPr id="37" name="テキスト ボックス 36"/>
          <p:cNvSpPr txBox="1"/>
          <p:nvPr/>
        </p:nvSpPr>
        <p:spPr>
          <a:xfrm>
            <a:off x="4544124" y="3934797"/>
            <a:ext cx="1107996" cy="646331"/>
          </a:xfrm>
          <a:prstGeom prst="rect">
            <a:avLst/>
          </a:prstGeom>
          <a:noFill/>
        </p:spPr>
        <p:txBody>
          <a:bodyPr wrap="none" rtlCol="0">
            <a:spAutoFit/>
          </a:bodyPr>
          <a:lstStyle/>
          <a:p>
            <a:r>
              <a:rPr lang="en-US" altLang="ja-JP" sz="3600" dirty="0">
                <a:latin typeface="+mn-ea"/>
                <a:ea typeface="+mn-ea"/>
              </a:rPr>
              <a:t>…</a:t>
            </a:r>
            <a:r>
              <a:rPr kumimoji="1" lang="ja-JP" altLang="en-US" sz="3600" dirty="0">
                <a:latin typeface="+mn-ea"/>
                <a:ea typeface="+mn-ea"/>
              </a:rPr>
              <a:t>③</a:t>
            </a:r>
          </a:p>
        </p:txBody>
      </p:sp>
      <p:sp>
        <p:nvSpPr>
          <p:cNvPr id="38" name="テキスト ボックス 37"/>
          <p:cNvSpPr txBox="1"/>
          <p:nvPr/>
        </p:nvSpPr>
        <p:spPr>
          <a:xfrm>
            <a:off x="4544124" y="2566645"/>
            <a:ext cx="1107996" cy="646331"/>
          </a:xfrm>
          <a:prstGeom prst="rect">
            <a:avLst/>
          </a:prstGeom>
          <a:noFill/>
        </p:spPr>
        <p:txBody>
          <a:bodyPr wrap="none" rtlCol="0">
            <a:spAutoFit/>
          </a:bodyPr>
          <a:lstStyle/>
          <a:p>
            <a:r>
              <a:rPr lang="en-US" altLang="ja-JP" sz="3600" dirty="0">
                <a:latin typeface="+mn-ea"/>
                <a:ea typeface="+mn-ea"/>
              </a:rPr>
              <a:t>…</a:t>
            </a:r>
            <a:r>
              <a:rPr lang="ja-JP" altLang="en-US" sz="3600" dirty="0">
                <a:latin typeface="+mn-ea"/>
                <a:ea typeface="+mn-ea"/>
              </a:rPr>
              <a:t>①</a:t>
            </a:r>
            <a:endParaRPr kumimoji="1" lang="ja-JP" altLang="en-US" sz="3600" dirty="0">
              <a:latin typeface="+mn-ea"/>
              <a:ea typeface="+mn-ea"/>
            </a:endParaRPr>
          </a:p>
        </p:txBody>
      </p:sp>
      <p:sp>
        <p:nvSpPr>
          <p:cNvPr id="39" name="テキスト ボックス 38"/>
          <p:cNvSpPr txBox="1"/>
          <p:nvPr/>
        </p:nvSpPr>
        <p:spPr>
          <a:xfrm>
            <a:off x="4544124" y="3216458"/>
            <a:ext cx="1107996" cy="646331"/>
          </a:xfrm>
          <a:prstGeom prst="rect">
            <a:avLst/>
          </a:prstGeom>
          <a:noFill/>
        </p:spPr>
        <p:txBody>
          <a:bodyPr wrap="none" rtlCol="0">
            <a:spAutoFit/>
          </a:bodyPr>
          <a:lstStyle/>
          <a:p>
            <a:r>
              <a:rPr lang="en-US" altLang="ja-JP" sz="3600" dirty="0">
                <a:latin typeface="+mn-ea"/>
                <a:ea typeface="+mn-ea"/>
              </a:rPr>
              <a:t>…</a:t>
            </a:r>
            <a:r>
              <a:rPr kumimoji="1" lang="ja-JP" altLang="en-US" sz="3600" dirty="0">
                <a:latin typeface="+mn-ea"/>
                <a:ea typeface="+mn-ea"/>
              </a:rPr>
              <a:t>②</a:t>
            </a:r>
          </a:p>
        </p:txBody>
      </p:sp>
      <p:sp>
        <p:nvSpPr>
          <p:cNvPr id="40" name="テキスト ボックス 39"/>
          <p:cNvSpPr txBox="1"/>
          <p:nvPr/>
        </p:nvSpPr>
        <p:spPr>
          <a:xfrm>
            <a:off x="4544124" y="4581128"/>
            <a:ext cx="1107996" cy="646331"/>
          </a:xfrm>
          <a:prstGeom prst="rect">
            <a:avLst/>
          </a:prstGeom>
          <a:noFill/>
        </p:spPr>
        <p:txBody>
          <a:bodyPr wrap="none" rtlCol="0">
            <a:spAutoFit/>
          </a:bodyPr>
          <a:lstStyle/>
          <a:p>
            <a:r>
              <a:rPr lang="en-US" altLang="ja-JP" sz="3600" dirty="0">
                <a:latin typeface="+mn-ea"/>
                <a:ea typeface="+mn-ea"/>
              </a:rPr>
              <a:t>…</a:t>
            </a:r>
            <a:r>
              <a:rPr kumimoji="1" lang="ja-JP" altLang="en-US" sz="3600" dirty="0">
                <a:latin typeface="+mn-ea"/>
                <a:ea typeface="+mn-ea"/>
              </a:rPr>
              <a:t>④</a:t>
            </a:r>
          </a:p>
        </p:txBody>
      </p:sp>
      <p:sp>
        <p:nvSpPr>
          <p:cNvPr id="9" name="正方形/長方形 8"/>
          <p:cNvSpPr/>
          <p:nvPr/>
        </p:nvSpPr>
        <p:spPr>
          <a:xfrm>
            <a:off x="683568" y="2539563"/>
            <a:ext cx="4968552" cy="675154"/>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2" name="スライド番号プレースホルダー 1">
            <a:extLst>
              <a:ext uri="{FF2B5EF4-FFF2-40B4-BE49-F238E27FC236}">
                <a16:creationId xmlns:a16="http://schemas.microsoft.com/office/drawing/2014/main" id="{B36A055A-E3C2-450F-A03C-D858D9B93A33}"/>
              </a:ext>
            </a:extLst>
          </p:cNvPr>
          <p:cNvSpPr>
            <a:spLocks noGrp="1"/>
          </p:cNvSpPr>
          <p:nvPr>
            <p:ph type="sldNum" sz="quarter" idx="10"/>
          </p:nvPr>
        </p:nvSpPr>
        <p:spPr>
          <a:xfrm>
            <a:off x="8271024" y="6524628"/>
            <a:ext cx="477440" cy="288925"/>
          </a:xfrm>
        </p:spPr>
        <p:txBody>
          <a:bodyPr/>
          <a:lstStyle/>
          <a:p>
            <a:fld id="{814E8DFD-3C92-42AC-A846-3D6C3AFD6E64}" type="slidenum">
              <a:rPr lang="ja-JP" altLang="en-US" smtClean="0"/>
              <a:pPr/>
              <a:t>23</a:t>
            </a:fld>
            <a:endParaRPr lang="ja-JP" altLang="en-US" dirty="0"/>
          </a:p>
        </p:txBody>
      </p:sp>
      <p:sp>
        <p:nvSpPr>
          <p:cNvPr id="21" name="テキスト ボックス 4">
            <a:extLst>
              <a:ext uri="{FF2B5EF4-FFF2-40B4-BE49-F238E27FC236}">
                <a16:creationId xmlns:a16="http://schemas.microsoft.com/office/drawing/2014/main" id="{640A515A-DAB9-404F-B3FD-B2ECD3AB3FA1}"/>
              </a:ext>
            </a:extLst>
          </p:cNvPr>
          <p:cNvSpPr txBox="1">
            <a:spLocks noChangeArrowheads="1"/>
          </p:cNvSpPr>
          <p:nvPr/>
        </p:nvSpPr>
        <p:spPr bwMode="auto">
          <a:xfrm>
            <a:off x="407987" y="777875"/>
            <a:ext cx="2795861" cy="584775"/>
          </a:xfrm>
          <a:prstGeom prst="rect">
            <a:avLst/>
          </a:prstGeom>
          <a:solidFill>
            <a:srgbClr val="FCF9ED"/>
          </a:solidFill>
          <a:ln>
            <a:noFill/>
          </a:ln>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009900"/>
                </a:solidFill>
                <a:latin typeface="+mn-ea"/>
                <a:ea typeface="+mn-ea"/>
              </a:rPr>
              <a:t> </a:t>
            </a:r>
            <a:r>
              <a:rPr lang="ja-JP" altLang="en-US" sz="3200" b="1" dirty="0">
                <a:solidFill>
                  <a:srgbClr val="00B050"/>
                </a:solidFill>
                <a:latin typeface="+mn-ea"/>
              </a:rPr>
              <a:t>●</a:t>
            </a:r>
            <a:r>
              <a:rPr lang="ja-JP" altLang="en-US" sz="3200" b="1" dirty="0">
                <a:latin typeface="+mn-ea"/>
                <a:ea typeface="+mn-ea"/>
              </a:rPr>
              <a:t>多段階反応</a:t>
            </a:r>
          </a:p>
        </p:txBody>
      </p:sp>
    </p:spTree>
    <p:extLst>
      <p:ext uri="{BB962C8B-B14F-4D97-AF65-F5344CB8AC3E}">
        <p14:creationId xmlns:p14="http://schemas.microsoft.com/office/powerpoint/2010/main" val="2819017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fade">
                                      <p:cBhvr>
                                        <p:cTn id="13" dur="500"/>
                                        <p:tgtEl>
                                          <p:spTgt spid="3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500"/>
                                        <p:tgtEl>
                                          <p:spTgt spid="40"/>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3" grpId="0"/>
      <p:bldP spid="34" grpId="0"/>
      <p:bldP spid="35" grpId="0"/>
      <p:bldP spid="36" grpId="0"/>
      <p:bldP spid="37" grpId="0"/>
      <p:bldP spid="38" grpId="0"/>
      <p:bldP spid="39" grpId="0"/>
      <p:bldP spid="40" grpId="0"/>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F07E9881-945B-4326-93BC-13333E902651}"/>
              </a:ext>
            </a:extLst>
          </p:cNvPr>
          <p:cNvSpPr/>
          <p:nvPr/>
        </p:nvSpPr>
        <p:spPr bwMode="auto">
          <a:xfrm>
            <a:off x="192088" y="1017588"/>
            <a:ext cx="8772525" cy="5291732"/>
          </a:xfrm>
          <a:prstGeom prst="rect">
            <a:avLst/>
          </a:prstGeom>
          <a:noFill/>
          <a:ln w="28575">
            <a:solidFill>
              <a:srgbClr val="00B05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grpSp>
        <p:nvGrpSpPr>
          <p:cNvPr id="14" name="グループ化 7">
            <a:extLst>
              <a:ext uri="{FF2B5EF4-FFF2-40B4-BE49-F238E27FC236}">
                <a16:creationId xmlns:a16="http://schemas.microsoft.com/office/drawing/2014/main" id="{43E0FEC7-6EF5-4B9C-BC69-6C50E360CBB9}"/>
              </a:ext>
            </a:extLst>
          </p:cNvPr>
          <p:cNvGrpSpPr>
            <a:grpSpLocks/>
          </p:cNvGrpSpPr>
          <p:nvPr/>
        </p:nvGrpSpPr>
        <p:grpSpPr bwMode="auto">
          <a:xfrm>
            <a:off x="8094663" y="765175"/>
            <a:ext cx="1014412" cy="506413"/>
            <a:chOff x="2579488" y="5363153"/>
            <a:chExt cx="1013693" cy="461665"/>
          </a:xfrm>
        </p:grpSpPr>
        <p:grpSp>
          <p:nvGrpSpPr>
            <p:cNvPr id="15" name="グループ化 6">
              <a:extLst>
                <a:ext uri="{FF2B5EF4-FFF2-40B4-BE49-F238E27FC236}">
                  <a16:creationId xmlns:a16="http://schemas.microsoft.com/office/drawing/2014/main" id="{9176103C-B43C-454F-8A41-8B0BCC955CF7}"/>
                </a:ext>
              </a:extLst>
            </p:cNvPr>
            <p:cNvGrpSpPr>
              <a:grpSpLocks/>
            </p:cNvGrpSpPr>
            <p:nvPr/>
          </p:nvGrpSpPr>
          <p:grpSpPr bwMode="auto">
            <a:xfrm>
              <a:off x="2706890" y="5367772"/>
              <a:ext cx="758888" cy="457046"/>
              <a:chOff x="2744824" y="5367772"/>
              <a:chExt cx="758888" cy="457046"/>
            </a:xfrm>
          </p:grpSpPr>
          <p:sp>
            <p:nvSpPr>
              <p:cNvPr id="17" name="円/楕円 24">
                <a:extLst>
                  <a:ext uri="{FF2B5EF4-FFF2-40B4-BE49-F238E27FC236}">
                    <a16:creationId xmlns:a16="http://schemas.microsoft.com/office/drawing/2014/main" id="{B2997072-8908-4320-A2A5-C3B17E98D465}"/>
                  </a:ext>
                </a:extLst>
              </p:cNvPr>
              <p:cNvSpPr/>
              <p:nvPr/>
            </p:nvSpPr>
            <p:spPr>
              <a:xfrm>
                <a:off x="3047330" y="5367495"/>
                <a:ext cx="456876" cy="457323"/>
              </a:xfrm>
              <a:prstGeom prst="ellipse">
                <a:avLst/>
              </a:prstGeom>
              <a:gradFill>
                <a:gsLst>
                  <a:gs pos="0">
                    <a:srgbClr val="009900"/>
                  </a:gs>
                  <a:gs pos="100000">
                    <a:srgbClr val="359B5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sp>
            <p:nvSpPr>
              <p:cNvPr id="18" name="円/楕円 25">
                <a:extLst>
                  <a:ext uri="{FF2B5EF4-FFF2-40B4-BE49-F238E27FC236}">
                    <a16:creationId xmlns:a16="http://schemas.microsoft.com/office/drawing/2014/main" id="{1D5F8465-B615-4783-997B-1C27B8DDC099}"/>
                  </a:ext>
                </a:extLst>
              </p:cNvPr>
              <p:cNvSpPr/>
              <p:nvPr/>
            </p:nvSpPr>
            <p:spPr>
              <a:xfrm>
                <a:off x="2693568" y="5367495"/>
                <a:ext cx="507640" cy="457323"/>
              </a:xfrm>
              <a:prstGeom prst="ellipse">
                <a:avLst/>
              </a:prstGeom>
              <a:gradFill>
                <a:gsLst>
                  <a:gs pos="0">
                    <a:srgbClr val="009900"/>
                  </a:gs>
                  <a:gs pos="100000">
                    <a:srgbClr val="359B5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grpSp>
        <p:sp>
          <p:nvSpPr>
            <p:cNvPr id="16" name="テキスト ボックス 3">
              <a:extLst>
                <a:ext uri="{FF2B5EF4-FFF2-40B4-BE49-F238E27FC236}">
                  <a16:creationId xmlns:a16="http://schemas.microsoft.com/office/drawing/2014/main" id="{B3CD2936-B05D-4614-902B-DCE1AEBE329B}"/>
                </a:ext>
              </a:extLst>
            </p:cNvPr>
            <p:cNvSpPr txBox="1">
              <a:spLocks noChangeArrowheads="1"/>
            </p:cNvSpPr>
            <p:nvPr/>
          </p:nvSpPr>
          <p:spPr bwMode="auto">
            <a:xfrm>
              <a:off x="2579488" y="5363153"/>
              <a:ext cx="1013693" cy="420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algn="ctr" eaLnBrk="1" hangingPunct="1"/>
              <a:r>
                <a:rPr lang="ja-JP" altLang="en-US" sz="2400" b="1" dirty="0">
                  <a:solidFill>
                    <a:schemeClr val="bg1"/>
                  </a:solidFill>
                  <a:latin typeface="+mn-ea"/>
                  <a:ea typeface="+mn-ea"/>
                </a:rPr>
                <a:t>発展</a:t>
              </a:r>
              <a:endParaRPr lang="ja-JP" altLang="en-US" sz="2400" b="1" baseline="-25000" dirty="0">
                <a:solidFill>
                  <a:schemeClr val="bg1"/>
                </a:solidFill>
                <a:latin typeface="+mn-ea"/>
                <a:ea typeface="+mn-ea"/>
              </a:endParaRPr>
            </a:p>
          </p:txBody>
        </p:sp>
      </p:grpSp>
      <p:sp>
        <p:nvSpPr>
          <p:cNvPr id="20" name="テキスト ボックス 4"/>
          <p:cNvSpPr txBox="1">
            <a:spLocks noChangeArrowheads="1"/>
          </p:cNvSpPr>
          <p:nvPr/>
        </p:nvSpPr>
        <p:spPr bwMode="auto">
          <a:xfrm>
            <a:off x="301111" y="3492297"/>
            <a:ext cx="8658547"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①の反応速度式は</a:t>
            </a:r>
            <a:endParaRPr lang="en-US" altLang="ja-JP" sz="3200" dirty="0">
              <a:latin typeface="+mn-ea"/>
              <a:ea typeface="+mn-ea"/>
            </a:endParaRPr>
          </a:p>
          <a:p>
            <a:pPr eaLnBrk="1" hangingPunct="1"/>
            <a:r>
              <a:rPr lang="ja-JP" altLang="en-US" sz="3200" dirty="0">
                <a:latin typeface="+mn-ea"/>
                <a:ea typeface="+mn-ea"/>
              </a:rPr>
              <a:t>　　　　　</a:t>
            </a:r>
            <a:r>
              <a:rPr lang="en-US" altLang="ja-JP" sz="3600" i="1" dirty="0">
                <a:latin typeface="CenturyOldst" panose="02050603050705020204" pitchFamily="18" charset="0"/>
                <a:ea typeface="+mn-ea"/>
                <a:cs typeface="Times New Roman" panose="02020603050405020304" pitchFamily="18" charset="0"/>
              </a:rPr>
              <a:t>v</a:t>
            </a:r>
            <a:r>
              <a:rPr lang="en-US" altLang="ja-JP" sz="3600" i="1" dirty="0">
                <a:latin typeface="+mn-ea"/>
                <a:ea typeface="+mn-ea"/>
                <a:cs typeface="Times New Roman" panose="02020603050405020304" pitchFamily="18" charset="0"/>
              </a:rPr>
              <a:t> </a:t>
            </a:r>
            <a:r>
              <a:rPr lang="ja-JP" altLang="en-US" sz="3600" dirty="0">
                <a:latin typeface="+mn-ea"/>
                <a:ea typeface="+mn-ea"/>
              </a:rPr>
              <a:t>＝ </a:t>
            </a:r>
            <a:r>
              <a:rPr lang="en-US" altLang="ja-JP" sz="3600" i="1" dirty="0">
                <a:latin typeface="CenturyOldst" panose="02050603050705020204" pitchFamily="18" charset="0"/>
                <a:ea typeface="+mn-ea"/>
                <a:cs typeface="Times New Roman" panose="02020603050405020304" pitchFamily="18" charset="0"/>
              </a:rPr>
              <a:t>k</a:t>
            </a:r>
            <a:r>
              <a:rPr lang="ja-JP" altLang="en-US" sz="3600" dirty="0">
                <a:latin typeface="+mn-ea"/>
                <a:ea typeface="+mn-ea"/>
              </a:rPr>
              <a:t>［</a:t>
            </a:r>
            <a:r>
              <a:rPr lang="en-US" altLang="ja-JP" sz="3600" dirty="0">
                <a:latin typeface="+mn-ea"/>
                <a:ea typeface="+mn-ea"/>
              </a:rPr>
              <a:t>N</a:t>
            </a:r>
            <a:r>
              <a:rPr lang="en-US" altLang="ja-JP" sz="3600" baseline="-25000" dirty="0">
                <a:latin typeface="+mn-ea"/>
                <a:ea typeface="+mn-ea"/>
              </a:rPr>
              <a:t>2</a:t>
            </a:r>
            <a:r>
              <a:rPr lang="en-US" altLang="ja-JP" sz="3600" dirty="0">
                <a:latin typeface="+mn-ea"/>
                <a:ea typeface="+mn-ea"/>
              </a:rPr>
              <a:t>O</a:t>
            </a:r>
            <a:r>
              <a:rPr lang="en-US" altLang="ja-JP" sz="3600" baseline="-25000" dirty="0">
                <a:latin typeface="+mn-ea"/>
                <a:ea typeface="+mn-ea"/>
              </a:rPr>
              <a:t>5</a:t>
            </a:r>
            <a:r>
              <a:rPr lang="ja-JP" altLang="en-US" sz="3600" dirty="0">
                <a:latin typeface="+mn-ea"/>
                <a:ea typeface="+mn-ea"/>
              </a:rPr>
              <a:t>］　　</a:t>
            </a:r>
            <a:r>
              <a:rPr lang="en-US" altLang="ja-JP" sz="3600" i="1" dirty="0">
                <a:latin typeface="CenturyOldst" panose="02050603050705020204" pitchFamily="18" charset="0"/>
                <a:ea typeface="+mn-ea"/>
                <a:cs typeface="Times New Roman" panose="02020603050405020304" pitchFamily="18" charset="0"/>
              </a:rPr>
              <a:t>k</a:t>
            </a:r>
            <a:r>
              <a:rPr lang="en-US" altLang="ja-JP" sz="3600" i="1" dirty="0">
                <a:latin typeface="+mn-ea"/>
                <a:ea typeface="+mn-ea"/>
                <a:cs typeface="Times New Roman" panose="02020603050405020304" pitchFamily="18" charset="0"/>
              </a:rPr>
              <a:t> </a:t>
            </a:r>
            <a:r>
              <a:rPr lang="en-US" altLang="ja-JP" sz="3200" dirty="0">
                <a:latin typeface="+mn-ea"/>
                <a:ea typeface="+mn-ea"/>
              </a:rPr>
              <a:t>:</a:t>
            </a:r>
            <a:r>
              <a:rPr lang="ja-JP" altLang="en-US" sz="3200" dirty="0">
                <a:latin typeface="+mn-ea"/>
                <a:ea typeface="+mn-ea"/>
              </a:rPr>
              <a:t>反応速度定数</a:t>
            </a:r>
            <a:endParaRPr lang="en-US" altLang="ja-JP" sz="3200" dirty="0">
              <a:latin typeface="+mn-ea"/>
              <a:ea typeface="+mn-ea"/>
            </a:endParaRPr>
          </a:p>
        </p:txBody>
      </p:sp>
      <p:sp>
        <p:nvSpPr>
          <p:cNvPr id="6" name="テキスト ボックス 5"/>
          <p:cNvSpPr txBox="1"/>
          <p:nvPr/>
        </p:nvSpPr>
        <p:spPr>
          <a:xfrm>
            <a:off x="301112" y="4644425"/>
            <a:ext cx="5748690" cy="646331"/>
          </a:xfrm>
          <a:prstGeom prst="rect">
            <a:avLst/>
          </a:prstGeom>
          <a:noFill/>
        </p:spPr>
        <p:txBody>
          <a:bodyPr wrap="none" rtlCol="0">
            <a:spAutoFit/>
          </a:bodyPr>
          <a:lstStyle/>
          <a:p>
            <a:r>
              <a:rPr lang="ja-JP" altLang="en-US" sz="3200" dirty="0">
                <a:latin typeface="+mn-ea"/>
                <a:ea typeface="+mn-ea"/>
              </a:rPr>
              <a:t>となり，</a:t>
            </a:r>
            <a:r>
              <a:rPr lang="en-US" altLang="ja-JP" sz="3200" dirty="0">
                <a:latin typeface="+mn-ea"/>
                <a:ea typeface="+mn-ea"/>
              </a:rPr>
              <a:t>(</a:t>
            </a:r>
            <a:r>
              <a:rPr lang="en-US" altLang="ja-JP" sz="3600" dirty="0">
                <a:latin typeface="+mn-ea"/>
                <a:ea typeface="+mn-ea"/>
              </a:rPr>
              <a:t>Ⅰ)</a:t>
            </a:r>
            <a:r>
              <a:rPr lang="ja-JP" altLang="en-US" sz="3200" dirty="0">
                <a:latin typeface="+mn-ea"/>
                <a:ea typeface="+mn-ea"/>
              </a:rPr>
              <a:t>の反応速度式になる</a:t>
            </a:r>
            <a:endParaRPr lang="en-US" altLang="ja-JP" sz="3200" dirty="0">
              <a:solidFill>
                <a:srgbClr val="FF0000"/>
              </a:solidFill>
              <a:latin typeface="+mn-ea"/>
              <a:ea typeface="+mn-ea"/>
            </a:endParaRPr>
          </a:p>
        </p:txBody>
      </p:sp>
      <p:sp>
        <p:nvSpPr>
          <p:cNvPr id="21" name="テキスト ボックス 20"/>
          <p:cNvSpPr txBox="1"/>
          <p:nvPr/>
        </p:nvSpPr>
        <p:spPr>
          <a:xfrm>
            <a:off x="385571" y="2708920"/>
            <a:ext cx="6239209" cy="584775"/>
          </a:xfrm>
          <a:prstGeom prst="rect">
            <a:avLst/>
          </a:prstGeom>
          <a:noFill/>
        </p:spPr>
        <p:txBody>
          <a:bodyPr wrap="none" rtlCol="0">
            <a:spAutoFit/>
          </a:bodyPr>
          <a:lstStyle/>
          <a:p>
            <a:r>
              <a:rPr lang="ja-JP" altLang="en-US" sz="3200" dirty="0">
                <a:latin typeface="+mn-ea"/>
                <a:ea typeface="+mn-ea"/>
              </a:rPr>
              <a:t>このような素反応を</a:t>
            </a:r>
            <a:r>
              <a:rPr lang="ja-JP" altLang="en-US" sz="3200" dirty="0">
                <a:solidFill>
                  <a:srgbClr val="FF0000"/>
                </a:solidFill>
                <a:latin typeface="+mn-ea"/>
                <a:ea typeface="+mn-ea"/>
              </a:rPr>
              <a:t>律速段階</a:t>
            </a:r>
            <a:r>
              <a:rPr lang="ja-JP" altLang="en-US" sz="3200" dirty="0">
                <a:latin typeface="+mn-ea"/>
                <a:ea typeface="+mn-ea"/>
              </a:rPr>
              <a:t>とよぶ</a:t>
            </a:r>
            <a:endParaRPr lang="en-US" altLang="ja-JP" sz="3200" dirty="0">
              <a:latin typeface="+mn-ea"/>
              <a:ea typeface="+mn-ea"/>
            </a:endParaRPr>
          </a:p>
        </p:txBody>
      </p:sp>
      <p:sp>
        <p:nvSpPr>
          <p:cNvPr id="22" name="テキスト ボックス 21"/>
          <p:cNvSpPr txBox="1"/>
          <p:nvPr/>
        </p:nvSpPr>
        <p:spPr>
          <a:xfrm>
            <a:off x="400561" y="1484784"/>
            <a:ext cx="8101898" cy="1077218"/>
          </a:xfrm>
          <a:prstGeom prst="rect">
            <a:avLst/>
          </a:prstGeom>
          <a:noFill/>
        </p:spPr>
        <p:txBody>
          <a:bodyPr wrap="none" rtlCol="0">
            <a:spAutoFit/>
          </a:bodyPr>
          <a:lstStyle/>
          <a:p>
            <a:r>
              <a:rPr lang="ja-JP" altLang="en-US" sz="3200" dirty="0">
                <a:latin typeface="+mn-ea"/>
                <a:ea typeface="+mn-ea"/>
              </a:rPr>
              <a:t>したがって，多段階反応の全体の速さは，</a:t>
            </a:r>
            <a:r>
              <a:rPr lang="ja-JP" altLang="en-US" sz="3200" dirty="0">
                <a:solidFill>
                  <a:srgbClr val="FF0000"/>
                </a:solidFill>
                <a:latin typeface="+mn-ea"/>
                <a:ea typeface="+mn-ea"/>
              </a:rPr>
              <a:t>最も</a:t>
            </a:r>
            <a:endParaRPr lang="en-US" altLang="ja-JP" sz="3200" dirty="0">
              <a:solidFill>
                <a:srgbClr val="FF0000"/>
              </a:solidFill>
              <a:latin typeface="+mn-ea"/>
              <a:ea typeface="+mn-ea"/>
            </a:endParaRPr>
          </a:p>
          <a:p>
            <a:r>
              <a:rPr lang="ja-JP" altLang="en-US" sz="3200" dirty="0">
                <a:solidFill>
                  <a:srgbClr val="FF0000"/>
                </a:solidFill>
                <a:latin typeface="+mn-ea"/>
                <a:ea typeface="+mn-ea"/>
              </a:rPr>
              <a:t>遅い素反応の段階で決まる</a:t>
            </a:r>
            <a:endParaRPr kumimoji="1" lang="ja-JP" altLang="en-US" sz="3200" dirty="0">
              <a:solidFill>
                <a:srgbClr val="FF0000"/>
              </a:solidFill>
              <a:latin typeface="+mn-ea"/>
              <a:ea typeface="+mn-ea"/>
            </a:endParaRPr>
          </a:p>
        </p:txBody>
      </p:sp>
      <p:sp>
        <p:nvSpPr>
          <p:cNvPr id="23" name="テキスト ボックス 22"/>
          <p:cNvSpPr txBox="1"/>
          <p:nvPr/>
        </p:nvSpPr>
        <p:spPr>
          <a:xfrm>
            <a:off x="1741272" y="5374957"/>
            <a:ext cx="3913251" cy="646331"/>
          </a:xfrm>
          <a:prstGeom prst="rect">
            <a:avLst/>
          </a:prstGeom>
          <a:noFill/>
        </p:spPr>
        <p:txBody>
          <a:bodyPr wrap="none" rtlCol="0">
            <a:spAutoFit/>
          </a:bodyPr>
          <a:lstStyle/>
          <a:p>
            <a:r>
              <a:rPr lang="en-US" altLang="ja-JP" sz="3600" dirty="0">
                <a:latin typeface="+mn-ea"/>
                <a:ea typeface="+mn-ea"/>
              </a:rPr>
              <a:t>2N</a:t>
            </a:r>
            <a:r>
              <a:rPr lang="en-US" altLang="ja-JP" sz="3600" baseline="-25000" dirty="0">
                <a:latin typeface="+mn-ea"/>
                <a:ea typeface="+mn-ea"/>
              </a:rPr>
              <a:t>2</a:t>
            </a:r>
            <a:r>
              <a:rPr lang="en-US" altLang="ja-JP" sz="3600" dirty="0">
                <a:latin typeface="+mn-ea"/>
                <a:ea typeface="+mn-ea"/>
              </a:rPr>
              <a:t>O</a:t>
            </a:r>
            <a:r>
              <a:rPr lang="en-US" altLang="ja-JP" sz="3600" baseline="-25000" dirty="0">
                <a:latin typeface="+mn-ea"/>
                <a:ea typeface="+mn-ea"/>
              </a:rPr>
              <a:t>5</a:t>
            </a:r>
            <a:r>
              <a:rPr lang="en-US" altLang="ja-JP" sz="3600" dirty="0">
                <a:latin typeface="+mn-ea"/>
                <a:ea typeface="+mn-ea"/>
              </a:rPr>
              <a:t>→2N</a:t>
            </a:r>
            <a:r>
              <a:rPr lang="en-US" altLang="ja-JP" sz="3600" baseline="-25000" dirty="0">
                <a:latin typeface="+mn-ea"/>
                <a:ea typeface="+mn-ea"/>
              </a:rPr>
              <a:t>2</a:t>
            </a:r>
            <a:r>
              <a:rPr lang="en-US" altLang="ja-JP" sz="3600" dirty="0">
                <a:latin typeface="+mn-ea"/>
                <a:ea typeface="+mn-ea"/>
              </a:rPr>
              <a:t>O</a:t>
            </a:r>
            <a:r>
              <a:rPr lang="en-US" altLang="ja-JP" sz="3600" baseline="-25000" dirty="0">
                <a:latin typeface="+mn-ea"/>
                <a:ea typeface="+mn-ea"/>
              </a:rPr>
              <a:t>4</a:t>
            </a:r>
            <a:r>
              <a:rPr lang="ja-JP" altLang="en-US" sz="3600" dirty="0">
                <a:latin typeface="+mn-ea"/>
                <a:ea typeface="+mn-ea"/>
              </a:rPr>
              <a:t>＋</a:t>
            </a:r>
            <a:r>
              <a:rPr lang="en-US" altLang="ja-JP" sz="3600" dirty="0">
                <a:latin typeface="+mn-ea"/>
                <a:ea typeface="+mn-ea"/>
              </a:rPr>
              <a:t>O</a:t>
            </a:r>
            <a:r>
              <a:rPr lang="en-US" altLang="ja-JP" sz="3600" baseline="-25000" dirty="0">
                <a:latin typeface="+mn-ea"/>
                <a:ea typeface="+mn-ea"/>
              </a:rPr>
              <a:t>2</a:t>
            </a:r>
            <a:endParaRPr kumimoji="1" lang="ja-JP" altLang="en-US" sz="3600" baseline="-25000" dirty="0">
              <a:latin typeface="+mn-ea"/>
              <a:ea typeface="+mn-ea"/>
            </a:endParaRPr>
          </a:p>
        </p:txBody>
      </p:sp>
      <p:sp>
        <p:nvSpPr>
          <p:cNvPr id="24" name="テキスト ボックス 23"/>
          <p:cNvSpPr txBox="1"/>
          <p:nvPr/>
        </p:nvSpPr>
        <p:spPr>
          <a:xfrm>
            <a:off x="5552236" y="5374957"/>
            <a:ext cx="1390124" cy="646331"/>
          </a:xfrm>
          <a:prstGeom prst="rect">
            <a:avLst/>
          </a:prstGeom>
          <a:noFill/>
        </p:spPr>
        <p:txBody>
          <a:bodyPr wrap="none" rtlCol="0">
            <a:spAutoFit/>
          </a:bodyPr>
          <a:lstStyle/>
          <a:p>
            <a:r>
              <a:rPr lang="en-US" altLang="ja-JP" sz="3600" dirty="0">
                <a:latin typeface="+mn-ea"/>
                <a:ea typeface="+mn-ea"/>
              </a:rPr>
              <a:t>…(</a:t>
            </a:r>
            <a:r>
              <a:rPr kumimoji="1" lang="en-US" altLang="ja-JP" sz="3600" dirty="0">
                <a:latin typeface="+mn-ea"/>
                <a:ea typeface="+mn-ea"/>
              </a:rPr>
              <a:t>Ⅰ)</a:t>
            </a:r>
            <a:endParaRPr kumimoji="1" lang="ja-JP" altLang="en-US" sz="3600" dirty="0">
              <a:latin typeface="+mn-ea"/>
              <a:ea typeface="+mn-ea"/>
            </a:endParaRPr>
          </a:p>
        </p:txBody>
      </p:sp>
      <p:sp>
        <p:nvSpPr>
          <p:cNvPr id="26" name="スライド番号プレースホルダー 1">
            <a:extLst>
              <a:ext uri="{FF2B5EF4-FFF2-40B4-BE49-F238E27FC236}">
                <a16:creationId xmlns:a16="http://schemas.microsoft.com/office/drawing/2014/main" id="{A2CAB8E6-36FC-444C-9466-EF2129FB631F}"/>
              </a:ext>
            </a:extLst>
          </p:cNvPr>
          <p:cNvSpPr>
            <a:spLocks noGrp="1"/>
          </p:cNvSpPr>
          <p:nvPr>
            <p:ph type="sldNum" sz="quarter" idx="10"/>
          </p:nvPr>
        </p:nvSpPr>
        <p:spPr>
          <a:xfrm>
            <a:off x="8271024" y="6524628"/>
            <a:ext cx="477440" cy="288925"/>
          </a:xfrm>
        </p:spPr>
        <p:txBody>
          <a:bodyPr/>
          <a:lstStyle/>
          <a:p>
            <a:fld id="{814E8DFD-3C92-42AC-A846-3D6C3AFD6E64}" type="slidenum">
              <a:rPr lang="ja-JP" altLang="en-US" smtClean="0">
                <a:latin typeface="+mn-ea"/>
                <a:ea typeface="+mn-ea"/>
              </a:rPr>
              <a:pPr/>
              <a:t>24</a:t>
            </a:fld>
            <a:endParaRPr lang="ja-JP" altLang="en-US" dirty="0">
              <a:latin typeface="+mn-ea"/>
              <a:ea typeface="+mn-ea"/>
            </a:endParaRPr>
          </a:p>
        </p:txBody>
      </p:sp>
      <p:sp>
        <p:nvSpPr>
          <p:cNvPr id="19" name="テキスト ボックス 4">
            <a:extLst>
              <a:ext uri="{FF2B5EF4-FFF2-40B4-BE49-F238E27FC236}">
                <a16:creationId xmlns:a16="http://schemas.microsoft.com/office/drawing/2014/main" id="{24EA562B-F40E-4E05-A73B-80D2704C8AA5}"/>
              </a:ext>
            </a:extLst>
          </p:cNvPr>
          <p:cNvSpPr txBox="1">
            <a:spLocks noChangeArrowheads="1"/>
          </p:cNvSpPr>
          <p:nvPr/>
        </p:nvSpPr>
        <p:spPr bwMode="auto">
          <a:xfrm>
            <a:off x="407987" y="777875"/>
            <a:ext cx="2795861" cy="584775"/>
          </a:xfrm>
          <a:prstGeom prst="rect">
            <a:avLst/>
          </a:prstGeom>
          <a:solidFill>
            <a:srgbClr val="FCF9ED"/>
          </a:solidFill>
          <a:ln>
            <a:noFill/>
          </a:ln>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009900"/>
                </a:solidFill>
                <a:latin typeface="+mn-ea"/>
                <a:ea typeface="+mn-ea"/>
              </a:rPr>
              <a:t> </a:t>
            </a:r>
            <a:r>
              <a:rPr lang="ja-JP" altLang="en-US" sz="3200" b="1" dirty="0">
                <a:solidFill>
                  <a:srgbClr val="00B050"/>
                </a:solidFill>
                <a:latin typeface="+mn-ea"/>
              </a:rPr>
              <a:t>●</a:t>
            </a:r>
            <a:r>
              <a:rPr lang="ja-JP" altLang="en-US" sz="3200" b="1" dirty="0">
                <a:latin typeface="+mn-ea"/>
                <a:ea typeface="+mn-ea"/>
              </a:rPr>
              <a:t>多段階反応</a:t>
            </a:r>
          </a:p>
        </p:txBody>
      </p:sp>
    </p:spTree>
    <p:extLst>
      <p:ext uri="{BB962C8B-B14F-4D97-AF65-F5344CB8AC3E}">
        <p14:creationId xmlns:p14="http://schemas.microsoft.com/office/powerpoint/2010/main" val="1563131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6" grpId="0"/>
      <p:bldP spid="21" grpId="0"/>
      <p:bldP spid="23" grpId="0"/>
      <p:bldP spid="2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F07E9881-945B-4326-93BC-13333E902651}"/>
              </a:ext>
            </a:extLst>
          </p:cNvPr>
          <p:cNvSpPr/>
          <p:nvPr/>
        </p:nvSpPr>
        <p:spPr bwMode="auto">
          <a:xfrm>
            <a:off x="192088" y="1017588"/>
            <a:ext cx="8772525" cy="5291732"/>
          </a:xfrm>
          <a:prstGeom prst="rect">
            <a:avLst/>
          </a:prstGeom>
          <a:noFill/>
          <a:ln w="28575">
            <a:solidFill>
              <a:srgbClr val="00B05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grpSp>
        <p:nvGrpSpPr>
          <p:cNvPr id="14" name="グループ化 7">
            <a:extLst>
              <a:ext uri="{FF2B5EF4-FFF2-40B4-BE49-F238E27FC236}">
                <a16:creationId xmlns:a16="http://schemas.microsoft.com/office/drawing/2014/main" id="{43E0FEC7-6EF5-4B9C-BC69-6C50E360CBB9}"/>
              </a:ext>
            </a:extLst>
          </p:cNvPr>
          <p:cNvGrpSpPr>
            <a:grpSpLocks/>
          </p:cNvGrpSpPr>
          <p:nvPr/>
        </p:nvGrpSpPr>
        <p:grpSpPr bwMode="auto">
          <a:xfrm>
            <a:off x="8094663" y="765175"/>
            <a:ext cx="1014412" cy="506413"/>
            <a:chOff x="2579488" y="5363153"/>
            <a:chExt cx="1013693" cy="461665"/>
          </a:xfrm>
        </p:grpSpPr>
        <p:grpSp>
          <p:nvGrpSpPr>
            <p:cNvPr id="15" name="グループ化 6">
              <a:extLst>
                <a:ext uri="{FF2B5EF4-FFF2-40B4-BE49-F238E27FC236}">
                  <a16:creationId xmlns:a16="http://schemas.microsoft.com/office/drawing/2014/main" id="{9176103C-B43C-454F-8A41-8B0BCC955CF7}"/>
                </a:ext>
              </a:extLst>
            </p:cNvPr>
            <p:cNvGrpSpPr>
              <a:grpSpLocks/>
            </p:cNvGrpSpPr>
            <p:nvPr/>
          </p:nvGrpSpPr>
          <p:grpSpPr bwMode="auto">
            <a:xfrm>
              <a:off x="2706890" y="5367772"/>
              <a:ext cx="758888" cy="457046"/>
              <a:chOff x="2744824" y="5367772"/>
              <a:chExt cx="758888" cy="457046"/>
            </a:xfrm>
          </p:grpSpPr>
          <p:sp>
            <p:nvSpPr>
              <p:cNvPr id="17" name="円/楕円 24">
                <a:extLst>
                  <a:ext uri="{FF2B5EF4-FFF2-40B4-BE49-F238E27FC236}">
                    <a16:creationId xmlns:a16="http://schemas.microsoft.com/office/drawing/2014/main" id="{B2997072-8908-4320-A2A5-C3B17E98D465}"/>
                  </a:ext>
                </a:extLst>
              </p:cNvPr>
              <p:cNvSpPr/>
              <p:nvPr/>
            </p:nvSpPr>
            <p:spPr>
              <a:xfrm>
                <a:off x="3047330" y="5367495"/>
                <a:ext cx="456876" cy="457323"/>
              </a:xfrm>
              <a:prstGeom prst="ellipse">
                <a:avLst/>
              </a:prstGeom>
              <a:gradFill>
                <a:gsLst>
                  <a:gs pos="0">
                    <a:srgbClr val="009900"/>
                  </a:gs>
                  <a:gs pos="100000">
                    <a:srgbClr val="359B5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sp>
            <p:nvSpPr>
              <p:cNvPr id="18" name="円/楕円 25">
                <a:extLst>
                  <a:ext uri="{FF2B5EF4-FFF2-40B4-BE49-F238E27FC236}">
                    <a16:creationId xmlns:a16="http://schemas.microsoft.com/office/drawing/2014/main" id="{1D5F8465-B615-4783-997B-1C27B8DDC099}"/>
                  </a:ext>
                </a:extLst>
              </p:cNvPr>
              <p:cNvSpPr/>
              <p:nvPr/>
            </p:nvSpPr>
            <p:spPr>
              <a:xfrm>
                <a:off x="2693568" y="5367495"/>
                <a:ext cx="507640" cy="457323"/>
              </a:xfrm>
              <a:prstGeom prst="ellipse">
                <a:avLst/>
              </a:prstGeom>
              <a:gradFill>
                <a:gsLst>
                  <a:gs pos="0">
                    <a:srgbClr val="009900"/>
                  </a:gs>
                  <a:gs pos="100000">
                    <a:srgbClr val="359B5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grpSp>
        <p:sp>
          <p:nvSpPr>
            <p:cNvPr id="16" name="テキスト ボックス 3">
              <a:extLst>
                <a:ext uri="{FF2B5EF4-FFF2-40B4-BE49-F238E27FC236}">
                  <a16:creationId xmlns:a16="http://schemas.microsoft.com/office/drawing/2014/main" id="{B3CD2936-B05D-4614-902B-DCE1AEBE329B}"/>
                </a:ext>
              </a:extLst>
            </p:cNvPr>
            <p:cNvSpPr txBox="1">
              <a:spLocks noChangeArrowheads="1"/>
            </p:cNvSpPr>
            <p:nvPr/>
          </p:nvSpPr>
          <p:spPr bwMode="auto">
            <a:xfrm>
              <a:off x="2579488" y="5363153"/>
              <a:ext cx="1013693" cy="420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algn="ctr" eaLnBrk="1" hangingPunct="1"/>
              <a:r>
                <a:rPr lang="ja-JP" altLang="en-US" sz="2400" b="1" dirty="0">
                  <a:solidFill>
                    <a:schemeClr val="bg1"/>
                  </a:solidFill>
                  <a:latin typeface="+mn-ea"/>
                  <a:ea typeface="+mn-ea"/>
                </a:rPr>
                <a:t>発展</a:t>
              </a:r>
              <a:endParaRPr lang="ja-JP" altLang="en-US" sz="2400" b="1" baseline="-25000" dirty="0">
                <a:solidFill>
                  <a:schemeClr val="bg1"/>
                </a:solidFill>
                <a:latin typeface="+mn-ea"/>
                <a:ea typeface="+mn-ea"/>
              </a:endParaRPr>
            </a:p>
          </p:txBody>
        </p:sp>
      </p:grpSp>
      <p:sp>
        <p:nvSpPr>
          <p:cNvPr id="12" name="テキスト ボックス 4"/>
          <p:cNvSpPr txBox="1">
            <a:spLocks noChangeArrowheads="1"/>
          </p:cNvSpPr>
          <p:nvPr/>
        </p:nvSpPr>
        <p:spPr bwMode="auto">
          <a:xfrm>
            <a:off x="324096" y="1316917"/>
            <a:ext cx="864039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00B050"/>
                </a:solidFill>
                <a:latin typeface="+mn-ea"/>
                <a:ea typeface="+mn-ea"/>
              </a:rPr>
              <a:t>○</a:t>
            </a:r>
            <a:r>
              <a:rPr lang="ja-JP" altLang="en-US" sz="3200" dirty="0">
                <a:latin typeface="+mn-ea"/>
                <a:ea typeface="+mn-ea"/>
              </a:rPr>
              <a:t>気体</a:t>
            </a:r>
            <a:r>
              <a:rPr lang="en-US" altLang="ja-JP" sz="3600" dirty="0">
                <a:latin typeface="+mn-ea"/>
                <a:ea typeface="+mn-ea"/>
              </a:rPr>
              <a:t>H</a:t>
            </a:r>
            <a:r>
              <a:rPr lang="en-US" altLang="ja-JP" sz="3600" baseline="-25000" dirty="0">
                <a:latin typeface="+mn-ea"/>
                <a:ea typeface="+mn-ea"/>
              </a:rPr>
              <a:t>2</a:t>
            </a:r>
            <a:r>
              <a:rPr lang="ja-JP" altLang="en-US" sz="3200" dirty="0">
                <a:latin typeface="+mn-ea"/>
                <a:ea typeface="+mn-ea"/>
              </a:rPr>
              <a:t>と気体</a:t>
            </a:r>
            <a:r>
              <a:rPr lang="en-US" altLang="ja-JP" sz="3600" dirty="0">
                <a:latin typeface="+mn-ea"/>
                <a:ea typeface="+mn-ea"/>
              </a:rPr>
              <a:t>I</a:t>
            </a:r>
            <a:r>
              <a:rPr lang="en-US" altLang="ja-JP" sz="3600" baseline="-25000" dirty="0">
                <a:latin typeface="+mn-ea"/>
                <a:ea typeface="+mn-ea"/>
              </a:rPr>
              <a:t>2</a:t>
            </a:r>
            <a:r>
              <a:rPr lang="ja-JP" altLang="en-US" sz="3200" dirty="0">
                <a:latin typeface="+mn-ea"/>
                <a:ea typeface="+mn-ea"/>
              </a:rPr>
              <a:t>からヨウ化水素</a:t>
            </a:r>
            <a:r>
              <a:rPr lang="en-US" altLang="ja-JP" sz="3600" dirty="0">
                <a:latin typeface="+mn-ea"/>
                <a:ea typeface="+mn-ea"/>
              </a:rPr>
              <a:t>HI</a:t>
            </a:r>
            <a:r>
              <a:rPr lang="ja-JP" altLang="en-US" sz="3200" dirty="0">
                <a:latin typeface="+mn-ea"/>
                <a:ea typeface="+mn-ea"/>
              </a:rPr>
              <a:t>の生成反応</a:t>
            </a:r>
            <a:endParaRPr lang="en-US" altLang="ja-JP" sz="3200" b="1" dirty="0">
              <a:latin typeface="+mn-ea"/>
              <a:ea typeface="+mn-ea"/>
            </a:endParaRPr>
          </a:p>
        </p:txBody>
      </p:sp>
      <p:sp>
        <p:nvSpPr>
          <p:cNvPr id="20" name="テキスト ボックス 4"/>
          <p:cNvSpPr txBox="1">
            <a:spLocks noChangeArrowheads="1"/>
          </p:cNvSpPr>
          <p:nvPr/>
        </p:nvSpPr>
        <p:spPr bwMode="auto">
          <a:xfrm>
            <a:off x="323527" y="2018613"/>
            <a:ext cx="865854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水素とヨウ素からヨウ化水素ができる化学反応式は次式で示される</a:t>
            </a:r>
            <a:endParaRPr lang="en-US" altLang="ja-JP" sz="3200" dirty="0">
              <a:latin typeface="+mn-ea"/>
              <a:ea typeface="+mn-ea"/>
            </a:endParaRPr>
          </a:p>
        </p:txBody>
      </p:sp>
      <p:sp>
        <p:nvSpPr>
          <p:cNvPr id="24" name="テキスト ボックス 23"/>
          <p:cNvSpPr txBox="1"/>
          <p:nvPr/>
        </p:nvSpPr>
        <p:spPr>
          <a:xfrm>
            <a:off x="407987" y="3671588"/>
            <a:ext cx="8632491" cy="1077218"/>
          </a:xfrm>
          <a:prstGeom prst="rect">
            <a:avLst/>
          </a:prstGeom>
          <a:noFill/>
        </p:spPr>
        <p:txBody>
          <a:bodyPr wrap="none" rtlCol="0">
            <a:spAutoFit/>
          </a:bodyPr>
          <a:lstStyle/>
          <a:p>
            <a:r>
              <a:rPr lang="en-US" altLang="ja-JP" sz="3200" dirty="0">
                <a:latin typeface="+mn-ea"/>
                <a:ea typeface="+mn-ea"/>
              </a:rPr>
              <a:t>(Ⅱ)</a:t>
            </a:r>
            <a:r>
              <a:rPr lang="ja-JP" altLang="en-US" sz="3200" dirty="0">
                <a:latin typeface="+mn-ea"/>
                <a:ea typeface="+mn-ea"/>
              </a:rPr>
              <a:t>の反応についても，次の⑤と⑥の素反応から</a:t>
            </a:r>
            <a:endParaRPr lang="en-US" altLang="ja-JP" sz="3200" dirty="0">
              <a:latin typeface="+mn-ea"/>
              <a:ea typeface="+mn-ea"/>
            </a:endParaRPr>
          </a:p>
          <a:p>
            <a:r>
              <a:rPr lang="ja-JP" altLang="en-US" sz="3200" dirty="0">
                <a:latin typeface="+mn-ea"/>
                <a:ea typeface="+mn-ea"/>
              </a:rPr>
              <a:t>なる多段階反応であると考えられる</a:t>
            </a:r>
            <a:endParaRPr lang="en-US" altLang="ja-JP" sz="3200" dirty="0">
              <a:solidFill>
                <a:srgbClr val="FF0000"/>
              </a:solidFill>
              <a:latin typeface="+mn-ea"/>
              <a:ea typeface="+mn-ea"/>
            </a:endParaRPr>
          </a:p>
        </p:txBody>
      </p:sp>
      <p:sp>
        <p:nvSpPr>
          <p:cNvPr id="2" name="テキスト ボックス 1"/>
          <p:cNvSpPr txBox="1"/>
          <p:nvPr/>
        </p:nvSpPr>
        <p:spPr>
          <a:xfrm>
            <a:off x="2843808" y="2954717"/>
            <a:ext cx="2467342" cy="646331"/>
          </a:xfrm>
          <a:prstGeom prst="rect">
            <a:avLst/>
          </a:prstGeom>
          <a:noFill/>
        </p:spPr>
        <p:txBody>
          <a:bodyPr wrap="none" rtlCol="0">
            <a:spAutoFit/>
          </a:bodyPr>
          <a:lstStyle/>
          <a:p>
            <a:r>
              <a:rPr lang="en-US" altLang="ja-JP" sz="3600" dirty="0">
                <a:latin typeface="+mn-ea"/>
                <a:ea typeface="+mn-ea"/>
              </a:rPr>
              <a:t>H</a:t>
            </a:r>
            <a:r>
              <a:rPr lang="en-US" altLang="ja-JP" sz="3600" baseline="-25000" dirty="0">
                <a:latin typeface="+mn-ea"/>
                <a:ea typeface="+mn-ea"/>
              </a:rPr>
              <a:t>2</a:t>
            </a:r>
            <a:r>
              <a:rPr lang="ja-JP" altLang="en-US" sz="3600" dirty="0">
                <a:latin typeface="+mn-ea"/>
                <a:ea typeface="+mn-ea"/>
              </a:rPr>
              <a:t>＋</a:t>
            </a:r>
            <a:r>
              <a:rPr lang="en-US" altLang="ja-JP" sz="3600" dirty="0">
                <a:latin typeface="+mn-ea"/>
                <a:ea typeface="+mn-ea"/>
              </a:rPr>
              <a:t>I</a:t>
            </a:r>
            <a:r>
              <a:rPr lang="en-US" altLang="ja-JP" sz="3600" baseline="-25000" dirty="0">
                <a:latin typeface="+mn-ea"/>
                <a:ea typeface="+mn-ea"/>
              </a:rPr>
              <a:t>2</a:t>
            </a:r>
            <a:r>
              <a:rPr lang="en-US" altLang="ja-JP" sz="3600" dirty="0">
                <a:latin typeface="+mn-ea"/>
                <a:ea typeface="+mn-ea"/>
              </a:rPr>
              <a:t>→2HI</a:t>
            </a:r>
            <a:endParaRPr kumimoji="1" lang="ja-JP" altLang="en-US" sz="3600" baseline="-25000" dirty="0">
              <a:latin typeface="+mn-ea"/>
              <a:ea typeface="+mn-ea"/>
            </a:endParaRPr>
          </a:p>
        </p:txBody>
      </p:sp>
      <p:sp>
        <p:nvSpPr>
          <p:cNvPr id="22" name="テキスト ボックス 21"/>
          <p:cNvSpPr txBox="1"/>
          <p:nvPr/>
        </p:nvSpPr>
        <p:spPr>
          <a:xfrm>
            <a:off x="5249638" y="2954717"/>
            <a:ext cx="1390124" cy="646331"/>
          </a:xfrm>
          <a:prstGeom prst="rect">
            <a:avLst/>
          </a:prstGeom>
          <a:noFill/>
        </p:spPr>
        <p:txBody>
          <a:bodyPr wrap="none" rtlCol="0">
            <a:spAutoFit/>
          </a:bodyPr>
          <a:lstStyle/>
          <a:p>
            <a:r>
              <a:rPr lang="en-US" altLang="ja-JP" sz="3600" dirty="0">
                <a:latin typeface="+mn-ea"/>
                <a:ea typeface="+mn-ea"/>
              </a:rPr>
              <a:t>…(Ⅱ)</a:t>
            </a:r>
            <a:endParaRPr kumimoji="1" lang="ja-JP" altLang="en-US" sz="3600" dirty="0">
              <a:latin typeface="+mn-ea"/>
              <a:ea typeface="+mn-ea"/>
            </a:endParaRPr>
          </a:p>
        </p:txBody>
      </p:sp>
      <p:sp>
        <p:nvSpPr>
          <p:cNvPr id="3" name="テキスト ボックス 2"/>
          <p:cNvSpPr txBox="1"/>
          <p:nvPr/>
        </p:nvSpPr>
        <p:spPr>
          <a:xfrm>
            <a:off x="467544" y="4698980"/>
            <a:ext cx="6985965" cy="646331"/>
          </a:xfrm>
          <a:prstGeom prst="rect">
            <a:avLst/>
          </a:prstGeom>
          <a:noFill/>
        </p:spPr>
        <p:txBody>
          <a:bodyPr wrap="square" rtlCol="0">
            <a:spAutoFit/>
          </a:bodyPr>
          <a:lstStyle/>
          <a:p>
            <a:r>
              <a:rPr lang="ja-JP" altLang="en-US" sz="2800" b="1" dirty="0">
                <a:latin typeface="+mn-ea"/>
                <a:ea typeface="+mn-ea"/>
              </a:rPr>
              <a:t>（ヨウ素の解離）</a:t>
            </a:r>
            <a:r>
              <a:rPr lang="ja-JP" altLang="en-US" sz="3200" dirty="0">
                <a:latin typeface="+mn-ea"/>
                <a:ea typeface="+mn-ea"/>
              </a:rPr>
              <a:t>　　　　　　　　　</a:t>
            </a:r>
            <a:r>
              <a:rPr lang="en-US" altLang="ja-JP" sz="3600" dirty="0">
                <a:latin typeface="+mn-ea"/>
                <a:ea typeface="+mn-ea"/>
              </a:rPr>
              <a:t>I</a:t>
            </a:r>
            <a:r>
              <a:rPr lang="en-US" altLang="ja-JP" sz="3600" baseline="-25000" dirty="0">
                <a:latin typeface="+mn-ea"/>
                <a:ea typeface="+mn-ea"/>
              </a:rPr>
              <a:t>2</a:t>
            </a:r>
            <a:r>
              <a:rPr lang="ja-JP" altLang="en-US" sz="3600" dirty="0">
                <a:latin typeface="+mn-ea"/>
                <a:ea typeface="+mn-ea"/>
              </a:rPr>
              <a:t> </a:t>
            </a:r>
            <a:r>
              <a:rPr lang="en-US" altLang="ja-JP" sz="3600" dirty="0">
                <a:latin typeface="+mn-ea"/>
                <a:ea typeface="+mn-ea"/>
              </a:rPr>
              <a:t>⇄ 2I</a:t>
            </a:r>
            <a:endParaRPr kumimoji="1" lang="ja-JP" altLang="en-US" sz="3600" dirty="0">
              <a:latin typeface="+mn-ea"/>
              <a:ea typeface="+mn-ea"/>
            </a:endParaRPr>
          </a:p>
        </p:txBody>
      </p:sp>
      <p:sp>
        <p:nvSpPr>
          <p:cNvPr id="23" name="テキスト ボックス 22"/>
          <p:cNvSpPr txBox="1"/>
          <p:nvPr/>
        </p:nvSpPr>
        <p:spPr>
          <a:xfrm>
            <a:off x="7707326" y="4729757"/>
            <a:ext cx="1005403" cy="584775"/>
          </a:xfrm>
          <a:prstGeom prst="rect">
            <a:avLst/>
          </a:prstGeom>
          <a:noFill/>
        </p:spPr>
        <p:txBody>
          <a:bodyPr wrap="none" rtlCol="0">
            <a:spAutoFit/>
          </a:bodyPr>
          <a:lstStyle/>
          <a:p>
            <a:r>
              <a:rPr lang="en-US" altLang="ja-JP" sz="3200" dirty="0">
                <a:latin typeface="+mn-ea"/>
                <a:ea typeface="+mn-ea"/>
              </a:rPr>
              <a:t>…</a:t>
            </a:r>
            <a:r>
              <a:rPr lang="ja-JP" altLang="en-US" sz="3200" dirty="0">
                <a:latin typeface="+mn-ea"/>
                <a:ea typeface="+mn-ea"/>
              </a:rPr>
              <a:t>⑤</a:t>
            </a:r>
            <a:endParaRPr kumimoji="1" lang="ja-JP" altLang="en-US" sz="3200" dirty="0">
              <a:latin typeface="+mn-ea"/>
              <a:ea typeface="+mn-ea"/>
            </a:endParaRPr>
          </a:p>
        </p:txBody>
      </p:sp>
      <p:sp>
        <p:nvSpPr>
          <p:cNvPr id="4" name="テキスト ボックス 3"/>
          <p:cNvSpPr txBox="1"/>
          <p:nvPr/>
        </p:nvSpPr>
        <p:spPr>
          <a:xfrm>
            <a:off x="468733" y="5331524"/>
            <a:ext cx="7359707" cy="646331"/>
          </a:xfrm>
          <a:prstGeom prst="rect">
            <a:avLst/>
          </a:prstGeom>
          <a:noFill/>
        </p:spPr>
        <p:txBody>
          <a:bodyPr wrap="none" rtlCol="0">
            <a:spAutoFit/>
          </a:bodyPr>
          <a:lstStyle/>
          <a:p>
            <a:r>
              <a:rPr lang="ja-JP" altLang="en-US" sz="2800" b="1" dirty="0">
                <a:latin typeface="+mn-ea"/>
                <a:ea typeface="+mn-ea"/>
              </a:rPr>
              <a:t>（解離したヨウ素</a:t>
            </a:r>
            <a:r>
              <a:rPr lang="en-US" altLang="ja-JP" sz="3200" b="1" dirty="0">
                <a:latin typeface="+mn-ea"/>
                <a:ea typeface="+mn-ea"/>
              </a:rPr>
              <a:t>I</a:t>
            </a:r>
            <a:r>
              <a:rPr lang="ja-JP" altLang="en-US" sz="2800" b="1" dirty="0">
                <a:latin typeface="+mn-ea"/>
                <a:ea typeface="+mn-ea"/>
              </a:rPr>
              <a:t>と水素の反応）</a:t>
            </a:r>
            <a:r>
              <a:rPr lang="en-US" altLang="ja-JP" sz="3600" dirty="0">
                <a:latin typeface="+mn-ea"/>
                <a:ea typeface="+mn-ea"/>
              </a:rPr>
              <a:t>2I</a:t>
            </a:r>
            <a:r>
              <a:rPr lang="ja-JP" altLang="en-US" sz="3600" dirty="0">
                <a:latin typeface="+mn-ea"/>
                <a:ea typeface="+mn-ea"/>
              </a:rPr>
              <a:t>＋</a:t>
            </a:r>
            <a:r>
              <a:rPr lang="en-US" altLang="ja-JP" sz="3600" dirty="0">
                <a:latin typeface="+mn-ea"/>
                <a:ea typeface="+mn-ea"/>
              </a:rPr>
              <a:t>H</a:t>
            </a:r>
            <a:r>
              <a:rPr lang="en-US" altLang="ja-JP" sz="3600" baseline="-25000" dirty="0">
                <a:latin typeface="+mn-ea"/>
                <a:ea typeface="+mn-ea"/>
              </a:rPr>
              <a:t>2</a:t>
            </a:r>
            <a:r>
              <a:rPr lang="en-US" altLang="ja-JP" sz="3600" dirty="0">
                <a:latin typeface="+mn-ea"/>
                <a:ea typeface="+mn-ea"/>
              </a:rPr>
              <a:t>→2HI</a:t>
            </a:r>
            <a:endParaRPr kumimoji="1" lang="ja-JP" altLang="en-US" sz="2800" dirty="0">
              <a:latin typeface="+mn-ea"/>
              <a:ea typeface="+mn-ea"/>
            </a:endParaRPr>
          </a:p>
        </p:txBody>
      </p:sp>
      <p:sp>
        <p:nvSpPr>
          <p:cNvPr id="25" name="テキスト ボックス 24"/>
          <p:cNvSpPr txBox="1"/>
          <p:nvPr/>
        </p:nvSpPr>
        <p:spPr>
          <a:xfrm>
            <a:off x="7707325" y="5372940"/>
            <a:ext cx="1005403" cy="584775"/>
          </a:xfrm>
          <a:prstGeom prst="rect">
            <a:avLst/>
          </a:prstGeom>
          <a:noFill/>
        </p:spPr>
        <p:txBody>
          <a:bodyPr wrap="none" rtlCol="0">
            <a:spAutoFit/>
          </a:bodyPr>
          <a:lstStyle/>
          <a:p>
            <a:r>
              <a:rPr lang="en-US" altLang="ja-JP" sz="3200" dirty="0">
                <a:latin typeface="+mn-ea"/>
                <a:ea typeface="+mn-ea"/>
              </a:rPr>
              <a:t>…</a:t>
            </a:r>
            <a:r>
              <a:rPr lang="ja-JP" altLang="en-US" sz="3200" dirty="0">
                <a:latin typeface="+mn-ea"/>
                <a:ea typeface="+mn-ea"/>
              </a:rPr>
              <a:t>⑥</a:t>
            </a:r>
            <a:endParaRPr kumimoji="1" lang="ja-JP" altLang="en-US" sz="3200" dirty="0">
              <a:latin typeface="+mn-ea"/>
              <a:ea typeface="+mn-ea"/>
            </a:endParaRPr>
          </a:p>
        </p:txBody>
      </p:sp>
      <p:sp>
        <p:nvSpPr>
          <p:cNvPr id="26" name="スライド番号プレースホルダー 1">
            <a:extLst>
              <a:ext uri="{FF2B5EF4-FFF2-40B4-BE49-F238E27FC236}">
                <a16:creationId xmlns:a16="http://schemas.microsoft.com/office/drawing/2014/main" id="{55479178-05DA-4934-A973-79992A4C5988}"/>
              </a:ext>
            </a:extLst>
          </p:cNvPr>
          <p:cNvSpPr>
            <a:spLocks noGrp="1"/>
          </p:cNvSpPr>
          <p:nvPr>
            <p:ph type="sldNum" sz="quarter" idx="10"/>
          </p:nvPr>
        </p:nvSpPr>
        <p:spPr>
          <a:xfrm>
            <a:off x="8271024" y="6524628"/>
            <a:ext cx="477440" cy="288925"/>
          </a:xfrm>
        </p:spPr>
        <p:txBody>
          <a:bodyPr/>
          <a:lstStyle/>
          <a:p>
            <a:fld id="{814E8DFD-3C92-42AC-A846-3D6C3AFD6E64}" type="slidenum">
              <a:rPr lang="ja-JP" altLang="en-US" smtClean="0">
                <a:latin typeface="+mn-ea"/>
                <a:ea typeface="+mn-ea"/>
              </a:rPr>
              <a:pPr/>
              <a:t>25</a:t>
            </a:fld>
            <a:endParaRPr lang="ja-JP" altLang="en-US" dirty="0">
              <a:latin typeface="+mn-ea"/>
              <a:ea typeface="+mn-ea"/>
            </a:endParaRPr>
          </a:p>
        </p:txBody>
      </p:sp>
      <p:sp>
        <p:nvSpPr>
          <p:cNvPr id="19" name="テキスト ボックス 4">
            <a:extLst>
              <a:ext uri="{FF2B5EF4-FFF2-40B4-BE49-F238E27FC236}">
                <a16:creationId xmlns:a16="http://schemas.microsoft.com/office/drawing/2014/main" id="{25F6046C-8CD6-47A2-9AB3-D0A00EBBF7F1}"/>
              </a:ext>
            </a:extLst>
          </p:cNvPr>
          <p:cNvSpPr txBox="1">
            <a:spLocks noChangeArrowheads="1"/>
          </p:cNvSpPr>
          <p:nvPr/>
        </p:nvSpPr>
        <p:spPr bwMode="auto">
          <a:xfrm>
            <a:off x="407987" y="777875"/>
            <a:ext cx="2795861" cy="584775"/>
          </a:xfrm>
          <a:prstGeom prst="rect">
            <a:avLst/>
          </a:prstGeom>
          <a:solidFill>
            <a:srgbClr val="FCF9ED"/>
          </a:solidFill>
          <a:ln>
            <a:noFill/>
          </a:ln>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009900"/>
                </a:solidFill>
                <a:latin typeface="+mn-ea"/>
                <a:ea typeface="+mn-ea"/>
              </a:rPr>
              <a:t> </a:t>
            </a:r>
            <a:r>
              <a:rPr lang="ja-JP" altLang="en-US" sz="3200" b="1" dirty="0">
                <a:solidFill>
                  <a:srgbClr val="00B050"/>
                </a:solidFill>
                <a:latin typeface="+mn-ea"/>
              </a:rPr>
              <a:t>●</a:t>
            </a:r>
            <a:r>
              <a:rPr lang="ja-JP" altLang="en-US" sz="3200" b="1" dirty="0">
                <a:latin typeface="+mn-ea"/>
                <a:ea typeface="+mn-ea"/>
              </a:rPr>
              <a:t>多段階反応</a:t>
            </a:r>
          </a:p>
        </p:txBody>
      </p:sp>
    </p:spTree>
    <p:extLst>
      <p:ext uri="{BB962C8B-B14F-4D97-AF65-F5344CB8AC3E}">
        <p14:creationId xmlns:p14="http://schemas.microsoft.com/office/powerpoint/2010/main" val="1694937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 grpId="0"/>
      <p:bldP spid="22" grpId="0"/>
      <p:bldP spid="3" grpId="0"/>
      <p:bldP spid="23" grpId="0"/>
      <p:bldP spid="4" grpId="0"/>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F07E9881-945B-4326-93BC-13333E902651}"/>
              </a:ext>
            </a:extLst>
          </p:cNvPr>
          <p:cNvSpPr/>
          <p:nvPr/>
        </p:nvSpPr>
        <p:spPr bwMode="auto">
          <a:xfrm>
            <a:off x="192088" y="1017588"/>
            <a:ext cx="8772525" cy="5291732"/>
          </a:xfrm>
          <a:prstGeom prst="rect">
            <a:avLst/>
          </a:prstGeom>
          <a:noFill/>
          <a:ln w="28575">
            <a:solidFill>
              <a:srgbClr val="00B05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grpSp>
        <p:nvGrpSpPr>
          <p:cNvPr id="14" name="グループ化 7">
            <a:extLst>
              <a:ext uri="{FF2B5EF4-FFF2-40B4-BE49-F238E27FC236}">
                <a16:creationId xmlns:a16="http://schemas.microsoft.com/office/drawing/2014/main" id="{43E0FEC7-6EF5-4B9C-BC69-6C50E360CBB9}"/>
              </a:ext>
            </a:extLst>
          </p:cNvPr>
          <p:cNvGrpSpPr>
            <a:grpSpLocks/>
          </p:cNvGrpSpPr>
          <p:nvPr/>
        </p:nvGrpSpPr>
        <p:grpSpPr bwMode="auto">
          <a:xfrm>
            <a:off x="8094663" y="765175"/>
            <a:ext cx="1014412" cy="506413"/>
            <a:chOff x="2579488" y="5363153"/>
            <a:chExt cx="1013693" cy="461665"/>
          </a:xfrm>
        </p:grpSpPr>
        <p:grpSp>
          <p:nvGrpSpPr>
            <p:cNvPr id="15" name="グループ化 6">
              <a:extLst>
                <a:ext uri="{FF2B5EF4-FFF2-40B4-BE49-F238E27FC236}">
                  <a16:creationId xmlns:a16="http://schemas.microsoft.com/office/drawing/2014/main" id="{9176103C-B43C-454F-8A41-8B0BCC955CF7}"/>
                </a:ext>
              </a:extLst>
            </p:cNvPr>
            <p:cNvGrpSpPr>
              <a:grpSpLocks/>
            </p:cNvGrpSpPr>
            <p:nvPr/>
          </p:nvGrpSpPr>
          <p:grpSpPr bwMode="auto">
            <a:xfrm>
              <a:off x="2706890" y="5367772"/>
              <a:ext cx="758888" cy="457046"/>
              <a:chOff x="2744824" y="5367772"/>
              <a:chExt cx="758888" cy="457046"/>
            </a:xfrm>
          </p:grpSpPr>
          <p:sp>
            <p:nvSpPr>
              <p:cNvPr id="17" name="円/楕円 24">
                <a:extLst>
                  <a:ext uri="{FF2B5EF4-FFF2-40B4-BE49-F238E27FC236}">
                    <a16:creationId xmlns:a16="http://schemas.microsoft.com/office/drawing/2014/main" id="{B2997072-8908-4320-A2A5-C3B17E98D465}"/>
                  </a:ext>
                </a:extLst>
              </p:cNvPr>
              <p:cNvSpPr/>
              <p:nvPr/>
            </p:nvSpPr>
            <p:spPr>
              <a:xfrm>
                <a:off x="3047330" y="5367495"/>
                <a:ext cx="456876" cy="457323"/>
              </a:xfrm>
              <a:prstGeom prst="ellipse">
                <a:avLst/>
              </a:prstGeom>
              <a:gradFill>
                <a:gsLst>
                  <a:gs pos="0">
                    <a:srgbClr val="009900"/>
                  </a:gs>
                  <a:gs pos="100000">
                    <a:srgbClr val="359B5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sp>
            <p:nvSpPr>
              <p:cNvPr id="18" name="円/楕円 25">
                <a:extLst>
                  <a:ext uri="{FF2B5EF4-FFF2-40B4-BE49-F238E27FC236}">
                    <a16:creationId xmlns:a16="http://schemas.microsoft.com/office/drawing/2014/main" id="{1D5F8465-B615-4783-997B-1C27B8DDC099}"/>
                  </a:ext>
                </a:extLst>
              </p:cNvPr>
              <p:cNvSpPr/>
              <p:nvPr/>
            </p:nvSpPr>
            <p:spPr>
              <a:xfrm>
                <a:off x="2693568" y="5367495"/>
                <a:ext cx="507640" cy="457323"/>
              </a:xfrm>
              <a:prstGeom prst="ellipse">
                <a:avLst/>
              </a:prstGeom>
              <a:gradFill>
                <a:gsLst>
                  <a:gs pos="0">
                    <a:srgbClr val="009900"/>
                  </a:gs>
                  <a:gs pos="100000">
                    <a:srgbClr val="359B5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latin typeface="+mn-ea"/>
                </a:endParaRPr>
              </a:p>
            </p:txBody>
          </p:sp>
        </p:grpSp>
        <p:sp>
          <p:nvSpPr>
            <p:cNvPr id="16" name="テキスト ボックス 3">
              <a:extLst>
                <a:ext uri="{FF2B5EF4-FFF2-40B4-BE49-F238E27FC236}">
                  <a16:creationId xmlns:a16="http://schemas.microsoft.com/office/drawing/2014/main" id="{B3CD2936-B05D-4614-902B-DCE1AEBE329B}"/>
                </a:ext>
              </a:extLst>
            </p:cNvPr>
            <p:cNvSpPr txBox="1">
              <a:spLocks noChangeArrowheads="1"/>
            </p:cNvSpPr>
            <p:nvPr/>
          </p:nvSpPr>
          <p:spPr bwMode="auto">
            <a:xfrm>
              <a:off x="2579488" y="5363153"/>
              <a:ext cx="1013693" cy="420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algn="ctr" eaLnBrk="1" hangingPunct="1"/>
              <a:r>
                <a:rPr lang="ja-JP" altLang="en-US" sz="2400" b="1" dirty="0">
                  <a:solidFill>
                    <a:schemeClr val="bg1"/>
                  </a:solidFill>
                  <a:latin typeface="+mn-ea"/>
                  <a:ea typeface="+mn-ea"/>
                </a:rPr>
                <a:t>発展</a:t>
              </a:r>
              <a:endParaRPr lang="ja-JP" altLang="en-US" sz="2400" b="1" baseline="-25000" dirty="0">
                <a:solidFill>
                  <a:schemeClr val="bg1"/>
                </a:solidFill>
                <a:latin typeface="+mn-ea"/>
                <a:ea typeface="+mn-ea"/>
              </a:endParaRPr>
            </a:p>
          </p:txBody>
        </p:sp>
      </p:grpSp>
      <p:sp>
        <p:nvSpPr>
          <p:cNvPr id="24" name="テキスト ボックス 23"/>
          <p:cNvSpPr txBox="1"/>
          <p:nvPr/>
        </p:nvSpPr>
        <p:spPr>
          <a:xfrm>
            <a:off x="400871" y="1555071"/>
            <a:ext cx="8409674" cy="2062103"/>
          </a:xfrm>
          <a:prstGeom prst="rect">
            <a:avLst/>
          </a:prstGeom>
          <a:noFill/>
        </p:spPr>
        <p:txBody>
          <a:bodyPr wrap="none" rtlCol="0">
            <a:spAutoFit/>
          </a:bodyPr>
          <a:lstStyle/>
          <a:p>
            <a:r>
              <a:rPr lang="ja-JP" altLang="en-US" sz="3200" dirty="0">
                <a:solidFill>
                  <a:srgbClr val="FF0000"/>
                </a:solidFill>
                <a:latin typeface="+mn-ea"/>
                <a:ea typeface="+mn-ea"/>
              </a:rPr>
              <a:t>素反応⑤の速さは素反応⑥に比べて非常に</a:t>
            </a:r>
            <a:endParaRPr lang="en-US" altLang="ja-JP" sz="3200" dirty="0">
              <a:solidFill>
                <a:srgbClr val="FF0000"/>
              </a:solidFill>
              <a:latin typeface="+mn-ea"/>
              <a:ea typeface="+mn-ea"/>
            </a:endParaRPr>
          </a:p>
          <a:p>
            <a:r>
              <a:rPr lang="ja-JP" altLang="en-US" sz="3200" dirty="0">
                <a:solidFill>
                  <a:srgbClr val="FF0000"/>
                </a:solidFill>
                <a:latin typeface="+mn-ea"/>
                <a:ea typeface="+mn-ea"/>
              </a:rPr>
              <a:t>大きい</a:t>
            </a:r>
            <a:r>
              <a:rPr lang="ja-JP" altLang="en-US" sz="3200" dirty="0">
                <a:latin typeface="+mn-ea"/>
                <a:ea typeface="+mn-ea"/>
              </a:rPr>
              <a:t>ため，</a:t>
            </a:r>
            <a:r>
              <a:rPr lang="ja-JP" altLang="en-US" sz="3200" dirty="0">
                <a:solidFill>
                  <a:srgbClr val="FF0000"/>
                </a:solidFill>
                <a:latin typeface="+mn-ea"/>
                <a:ea typeface="+mn-ea"/>
              </a:rPr>
              <a:t>素反応⑥が律速段階</a:t>
            </a:r>
            <a:r>
              <a:rPr lang="ja-JP" altLang="en-US" sz="3200" dirty="0">
                <a:latin typeface="+mn-ea"/>
                <a:ea typeface="+mn-ea"/>
              </a:rPr>
              <a:t>と考えられ，</a:t>
            </a:r>
            <a:endParaRPr lang="en-US" altLang="ja-JP" sz="3200" dirty="0">
              <a:latin typeface="+mn-ea"/>
              <a:ea typeface="+mn-ea"/>
            </a:endParaRPr>
          </a:p>
          <a:p>
            <a:r>
              <a:rPr lang="ja-JP" altLang="en-US" sz="3200" dirty="0">
                <a:latin typeface="+mn-ea"/>
                <a:ea typeface="+mn-ea"/>
              </a:rPr>
              <a:t>⑥の反応の速さが</a:t>
            </a:r>
            <a:r>
              <a:rPr lang="en-US" altLang="ja-JP" sz="3200" dirty="0">
                <a:latin typeface="+mn-ea"/>
                <a:ea typeface="+mn-ea"/>
              </a:rPr>
              <a:t>(Ⅱ</a:t>
            </a:r>
            <a:r>
              <a:rPr lang="en-US" altLang="ja-JP" sz="3200" dirty="0">
                <a:latin typeface="+mn-ea"/>
              </a:rPr>
              <a:t>)</a:t>
            </a:r>
            <a:r>
              <a:rPr lang="ja-JP" altLang="en-US" sz="3200" dirty="0">
                <a:latin typeface="+mn-ea"/>
                <a:ea typeface="+mn-ea"/>
              </a:rPr>
              <a:t>に示す全体の反応の速さ</a:t>
            </a:r>
            <a:endParaRPr lang="en-US" altLang="ja-JP" sz="3200" dirty="0">
              <a:latin typeface="+mn-ea"/>
              <a:ea typeface="+mn-ea"/>
            </a:endParaRPr>
          </a:p>
          <a:p>
            <a:r>
              <a:rPr lang="ja-JP" altLang="en-US" sz="3200">
                <a:latin typeface="+mn-ea"/>
                <a:ea typeface="+mn-ea"/>
              </a:rPr>
              <a:t>を決めて</a:t>
            </a:r>
            <a:r>
              <a:rPr lang="ja-JP" altLang="en-US" sz="3200" dirty="0">
                <a:latin typeface="+mn-ea"/>
                <a:ea typeface="+mn-ea"/>
              </a:rPr>
              <a:t>いる</a:t>
            </a:r>
            <a:endParaRPr lang="en-US" altLang="ja-JP" sz="3200" dirty="0">
              <a:latin typeface="+mn-ea"/>
              <a:ea typeface="+mn-ea"/>
            </a:endParaRPr>
          </a:p>
        </p:txBody>
      </p:sp>
      <p:sp>
        <p:nvSpPr>
          <p:cNvPr id="3" name="テキスト ボックス 2"/>
          <p:cNvSpPr txBox="1"/>
          <p:nvPr/>
        </p:nvSpPr>
        <p:spPr>
          <a:xfrm>
            <a:off x="505860" y="3667542"/>
            <a:ext cx="7378508" cy="646331"/>
          </a:xfrm>
          <a:prstGeom prst="rect">
            <a:avLst/>
          </a:prstGeom>
          <a:noFill/>
        </p:spPr>
        <p:txBody>
          <a:bodyPr wrap="square" rtlCol="0">
            <a:spAutoFit/>
          </a:bodyPr>
          <a:lstStyle/>
          <a:p>
            <a:r>
              <a:rPr lang="ja-JP" altLang="en-US" sz="2800" b="1" dirty="0">
                <a:latin typeface="+mn-ea"/>
                <a:ea typeface="+mn-ea"/>
              </a:rPr>
              <a:t>（ヨウ素の解離）</a:t>
            </a:r>
            <a:r>
              <a:rPr lang="ja-JP" altLang="en-US" sz="3200" dirty="0">
                <a:latin typeface="+mn-ea"/>
                <a:ea typeface="+mn-ea"/>
              </a:rPr>
              <a:t>　　　　　　　　　　</a:t>
            </a:r>
            <a:r>
              <a:rPr lang="en-US" altLang="ja-JP" sz="3600" dirty="0">
                <a:latin typeface="+mn-ea"/>
                <a:ea typeface="+mn-ea"/>
              </a:rPr>
              <a:t>I</a:t>
            </a:r>
            <a:r>
              <a:rPr lang="en-US" altLang="ja-JP" sz="3600" baseline="-25000" dirty="0">
                <a:latin typeface="+mn-ea"/>
                <a:ea typeface="+mn-ea"/>
              </a:rPr>
              <a:t>2</a:t>
            </a:r>
            <a:r>
              <a:rPr lang="ja-JP" altLang="en-US" sz="3600" dirty="0">
                <a:latin typeface="+mn-ea"/>
                <a:ea typeface="+mn-ea"/>
              </a:rPr>
              <a:t> </a:t>
            </a:r>
            <a:r>
              <a:rPr lang="en-US" altLang="ja-JP" sz="3600" dirty="0">
                <a:latin typeface="+mn-ea"/>
                <a:ea typeface="+mn-ea"/>
              </a:rPr>
              <a:t>⇄ 2I</a:t>
            </a:r>
            <a:endParaRPr kumimoji="1" lang="ja-JP" altLang="en-US" sz="3600" dirty="0">
              <a:latin typeface="+mn-ea"/>
              <a:ea typeface="+mn-ea"/>
            </a:endParaRPr>
          </a:p>
        </p:txBody>
      </p:sp>
      <p:sp>
        <p:nvSpPr>
          <p:cNvPr id="23" name="テキスト ボックス 22"/>
          <p:cNvSpPr txBox="1"/>
          <p:nvPr/>
        </p:nvSpPr>
        <p:spPr>
          <a:xfrm>
            <a:off x="7609884" y="3713570"/>
            <a:ext cx="1210588" cy="584775"/>
          </a:xfrm>
          <a:prstGeom prst="rect">
            <a:avLst/>
          </a:prstGeom>
          <a:noFill/>
        </p:spPr>
        <p:txBody>
          <a:bodyPr wrap="none" rtlCol="0">
            <a:spAutoFit/>
          </a:bodyPr>
          <a:lstStyle/>
          <a:p>
            <a:r>
              <a:rPr kumimoji="1" lang="ja-JP" altLang="en-US" sz="3200" dirty="0">
                <a:latin typeface="+mn-ea"/>
                <a:ea typeface="+mn-ea"/>
              </a:rPr>
              <a:t>・・・</a:t>
            </a:r>
            <a:r>
              <a:rPr lang="ja-JP" altLang="en-US" sz="3200" dirty="0">
                <a:latin typeface="+mn-ea"/>
                <a:ea typeface="+mn-ea"/>
              </a:rPr>
              <a:t>⑤</a:t>
            </a:r>
            <a:endParaRPr kumimoji="1" lang="ja-JP" altLang="en-US" sz="3200" dirty="0">
              <a:latin typeface="+mn-ea"/>
              <a:ea typeface="+mn-ea"/>
            </a:endParaRPr>
          </a:p>
        </p:txBody>
      </p:sp>
      <p:sp>
        <p:nvSpPr>
          <p:cNvPr id="4" name="テキスト ボックス 3"/>
          <p:cNvSpPr txBox="1"/>
          <p:nvPr/>
        </p:nvSpPr>
        <p:spPr>
          <a:xfrm>
            <a:off x="524661" y="4300086"/>
            <a:ext cx="7620997" cy="646331"/>
          </a:xfrm>
          <a:prstGeom prst="rect">
            <a:avLst/>
          </a:prstGeom>
          <a:noFill/>
        </p:spPr>
        <p:txBody>
          <a:bodyPr wrap="none" rtlCol="0">
            <a:spAutoFit/>
          </a:bodyPr>
          <a:lstStyle/>
          <a:p>
            <a:r>
              <a:rPr lang="ja-JP" altLang="en-US" sz="2800" b="1" dirty="0">
                <a:latin typeface="+mn-ea"/>
                <a:ea typeface="+mn-ea"/>
              </a:rPr>
              <a:t>（解離したヨウ素</a:t>
            </a:r>
            <a:r>
              <a:rPr lang="en-US" altLang="ja-JP" sz="3200" b="1" dirty="0">
                <a:latin typeface="+mn-ea"/>
                <a:ea typeface="+mn-ea"/>
              </a:rPr>
              <a:t>I</a:t>
            </a:r>
            <a:r>
              <a:rPr lang="ja-JP" altLang="en-US" sz="2800" b="1" dirty="0">
                <a:latin typeface="+mn-ea"/>
                <a:ea typeface="+mn-ea"/>
              </a:rPr>
              <a:t>と水素の反応）　</a:t>
            </a:r>
            <a:r>
              <a:rPr lang="en-US" altLang="ja-JP" sz="3600" dirty="0">
                <a:latin typeface="+mn-ea"/>
                <a:ea typeface="+mn-ea"/>
              </a:rPr>
              <a:t>2I</a:t>
            </a:r>
            <a:r>
              <a:rPr lang="ja-JP" altLang="en-US" sz="3600" dirty="0">
                <a:latin typeface="+mn-ea"/>
                <a:ea typeface="+mn-ea"/>
              </a:rPr>
              <a:t>＋</a:t>
            </a:r>
            <a:r>
              <a:rPr lang="en-US" altLang="ja-JP" sz="3600" dirty="0">
                <a:latin typeface="+mn-ea"/>
                <a:ea typeface="+mn-ea"/>
              </a:rPr>
              <a:t>H</a:t>
            </a:r>
            <a:r>
              <a:rPr lang="en-US" altLang="ja-JP" sz="3600" baseline="-25000" dirty="0">
                <a:latin typeface="+mn-ea"/>
                <a:ea typeface="+mn-ea"/>
              </a:rPr>
              <a:t>2</a:t>
            </a:r>
            <a:r>
              <a:rPr lang="en-US" altLang="ja-JP" sz="3600" dirty="0">
                <a:latin typeface="+mn-ea"/>
                <a:ea typeface="+mn-ea"/>
              </a:rPr>
              <a:t>→2HI</a:t>
            </a:r>
            <a:endParaRPr kumimoji="1" lang="ja-JP" altLang="en-US" sz="2800" dirty="0">
              <a:latin typeface="+mn-ea"/>
              <a:ea typeface="+mn-ea"/>
            </a:endParaRPr>
          </a:p>
        </p:txBody>
      </p:sp>
      <p:sp>
        <p:nvSpPr>
          <p:cNvPr id="25" name="テキスト ボックス 24"/>
          <p:cNvSpPr txBox="1"/>
          <p:nvPr/>
        </p:nvSpPr>
        <p:spPr>
          <a:xfrm>
            <a:off x="7653633" y="4932457"/>
            <a:ext cx="1210588" cy="584775"/>
          </a:xfrm>
          <a:prstGeom prst="rect">
            <a:avLst/>
          </a:prstGeom>
          <a:noFill/>
        </p:spPr>
        <p:txBody>
          <a:bodyPr wrap="none" rtlCol="0">
            <a:spAutoFit/>
          </a:bodyPr>
          <a:lstStyle/>
          <a:p>
            <a:r>
              <a:rPr kumimoji="1" lang="ja-JP" altLang="en-US" sz="3200" dirty="0">
                <a:latin typeface="+mn-ea"/>
                <a:ea typeface="+mn-ea"/>
              </a:rPr>
              <a:t>・・・</a:t>
            </a:r>
            <a:r>
              <a:rPr lang="ja-JP" altLang="en-US" sz="3200" dirty="0">
                <a:latin typeface="+mn-ea"/>
                <a:ea typeface="+mn-ea"/>
              </a:rPr>
              <a:t>⑥</a:t>
            </a:r>
            <a:endParaRPr kumimoji="1" lang="ja-JP" altLang="en-US" sz="3200" dirty="0">
              <a:latin typeface="+mn-ea"/>
              <a:ea typeface="+mn-ea"/>
            </a:endParaRPr>
          </a:p>
        </p:txBody>
      </p:sp>
      <p:sp>
        <p:nvSpPr>
          <p:cNvPr id="21" name="正方形/長方形 20"/>
          <p:cNvSpPr/>
          <p:nvPr/>
        </p:nvSpPr>
        <p:spPr>
          <a:xfrm>
            <a:off x="395536" y="4367452"/>
            <a:ext cx="7853686" cy="578966"/>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latin typeface="+mn-ea"/>
            </a:endParaRPr>
          </a:p>
        </p:txBody>
      </p:sp>
      <p:sp>
        <p:nvSpPr>
          <p:cNvPr id="22" name="スライド番号プレースホルダー 1">
            <a:extLst>
              <a:ext uri="{FF2B5EF4-FFF2-40B4-BE49-F238E27FC236}">
                <a16:creationId xmlns:a16="http://schemas.microsoft.com/office/drawing/2014/main" id="{3DFE31EB-F435-4217-B117-8A5A6C583BCF}"/>
              </a:ext>
            </a:extLst>
          </p:cNvPr>
          <p:cNvSpPr>
            <a:spLocks noGrp="1"/>
          </p:cNvSpPr>
          <p:nvPr>
            <p:ph type="sldNum" sz="quarter" idx="10"/>
          </p:nvPr>
        </p:nvSpPr>
        <p:spPr>
          <a:xfrm>
            <a:off x="8271024" y="6524628"/>
            <a:ext cx="477440" cy="288925"/>
          </a:xfrm>
        </p:spPr>
        <p:txBody>
          <a:bodyPr/>
          <a:lstStyle/>
          <a:p>
            <a:fld id="{814E8DFD-3C92-42AC-A846-3D6C3AFD6E64}" type="slidenum">
              <a:rPr lang="ja-JP" altLang="en-US" smtClean="0">
                <a:latin typeface="+mn-ea"/>
                <a:ea typeface="+mn-ea"/>
              </a:rPr>
              <a:pPr/>
              <a:t>26</a:t>
            </a:fld>
            <a:endParaRPr lang="ja-JP" altLang="en-US" dirty="0">
              <a:latin typeface="+mn-ea"/>
              <a:ea typeface="+mn-ea"/>
            </a:endParaRPr>
          </a:p>
        </p:txBody>
      </p:sp>
      <p:sp>
        <p:nvSpPr>
          <p:cNvPr id="19" name="テキスト ボックス 4">
            <a:extLst>
              <a:ext uri="{FF2B5EF4-FFF2-40B4-BE49-F238E27FC236}">
                <a16:creationId xmlns:a16="http://schemas.microsoft.com/office/drawing/2014/main" id="{1384A4DF-3969-4DFE-8E88-1A386CB413EA}"/>
              </a:ext>
            </a:extLst>
          </p:cNvPr>
          <p:cNvSpPr txBox="1">
            <a:spLocks noChangeArrowheads="1"/>
          </p:cNvSpPr>
          <p:nvPr/>
        </p:nvSpPr>
        <p:spPr bwMode="auto">
          <a:xfrm>
            <a:off x="407987" y="777875"/>
            <a:ext cx="2795861" cy="584775"/>
          </a:xfrm>
          <a:prstGeom prst="rect">
            <a:avLst/>
          </a:prstGeom>
          <a:solidFill>
            <a:srgbClr val="FCF9ED"/>
          </a:solidFill>
          <a:ln>
            <a:noFill/>
          </a:ln>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009900"/>
                </a:solidFill>
                <a:latin typeface="+mn-ea"/>
                <a:ea typeface="+mn-ea"/>
              </a:rPr>
              <a:t> </a:t>
            </a:r>
            <a:r>
              <a:rPr lang="ja-JP" altLang="en-US" sz="3200" b="1" dirty="0">
                <a:solidFill>
                  <a:srgbClr val="00B050"/>
                </a:solidFill>
                <a:latin typeface="+mn-ea"/>
              </a:rPr>
              <a:t>●</a:t>
            </a:r>
            <a:r>
              <a:rPr lang="ja-JP" altLang="en-US" sz="3200" b="1" dirty="0">
                <a:latin typeface="+mn-ea"/>
                <a:ea typeface="+mn-ea"/>
              </a:rPr>
              <a:t>多段階反応</a:t>
            </a:r>
          </a:p>
        </p:txBody>
      </p:sp>
    </p:spTree>
    <p:extLst>
      <p:ext uri="{BB962C8B-B14F-4D97-AF65-F5344CB8AC3E}">
        <p14:creationId xmlns:p14="http://schemas.microsoft.com/office/powerpoint/2010/main" val="841212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テキスト ボックス 4"/>
          <p:cNvSpPr txBox="1">
            <a:spLocks noChangeArrowheads="1"/>
          </p:cNvSpPr>
          <p:nvPr/>
        </p:nvSpPr>
        <p:spPr bwMode="auto">
          <a:xfrm>
            <a:off x="180081" y="908052"/>
            <a:ext cx="467995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CC9900"/>
                </a:solidFill>
                <a:latin typeface="+mn-ea"/>
                <a:ea typeface="+mn-ea"/>
              </a:rPr>
              <a:t>●　</a:t>
            </a:r>
            <a:r>
              <a:rPr lang="ja-JP" altLang="en-US" sz="3200" b="1" dirty="0">
                <a:latin typeface="+mn-ea"/>
                <a:ea typeface="+mn-ea"/>
              </a:rPr>
              <a:t>まとめ</a:t>
            </a:r>
          </a:p>
        </p:txBody>
      </p:sp>
      <p:sp>
        <p:nvSpPr>
          <p:cNvPr id="3" name="テキスト ボックス 2"/>
          <p:cNvSpPr txBox="1">
            <a:spLocks noChangeArrowheads="1"/>
          </p:cNvSpPr>
          <p:nvPr/>
        </p:nvSpPr>
        <p:spPr bwMode="auto">
          <a:xfrm>
            <a:off x="216024" y="1609548"/>
            <a:ext cx="871296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　反応に都合のよい衝突でできる</a:t>
            </a:r>
            <a:r>
              <a:rPr lang="ja-JP" altLang="en-US" sz="3200" dirty="0">
                <a:solidFill>
                  <a:srgbClr val="FF0000"/>
                </a:solidFill>
                <a:latin typeface="+mn-ea"/>
                <a:ea typeface="+mn-ea"/>
              </a:rPr>
              <a:t>エネルギーの</a:t>
            </a:r>
            <a:endParaRPr lang="en-US" altLang="ja-JP" sz="3200" dirty="0">
              <a:solidFill>
                <a:srgbClr val="FF0000"/>
              </a:solidFill>
              <a:latin typeface="+mn-ea"/>
              <a:ea typeface="+mn-ea"/>
            </a:endParaRPr>
          </a:p>
          <a:p>
            <a:pPr eaLnBrk="1" hangingPunct="1"/>
            <a:r>
              <a:rPr lang="ja-JP" altLang="en-US" sz="3200" dirty="0">
                <a:solidFill>
                  <a:srgbClr val="FF0000"/>
                </a:solidFill>
                <a:latin typeface="+mn-ea"/>
                <a:ea typeface="+mn-ea"/>
              </a:rPr>
              <a:t>　　高い不安定な状態を活性化状態</a:t>
            </a:r>
            <a:r>
              <a:rPr lang="ja-JP" altLang="en-US" sz="3200" dirty="0">
                <a:latin typeface="+mn-ea"/>
                <a:ea typeface="+mn-ea"/>
              </a:rPr>
              <a:t>という</a:t>
            </a:r>
            <a:endParaRPr lang="en-US" altLang="ja-JP" sz="3600" dirty="0">
              <a:latin typeface="+mn-ea"/>
              <a:ea typeface="+mn-ea"/>
            </a:endParaRPr>
          </a:p>
        </p:txBody>
      </p:sp>
      <p:sp>
        <p:nvSpPr>
          <p:cNvPr id="6" name="テキスト ボックス 5"/>
          <p:cNvSpPr txBox="1">
            <a:spLocks noChangeArrowheads="1"/>
          </p:cNvSpPr>
          <p:nvPr/>
        </p:nvSpPr>
        <p:spPr bwMode="auto">
          <a:xfrm>
            <a:off x="216024" y="2564904"/>
            <a:ext cx="8927976"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　活性化状態になるのに必要な最小のエネル</a:t>
            </a:r>
            <a:endParaRPr lang="en-US" altLang="ja-JP" sz="3200" dirty="0">
              <a:latin typeface="+mn-ea"/>
              <a:ea typeface="+mn-ea"/>
            </a:endParaRPr>
          </a:p>
          <a:p>
            <a:pPr eaLnBrk="1" hangingPunct="1"/>
            <a:r>
              <a:rPr lang="ja-JP" altLang="en-US" sz="3200" dirty="0">
                <a:latin typeface="+mn-ea"/>
                <a:ea typeface="+mn-ea"/>
              </a:rPr>
              <a:t>　　ギーを</a:t>
            </a:r>
            <a:r>
              <a:rPr lang="ja-JP" altLang="en-US" sz="3200" dirty="0">
                <a:solidFill>
                  <a:srgbClr val="FF0000"/>
                </a:solidFill>
                <a:latin typeface="+mn-ea"/>
                <a:ea typeface="+mn-ea"/>
              </a:rPr>
              <a:t>活性化エネルギー</a:t>
            </a:r>
            <a:r>
              <a:rPr lang="ja-JP" altLang="en-US" sz="3200" dirty="0">
                <a:latin typeface="+mn-ea"/>
                <a:ea typeface="+mn-ea"/>
              </a:rPr>
              <a:t>といい，</a:t>
            </a:r>
            <a:r>
              <a:rPr lang="ja-JP" altLang="en-US" sz="3200" dirty="0">
                <a:solidFill>
                  <a:srgbClr val="FF0000"/>
                </a:solidFill>
                <a:latin typeface="+mn-ea"/>
                <a:ea typeface="+mn-ea"/>
              </a:rPr>
              <a:t>このエネル</a:t>
            </a:r>
            <a:endParaRPr lang="en-US" altLang="ja-JP" sz="3200" dirty="0">
              <a:solidFill>
                <a:srgbClr val="FF0000"/>
              </a:solidFill>
              <a:latin typeface="+mn-ea"/>
              <a:ea typeface="+mn-ea"/>
            </a:endParaRPr>
          </a:p>
          <a:p>
            <a:pPr eaLnBrk="1" hangingPunct="1"/>
            <a:r>
              <a:rPr lang="ja-JP" altLang="en-US" sz="3200" dirty="0">
                <a:solidFill>
                  <a:srgbClr val="FF0000"/>
                </a:solidFill>
                <a:latin typeface="+mn-ea"/>
                <a:ea typeface="+mn-ea"/>
              </a:rPr>
              <a:t>　　ギーが小さいほど反応速度は大きい</a:t>
            </a:r>
            <a:endParaRPr lang="en-US" altLang="ja-JP" sz="3200" dirty="0">
              <a:solidFill>
                <a:srgbClr val="FF0000"/>
              </a:solidFill>
              <a:latin typeface="+mn-ea"/>
              <a:ea typeface="+mn-ea"/>
            </a:endParaRPr>
          </a:p>
        </p:txBody>
      </p:sp>
      <p:sp>
        <p:nvSpPr>
          <p:cNvPr id="7" name="テキスト ボックス 6"/>
          <p:cNvSpPr txBox="1">
            <a:spLocks noChangeArrowheads="1"/>
          </p:cNvSpPr>
          <p:nvPr/>
        </p:nvSpPr>
        <p:spPr bwMode="auto">
          <a:xfrm>
            <a:off x="216024" y="4019580"/>
            <a:ext cx="8964488"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　温度が高いほど</a:t>
            </a:r>
            <a:r>
              <a:rPr lang="ja-JP" altLang="en-US" sz="3200" dirty="0">
                <a:solidFill>
                  <a:srgbClr val="FF0000"/>
                </a:solidFill>
                <a:latin typeface="+mn-ea"/>
                <a:ea typeface="+mn-ea"/>
              </a:rPr>
              <a:t>活性化エネルギーを超えるエ</a:t>
            </a:r>
            <a:endParaRPr lang="en-US" altLang="ja-JP" sz="3200" dirty="0">
              <a:solidFill>
                <a:srgbClr val="FF0000"/>
              </a:solidFill>
              <a:latin typeface="+mn-ea"/>
              <a:ea typeface="+mn-ea"/>
            </a:endParaRPr>
          </a:p>
          <a:p>
            <a:pPr eaLnBrk="1" hangingPunct="1"/>
            <a:r>
              <a:rPr lang="ja-JP" altLang="en-US" sz="3200" dirty="0">
                <a:solidFill>
                  <a:srgbClr val="FF0000"/>
                </a:solidFill>
                <a:latin typeface="+mn-ea"/>
                <a:ea typeface="+mn-ea"/>
              </a:rPr>
              <a:t>　　ネルギーをもつ分子が増加する</a:t>
            </a:r>
            <a:r>
              <a:rPr lang="ja-JP" altLang="en-US" sz="3200" dirty="0">
                <a:latin typeface="+mn-ea"/>
                <a:ea typeface="+mn-ea"/>
              </a:rPr>
              <a:t>ため，反応速度</a:t>
            </a:r>
            <a:endParaRPr lang="en-US" altLang="ja-JP" sz="3200" dirty="0">
              <a:latin typeface="+mn-ea"/>
              <a:ea typeface="+mn-ea"/>
            </a:endParaRPr>
          </a:p>
          <a:p>
            <a:pPr eaLnBrk="1" hangingPunct="1"/>
            <a:r>
              <a:rPr lang="ja-JP" altLang="en-US" sz="3200" dirty="0">
                <a:latin typeface="+mn-ea"/>
                <a:ea typeface="+mn-ea"/>
              </a:rPr>
              <a:t>　　は大きくなる</a:t>
            </a:r>
            <a:endParaRPr lang="en-US" altLang="ja-JP" sz="3200" dirty="0">
              <a:latin typeface="+mn-ea"/>
              <a:ea typeface="+mn-ea"/>
            </a:endParaRPr>
          </a:p>
        </p:txBody>
      </p:sp>
      <p:sp>
        <p:nvSpPr>
          <p:cNvPr id="8" name="テキスト ボックス 7"/>
          <p:cNvSpPr txBox="1">
            <a:spLocks noChangeArrowheads="1"/>
          </p:cNvSpPr>
          <p:nvPr/>
        </p:nvSpPr>
        <p:spPr bwMode="auto">
          <a:xfrm>
            <a:off x="216024" y="5445224"/>
            <a:ext cx="896448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　触媒は</a:t>
            </a:r>
            <a:r>
              <a:rPr lang="ja-JP" altLang="en-US" sz="3200" dirty="0">
                <a:solidFill>
                  <a:srgbClr val="FF0000"/>
                </a:solidFill>
                <a:latin typeface="+mn-ea"/>
                <a:ea typeface="+mn-ea"/>
              </a:rPr>
              <a:t>反応の活性化エネルギーを小さくする</a:t>
            </a:r>
            <a:r>
              <a:rPr lang="ja-JP" altLang="en-US" sz="3200" dirty="0" err="1">
                <a:solidFill>
                  <a:srgbClr val="FF0000"/>
                </a:solidFill>
                <a:latin typeface="+mn-ea"/>
                <a:ea typeface="+mn-ea"/>
              </a:rPr>
              <a:t>た</a:t>
            </a:r>
            <a:endParaRPr lang="en-US" altLang="ja-JP" sz="3200" dirty="0">
              <a:solidFill>
                <a:srgbClr val="FF0000"/>
              </a:solidFill>
              <a:latin typeface="+mn-ea"/>
              <a:ea typeface="+mn-ea"/>
            </a:endParaRPr>
          </a:p>
          <a:p>
            <a:pPr eaLnBrk="1" hangingPunct="1"/>
            <a:r>
              <a:rPr lang="ja-JP" altLang="en-US" sz="3200" dirty="0">
                <a:solidFill>
                  <a:srgbClr val="FF0000"/>
                </a:solidFill>
                <a:latin typeface="+mn-ea"/>
                <a:ea typeface="+mn-ea"/>
              </a:rPr>
              <a:t>　　め</a:t>
            </a:r>
            <a:r>
              <a:rPr lang="ja-JP" altLang="en-US" sz="3200" dirty="0">
                <a:latin typeface="+mn-ea"/>
                <a:ea typeface="+mn-ea"/>
              </a:rPr>
              <a:t>，反応速度を大きくする</a:t>
            </a:r>
            <a:endParaRPr lang="en-US" altLang="ja-JP" sz="4800" dirty="0">
              <a:latin typeface="+mn-ea"/>
              <a:ea typeface="+mn-ea"/>
            </a:endParaRPr>
          </a:p>
        </p:txBody>
      </p:sp>
      <p:sp>
        <p:nvSpPr>
          <p:cNvPr id="9" name="スライド番号プレースホルダー 1">
            <a:extLst>
              <a:ext uri="{FF2B5EF4-FFF2-40B4-BE49-F238E27FC236}">
                <a16:creationId xmlns:a16="http://schemas.microsoft.com/office/drawing/2014/main" id="{CD20D1FB-ADAC-4FB8-977A-4397106EA1D7}"/>
              </a:ext>
            </a:extLst>
          </p:cNvPr>
          <p:cNvSpPr>
            <a:spLocks noGrp="1"/>
          </p:cNvSpPr>
          <p:nvPr>
            <p:ph type="sldNum" sz="quarter" idx="10"/>
          </p:nvPr>
        </p:nvSpPr>
        <p:spPr>
          <a:xfrm>
            <a:off x="8271024" y="6524628"/>
            <a:ext cx="477440" cy="288925"/>
          </a:xfrm>
        </p:spPr>
        <p:txBody>
          <a:bodyPr/>
          <a:lstStyle/>
          <a:p>
            <a:fld id="{814E8DFD-3C92-42AC-A846-3D6C3AFD6E64}" type="slidenum">
              <a:rPr lang="ja-JP" altLang="en-US" smtClean="0">
                <a:latin typeface="+mn-ea"/>
                <a:ea typeface="+mn-ea"/>
              </a:rPr>
              <a:pPr/>
              <a:t>27</a:t>
            </a:fld>
            <a:endParaRPr lang="ja-JP" altLang="en-US" dirty="0">
              <a:latin typeface="+mn-ea"/>
              <a:ea typeface="+mn-ea"/>
            </a:endParaRPr>
          </a:p>
        </p:txBody>
      </p:sp>
    </p:spTree>
    <p:extLst>
      <p:ext uri="{BB962C8B-B14F-4D97-AF65-F5344CB8AC3E}">
        <p14:creationId xmlns:p14="http://schemas.microsoft.com/office/powerpoint/2010/main" val="707660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テキスト ボックス 1"/>
          <p:cNvSpPr txBox="1">
            <a:spLocks noChangeArrowheads="1"/>
          </p:cNvSpPr>
          <p:nvPr/>
        </p:nvSpPr>
        <p:spPr bwMode="auto">
          <a:xfrm>
            <a:off x="0" y="3430588"/>
            <a:ext cx="91440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algn="ctr" eaLnBrk="1" hangingPunct="1"/>
            <a:r>
              <a:rPr lang="ja-JP" altLang="en-US" sz="3600" dirty="0">
                <a:latin typeface="ＭＳ Ｐゴシック" panose="020B0600070205080204" pitchFamily="50" charset="-128"/>
                <a:ea typeface="ＭＳ Ｐゴシック" panose="020B0600070205080204" pitchFamily="50" charset="-128"/>
              </a:rPr>
              <a:t>おわり</a:t>
            </a:r>
          </a:p>
        </p:txBody>
      </p:sp>
      <p:sp>
        <p:nvSpPr>
          <p:cNvPr id="2" name="スライド番号プレースホルダー 1"/>
          <p:cNvSpPr>
            <a:spLocks noGrp="1"/>
          </p:cNvSpPr>
          <p:nvPr>
            <p:ph type="sldNum" sz="quarter" idx="10"/>
          </p:nvPr>
        </p:nvSpPr>
        <p:spPr/>
        <p:txBody>
          <a:bodyPr/>
          <a:lstStyle/>
          <a:p>
            <a:fld id="{814E8DFD-3C92-42AC-A846-3D6C3AFD6E64}" type="slidenum">
              <a:rPr lang="ja-JP" altLang="en-US" smtClean="0">
                <a:latin typeface="ＭＳ Ｐゴシック" panose="020B0600070205080204" pitchFamily="50" charset="-128"/>
                <a:ea typeface="ＭＳ Ｐゴシック" panose="020B0600070205080204" pitchFamily="50" charset="-128"/>
              </a:rPr>
              <a:pPr/>
              <a:t>28</a:t>
            </a:fld>
            <a:endParaRPr lang="ja-JP" altLang="en-US"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4451848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テキスト ボックス 4"/>
          <p:cNvSpPr txBox="1">
            <a:spLocks noChangeArrowheads="1"/>
          </p:cNvSpPr>
          <p:nvPr/>
        </p:nvSpPr>
        <p:spPr bwMode="auto">
          <a:xfrm>
            <a:off x="180081" y="908052"/>
            <a:ext cx="467995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CC9900"/>
                </a:solidFill>
                <a:latin typeface="+mn-ea"/>
                <a:ea typeface="+mn-ea"/>
              </a:rPr>
              <a:t>●　</a:t>
            </a:r>
            <a:r>
              <a:rPr lang="ja-JP" altLang="en-US" sz="3200" b="1" dirty="0">
                <a:latin typeface="+mn-ea"/>
                <a:ea typeface="+mn-ea"/>
              </a:rPr>
              <a:t>ここで学習する内容</a:t>
            </a:r>
          </a:p>
        </p:txBody>
      </p:sp>
      <p:sp>
        <p:nvSpPr>
          <p:cNvPr id="3" name="テキスト ボックス 2"/>
          <p:cNvSpPr txBox="1">
            <a:spLocks noChangeArrowheads="1"/>
          </p:cNvSpPr>
          <p:nvPr/>
        </p:nvSpPr>
        <p:spPr bwMode="auto">
          <a:xfrm>
            <a:off x="216024" y="1556792"/>
            <a:ext cx="871296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solidFill>
                  <a:srgbClr val="FF0000"/>
                </a:solidFill>
                <a:latin typeface="+mn-ea"/>
                <a:ea typeface="+mn-ea"/>
              </a:rPr>
              <a:t>○　活性化状態とは何か？化学反応は粒子同士</a:t>
            </a:r>
            <a:endParaRPr lang="en-US" altLang="ja-JP" sz="3200" dirty="0">
              <a:solidFill>
                <a:srgbClr val="FF0000"/>
              </a:solidFill>
              <a:latin typeface="+mn-ea"/>
              <a:ea typeface="+mn-ea"/>
            </a:endParaRPr>
          </a:p>
          <a:p>
            <a:pPr eaLnBrk="1" hangingPunct="1"/>
            <a:r>
              <a:rPr lang="ja-JP" altLang="en-US" sz="3200" dirty="0">
                <a:solidFill>
                  <a:srgbClr val="FF0000"/>
                </a:solidFill>
                <a:latin typeface="+mn-ea"/>
                <a:ea typeface="+mn-ea"/>
              </a:rPr>
              <a:t>　　のどのような衝突によって生じるか？</a:t>
            </a:r>
            <a:endParaRPr lang="en-US" altLang="ja-JP" sz="3600" dirty="0">
              <a:solidFill>
                <a:srgbClr val="FF0000"/>
              </a:solidFill>
              <a:latin typeface="+mn-ea"/>
              <a:ea typeface="+mn-ea"/>
            </a:endParaRPr>
          </a:p>
        </p:txBody>
      </p:sp>
      <p:sp>
        <p:nvSpPr>
          <p:cNvPr id="6" name="テキスト ボックス 5"/>
          <p:cNvSpPr txBox="1">
            <a:spLocks noChangeArrowheads="1"/>
          </p:cNvSpPr>
          <p:nvPr/>
        </p:nvSpPr>
        <p:spPr bwMode="auto">
          <a:xfrm>
            <a:off x="216024" y="2708920"/>
            <a:ext cx="896448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　活性化状態になるのに必要なエネルギーを</a:t>
            </a:r>
            <a:endParaRPr lang="en-US" altLang="ja-JP" sz="3200" dirty="0">
              <a:latin typeface="+mn-ea"/>
              <a:ea typeface="+mn-ea"/>
            </a:endParaRPr>
          </a:p>
          <a:p>
            <a:pPr eaLnBrk="1" hangingPunct="1"/>
            <a:r>
              <a:rPr lang="ja-JP" altLang="en-US" sz="3200" dirty="0">
                <a:latin typeface="+mn-ea"/>
                <a:ea typeface="+mn-ea"/>
              </a:rPr>
              <a:t>　何というか？</a:t>
            </a:r>
            <a:endParaRPr lang="en-US" altLang="ja-JP" sz="4800" dirty="0">
              <a:latin typeface="+mn-ea"/>
              <a:ea typeface="+mn-ea"/>
            </a:endParaRPr>
          </a:p>
        </p:txBody>
      </p:sp>
      <p:sp>
        <p:nvSpPr>
          <p:cNvPr id="7" name="テキスト ボックス 6"/>
          <p:cNvSpPr txBox="1">
            <a:spLocks noChangeArrowheads="1"/>
          </p:cNvSpPr>
          <p:nvPr/>
        </p:nvSpPr>
        <p:spPr bwMode="auto">
          <a:xfrm>
            <a:off x="216024" y="3863950"/>
            <a:ext cx="896448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　温度と活性化状態になるのに必要なエネル</a:t>
            </a:r>
            <a:endParaRPr lang="en-US" altLang="ja-JP" sz="3200" dirty="0">
              <a:latin typeface="+mn-ea"/>
              <a:ea typeface="+mn-ea"/>
            </a:endParaRPr>
          </a:p>
          <a:p>
            <a:pPr eaLnBrk="1" hangingPunct="1"/>
            <a:r>
              <a:rPr lang="ja-JP" altLang="en-US" sz="3200" dirty="0">
                <a:latin typeface="+mn-ea"/>
                <a:ea typeface="+mn-ea"/>
              </a:rPr>
              <a:t>　　ギーの関係性は何か？</a:t>
            </a:r>
            <a:endParaRPr lang="en-US" altLang="ja-JP" sz="3200" dirty="0">
              <a:latin typeface="+mn-ea"/>
              <a:ea typeface="+mn-ea"/>
            </a:endParaRPr>
          </a:p>
        </p:txBody>
      </p:sp>
      <p:sp>
        <p:nvSpPr>
          <p:cNvPr id="8" name="テキスト ボックス 7"/>
          <p:cNvSpPr txBox="1">
            <a:spLocks noChangeArrowheads="1"/>
          </p:cNvSpPr>
          <p:nvPr/>
        </p:nvSpPr>
        <p:spPr bwMode="auto">
          <a:xfrm>
            <a:off x="216024" y="4944070"/>
            <a:ext cx="896448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　触媒と活性化状態になるのに必要なエネル</a:t>
            </a:r>
            <a:endParaRPr lang="en-US" altLang="ja-JP" sz="3200" dirty="0">
              <a:latin typeface="+mn-ea"/>
              <a:ea typeface="+mn-ea"/>
            </a:endParaRPr>
          </a:p>
          <a:p>
            <a:pPr eaLnBrk="1" hangingPunct="1"/>
            <a:r>
              <a:rPr lang="ja-JP" altLang="en-US" sz="3200" dirty="0">
                <a:latin typeface="+mn-ea"/>
                <a:ea typeface="+mn-ea"/>
              </a:rPr>
              <a:t>　　ギーの関係性は何か？</a:t>
            </a:r>
            <a:endParaRPr lang="en-US" altLang="ja-JP" sz="4800" dirty="0">
              <a:latin typeface="+mn-ea"/>
              <a:ea typeface="+mn-ea"/>
            </a:endParaRPr>
          </a:p>
        </p:txBody>
      </p:sp>
      <p:sp>
        <p:nvSpPr>
          <p:cNvPr id="9" name="スライド番号プレースホルダー 1">
            <a:extLst>
              <a:ext uri="{FF2B5EF4-FFF2-40B4-BE49-F238E27FC236}">
                <a16:creationId xmlns:a16="http://schemas.microsoft.com/office/drawing/2014/main" id="{B8E62D0C-164F-4B9F-9DBF-B89FA70199F9}"/>
              </a:ext>
            </a:extLst>
          </p:cNvPr>
          <p:cNvSpPr>
            <a:spLocks noGrp="1"/>
          </p:cNvSpPr>
          <p:nvPr>
            <p:ph type="sldNum" sz="quarter" idx="10"/>
          </p:nvPr>
        </p:nvSpPr>
        <p:spPr>
          <a:xfrm>
            <a:off x="8271024" y="6524628"/>
            <a:ext cx="477440" cy="288925"/>
          </a:xfrm>
        </p:spPr>
        <p:txBody>
          <a:bodyPr/>
          <a:lstStyle/>
          <a:p>
            <a:fld id="{814E8DFD-3C92-42AC-A846-3D6C3AFD6E64}" type="slidenum">
              <a:rPr lang="ja-JP" altLang="en-US" smtClean="0">
                <a:latin typeface="+mn-ea"/>
                <a:ea typeface="+mn-ea"/>
              </a:rPr>
              <a:pPr/>
              <a:t>3</a:t>
            </a:fld>
            <a:endParaRPr lang="ja-JP" altLang="en-US" dirty="0">
              <a:latin typeface="+mn-ea"/>
              <a:ea typeface="+mn-ea"/>
            </a:endParaRPr>
          </a:p>
        </p:txBody>
      </p:sp>
    </p:spTree>
    <p:extLst>
      <p:ext uri="{BB962C8B-B14F-4D97-AF65-F5344CB8AC3E}">
        <p14:creationId xmlns:p14="http://schemas.microsoft.com/office/powerpoint/2010/main" val="10303812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4"/>
          <p:cNvSpPr txBox="1">
            <a:spLocks noChangeArrowheads="1"/>
          </p:cNvSpPr>
          <p:nvPr/>
        </p:nvSpPr>
        <p:spPr bwMode="auto">
          <a:xfrm>
            <a:off x="180081" y="908052"/>
            <a:ext cx="55440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CC9900"/>
                </a:solidFill>
                <a:latin typeface="+mn-ea"/>
                <a:ea typeface="+mn-ea"/>
              </a:rPr>
              <a:t>●　</a:t>
            </a:r>
            <a:r>
              <a:rPr lang="ja-JP" altLang="en-US" sz="3200" b="1" dirty="0">
                <a:latin typeface="+mn-ea"/>
                <a:ea typeface="+mn-ea"/>
              </a:rPr>
              <a:t>活性化状態</a:t>
            </a:r>
            <a:endParaRPr lang="en-US" altLang="ja-JP" sz="3200" b="1" dirty="0">
              <a:latin typeface="+mn-ea"/>
              <a:ea typeface="+mn-ea"/>
            </a:endParaRPr>
          </a:p>
        </p:txBody>
      </p:sp>
      <p:sp>
        <p:nvSpPr>
          <p:cNvPr id="2" name="テキスト ボックス 1"/>
          <p:cNvSpPr txBox="1"/>
          <p:nvPr/>
        </p:nvSpPr>
        <p:spPr>
          <a:xfrm>
            <a:off x="467544" y="1412776"/>
            <a:ext cx="7875650" cy="1077218"/>
          </a:xfrm>
          <a:prstGeom prst="rect">
            <a:avLst/>
          </a:prstGeom>
          <a:noFill/>
        </p:spPr>
        <p:txBody>
          <a:bodyPr wrap="square" rtlCol="0">
            <a:spAutoFit/>
          </a:bodyPr>
          <a:lstStyle/>
          <a:p>
            <a:r>
              <a:rPr lang="ja-JP" altLang="en-US" sz="3200" dirty="0">
                <a:latin typeface="+mn-ea"/>
                <a:ea typeface="+mn-ea"/>
              </a:rPr>
              <a:t>反応は</a:t>
            </a:r>
            <a:r>
              <a:rPr lang="ja-JP" altLang="en-US" sz="3200" dirty="0">
                <a:solidFill>
                  <a:srgbClr val="FF0000"/>
                </a:solidFill>
                <a:latin typeface="+mn-ea"/>
                <a:ea typeface="+mn-ea"/>
              </a:rPr>
              <a:t>粒子同士の衝突</a:t>
            </a:r>
            <a:r>
              <a:rPr lang="ja-JP" altLang="en-US" sz="3200" dirty="0">
                <a:latin typeface="+mn-ea"/>
                <a:ea typeface="+mn-ea"/>
              </a:rPr>
              <a:t>によって生じるが，すべての衝突で反応が起きるとは限らない</a:t>
            </a:r>
            <a:endParaRPr lang="en-US" altLang="ja-JP" sz="4800" dirty="0">
              <a:latin typeface="+mn-ea"/>
              <a:ea typeface="+mn-ea"/>
            </a:endParaRPr>
          </a:p>
        </p:txBody>
      </p:sp>
      <p:sp>
        <p:nvSpPr>
          <p:cNvPr id="7" name="テキスト ボックス 6"/>
          <p:cNvSpPr txBox="1"/>
          <p:nvPr/>
        </p:nvSpPr>
        <p:spPr>
          <a:xfrm>
            <a:off x="451364" y="2431401"/>
            <a:ext cx="8280920" cy="584775"/>
          </a:xfrm>
          <a:prstGeom prst="rect">
            <a:avLst/>
          </a:prstGeom>
          <a:noFill/>
        </p:spPr>
        <p:txBody>
          <a:bodyPr wrap="square" rtlCol="0">
            <a:spAutoFit/>
          </a:bodyPr>
          <a:lstStyle/>
          <a:p>
            <a:r>
              <a:rPr lang="ja-JP" altLang="en-US" sz="3200" dirty="0">
                <a:latin typeface="+mn-ea"/>
                <a:ea typeface="+mn-ea"/>
              </a:rPr>
              <a:t>例）水素とヨウ素からヨウ化水素が生じる反応　</a:t>
            </a:r>
            <a:endParaRPr lang="en-US" altLang="ja-JP" sz="7200" dirty="0">
              <a:latin typeface="+mn-ea"/>
              <a:ea typeface="+mn-ea"/>
            </a:endParaRPr>
          </a:p>
        </p:txBody>
      </p:sp>
      <p:sp>
        <p:nvSpPr>
          <p:cNvPr id="15" name="テキスト ボックス 14"/>
          <p:cNvSpPr txBox="1"/>
          <p:nvPr/>
        </p:nvSpPr>
        <p:spPr>
          <a:xfrm>
            <a:off x="239366" y="2979046"/>
            <a:ext cx="4188618" cy="523220"/>
          </a:xfrm>
          <a:prstGeom prst="rect">
            <a:avLst/>
          </a:prstGeom>
          <a:noFill/>
        </p:spPr>
        <p:txBody>
          <a:bodyPr wrap="square" rtlCol="0">
            <a:spAutoFit/>
          </a:bodyPr>
          <a:lstStyle/>
          <a:p>
            <a:r>
              <a:rPr lang="ja-JP" altLang="en-US" sz="2800" dirty="0">
                <a:latin typeface="+mn-ea"/>
                <a:ea typeface="+mn-ea"/>
              </a:rPr>
              <a:t>反応が起こりやすい場合</a:t>
            </a:r>
            <a:endParaRPr lang="en-US" altLang="ja-JP" sz="2800" dirty="0">
              <a:latin typeface="+mn-ea"/>
              <a:ea typeface="+mn-ea"/>
            </a:endParaRPr>
          </a:p>
        </p:txBody>
      </p:sp>
      <p:sp>
        <p:nvSpPr>
          <p:cNvPr id="16" name="テキスト ボックス 15"/>
          <p:cNvSpPr txBox="1"/>
          <p:nvPr/>
        </p:nvSpPr>
        <p:spPr>
          <a:xfrm>
            <a:off x="323528" y="4821114"/>
            <a:ext cx="3915210" cy="523220"/>
          </a:xfrm>
          <a:prstGeom prst="rect">
            <a:avLst/>
          </a:prstGeom>
          <a:noFill/>
        </p:spPr>
        <p:txBody>
          <a:bodyPr wrap="square" rtlCol="0">
            <a:spAutoFit/>
          </a:bodyPr>
          <a:lstStyle/>
          <a:p>
            <a:r>
              <a:rPr lang="ja-JP" altLang="en-US" sz="2800" dirty="0">
                <a:latin typeface="+mn-ea"/>
                <a:ea typeface="+mn-ea"/>
              </a:rPr>
              <a:t>反応が起こりにくい場合</a:t>
            </a:r>
            <a:endParaRPr lang="en-US" altLang="ja-JP" sz="2800" dirty="0">
              <a:latin typeface="+mn-ea"/>
              <a:ea typeface="+mn-ea"/>
            </a:endParaRPr>
          </a:p>
        </p:txBody>
      </p:sp>
      <p:sp>
        <p:nvSpPr>
          <p:cNvPr id="11" name="スライド番号プレースホルダー 1">
            <a:extLst>
              <a:ext uri="{FF2B5EF4-FFF2-40B4-BE49-F238E27FC236}">
                <a16:creationId xmlns:a16="http://schemas.microsoft.com/office/drawing/2014/main" id="{98698B22-9FBD-4DFC-B8F9-B78FAB699299}"/>
              </a:ext>
            </a:extLst>
          </p:cNvPr>
          <p:cNvSpPr>
            <a:spLocks noGrp="1"/>
          </p:cNvSpPr>
          <p:nvPr>
            <p:ph type="sldNum" sz="quarter" idx="10"/>
          </p:nvPr>
        </p:nvSpPr>
        <p:spPr>
          <a:xfrm>
            <a:off x="8271024" y="6524628"/>
            <a:ext cx="477440" cy="288925"/>
          </a:xfrm>
        </p:spPr>
        <p:txBody>
          <a:bodyPr/>
          <a:lstStyle/>
          <a:p>
            <a:fld id="{814E8DFD-3C92-42AC-A846-3D6C3AFD6E64}" type="slidenum">
              <a:rPr lang="ja-JP" altLang="en-US" smtClean="0">
                <a:latin typeface="+mn-ea"/>
                <a:ea typeface="+mn-ea"/>
              </a:rPr>
              <a:pPr/>
              <a:t>4</a:t>
            </a:fld>
            <a:endParaRPr lang="ja-JP" altLang="en-US" dirty="0">
              <a:latin typeface="+mn-ea"/>
              <a:ea typeface="+mn-ea"/>
            </a:endParaRPr>
          </a:p>
        </p:txBody>
      </p:sp>
      <p:pic>
        <p:nvPicPr>
          <p:cNvPr id="3" name="図 2">
            <a:extLst>
              <a:ext uri="{FF2B5EF4-FFF2-40B4-BE49-F238E27FC236}">
                <a16:creationId xmlns:a16="http://schemas.microsoft.com/office/drawing/2014/main" id="{587B7B8D-FC22-4F9D-918F-B7CA20A03166}"/>
              </a:ext>
            </a:extLst>
          </p:cNvPr>
          <p:cNvPicPr>
            <a:picLocks noChangeAspect="1"/>
          </p:cNvPicPr>
          <p:nvPr/>
        </p:nvPicPr>
        <p:blipFill>
          <a:blip r:embed="rId2"/>
          <a:stretch>
            <a:fillRect/>
          </a:stretch>
        </p:blipFill>
        <p:spPr>
          <a:xfrm>
            <a:off x="39648" y="3497463"/>
            <a:ext cx="8836084" cy="1323548"/>
          </a:xfrm>
          <a:prstGeom prst="rect">
            <a:avLst/>
          </a:prstGeom>
        </p:spPr>
      </p:pic>
      <p:pic>
        <p:nvPicPr>
          <p:cNvPr id="6" name="図 5">
            <a:extLst>
              <a:ext uri="{FF2B5EF4-FFF2-40B4-BE49-F238E27FC236}">
                <a16:creationId xmlns:a16="http://schemas.microsoft.com/office/drawing/2014/main" id="{E60F1321-40E8-4354-9DDF-504299A96298}"/>
              </a:ext>
            </a:extLst>
          </p:cNvPr>
          <p:cNvPicPr>
            <a:picLocks noChangeAspect="1"/>
          </p:cNvPicPr>
          <p:nvPr/>
        </p:nvPicPr>
        <p:blipFill>
          <a:blip r:embed="rId3"/>
          <a:stretch>
            <a:fillRect/>
          </a:stretch>
        </p:blipFill>
        <p:spPr>
          <a:xfrm>
            <a:off x="39648" y="5289465"/>
            <a:ext cx="8836084" cy="1524088"/>
          </a:xfrm>
          <a:prstGeom prst="rect">
            <a:avLst/>
          </a:prstGeom>
        </p:spPr>
      </p:pic>
    </p:spTree>
    <p:extLst>
      <p:ext uri="{BB962C8B-B14F-4D97-AF65-F5344CB8AC3E}">
        <p14:creationId xmlns:p14="http://schemas.microsoft.com/office/powerpoint/2010/main" val="3546291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par>
                                <p:cTn id="18" presetID="10" presetClass="entr" presetSubtype="0"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68758" y="1665162"/>
            <a:ext cx="7875650" cy="1077218"/>
          </a:xfrm>
          <a:prstGeom prst="rect">
            <a:avLst/>
          </a:prstGeom>
          <a:noFill/>
        </p:spPr>
        <p:txBody>
          <a:bodyPr wrap="square" rtlCol="0">
            <a:spAutoFit/>
          </a:bodyPr>
          <a:lstStyle/>
          <a:p>
            <a:r>
              <a:rPr lang="ja-JP" altLang="en-US" sz="3200" dirty="0">
                <a:latin typeface="+mn-ea"/>
                <a:ea typeface="+mn-ea"/>
              </a:rPr>
              <a:t>反応に都合のよい衝突でできるエネルギーの高い状態を</a:t>
            </a:r>
            <a:r>
              <a:rPr lang="ja-JP" altLang="en-US" sz="3200" dirty="0">
                <a:solidFill>
                  <a:srgbClr val="FF0000"/>
                </a:solidFill>
                <a:latin typeface="+mn-ea"/>
                <a:ea typeface="+mn-ea"/>
              </a:rPr>
              <a:t>活性化状態</a:t>
            </a:r>
            <a:r>
              <a:rPr lang="ja-JP" altLang="en-US" sz="3200" dirty="0">
                <a:latin typeface="+mn-ea"/>
                <a:ea typeface="+mn-ea"/>
              </a:rPr>
              <a:t>（</a:t>
            </a:r>
            <a:r>
              <a:rPr lang="ja-JP" altLang="en-US" sz="3200" dirty="0">
                <a:solidFill>
                  <a:srgbClr val="FF0000"/>
                </a:solidFill>
                <a:latin typeface="+mn-ea"/>
                <a:ea typeface="+mn-ea"/>
              </a:rPr>
              <a:t>遷移状態</a:t>
            </a:r>
            <a:r>
              <a:rPr lang="ja-JP" altLang="en-US" sz="3200" dirty="0">
                <a:latin typeface="+mn-ea"/>
                <a:ea typeface="+mn-ea"/>
              </a:rPr>
              <a:t>）という</a:t>
            </a:r>
            <a:endParaRPr lang="en-US" altLang="ja-JP" sz="4800" dirty="0">
              <a:latin typeface="+mn-ea"/>
              <a:ea typeface="+mn-ea"/>
            </a:endParaRPr>
          </a:p>
        </p:txBody>
      </p:sp>
      <p:sp>
        <p:nvSpPr>
          <p:cNvPr id="8" name="テキスト ボックス 7"/>
          <p:cNvSpPr txBox="1"/>
          <p:nvPr/>
        </p:nvSpPr>
        <p:spPr>
          <a:xfrm>
            <a:off x="1617505" y="5088086"/>
            <a:ext cx="5908990" cy="1077218"/>
          </a:xfrm>
          <a:prstGeom prst="rect">
            <a:avLst/>
          </a:prstGeom>
          <a:noFill/>
        </p:spPr>
        <p:txBody>
          <a:bodyPr wrap="none" rtlCol="0">
            <a:spAutoFit/>
          </a:bodyPr>
          <a:lstStyle/>
          <a:p>
            <a:r>
              <a:rPr lang="ja-JP" altLang="en-US" sz="3200" dirty="0">
                <a:latin typeface="+mn-ea"/>
                <a:ea typeface="+mn-ea"/>
              </a:rPr>
              <a:t>反応物が生成物になるときは，</a:t>
            </a:r>
            <a:endParaRPr lang="en-US" altLang="ja-JP" sz="3200" dirty="0">
              <a:latin typeface="+mn-ea"/>
              <a:ea typeface="+mn-ea"/>
            </a:endParaRPr>
          </a:p>
          <a:p>
            <a:r>
              <a:rPr lang="ja-JP" altLang="en-US" sz="3200" dirty="0">
                <a:latin typeface="+mn-ea"/>
                <a:ea typeface="+mn-ea"/>
              </a:rPr>
              <a:t>このような</a:t>
            </a:r>
            <a:r>
              <a:rPr lang="ja-JP" altLang="en-US" sz="3200" dirty="0">
                <a:solidFill>
                  <a:srgbClr val="FF0000"/>
                </a:solidFill>
                <a:latin typeface="+mn-ea"/>
                <a:ea typeface="+mn-ea"/>
              </a:rPr>
              <a:t>活性化状態を経由</a:t>
            </a:r>
            <a:r>
              <a:rPr lang="ja-JP" altLang="en-US" sz="3200" dirty="0">
                <a:latin typeface="+mn-ea"/>
                <a:ea typeface="+mn-ea"/>
              </a:rPr>
              <a:t>する</a:t>
            </a:r>
            <a:endParaRPr kumimoji="1" lang="ja-JP" altLang="en-US" sz="3200" dirty="0">
              <a:latin typeface="+mn-ea"/>
              <a:ea typeface="+mn-ea"/>
            </a:endParaRPr>
          </a:p>
        </p:txBody>
      </p:sp>
      <p:sp>
        <p:nvSpPr>
          <p:cNvPr id="9" name="スライド番号プレースホルダー 1">
            <a:extLst>
              <a:ext uri="{FF2B5EF4-FFF2-40B4-BE49-F238E27FC236}">
                <a16:creationId xmlns:a16="http://schemas.microsoft.com/office/drawing/2014/main" id="{C6E6DCCC-F4DD-4675-B4AA-53998CA3E558}"/>
              </a:ext>
            </a:extLst>
          </p:cNvPr>
          <p:cNvSpPr>
            <a:spLocks noGrp="1"/>
          </p:cNvSpPr>
          <p:nvPr>
            <p:ph type="sldNum" sz="quarter" idx="10"/>
          </p:nvPr>
        </p:nvSpPr>
        <p:spPr>
          <a:xfrm>
            <a:off x="8271024" y="6524628"/>
            <a:ext cx="477440" cy="288925"/>
          </a:xfrm>
        </p:spPr>
        <p:txBody>
          <a:bodyPr/>
          <a:lstStyle/>
          <a:p>
            <a:fld id="{814E8DFD-3C92-42AC-A846-3D6C3AFD6E64}" type="slidenum">
              <a:rPr lang="ja-JP" altLang="en-US" smtClean="0">
                <a:latin typeface="+mn-ea"/>
                <a:ea typeface="+mn-ea"/>
              </a:rPr>
              <a:pPr/>
              <a:t>5</a:t>
            </a:fld>
            <a:endParaRPr lang="ja-JP" altLang="en-US" dirty="0">
              <a:latin typeface="+mn-ea"/>
              <a:ea typeface="+mn-ea"/>
            </a:endParaRPr>
          </a:p>
        </p:txBody>
      </p:sp>
      <p:sp>
        <p:nvSpPr>
          <p:cNvPr id="10" name="テキスト ボックス 4">
            <a:extLst>
              <a:ext uri="{FF2B5EF4-FFF2-40B4-BE49-F238E27FC236}">
                <a16:creationId xmlns:a16="http://schemas.microsoft.com/office/drawing/2014/main" id="{9EC8FBAB-B88B-4944-988D-AD372A300574}"/>
              </a:ext>
            </a:extLst>
          </p:cNvPr>
          <p:cNvSpPr txBox="1">
            <a:spLocks noChangeArrowheads="1"/>
          </p:cNvSpPr>
          <p:nvPr/>
        </p:nvSpPr>
        <p:spPr bwMode="auto">
          <a:xfrm>
            <a:off x="180081" y="908052"/>
            <a:ext cx="55440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CC9900"/>
                </a:solidFill>
                <a:latin typeface="+mn-ea"/>
                <a:ea typeface="+mn-ea"/>
              </a:rPr>
              <a:t>●　</a:t>
            </a:r>
            <a:r>
              <a:rPr lang="ja-JP" altLang="en-US" sz="3200" b="1" dirty="0">
                <a:latin typeface="+mn-ea"/>
                <a:ea typeface="+mn-ea"/>
              </a:rPr>
              <a:t>活性化状態</a:t>
            </a:r>
            <a:endParaRPr lang="en-US" altLang="ja-JP" sz="3200" b="1" dirty="0">
              <a:latin typeface="+mn-ea"/>
              <a:ea typeface="+mn-ea"/>
            </a:endParaRPr>
          </a:p>
        </p:txBody>
      </p:sp>
      <p:pic>
        <p:nvPicPr>
          <p:cNvPr id="4" name="図 3">
            <a:extLst>
              <a:ext uri="{FF2B5EF4-FFF2-40B4-BE49-F238E27FC236}">
                <a16:creationId xmlns:a16="http://schemas.microsoft.com/office/drawing/2014/main" id="{3635D1B3-6358-4705-9CB6-64BE681AE87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98028" y="3079250"/>
            <a:ext cx="2601764" cy="1647825"/>
          </a:xfrm>
          <a:prstGeom prst="rect">
            <a:avLst/>
          </a:prstGeom>
        </p:spPr>
      </p:pic>
      <p:pic>
        <p:nvPicPr>
          <p:cNvPr id="12" name="図 11">
            <a:extLst>
              <a:ext uri="{FF2B5EF4-FFF2-40B4-BE49-F238E27FC236}">
                <a16:creationId xmlns:a16="http://schemas.microsoft.com/office/drawing/2014/main" id="{6829B2F3-DCF4-44F7-B99B-9697548D83EA}"/>
              </a:ext>
            </a:extLst>
          </p:cNvPr>
          <p:cNvPicPr>
            <a:picLocks noChangeAspect="1"/>
          </p:cNvPicPr>
          <p:nvPr/>
        </p:nvPicPr>
        <p:blipFill rotWithShape="1">
          <a:blip r:embed="rId3"/>
          <a:srcRect l="73360"/>
          <a:stretch/>
        </p:blipFill>
        <p:spPr>
          <a:xfrm>
            <a:off x="6084168" y="3070359"/>
            <a:ext cx="2405533" cy="1647825"/>
          </a:xfrm>
          <a:prstGeom prst="rect">
            <a:avLst/>
          </a:prstGeom>
        </p:spPr>
      </p:pic>
      <p:pic>
        <p:nvPicPr>
          <p:cNvPr id="15" name="図 14">
            <a:extLst>
              <a:ext uri="{FF2B5EF4-FFF2-40B4-BE49-F238E27FC236}">
                <a16:creationId xmlns:a16="http://schemas.microsoft.com/office/drawing/2014/main" id="{3EE16D46-0AD3-42C0-B532-89D8F2C9A9F2}"/>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699792" y="3077319"/>
            <a:ext cx="3384376" cy="1647825"/>
          </a:xfrm>
          <a:prstGeom prst="rect">
            <a:avLst/>
          </a:prstGeom>
        </p:spPr>
      </p:pic>
    </p:spTree>
    <p:extLst>
      <p:ext uri="{BB962C8B-B14F-4D97-AF65-F5344CB8AC3E}">
        <p14:creationId xmlns:p14="http://schemas.microsoft.com/office/powerpoint/2010/main" val="2562653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テキスト ボックス 4"/>
          <p:cNvSpPr txBox="1">
            <a:spLocks noChangeArrowheads="1"/>
          </p:cNvSpPr>
          <p:nvPr/>
        </p:nvSpPr>
        <p:spPr bwMode="auto">
          <a:xfrm>
            <a:off x="180081" y="908052"/>
            <a:ext cx="467995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CC9900"/>
                </a:solidFill>
                <a:latin typeface="+mn-ea"/>
                <a:ea typeface="+mn-ea"/>
              </a:rPr>
              <a:t>●　</a:t>
            </a:r>
            <a:r>
              <a:rPr lang="ja-JP" altLang="en-US" sz="3200" b="1" dirty="0">
                <a:latin typeface="+mn-ea"/>
                <a:ea typeface="+mn-ea"/>
              </a:rPr>
              <a:t>ここで学習する内容</a:t>
            </a:r>
          </a:p>
        </p:txBody>
      </p:sp>
      <p:sp>
        <p:nvSpPr>
          <p:cNvPr id="3" name="テキスト ボックス 2"/>
          <p:cNvSpPr txBox="1">
            <a:spLocks noChangeArrowheads="1"/>
          </p:cNvSpPr>
          <p:nvPr/>
        </p:nvSpPr>
        <p:spPr bwMode="auto">
          <a:xfrm>
            <a:off x="216024" y="1556792"/>
            <a:ext cx="871296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　活性化状態とは何か？化学反応は粒子同士</a:t>
            </a:r>
            <a:endParaRPr lang="en-US" altLang="ja-JP" sz="3200" dirty="0">
              <a:latin typeface="+mn-ea"/>
              <a:ea typeface="+mn-ea"/>
            </a:endParaRPr>
          </a:p>
          <a:p>
            <a:pPr eaLnBrk="1" hangingPunct="1"/>
            <a:r>
              <a:rPr lang="ja-JP" altLang="en-US" sz="3200" dirty="0">
                <a:latin typeface="+mn-ea"/>
                <a:ea typeface="+mn-ea"/>
              </a:rPr>
              <a:t>　　のどのような衝突によって生じるか？</a:t>
            </a:r>
            <a:endParaRPr lang="en-US" altLang="ja-JP" sz="3600" dirty="0">
              <a:latin typeface="+mn-ea"/>
              <a:ea typeface="+mn-ea"/>
            </a:endParaRPr>
          </a:p>
        </p:txBody>
      </p:sp>
      <p:sp>
        <p:nvSpPr>
          <p:cNvPr id="6" name="テキスト ボックス 5"/>
          <p:cNvSpPr txBox="1">
            <a:spLocks noChangeArrowheads="1"/>
          </p:cNvSpPr>
          <p:nvPr/>
        </p:nvSpPr>
        <p:spPr bwMode="auto">
          <a:xfrm>
            <a:off x="216024" y="2708920"/>
            <a:ext cx="896448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solidFill>
                  <a:srgbClr val="FF0000"/>
                </a:solidFill>
                <a:latin typeface="+mn-ea"/>
                <a:ea typeface="+mn-ea"/>
              </a:rPr>
              <a:t>○　活性化状態になるのに必要なエネルギーを</a:t>
            </a:r>
            <a:endParaRPr lang="en-US" altLang="ja-JP" sz="3200" dirty="0">
              <a:solidFill>
                <a:srgbClr val="FF0000"/>
              </a:solidFill>
              <a:latin typeface="+mn-ea"/>
              <a:ea typeface="+mn-ea"/>
            </a:endParaRPr>
          </a:p>
          <a:p>
            <a:pPr eaLnBrk="1" hangingPunct="1"/>
            <a:r>
              <a:rPr lang="ja-JP" altLang="en-US" sz="3200" dirty="0">
                <a:solidFill>
                  <a:srgbClr val="FF0000"/>
                </a:solidFill>
                <a:latin typeface="+mn-ea"/>
                <a:ea typeface="+mn-ea"/>
              </a:rPr>
              <a:t>　何というか？</a:t>
            </a:r>
            <a:endParaRPr lang="en-US" altLang="ja-JP" sz="4800" dirty="0">
              <a:solidFill>
                <a:srgbClr val="FF0000"/>
              </a:solidFill>
              <a:latin typeface="+mn-ea"/>
              <a:ea typeface="+mn-ea"/>
            </a:endParaRPr>
          </a:p>
        </p:txBody>
      </p:sp>
      <p:sp>
        <p:nvSpPr>
          <p:cNvPr id="7" name="テキスト ボックス 6"/>
          <p:cNvSpPr txBox="1">
            <a:spLocks noChangeArrowheads="1"/>
          </p:cNvSpPr>
          <p:nvPr/>
        </p:nvSpPr>
        <p:spPr bwMode="auto">
          <a:xfrm>
            <a:off x="216024" y="3863950"/>
            <a:ext cx="896448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　温度と活性化状態になるのに必要なエネル</a:t>
            </a:r>
            <a:endParaRPr lang="en-US" altLang="ja-JP" sz="3200" dirty="0">
              <a:latin typeface="+mn-ea"/>
              <a:ea typeface="+mn-ea"/>
            </a:endParaRPr>
          </a:p>
          <a:p>
            <a:pPr eaLnBrk="1" hangingPunct="1"/>
            <a:r>
              <a:rPr lang="ja-JP" altLang="en-US" sz="3200" dirty="0">
                <a:latin typeface="+mn-ea"/>
                <a:ea typeface="+mn-ea"/>
              </a:rPr>
              <a:t>　　ギーの関係性は何か？</a:t>
            </a:r>
            <a:endParaRPr lang="en-US" altLang="ja-JP" sz="3200" dirty="0">
              <a:latin typeface="+mn-ea"/>
              <a:ea typeface="+mn-ea"/>
            </a:endParaRPr>
          </a:p>
        </p:txBody>
      </p:sp>
      <p:sp>
        <p:nvSpPr>
          <p:cNvPr id="8" name="テキスト ボックス 7"/>
          <p:cNvSpPr txBox="1">
            <a:spLocks noChangeArrowheads="1"/>
          </p:cNvSpPr>
          <p:nvPr/>
        </p:nvSpPr>
        <p:spPr bwMode="auto">
          <a:xfrm>
            <a:off x="216024" y="4944070"/>
            <a:ext cx="896448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dirty="0">
                <a:latin typeface="+mn-ea"/>
                <a:ea typeface="+mn-ea"/>
              </a:rPr>
              <a:t>○　触媒と活性化状態になるのに必要なエネル</a:t>
            </a:r>
            <a:endParaRPr lang="en-US" altLang="ja-JP" sz="3200" dirty="0">
              <a:latin typeface="+mn-ea"/>
              <a:ea typeface="+mn-ea"/>
            </a:endParaRPr>
          </a:p>
          <a:p>
            <a:pPr eaLnBrk="1" hangingPunct="1"/>
            <a:r>
              <a:rPr lang="ja-JP" altLang="en-US" sz="3200" dirty="0">
                <a:latin typeface="+mn-ea"/>
                <a:ea typeface="+mn-ea"/>
              </a:rPr>
              <a:t>　　ギーの関係性は何か？</a:t>
            </a:r>
            <a:endParaRPr lang="en-US" altLang="ja-JP" sz="4800" dirty="0">
              <a:latin typeface="+mn-ea"/>
              <a:ea typeface="+mn-ea"/>
            </a:endParaRPr>
          </a:p>
        </p:txBody>
      </p:sp>
      <p:sp>
        <p:nvSpPr>
          <p:cNvPr id="9" name="スライド番号プレースホルダー 1">
            <a:extLst>
              <a:ext uri="{FF2B5EF4-FFF2-40B4-BE49-F238E27FC236}">
                <a16:creationId xmlns:a16="http://schemas.microsoft.com/office/drawing/2014/main" id="{5AD336A7-D8ED-42FD-B118-8FAA1C607571}"/>
              </a:ext>
            </a:extLst>
          </p:cNvPr>
          <p:cNvSpPr txBox="1">
            <a:spLocks/>
          </p:cNvSpPr>
          <p:nvPr/>
        </p:nvSpPr>
        <p:spPr>
          <a:xfrm>
            <a:off x="8271024" y="6524628"/>
            <a:ext cx="477440" cy="288925"/>
          </a:xfrm>
          <a:prstGeom prst="rect">
            <a:avLst/>
          </a:prstGeom>
        </p:spPr>
        <p:txBody>
          <a:bodyPr vert="horz" wrap="square" lIns="91440" tIns="45720" rIns="91440" bIns="45720" numCol="1" anchor="t" anchorCtr="0" compatLnSpc="1">
            <a:prstTxWarp prst="textNoShape">
              <a:avLst/>
            </a:prstTxWarp>
          </a:bodyPr>
          <a:lstStyle>
            <a:defPPr>
              <a:defRPr lang="ja-JP"/>
            </a:defPPr>
            <a:lvl1pPr algn="ctr" rtl="0" eaLnBrk="1" fontAlgn="base" hangingPunct="1">
              <a:spcBef>
                <a:spcPct val="0"/>
              </a:spcBef>
              <a:spcAft>
                <a:spcPct val="0"/>
              </a:spcAft>
              <a:defRPr kumimoji="1" sz="1200" kern="1200">
                <a:solidFill>
                  <a:srgbClr val="404040"/>
                </a:solidFill>
                <a:latin typeface="Calibri" pitchFamily="34" charset="0"/>
                <a:ea typeface="ＭＳ Ｐゴシック" charset="-128"/>
                <a:cs typeface="+mn-cs"/>
              </a:defRPr>
            </a:lvl1pPr>
            <a:lvl2pPr marL="4572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fld id="{814E8DFD-3C92-42AC-A846-3D6C3AFD6E64}" type="slidenum">
              <a:rPr lang="ja-JP" altLang="en-US" smtClean="0">
                <a:latin typeface="+mn-ea"/>
                <a:ea typeface="+mn-ea"/>
              </a:rPr>
              <a:pPr/>
              <a:t>6</a:t>
            </a:fld>
            <a:endParaRPr lang="ja-JP" altLang="en-US" dirty="0">
              <a:latin typeface="+mn-ea"/>
              <a:ea typeface="+mn-ea"/>
            </a:endParaRPr>
          </a:p>
        </p:txBody>
      </p:sp>
    </p:spTree>
    <p:extLst>
      <p:ext uri="{BB962C8B-B14F-4D97-AF65-F5344CB8AC3E}">
        <p14:creationId xmlns:p14="http://schemas.microsoft.com/office/powerpoint/2010/main" val="42510035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0A08DA1C-9D6B-4624-BE8C-EB2C9B375BF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520" y="1324693"/>
            <a:ext cx="6336135" cy="5652257"/>
          </a:xfrm>
          <a:prstGeom prst="rect">
            <a:avLst/>
          </a:prstGeom>
        </p:spPr>
      </p:pic>
      <p:pic>
        <p:nvPicPr>
          <p:cNvPr id="9" name="図 8">
            <a:extLst>
              <a:ext uri="{FF2B5EF4-FFF2-40B4-BE49-F238E27FC236}">
                <a16:creationId xmlns:a16="http://schemas.microsoft.com/office/drawing/2014/main" id="{EFF02273-9B1D-4919-BF0C-8C732CFA033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3794" y="2518406"/>
            <a:ext cx="1341730" cy="1817706"/>
          </a:xfrm>
          <a:prstGeom prst="rect">
            <a:avLst/>
          </a:prstGeom>
        </p:spPr>
      </p:pic>
      <p:sp>
        <p:nvSpPr>
          <p:cNvPr id="14" name="テキスト ボックス 4"/>
          <p:cNvSpPr txBox="1">
            <a:spLocks noChangeArrowheads="1"/>
          </p:cNvSpPr>
          <p:nvPr/>
        </p:nvSpPr>
        <p:spPr bwMode="auto">
          <a:xfrm>
            <a:off x="180081" y="908052"/>
            <a:ext cx="55440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CC9900"/>
                </a:solidFill>
                <a:latin typeface="+mn-ea"/>
                <a:ea typeface="+mn-ea"/>
              </a:rPr>
              <a:t>●　</a:t>
            </a:r>
            <a:r>
              <a:rPr lang="ja-JP" altLang="en-US" sz="3200" b="1" dirty="0">
                <a:latin typeface="+mn-ea"/>
                <a:ea typeface="+mn-ea"/>
              </a:rPr>
              <a:t>活性化エネルギー</a:t>
            </a:r>
            <a:endParaRPr lang="en-US" altLang="ja-JP" sz="3200" b="1" dirty="0">
              <a:latin typeface="+mn-ea"/>
              <a:ea typeface="+mn-ea"/>
            </a:endParaRPr>
          </a:p>
        </p:txBody>
      </p:sp>
      <p:sp>
        <p:nvSpPr>
          <p:cNvPr id="2" name="テキスト ボックス 1"/>
          <p:cNvSpPr txBox="1"/>
          <p:nvPr/>
        </p:nvSpPr>
        <p:spPr>
          <a:xfrm>
            <a:off x="2240966" y="1484784"/>
            <a:ext cx="6219466" cy="1077218"/>
          </a:xfrm>
          <a:prstGeom prst="rect">
            <a:avLst/>
          </a:prstGeom>
          <a:noFill/>
        </p:spPr>
        <p:txBody>
          <a:bodyPr wrap="square" rtlCol="0">
            <a:spAutoFit/>
          </a:bodyPr>
          <a:lstStyle/>
          <a:p>
            <a:r>
              <a:rPr lang="ja-JP" altLang="en-US" sz="3200" dirty="0">
                <a:solidFill>
                  <a:srgbClr val="FF0000"/>
                </a:solidFill>
                <a:latin typeface="+mn-ea"/>
                <a:ea typeface="+mn-ea"/>
              </a:rPr>
              <a:t>活性化状態になるときに必要な</a:t>
            </a:r>
            <a:endParaRPr lang="en-US" altLang="ja-JP" sz="3200" dirty="0">
              <a:solidFill>
                <a:srgbClr val="FF0000"/>
              </a:solidFill>
              <a:latin typeface="+mn-ea"/>
              <a:ea typeface="+mn-ea"/>
            </a:endParaRPr>
          </a:p>
          <a:p>
            <a:r>
              <a:rPr lang="ja-JP" altLang="en-US" sz="3200" dirty="0">
                <a:solidFill>
                  <a:srgbClr val="FF0000"/>
                </a:solidFill>
                <a:latin typeface="+mn-ea"/>
                <a:ea typeface="+mn-ea"/>
              </a:rPr>
              <a:t>最小のエネルギー</a:t>
            </a:r>
            <a:endParaRPr lang="en-US" altLang="ja-JP" sz="4800" dirty="0">
              <a:solidFill>
                <a:srgbClr val="FF0000"/>
              </a:solidFill>
              <a:latin typeface="+mn-ea"/>
              <a:ea typeface="+mn-ea"/>
            </a:endParaRPr>
          </a:p>
        </p:txBody>
      </p:sp>
      <p:sp>
        <p:nvSpPr>
          <p:cNvPr id="4" name="テキスト ボックス 3"/>
          <p:cNvSpPr txBox="1"/>
          <p:nvPr/>
        </p:nvSpPr>
        <p:spPr>
          <a:xfrm>
            <a:off x="2267744" y="2433082"/>
            <a:ext cx="6798656" cy="646331"/>
          </a:xfrm>
          <a:prstGeom prst="rect">
            <a:avLst/>
          </a:prstGeom>
          <a:noFill/>
        </p:spPr>
        <p:txBody>
          <a:bodyPr wrap="none" rtlCol="0">
            <a:spAutoFit/>
          </a:bodyPr>
          <a:lstStyle/>
          <a:p>
            <a:r>
              <a:rPr lang="ja-JP" altLang="en-US" sz="3200" dirty="0">
                <a:latin typeface="+mn-ea"/>
                <a:ea typeface="+mn-ea"/>
              </a:rPr>
              <a:t>例）</a:t>
            </a:r>
            <a:r>
              <a:rPr lang="en-US" altLang="ja-JP" sz="3600" dirty="0">
                <a:latin typeface="+mn-ea"/>
                <a:ea typeface="+mn-ea"/>
              </a:rPr>
              <a:t>H</a:t>
            </a:r>
            <a:r>
              <a:rPr lang="en-US" altLang="ja-JP" sz="3600" baseline="-25000" dirty="0">
                <a:latin typeface="+mn-ea"/>
                <a:ea typeface="+mn-ea"/>
              </a:rPr>
              <a:t>2</a:t>
            </a:r>
            <a:r>
              <a:rPr lang="ja-JP" altLang="en-US" sz="3600" dirty="0">
                <a:latin typeface="+mn-ea"/>
                <a:ea typeface="+mn-ea"/>
              </a:rPr>
              <a:t>＋</a:t>
            </a:r>
            <a:r>
              <a:rPr lang="en-US" altLang="ja-JP" sz="3600" dirty="0">
                <a:latin typeface="+mn-ea"/>
                <a:ea typeface="+mn-ea"/>
              </a:rPr>
              <a:t>I</a:t>
            </a:r>
            <a:r>
              <a:rPr lang="en-US" altLang="ja-JP" sz="3600" baseline="-25000" dirty="0">
                <a:latin typeface="+mn-ea"/>
                <a:ea typeface="+mn-ea"/>
              </a:rPr>
              <a:t>2</a:t>
            </a:r>
            <a:r>
              <a:rPr lang="en-US" altLang="ja-JP" sz="3600" dirty="0">
                <a:latin typeface="+mn-ea"/>
                <a:ea typeface="+mn-ea"/>
              </a:rPr>
              <a:t>→2HI</a:t>
            </a:r>
            <a:r>
              <a:rPr lang="ja-JP" altLang="en-US" sz="3200" dirty="0">
                <a:latin typeface="+mn-ea"/>
                <a:ea typeface="+mn-ea"/>
              </a:rPr>
              <a:t>の活性化エネルギー </a:t>
            </a:r>
            <a:endParaRPr kumimoji="1" lang="ja-JP" altLang="en-US" sz="5400" dirty="0">
              <a:latin typeface="+mn-ea"/>
              <a:ea typeface="+mn-ea"/>
            </a:endParaRPr>
          </a:p>
        </p:txBody>
      </p:sp>
      <p:sp>
        <p:nvSpPr>
          <p:cNvPr id="12" name="テキスト ボックス 11"/>
          <p:cNvSpPr txBox="1"/>
          <p:nvPr/>
        </p:nvSpPr>
        <p:spPr>
          <a:xfrm>
            <a:off x="3815264" y="3671153"/>
            <a:ext cx="5077215" cy="2062103"/>
          </a:xfrm>
          <a:prstGeom prst="rect">
            <a:avLst/>
          </a:prstGeom>
          <a:noFill/>
        </p:spPr>
        <p:txBody>
          <a:bodyPr wrap="square" rtlCol="0">
            <a:spAutoFit/>
          </a:bodyPr>
          <a:lstStyle/>
          <a:p>
            <a:r>
              <a:rPr lang="ja-JP" altLang="en-US" sz="3200" dirty="0">
                <a:latin typeface="+mn-ea"/>
                <a:ea typeface="+mn-ea"/>
              </a:rPr>
              <a:t>この反応は</a:t>
            </a:r>
            <a:endParaRPr lang="en-US" altLang="ja-JP" sz="3200" dirty="0">
              <a:latin typeface="+mn-ea"/>
              <a:ea typeface="+mn-ea"/>
            </a:endParaRPr>
          </a:p>
          <a:p>
            <a:r>
              <a:rPr lang="ja-JP" altLang="en-US" sz="3200" dirty="0">
                <a:solidFill>
                  <a:srgbClr val="FF0000"/>
                </a:solidFill>
                <a:latin typeface="+mn-ea"/>
                <a:ea typeface="+mn-ea"/>
              </a:rPr>
              <a:t>水素とヨウ素の分子すべてが原子の状態を経由しなくても進行する</a:t>
            </a:r>
            <a:endParaRPr lang="en-US" altLang="ja-JP" sz="4800" dirty="0">
              <a:solidFill>
                <a:srgbClr val="FF0000"/>
              </a:solidFill>
              <a:latin typeface="+mn-ea"/>
              <a:ea typeface="+mn-ea"/>
            </a:endParaRPr>
          </a:p>
        </p:txBody>
      </p:sp>
      <p:sp>
        <p:nvSpPr>
          <p:cNvPr id="15" name="テキスト ボックス 14"/>
          <p:cNvSpPr txBox="1"/>
          <p:nvPr/>
        </p:nvSpPr>
        <p:spPr>
          <a:xfrm>
            <a:off x="6732240" y="3153162"/>
            <a:ext cx="1627369" cy="707886"/>
          </a:xfrm>
          <a:prstGeom prst="rect">
            <a:avLst/>
          </a:prstGeom>
          <a:noFill/>
        </p:spPr>
        <p:txBody>
          <a:bodyPr wrap="none" rtlCol="0">
            <a:spAutoFit/>
          </a:bodyPr>
          <a:lstStyle/>
          <a:p>
            <a:r>
              <a:rPr kumimoji="1" lang="en-US" altLang="ja-JP" sz="4000" b="1" dirty="0">
                <a:latin typeface="+mn-ea"/>
                <a:ea typeface="+mn-ea"/>
              </a:rPr>
              <a:t>174 kJ</a:t>
            </a:r>
            <a:endParaRPr kumimoji="1" lang="ja-JP" altLang="en-US" sz="4000" b="1" dirty="0">
              <a:latin typeface="+mn-ea"/>
              <a:ea typeface="+mn-ea"/>
            </a:endParaRPr>
          </a:p>
        </p:txBody>
      </p:sp>
      <p:sp>
        <p:nvSpPr>
          <p:cNvPr id="16" name="正方形/長方形 15"/>
          <p:cNvSpPr/>
          <p:nvPr/>
        </p:nvSpPr>
        <p:spPr>
          <a:xfrm>
            <a:off x="2248234" y="5457152"/>
            <a:ext cx="724253" cy="348112"/>
          </a:xfrm>
          <a:prstGeom prst="rect">
            <a:avLst/>
          </a:prstGeom>
          <a:noFill/>
          <a:ln w="762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mn-ea"/>
            </a:endParaRPr>
          </a:p>
        </p:txBody>
      </p:sp>
      <p:sp>
        <p:nvSpPr>
          <p:cNvPr id="29" name="正方形/長方形 28"/>
          <p:cNvSpPr/>
          <p:nvPr/>
        </p:nvSpPr>
        <p:spPr>
          <a:xfrm>
            <a:off x="899592" y="4127623"/>
            <a:ext cx="792088" cy="314641"/>
          </a:xfrm>
          <a:prstGeom prst="rect">
            <a:avLst/>
          </a:prstGeom>
          <a:noFill/>
          <a:ln w="762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latin typeface="+mn-ea"/>
            </a:endParaRPr>
          </a:p>
        </p:txBody>
      </p:sp>
      <p:sp>
        <p:nvSpPr>
          <p:cNvPr id="11" name="スライド番号プレースホルダー 1">
            <a:extLst>
              <a:ext uri="{FF2B5EF4-FFF2-40B4-BE49-F238E27FC236}">
                <a16:creationId xmlns:a16="http://schemas.microsoft.com/office/drawing/2014/main" id="{DE10191B-2314-425A-A0DE-D4C0202159D5}"/>
              </a:ext>
            </a:extLst>
          </p:cNvPr>
          <p:cNvSpPr>
            <a:spLocks noGrp="1"/>
          </p:cNvSpPr>
          <p:nvPr>
            <p:ph type="sldNum" sz="quarter" idx="10"/>
          </p:nvPr>
        </p:nvSpPr>
        <p:spPr>
          <a:xfrm>
            <a:off x="8271024" y="6524628"/>
            <a:ext cx="477440" cy="288925"/>
          </a:xfrm>
        </p:spPr>
        <p:txBody>
          <a:bodyPr/>
          <a:lstStyle/>
          <a:p>
            <a:fld id="{814E8DFD-3C92-42AC-A846-3D6C3AFD6E64}" type="slidenum">
              <a:rPr lang="ja-JP" altLang="en-US" smtClean="0">
                <a:latin typeface="+mn-ea"/>
                <a:ea typeface="+mn-ea"/>
              </a:rPr>
              <a:pPr/>
              <a:t>7</a:t>
            </a:fld>
            <a:endParaRPr lang="ja-JP" altLang="en-US" dirty="0">
              <a:latin typeface="+mn-ea"/>
              <a:ea typeface="+mn-ea"/>
            </a:endParaRPr>
          </a:p>
        </p:txBody>
      </p:sp>
    </p:spTree>
    <p:extLst>
      <p:ext uri="{BB962C8B-B14F-4D97-AF65-F5344CB8AC3E}">
        <p14:creationId xmlns:p14="http://schemas.microsoft.com/office/powerpoint/2010/main" val="2981565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up)">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12" grpId="0"/>
      <p:bldP spid="15" grpId="0"/>
      <p:bldP spid="16" grpId="0" animBg="1"/>
      <p:bldP spid="2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62E6A55C-1743-402D-BD95-BEE67C491D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180" y="4461181"/>
            <a:ext cx="6084000" cy="2433305"/>
          </a:xfrm>
          <a:prstGeom prst="rect">
            <a:avLst/>
          </a:prstGeom>
        </p:spPr>
      </p:pic>
      <p:sp>
        <p:nvSpPr>
          <p:cNvPr id="14" name="テキスト ボックス 4"/>
          <p:cNvSpPr txBox="1">
            <a:spLocks noChangeArrowheads="1"/>
          </p:cNvSpPr>
          <p:nvPr/>
        </p:nvSpPr>
        <p:spPr bwMode="auto">
          <a:xfrm>
            <a:off x="180081" y="908052"/>
            <a:ext cx="55440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CC9900"/>
                </a:solidFill>
                <a:latin typeface="+mn-ea"/>
                <a:ea typeface="+mn-ea"/>
              </a:rPr>
              <a:t>●　</a:t>
            </a:r>
            <a:r>
              <a:rPr lang="ja-JP" altLang="en-US" sz="3200" b="1" dirty="0">
                <a:latin typeface="+mn-ea"/>
                <a:ea typeface="+mn-ea"/>
              </a:rPr>
              <a:t>エネルギーと反応経路</a:t>
            </a:r>
            <a:endParaRPr lang="en-US" altLang="ja-JP" sz="3200" b="1" dirty="0">
              <a:latin typeface="+mn-ea"/>
              <a:ea typeface="+mn-ea"/>
            </a:endParaRPr>
          </a:p>
        </p:txBody>
      </p:sp>
      <p:sp>
        <p:nvSpPr>
          <p:cNvPr id="3" name="テキスト ボックス 2"/>
          <p:cNvSpPr txBox="1"/>
          <p:nvPr/>
        </p:nvSpPr>
        <p:spPr>
          <a:xfrm>
            <a:off x="395536" y="1484784"/>
            <a:ext cx="7345281" cy="646331"/>
          </a:xfrm>
          <a:prstGeom prst="rect">
            <a:avLst/>
          </a:prstGeom>
          <a:noFill/>
        </p:spPr>
        <p:txBody>
          <a:bodyPr wrap="none" rtlCol="0">
            <a:spAutoFit/>
          </a:bodyPr>
          <a:lstStyle/>
          <a:p>
            <a:r>
              <a:rPr lang="en-US" altLang="ja-JP" sz="3600" dirty="0">
                <a:latin typeface="+mn-ea"/>
                <a:ea typeface="+mn-ea"/>
              </a:rPr>
              <a:t>H</a:t>
            </a:r>
            <a:r>
              <a:rPr lang="en-US" altLang="ja-JP" sz="3600" baseline="-25000" dirty="0">
                <a:latin typeface="+mn-ea"/>
                <a:ea typeface="+mn-ea"/>
              </a:rPr>
              <a:t>2</a:t>
            </a:r>
            <a:r>
              <a:rPr lang="ja-JP" altLang="en-US" sz="3200" dirty="0">
                <a:latin typeface="+mn-ea"/>
                <a:ea typeface="+mn-ea"/>
              </a:rPr>
              <a:t>と</a:t>
            </a:r>
            <a:r>
              <a:rPr lang="en-US" altLang="ja-JP" sz="3600" dirty="0">
                <a:latin typeface="+mn-ea"/>
                <a:ea typeface="+mn-ea"/>
              </a:rPr>
              <a:t>I</a:t>
            </a:r>
            <a:r>
              <a:rPr lang="en-US" altLang="ja-JP" sz="3600" baseline="-25000" dirty="0">
                <a:latin typeface="+mn-ea"/>
                <a:ea typeface="+mn-ea"/>
              </a:rPr>
              <a:t>2</a:t>
            </a:r>
            <a:r>
              <a:rPr lang="ja-JP" altLang="en-US" sz="3200" dirty="0">
                <a:latin typeface="+mn-ea"/>
                <a:ea typeface="+mn-ea"/>
              </a:rPr>
              <a:t>の相対的な運動エネルギーの和が</a:t>
            </a:r>
            <a:endParaRPr kumimoji="1" lang="ja-JP" altLang="en-US" sz="3200" dirty="0">
              <a:latin typeface="+mn-ea"/>
              <a:ea typeface="+mn-ea"/>
            </a:endParaRPr>
          </a:p>
        </p:txBody>
      </p:sp>
      <p:sp>
        <p:nvSpPr>
          <p:cNvPr id="5" name="テキスト ボックス 4"/>
          <p:cNvSpPr txBox="1"/>
          <p:nvPr/>
        </p:nvSpPr>
        <p:spPr>
          <a:xfrm>
            <a:off x="395536" y="2132856"/>
            <a:ext cx="6311343" cy="584775"/>
          </a:xfrm>
          <a:prstGeom prst="rect">
            <a:avLst/>
          </a:prstGeom>
          <a:noFill/>
        </p:spPr>
        <p:txBody>
          <a:bodyPr wrap="none" rtlCol="0">
            <a:spAutoFit/>
          </a:bodyPr>
          <a:lstStyle/>
          <a:p>
            <a:r>
              <a:rPr lang="ja-JP" altLang="en-US" sz="3200" b="1" dirty="0">
                <a:solidFill>
                  <a:srgbClr val="CC9900"/>
                </a:solidFill>
                <a:latin typeface="+mn-ea"/>
              </a:rPr>
              <a:t>・　</a:t>
            </a:r>
            <a:r>
              <a:rPr lang="ja-JP" altLang="en-US" sz="3200" dirty="0">
                <a:latin typeface="+mn-ea"/>
                <a:ea typeface="+mn-ea"/>
              </a:rPr>
              <a:t>活性化エネルギーより大きいとき</a:t>
            </a:r>
            <a:endParaRPr lang="en-US" altLang="ja-JP" sz="3200" dirty="0">
              <a:latin typeface="+mn-ea"/>
              <a:ea typeface="+mn-ea"/>
            </a:endParaRPr>
          </a:p>
        </p:txBody>
      </p:sp>
      <p:sp>
        <p:nvSpPr>
          <p:cNvPr id="20" name="テキスト ボックス 19"/>
          <p:cNvSpPr txBox="1"/>
          <p:nvPr/>
        </p:nvSpPr>
        <p:spPr>
          <a:xfrm>
            <a:off x="395536" y="3212976"/>
            <a:ext cx="6279283" cy="584775"/>
          </a:xfrm>
          <a:prstGeom prst="rect">
            <a:avLst/>
          </a:prstGeom>
          <a:noFill/>
        </p:spPr>
        <p:txBody>
          <a:bodyPr wrap="none" rtlCol="0">
            <a:spAutoFit/>
          </a:bodyPr>
          <a:lstStyle/>
          <a:p>
            <a:r>
              <a:rPr lang="ja-JP" altLang="en-US" sz="3200" b="1" dirty="0">
                <a:solidFill>
                  <a:srgbClr val="CC9900"/>
                </a:solidFill>
                <a:latin typeface="+mn-ea"/>
              </a:rPr>
              <a:t>・　</a:t>
            </a:r>
            <a:r>
              <a:rPr lang="ja-JP" altLang="en-US" sz="3200" dirty="0">
                <a:latin typeface="+mn-ea"/>
                <a:ea typeface="+mn-ea"/>
              </a:rPr>
              <a:t>活性化エネルギーより小さいとき</a:t>
            </a:r>
            <a:endParaRPr lang="en-US" altLang="ja-JP" sz="3200" dirty="0">
              <a:latin typeface="+mn-ea"/>
              <a:ea typeface="+mn-ea"/>
            </a:endParaRPr>
          </a:p>
        </p:txBody>
      </p:sp>
      <p:sp>
        <p:nvSpPr>
          <p:cNvPr id="6" name="テキスト ボックス 5"/>
          <p:cNvSpPr txBox="1"/>
          <p:nvPr/>
        </p:nvSpPr>
        <p:spPr>
          <a:xfrm>
            <a:off x="1907704" y="2564904"/>
            <a:ext cx="4889480" cy="646331"/>
          </a:xfrm>
          <a:prstGeom prst="rect">
            <a:avLst/>
          </a:prstGeom>
          <a:noFill/>
        </p:spPr>
        <p:txBody>
          <a:bodyPr wrap="none" rtlCol="0">
            <a:spAutoFit/>
          </a:bodyPr>
          <a:lstStyle/>
          <a:p>
            <a:r>
              <a:rPr lang="ja-JP" altLang="en-US" sz="3200" dirty="0">
                <a:solidFill>
                  <a:srgbClr val="FF0000"/>
                </a:solidFill>
                <a:latin typeface="+mn-ea"/>
                <a:ea typeface="+mn-ea"/>
              </a:rPr>
              <a:t>活性化状態を経て</a:t>
            </a:r>
            <a:r>
              <a:rPr lang="en-US" altLang="ja-JP" sz="3600" dirty="0">
                <a:latin typeface="+mn-ea"/>
                <a:ea typeface="+mn-ea"/>
              </a:rPr>
              <a:t>HI</a:t>
            </a:r>
            <a:r>
              <a:rPr lang="ja-JP" altLang="en-US" sz="3200" dirty="0">
                <a:latin typeface="+mn-ea"/>
                <a:ea typeface="+mn-ea"/>
              </a:rPr>
              <a:t>になる</a:t>
            </a:r>
          </a:p>
        </p:txBody>
      </p:sp>
      <p:sp>
        <p:nvSpPr>
          <p:cNvPr id="9" name="テキスト ボックス 8"/>
          <p:cNvSpPr txBox="1"/>
          <p:nvPr/>
        </p:nvSpPr>
        <p:spPr>
          <a:xfrm>
            <a:off x="1883973" y="3717032"/>
            <a:ext cx="6387051" cy="923330"/>
          </a:xfrm>
          <a:prstGeom prst="rect">
            <a:avLst/>
          </a:prstGeom>
          <a:noFill/>
        </p:spPr>
        <p:txBody>
          <a:bodyPr wrap="square" rtlCol="0">
            <a:spAutoFit/>
          </a:bodyPr>
          <a:lstStyle/>
          <a:p>
            <a:r>
              <a:rPr lang="ja-JP" altLang="en-US" sz="3200" dirty="0">
                <a:solidFill>
                  <a:srgbClr val="FF0000"/>
                </a:solidFill>
                <a:latin typeface="+mn-ea"/>
                <a:ea typeface="+mn-ea"/>
              </a:rPr>
              <a:t>活性化状態になれず</a:t>
            </a:r>
            <a:r>
              <a:rPr lang="ja-JP" altLang="en-US" sz="3200" dirty="0">
                <a:latin typeface="+mn-ea"/>
                <a:ea typeface="+mn-ea"/>
              </a:rPr>
              <a:t>，</a:t>
            </a:r>
            <a:r>
              <a:rPr lang="en-US" altLang="ja-JP" sz="3600" dirty="0">
                <a:latin typeface="+mn-ea"/>
                <a:ea typeface="+mn-ea"/>
              </a:rPr>
              <a:t>H</a:t>
            </a:r>
            <a:r>
              <a:rPr lang="en-US" altLang="ja-JP" sz="3600" baseline="-25000" dirty="0">
                <a:latin typeface="+mn-ea"/>
                <a:ea typeface="+mn-ea"/>
              </a:rPr>
              <a:t>2</a:t>
            </a:r>
            <a:r>
              <a:rPr lang="ja-JP" altLang="en-US" sz="3200" dirty="0">
                <a:latin typeface="+mn-ea"/>
                <a:ea typeface="+mn-ea"/>
              </a:rPr>
              <a:t>と</a:t>
            </a:r>
            <a:r>
              <a:rPr lang="en-US" altLang="ja-JP" sz="3600" dirty="0">
                <a:latin typeface="+mn-ea"/>
                <a:ea typeface="+mn-ea"/>
              </a:rPr>
              <a:t>I</a:t>
            </a:r>
            <a:r>
              <a:rPr lang="en-US" altLang="ja-JP" sz="3600" baseline="-25000" dirty="0">
                <a:latin typeface="+mn-ea"/>
                <a:ea typeface="+mn-ea"/>
              </a:rPr>
              <a:t>2</a:t>
            </a:r>
            <a:r>
              <a:rPr lang="ja-JP" altLang="en-US" sz="3200" dirty="0">
                <a:latin typeface="+mn-ea"/>
                <a:ea typeface="+mn-ea"/>
              </a:rPr>
              <a:t>に戻る</a:t>
            </a:r>
            <a:endParaRPr lang="en-US" altLang="ja-JP" sz="4800" dirty="0">
              <a:latin typeface="+mn-ea"/>
              <a:ea typeface="+mn-ea"/>
            </a:endParaRPr>
          </a:p>
          <a:p>
            <a:endParaRPr kumimoji="1" lang="ja-JP" altLang="en-US" dirty="0">
              <a:latin typeface="+mn-ea"/>
              <a:ea typeface="+mn-ea"/>
            </a:endParaRPr>
          </a:p>
        </p:txBody>
      </p:sp>
      <p:sp>
        <p:nvSpPr>
          <p:cNvPr id="28" name="正方形/長方形 27"/>
          <p:cNvSpPr/>
          <p:nvPr/>
        </p:nvSpPr>
        <p:spPr>
          <a:xfrm>
            <a:off x="2296319" y="5517086"/>
            <a:ext cx="535274" cy="247681"/>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mn-ea"/>
            </a:endParaRPr>
          </a:p>
        </p:txBody>
      </p:sp>
      <p:sp>
        <p:nvSpPr>
          <p:cNvPr id="10" name="スライド番号プレースホルダー 1">
            <a:extLst>
              <a:ext uri="{FF2B5EF4-FFF2-40B4-BE49-F238E27FC236}">
                <a16:creationId xmlns:a16="http://schemas.microsoft.com/office/drawing/2014/main" id="{FCA717E7-A8CE-4901-8981-0C4D091556A7}"/>
              </a:ext>
            </a:extLst>
          </p:cNvPr>
          <p:cNvSpPr>
            <a:spLocks noGrp="1"/>
          </p:cNvSpPr>
          <p:nvPr>
            <p:ph type="sldNum" sz="quarter" idx="10"/>
          </p:nvPr>
        </p:nvSpPr>
        <p:spPr>
          <a:xfrm>
            <a:off x="8271024" y="6524628"/>
            <a:ext cx="477440" cy="288925"/>
          </a:xfrm>
        </p:spPr>
        <p:txBody>
          <a:bodyPr/>
          <a:lstStyle/>
          <a:p>
            <a:fld id="{814E8DFD-3C92-42AC-A846-3D6C3AFD6E64}" type="slidenum">
              <a:rPr lang="ja-JP" altLang="en-US" smtClean="0">
                <a:latin typeface="+mn-ea"/>
                <a:ea typeface="+mn-ea"/>
              </a:rPr>
              <a:pPr/>
              <a:t>8</a:t>
            </a:fld>
            <a:endParaRPr lang="ja-JP" altLang="en-US" dirty="0">
              <a:latin typeface="+mn-ea"/>
              <a:ea typeface="+mn-ea"/>
            </a:endParaRPr>
          </a:p>
        </p:txBody>
      </p:sp>
      <p:sp>
        <p:nvSpPr>
          <p:cNvPr id="2" name="矢印: 右 1">
            <a:extLst>
              <a:ext uri="{FF2B5EF4-FFF2-40B4-BE49-F238E27FC236}">
                <a16:creationId xmlns:a16="http://schemas.microsoft.com/office/drawing/2014/main" id="{64EED58C-AC7E-4DBE-B78D-F3D4DCCB5B93}"/>
              </a:ext>
            </a:extLst>
          </p:cNvPr>
          <p:cNvSpPr/>
          <p:nvPr/>
        </p:nvSpPr>
        <p:spPr>
          <a:xfrm>
            <a:off x="1139347" y="2744924"/>
            <a:ext cx="768357" cy="43030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5" name="矢印: 右 14">
            <a:extLst>
              <a:ext uri="{FF2B5EF4-FFF2-40B4-BE49-F238E27FC236}">
                <a16:creationId xmlns:a16="http://schemas.microsoft.com/office/drawing/2014/main" id="{411DBFEC-A8F9-42A2-B0DD-9F6105C74282}"/>
              </a:ext>
            </a:extLst>
          </p:cNvPr>
          <p:cNvSpPr/>
          <p:nvPr/>
        </p:nvSpPr>
        <p:spPr>
          <a:xfrm>
            <a:off x="1154627" y="3835496"/>
            <a:ext cx="768357" cy="43030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08795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20" grpId="0"/>
      <p:bldP spid="6" grpId="0"/>
      <p:bldP spid="9" grpId="0"/>
      <p:bldP spid="2" grpId="0"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4EB8877B-6C87-469F-A7E9-8DAEE57C479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5526" y="3995787"/>
            <a:ext cx="7044826" cy="2817589"/>
          </a:xfrm>
          <a:prstGeom prst="rect">
            <a:avLst/>
          </a:prstGeom>
        </p:spPr>
      </p:pic>
      <p:pic>
        <p:nvPicPr>
          <p:cNvPr id="7" name="図 6">
            <a:extLst>
              <a:ext uri="{FF2B5EF4-FFF2-40B4-BE49-F238E27FC236}">
                <a16:creationId xmlns:a16="http://schemas.microsoft.com/office/drawing/2014/main" id="{7C24D812-2D58-4F50-9677-FB7D8D3EA12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42149" y="4850357"/>
            <a:ext cx="1387097" cy="446283"/>
          </a:xfrm>
          <a:prstGeom prst="rect">
            <a:avLst/>
          </a:prstGeom>
        </p:spPr>
      </p:pic>
      <p:pic>
        <p:nvPicPr>
          <p:cNvPr id="10" name="図 9">
            <a:extLst>
              <a:ext uri="{FF2B5EF4-FFF2-40B4-BE49-F238E27FC236}">
                <a16:creationId xmlns:a16="http://schemas.microsoft.com/office/drawing/2014/main" id="{7888C2A6-4B79-478C-BA46-5DF87A4784B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58748" y="5971576"/>
            <a:ext cx="1003281" cy="321123"/>
          </a:xfrm>
          <a:prstGeom prst="rect">
            <a:avLst/>
          </a:prstGeom>
        </p:spPr>
      </p:pic>
      <p:sp>
        <p:nvSpPr>
          <p:cNvPr id="3" name="テキスト ボックス 2"/>
          <p:cNvSpPr txBox="1"/>
          <p:nvPr/>
        </p:nvSpPr>
        <p:spPr>
          <a:xfrm>
            <a:off x="251520" y="1403499"/>
            <a:ext cx="7234673" cy="1077218"/>
          </a:xfrm>
          <a:prstGeom prst="rect">
            <a:avLst/>
          </a:prstGeom>
          <a:noFill/>
        </p:spPr>
        <p:txBody>
          <a:bodyPr wrap="none" rtlCol="0">
            <a:spAutoFit/>
          </a:bodyPr>
          <a:lstStyle/>
          <a:p>
            <a:r>
              <a:rPr lang="ja-JP" altLang="en-US" sz="3200" b="1" dirty="0">
                <a:solidFill>
                  <a:srgbClr val="CC9900"/>
                </a:solidFill>
                <a:latin typeface="+mn-ea"/>
              </a:rPr>
              <a:t>・　</a:t>
            </a:r>
            <a:r>
              <a:rPr lang="ja-JP" altLang="en-US" sz="3200" dirty="0">
                <a:solidFill>
                  <a:srgbClr val="FF0000"/>
                </a:solidFill>
                <a:latin typeface="+mn-ea"/>
                <a:ea typeface="+mn-ea"/>
              </a:rPr>
              <a:t>活性化エネルギーが小さい</a:t>
            </a:r>
            <a:r>
              <a:rPr lang="ja-JP" altLang="en-US" sz="3200" dirty="0">
                <a:latin typeface="+mn-ea"/>
                <a:ea typeface="+mn-ea"/>
              </a:rPr>
              <a:t>反応ほど，</a:t>
            </a:r>
            <a:endParaRPr lang="en-US" altLang="ja-JP" sz="3200" dirty="0">
              <a:latin typeface="+mn-ea"/>
              <a:ea typeface="+mn-ea"/>
            </a:endParaRPr>
          </a:p>
          <a:p>
            <a:r>
              <a:rPr lang="ja-JP" altLang="en-US" sz="3200" dirty="0">
                <a:latin typeface="+mn-ea"/>
                <a:ea typeface="+mn-ea"/>
              </a:rPr>
              <a:t>　　反応速度が大きい</a:t>
            </a:r>
            <a:endParaRPr kumimoji="1" lang="ja-JP" altLang="en-US" sz="3200" dirty="0">
              <a:latin typeface="+mn-ea"/>
              <a:ea typeface="+mn-ea"/>
            </a:endParaRPr>
          </a:p>
        </p:txBody>
      </p:sp>
      <p:sp>
        <p:nvSpPr>
          <p:cNvPr id="5" name="テキスト ボックス 4"/>
          <p:cNvSpPr txBox="1"/>
          <p:nvPr/>
        </p:nvSpPr>
        <p:spPr>
          <a:xfrm>
            <a:off x="251520" y="2339603"/>
            <a:ext cx="9207970" cy="1692771"/>
          </a:xfrm>
          <a:prstGeom prst="rect">
            <a:avLst/>
          </a:prstGeom>
          <a:noFill/>
        </p:spPr>
        <p:txBody>
          <a:bodyPr wrap="none" rtlCol="0">
            <a:spAutoFit/>
          </a:bodyPr>
          <a:lstStyle/>
          <a:p>
            <a:r>
              <a:rPr lang="ja-JP" altLang="en-US" sz="3200" b="1" dirty="0">
                <a:solidFill>
                  <a:srgbClr val="CC9900"/>
                </a:solidFill>
                <a:latin typeface="+mn-ea"/>
              </a:rPr>
              <a:t>・　</a:t>
            </a:r>
            <a:r>
              <a:rPr lang="ja-JP" altLang="en-US" sz="3200" dirty="0">
                <a:latin typeface="+mn-ea"/>
                <a:ea typeface="+mn-ea"/>
              </a:rPr>
              <a:t>逆反応（</a:t>
            </a:r>
            <a:r>
              <a:rPr lang="en-US" altLang="ja-JP" sz="3600" dirty="0">
                <a:latin typeface="+mn-ea"/>
                <a:ea typeface="+mn-ea"/>
              </a:rPr>
              <a:t>2HI→H</a:t>
            </a:r>
            <a:r>
              <a:rPr lang="en-US" altLang="ja-JP" sz="3600" baseline="-25000" dirty="0">
                <a:latin typeface="+mn-ea"/>
                <a:ea typeface="+mn-ea"/>
              </a:rPr>
              <a:t>2</a:t>
            </a:r>
            <a:r>
              <a:rPr lang="ja-JP" altLang="en-US" sz="3600" dirty="0">
                <a:latin typeface="+mn-ea"/>
                <a:ea typeface="+mn-ea"/>
              </a:rPr>
              <a:t>＋</a:t>
            </a:r>
            <a:r>
              <a:rPr lang="en-US" altLang="ja-JP" sz="3600" dirty="0">
                <a:latin typeface="+mn-ea"/>
                <a:ea typeface="+mn-ea"/>
              </a:rPr>
              <a:t>I</a:t>
            </a:r>
            <a:r>
              <a:rPr lang="en-US" altLang="ja-JP" sz="3600" baseline="-25000" dirty="0">
                <a:latin typeface="+mn-ea"/>
                <a:ea typeface="+mn-ea"/>
              </a:rPr>
              <a:t>2</a:t>
            </a:r>
            <a:r>
              <a:rPr lang="ja-JP" altLang="en-US" sz="3200" dirty="0">
                <a:latin typeface="+mn-ea"/>
                <a:ea typeface="+mn-ea"/>
              </a:rPr>
              <a:t>）の活性化エネルギー</a:t>
            </a:r>
            <a:endParaRPr lang="en-US" altLang="ja-JP" sz="3200" dirty="0">
              <a:latin typeface="+mn-ea"/>
              <a:ea typeface="+mn-ea"/>
            </a:endParaRPr>
          </a:p>
          <a:p>
            <a:r>
              <a:rPr lang="ja-JP" altLang="en-US" sz="3200" dirty="0">
                <a:solidFill>
                  <a:srgbClr val="FF0000"/>
                </a:solidFill>
                <a:latin typeface="+mn-ea"/>
                <a:ea typeface="+mn-ea"/>
              </a:rPr>
              <a:t>　　反応物→生成物の活性化エネルギーに</a:t>
            </a:r>
            <a:endParaRPr lang="en-US" altLang="ja-JP" sz="3200" dirty="0">
              <a:solidFill>
                <a:srgbClr val="FF0000"/>
              </a:solidFill>
              <a:latin typeface="+mn-ea"/>
              <a:ea typeface="+mn-ea"/>
            </a:endParaRPr>
          </a:p>
          <a:p>
            <a:r>
              <a:rPr lang="ja-JP" altLang="en-US" sz="3200" dirty="0">
                <a:solidFill>
                  <a:srgbClr val="FF0000"/>
                </a:solidFill>
                <a:latin typeface="+mn-ea"/>
                <a:ea typeface="+mn-ea"/>
              </a:rPr>
              <a:t>　　反応熱を加えた値</a:t>
            </a:r>
            <a:r>
              <a:rPr lang="ja-JP" altLang="en-US" sz="3200" dirty="0">
                <a:latin typeface="+mn-ea"/>
                <a:ea typeface="+mn-ea"/>
              </a:rPr>
              <a:t>（</a:t>
            </a:r>
            <a:r>
              <a:rPr lang="en-US" altLang="ja-JP" sz="3600" dirty="0">
                <a:latin typeface="+mn-ea"/>
                <a:ea typeface="+mn-ea"/>
              </a:rPr>
              <a:t>174 kJ</a:t>
            </a:r>
            <a:r>
              <a:rPr lang="ja-JP" altLang="en-US" sz="3600" dirty="0">
                <a:latin typeface="+mn-ea"/>
                <a:ea typeface="+mn-ea"/>
              </a:rPr>
              <a:t>＋</a:t>
            </a:r>
            <a:r>
              <a:rPr lang="en-US" altLang="ja-JP" sz="3600" dirty="0">
                <a:latin typeface="+mn-ea"/>
                <a:ea typeface="+mn-ea"/>
              </a:rPr>
              <a:t>9 kJ </a:t>
            </a:r>
            <a:r>
              <a:rPr lang="ja-JP" altLang="en-US" sz="3600" dirty="0">
                <a:latin typeface="+mn-ea"/>
                <a:ea typeface="+mn-ea"/>
              </a:rPr>
              <a:t>＝ </a:t>
            </a:r>
            <a:r>
              <a:rPr lang="en-US" altLang="ja-JP" sz="3600" dirty="0">
                <a:latin typeface="+mn-ea"/>
                <a:ea typeface="+mn-ea"/>
              </a:rPr>
              <a:t>183 kJ</a:t>
            </a:r>
            <a:r>
              <a:rPr lang="ja-JP" altLang="en-US" sz="3200" dirty="0">
                <a:latin typeface="+mn-ea"/>
                <a:ea typeface="+mn-ea"/>
              </a:rPr>
              <a:t>）</a:t>
            </a:r>
            <a:endParaRPr lang="en-US" altLang="ja-JP" sz="4800" dirty="0">
              <a:latin typeface="+mn-ea"/>
              <a:ea typeface="+mn-ea"/>
            </a:endParaRPr>
          </a:p>
        </p:txBody>
      </p:sp>
      <p:sp>
        <p:nvSpPr>
          <p:cNvPr id="28" name="正方形/長方形 27"/>
          <p:cNvSpPr/>
          <p:nvPr/>
        </p:nvSpPr>
        <p:spPr>
          <a:xfrm>
            <a:off x="3215806" y="5196109"/>
            <a:ext cx="595451" cy="321123"/>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mn-ea"/>
            </a:endParaRPr>
          </a:p>
        </p:txBody>
      </p:sp>
      <p:sp>
        <p:nvSpPr>
          <p:cNvPr id="13" name="正方形/長方形 12"/>
          <p:cNvSpPr/>
          <p:nvPr/>
        </p:nvSpPr>
        <p:spPr>
          <a:xfrm>
            <a:off x="4546539" y="5270977"/>
            <a:ext cx="468052" cy="185924"/>
          </a:xfrm>
          <a:prstGeom prst="rect">
            <a:avLst/>
          </a:prstGeom>
          <a:noFill/>
          <a:ln w="57150">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mn-ea"/>
            </a:endParaRPr>
          </a:p>
        </p:txBody>
      </p:sp>
      <p:sp>
        <p:nvSpPr>
          <p:cNvPr id="15" name="正方形/長方形 14"/>
          <p:cNvSpPr/>
          <p:nvPr/>
        </p:nvSpPr>
        <p:spPr>
          <a:xfrm>
            <a:off x="3728503" y="5949280"/>
            <a:ext cx="567423" cy="321123"/>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mn-ea"/>
            </a:endParaRPr>
          </a:p>
        </p:txBody>
      </p:sp>
      <p:pic>
        <p:nvPicPr>
          <p:cNvPr id="12" name="図 11">
            <a:extLst>
              <a:ext uri="{FF2B5EF4-FFF2-40B4-BE49-F238E27FC236}">
                <a16:creationId xmlns:a16="http://schemas.microsoft.com/office/drawing/2014/main" id="{02CD2DDE-AD49-48F4-A58A-9FEC4285C75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89639" y="5300144"/>
            <a:ext cx="370976" cy="135804"/>
          </a:xfrm>
          <a:prstGeom prst="rect">
            <a:avLst/>
          </a:prstGeom>
        </p:spPr>
      </p:pic>
      <p:sp>
        <p:nvSpPr>
          <p:cNvPr id="11" name="スライド番号プレースホルダー 1">
            <a:extLst>
              <a:ext uri="{FF2B5EF4-FFF2-40B4-BE49-F238E27FC236}">
                <a16:creationId xmlns:a16="http://schemas.microsoft.com/office/drawing/2014/main" id="{DC0701FF-C540-4408-AB60-4DC128D5143C}"/>
              </a:ext>
            </a:extLst>
          </p:cNvPr>
          <p:cNvSpPr>
            <a:spLocks noGrp="1"/>
          </p:cNvSpPr>
          <p:nvPr>
            <p:ph type="sldNum" sz="quarter" idx="10"/>
          </p:nvPr>
        </p:nvSpPr>
        <p:spPr>
          <a:xfrm>
            <a:off x="8271024" y="6524628"/>
            <a:ext cx="477440" cy="288925"/>
          </a:xfrm>
        </p:spPr>
        <p:txBody>
          <a:bodyPr/>
          <a:lstStyle/>
          <a:p>
            <a:fld id="{814E8DFD-3C92-42AC-A846-3D6C3AFD6E64}" type="slidenum">
              <a:rPr lang="ja-JP" altLang="en-US" smtClean="0">
                <a:latin typeface="+mn-ea"/>
                <a:ea typeface="+mn-ea"/>
              </a:rPr>
              <a:pPr/>
              <a:t>9</a:t>
            </a:fld>
            <a:endParaRPr lang="ja-JP" altLang="en-US" dirty="0">
              <a:latin typeface="+mn-ea"/>
              <a:ea typeface="+mn-ea"/>
            </a:endParaRPr>
          </a:p>
        </p:txBody>
      </p:sp>
      <p:sp>
        <p:nvSpPr>
          <p:cNvPr id="14" name="テキスト ボックス 4">
            <a:extLst>
              <a:ext uri="{FF2B5EF4-FFF2-40B4-BE49-F238E27FC236}">
                <a16:creationId xmlns:a16="http://schemas.microsoft.com/office/drawing/2014/main" id="{2E9E6D17-5851-48BE-9670-FFC6A60947DD}"/>
              </a:ext>
            </a:extLst>
          </p:cNvPr>
          <p:cNvSpPr txBox="1">
            <a:spLocks noChangeArrowheads="1"/>
          </p:cNvSpPr>
          <p:nvPr/>
        </p:nvSpPr>
        <p:spPr bwMode="auto">
          <a:xfrm>
            <a:off x="180081" y="908052"/>
            <a:ext cx="55440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itchFamily="34" charset="0"/>
                <a:ea typeface="ＭＳ Ｐゴシック" charset="-128"/>
              </a:defRPr>
            </a:lvl1pPr>
            <a:lvl2pPr marL="742950" indent="-285750">
              <a:defRPr kumimoji="1">
                <a:solidFill>
                  <a:schemeClr val="tx1"/>
                </a:solidFill>
                <a:latin typeface="Calibri" pitchFamily="34" charset="0"/>
                <a:ea typeface="ＭＳ Ｐゴシック" charset="-128"/>
              </a:defRPr>
            </a:lvl2pPr>
            <a:lvl3pPr marL="1143000" indent="-228600">
              <a:defRPr kumimoji="1">
                <a:solidFill>
                  <a:schemeClr val="tx1"/>
                </a:solidFill>
                <a:latin typeface="Calibri" pitchFamily="34" charset="0"/>
                <a:ea typeface="ＭＳ Ｐゴシック" charset="-128"/>
              </a:defRPr>
            </a:lvl3pPr>
            <a:lvl4pPr marL="1600200" indent="-228600">
              <a:defRPr kumimoji="1">
                <a:solidFill>
                  <a:schemeClr val="tx1"/>
                </a:solidFill>
                <a:latin typeface="Calibri" pitchFamily="34" charset="0"/>
                <a:ea typeface="ＭＳ Ｐゴシック" charset="-128"/>
              </a:defRPr>
            </a:lvl4pPr>
            <a:lvl5pPr marL="2057400" indent="-22860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200" b="1" dirty="0">
                <a:solidFill>
                  <a:srgbClr val="CC9900"/>
                </a:solidFill>
                <a:latin typeface="+mn-ea"/>
                <a:ea typeface="+mn-ea"/>
              </a:rPr>
              <a:t>●　</a:t>
            </a:r>
            <a:r>
              <a:rPr lang="ja-JP" altLang="en-US" sz="3200" b="1" dirty="0">
                <a:latin typeface="+mn-ea"/>
                <a:ea typeface="+mn-ea"/>
              </a:rPr>
              <a:t>エネルギーと反応経路</a:t>
            </a:r>
            <a:endParaRPr lang="en-US" altLang="ja-JP" sz="3200" b="1" dirty="0">
              <a:latin typeface="+mn-ea"/>
              <a:ea typeface="+mn-ea"/>
            </a:endParaRPr>
          </a:p>
        </p:txBody>
      </p:sp>
      <p:sp>
        <p:nvSpPr>
          <p:cNvPr id="17" name="正方形/長方形 16">
            <a:extLst>
              <a:ext uri="{FF2B5EF4-FFF2-40B4-BE49-F238E27FC236}">
                <a16:creationId xmlns:a16="http://schemas.microsoft.com/office/drawing/2014/main" id="{5833AA04-C5EB-46F0-9145-B357FFA78E6B}"/>
              </a:ext>
            </a:extLst>
          </p:cNvPr>
          <p:cNvSpPr/>
          <p:nvPr/>
        </p:nvSpPr>
        <p:spPr>
          <a:xfrm>
            <a:off x="4442743" y="5196108"/>
            <a:ext cx="689616" cy="321123"/>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mn-ea"/>
            </a:endParaRPr>
          </a:p>
        </p:txBody>
      </p:sp>
    </p:spTree>
    <p:extLst>
      <p:ext uri="{BB962C8B-B14F-4D97-AF65-F5344CB8AC3E}">
        <p14:creationId xmlns:p14="http://schemas.microsoft.com/office/powerpoint/2010/main" val="1237061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1000"/>
                            </p:stCondLst>
                            <p:childTnLst>
                              <p:par>
                                <p:cTn id="33" presetID="10" presetClass="entr" presetSubtype="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par>
                          <p:cTn id="39" fill="hold">
                            <p:stCondLst>
                              <p:cond delay="1500"/>
                            </p:stCondLst>
                            <p:childTnLst>
                              <p:par>
                                <p:cTn id="40" presetID="10" presetClass="entr" presetSubtype="0"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28" grpId="0" animBg="1"/>
      <p:bldP spid="13" grpId="0" animBg="1"/>
      <p:bldP spid="15" grpId="0" animBg="1"/>
      <p:bldP spid="17" grpId="0" animBg="1"/>
    </p:bldLst>
  </p:timing>
</p:sld>
</file>

<file path=ppt/theme/theme1.xml><?xml version="1.0" encoding="utf-8"?>
<a:theme xmlns:a="http://schemas.openxmlformats.org/drawingml/2006/main" name="6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3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5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7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13150</TotalTime>
  <Words>1864</Words>
  <PresentationFormat>画面に合わせる (4:3)</PresentationFormat>
  <Paragraphs>274</Paragraphs>
  <Slides>28</Slides>
  <Notes>10</Notes>
  <HiddenSlides>0</HiddenSlides>
  <MMClips>0</MMClips>
  <ScaleCrop>false</ScaleCrop>
  <HeadingPairs>
    <vt:vector size="6" baseType="variant">
      <vt:variant>
        <vt:lpstr>使用されているフォント</vt:lpstr>
      </vt:variant>
      <vt:variant>
        <vt:i4>6</vt:i4>
      </vt:variant>
      <vt:variant>
        <vt:lpstr>テーマ</vt:lpstr>
      </vt:variant>
      <vt:variant>
        <vt:i4>6</vt:i4>
      </vt:variant>
      <vt:variant>
        <vt:lpstr>スライド タイトル</vt:lpstr>
      </vt:variant>
      <vt:variant>
        <vt:i4>28</vt:i4>
      </vt:variant>
    </vt:vector>
  </HeadingPairs>
  <TitlesOfParts>
    <vt:vector size="40" baseType="lpstr">
      <vt:lpstr>HG丸ｺﾞｼｯｸM-PRO</vt:lpstr>
      <vt:lpstr>ＭＳ Ｐゴシック</vt:lpstr>
      <vt:lpstr>Arial</vt:lpstr>
      <vt:lpstr>Calibri</vt:lpstr>
      <vt:lpstr>Cambria Math</vt:lpstr>
      <vt:lpstr>CenturyOldst</vt:lpstr>
      <vt:lpstr>6_デザインの設定</vt:lpstr>
      <vt:lpstr>3_デザインの設定</vt:lpstr>
      <vt:lpstr>デザインの設定</vt:lpstr>
      <vt:lpstr>4_デザインの設定</vt:lpstr>
      <vt:lpstr>5_デザインの設定</vt:lpstr>
      <vt:lpstr>7_デザインの設定</vt:lpstr>
      <vt:lpstr>３　反応のしくみ</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2017-02-13T02:50:22Z</cp:lastPrinted>
  <dcterms:created xsi:type="dcterms:W3CDTF">2011-09-19T09:10:40Z</dcterms:created>
  <dcterms:modified xsi:type="dcterms:W3CDTF">2020-11-02T06:32:54Z</dcterms:modified>
</cp:coreProperties>
</file>