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slideLayouts/slideLayout21.xml" ContentType="application/vnd.openxmlformats-officedocument.presentationml.slideLayout+xml"/>
  <Override PartName="/ppt/theme/theme4.xml" ContentType="application/vnd.openxmlformats-officedocument.theme+xml"/>
  <Override PartName="/ppt/slideLayouts/slideLayout22.xml" ContentType="application/vnd.openxmlformats-officedocument.presentationml.slideLayout+xml"/>
  <Override PartName="/ppt/theme/theme5.xml" ContentType="application/vnd.openxmlformats-officedocument.theme+xml"/>
  <Override PartName="/ppt/slideLayouts/slideLayout23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1"/>
    <p:sldMasterId id="2147483672" r:id="rId2"/>
    <p:sldMasterId id="2147484546" r:id="rId3"/>
    <p:sldMasterId id="2147483674" r:id="rId4"/>
    <p:sldMasterId id="2147483676" r:id="rId5"/>
    <p:sldMasterId id="2147483748" r:id="rId6"/>
  </p:sldMasterIdLst>
  <p:notesMasterIdLst>
    <p:notesMasterId r:id="rId29"/>
  </p:notesMasterIdLst>
  <p:handoutMasterIdLst>
    <p:handoutMasterId r:id="rId30"/>
  </p:handoutMasterIdLst>
  <p:sldIdLst>
    <p:sldId id="276" r:id="rId7"/>
    <p:sldId id="313" r:id="rId8"/>
    <p:sldId id="467" r:id="rId9"/>
    <p:sldId id="405" r:id="rId10"/>
    <p:sldId id="537" r:id="rId11"/>
    <p:sldId id="538" r:id="rId12"/>
    <p:sldId id="539" r:id="rId13"/>
    <p:sldId id="540" r:id="rId14"/>
    <p:sldId id="547" r:id="rId15"/>
    <p:sldId id="548" r:id="rId16"/>
    <p:sldId id="549" r:id="rId17"/>
    <p:sldId id="542" r:id="rId18"/>
    <p:sldId id="497" r:id="rId19"/>
    <p:sldId id="498" r:id="rId20"/>
    <p:sldId id="551" r:id="rId21"/>
    <p:sldId id="543" r:id="rId22"/>
    <p:sldId id="544" r:id="rId23"/>
    <p:sldId id="554" r:id="rId24"/>
    <p:sldId id="555" r:id="rId25"/>
    <p:sldId id="532" r:id="rId26"/>
    <p:sldId id="545" r:id="rId27"/>
    <p:sldId id="556" r:id="rId28"/>
  </p:sldIdLst>
  <p:sldSz cx="9144000" cy="6858000" type="screen4x3"/>
  <p:notesSz cx="6735763" cy="98663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F9ED"/>
    <a:srgbClr val="BD92DE"/>
    <a:srgbClr val="CC9900"/>
    <a:srgbClr val="FF5050"/>
    <a:srgbClr val="FFFFFF"/>
    <a:srgbClr val="FFCC00"/>
    <a:srgbClr val="BC64A2"/>
    <a:srgbClr val="DDBF61"/>
    <a:srgbClr val="B4EDA5"/>
    <a:srgbClr val="94DE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4" autoAdjust="0"/>
    <p:restoredTop sz="95007" autoAdjust="0"/>
  </p:normalViewPr>
  <p:slideViewPr>
    <p:cSldViewPr>
      <p:cViewPr varScale="1">
        <p:scale>
          <a:sx n="81" d="100"/>
          <a:sy n="81" d="100"/>
        </p:scale>
        <p:origin x="1517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2" d="100"/>
          <a:sy n="92" d="100"/>
        </p:scale>
        <p:origin x="-2520" y="-120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fld id="{B82953D7-22E7-4277-9CEA-9A8A623408D8}" type="datetimeFigureOut">
              <a:rPr lang="ja-JP" altLang="en-US"/>
              <a:pPr>
                <a:defRPr/>
              </a:pPr>
              <a:t>2021/2/8</a:t>
            </a:fld>
            <a:endParaRPr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C006CD29-25E7-4CE3-BC35-64E06E6B9E06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81751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Calibri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fld id="{31714D84-73F2-47CC-B820-528B55EA3EA4}" type="datetimeFigureOut">
              <a:rPr lang="ja-JP" altLang="en-US"/>
              <a:pPr>
                <a:defRPr/>
              </a:pPr>
              <a:t>2021/2/8</a:t>
            </a:fld>
            <a:endParaRPr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Calibri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BA48D5B7-8148-4149-9A0B-A6518D091049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292612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0113" y="739775"/>
            <a:ext cx="4935537" cy="37004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0244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fld id="{215C6966-49E7-4CB8-94D6-4E634DBE202A}" type="slidenum">
              <a:rPr lang="ja-JP" altLang="en-US"/>
              <a:pPr/>
              <a:t>1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24204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00113" y="739775"/>
            <a:ext cx="4935537" cy="37004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8D5B7-8148-4149-9A0B-A6518D091049}" type="slidenum">
              <a:rPr lang="ja-JP" altLang="en-US" smtClean="0"/>
              <a:pPr/>
              <a:t>2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825797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00113" y="739775"/>
            <a:ext cx="4935537" cy="37004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8D5B7-8148-4149-9A0B-A6518D091049}" type="slidenum">
              <a:rPr lang="ja-JP" altLang="en-US" smtClean="0"/>
              <a:pPr/>
              <a:t>3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057248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8D5B7-8148-4149-9A0B-A6518D091049}" type="slidenum">
              <a:rPr lang="ja-JP" altLang="en-US" smtClean="0"/>
              <a:pPr/>
              <a:t>13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268646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00113" y="739775"/>
            <a:ext cx="4935537" cy="37004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8D5B7-8148-4149-9A0B-A6518D091049}" type="slidenum">
              <a:rPr lang="ja-JP" altLang="en-US" smtClean="0"/>
              <a:pPr/>
              <a:t>20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240379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00113" y="739775"/>
            <a:ext cx="4935537" cy="37004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8D5B7-8148-4149-9A0B-A6518D091049}" type="slidenum">
              <a:rPr lang="ja-JP" altLang="en-US" smtClean="0"/>
              <a:pPr/>
              <a:t>21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102061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0113" y="739775"/>
            <a:ext cx="4935537" cy="37004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9396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fld id="{8E013901-F96B-4ACE-99CB-1182AD0DF54F}" type="slidenum">
              <a:rPr lang="ja-JP" altLang="en-US"/>
              <a:pPr/>
              <a:t>22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60783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14E8DFD-3C92-42AC-A846-3D6C3AFD6E64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59520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5449-EF87-44FA-A3FC-E0718AF5948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04327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5449-EF87-44FA-A3FC-E0718AF5948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649445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5449-EF87-44FA-A3FC-E0718AF5948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448575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5449-EF87-44FA-A3FC-E0718AF5948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194722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5449-EF87-44FA-A3FC-E0718AF5948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185279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5449-EF87-44FA-A3FC-E0718AF5948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131855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5449-EF87-44FA-A3FC-E0718AF5948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976918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5449-EF87-44FA-A3FC-E0718AF5948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01142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5449-EF87-44FA-A3FC-E0718AF5948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097779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5449-EF87-44FA-A3FC-E0718AF5948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36020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ACD39BF-442C-4210-A179-2F200202AEE6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731785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5449-EF87-44FA-A3FC-E0718AF5948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317491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23390D3-D7CB-4307-8013-BE0D16CE8EF8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611871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1759777-570D-4C0B-9247-79C2CD5859EE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378224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D7219D4-CEDC-41F3-9453-87143ABAD90A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92534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1B0ACB9-199C-4CB6-BCB2-F774D8F8AAEB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51420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7364558-FC87-47F8-B9E2-3DF7340F91F5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61309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0A336A2-493B-4F15-89F2-0BA46DBE9D9D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42563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E4EB39-8CAC-44C7-8CA8-FEE131852407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67218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7647627-FDBA-4984-89E4-FD7ECBADF870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44115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14E8DFD-3C92-42AC-A846-3D6C3AFD6E64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59520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7C2135-8225-4C6E-B083-FC77CDF0F866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457200" y="3068960"/>
            <a:ext cx="8229600" cy="2016224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1"/>
          </p:nvPr>
        </p:nvSpPr>
        <p:spPr>
          <a:xfrm>
            <a:off x="457200" y="2420888"/>
            <a:ext cx="7056586" cy="64859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/>
            </a:lvl1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465535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emf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2.emf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2.emf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1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テキスト ボックス 2"/>
          <p:cNvSpPr txBox="1">
            <a:spLocks noChangeArrowheads="1"/>
          </p:cNvSpPr>
          <p:nvPr userDrawn="1"/>
        </p:nvSpPr>
        <p:spPr bwMode="auto">
          <a:xfrm>
            <a:off x="58342" y="6524628"/>
            <a:ext cx="3218259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1200" dirty="0">
                <a:solidFill>
                  <a:srgbClr val="404040"/>
                </a:solidFill>
              </a:rPr>
              <a:t>１章  ２節・細胞とエネルギー</a:t>
            </a:r>
          </a:p>
        </p:txBody>
      </p:sp>
      <p:sp>
        <p:nvSpPr>
          <p:cNvPr id="10" name="テキスト ボックス 2"/>
          <p:cNvSpPr txBox="1">
            <a:spLocks noChangeArrowheads="1"/>
          </p:cNvSpPr>
          <p:nvPr userDrawn="1"/>
        </p:nvSpPr>
        <p:spPr bwMode="auto">
          <a:xfrm>
            <a:off x="153592" y="153988"/>
            <a:ext cx="576263" cy="50800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altLang="ja-JP" sz="2700" dirty="0">
                <a:solidFill>
                  <a:srgbClr val="FFFFFF"/>
                </a:solidFill>
              </a:rPr>
              <a:t>12</a:t>
            </a:r>
            <a:endParaRPr lang="ja-JP" altLang="en-US" sz="2700" dirty="0">
              <a:solidFill>
                <a:srgbClr val="FFFFFF"/>
              </a:solidFill>
            </a:endParaRPr>
          </a:p>
        </p:txBody>
      </p:sp>
      <p:sp>
        <p:nvSpPr>
          <p:cNvPr id="11" name="テキスト ボックス 2"/>
          <p:cNvSpPr txBox="1">
            <a:spLocks noChangeArrowheads="1"/>
          </p:cNvSpPr>
          <p:nvPr userDrawn="1"/>
        </p:nvSpPr>
        <p:spPr bwMode="auto">
          <a:xfrm>
            <a:off x="5747149" y="217491"/>
            <a:ext cx="3217069" cy="369887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en-US" altLang="ja-JP" dirty="0">
                <a:solidFill>
                  <a:schemeClr val="bg1"/>
                </a:solidFill>
              </a:rPr>
              <a:t>p.18〜21</a:t>
            </a:r>
            <a:endParaRPr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2"/>
          <p:cNvSpPr txBox="1">
            <a:spLocks noChangeArrowheads="1"/>
          </p:cNvSpPr>
          <p:nvPr userDrawn="1"/>
        </p:nvSpPr>
        <p:spPr bwMode="auto">
          <a:xfrm>
            <a:off x="900114" y="166688"/>
            <a:ext cx="4032647" cy="50800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ja-JP" altLang="en-US" sz="2700" dirty="0">
                <a:solidFill>
                  <a:srgbClr val="FFFFFF"/>
                </a:solidFill>
              </a:rPr>
              <a:t>物理</a:t>
            </a:r>
          </a:p>
        </p:txBody>
      </p:sp>
      <p:sp>
        <p:nvSpPr>
          <p:cNvPr id="14" name="テキスト ボックス 2"/>
          <p:cNvSpPr txBox="1">
            <a:spLocks noChangeArrowheads="1"/>
          </p:cNvSpPr>
          <p:nvPr userDrawn="1"/>
        </p:nvSpPr>
        <p:spPr bwMode="auto">
          <a:xfrm>
            <a:off x="5143500" y="6524628"/>
            <a:ext cx="3218260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生基３０３</a:t>
            </a:r>
          </a:p>
        </p:txBody>
      </p:sp>
      <p:sp>
        <p:nvSpPr>
          <p:cNvPr id="9" name="スライド番号プレースホルダー 3"/>
          <p:cNvSpPr>
            <a:spLocks noGrp="1"/>
          </p:cNvSpPr>
          <p:nvPr>
            <p:ph type="sldNum" sz="quarter" idx="4"/>
          </p:nvPr>
        </p:nvSpPr>
        <p:spPr>
          <a:xfrm>
            <a:off x="8278418" y="6524628"/>
            <a:ext cx="478631" cy="2889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404040"/>
                </a:solidFill>
              </a:defRPr>
            </a:lvl1pPr>
          </a:lstStyle>
          <a:p>
            <a:fld id="{25BBEA86-9256-4D9A-9E22-7EFF2A976BCC}" type="slidenum">
              <a:rPr lang="ja-JP" altLang="en-US"/>
              <a:pPr/>
              <a:t>‹#›</a:t>
            </a:fld>
            <a:endParaRPr lang="ja-JP" altLang="en-US" dirty="0"/>
          </a:p>
        </p:txBody>
      </p:sp>
      <p:pic>
        <p:nvPicPr>
          <p:cNvPr id="1033" name="図 2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5862" y="6530978"/>
            <a:ext cx="2428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14" r:id="rId1"/>
    <p:sldLayoutId id="2147484415" r:id="rId2"/>
    <p:sldLayoutId id="2147484416" r:id="rId3"/>
    <p:sldLayoutId id="2147484417" r:id="rId4"/>
    <p:sldLayoutId id="2147484418" r:id="rId5"/>
    <p:sldLayoutId id="2147484419" r:id="rId6"/>
    <p:sldLayoutId id="2147484420" r:id="rId7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図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テキスト ボックス 2"/>
          <p:cNvSpPr txBox="1">
            <a:spLocks noChangeArrowheads="1"/>
          </p:cNvSpPr>
          <p:nvPr userDrawn="1"/>
        </p:nvSpPr>
        <p:spPr bwMode="auto">
          <a:xfrm>
            <a:off x="5747149" y="217491"/>
            <a:ext cx="3217069" cy="369887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en-US" altLang="ja-JP" dirty="0">
                <a:solidFill>
                  <a:schemeClr val="bg1"/>
                </a:solidFill>
              </a:rPr>
              <a:t>p.372〜375</a:t>
            </a:r>
            <a:endParaRPr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2"/>
          <p:cNvSpPr txBox="1">
            <a:spLocks noChangeArrowheads="1"/>
          </p:cNvSpPr>
          <p:nvPr userDrawn="1"/>
        </p:nvSpPr>
        <p:spPr bwMode="auto">
          <a:xfrm>
            <a:off x="900114" y="166688"/>
            <a:ext cx="4032647" cy="50800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ja-JP" altLang="en-US" sz="2700" dirty="0">
                <a:solidFill>
                  <a:srgbClr val="FFFFFF"/>
                </a:solidFill>
              </a:rPr>
              <a:t>核酸</a:t>
            </a:r>
          </a:p>
        </p:txBody>
      </p:sp>
      <p:sp>
        <p:nvSpPr>
          <p:cNvPr id="13" name="テキスト ボックス 2"/>
          <p:cNvSpPr txBox="1">
            <a:spLocks noChangeArrowheads="1"/>
          </p:cNvSpPr>
          <p:nvPr userDrawn="1"/>
        </p:nvSpPr>
        <p:spPr bwMode="auto">
          <a:xfrm>
            <a:off x="58342" y="6524628"/>
            <a:ext cx="3218259" cy="276999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ＭＳ Ｐゴシック" charset="-128"/>
                <a:cs typeface="+mn-cs"/>
              </a:rPr>
              <a:t>５章</a:t>
            </a: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ＭＳ Ｐゴシック" charset="-128"/>
                <a:cs typeface="+mn-cs"/>
              </a:rPr>
              <a:t>・高分子化合物　２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ＭＳ Ｐゴシック" charset="-128"/>
                <a:cs typeface="+mn-cs"/>
              </a:rPr>
              <a:t>節</a:t>
            </a: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ＭＳ Ｐゴシック" charset="-128"/>
                <a:cs typeface="+mn-cs"/>
              </a:rPr>
              <a:t>・天然高分子化合物</a:t>
            </a:r>
          </a:p>
        </p:txBody>
      </p:sp>
      <p:sp>
        <p:nvSpPr>
          <p:cNvPr id="15" name="テキスト ボックス 2"/>
          <p:cNvSpPr txBox="1">
            <a:spLocks noChangeArrowheads="1"/>
          </p:cNvSpPr>
          <p:nvPr userDrawn="1"/>
        </p:nvSpPr>
        <p:spPr bwMode="auto">
          <a:xfrm>
            <a:off x="5143500" y="6524628"/>
            <a:ext cx="3218260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化学３１０</a:t>
            </a:r>
          </a:p>
        </p:txBody>
      </p:sp>
      <p:sp>
        <p:nvSpPr>
          <p:cNvPr id="16" name="スライド番号プレースホルダー 3"/>
          <p:cNvSpPr>
            <a:spLocks noGrp="1"/>
          </p:cNvSpPr>
          <p:nvPr>
            <p:ph type="sldNum" sz="quarter" idx="4"/>
          </p:nvPr>
        </p:nvSpPr>
        <p:spPr>
          <a:xfrm>
            <a:off x="8271024" y="6524628"/>
            <a:ext cx="477440" cy="2889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404040"/>
                </a:solidFill>
              </a:defRPr>
            </a:lvl1pPr>
          </a:lstStyle>
          <a:p>
            <a:fld id="{EA7C2135-8225-4C6E-B083-FC77CDF0F866}" type="slidenum">
              <a:rPr lang="ja-JP" altLang="en-US"/>
              <a:pPr/>
              <a:t>‹#›</a:t>
            </a:fld>
            <a:endParaRPr lang="ja-JP" altLang="en-US" dirty="0"/>
          </a:p>
        </p:txBody>
      </p:sp>
      <p:pic>
        <p:nvPicPr>
          <p:cNvPr id="2057" name="図 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5862" y="6489701"/>
            <a:ext cx="292571" cy="292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31" r:id="rId1"/>
    <p:sldLayoutId id="2147484558" r:id="rId2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75449-EF87-44FA-A3FC-E0718AF5948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92906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47" r:id="rId1"/>
    <p:sldLayoutId id="2147484548" r:id="rId2"/>
    <p:sldLayoutId id="2147484549" r:id="rId3"/>
    <p:sldLayoutId id="2147484550" r:id="rId4"/>
    <p:sldLayoutId id="2147484551" r:id="rId5"/>
    <p:sldLayoutId id="2147484552" r:id="rId6"/>
    <p:sldLayoutId id="2147484553" r:id="rId7"/>
    <p:sldLayoutId id="2147484554" r:id="rId8"/>
    <p:sldLayoutId id="2147484555" r:id="rId9"/>
    <p:sldLayoutId id="2147484556" r:id="rId10"/>
    <p:sldLayoutId id="214748455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図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テキスト ボックス 2"/>
          <p:cNvSpPr txBox="1">
            <a:spLocks noChangeArrowheads="1"/>
          </p:cNvSpPr>
          <p:nvPr userDrawn="1"/>
        </p:nvSpPr>
        <p:spPr bwMode="auto">
          <a:xfrm>
            <a:off x="153592" y="153988"/>
            <a:ext cx="576263" cy="50800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altLang="ja-JP" sz="2700" dirty="0">
                <a:solidFill>
                  <a:srgbClr val="FFFFFF"/>
                </a:solidFill>
              </a:rPr>
              <a:t>12</a:t>
            </a:r>
            <a:endParaRPr lang="ja-JP" altLang="en-US" sz="2700" dirty="0">
              <a:solidFill>
                <a:srgbClr val="FFFFFF"/>
              </a:solidFill>
            </a:endParaRPr>
          </a:p>
        </p:txBody>
      </p:sp>
      <p:sp>
        <p:nvSpPr>
          <p:cNvPr id="11" name="テキスト ボックス 2"/>
          <p:cNvSpPr txBox="1">
            <a:spLocks noChangeArrowheads="1"/>
          </p:cNvSpPr>
          <p:nvPr userDrawn="1"/>
        </p:nvSpPr>
        <p:spPr bwMode="auto">
          <a:xfrm>
            <a:off x="5747149" y="217491"/>
            <a:ext cx="3217069" cy="369887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en-US" altLang="ja-JP" dirty="0">
                <a:solidFill>
                  <a:schemeClr val="bg1"/>
                </a:solidFill>
              </a:rPr>
              <a:t>p.18〜21</a:t>
            </a:r>
            <a:endParaRPr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2"/>
          <p:cNvSpPr txBox="1">
            <a:spLocks noChangeArrowheads="1"/>
          </p:cNvSpPr>
          <p:nvPr userDrawn="1"/>
        </p:nvSpPr>
        <p:spPr bwMode="auto">
          <a:xfrm>
            <a:off x="900114" y="166688"/>
            <a:ext cx="4032647" cy="50800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ja-JP" altLang="en-US" sz="2700" dirty="0">
                <a:solidFill>
                  <a:srgbClr val="FFFFFF"/>
                </a:solidFill>
              </a:rPr>
              <a:t>生物</a:t>
            </a:r>
          </a:p>
        </p:txBody>
      </p:sp>
      <p:sp>
        <p:nvSpPr>
          <p:cNvPr id="13" name="テキスト ボックス 2"/>
          <p:cNvSpPr txBox="1">
            <a:spLocks noChangeArrowheads="1"/>
          </p:cNvSpPr>
          <p:nvPr userDrawn="1"/>
        </p:nvSpPr>
        <p:spPr bwMode="auto">
          <a:xfrm>
            <a:off x="58342" y="6524628"/>
            <a:ext cx="3218259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1200" dirty="0">
                <a:solidFill>
                  <a:srgbClr val="404040"/>
                </a:solidFill>
              </a:rPr>
              <a:t>１章  ２節・細胞とエネルギー</a:t>
            </a:r>
          </a:p>
        </p:txBody>
      </p:sp>
      <p:sp>
        <p:nvSpPr>
          <p:cNvPr id="15" name="テキスト ボックス 2"/>
          <p:cNvSpPr txBox="1">
            <a:spLocks noChangeArrowheads="1"/>
          </p:cNvSpPr>
          <p:nvPr userDrawn="1"/>
        </p:nvSpPr>
        <p:spPr bwMode="auto">
          <a:xfrm>
            <a:off x="5143500" y="6524628"/>
            <a:ext cx="3218260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生基３０３</a:t>
            </a:r>
          </a:p>
        </p:txBody>
      </p:sp>
      <p:sp>
        <p:nvSpPr>
          <p:cNvPr id="16" name="スライド番号プレースホルダー 3"/>
          <p:cNvSpPr>
            <a:spLocks noGrp="1"/>
          </p:cNvSpPr>
          <p:nvPr>
            <p:ph type="sldNum" sz="quarter" idx="4"/>
          </p:nvPr>
        </p:nvSpPr>
        <p:spPr>
          <a:xfrm>
            <a:off x="8278418" y="6524628"/>
            <a:ext cx="478631" cy="2889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404040"/>
                </a:solidFill>
              </a:defRPr>
            </a:lvl1pPr>
          </a:lstStyle>
          <a:p>
            <a:fld id="{0E6F9198-98BD-42EF-8CE3-D5CF9019E170}" type="slidenum">
              <a:rPr lang="ja-JP" altLang="en-US"/>
              <a:pPr/>
              <a:t>‹#›</a:t>
            </a:fld>
            <a:endParaRPr lang="ja-JP" altLang="en-US" dirty="0"/>
          </a:p>
        </p:txBody>
      </p:sp>
      <p:pic>
        <p:nvPicPr>
          <p:cNvPr id="3081" name="図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5862" y="6530978"/>
            <a:ext cx="2428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21" r:id="rId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図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テキスト ボックス 2"/>
          <p:cNvSpPr txBox="1">
            <a:spLocks noChangeArrowheads="1"/>
          </p:cNvSpPr>
          <p:nvPr userDrawn="1"/>
        </p:nvSpPr>
        <p:spPr bwMode="auto">
          <a:xfrm>
            <a:off x="153592" y="153988"/>
            <a:ext cx="576263" cy="50800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altLang="ja-JP" sz="2700" dirty="0">
                <a:solidFill>
                  <a:srgbClr val="FFFFFF"/>
                </a:solidFill>
              </a:rPr>
              <a:t>12</a:t>
            </a:r>
            <a:endParaRPr lang="ja-JP" altLang="en-US" sz="2700" dirty="0">
              <a:solidFill>
                <a:srgbClr val="FFFFFF"/>
              </a:solidFill>
            </a:endParaRPr>
          </a:p>
        </p:txBody>
      </p:sp>
      <p:sp>
        <p:nvSpPr>
          <p:cNvPr id="11" name="テキスト ボックス 2"/>
          <p:cNvSpPr txBox="1">
            <a:spLocks noChangeArrowheads="1"/>
          </p:cNvSpPr>
          <p:nvPr userDrawn="1"/>
        </p:nvSpPr>
        <p:spPr bwMode="auto">
          <a:xfrm>
            <a:off x="5747149" y="217491"/>
            <a:ext cx="3217069" cy="369887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en-US" altLang="ja-JP" dirty="0">
                <a:solidFill>
                  <a:schemeClr val="bg1"/>
                </a:solidFill>
              </a:rPr>
              <a:t>p.18〜21</a:t>
            </a:r>
            <a:endParaRPr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2"/>
          <p:cNvSpPr txBox="1">
            <a:spLocks noChangeArrowheads="1"/>
          </p:cNvSpPr>
          <p:nvPr userDrawn="1"/>
        </p:nvSpPr>
        <p:spPr bwMode="auto">
          <a:xfrm>
            <a:off x="900114" y="166688"/>
            <a:ext cx="4032647" cy="50800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ja-JP" altLang="en-US" sz="2700" dirty="0">
                <a:solidFill>
                  <a:srgbClr val="FFFFFF"/>
                </a:solidFill>
              </a:rPr>
              <a:t>地学</a:t>
            </a:r>
          </a:p>
        </p:txBody>
      </p:sp>
      <p:sp>
        <p:nvSpPr>
          <p:cNvPr id="13" name="テキスト ボックス 2"/>
          <p:cNvSpPr txBox="1">
            <a:spLocks noChangeArrowheads="1"/>
          </p:cNvSpPr>
          <p:nvPr userDrawn="1"/>
        </p:nvSpPr>
        <p:spPr bwMode="auto">
          <a:xfrm>
            <a:off x="58342" y="6524628"/>
            <a:ext cx="3218259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1200" dirty="0">
                <a:solidFill>
                  <a:srgbClr val="404040"/>
                </a:solidFill>
              </a:rPr>
              <a:t>１章  ２節・細胞とエネルギー</a:t>
            </a:r>
          </a:p>
        </p:txBody>
      </p:sp>
      <p:sp>
        <p:nvSpPr>
          <p:cNvPr id="15" name="テキスト ボックス 2"/>
          <p:cNvSpPr txBox="1">
            <a:spLocks noChangeArrowheads="1"/>
          </p:cNvSpPr>
          <p:nvPr userDrawn="1"/>
        </p:nvSpPr>
        <p:spPr bwMode="auto">
          <a:xfrm>
            <a:off x="5143500" y="6524628"/>
            <a:ext cx="3218260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生基３０３</a:t>
            </a:r>
          </a:p>
        </p:txBody>
      </p:sp>
      <p:sp>
        <p:nvSpPr>
          <p:cNvPr id="16" name="スライド番号プレースホルダー 3"/>
          <p:cNvSpPr>
            <a:spLocks noGrp="1"/>
          </p:cNvSpPr>
          <p:nvPr>
            <p:ph type="sldNum" sz="quarter" idx="4"/>
          </p:nvPr>
        </p:nvSpPr>
        <p:spPr>
          <a:xfrm>
            <a:off x="8278418" y="6524628"/>
            <a:ext cx="478631" cy="2889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404040"/>
                </a:solidFill>
              </a:defRPr>
            </a:lvl1pPr>
          </a:lstStyle>
          <a:p>
            <a:fld id="{B0D88151-EF12-461A-A8D0-F8A89F771D50}" type="slidenum">
              <a:rPr lang="ja-JP" altLang="en-US"/>
              <a:pPr/>
              <a:t>‹#›</a:t>
            </a:fld>
            <a:endParaRPr lang="ja-JP" altLang="en-US" dirty="0"/>
          </a:p>
        </p:txBody>
      </p:sp>
      <p:pic>
        <p:nvPicPr>
          <p:cNvPr id="4105" name="図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5862" y="6530978"/>
            <a:ext cx="2428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22" r:id="rId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図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テキスト ボックス 2"/>
          <p:cNvSpPr txBox="1">
            <a:spLocks noChangeArrowheads="1"/>
          </p:cNvSpPr>
          <p:nvPr userDrawn="1"/>
        </p:nvSpPr>
        <p:spPr bwMode="auto">
          <a:xfrm>
            <a:off x="153592" y="153988"/>
            <a:ext cx="576263" cy="50800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altLang="ja-JP" sz="2700" dirty="0">
                <a:solidFill>
                  <a:srgbClr val="FFFFFF"/>
                </a:solidFill>
              </a:rPr>
              <a:t>12</a:t>
            </a:r>
            <a:endParaRPr lang="ja-JP" altLang="en-US" sz="2700" dirty="0">
              <a:solidFill>
                <a:srgbClr val="FFFFFF"/>
              </a:solidFill>
            </a:endParaRPr>
          </a:p>
        </p:txBody>
      </p:sp>
      <p:sp>
        <p:nvSpPr>
          <p:cNvPr id="11" name="テキスト ボックス 2"/>
          <p:cNvSpPr txBox="1">
            <a:spLocks noChangeArrowheads="1"/>
          </p:cNvSpPr>
          <p:nvPr userDrawn="1"/>
        </p:nvSpPr>
        <p:spPr bwMode="auto">
          <a:xfrm>
            <a:off x="5747149" y="217491"/>
            <a:ext cx="3217069" cy="369887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en-US" altLang="ja-JP" dirty="0">
                <a:solidFill>
                  <a:schemeClr val="bg1"/>
                </a:solidFill>
              </a:rPr>
              <a:t>p.18〜21</a:t>
            </a:r>
            <a:endParaRPr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2"/>
          <p:cNvSpPr txBox="1">
            <a:spLocks noChangeArrowheads="1"/>
          </p:cNvSpPr>
          <p:nvPr userDrawn="1"/>
        </p:nvSpPr>
        <p:spPr bwMode="auto">
          <a:xfrm>
            <a:off x="900114" y="166688"/>
            <a:ext cx="4032647" cy="50800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ja-JP" altLang="en-US" sz="2700" dirty="0">
                <a:solidFill>
                  <a:srgbClr val="FFFFFF"/>
                </a:solidFill>
              </a:rPr>
              <a:t>科学と人間生活</a:t>
            </a:r>
          </a:p>
        </p:txBody>
      </p:sp>
      <p:sp>
        <p:nvSpPr>
          <p:cNvPr id="13" name="テキスト ボックス 2"/>
          <p:cNvSpPr txBox="1">
            <a:spLocks noChangeArrowheads="1"/>
          </p:cNvSpPr>
          <p:nvPr userDrawn="1"/>
        </p:nvSpPr>
        <p:spPr bwMode="auto">
          <a:xfrm>
            <a:off x="58342" y="6524628"/>
            <a:ext cx="3218259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1200" dirty="0">
                <a:solidFill>
                  <a:srgbClr val="404040"/>
                </a:solidFill>
              </a:rPr>
              <a:t>１章  ２節・細胞とエネルギー</a:t>
            </a:r>
          </a:p>
        </p:txBody>
      </p:sp>
      <p:sp>
        <p:nvSpPr>
          <p:cNvPr id="15" name="テキスト ボックス 2"/>
          <p:cNvSpPr txBox="1">
            <a:spLocks noChangeArrowheads="1"/>
          </p:cNvSpPr>
          <p:nvPr userDrawn="1"/>
        </p:nvSpPr>
        <p:spPr bwMode="auto">
          <a:xfrm>
            <a:off x="5143500" y="6524628"/>
            <a:ext cx="3218260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生基３０３</a:t>
            </a:r>
          </a:p>
        </p:txBody>
      </p:sp>
      <p:sp>
        <p:nvSpPr>
          <p:cNvPr id="16" name="スライド番号プレースホルダー 3"/>
          <p:cNvSpPr>
            <a:spLocks noGrp="1"/>
          </p:cNvSpPr>
          <p:nvPr>
            <p:ph type="sldNum" sz="quarter" idx="4"/>
          </p:nvPr>
        </p:nvSpPr>
        <p:spPr>
          <a:xfrm>
            <a:off x="8278418" y="6524628"/>
            <a:ext cx="478631" cy="2889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404040"/>
                </a:solidFill>
              </a:defRPr>
            </a:lvl1pPr>
          </a:lstStyle>
          <a:p>
            <a:fld id="{682F90E1-452A-4EA1-AC88-5D84092B2F73}" type="slidenum">
              <a:rPr lang="ja-JP" altLang="en-US"/>
              <a:pPr/>
              <a:t>‹#›</a:t>
            </a:fld>
            <a:endParaRPr lang="ja-JP" altLang="en-US" dirty="0"/>
          </a:p>
        </p:txBody>
      </p:sp>
      <p:pic>
        <p:nvPicPr>
          <p:cNvPr id="5129" name="図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5862" y="6530978"/>
            <a:ext cx="2428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23" r:id="rId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1</a:t>
            </a:fld>
            <a:endParaRPr lang="ja-JP" altLang="en-US" dirty="0"/>
          </a:p>
        </p:txBody>
      </p:sp>
      <p:sp>
        <p:nvSpPr>
          <p:cNvPr id="9218" name="タイトル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/>
            <a:r>
              <a:rPr lang="ja-JP" altLang="en-US" dirty="0"/>
              <a:t>３　核酸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ja-JP" altLang="en-US" dirty="0"/>
              <a:t>５章２節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5" name="直線コネクタ 54">
            <a:extLst>
              <a:ext uri="{FF2B5EF4-FFF2-40B4-BE49-F238E27FC236}">
                <a16:creationId xmlns:a16="http://schemas.microsoft.com/office/drawing/2014/main" id="{39A55275-B7B8-445D-9620-E8B46821C067}"/>
              </a:ext>
            </a:extLst>
          </p:cNvPr>
          <p:cNvCxnSpPr>
            <a:cxnSpLocks/>
          </p:cNvCxnSpPr>
          <p:nvPr/>
        </p:nvCxnSpPr>
        <p:spPr>
          <a:xfrm flipV="1">
            <a:off x="4095240" y="2200750"/>
            <a:ext cx="426140" cy="5968"/>
          </a:xfrm>
          <a:prstGeom prst="line">
            <a:avLst/>
          </a:prstGeom>
          <a:ln w="76200">
            <a:solidFill>
              <a:srgbClr val="0070C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直線コネクタ 55">
            <a:extLst>
              <a:ext uri="{FF2B5EF4-FFF2-40B4-BE49-F238E27FC236}">
                <a16:creationId xmlns:a16="http://schemas.microsoft.com/office/drawing/2014/main" id="{8DF8F2E2-9037-4829-A6E1-30E32D2E82E2}"/>
              </a:ext>
            </a:extLst>
          </p:cNvPr>
          <p:cNvCxnSpPr>
            <a:cxnSpLocks/>
          </p:cNvCxnSpPr>
          <p:nvPr/>
        </p:nvCxnSpPr>
        <p:spPr>
          <a:xfrm flipV="1">
            <a:off x="4102120" y="2362676"/>
            <a:ext cx="426140" cy="5968"/>
          </a:xfrm>
          <a:prstGeom prst="line">
            <a:avLst/>
          </a:prstGeom>
          <a:ln w="76200">
            <a:solidFill>
              <a:srgbClr val="0070C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直線コネクタ 57">
            <a:extLst>
              <a:ext uri="{FF2B5EF4-FFF2-40B4-BE49-F238E27FC236}">
                <a16:creationId xmlns:a16="http://schemas.microsoft.com/office/drawing/2014/main" id="{60E997F5-8FAB-4BFF-A37B-79AA031B14DA}"/>
              </a:ext>
            </a:extLst>
          </p:cNvPr>
          <p:cNvCxnSpPr>
            <a:cxnSpLocks/>
          </p:cNvCxnSpPr>
          <p:nvPr/>
        </p:nvCxnSpPr>
        <p:spPr>
          <a:xfrm flipV="1">
            <a:off x="4993261" y="3437268"/>
            <a:ext cx="426140" cy="5968"/>
          </a:xfrm>
          <a:prstGeom prst="line">
            <a:avLst/>
          </a:prstGeom>
          <a:ln w="76200">
            <a:solidFill>
              <a:srgbClr val="0070C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直線コネクタ 63">
            <a:extLst>
              <a:ext uri="{FF2B5EF4-FFF2-40B4-BE49-F238E27FC236}">
                <a16:creationId xmlns:a16="http://schemas.microsoft.com/office/drawing/2014/main" id="{F21346AE-D3C0-471C-AD5D-37DA682D23D2}"/>
              </a:ext>
            </a:extLst>
          </p:cNvPr>
          <p:cNvCxnSpPr>
            <a:cxnSpLocks/>
          </p:cNvCxnSpPr>
          <p:nvPr/>
        </p:nvCxnSpPr>
        <p:spPr>
          <a:xfrm flipV="1">
            <a:off x="5000141" y="3599194"/>
            <a:ext cx="426140" cy="5968"/>
          </a:xfrm>
          <a:prstGeom prst="line">
            <a:avLst/>
          </a:prstGeom>
          <a:ln w="76200">
            <a:solidFill>
              <a:srgbClr val="0070C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直線コネクタ 64">
            <a:extLst>
              <a:ext uri="{FF2B5EF4-FFF2-40B4-BE49-F238E27FC236}">
                <a16:creationId xmlns:a16="http://schemas.microsoft.com/office/drawing/2014/main" id="{C787DDEE-CB8F-47A9-8E0E-0B290FF187B1}"/>
              </a:ext>
            </a:extLst>
          </p:cNvPr>
          <p:cNvCxnSpPr>
            <a:cxnSpLocks/>
          </p:cNvCxnSpPr>
          <p:nvPr/>
        </p:nvCxnSpPr>
        <p:spPr>
          <a:xfrm flipV="1">
            <a:off x="5000141" y="3737431"/>
            <a:ext cx="426140" cy="5968"/>
          </a:xfrm>
          <a:prstGeom prst="line">
            <a:avLst/>
          </a:prstGeom>
          <a:ln w="76200">
            <a:solidFill>
              <a:srgbClr val="0070C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791AB63D-6A58-4A6B-8CB6-55B280C1D11F}"/>
              </a:ext>
            </a:extLst>
          </p:cNvPr>
          <p:cNvSpPr txBox="1"/>
          <p:nvPr/>
        </p:nvSpPr>
        <p:spPr>
          <a:xfrm>
            <a:off x="313427" y="4653136"/>
            <a:ext cx="872306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solidFill>
                  <a:srgbClr val="CC9900"/>
                </a:solidFill>
              </a:rPr>
              <a:t>・</a:t>
            </a:r>
            <a:r>
              <a:rPr kumimoji="1" lang="ja-JP" altLang="en-US" sz="3200" dirty="0"/>
              <a:t>　２本の鎖では，一方の鎖の塩基と，他方の鎖の　</a:t>
            </a:r>
            <a:endParaRPr kumimoji="1" lang="en-US" altLang="ja-JP" sz="3200" dirty="0"/>
          </a:p>
          <a:p>
            <a:r>
              <a:rPr kumimoji="1" lang="ja-JP" altLang="en-US" sz="3200" dirty="0"/>
              <a:t>　  塩基の間で</a:t>
            </a:r>
            <a:r>
              <a:rPr kumimoji="1" lang="ja-JP" altLang="en-US" sz="3200" dirty="0">
                <a:solidFill>
                  <a:srgbClr val="FF0000"/>
                </a:solidFill>
              </a:rPr>
              <a:t>水素結合</a:t>
            </a:r>
            <a:r>
              <a:rPr kumimoji="1" lang="ja-JP" altLang="en-US" sz="3200" dirty="0"/>
              <a:t>している</a:t>
            </a:r>
            <a:endParaRPr kumimoji="1" lang="en-US" altLang="ja-JP" sz="3200" dirty="0"/>
          </a:p>
          <a:p>
            <a:r>
              <a:rPr kumimoji="1" lang="ja-JP" altLang="en-US" sz="3200" dirty="0">
                <a:solidFill>
                  <a:srgbClr val="CC9900"/>
                </a:solidFill>
              </a:rPr>
              <a:t>・</a:t>
            </a:r>
            <a:r>
              <a:rPr kumimoji="1" lang="ja-JP" altLang="en-US" sz="3200" dirty="0"/>
              <a:t>　水素結合をつくる塩基の対は決まっている</a:t>
            </a:r>
            <a:endParaRPr kumimoji="1" lang="en-US" altLang="ja-JP" sz="3200" dirty="0"/>
          </a:p>
          <a:p>
            <a:r>
              <a:rPr kumimoji="1" lang="ja-JP" altLang="en-US" sz="3200" dirty="0"/>
              <a:t>　　　　　　　　　　　　　　　      </a:t>
            </a:r>
            <a:r>
              <a:rPr kumimoji="1" lang="ja-JP" altLang="en-US" sz="3200" dirty="0">
                <a:solidFill>
                  <a:srgbClr val="FF0000"/>
                </a:solidFill>
              </a:rPr>
              <a:t>塩基の相補性</a:t>
            </a:r>
            <a:endParaRPr kumimoji="1" lang="en-US" altLang="ja-JP" sz="3200" dirty="0">
              <a:solidFill>
                <a:srgbClr val="FF0000"/>
              </a:solidFill>
            </a:endParaRPr>
          </a:p>
        </p:txBody>
      </p:sp>
      <p:sp>
        <p:nvSpPr>
          <p:cNvPr id="49" name="テキスト ボックス 4">
            <a:extLst>
              <a:ext uri="{FF2B5EF4-FFF2-40B4-BE49-F238E27FC236}">
                <a16:creationId xmlns:a16="http://schemas.microsoft.com/office/drawing/2014/main" id="{A86C46B0-B7DA-425E-A087-70D1499221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081" y="836712"/>
            <a:ext cx="48959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en-US" altLang="ja-JP" sz="3200" b="1" dirty="0">
                <a:latin typeface="+mn-ea"/>
                <a:ea typeface="+mn-ea"/>
              </a:rPr>
              <a:t>DNA</a:t>
            </a:r>
            <a:r>
              <a:rPr lang="ja-JP" altLang="en-US" sz="3200" b="1" dirty="0"/>
              <a:t>の役割</a:t>
            </a:r>
          </a:p>
        </p:txBody>
      </p: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4F619277-F65F-4714-9850-7D331A2BF383}"/>
              </a:ext>
            </a:extLst>
          </p:cNvPr>
          <p:cNvGrpSpPr/>
          <p:nvPr/>
        </p:nvGrpSpPr>
        <p:grpSpPr>
          <a:xfrm>
            <a:off x="366785" y="1167879"/>
            <a:ext cx="8381679" cy="3528392"/>
            <a:chOff x="53782" y="1772816"/>
            <a:chExt cx="9036435" cy="3804021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D9214055-16A4-406E-AC99-E7C335141BAA}"/>
                </a:ext>
              </a:extLst>
            </p:cNvPr>
            <p:cNvGrpSpPr/>
            <p:nvPr/>
          </p:nvGrpSpPr>
          <p:grpSpPr>
            <a:xfrm>
              <a:off x="53782" y="1772816"/>
              <a:ext cx="9036435" cy="3804021"/>
              <a:chOff x="-252536" y="1422189"/>
              <a:chExt cx="10198183" cy="4293075"/>
            </a:xfrm>
          </p:grpSpPr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25369763-7EDF-4415-B08D-65CE2995DF41}"/>
                  </a:ext>
                </a:extLst>
              </p:cNvPr>
              <p:cNvSpPr/>
              <p:nvPr/>
            </p:nvSpPr>
            <p:spPr>
              <a:xfrm>
                <a:off x="-252536" y="2366912"/>
                <a:ext cx="900000" cy="900000"/>
              </a:xfrm>
              <a:prstGeom prst="ellipse">
                <a:avLst/>
              </a:prstGeom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kumimoji="1" lang="ja-JP" altLang="en-US" sz="2400" dirty="0"/>
                  <a:t>リン酸</a:t>
                </a:r>
              </a:p>
            </p:txBody>
          </p:sp>
          <p:sp>
            <p:nvSpPr>
              <p:cNvPr id="53" name="五角形 52">
                <a:extLst>
                  <a:ext uri="{FF2B5EF4-FFF2-40B4-BE49-F238E27FC236}">
                    <a16:creationId xmlns:a16="http://schemas.microsoft.com/office/drawing/2014/main" id="{748FB8D8-7C25-449D-B447-157209CCE279}"/>
                  </a:ext>
                </a:extLst>
              </p:cNvPr>
              <p:cNvSpPr/>
              <p:nvPr/>
            </p:nvSpPr>
            <p:spPr>
              <a:xfrm>
                <a:off x="1205576" y="2456872"/>
                <a:ext cx="967813" cy="936104"/>
              </a:xfrm>
              <a:prstGeom prst="pentagon">
                <a:avLst/>
              </a:prstGeom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ja-JP" altLang="en-US" sz="2400" dirty="0"/>
                  <a:t>糖</a:t>
                </a:r>
              </a:p>
            </p:txBody>
          </p:sp>
          <p:cxnSp>
            <p:nvCxnSpPr>
              <p:cNvPr id="54" name="直線コネクタ 53">
                <a:extLst>
                  <a:ext uri="{FF2B5EF4-FFF2-40B4-BE49-F238E27FC236}">
                    <a16:creationId xmlns:a16="http://schemas.microsoft.com/office/drawing/2014/main" id="{E6D4FE6B-13E0-4228-859F-BB49FC438008}"/>
                  </a:ext>
                </a:extLst>
              </p:cNvPr>
              <p:cNvCxnSpPr>
                <a:cxnSpLocks/>
                <a:stCxn id="52" idx="0"/>
              </p:cNvCxnSpPr>
              <p:nvPr/>
            </p:nvCxnSpPr>
            <p:spPr>
              <a:xfrm flipV="1">
                <a:off x="197464" y="1808800"/>
                <a:ext cx="0" cy="55811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7" name="直線コネクタ 56">
                <a:extLst>
                  <a:ext uri="{FF2B5EF4-FFF2-40B4-BE49-F238E27FC236}">
                    <a16:creationId xmlns:a16="http://schemas.microsoft.com/office/drawing/2014/main" id="{D9656C4A-DAD4-4624-8603-553F6064C0E3}"/>
                  </a:ext>
                </a:extLst>
              </p:cNvPr>
              <p:cNvCxnSpPr/>
              <p:nvPr/>
            </p:nvCxnSpPr>
            <p:spPr>
              <a:xfrm flipV="1">
                <a:off x="1381301" y="3392976"/>
                <a:ext cx="0" cy="55811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9" name="直線コネクタ 58">
                <a:extLst>
                  <a:ext uri="{FF2B5EF4-FFF2-40B4-BE49-F238E27FC236}">
                    <a16:creationId xmlns:a16="http://schemas.microsoft.com/office/drawing/2014/main" id="{2F4D9810-0D36-4575-9B9F-6DC27DE8D5DE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V="1">
                <a:off x="926520" y="2545251"/>
                <a:ext cx="0" cy="55811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BD293968-10B2-4FCE-BE51-0EBF348CB057}"/>
                  </a:ext>
                </a:extLst>
              </p:cNvPr>
              <p:cNvSpPr/>
              <p:nvPr/>
            </p:nvSpPr>
            <p:spPr>
              <a:xfrm>
                <a:off x="950325" y="3960613"/>
                <a:ext cx="900000" cy="900000"/>
              </a:xfrm>
              <a:prstGeom prst="ellipse">
                <a:avLst/>
              </a:prstGeom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kumimoji="1" lang="ja-JP" altLang="en-US" sz="2400" dirty="0"/>
                  <a:t>リン酸</a:t>
                </a:r>
              </a:p>
            </p:txBody>
          </p:sp>
          <p:sp>
            <p:nvSpPr>
              <p:cNvPr id="61" name="五角形 60">
                <a:extLst>
                  <a:ext uri="{FF2B5EF4-FFF2-40B4-BE49-F238E27FC236}">
                    <a16:creationId xmlns:a16="http://schemas.microsoft.com/office/drawing/2014/main" id="{670218F1-BC22-4411-8383-D8B38D34BFCC}"/>
                  </a:ext>
                </a:extLst>
              </p:cNvPr>
              <p:cNvSpPr/>
              <p:nvPr/>
            </p:nvSpPr>
            <p:spPr>
              <a:xfrm>
                <a:off x="2424322" y="4041048"/>
                <a:ext cx="967813" cy="936104"/>
              </a:xfrm>
              <a:prstGeom prst="pentagon">
                <a:avLst/>
              </a:prstGeom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ja-JP" altLang="en-US" sz="2400" dirty="0"/>
                  <a:t>糖</a:t>
                </a:r>
              </a:p>
            </p:txBody>
          </p:sp>
          <p:cxnSp>
            <p:nvCxnSpPr>
              <p:cNvPr id="62" name="直線コネクタ 61">
                <a:extLst>
                  <a:ext uri="{FF2B5EF4-FFF2-40B4-BE49-F238E27FC236}">
                    <a16:creationId xmlns:a16="http://schemas.microsoft.com/office/drawing/2014/main" id="{2DA1636B-BE5E-4798-A73C-F881257F3DEE}"/>
                  </a:ext>
                </a:extLst>
              </p:cNvPr>
              <p:cNvCxnSpPr/>
              <p:nvPr/>
            </p:nvCxnSpPr>
            <p:spPr>
              <a:xfrm flipV="1">
                <a:off x="2600047" y="4977152"/>
                <a:ext cx="0" cy="55811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3" name="直線コネクタ 62">
                <a:extLst>
                  <a:ext uri="{FF2B5EF4-FFF2-40B4-BE49-F238E27FC236}">
                    <a16:creationId xmlns:a16="http://schemas.microsoft.com/office/drawing/2014/main" id="{929B8195-B0DF-4069-842C-F557CC1D1D1E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V="1">
                <a:off x="2145266" y="4129427"/>
                <a:ext cx="0" cy="55811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8" name="直線コネクタ 67">
                <a:extLst>
                  <a:ext uri="{FF2B5EF4-FFF2-40B4-BE49-F238E27FC236}">
                    <a16:creationId xmlns:a16="http://schemas.microsoft.com/office/drawing/2014/main" id="{C169D761-8C55-4CEC-9D78-FCCC674D0298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V="1">
                <a:off x="2452445" y="2520623"/>
                <a:ext cx="0" cy="55811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9" name="直線コネクタ 68">
                <a:extLst>
                  <a:ext uri="{FF2B5EF4-FFF2-40B4-BE49-F238E27FC236}">
                    <a16:creationId xmlns:a16="http://schemas.microsoft.com/office/drawing/2014/main" id="{09F96C31-2E06-4346-9AA8-E08303094CAE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V="1">
                <a:off x="3671191" y="4114324"/>
                <a:ext cx="0" cy="55811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0" name="直線コネクタ 69">
                <a:extLst>
                  <a:ext uri="{FF2B5EF4-FFF2-40B4-BE49-F238E27FC236}">
                    <a16:creationId xmlns:a16="http://schemas.microsoft.com/office/drawing/2014/main" id="{95575061-9F36-45D9-85D3-3AE61554B7B4}"/>
                  </a:ext>
                </a:extLst>
              </p:cNvPr>
              <p:cNvCxnSpPr/>
              <p:nvPr/>
            </p:nvCxnSpPr>
            <p:spPr>
              <a:xfrm flipV="1">
                <a:off x="2600047" y="5535264"/>
                <a:ext cx="0" cy="180000"/>
              </a:xfrm>
              <a:prstGeom prst="line">
                <a:avLst/>
              </a:prstGeom>
              <a:ln>
                <a:prstDash val="sysDot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5" name="直線コネクタ 104">
                <a:extLst>
                  <a:ext uri="{FF2B5EF4-FFF2-40B4-BE49-F238E27FC236}">
                    <a16:creationId xmlns:a16="http://schemas.microsoft.com/office/drawing/2014/main" id="{7AD29472-D3C5-433C-9785-F589BB83BDFE}"/>
                  </a:ext>
                </a:extLst>
              </p:cNvPr>
              <p:cNvCxnSpPr/>
              <p:nvPr/>
            </p:nvCxnSpPr>
            <p:spPr>
              <a:xfrm flipV="1">
                <a:off x="194507" y="1628800"/>
                <a:ext cx="0" cy="180000"/>
              </a:xfrm>
              <a:prstGeom prst="line">
                <a:avLst/>
              </a:prstGeom>
              <a:ln>
                <a:prstDash val="sysDot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06" name="楕円 105">
                <a:extLst>
                  <a:ext uri="{FF2B5EF4-FFF2-40B4-BE49-F238E27FC236}">
                    <a16:creationId xmlns:a16="http://schemas.microsoft.com/office/drawing/2014/main" id="{AF3D28FC-1FBE-4E5B-A06C-5E8B08CE3FD7}"/>
                  </a:ext>
                </a:extLst>
              </p:cNvPr>
              <p:cNvSpPr/>
              <p:nvPr/>
            </p:nvSpPr>
            <p:spPr>
              <a:xfrm>
                <a:off x="7819337" y="2329239"/>
                <a:ext cx="900000" cy="900000"/>
              </a:xfrm>
              <a:prstGeom prst="ellipse">
                <a:avLst/>
              </a:prstGeom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kumimoji="1" lang="ja-JP" altLang="en-US" sz="2400" dirty="0"/>
                  <a:t>リン酸</a:t>
                </a:r>
              </a:p>
            </p:txBody>
          </p:sp>
          <p:cxnSp>
            <p:nvCxnSpPr>
              <p:cNvPr id="107" name="直線コネクタ 106">
                <a:extLst>
                  <a:ext uri="{FF2B5EF4-FFF2-40B4-BE49-F238E27FC236}">
                    <a16:creationId xmlns:a16="http://schemas.microsoft.com/office/drawing/2014/main" id="{65837ED0-F4C3-4FDB-9FA1-D7ECBD9A5CC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244408" y="3229239"/>
                <a:ext cx="0" cy="55811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8" name="直線コネクタ 107">
                <a:extLst>
                  <a:ext uri="{FF2B5EF4-FFF2-40B4-BE49-F238E27FC236}">
                    <a16:creationId xmlns:a16="http://schemas.microsoft.com/office/drawing/2014/main" id="{6A4FE69F-1753-40F1-B1DA-5CA4D071C21D}"/>
                  </a:ext>
                </a:extLst>
              </p:cNvPr>
              <p:cNvCxnSpPr/>
              <p:nvPr/>
            </p:nvCxnSpPr>
            <p:spPr>
              <a:xfrm flipV="1">
                <a:off x="7072358" y="1634798"/>
                <a:ext cx="0" cy="55811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9" name="直線コネクタ 108">
                <a:extLst>
                  <a:ext uri="{FF2B5EF4-FFF2-40B4-BE49-F238E27FC236}">
                    <a16:creationId xmlns:a16="http://schemas.microsoft.com/office/drawing/2014/main" id="{9D19CC7D-35BD-4E1D-A670-F1F9AA10BE9E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V="1">
                <a:off x="7540281" y="2504411"/>
                <a:ext cx="0" cy="55811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F16A8121-2EC1-41F7-9016-564C068A07A0}"/>
                  </a:ext>
                </a:extLst>
              </p:cNvPr>
              <p:cNvSpPr/>
              <p:nvPr/>
            </p:nvSpPr>
            <p:spPr>
              <a:xfrm>
                <a:off x="9045647" y="3907848"/>
                <a:ext cx="900000" cy="900000"/>
              </a:xfrm>
              <a:prstGeom prst="ellipse">
                <a:avLst/>
              </a:prstGeom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kumimoji="1" lang="ja-JP" altLang="en-US" sz="2400" dirty="0"/>
                  <a:t>リン酸</a:t>
                </a:r>
              </a:p>
            </p:txBody>
          </p:sp>
          <p:cxnSp>
            <p:nvCxnSpPr>
              <p:cNvPr id="111" name="直線コネクタ 110">
                <a:extLst>
                  <a:ext uri="{FF2B5EF4-FFF2-40B4-BE49-F238E27FC236}">
                    <a16:creationId xmlns:a16="http://schemas.microsoft.com/office/drawing/2014/main" id="{68ADA556-D96E-4ADD-82B4-EFDD4D67EB5B}"/>
                  </a:ext>
                </a:extLst>
              </p:cNvPr>
              <p:cNvCxnSpPr/>
              <p:nvPr/>
            </p:nvCxnSpPr>
            <p:spPr>
              <a:xfrm flipV="1">
                <a:off x="9495647" y="4807848"/>
                <a:ext cx="0" cy="55811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2" name="直線コネクタ 111">
                <a:extLst>
                  <a:ext uri="{FF2B5EF4-FFF2-40B4-BE49-F238E27FC236}">
                    <a16:creationId xmlns:a16="http://schemas.microsoft.com/office/drawing/2014/main" id="{446CA479-EBAB-4CAD-ADB1-CEB619C4ED06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V="1">
                <a:off x="7191626" y="4078792"/>
                <a:ext cx="0" cy="55811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3" name="直線コネクタ 112">
                <a:extLst>
                  <a:ext uri="{FF2B5EF4-FFF2-40B4-BE49-F238E27FC236}">
                    <a16:creationId xmlns:a16="http://schemas.microsoft.com/office/drawing/2014/main" id="{55C99E70-03D3-4A85-B42F-7D3533AA2021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V="1">
                <a:off x="5988045" y="2514208"/>
                <a:ext cx="0" cy="55811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4" name="直線コネクタ 113">
                <a:extLst>
                  <a:ext uri="{FF2B5EF4-FFF2-40B4-BE49-F238E27FC236}">
                    <a16:creationId xmlns:a16="http://schemas.microsoft.com/office/drawing/2014/main" id="{568704DC-49BE-4B3E-83D1-F8A79A5FE0E9}"/>
                  </a:ext>
                </a:extLst>
              </p:cNvPr>
              <p:cNvCxnSpPr/>
              <p:nvPr/>
            </p:nvCxnSpPr>
            <p:spPr>
              <a:xfrm flipV="1">
                <a:off x="9495647" y="5365960"/>
                <a:ext cx="0" cy="180000"/>
              </a:xfrm>
              <a:prstGeom prst="line">
                <a:avLst/>
              </a:prstGeom>
              <a:ln>
                <a:prstDash val="sysDot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5" name="直線コネクタ 114">
                <a:extLst>
                  <a:ext uri="{FF2B5EF4-FFF2-40B4-BE49-F238E27FC236}">
                    <a16:creationId xmlns:a16="http://schemas.microsoft.com/office/drawing/2014/main" id="{64104080-228B-42E8-8B5B-B6FBA4476ADA}"/>
                  </a:ext>
                </a:extLst>
              </p:cNvPr>
              <p:cNvCxnSpPr/>
              <p:nvPr/>
            </p:nvCxnSpPr>
            <p:spPr>
              <a:xfrm flipV="1">
                <a:off x="7067833" y="1422189"/>
                <a:ext cx="0" cy="180000"/>
              </a:xfrm>
              <a:prstGeom prst="line">
                <a:avLst/>
              </a:prstGeom>
              <a:ln>
                <a:prstDash val="sysDot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pic>
            <p:nvPicPr>
              <p:cNvPr id="116" name="図 115">
                <a:extLst>
                  <a:ext uri="{FF2B5EF4-FFF2-40B4-BE49-F238E27FC236}">
                    <a16:creationId xmlns:a16="http://schemas.microsoft.com/office/drawing/2014/main" id="{F5A26661-D6CD-435B-96CF-61F1006728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18894" y="4088053"/>
                <a:ext cx="1646063" cy="565835"/>
              </a:xfrm>
              <a:prstGeom prst="rect">
                <a:avLst/>
              </a:prstGeom>
            </p:spPr>
          </p:pic>
          <p:pic>
            <p:nvPicPr>
              <p:cNvPr id="117" name="図 116">
                <a:extLst>
                  <a:ext uri="{FF2B5EF4-FFF2-40B4-BE49-F238E27FC236}">
                    <a16:creationId xmlns:a16="http://schemas.microsoft.com/office/drawing/2014/main" id="{DA207C13-FA57-48CA-9CB1-45AC76958A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65442" y="2521634"/>
                <a:ext cx="1857536" cy="565835"/>
              </a:xfrm>
              <a:prstGeom prst="rect">
                <a:avLst/>
              </a:prstGeom>
            </p:spPr>
          </p:pic>
          <p:pic>
            <p:nvPicPr>
              <p:cNvPr id="118" name="図 117">
                <a:extLst>
                  <a:ext uri="{FF2B5EF4-FFF2-40B4-BE49-F238E27FC236}">
                    <a16:creationId xmlns:a16="http://schemas.microsoft.com/office/drawing/2014/main" id="{91831600-2DB6-4380-B3DC-C89C7B08A9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5471643" y="4005473"/>
                <a:ext cx="1457451" cy="725868"/>
              </a:xfrm>
              <a:prstGeom prst="rect">
                <a:avLst/>
              </a:prstGeom>
            </p:spPr>
          </p:pic>
          <p:pic>
            <p:nvPicPr>
              <p:cNvPr id="119" name="図 118">
                <a:extLst>
                  <a:ext uri="{FF2B5EF4-FFF2-40B4-BE49-F238E27FC236}">
                    <a16:creationId xmlns:a16="http://schemas.microsoft.com/office/drawing/2014/main" id="{413F0BA7-D6DA-4443-9D7B-1207E374F82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4367703" y="2490199"/>
                <a:ext cx="1406012" cy="628705"/>
              </a:xfrm>
              <a:prstGeom prst="rect">
                <a:avLst/>
              </a:prstGeom>
            </p:spPr>
          </p:pic>
          <p:grpSp>
            <p:nvGrpSpPr>
              <p:cNvPr id="120" name="グループ化 119">
                <a:extLst>
                  <a:ext uri="{FF2B5EF4-FFF2-40B4-BE49-F238E27FC236}">
                    <a16:creationId xmlns:a16="http://schemas.microsoft.com/office/drawing/2014/main" id="{C44E6757-78D3-4130-B888-BB752CCB9A4E}"/>
                  </a:ext>
                </a:extLst>
              </p:cNvPr>
              <p:cNvGrpSpPr/>
              <p:nvPr/>
            </p:nvGrpSpPr>
            <p:grpSpPr>
              <a:xfrm>
                <a:off x="6293412" y="2227630"/>
                <a:ext cx="967813" cy="936104"/>
                <a:chOff x="6365420" y="2227630"/>
                <a:chExt cx="967813" cy="936104"/>
              </a:xfrm>
            </p:grpSpPr>
            <p:sp>
              <p:nvSpPr>
                <p:cNvPr id="125" name="五角形 124">
                  <a:extLst>
                    <a:ext uri="{FF2B5EF4-FFF2-40B4-BE49-F238E27FC236}">
                      <a16:creationId xmlns:a16="http://schemas.microsoft.com/office/drawing/2014/main" id="{44762B43-5611-4E22-95EB-17903D80F89A}"/>
                    </a:ext>
                  </a:extLst>
                </p:cNvPr>
                <p:cNvSpPr/>
                <p:nvPr/>
              </p:nvSpPr>
              <p:spPr>
                <a:xfrm rot="10800000">
                  <a:off x="6365420" y="2227630"/>
                  <a:ext cx="967813" cy="936104"/>
                </a:xfrm>
                <a:prstGeom prst="pentagon">
                  <a:avLst/>
                </a:prstGeom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6" name="テキスト ボックス 125">
                  <a:extLst>
                    <a:ext uri="{FF2B5EF4-FFF2-40B4-BE49-F238E27FC236}">
                      <a16:creationId xmlns:a16="http://schemas.microsoft.com/office/drawing/2014/main" id="{84CFE9ED-757F-472B-BD03-83D9CA77D2EA}"/>
                    </a:ext>
                  </a:extLst>
                </p:cNvPr>
                <p:cNvSpPr txBox="1"/>
                <p:nvPr/>
              </p:nvSpPr>
              <p:spPr>
                <a:xfrm>
                  <a:off x="6550963" y="2397675"/>
                  <a:ext cx="620149" cy="56246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ja-JP" altLang="en-US" sz="2400" dirty="0">
                      <a:solidFill>
                        <a:schemeClr val="bg1"/>
                      </a:solidFill>
                    </a:rPr>
                    <a:t>糖</a:t>
                  </a:r>
                  <a:endParaRPr kumimoji="1" lang="en-US" altLang="ja-JP" sz="2400" u="sng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622BE37F-DF04-4172-B4AF-22CA5A4F681A}"/>
                  </a:ext>
                </a:extLst>
              </p:cNvPr>
              <p:cNvGrpSpPr/>
              <p:nvPr/>
            </p:nvGrpSpPr>
            <p:grpSpPr>
              <a:xfrm>
                <a:off x="7496690" y="3785076"/>
                <a:ext cx="967813" cy="936104"/>
                <a:chOff x="7803713" y="3339544"/>
                <a:chExt cx="967813" cy="936104"/>
              </a:xfrm>
            </p:grpSpPr>
            <p:sp>
              <p:nvSpPr>
                <p:cNvPr id="123" name="五角形 122">
                  <a:extLst>
                    <a:ext uri="{FF2B5EF4-FFF2-40B4-BE49-F238E27FC236}">
                      <a16:creationId xmlns:a16="http://schemas.microsoft.com/office/drawing/2014/main" id="{DDDBB855-9441-48BD-B79E-3302121B3C03}"/>
                    </a:ext>
                  </a:extLst>
                </p:cNvPr>
                <p:cNvSpPr/>
                <p:nvPr/>
              </p:nvSpPr>
              <p:spPr>
                <a:xfrm rot="10800000">
                  <a:off x="7803713" y="3339544"/>
                  <a:ext cx="967813" cy="936104"/>
                </a:xfrm>
                <a:prstGeom prst="pentagon">
                  <a:avLst/>
                </a:prstGeom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4" name="テキスト ボックス 123">
                  <a:extLst>
                    <a:ext uri="{FF2B5EF4-FFF2-40B4-BE49-F238E27FC236}">
                      <a16:creationId xmlns:a16="http://schemas.microsoft.com/office/drawing/2014/main" id="{9ACEBEB6-A7AD-4EF6-A969-9FDA7C36F838}"/>
                    </a:ext>
                  </a:extLst>
                </p:cNvPr>
                <p:cNvSpPr txBox="1"/>
                <p:nvPr/>
              </p:nvSpPr>
              <p:spPr>
                <a:xfrm>
                  <a:off x="7973469" y="3538577"/>
                  <a:ext cx="620149" cy="56246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ja-JP" altLang="en-US" sz="2400" dirty="0">
                      <a:solidFill>
                        <a:schemeClr val="bg1"/>
                      </a:solidFill>
                    </a:rPr>
                    <a:t>糖</a:t>
                  </a:r>
                  <a:endParaRPr kumimoji="1" lang="en-US" altLang="ja-JP" sz="2400" u="sng" dirty="0">
                    <a:solidFill>
                      <a:schemeClr val="bg1"/>
                    </a:solidFill>
                  </a:endParaRPr>
                </a:p>
              </p:txBody>
            </p:sp>
          </p:grpSp>
          <p:cxnSp>
            <p:nvCxnSpPr>
              <p:cNvPr id="122" name="直線コネクタ 121">
                <a:extLst>
                  <a:ext uri="{FF2B5EF4-FFF2-40B4-BE49-F238E27FC236}">
                    <a16:creationId xmlns:a16="http://schemas.microsoft.com/office/drawing/2014/main" id="{B9C9325E-0B72-4786-843D-FDDE3447F22D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V="1">
                <a:off x="8743559" y="4090672"/>
                <a:ext cx="0" cy="55811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F4DEEFE7-6618-4561-9434-64E001ECCBB3}"/>
                </a:ext>
              </a:extLst>
            </p:cNvPr>
            <p:cNvSpPr txBox="1"/>
            <p:nvPr/>
          </p:nvSpPr>
          <p:spPr>
            <a:xfrm>
              <a:off x="3767847" y="4138640"/>
              <a:ext cx="1400208" cy="4977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400" dirty="0"/>
                <a:t>グアニン</a:t>
              </a:r>
              <a:endParaRPr kumimoji="1" lang="en-US" altLang="ja-JP" sz="2400" u="sng" dirty="0"/>
            </a:p>
          </p:txBody>
        </p: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22A2F842-ABFF-41E6-88E8-47F096110110}"/>
                </a:ext>
              </a:extLst>
            </p:cNvPr>
            <p:cNvSpPr txBox="1"/>
            <p:nvPr/>
          </p:nvSpPr>
          <p:spPr>
            <a:xfrm>
              <a:off x="2774524" y="2753836"/>
              <a:ext cx="1407121" cy="4977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400" dirty="0"/>
                <a:t>アデニン</a:t>
              </a:r>
              <a:endParaRPr kumimoji="1" lang="en-US" altLang="ja-JP" sz="2400" u="sng" dirty="0"/>
            </a:p>
          </p:txBody>
        </p: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8D9D5635-08CA-4E06-AC8D-73809790C79F}"/>
                </a:ext>
              </a:extLst>
            </p:cNvPr>
            <p:cNvSpPr txBox="1"/>
            <p:nvPr/>
          </p:nvSpPr>
          <p:spPr>
            <a:xfrm>
              <a:off x="5286584" y="4151243"/>
              <a:ext cx="1288300" cy="498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400" dirty="0"/>
                <a:t>シトシン</a:t>
              </a:r>
              <a:endParaRPr kumimoji="1" lang="en-US" altLang="ja-JP" sz="2400" u="sng" dirty="0"/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3D7F8F49-7FC6-428A-999B-4CC0E925FD95}"/>
                </a:ext>
              </a:extLst>
            </p:cNvPr>
            <p:cNvSpPr txBox="1"/>
            <p:nvPr/>
          </p:nvSpPr>
          <p:spPr>
            <a:xfrm>
              <a:off x="4467952" y="2737597"/>
              <a:ext cx="1010754" cy="498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400" dirty="0"/>
                <a:t>チミン</a:t>
              </a:r>
              <a:endParaRPr kumimoji="1" lang="en-US" altLang="ja-JP" sz="2400" u="sng" dirty="0"/>
            </a:p>
          </p:txBody>
        </p:sp>
      </p:grpSp>
      <p:sp>
        <p:nvSpPr>
          <p:cNvPr id="127" name="矢印: 右 126">
            <a:extLst>
              <a:ext uri="{FF2B5EF4-FFF2-40B4-BE49-F238E27FC236}">
                <a16:creationId xmlns:a16="http://schemas.microsoft.com/office/drawing/2014/main" id="{5B642AF8-9E88-452B-A813-7BF69BE86937}"/>
              </a:ext>
            </a:extLst>
          </p:cNvPr>
          <p:cNvSpPr/>
          <p:nvPr/>
        </p:nvSpPr>
        <p:spPr>
          <a:xfrm>
            <a:off x="4087969" y="6121485"/>
            <a:ext cx="767323" cy="49103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" name="スライド番号プレースホルダー 1">
            <a:extLst>
              <a:ext uri="{FF2B5EF4-FFF2-40B4-BE49-F238E27FC236}">
                <a16:creationId xmlns:a16="http://schemas.microsoft.com/office/drawing/2014/main" id="{2C334DCD-10CB-4076-98B5-0034C5E4A5C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271024" y="6524628"/>
            <a:ext cx="477440" cy="288925"/>
          </a:xfrm>
        </p:spPr>
        <p:txBody>
          <a:bodyPr/>
          <a:lstStyle/>
          <a:p>
            <a:fld id="{814E8DFD-3C92-42AC-A846-3D6C3AFD6E64}" type="slidenum">
              <a:rPr lang="ja-JP" altLang="en-US" smtClean="0"/>
              <a:pPr/>
              <a:t>10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12969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uiExpand="1" build="allAtOnce"/>
      <p:bldP spid="127" grpId="0" animBg="1"/>
      <p:bldP spid="127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直線コネクタ 71">
            <a:extLst>
              <a:ext uri="{FF2B5EF4-FFF2-40B4-BE49-F238E27FC236}">
                <a16:creationId xmlns:a16="http://schemas.microsoft.com/office/drawing/2014/main" id="{274F03F4-270D-4087-B79A-4B0EB6522D94}"/>
              </a:ext>
            </a:extLst>
          </p:cNvPr>
          <p:cNvCxnSpPr>
            <a:cxnSpLocks/>
          </p:cNvCxnSpPr>
          <p:nvPr/>
        </p:nvCxnSpPr>
        <p:spPr>
          <a:xfrm flipV="1">
            <a:off x="4095240" y="2200750"/>
            <a:ext cx="426140" cy="5968"/>
          </a:xfrm>
          <a:prstGeom prst="line">
            <a:avLst/>
          </a:prstGeom>
          <a:ln w="76200">
            <a:solidFill>
              <a:srgbClr val="0070C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直線コネクタ 72">
            <a:extLst>
              <a:ext uri="{FF2B5EF4-FFF2-40B4-BE49-F238E27FC236}">
                <a16:creationId xmlns:a16="http://schemas.microsoft.com/office/drawing/2014/main" id="{6A6AF82C-6B2E-4A5B-8FC7-7D57E735A9F7}"/>
              </a:ext>
            </a:extLst>
          </p:cNvPr>
          <p:cNvCxnSpPr>
            <a:cxnSpLocks/>
          </p:cNvCxnSpPr>
          <p:nvPr/>
        </p:nvCxnSpPr>
        <p:spPr>
          <a:xfrm flipV="1">
            <a:off x="4102120" y="2362676"/>
            <a:ext cx="426140" cy="5968"/>
          </a:xfrm>
          <a:prstGeom prst="line">
            <a:avLst/>
          </a:prstGeom>
          <a:ln w="76200">
            <a:solidFill>
              <a:srgbClr val="0070C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直線コネクタ 57">
            <a:extLst>
              <a:ext uri="{FF2B5EF4-FFF2-40B4-BE49-F238E27FC236}">
                <a16:creationId xmlns:a16="http://schemas.microsoft.com/office/drawing/2014/main" id="{E8CF0582-80E0-4099-9C51-5AB7E4B3942C}"/>
              </a:ext>
            </a:extLst>
          </p:cNvPr>
          <p:cNvCxnSpPr>
            <a:cxnSpLocks/>
          </p:cNvCxnSpPr>
          <p:nvPr/>
        </p:nvCxnSpPr>
        <p:spPr>
          <a:xfrm flipV="1">
            <a:off x="4993261" y="3437268"/>
            <a:ext cx="426140" cy="5968"/>
          </a:xfrm>
          <a:prstGeom prst="line">
            <a:avLst/>
          </a:prstGeom>
          <a:ln w="76200">
            <a:solidFill>
              <a:srgbClr val="0070C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直線コネクタ 63">
            <a:extLst>
              <a:ext uri="{FF2B5EF4-FFF2-40B4-BE49-F238E27FC236}">
                <a16:creationId xmlns:a16="http://schemas.microsoft.com/office/drawing/2014/main" id="{E61659E5-5D16-4101-8D41-96F5965EA7B1}"/>
              </a:ext>
            </a:extLst>
          </p:cNvPr>
          <p:cNvCxnSpPr>
            <a:cxnSpLocks/>
          </p:cNvCxnSpPr>
          <p:nvPr/>
        </p:nvCxnSpPr>
        <p:spPr>
          <a:xfrm flipV="1">
            <a:off x="5000141" y="3599194"/>
            <a:ext cx="426140" cy="5968"/>
          </a:xfrm>
          <a:prstGeom prst="line">
            <a:avLst/>
          </a:prstGeom>
          <a:ln w="76200">
            <a:solidFill>
              <a:srgbClr val="0070C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直線コネクタ 64">
            <a:extLst>
              <a:ext uri="{FF2B5EF4-FFF2-40B4-BE49-F238E27FC236}">
                <a16:creationId xmlns:a16="http://schemas.microsoft.com/office/drawing/2014/main" id="{AE1065D1-3880-4953-AB23-716EB7C533BF}"/>
              </a:ext>
            </a:extLst>
          </p:cNvPr>
          <p:cNvCxnSpPr>
            <a:cxnSpLocks/>
          </p:cNvCxnSpPr>
          <p:nvPr/>
        </p:nvCxnSpPr>
        <p:spPr>
          <a:xfrm flipV="1">
            <a:off x="5000141" y="3737431"/>
            <a:ext cx="426140" cy="5968"/>
          </a:xfrm>
          <a:prstGeom prst="line">
            <a:avLst/>
          </a:prstGeom>
          <a:ln w="76200">
            <a:solidFill>
              <a:srgbClr val="0070C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791AB63D-6A58-4A6B-8CB6-55B280C1D11F}"/>
              </a:ext>
            </a:extLst>
          </p:cNvPr>
          <p:cNvSpPr txBox="1"/>
          <p:nvPr/>
        </p:nvSpPr>
        <p:spPr>
          <a:xfrm>
            <a:off x="313428" y="4944070"/>
            <a:ext cx="82092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solidFill>
                  <a:srgbClr val="CC9900"/>
                </a:solidFill>
              </a:rPr>
              <a:t>・</a:t>
            </a:r>
            <a:r>
              <a:rPr kumimoji="1" lang="ja-JP" altLang="en-US" sz="3200" dirty="0"/>
              <a:t>　塩基の配列順序は，</a:t>
            </a:r>
            <a:endParaRPr kumimoji="1" lang="en-US" altLang="ja-JP" sz="3200" dirty="0"/>
          </a:p>
          <a:p>
            <a:r>
              <a:rPr lang="en-US" altLang="ja-JP" sz="3200" dirty="0"/>
              <a:t>     </a:t>
            </a:r>
            <a:r>
              <a:rPr kumimoji="1" lang="ja-JP" altLang="en-US" sz="3200" dirty="0"/>
              <a:t>タンパク質中の</a:t>
            </a:r>
            <a:r>
              <a:rPr kumimoji="1" lang="ja-JP" altLang="en-US" sz="3200" dirty="0">
                <a:solidFill>
                  <a:srgbClr val="FF0000"/>
                </a:solidFill>
              </a:rPr>
              <a:t>アミノ酸</a:t>
            </a:r>
            <a:r>
              <a:rPr kumimoji="1" lang="ja-JP" altLang="en-US" sz="3200" dirty="0"/>
              <a:t>の配列順序を示す</a:t>
            </a:r>
            <a:endParaRPr kumimoji="1" lang="en-US" altLang="ja-JP" sz="3200" dirty="0"/>
          </a:p>
          <a:p>
            <a:r>
              <a:rPr kumimoji="1" lang="ja-JP" altLang="en-US" sz="3200" dirty="0"/>
              <a:t>　　　</a:t>
            </a:r>
            <a:r>
              <a:rPr kumimoji="1" lang="en-US" altLang="ja-JP" sz="3200" dirty="0">
                <a:latin typeface="+mn-ea"/>
                <a:ea typeface="+mn-ea"/>
              </a:rPr>
              <a:t>DNA</a:t>
            </a:r>
            <a:r>
              <a:rPr kumimoji="1" lang="ja-JP" altLang="en-US" sz="3200" dirty="0"/>
              <a:t>の塩基の配列順序は</a:t>
            </a:r>
            <a:r>
              <a:rPr kumimoji="1" lang="ja-JP" altLang="en-US" sz="3200" dirty="0">
                <a:solidFill>
                  <a:srgbClr val="FF0000"/>
                </a:solidFill>
              </a:rPr>
              <a:t>遺伝情報</a:t>
            </a:r>
            <a:r>
              <a:rPr kumimoji="1" lang="ja-JP" altLang="en-US" sz="3200" dirty="0"/>
              <a:t>となる</a:t>
            </a:r>
            <a:endParaRPr kumimoji="1" lang="en-US" altLang="ja-JP" sz="3200" dirty="0"/>
          </a:p>
        </p:txBody>
      </p:sp>
      <p:sp>
        <p:nvSpPr>
          <p:cNvPr id="49" name="テキスト ボックス 4">
            <a:extLst>
              <a:ext uri="{FF2B5EF4-FFF2-40B4-BE49-F238E27FC236}">
                <a16:creationId xmlns:a16="http://schemas.microsoft.com/office/drawing/2014/main" id="{A86C46B0-B7DA-425E-A087-70D1499221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081" y="836712"/>
            <a:ext cx="48959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en-US" altLang="ja-JP" sz="3200" b="1" dirty="0">
                <a:latin typeface="+mn-ea"/>
                <a:ea typeface="+mn-ea"/>
              </a:rPr>
              <a:t>DNA</a:t>
            </a:r>
            <a:r>
              <a:rPr lang="ja-JP" altLang="en-US" sz="3200" b="1" dirty="0"/>
              <a:t>の役割</a:t>
            </a:r>
          </a:p>
        </p:txBody>
      </p: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4F619277-F65F-4714-9850-7D331A2BF383}"/>
              </a:ext>
            </a:extLst>
          </p:cNvPr>
          <p:cNvGrpSpPr/>
          <p:nvPr/>
        </p:nvGrpSpPr>
        <p:grpSpPr>
          <a:xfrm>
            <a:off x="366785" y="1167879"/>
            <a:ext cx="8381679" cy="3528392"/>
            <a:chOff x="53782" y="1772816"/>
            <a:chExt cx="9036435" cy="3804021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D9214055-16A4-406E-AC99-E7C335141BAA}"/>
                </a:ext>
              </a:extLst>
            </p:cNvPr>
            <p:cNvGrpSpPr/>
            <p:nvPr/>
          </p:nvGrpSpPr>
          <p:grpSpPr>
            <a:xfrm>
              <a:off x="53782" y="1772816"/>
              <a:ext cx="9036435" cy="3804021"/>
              <a:chOff x="-252536" y="1422189"/>
              <a:chExt cx="10198183" cy="4293075"/>
            </a:xfrm>
          </p:grpSpPr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25369763-7EDF-4415-B08D-65CE2995DF41}"/>
                  </a:ext>
                </a:extLst>
              </p:cNvPr>
              <p:cNvSpPr/>
              <p:nvPr/>
            </p:nvSpPr>
            <p:spPr>
              <a:xfrm>
                <a:off x="-252536" y="2366912"/>
                <a:ext cx="900000" cy="900000"/>
              </a:xfrm>
              <a:prstGeom prst="ellipse">
                <a:avLst/>
              </a:prstGeom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kumimoji="1" lang="ja-JP" altLang="en-US" sz="2400" dirty="0"/>
                  <a:t>リン酸</a:t>
                </a:r>
              </a:p>
            </p:txBody>
          </p:sp>
          <p:sp>
            <p:nvSpPr>
              <p:cNvPr id="53" name="五角形 52">
                <a:extLst>
                  <a:ext uri="{FF2B5EF4-FFF2-40B4-BE49-F238E27FC236}">
                    <a16:creationId xmlns:a16="http://schemas.microsoft.com/office/drawing/2014/main" id="{748FB8D8-7C25-449D-B447-157209CCE279}"/>
                  </a:ext>
                </a:extLst>
              </p:cNvPr>
              <p:cNvSpPr/>
              <p:nvPr/>
            </p:nvSpPr>
            <p:spPr>
              <a:xfrm>
                <a:off x="1205576" y="2456872"/>
                <a:ext cx="967813" cy="936104"/>
              </a:xfrm>
              <a:prstGeom prst="pentagon">
                <a:avLst/>
              </a:prstGeom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ja-JP" altLang="en-US" sz="2400" dirty="0"/>
                  <a:t>糖</a:t>
                </a:r>
              </a:p>
            </p:txBody>
          </p:sp>
          <p:cxnSp>
            <p:nvCxnSpPr>
              <p:cNvPr id="54" name="直線コネクタ 53">
                <a:extLst>
                  <a:ext uri="{FF2B5EF4-FFF2-40B4-BE49-F238E27FC236}">
                    <a16:creationId xmlns:a16="http://schemas.microsoft.com/office/drawing/2014/main" id="{E6D4FE6B-13E0-4228-859F-BB49FC438008}"/>
                  </a:ext>
                </a:extLst>
              </p:cNvPr>
              <p:cNvCxnSpPr>
                <a:cxnSpLocks/>
                <a:stCxn id="52" idx="0"/>
              </p:cNvCxnSpPr>
              <p:nvPr/>
            </p:nvCxnSpPr>
            <p:spPr>
              <a:xfrm flipV="1">
                <a:off x="197464" y="1808800"/>
                <a:ext cx="0" cy="55811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7" name="直線コネクタ 56">
                <a:extLst>
                  <a:ext uri="{FF2B5EF4-FFF2-40B4-BE49-F238E27FC236}">
                    <a16:creationId xmlns:a16="http://schemas.microsoft.com/office/drawing/2014/main" id="{D9656C4A-DAD4-4624-8603-553F6064C0E3}"/>
                  </a:ext>
                </a:extLst>
              </p:cNvPr>
              <p:cNvCxnSpPr/>
              <p:nvPr/>
            </p:nvCxnSpPr>
            <p:spPr>
              <a:xfrm flipV="1">
                <a:off x="1381301" y="3392976"/>
                <a:ext cx="0" cy="55811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9" name="直線コネクタ 58">
                <a:extLst>
                  <a:ext uri="{FF2B5EF4-FFF2-40B4-BE49-F238E27FC236}">
                    <a16:creationId xmlns:a16="http://schemas.microsoft.com/office/drawing/2014/main" id="{2F4D9810-0D36-4575-9B9F-6DC27DE8D5DE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V="1">
                <a:off x="926520" y="2545251"/>
                <a:ext cx="0" cy="55811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BD293968-10B2-4FCE-BE51-0EBF348CB057}"/>
                  </a:ext>
                </a:extLst>
              </p:cNvPr>
              <p:cNvSpPr/>
              <p:nvPr/>
            </p:nvSpPr>
            <p:spPr>
              <a:xfrm>
                <a:off x="950325" y="3960613"/>
                <a:ext cx="900000" cy="900000"/>
              </a:xfrm>
              <a:prstGeom prst="ellipse">
                <a:avLst/>
              </a:prstGeom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kumimoji="1" lang="ja-JP" altLang="en-US" sz="2400" dirty="0"/>
                  <a:t>リン酸</a:t>
                </a:r>
              </a:p>
            </p:txBody>
          </p:sp>
          <p:sp>
            <p:nvSpPr>
              <p:cNvPr id="61" name="五角形 60">
                <a:extLst>
                  <a:ext uri="{FF2B5EF4-FFF2-40B4-BE49-F238E27FC236}">
                    <a16:creationId xmlns:a16="http://schemas.microsoft.com/office/drawing/2014/main" id="{670218F1-BC22-4411-8383-D8B38D34BFCC}"/>
                  </a:ext>
                </a:extLst>
              </p:cNvPr>
              <p:cNvSpPr/>
              <p:nvPr/>
            </p:nvSpPr>
            <p:spPr>
              <a:xfrm>
                <a:off x="2424322" y="4041048"/>
                <a:ext cx="967813" cy="936104"/>
              </a:xfrm>
              <a:prstGeom prst="pentagon">
                <a:avLst/>
              </a:prstGeom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ja-JP" altLang="en-US" sz="2400" dirty="0"/>
                  <a:t>糖</a:t>
                </a:r>
              </a:p>
            </p:txBody>
          </p:sp>
          <p:cxnSp>
            <p:nvCxnSpPr>
              <p:cNvPr id="62" name="直線コネクタ 61">
                <a:extLst>
                  <a:ext uri="{FF2B5EF4-FFF2-40B4-BE49-F238E27FC236}">
                    <a16:creationId xmlns:a16="http://schemas.microsoft.com/office/drawing/2014/main" id="{2DA1636B-BE5E-4798-A73C-F881257F3DEE}"/>
                  </a:ext>
                </a:extLst>
              </p:cNvPr>
              <p:cNvCxnSpPr/>
              <p:nvPr/>
            </p:nvCxnSpPr>
            <p:spPr>
              <a:xfrm flipV="1">
                <a:off x="2600047" y="4977152"/>
                <a:ext cx="0" cy="55811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3" name="直線コネクタ 62">
                <a:extLst>
                  <a:ext uri="{FF2B5EF4-FFF2-40B4-BE49-F238E27FC236}">
                    <a16:creationId xmlns:a16="http://schemas.microsoft.com/office/drawing/2014/main" id="{929B8195-B0DF-4069-842C-F557CC1D1D1E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V="1">
                <a:off x="2145266" y="4129427"/>
                <a:ext cx="0" cy="55811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8" name="直線コネクタ 67">
                <a:extLst>
                  <a:ext uri="{FF2B5EF4-FFF2-40B4-BE49-F238E27FC236}">
                    <a16:creationId xmlns:a16="http://schemas.microsoft.com/office/drawing/2014/main" id="{C169D761-8C55-4CEC-9D78-FCCC674D0298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V="1">
                <a:off x="2452445" y="2520623"/>
                <a:ext cx="0" cy="55811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9" name="直線コネクタ 68">
                <a:extLst>
                  <a:ext uri="{FF2B5EF4-FFF2-40B4-BE49-F238E27FC236}">
                    <a16:creationId xmlns:a16="http://schemas.microsoft.com/office/drawing/2014/main" id="{09F96C31-2E06-4346-9AA8-E08303094CAE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V="1">
                <a:off x="3671191" y="4114324"/>
                <a:ext cx="0" cy="55811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0" name="直線コネクタ 69">
                <a:extLst>
                  <a:ext uri="{FF2B5EF4-FFF2-40B4-BE49-F238E27FC236}">
                    <a16:creationId xmlns:a16="http://schemas.microsoft.com/office/drawing/2014/main" id="{95575061-9F36-45D9-85D3-3AE61554B7B4}"/>
                  </a:ext>
                </a:extLst>
              </p:cNvPr>
              <p:cNvCxnSpPr/>
              <p:nvPr/>
            </p:nvCxnSpPr>
            <p:spPr>
              <a:xfrm flipV="1">
                <a:off x="2600047" y="5535264"/>
                <a:ext cx="0" cy="180000"/>
              </a:xfrm>
              <a:prstGeom prst="line">
                <a:avLst/>
              </a:prstGeom>
              <a:ln>
                <a:prstDash val="sysDot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5" name="直線コネクタ 104">
                <a:extLst>
                  <a:ext uri="{FF2B5EF4-FFF2-40B4-BE49-F238E27FC236}">
                    <a16:creationId xmlns:a16="http://schemas.microsoft.com/office/drawing/2014/main" id="{7AD29472-D3C5-433C-9785-F589BB83BDFE}"/>
                  </a:ext>
                </a:extLst>
              </p:cNvPr>
              <p:cNvCxnSpPr/>
              <p:nvPr/>
            </p:nvCxnSpPr>
            <p:spPr>
              <a:xfrm flipV="1">
                <a:off x="194507" y="1628800"/>
                <a:ext cx="0" cy="180000"/>
              </a:xfrm>
              <a:prstGeom prst="line">
                <a:avLst/>
              </a:prstGeom>
              <a:ln>
                <a:prstDash val="sysDot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06" name="楕円 105">
                <a:extLst>
                  <a:ext uri="{FF2B5EF4-FFF2-40B4-BE49-F238E27FC236}">
                    <a16:creationId xmlns:a16="http://schemas.microsoft.com/office/drawing/2014/main" id="{AF3D28FC-1FBE-4E5B-A06C-5E8B08CE3FD7}"/>
                  </a:ext>
                </a:extLst>
              </p:cNvPr>
              <p:cNvSpPr/>
              <p:nvPr/>
            </p:nvSpPr>
            <p:spPr>
              <a:xfrm>
                <a:off x="7819337" y="2329239"/>
                <a:ext cx="900000" cy="900000"/>
              </a:xfrm>
              <a:prstGeom prst="ellipse">
                <a:avLst/>
              </a:prstGeom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kumimoji="1" lang="ja-JP" altLang="en-US" sz="2400" dirty="0"/>
                  <a:t>リン酸</a:t>
                </a:r>
              </a:p>
            </p:txBody>
          </p:sp>
          <p:cxnSp>
            <p:nvCxnSpPr>
              <p:cNvPr id="107" name="直線コネクタ 106">
                <a:extLst>
                  <a:ext uri="{FF2B5EF4-FFF2-40B4-BE49-F238E27FC236}">
                    <a16:creationId xmlns:a16="http://schemas.microsoft.com/office/drawing/2014/main" id="{65837ED0-F4C3-4FDB-9FA1-D7ECBD9A5CC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244408" y="3229239"/>
                <a:ext cx="0" cy="55811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8" name="直線コネクタ 107">
                <a:extLst>
                  <a:ext uri="{FF2B5EF4-FFF2-40B4-BE49-F238E27FC236}">
                    <a16:creationId xmlns:a16="http://schemas.microsoft.com/office/drawing/2014/main" id="{6A4FE69F-1753-40F1-B1DA-5CA4D071C21D}"/>
                  </a:ext>
                </a:extLst>
              </p:cNvPr>
              <p:cNvCxnSpPr/>
              <p:nvPr/>
            </p:nvCxnSpPr>
            <p:spPr>
              <a:xfrm flipV="1">
                <a:off x="7072358" y="1634798"/>
                <a:ext cx="0" cy="55811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9" name="直線コネクタ 108">
                <a:extLst>
                  <a:ext uri="{FF2B5EF4-FFF2-40B4-BE49-F238E27FC236}">
                    <a16:creationId xmlns:a16="http://schemas.microsoft.com/office/drawing/2014/main" id="{9D19CC7D-35BD-4E1D-A670-F1F9AA10BE9E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V="1">
                <a:off x="7540281" y="2504411"/>
                <a:ext cx="0" cy="55811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F16A8121-2EC1-41F7-9016-564C068A07A0}"/>
                  </a:ext>
                </a:extLst>
              </p:cNvPr>
              <p:cNvSpPr/>
              <p:nvPr/>
            </p:nvSpPr>
            <p:spPr>
              <a:xfrm>
                <a:off x="9045647" y="3907848"/>
                <a:ext cx="900000" cy="900000"/>
              </a:xfrm>
              <a:prstGeom prst="ellipse">
                <a:avLst/>
              </a:prstGeom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kumimoji="1" lang="ja-JP" altLang="en-US" sz="2400" dirty="0"/>
                  <a:t>リン酸</a:t>
                </a:r>
              </a:p>
            </p:txBody>
          </p:sp>
          <p:cxnSp>
            <p:nvCxnSpPr>
              <p:cNvPr id="111" name="直線コネクタ 110">
                <a:extLst>
                  <a:ext uri="{FF2B5EF4-FFF2-40B4-BE49-F238E27FC236}">
                    <a16:creationId xmlns:a16="http://schemas.microsoft.com/office/drawing/2014/main" id="{68ADA556-D96E-4ADD-82B4-EFDD4D67EB5B}"/>
                  </a:ext>
                </a:extLst>
              </p:cNvPr>
              <p:cNvCxnSpPr/>
              <p:nvPr/>
            </p:nvCxnSpPr>
            <p:spPr>
              <a:xfrm flipV="1">
                <a:off x="9495647" y="4807848"/>
                <a:ext cx="0" cy="55811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2" name="直線コネクタ 111">
                <a:extLst>
                  <a:ext uri="{FF2B5EF4-FFF2-40B4-BE49-F238E27FC236}">
                    <a16:creationId xmlns:a16="http://schemas.microsoft.com/office/drawing/2014/main" id="{446CA479-EBAB-4CAD-ADB1-CEB619C4ED06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V="1">
                <a:off x="7191626" y="4078792"/>
                <a:ext cx="0" cy="55811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3" name="直線コネクタ 112">
                <a:extLst>
                  <a:ext uri="{FF2B5EF4-FFF2-40B4-BE49-F238E27FC236}">
                    <a16:creationId xmlns:a16="http://schemas.microsoft.com/office/drawing/2014/main" id="{55C99E70-03D3-4A85-B42F-7D3533AA2021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V="1">
                <a:off x="5988045" y="2514208"/>
                <a:ext cx="0" cy="55811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4" name="直線コネクタ 113">
                <a:extLst>
                  <a:ext uri="{FF2B5EF4-FFF2-40B4-BE49-F238E27FC236}">
                    <a16:creationId xmlns:a16="http://schemas.microsoft.com/office/drawing/2014/main" id="{568704DC-49BE-4B3E-83D1-F8A79A5FE0E9}"/>
                  </a:ext>
                </a:extLst>
              </p:cNvPr>
              <p:cNvCxnSpPr/>
              <p:nvPr/>
            </p:nvCxnSpPr>
            <p:spPr>
              <a:xfrm flipV="1">
                <a:off x="9495647" y="5365960"/>
                <a:ext cx="0" cy="180000"/>
              </a:xfrm>
              <a:prstGeom prst="line">
                <a:avLst/>
              </a:prstGeom>
              <a:ln>
                <a:prstDash val="sysDot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5" name="直線コネクタ 114">
                <a:extLst>
                  <a:ext uri="{FF2B5EF4-FFF2-40B4-BE49-F238E27FC236}">
                    <a16:creationId xmlns:a16="http://schemas.microsoft.com/office/drawing/2014/main" id="{64104080-228B-42E8-8B5B-B6FBA4476ADA}"/>
                  </a:ext>
                </a:extLst>
              </p:cNvPr>
              <p:cNvCxnSpPr/>
              <p:nvPr/>
            </p:nvCxnSpPr>
            <p:spPr>
              <a:xfrm flipV="1">
                <a:off x="7067833" y="1422189"/>
                <a:ext cx="0" cy="180000"/>
              </a:xfrm>
              <a:prstGeom prst="line">
                <a:avLst/>
              </a:prstGeom>
              <a:ln>
                <a:prstDash val="sysDot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pic>
            <p:nvPicPr>
              <p:cNvPr id="116" name="図 115">
                <a:extLst>
                  <a:ext uri="{FF2B5EF4-FFF2-40B4-BE49-F238E27FC236}">
                    <a16:creationId xmlns:a16="http://schemas.microsoft.com/office/drawing/2014/main" id="{F5A26661-D6CD-435B-96CF-61F1006728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18894" y="4088053"/>
                <a:ext cx="1646063" cy="565835"/>
              </a:xfrm>
              <a:prstGeom prst="rect">
                <a:avLst/>
              </a:prstGeom>
            </p:spPr>
          </p:pic>
          <p:pic>
            <p:nvPicPr>
              <p:cNvPr id="117" name="図 116">
                <a:extLst>
                  <a:ext uri="{FF2B5EF4-FFF2-40B4-BE49-F238E27FC236}">
                    <a16:creationId xmlns:a16="http://schemas.microsoft.com/office/drawing/2014/main" id="{DA207C13-FA57-48CA-9CB1-45AC76958A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65442" y="2521634"/>
                <a:ext cx="1857536" cy="565835"/>
              </a:xfrm>
              <a:prstGeom prst="rect">
                <a:avLst/>
              </a:prstGeom>
            </p:spPr>
          </p:pic>
          <p:pic>
            <p:nvPicPr>
              <p:cNvPr id="118" name="図 117">
                <a:extLst>
                  <a:ext uri="{FF2B5EF4-FFF2-40B4-BE49-F238E27FC236}">
                    <a16:creationId xmlns:a16="http://schemas.microsoft.com/office/drawing/2014/main" id="{91831600-2DB6-4380-B3DC-C89C7B08A9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5471643" y="4005473"/>
                <a:ext cx="1457451" cy="725868"/>
              </a:xfrm>
              <a:prstGeom prst="rect">
                <a:avLst/>
              </a:prstGeom>
            </p:spPr>
          </p:pic>
          <p:grpSp>
            <p:nvGrpSpPr>
              <p:cNvPr id="120" name="グループ化 119">
                <a:extLst>
                  <a:ext uri="{FF2B5EF4-FFF2-40B4-BE49-F238E27FC236}">
                    <a16:creationId xmlns:a16="http://schemas.microsoft.com/office/drawing/2014/main" id="{C44E6757-78D3-4130-B888-BB752CCB9A4E}"/>
                  </a:ext>
                </a:extLst>
              </p:cNvPr>
              <p:cNvGrpSpPr/>
              <p:nvPr/>
            </p:nvGrpSpPr>
            <p:grpSpPr>
              <a:xfrm>
                <a:off x="6293412" y="2227630"/>
                <a:ext cx="967813" cy="936104"/>
                <a:chOff x="6365420" y="2227630"/>
                <a:chExt cx="967813" cy="936104"/>
              </a:xfrm>
            </p:grpSpPr>
            <p:sp>
              <p:nvSpPr>
                <p:cNvPr id="125" name="五角形 124">
                  <a:extLst>
                    <a:ext uri="{FF2B5EF4-FFF2-40B4-BE49-F238E27FC236}">
                      <a16:creationId xmlns:a16="http://schemas.microsoft.com/office/drawing/2014/main" id="{44762B43-5611-4E22-95EB-17903D80F89A}"/>
                    </a:ext>
                  </a:extLst>
                </p:cNvPr>
                <p:cNvSpPr/>
                <p:nvPr/>
              </p:nvSpPr>
              <p:spPr>
                <a:xfrm rot="10800000">
                  <a:off x="6365420" y="2227630"/>
                  <a:ext cx="967813" cy="936104"/>
                </a:xfrm>
                <a:prstGeom prst="pentagon">
                  <a:avLst/>
                </a:prstGeom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6" name="テキスト ボックス 125">
                  <a:extLst>
                    <a:ext uri="{FF2B5EF4-FFF2-40B4-BE49-F238E27FC236}">
                      <a16:creationId xmlns:a16="http://schemas.microsoft.com/office/drawing/2014/main" id="{84CFE9ED-757F-472B-BD03-83D9CA77D2EA}"/>
                    </a:ext>
                  </a:extLst>
                </p:cNvPr>
                <p:cNvSpPr txBox="1"/>
                <p:nvPr/>
              </p:nvSpPr>
              <p:spPr>
                <a:xfrm>
                  <a:off x="6550963" y="2397675"/>
                  <a:ext cx="620149" cy="56246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ja-JP" altLang="en-US" sz="2400" dirty="0">
                      <a:solidFill>
                        <a:schemeClr val="bg1"/>
                      </a:solidFill>
                    </a:rPr>
                    <a:t>糖</a:t>
                  </a:r>
                  <a:endParaRPr kumimoji="1" lang="en-US" altLang="ja-JP" sz="2400" u="sng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622BE37F-DF04-4172-B4AF-22CA5A4F681A}"/>
                  </a:ext>
                </a:extLst>
              </p:cNvPr>
              <p:cNvGrpSpPr/>
              <p:nvPr/>
            </p:nvGrpSpPr>
            <p:grpSpPr>
              <a:xfrm>
                <a:off x="7496690" y="3785076"/>
                <a:ext cx="967813" cy="936104"/>
                <a:chOff x="7803713" y="3339544"/>
                <a:chExt cx="967813" cy="936104"/>
              </a:xfrm>
            </p:grpSpPr>
            <p:sp>
              <p:nvSpPr>
                <p:cNvPr id="123" name="五角形 122">
                  <a:extLst>
                    <a:ext uri="{FF2B5EF4-FFF2-40B4-BE49-F238E27FC236}">
                      <a16:creationId xmlns:a16="http://schemas.microsoft.com/office/drawing/2014/main" id="{DDDBB855-9441-48BD-B79E-3302121B3C03}"/>
                    </a:ext>
                  </a:extLst>
                </p:cNvPr>
                <p:cNvSpPr/>
                <p:nvPr/>
              </p:nvSpPr>
              <p:spPr>
                <a:xfrm rot="10800000">
                  <a:off x="7803713" y="3339544"/>
                  <a:ext cx="967813" cy="936104"/>
                </a:xfrm>
                <a:prstGeom prst="pentagon">
                  <a:avLst/>
                </a:prstGeom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4" name="テキスト ボックス 123">
                  <a:extLst>
                    <a:ext uri="{FF2B5EF4-FFF2-40B4-BE49-F238E27FC236}">
                      <a16:creationId xmlns:a16="http://schemas.microsoft.com/office/drawing/2014/main" id="{9ACEBEB6-A7AD-4EF6-A969-9FDA7C36F838}"/>
                    </a:ext>
                  </a:extLst>
                </p:cNvPr>
                <p:cNvSpPr txBox="1"/>
                <p:nvPr/>
              </p:nvSpPr>
              <p:spPr>
                <a:xfrm>
                  <a:off x="7973469" y="3538577"/>
                  <a:ext cx="620149" cy="56246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ja-JP" altLang="en-US" sz="2400" dirty="0">
                      <a:solidFill>
                        <a:schemeClr val="bg1"/>
                      </a:solidFill>
                    </a:rPr>
                    <a:t>糖</a:t>
                  </a:r>
                  <a:endParaRPr kumimoji="1" lang="en-US" altLang="ja-JP" sz="2400" u="sng" dirty="0">
                    <a:solidFill>
                      <a:schemeClr val="bg1"/>
                    </a:solidFill>
                  </a:endParaRPr>
                </a:p>
              </p:txBody>
            </p:sp>
          </p:grpSp>
          <p:cxnSp>
            <p:nvCxnSpPr>
              <p:cNvPr id="122" name="直線コネクタ 121">
                <a:extLst>
                  <a:ext uri="{FF2B5EF4-FFF2-40B4-BE49-F238E27FC236}">
                    <a16:creationId xmlns:a16="http://schemas.microsoft.com/office/drawing/2014/main" id="{B9C9325E-0B72-4786-843D-FDDE3447F22D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V="1">
                <a:off x="8743559" y="4090672"/>
                <a:ext cx="0" cy="55811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F4DEEFE7-6618-4561-9434-64E001ECCBB3}"/>
                </a:ext>
              </a:extLst>
            </p:cNvPr>
            <p:cNvSpPr txBox="1"/>
            <p:nvPr/>
          </p:nvSpPr>
          <p:spPr>
            <a:xfrm>
              <a:off x="3767847" y="4138640"/>
              <a:ext cx="1400208" cy="4977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400" dirty="0"/>
                <a:t>グアニン</a:t>
              </a:r>
              <a:endParaRPr kumimoji="1" lang="en-US" altLang="ja-JP" sz="2400" u="sng" dirty="0"/>
            </a:p>
          </p:txBody>
        </p: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22A2F842-ABFF-41E6-88E8-47F096110110}"/>
                </a:ext>
              </a:extLst>
            </p:cNvPr>
            <p:cNvSpPr txBox="1"/>
            <p:nvPr/>
          </p:nvSpPr>
          <p:spPr>
            <a:xfrm>
              <a:off x="2774524" y="2753836"/>
              <a:ext cx="1407121" cy="4977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400" dirty="0"/>
                <a:t>アデニン</a:t>
              </a:r>
              <a:endParaRPr kumimoji="1" lang="en-US" altLang="ja-JP" sz="2400" u="sng" dirty="0"/>
            </a:p>
          </p:txBody>
        </p: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8D9D5635-08CA-4E06-AC8D-73809790C79F}"/>
                </a:ext>
              </a:extLst>
            </p:cNvPr>
            <p:cNvSpPr txBox="1"/>
            <p:nvPr/>
          </p:nvSpPr>
          <p:spPr>
            <a:xfrm>
              <a:off x="5286584" y="4151243"/>
              <a:ext cx="1288300" cy="498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400" dirty="0"/>
                <a:t>シトシン</a:t>
              </a:r>
              <a:endParaRPr kumimoji="1" lang="en-US" altLang="ja-JP" sz="2400" u="sng" dirty="0"/>
            </a:p>
          </p:txBody>
        </p:sp>
      </p:grpSp>
      <p:sp>
        <p:nvSpPr>
          <p:cNvPr id="56" name="スライド番号プレースホルダー 1">
            <a:extLst>
              <a:ext uri="{FF2B5EF4-FFF2-40B4-BE49-F238E27FC236}">
                <a16:creationId xmlns:a16="http://schemas.microsoft.com/office/drawing/2014/main" id="{971B4ACA-7CFE-43B3-B0FC-B3574F1D38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271024" y="6524628"/>
            <a:ext cx="477440" cy="288925"/>
          </a:xfrm>
        </p:spPr>
        <p:txBody>
          <a:bodyPr/>
          <a:lstStyle/>
          <a:p>
            <a:fld id="{814E8DFD-3C92-42AC-A846-3D6C3AFD6E64}" type="slidenum">
              <a:rPr lang="ja-JP" altLang="en-US" smtClean="0"/>
              <a:pPr/>
              <a:t>11</a:t>
            </a:fld>
            <a:endParaRPr lang="ja-JP" altLang="en-US" dirty="0"/>
          </a:p>
        </p:txBody>
      </p:sp>
      <p:sp>
        <p:nvSpPr>
          <p:cNvPr id="55" name="矢印: 右 54">
            <a:extLst>
              <a:ext uri="{FF2B5EF4-FFF2-40B4-BE49-F238E27FC236}">
                <a16:creationId xmlns:a16="http://schemas.microsoft.com/office/drawing/2014/main" id="{9BC8B021-02FE-400B-864B-E6BFE1B479A6}"/>
              </a:ext>
            </a:extLst>
          </p:cNvPr>
          <p:cNvSpPr/>
          <p:nvPr/>
        </p:nvSpPr>
        <p:spPr>
          <a:xfrm>
            <a:off x="350539" y="5961086"/>
            <a:ext cx="767323" cy="49103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36" name="図 135">
            <a:extLst>
              <a:ext uri="{FF2B5EF4-FFF2-40B4-BE49-F238E27FC236}">
                <a16:creationId xmlns:a16="http://schemas.microsoft.com/office/drawing/2014/main" id="{A96AFE78-45B1-4CBB-A4D0-9035EE467B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164065" y="2045655"/>
            <a:ext cx="1155573" cy="516720"/>
          </a:xfrm>
          <a:prstGeom prst="rect">
            <a:avLst/>
          </a:prstGeom>
        </p:spPr>
      </p:pic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B70DEEE8-F712-4DD5-8048-7FA42D6CF4B1}"/>
              </a:ext>
            </a:extLst>
          </p:cNvPr>
          <p:cNvSpPr txBox="1"/>
          <p:nvPr/>
        </p:nvSpPr>
        <p:spPr>
          <a:xfrm>
            <a:off x="4461116" y="2062755"/>
            <a:ext cx="937517" cy="462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/>
              <a:t>チミン</a:t>
            </a:r>
            <a:endParaRPr kumimoji="1" lang="en-US" altLang="ja-JP" sz="2400" u="sng" dirty="0"/>
          </a:p>
        </p:txBody>
      </p:sp>
    </p:spTree>
    <p:extLst>
      <p:ext uri="{BB962C8B-B14F-4D97-AF65-F5344CB8AC3E}">
        <p14:creationId xmlns:p14="http://schemas.microsoft.com/office/powerpoint/2010/main" val="2572732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791AB63D-6A58-4A6B-8CB6-55B280C1D11F}"/>
              </a:ext>
            </a:extLst>
          </p:cNvPr>
          <p:cNvSpPr txBox="1"/>
          <p:nvPr/>
        </p:nvSpPr>
        <p:spPr>
          <a:xfrm>
            <a:off x="179512" y="3284984"/>
            <a:ext cx="569351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solidFill>
                  <a:srgbClr val="CC9900"/>
                </a:solidFill>
              </a:rPr>
              <a:t>・</a:t>
            </a:r>
            <a:r>
              <a:rPr lang="ja-JP" altLang="en-US" sz="3200" dirty="0"/>
              <a:t>　伝令</a:t>
            </a:r>
            <a:r>
              <a:rPr lang="en-US" altLang="ja-JP" sz="3600" dirty="0">
                <a:latin typeface="+mn-ea"/>
                <a:ea typeface="+mn-ea"/>
              </a:rPr>
              <a:t>RNA</a:t>
            </a:r>
            <a:r>
              <a:rPr lang="ja-JP" altLang="en-US" sz="3200" dirty="0"/>
              <a:t>は，１本の分子で，</a:t>
            </a:r>
            <a:endParaRPr lang="en-US" altLang="ja-JP" sz="3200" dirty="0"/>
          </a:p>
          <a:p>
            <a:r>
              <a:rPr lang="ja-JP" altLang="en-US" sz="3600" dirty="0">
                <a:latin typeface="+mn-ea"/>
                <a:ea typeface="+mn-ea"/>
              </a:rPr>
              <a:t>　 </a:t>
            </a:r>
            <a:r>
              <a:rPr lang="en-US" altLang="ja-JP" sz="3600" dirty="0">
                <a:latin typeface="+mn-ea"/>
                <a:ea typeface="+mn-ea"/>
              </a:rPr>
              <a:t>DNA</a:t>
            </a:r>
            <a:r>
              <a:rPr lang="ja-JP" altLang="en-US" sz="3200" dirty="0"/>
              <a:t>の塩基配列を写しとり，</a:t>
            </a:r>
            <a:endParaRPr lang="en-US" altLang="ja-JP" sz="3200" dirty="0"/>
          </a:p>
          <a:p>
            <a:r>
              <a:rPr lang="en-US" altLang="ja-JP" sz="3200" dirty="0"/>
              <a:t>  </a:t>
            </a:r>
            <a:r>
              <a:rPr lang="ja-JP" altLang="en-US" sz="3200" dirty="0"/>
              <a:t>　タンパク質を合成するリボソ</a:t>
            </a:r>
            <a:endParaRPr lang="en-US" altLang="ja-JP" sz="3200" dirty="0"/>
          </a:p>
          <a:p>
            <a:r>
              <a:rPr lang="ja-JP" altLang="en-US" sz="3200" dirty="0"/>
              <a:t>　  </a:t>
            </a:r>
            <a:r>
              <a:rPr lang="ja-JP" altLang="en-US" sz="3200" dirty="0" err="1"/>
              <a:t>ー</a:t>
            </a:r>
            <a:r>
              <a:rPr lang="ja-JP" altLang="en-US" sz="3200" dirty="0"/>
              <a:t>ムに運ぶ</a:t>
            </a:r>
            <a:endParaRPr lang="en-US" altLang="ja-JP" sz="3200" dirty="0"/>
          </a:p>
        </p:txBody>
      </p:sp>
      <p:sp>
        <p:nvSpPr>
          <p:cNvPr id="10" name="テキスト ボックス 4">
            <a:extLst>
              <a:ext uri="{FF2B5EF4-FFF2-40B4-BE49-F238E27FC236}">
                <a16:creationId xmlns:a16="http://schemas.microsoft.com/office/drawing/2014/main" id="{596C0D61-AF25-43AA-A09A-91552C50A1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081" y="836712"/>
            <a:ext cx="48959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en-US" altLang="ja-JP" sz="3200" b="1" dirty="0">
                <a:latin typeface="+mn-ea"/>
                <a:ea typeface="+mn-ea"/>
              </a:rPr>
              <a:t>RNA</a:t>
            </a:r>
            <a:r>
              <a:rPr lang="ja-JP" altLang="en-US" sz="3200" b="1" dirty="0"/>
              <a:t>の役割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0516FDB-16A2-4CDA-AC42-E2E689827B35}"/>
              </a:ext>
            </a:extLst>
          </p:cNvPr>
          <p:cNvSpPr txBox="1"/>
          <p:nvPr/>
        </p:nvSpPr>
        <p:spPr>
          <a:xfrm>
            <a:off x="179512" y="1391201"/>
            <a:ext cx="892899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solidFill>
                  <a:srgbClr val="CC9900"/>
                </a:solidFill>
                <a:latin typeface="+mn-ea"/>
                <a:ea typeface="+mn-ea"/>
              </a:rPr>
              <a:t>・</a:t>
            </a:r>
            <a:r>
              <a:rPr lang="ja-JP" altLang="en-US" sz="3200" dirty="0">
                <a:latin typeface="+mn-ea"/>
                <a:ea typeface="+mn-ea"/>
              </a:rPr>
              <a:t>　</a:t>
            </a:r>
            <a:r>
              <a:rPr lang="en-US" altLang="ja-JP" sz="3600" dirty="0">
                <a:latin typeface="+mn-ea"/>
                <a:ea typeface="+mn-ea"/>
              </a:rPr>
              <a:t>RNA</a:t>
            </a:r>
            <a:r>
              <a:rPr lang="ja-JP" altLang="en-US" sz="3200" dirty="0">
                <a:latin typeface="+mn-ea"/>
                <a:ea typeface="+mn-ea"/>
              </a:rPr>
              <a:t>には，その働きによって，</a:t>
            </a:r>
            <a:endParaRPr lang="en-US" altLang="ja-JP" sz="3200" dirty="0">
              <a:latin typeface="+mn-ea"/>
              <a:ea typeface="+mn-ea"/>
            </a:endParaRPr>
          </a:p>
          <a:p>
            <a:r>
              <a:rPr lang="ja-JP" altLang="en-US" sz="3200" dirty="0">
                <a:latin typeface="+mn-ea"/>
                <a:ea typeface="+mn-ea"/>
              </a:rPr>
              <a:t>　 </a:t>
            </a:r>
            <a:r>
              <a:rPr lang="ja-JP" altLang="en-US" sz="3200" dirty="0">
                <a:solidFill>
                  <a:srgbClr val="FF0000"/>
                </a:solidFill>
                <a:latin typeface="+mn-ea"/>
                <a:ea typeface="+mn-ea"/>
              </a:rPr>
              <a:t>伝令</a:t>
            </a:r>
            <a:r>
              <a:rPr lang="en-US" altLang="ja-JP" sz="3600" dirty="0">
                <a:solidFill>
                  <a:srgbClr val="FF0000"/>
                </a:solidFill>
                <a:latin typeface="+mn-ea"/>
                <a:ea typeface="+mn-ea"/>
              </a:rPr>
              <a:t>RNA</a:t>
            </a:r>
            <a:r>
              <a:rPr lang="ja-JP" altLang="en-US" sz="3200" dirty="0">
                <a:latin typeface="+mn-ea"/>
                <a:ea typeface="+mn-ea"/>
              </a:rPr>
              <a:t>（</a:t>
            </a:r>
            <a:r>
              <a:rPr lang="en-US" altLang="ja-JP" sz="3600" dirty="0">
                <a:solidFill>
                  <a:srgbClr val="FF0000"/>
                </a:solidFill>
                <a:latin typeface="+mn-ea"/>
                <a:ea typeface="+mn-ea"/>
              </a:rPr>
              <a:t>mRNA</a:t>
            </a:r>
            <a:r>
              <a:rPr lang="ja-JP" altLang="en-US" sz="3200" dirty="0">
                <a:latin typeface="+mn-ea"/>
                <a:ea typeface="+mn-ea"/>
              </a:rPr>
              <a:t>），</a:t>
            </a:r>
            <a:r>
              <a:rPr lang="ja-JP" altLang="en-US" sz="3200" dirty="0">
                <a:solidFill>
                  <a:srgbClr val="FF0000"/>
                </a:solidFill>
                <a:latin typeface="+mn-ea"/>
                <a:ea typeface="+mn-ea"/>
              </a:rPr>
              <a:t>運搬</a:t>
            </a:r>
            <a:r>
              <a:rPr lang="en-US" altLang="ja-JP" sz="3600" dirty="0">
                <a:solidFill>
                  <a:srgbClr val="FF0000"/>
                </a:solidFill>
                <a:latin typeface="+mn-ea"/>
                <a:ea typeface="+mn-ea"/>
              </a:rPr>
              <a:t>RNA</a:t>
            </a:r>
            <a:r>
              <a:rPr lang="ja-JP" altLang="en-US" sz="3200" dirty="0">
                <a:latin typeface="+mn-ea"/>
                <a:ea typeface="+mn-ea"/>
              </a:rPr>
              <a:t>（</a:t>
            </a:r>
            <a:r>
              <a:rPr lang="ja-JP" altLang="en-US" sz="3200" dirty="0">
                <a:solidFill>
                  <a:srgbClr val="FF0000"/>
                </a:solidFill>
                <a:latin typeface="+mn-ea"/>
                <a:ea typeface="+mn-ea"/>
              </a:rPr>
              <a:t>転移</a:t>
            </a:r>
            <a:r>
              <a:rPr lang="en-US" altLang="ja-JP" sz="3600" dirty="0">
                <a:solidFill>
                  <a:srgbClr val="FF0000"/>
                </a:solidFill>
                <a:latin typeface="+mn-ea"/>
                <a:ea typeface="+mn-ea"/>
              </a:rPr>
              <a:t>RNA</a:t>
            </a:r>
            <a:r>
              <a:rPr lang="ja-JP" altLang="en-US" sz="3200" dirty="0" err="1">
                <a:latin typeface="+mn-ea"/>
                <a:ea typeface="+mn-ea"/>
              </a:rPr>
              <a:t>，</a:t>
            </a:r>
            <a:endParaRPr lang="en-US" altLang="ja-JP" sz="3200" dirty="0">
              <a:latin typeface="+mn-ea"/>
              <a:ea typeface="+mn-ea"/>
            </a:endParaRPr>
          </a:p>
          <a:p>
            <a:r>
              <a:rPr lang="ja-JP" altLang="en-US" sz="3600" dirty="0">
                <a:solidFill>
                  <a:srgbClr val="FF0000"/>
                </a:solidFill>
                <a:latin typeface="+mn-ea"/>
                <a:ea typeface="+mn-ea"/>
              </a:rPr>
              <a:t>　 </a:t>
            </a:r>
            <a:r>
              <a:rPr lang="en-US" altLang="ja-JP" sz="3600" dirty="0" err="1">
                <a:solidFill>
                  <a:srgbClr val="FF0000"/>
                </a:solidFill>
                <a:latin typeface="+mn-ea"/>
                <a:ea typeface="+mn-ea"/>
              </a:rPr>
              <a:t>tRNA</a:t>
            </a:r>
            <a:r>
              <a:rPr lang="ja-JP" altLang="en-US" sz="3200" dirty="0">
                <a:latin typeface="+mn-ea"/>
                <a:ea typeface="+mn-ea"/>
              </a:rPr>
              <a:t>），</a:t>
            </a:r>
            <a:r>
              <a:rPr lang="ja-JP" altLang="en-US" sz="3200" dirty="0">
                <a:solidFill>
                  <a:srgbClr val="FF0000"/>
                </a:solidFill>
                <a:latin typeface="+mn-ea"/>
                <a:ea typeface="+mn-ea"/>
              </a:rPr>
              <a:t>リボソーム</a:t>
            </a:r>
            <a:r>
              <a:rPr lang="en-US" altLang="ja-JP" sz="3600" dirty="0">
                <a:solidFill>
                  <a:srgbClr val="FF0000"/>
                </a:solidFill>
                <a:latin typeface="+mn-ea"/>
                <a:ea typeface="+mn-ea"/>
              </a:rPr>
              <a:t>RNA</a:t>
            </a:r>
            <a:r>
              <a:rPr lang="ja-JP" altLang="en-US" sz="3200" dirty="0">
                <a:latin typeface="+mn-ea"/>
                <a:ea typeface="+mn-ea"/>
              </a:rPr>
              <a:t>（</a:t>
            </a:r>
            <a:r>
              <a:rPr lang="en-US" altLang="ja-JP" sz="3600" dirty="0" err="1">
                <a:solidFill>
                  <a:srgbClr val="FF0000"/>
                </a:solidFill>
                <a:latin typeface="+mn-ea"/>
                <a:ea typeface="+mn-ea"/>
              </a:rPr>
              <a:t>rRNA</a:t>
            </a:r>
            <a:r>
              <a:rPr lang="ja-JP" altLang="en-US" sz="3200" dirty="0">
                <a:latin typeface="+mn-ea"/>
                <a:ea typeface="+mn-ea"/>
              </a:rPr>
              <a:t>）の３種類がある</a:t>
            </a:r>
            <a:endParaRPr lang="en-US" altLang="ja-JP" sz="3200" dirty="0">
              <a:latin typeface="+mn-ea"/>
              <a:ea typeface="+mn-ea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E86BECDB-1285-4F8A-BFC8-EE3DF9676FE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73022" y="3068960"/>
            <a:ext cx="3091466" cy="4173480"/>
          </a:xfrm>
          <a:prstGeom prst="rect">
            <a:avLst/>
          </a:prstGeom>
        </p:spPr>
      </p:pic>
      <p:sp>
        <p:nvSpPr>
          <p:cNvPr id="15" name="スライド番号プレースホルダー 1">
            <a:extLst>
              <a:ext uri="{FF2B5EF4-FFF2-40B4-BE49-F238E27FC236}">
                <a16:creationId xmlns:a16="http://schemas.microsoft.com/office/drawing/2014/main" id="{00689B90-3E2C-4448-99DC-226C008522E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271024" y="6524628"/>
            <a:ext cx="477440" cy="288925"/>
          </a:xfrm>
        </p:spPr>
        <p:txBody>
          <a:bodyPr/>
          <a:lstStyle/>
          <a:p>
            <a:fld id="{814E8DFD-3C92-42AC-A846-3D6C3AFD6E64}" type="slidenum">
              <a:rPr lang="ja-JP" altLang="en-US" smtClean="0"/>
              <a:pPr/>
              <a:t>12</a:t>
            </a:fld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EC837F8-7825-41AF-A871-FD94821504BA}"/>
              </a:ext>
            </a:extLst>
          </p:cNvPr>
          <p:cNvSpPr txBox="1"/>
          <p:nvPr/>
        </p:nvSpPr>
        <p:spPr>
          <a:xfrm>
            <a:off x="1115616" y="5411360"/>
            <a:ext cx="47080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dirty="0">
                <a:solidFill>
                  <a:srgbClr val="FF0000"/>
                </a:solidFill>
                <a:latin typeface="+mn-ea"/>
                <a:ea typeface="+mn-ea"/>
              </a:rPr>
              <a:t>DNA</a:t>
            </a:r>
            <a:r>
              <a:rPr kumimoji="1" lang="ja-JP" altLang="en-US" sz="3200" dirty="0">
                <a:solidFill>
                  <a:srgbClr val="FF0000"/>
                </a:solidFill>
              </a:rPr>
              <a:t>の塩基配列に基づいてタンパク質が合成される</a:t>
            </a:r>
            <a:endParaRPr kumimoji="1" lang="en-US" altLang="ja-JP" sz="3200" dirty="0">
              <a:solidFill>
                <a:srgbClr val="FF0000"/>
              </a:solidFill>
            </a:endParaRPr>
          </a:p>
        </p:txBody>
      </p:sp>
      <p:sp>
        <p:nvSpPr>
          <p:cNvPr id="8" name="矢印: 右 7">
            <a:extLst>
              <a:ext uri="{FF2B5EF4-FFF2-40B4-BE49-F238E27FC236}">
                <a16:creationId xmlns:a16="http://schemas.microsoft.com/office/drawing/2014/main" id="{C0D57CBB-2E3C-4677-9A76-E58B9002D274}"/>
              </a:ext>
            </a:extLst>
          </p:cNvPr>
          <p:cNvSpPr/>
          <p:nvPr/>
        </p:nvSpPr>
        <p:spPr>
          <a:xfrm>
            <a:off x="395536" y="5458936"/>
            <a:ext cx="767323" cy="49103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2035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11" grpId="0"/>
      <p:bldP spid="7" grpId="0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C7055B5A-6657-4A6E-AC3B-6891B1F3712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7C2135-8225-4C6E-B083-FC77CDF0F866}" type="slidenum">
              <a:rPr lang="ja-JP" altLang="en-US" smtClean="0"/>
              <a:pPr/>
              <a:t>13</a:t>
            </a:fld>
            <a:endParaRPr lang="ja-JP" altLang="en-US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07E9881-945B-4326-93BC-13333E902651}"/>
              </a:ext>
            </a:extLst>
          </p:cNvPr>
          <p:cNvSpPr/>
          <p:nvPr/>
        </p:nvSpPr>
        <p:spPr bwMode="auto">
          <a:xfrm>
            <a:off x="192088" y="1017588"/>
            <a:ext cx="8772525" cy="5291732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pSp>
        <p:nvGrpSpPr>
          <p:cNvPr id="14" name="グループ化 7">
            <a:extLst>
              <a:ext uri="{FF2B5EF4-FFF2-40B4-BE49-F238E27FC236}">
                <a16:creationId xmlns:a16="http://schemas.microsoft.com/office/drawing/2014/main" id="{43E0FEC7-6EF5-4B9C-BC69-6C50E360CBB9}"/>
              </a:ext>
            </a:extLst>
          </p:cNvPr>
          <p:cNvGrpSpPr>
            <a:grpSpLocks/>
          </p:cNvGrpSpPr>
          <p:nvPr/>
        </p:nvGrpSpPr>
        <p:grpSpPr bwMode="auto">
          <a:xfrm>
            <a:off x="8094663" y="765175"/>
            <a:ext cx="1014412" cy="506413"/>
            <a:chOff x="2579488" y="5363153"/>
            <a:chExt cx="1013693" cy="461665"/>
          </a:xfrm>
        </p:grpSpPr>
        <p:grpSp>
          <p:nvGrpSpPr>
            <p:cNvPr id="15" name="グループ化 6">
              <a:extLst>
                <a:ext uri="{FF2B5EF4-FFF2-40B4-BE49-F238E27FC236}">
                  <a16:creationId xmlns:a16="http://schemas.microsoft.com/office/drawing/2014/main" id="{9176103C-B43C-454F-8A41-8B0BCC955C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06890" y="5367772"/>
              <a:ext cx="758888" cy="457046"/>
              <a:chOff x="2744824" y="5367772"/>
              <a:chExt cx="758888" cy="457046"/>
            </a:xfrm>
          </p:grpSpPr>
          <p:sp>
            <p:nvSpPr>
              <p:cNvPr id="17" name="円/楕円 24">
                <a:extLst>
                  <a:ext uri="{FF2B5EF4-FFF2-40B4-BE49-F238E27FC236}">
                    <a16:creationId xmlns:a16="http://schemas.microsoft.com/office/drawing/2014/main" id="{B2997072-8908-4320-A2A5-C3B17E98D465}"/>
                  </a:ext>
                </a:extLst>
              </p:cNvPr>
              <p:cNvSpPr/>
              <p:nvPr/>
            </p:nvSpPr>
            <p:spPr>
              <a:xfrm>
                <a:off x="3047330" y="5367495"/>
                <a:ext cx="456876" cy="457323"/>
              </a:xfrm>
              <a:prstGeom prst="ellipse">
                <a:avLst/>
              </a:prstGeom>
              <a:gradFill>
                <a:gsLst>
                  <a:gs pos="0">
                    <a:srgbClr val="009900"/>
                  </a:gs>
                  <a:gs pos="100000">
                    <a:srgbClr val="359B50"/>
                  </a:gs>
                </a:gsLst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8" name="円/楕円 25">
                <a:extLst>
                  <a:ext uri="{FF2B5EF4-FFF2-40B4-BE49-F238E27FC236}">
                    <a16:creationId xmlns:a16="http://schemas.microsoft.com/office/drawing/2014/main" id="{1D5F8465-B615-4783-997B-1C27B8DDC099}"/>
                  </a:ext>
                </a:extLst>
              </p:cNvPr>
              <p:cNvSpPr/>
              <p:nvPr/>
            </p:nvSpPr>
            <p:spPr>
              <a:xfrm>
                <a:off x="2693568" y="5367495"/>
                <a:ext cx="507640" cy="457323"/>
              </a:xfrm>
              <a:prstGeom prst="ellipse">
                <a:avLst/>
              </a:prstGeom>
              <a:gradFill>
                <a:gsLst>
                  <a:gs pos="0">
                    <a:srgbClr val="009900"/>
                  </a:gs>
                  <a:gs pos="100000">
                    <a:srgbClr val="359B50"/>
                  </a:gs>
                </a:gsLst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sp>
          <p:nvSpPr>
            <p:cNvPr id="16" name="テキスト ボックス 3">
              <a:extLst>
                <a:ext uri="{FF2B5EF4-FFF2-40B4-BE49-F238E27FC236}">
                  <a16:creationId xmlns:a16="http://schemas.microsoft.com/office/drawing/2014/main" id="{B3CD2936-B05D-4614-902B-DCE1AEBE32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79488" y="5363153"/>
              <a:ext cx="101369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ja-JP" altLang="en-US" sz="2400" b="1" dirty="0">
                  <a:solidFill>
                    <a:schemeClr val="bg1"/>
                  </a:solidFill>
                  <a:latin typeface="HG丸ｺﾞｼｯｸM-PRO" pitchFamily="50" charset="-128"/>
                  <a:ea typeface="HG丸ｺﾞｼｯｸM-PRO" pitchFamily="50" charset="-128"/>
                </a:rPr>
                <a:t>発展</a:t>
              </a:r>
              <a:endParaRPr lang="ja-JP" altLang="en-US" sz="2400" b="1" baseline="-25000" dirty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</p:grpSp>
      <p:sp>
        <p:nvSpPr>
          <p:cNvPr id="19" name="テキスト ボックス 4">
            <a:extLst>
              <a:ext uri="{FF2B5EF4-FFF2-40B4-BE49-F238E27FC236}">
                <a16:creationId xmlns:a16="http://schemas.microsoft.com/office/drawing/2014/main" id="{D7D738B7-B80B-4D2B-885F-31351BE861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7" y="777875"/>
            <a:ext cx="2867869" cy="5847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009900"/>
                </a:solidFill>
              </a:rPr>
              <a:t>●  </a:t>
            </a:r>
            <a:r>
              <a:rPr lang="en-US" altLang="ja-JP" sz="3200" b="1" dirty="0">
                <a:latin typeface="+mn-ea"/>
                <a:ea typeface="+mn-ea"/>
              </a:rPr>
              <a:t>DNA</a:t>
            </a:r>
            <a:r>
              <a:rPr lang="ja-JP" altLang="en-US" sz="3200" b="1" dirty="0"/>
              <a:t>の複製</a:t>
            </a:r>
          </a:p>
        </p:txBody>
      </p:sp>
      <p:pic>
        <p:nvPicPr>
          <p:cNvPr id="43" name="図 42">
            <a:extLst>
              <a:ext uri="{FF2B5EF4-FFF2-40B4-BE49-F238E27FC236}">
                <a16:creationId xmlns:a16="http://schemas.microsoft.com/office/drawing/2014/main" id="{F2ADE259-B567-44F5-B01D-5CB8BA0BB3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7" y="1425409"/>
            <a:ext cx="1298047" cy="3716432"/>
          </a:xfrm>
          <a:prstGeom prst="rect">
            <a:avLst/>
          </a:prstGeom>
        </p:spPr>
      </p:pic>
      <p:pic>
        <p:nvPicPr>
          <p:cNvPr id="44" name="図 43">
            <a:extLst>
              <a:ext uri="{FF2B5EF4-FFF2-40B4-BE49-F238E27FC236}">
                <a16:creationId xmlns:a16="http://schemas.microsoft.com/office/drawing/2014/main" id="{D45B503A-78F0-4357-BD2D-ACCCF16332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9503" y="1408632"/>
            <a:ext cx="2817369" cy="3733209"/>
          </a:xfrm>
          <a:prstGeom prst="rect">
            <a:avLst/>
          </a:prstGeom>
        </p:spPr>
      </p:pic>
      <p:pic>
        <p:nvPicPr>
          <p:cNvPr id="45" name="図 44">
            <a:extLst>
              <a:ext uri="{FF2B5EF4-FFF2-40B4-BE49-F238E27FC236}">
                <a16:creationId xmlns:a16="http://schemas.microsoft.com/office/drawing/2014/main" id="{D9DDBF13-84A9-4302-9566-1B793C732AF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5813" y="1340768"/>
            <a:ext cx="3238312" cy="3781970"/>
          </a:xfrm>
          <a:prstGeom prst="rect">
            <a:avLst/>
          </a:prstGeom>
        </p:spPr>
      </p:pic>
      <p:sp>
        <p:nvSpPr>
          <p:cNvPr id="4" name="矢印: 右 3">
            <a:extLst>
              <a:ext uri="{FF2B5EF4-FFF2-40B4-BE49-F238E27FC236}">
                <a16:creationId xmlns:a16="http://schemas.microsoft.com/office/drawing/2014/main" id="{B0808DA1-9DC6-4C41-A233-4ED86F4C3E57}"/>
              </a:ext>
            </a:extLst>
          </p:cNvPr>
          <p:cNvSpPr/>
          <p:nvPr/>
        </p:nvSpPr>
        <p:spPr>
          <a:xfrm>
            <a:off x="1824000" y="2991237"/>
            <a:ext cx="353815" cy="5847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矢印: 右 57">
            <a:extLst>
              <a:ext uri="{FF2B5EF4-FFF2-40B4-BE49-F238E27FC236}">
                <a16:creationId xmlns:a16="http://schemas.microsoft.com/office/drawing/2014/main" id="{F73142D4-001E-4F54-B578-35A062D8FE34}"/>
              </a:ext>
            </a:extLst>
          </p:cNvPr>
          <p:cNvSpPr/>
          <p:nvPr/>
        </p:nvSpPr>
        <p:spPr>
          <a:xfrm>
            <a:off x="5119688" y="2982848"/>
            <a:ext cx="353815" cy="5847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テキスト ボックス 4">
            <a:extLst>
              <a:ext uri="{FF2B5EF4-FFF2-40B4-BE49-F238E27FC236}">
                <a16:creationId xmlns:a16="http://schemas.microsoft.com/office/drawing/2014/main" id="{CB73879A-6EB7-4C95-962E-AD7E75E35B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819" y="5085184"/>
            <a:ext cx="8537661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/>
              <a:t>二重らせん構造の一部がほどけ，</a:t>
            </a:r>
            <a:r>
              <a:rPr lang="ja-JP" altLang="en-US" sz="3200" dirty="0">
                <a:solidFill>
                  <a:srgbClr val="FF0000"/>
                </a:solidFill>
              </a:rPr>
              <a:t>相補的な塩基配列をもつ新しい鎖</a:t>
            </a:r>
            <a:r>
              <a:rPr lang="ja-JP" altLang="en-US" sz="3200" dirty="0"/>
              <a:t>を合成</a:t>
            </a:r>
            <a:endParaRPr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2" name="テキスト ボックス 4">
            <a:extLst>
              <a:ext uri="{FF2B5EF4-FFF2-40B4-BE49-F238E27FC236}">
                <a16:creationId xmlns:a16="http://schemas.microsoft.com/office/drawing/2014/main" id="{DC29A435-0785-4B00-BF6A-5089F1EA68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43600" y="5711001"/>
            <a:ext cx="28083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>
                <a:solidFill>
                  <a:srgbClr val="FF0000"/>
                </a:solidFill>
              </a:rPr>
              <a:t>半保存的複製</a:t>
            </a:r>
          </a:p>
        </p:txBody>
      </p:sp>
      <p:sp>
        <p:nvSpPr>
          <p:cNvPr id="23" name="矢印: 右 22">
            <a:extLst>
              <a:ext uri="{FF2B5EF4-FFF2-40B4-BE49-F238E27FC236}">
                <a16:creationId xmlns:a16="http://schemas.microsoft.com/office/drawing/2014/main" id="{9A67C7C6-9B4A-44EE-B64A-7113AD67A3ED}"/>
              </a:ext>
            </a:extLst>
          </p:cNvPr>
          <p:cNvSpPr/>
          <p:nvPr/>
        </p:nvSpPr>
        <p:spPr>
          <a:xfrm>
            <a:off x="5248620" y="5680425"/>
            <a:ext cx="767323" cy="49103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404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8" grpId="0" animBg="1"/>
      <p:bldP spid="59" grpId="0"/>
      <p:bldP spid="22" grpId="0"/>
      <p:bldP spid="2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E55AF1B1-7AA1-4E01-8104-E756C118F0A1}"/>
              </a:ext>
            </a:extLst>
          </p:cNvPr>
          <p:cNvSpPr/>
          <p:nvPr/>
        </p:nvSpPr>
        <p:spPr bwMode="auto">
          <a:xfrm>
            <a:off x="90488" y="836712"/>
            <a:ext cx="8963024" cy="5831932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14</a:t>
            </a:fld>
            <a:endParaRPr lang="ja-JP" altLang="en-US" dirty="0"/>
          </a:p>
        </p:txBody>
      </p:sp>
      <p:grpSp>
        <p:nvGrpSpPr>
          <p:cNvPr id="16" name="グループ化 13"/>
          <p:cNvGrpSpPr>
            <a:grpSpLocks/>
          </p:cNvGrpSpPr>
          <p:nvPr/>
        </p:nvGrpSpPr>
        <p:grpSpPr bwMode="auto">
          <a:xfrm>
            <a:off x="107504" y="930274"/>
            <a:ext cx="8844408" cy="5594355"/>
            <a:chOff x="191344" y="928454"/>
            <a:chExt cx="11809312" cy="5035222"/>
          </a:xfrm>
        </p:grpSpPr>
        <p:sp>
          <p:nvSpPr>
            <p:cNvPr id="19" name="正方形/長方形 18"/>
            <p:cNvSpPr/>
            <p:nvPr/>
          </p:nvSpPr>
          <p:spPr>
            <a:xfrm>
              <a:off x="191344" y="928455"/>
              <a:ext cx="11809312" cy="5035221"/>
            </a:xfrm>
            <a:prstGeom prst="rect">
              <a:avLst/>
            </a:prstGeom>
            <a:noFill/>
            <a:ln w="28575">
              <a:solidFill>
                <a:srgbClr val="BBF3BC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grpSp>
          <p:nvGrpSpPr>
            <p:cNvPr id="22" name="グループ化 11"/>
            <p:cNvGrpSpPr>
              <a:grpSpLocks/>
            </p:cNvGrpSpPr>
            <p:nvPr/>
          </p:nvGrpSpPr>
          <p:grpSpPr bwMode="auto">
            <a:xfrm>
              <a:off x="191344" y="928454"/>
              <a:ext cx="1826796" cy="432944"/>
              <a:chOff x="191344" y="928454"/>
              <a:chExt cx="1826796" cy="432944"/>
            </a:xfrm>
          </p:grpSpPr>
          <p:sp>
            <p:nvSpPr>
              <p:cNvPr id="23" name="平行四辺形 22"/>
              <p:cNvSpPr/>
              <p:nvPr/>
            </p:nvSpPr>
            <p:spPr>
              <a:xfrm>
                <a:off x="672080" y="928454"/>
                <a:ext cx="1346060" cy="432944"/>
              </a:xfrm>
              <a:prstGeom prst="parallelogram">
                <a:avLst>
                  <a:gd name="adj" fmla="val 99212"/>
                </a:avLst>
              </a:prstGeom>
              <a:gradFill>
                <a:gsLst>
                  <a:gs pos="0">
                    <a:srgbClr val="8F77AD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0"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24" name="平行四辺形 23"/>
              <p:cNvSpPr/>
              <p:nvPr/>
            </p:nvSpPr>
            <p:spPr>
              <a:xfrm>
                <a:off x="191344" y="928454"/>
                <a:ext cx="1152670" cy="432944"/>
              </a:xfrm>
              <a:prstGeom prst="parallelogram">
                <a:avLst>
                  <a:gd name="adj" fmla="val 262"/>
                </a:avLst>
              </a:prstGeom>
              <a:gradFill>
                <a:gsLst>
                  <a:gs pos="0">
                    <a:srgbClr val="8F77AD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0"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</p:grpSp>
      <p:sp>
        <p:nvSpPr>
          <p:cNvPr id="25" name="テキスト ボックス 24"/>
          <p:cNvSpPr txBox="1"/>
          <p:nvPr/>
        </p:nvSpPr>
        <p:spPr>
          <a:xfrm>
            <a:off x="203059" y="908720"/>
            <a:ext cx="9845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solidFill>
                  <a:schemeClr val="bg1"/>
                </a:solidFill>
              </a:rPr>
              <a:t>参考</a:t>
            </a:r>
            <a:r>
              <a:rPr lang="en-US" altLang="ja-JP" sz="28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389492" y="936505"/>
            <a:ext cx="40719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b="1" dirty="0">
                <a:latin typeface="+mn-ea"/>
              </a:rPr>
              <a:t>タンパク質の合成過程</a:t>
            </a:r>
            <a:endParaRPr lang="en-US" altLang="ja-JP" sz="3200" b="1" dirty="0">
              <a:latin typeface="+mn-ea"/>
            </a:endParaRPr>
          </a:p>
        </p:txBody>
      </p:sp>
      <p:sp>
        <p:nvSpPr>
          <p:cNvPr id="18" name="テキスト ボックス 4">
            <a:extLst>
              <a:ext uri="{FF2B5EF4-FFF2-40B4-BE49-F238E27FC236}">
                <a16:creationId xmlns:a16="http://schemas.microsoft.com/office/drawing/2014/main" id="{368E4ECE-B60B-4617-BD0C-3A8A55A188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440" y="5025882"/>
            <a:ext cx="875982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marL="1619250" indent="-1619250" eaLnBrk="1" hangingPunct="1"/>
            <a:r>
              <a:rPr lang="ja-JP" altLang="en-US" sz="3200" dirty="0">
                <a:solidFill>
                  <a:srgbClr val="CC9900"/>
                </a:solidFill>
                <a:latin typeface="+mn-ea"/>
                <a:ea typeface="+mn-ea"/>
              </a:rPr>
              <a:t>・</a:t>
            </a:r>
            <a:r>
              <a:rPr lang="ja-JP" altLang="en-US" sz="3200" dirty="0">
                <a:latin typeface="+mn-ea"/>
                <a:ea typeface="+mn-ea"/>
              </a:rPr>
              <a:t>　</a:t>
            </a:r>
            <a:r>
              <a:rPr lang="en-US" altLang="ja-JP" sz="3200" dirty="0">
                <a:latin typeface="+mn-ea"/>
                <a:ea typeface="+mn-ea"/>
              </a:rPr>
              <a:t>DNA</a:t>
            </a:r>
            <a:r>
              <a:rPr lang="ja-JP" altLang="en-US" sz="3200" dirty="0">
                <a:latin typeface="+mn-ea"/>
                <a:ea typeface="+mn-ea"/>
              </a:rPr>
              <a:t>の一方の塩基配列を鋳型として，</a:t>
            </a:r>
            <a:endParaRPr lang="en-US" altLang="ja-JP" sz="3200" dirty="0">
              <a:latin typeface="+mn-ea"/>
              <a:ea typeface="+mn-ea"/>
            </a:endParaRPr>
          </a:p>
          <a:p>
            <a:pPr marL="1619250" indent="-1619250" eaLnBrk="1" hangingPunct="1"/>
            <a:r>
              <a:rPr lang="ja-JP" altLang="en-US" sz="3200" dirty="0">
                <a:latin typeface="+mn-ea"/>
                <a:ea typeface="+mn-ea"/>
              </a:rPr>
              <a:t>　  伝令</a:t>
            </a:r>
            <a:r>
              <a:rPr lang="en-US" altLang="ja-JP" sz="3200" dirty="0">
                <a:latin typeface="+mn-ea"/>
                <a:ea typeface="+mn-ea"/>
              </a:rPr>
              <a:t>RNA</a:t>
            </a:r>
            <a:r>
              <a:rPr lang="ja-JP" altLang="en-US" sz="3200" dirty="0">
                <a:latin typeface="+mn-ea"/>
                <a:ea typeface="+mn-ea"/>
              </a:rPr>
              <a:t>を合成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DF7481D-02DF-433D-8AD0-21B1C2D4FB69}"/>
              </a:ext>
            </a:extLst>
          </p:cNvPr>
          <p:cNvSpPr txBox="1"/>
          <p:nvPr/>
        </p:nvSpPr>
        <p:spPr>
          <a:xfrm>
            <a:off x="6493571" y="5549704"/>
            <a:ext cx="25028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>
                <a:solidFill>
                  <a:srgbClr val="FF0000"/>
                </a:solidFill>
              </a:rPr>
              <a:t>転写</a:t>
            </a:r>
            <a:endParaRPr kumimoji="1" lang="en-US" altLang="ja-JP" sz="3200" dirty="0">
              <a:solidFill>
                <a:srgbClr val="FF0000"/>
              </a:solidFill>
            </a:endParaRPr>
          </a:p>
        </p:txBody>
      </p:sp>
      <p:grpSp>
        <p:nvGrpSpPr>
          <p:cNvPr id="15" name="グループ化 7">
            <a:extLst>
              <a:ext uri="{FF2B5EF4-FFF2-40B4-BE49-F238E27FC236}">
                <a16:creationId xmlns:a16="http://schemas.microsoft.com/office/drawing/2014/main" id="{22405722-DAA5-4308-9A2F-6765206B1B0A}"/>
              </a:ext>
            </a:extLst>
          </p:cNvPr>
          <p:cNvGrpSpPr>
            <a:grpSpLocks/>
          </p:cNvGrpSpPr>
          <p:nvPr/>
        </p:nvGrpSpPr>
        <p:grpSpPr bwMode="auto">
          <a:xfrm>
            <a:off x="8166100" y="692696"/>
            <a:ext cx="1014412" cy="506413"/>
            <a:chOff x="2579488" y="5363153"/>
            <a:chExt cx="1013693" cy="461665"/>
          </a:xfrm>
        </p:grpSpPr>
        <p:grpSp>
          <p:nvGrpSpPr>
            <p:cNvPr id="17" name="グループ化 6">
              <a:extLst>
                <a:ext uri="{FF2B5EF4-FFF2-40B4-BE49-F238E27FC236}">
                  <a16:creationId xmlns:a16="http://schemas.microsoft.com/office/drawing/2014/main" id="{0FE86233-F486-4532-B58A-D4691CB77B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06890" y="5367772"/>
              <a:ext cx="758888" cy="457046"/>
              <a:chOff x="2744824" y="5367772"/>
              <a:chExt cx="758888" cy="457046"/>
            </a:xfrm>
          </p:grpSpPr>
          <p:sp>
            <p:nvSpPr>
              <p:cNvPr id="21" name="円/楕円 24">
                <a:extLst>
                  <a:ext uri="{FF2B5EF4-FFF2-40B4-BE49-F238E27FC236}">
                    <a16:creationId xmlns:a16="http://schemas.microsoft.com/office/drawing/2014/main" id="{2CDE3463-6CDD-4BB8-A5C2-137B34E22705}"/>
                  </a:ext>
                </a:extLst>
              </p:cNvPr>
              <p:cNvSpPr/>
              <p:nvPr/>
            </p:nvSpPr>
            <p:spPr>
              <a:xfrm>
                <a:off x="3047330" y="5367495"/>
                <a:ext cx="456876" cy="457323"/>
              </a:xfrm>
              <a:prstGeom prst="ellipse">
                <a:avLst/>
              </a:prstGeom>
              <a:gradFill>
                <a:gsLst>
                  <a:gs pos="0">
                    <a:srgbClr val="009900"/>
                  </a:gs>
                  <a:gs pos="100000">
                    <a:srgbClr val="359B50"/>
                  </a:gs>
                </a:gsLst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7" name="円/楕円 25">
                <a:extLst>
                  <a:ext uri="{FF2B5EF4-FFF2-40B4-BE49-F238E27FC236}">
                    <a16:creationId xmlns:a16="http://schemas.microsoft.com/office/drawing/2014/main" id="{7531F0B2-8BB1-4A40-94B2-99779E407CC6}"/>
                  </a:ext>
                </a:extLst>
              </p:cNvPr>
              <p:cNvSpPr/>
              <p:nvPr/>
            </p:nvSpPr>
            <p:spPr>
              <a:xfrm>
                <a:off x="2693568" y="5367495"/>
                <a:ext cx="507640" cy="457323"/>
              </a:xfrm>
              <a:prstGeom prst="ellipse">
                <a:avLst/>
              </a:prstGeom>
              <a:gradFill>
                <a:gsLst>
                  <a:gs pos="0">
                    <a:srgbClr val="009900"/>
                  </a:gs>
                  <a:gs pos="100000">
                    <a:srgbClr val="359B50"/>
                  </a:gs>
                </a:gsLst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sp>
          <p:nvSpPr>
            <p:cNvPr id="20" name="テキスト ボックス 3">
              <a:extLst>
                <a:ext uri="{FF2B5EF4-FFF2-40B4-BE49-F238E27FC236}">
                  <a16:creationId xmlns:a16="http://schemas.microsoft.com/office/drawing/2014/main" id="{6A788F7A-7810-4BB0-9424-DA96FF745D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79488" y="5363153"/>
              <a:ext cx="101369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ja-JP" altLang="en-US" sz="2400" b="1" dirty="0">
                  <a:solidFill>
                    <a:schemeClr val="bg1"/>
                  </a:solidFill>
                  <a:latin typeface="HG丸ｺﾞｼｯｸM-PRO" pitchFamily="50" charset="-128"/>
                  <a:ea typeface="HG丸ｺﾞｼｯｸM-PRO" pitchFamily="50" charset="-128"/>
                </a:rPr>
                <a:t>発展</a:t>
              </a:r>
              <a:endParaRPr lang="ja-JP" altLang="en-US" sz="2400" b="1" baseline="-25000" dirty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</p:grpSp>
      <p:pic>
        <p:nvPicPr>
          <p:cNvPr id="5" name="図 4">
            <a:extLst>
              <a:ext uri="{FF2B5EF4-FFF2-40B4-BE49-F238E27FC236}">
                <a16:creationId xmlns:a16="http://schemas.microsoft.com/office/drawing/2014/main" id="{B16CD9A2-D5D1-47DA-BBC1-DC9708AAC0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492" y="1556792"/>
            <a:ext cx="6457430" cy="3382216"/>
          </a:xfrm>
          <a:prstGeom prst="rect">
            <a:avLst/>
          </a:prstGeom>
        </p:spPr>
      </p:pic>
      <p:sp>
        <p:nvSpPr>
          <p:cNvPr id="29" name="矢印: 右 28">
            <a:extLst>
              <a:ext uri="{FF2B5EF4-FFF2-40B4-BE49-F238E27FC236}">
                <a16:creationId xmlns:a16="http://schemas.microsoft.com/office/drawing/2014/main" id="{7EFEA205-D1AD-4633-AF47-67D1BBF6A078}"/>
              </a:ext>
            </a:extLst>
          </p:cNvPr>
          <p:cNvSpPr/>
          <p:nvPr/>
        </p:nvSpPr>
        <p:spPr>
          <a:xfrm>
            <a:off x="6372200" y="5596576"/>
            <a:ext cx="767323" cy="49103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2716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8" grpId="0"/>
      <p:bldP spid="13" grpId="0"/>
      <p:bldP spid="2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E55AF1B1-7AA1-4E01-8104-E756C118F0A1}"/>
              </a:ext>
            </a:extLst>
          </p:cNvPr>
          <p:cNvSpPr/>
          <p:nvPr/>
        </p:nvSpPr>
        <p:spPr bwMode="auto">
          <a:xfrm>
            <a:off x="90488" y="836712"/>
            <a:ext cx="8963024" cy="5831932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15</a:t>
            </a:fld>
            <a:endParaRPr lang="ja-JP" altLang="en-US" dirty="0"/>
          </a:p>
        </p:txBody>
      </p:sp>
      <p:grpSp>
        <p:nvGrpSpPr>
          <p:cNvPr id="16" name="グループ化 13"/>
          <p:cNvGrpSpPr>
            <a:grpSpLocks/>
          </p:cNvGrpSpPr>
          <p:nvPr/>
        </p:nvGrpSpPr>
        <p:grpSpPr bwMode="auto">
          <a:xfrm>
            <a:off x="107504" y="930274"/>
            <a:ext cx="8844408" cy="5594355"/>
            <a:chOff x="191344" y="928454"/>
            <a:chExt cx="11809312" cy="5035222"/>
          </a:xfrm>
        </p:grpSpPr>
        <p:sp>
          <p:nvSpPr>
            <p:cNvPr id="19" name="正方形/長方形 18"/>
            <p:cNvSpPr/>
            <p:nvPr/>
          </p:nvSpPr>
          <p:spPr>
            <a:xfrm>
              <a:off x="191344" y="928455"/>
              <a:ext cx="11809312" cy="5035221"/>
            </a:xfrm>
            <a:prstGeom prst="rect">
              <a:avLst/>
            </a:prstGeom>
            <a:noFill/>
            <a:ln w="28575">
              <a:solidFill>
                <a:srgbClr val="BBF3BC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grpSp>
          <p:nvGrpSpPr>
            <p:cNvPr id="22" name="グループ化 11"/>
            <p:cNvGrpSpPr>
              <a:grpSpLocks/>
            </p:cNvGrpSpPr>
            <p:nvPr/>
          </p:nvGrpSpPr>
          <p:grpSpPr bwMode="auto">
            <a:xfrm>
              <a:off x="191344" y="928454"/>
              <a:ext cx="1826796" cy="432944"/>
              <a:chOff x="191344" y="928454"/>
              <a:chExt cx="1826796" cy="432944"/>
            </a:xfrm>
          </p:grpSpPr>
          <p:sp>
            <p:nvSpPr>
              <p:cNvPr id="23" name="平行四辺形 22"/>
              <p:cNvSpPr/>
              <p:nvPr/>
            </p:nvSpPr>
            <p:spPr>
              <a:xfrm>
                <a:off x="672080" y="928454"/>
                <a:ext cx="1346060" cy="432944"/>
              </a:xfrm>
              <a:prstGeom prst="parallelogram">
                <a:avLst>
                  <a:gd name="adj" fmla="val 99212"/>
                </a:avLst>
              </a:prstGeom>
              <a:gradFill>
                <a:gsLst>
                  <a:gs pos="0">
                    <a:srgbClr val="8F77AD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0"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24" name="平行四辺形 23"/>
              <p:cNvSpPr/>
              <p:nvPr/>
            </p:nvSpPr>
            <p:spPr>
              <a:xfrm>
                <a:off x="191344" y="928454"/>
                <a:ext cx="1152670" cy="432944"/>
              </a:xfrm>
              <a:prstGeom prst="parallelogram">
                <a:avLst>
                  <a:gd name="adj" fmla="val 262"/>
                </a:avLst>
              </a:prstGeom>
              <a:gradFill>
                <a:gsLst>
                  <a:gs pos="0">
                    <a:srgbClr val="8F77AD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0"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</p:grpSp>
      <p:sp>
        <p:nvSpPr>
          <p:cNvPr id="25" name="テキスト ボックス 24"/>
          <p:cNvSpPr txBox="1"/>
          <p:nvPr/>
        </p:nvSpPr>
        <p:spPr>
          <a:xfrm>
            <a:off x="203059" y="908720"/>
            <a:ext cx="9845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solidFill>
                  <a:schemeClr val="bg1"/>
                </a:solidFill>
              </a:rPr>
              <a:t>参考</a:t>
            </a:r>
            <a:r>
              <a:rPr lang="en-US" altLang="ja-JP" sz="28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389492" y="936505"/>
            <a:ext cx="40719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b="1" dirty="0">
                <a:latin typeface="+mn-ea"/>
              </a:rPr>
              <a:t>タンパク質の合成過程</a:t>
            </a:r>
            <a:endParaRPr lang="en-US" altLang="ja-JP" sz="3200" b="1" dirty="0">
              <a:latin typeface="+mn-ea"/>
            </a:endParaRPr>
          </a:p>
        </p:txBody>
      </p:sp>
      <p:sp>
        <p:nvSpPr>
          <p:cNvPr id="18" name="テキスト ボックス 4">
            <a:extLst>
              <a:ext uri="{FF2B5EF4-FFF2-40B4-BE49-F238E27FC236}">
                <a16:creationId xmlns:a16="http://schemas.microsoft.com/office/drawing/2014/main" id="{368E4ECE-B60B-4617-BD0C-3A8A55A188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440" y="5025882"/>
            <a:ext cx="875982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marL="1619250" indent="-1619250" eaLnBrk="1" hangingPunct="1"/>
            <a:r>
              <a:rPr lang="ja-JP" altLang="en-US" sz="3200" dirty="0">
                <a:solidFill>
                  <a:srgbClr val="CC9900"/>
                </a:solidFill>
                <a:latin typeface="+mn-ea"/>
                <a:ea typeface="+mn-ea"/>
              </a:rPr>
              <a:t>・</a:t>
            </a:r>
            <a:r>
              <a:rPr lang="ja-JP" altLang="en-US" sz="3200" dirty="0">
                <a:latin typeface="+mn-ea"/>
                <a:ea typeface="+mn-ea"/>
              </a:rPr>
              <a:t>　運搬</a:t>
            </a:r>
            <a:r>
              <a:rPr lang="en-US" altLang="ja-JP" sz="3200" dirty="0">
                <a:latin typeface="+mn-ea"/>
                <a:ea typeface="+mn-ea"/>
              </a:rPr>
              <a:t>RNA</a:t>
            </a:r>
            <a:r>
              <a:rPr lang="ja-JP" altLang="en-US" sz="3200" dirty="0">
                <a:latin typeface="+mn-ea"/>
                <a:ea typeface="+mn-ea"/>
              </a:rPr>
              <a:t>がアミノ酸をリボソームに運び，伝令</a:t>
            </a:r>
            <a:endParaRPr lang="en-US" altLang="ja-JP" sz="3200" dirty="0">
              <a:latin typeface="+mn-ea"/>
              <a:ea typeface="+mn-ea"/>
            </a:endParaRPr>
          </a:p>
          <a:p>
            <a:pPr marL="1619250" indent="-1619250" eaLnBrk="1" hangingPunct="1"/>
            <a:r>
              <a:rPr lang="ja-JP" altLang="en-US" sz="3200" dirty="0">
                <a:latin typeface="+mn-ea"/>
                <a:ea typeface="+mn-ea"/>
              </a:rPr>
              <a:t>　  </a:t>
            </a:r>
            <a:r>
              <a:rPr lang="en-US" altLang="ja-JP" sz="3200" dirty="0">
                <a:latin typeface="+mn-ea"/>
                <a:ea typeface="+mn-ea"/>
              </a:rPr>
              <a:t>RNA</a:t>
            </a:r>
            <a:r>
              <a:rPr lang="ja-JP" altLang="en-US" sz="3200" dirty="0">
                <a:latin typeface="+mn-ea"/>
                <a:ea typeface="+mn-ea"/>
              </a:rPr>
              <a:t>の塩基配列に対応したタンパク質を合成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DF2AA413-58F4-444B-97A7-4EF3FF4364B8}"/>
              </a:ext>
            </a:extLst>
          </p:cNvPr>
          <p:cNvSpPr txBox="1"/>
          <p:nvPr/>
        </p:nvSpPr>
        <p:spPr>
          <a:xfrm>
            <a:off x="6394405" y="6093643"/>
            <a:ext cx="25028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>
                <a:solidFill>
                  <a:srgbClr val="FF0000"/>
                </a:solidFill>
              </a:rPr>
              <a:t>翻訳</a:t>
            </a:r>
            <a:endParaRPr kumimoji="1" lang="en-US" altLang="ja-JP" sz="3200" dirty="0">
              <a:solidFill>
                <a:srgbClr val="FF0000"/>
              </a:solidFill>
            </a:endParaRPr>
          </a:p>
        </p:txBody>
      </p:sp>
      <p:grpSp>
        <p:nvGrpSpPr>
          <p:cNvPr id="15" name="グループ化 7">
            <a:extLst>
              <a:ext uri="{FF2B5EF4-FFF2-40B4-BE49-F238E27FC236}">
                <a16:creationId xmlns:a16="http://schemas.microsoft.com/office/drawing/2014/main" id="{22405722-DAA5-4308-9A2F-6765206B1B0A}"/>
              </a:ext>
            </a:extLst>
          </p:cNvPr>
          <p:cNvGrpSpPr>
            <a:grpSpLocks/>
          </p:cNvGrpSpPr>
          <p:nvPr/>
        </p:nvGrpSpPr>
        <p:grpSpPr bwMode="auto">
          <a:xfrm>
            <a:off x="8166100" y="692696"/>
            <a:ext cx="1014412" cy="506413"/>
            <a:chOff x="2579488" y="5363153"/>
            <a:chExt cx="1013693" cy="461665"/>
          </a:xfrm>
        </p:grpSpPr>
        <p:grpSp>
          <p:nvGrpSpPr>
            <p:cNvPr id="17" name="グループ化 6">
              <a:extLst>
                <a:ext uri="{FF2B5EF4-FFF2-40B4-BE49-F238E27FC236}">
                  <a16:creationId xmlns:a16="http://schemas.microsoft.com/office/drawing/2014/main" id="{0FE86233-F486-4532-B58A-D4691CB77B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06890" y="5367772"/>
              <a:ext cx="758888" cy="457046"/>
              <a:chOff x="2744824" y="5367772"/>
              <a:chExt cx="758888" cy="457046"/>
            </a:xfrm>
          </p:grpSpPr>
          <p:sp>
            <p:nvSpPr>
              <p:cNvPr id="21" name="円/楕円 24">
                <a:extLst>
                  <a:ext uri="{FF2B5EF4-FFF2-40B4-BE49-F238E27FC236}">
                    <a16:creationId xmlns:a16="http://schemas.microsoft.com/office/drawing/2014/main" id="{2CDE3463-6CDD-4BB8-A5C2-137B34E22705}"/>
                  </a:ext>
                </a:extLst>
              </p:cNvPr>
              <p:cNvSpPr/>
              <p:nvPr/>
            </p:nvSpPr>
            <p:spPr>
              <a:xfrm>
                <a:off x="3047330" y="5367495"/>
                <a:ext cx="456876" cy="457323"/>
              </a:xfrm>
              <a:prstGeom prst="ellipse">
                <a:avLst/>
              </a:prstGeom>
              <a:gradFill>
                <a:gsLst>
                  <a:gs pos="0">
                    <a:srgbClr val="009900"/>
                  </a:gs>
                  <a:gs pos="100000">
                    <a:srgbClr val="359B50"/>
                  </a:gs>
                </a:gsLst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7" name="円/楕円 25">
                <a:extLst>
                  <a:ext uri="{FF2B5EF4-FFF2-40B4-BE49-F238E27FC236}">
                    <a16:creationId xmlns:a16="http://schemas.microsoft.com/office/drawing/2014/main" id="{7531F0B2-8BB1-4A40-94B2-99779E407CC6}"/>
                  </a:ext>
                </a:extLst>
              </p:cNvPr>
              <p:cNvSpPr/>
              <p:nvPr/>
            </p:nvSpPr>
            <p:spPr>
              <a:xfrm>
                <a:off x="2693568" y="5367495"/>
                <a:ext cx="507640" cy="457323"/>
              </a:xfrm>
              <a:prstGeom prst="ellipse">
                <a:avLst/>
              </a:prstGeom>
              <a:gradFill>
                <a:gsLst>
                  <a:gs pos="0">
                    <a:srgbClr val="009900"/>
                  </a:gs>
                  <a:gs pos="100000">
                    <a:srgbClr val="359B50"/>
                  </a:gs>
                </a:gsLst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sp>
          <p:nvSpPr>
            <p:cNvPr id="20" name="テキスト ボックス 3">
              <a:extLst>
                <a:ext uri="{FF2B5EF4-FFF2-40B4-BE49-F238E27FC236}">
                  <a16:creationId xmlns:a16="http://schemas.microsoft.com/office/drawing/2014/main" id="{6A788F7A-7810-4BB0-9424-DA96FF745D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79488" y="5363153"/>
              <a:ext cx="101369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ja-JP" altLang="en-US" sz="2400" b="1" dirty="0">
                  <a:solidFill>
                    <a:schemeClr val="bg1"/>
                  </a:solidFill>
                  <a:latin typeface="HG丸ｺﾞｼｯｸM-PRO" pitchFamily="50" charset="-128"/>
                  <a:ea typeface="HG丸ｺﾞｼｯｸM-PRO" pitchFamily="50" charset="-128"/>
                </a:rPr>
                <a:t>発展</a:t>
              </a:r>
              <a:endParaRPr lang="ja-JP" altLang="en-US" sz="2400" b="1" baseline="-25000" dirty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</p:grpSp>
      <p:pic>
        <p:nvPicPr>
          <p:cNvPr id="5" name="図 4">
            <a:extLst>
              <a:ext uri="{FF2B5EF4-FFF2-40B4-BE49-F238E27FC236}">
                <a16:creationId xmlns:a16="http://schemas.microsoft.com/office/drawing/2014/main" id="{B16CD9A2-D5D1-47DA-BBC1-DC9708AAC0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492" y="1556792"/>
            <a:ext cx="6457430" cy="3382216"/>
          </a:xfrm>
          <a:prstGeom prst="rect">
            <a:avLst/>
          </a:prstGeom>
        </p:spPr>
      </p:pic>
      <p:sp>
        <p:nvSpPr>
          <p:cNvPr id="29" name="矢印: 右 28">
            <a:extLst>
              <a:ext uri="{FF2B5EF4-FFF2-40B4-BE49-F238E27FC236}">
                <a16:creationId xmlns:a16="http://schemas.microsoft.com/office/drawing/2014/main" id="{7EFEA205-D1AD-4633-AF47-67D1BBF6A078}"/>
              </a:ext>
            </a:extLst>
          </p:cNvPr>
          <p:cNvSpPr/>
          <p:nvPr/>
        </p:nvSpPr>
        <p:spPr>
          <a:xfrm>
            <a:off x="6354171" y="6120374"/>
            <a:ext cx="767323" cy="49103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0626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4" grpId="0"/>
      <p:bldP spid="2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スライド番号プレースホルダー 1">
            <a:extLst>
              <a:ext uri="{FF2B5EF4-FFF2-40B4-BE49-F238E27FC236}">
                <a16:creationId xmlns:a16="http://schemas.microsoft.com/office/drawing/2014/main" id="{7D183FFE-1523-4F37-841B-CCF1581068B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271024" y="6524628"/>
            <a:ext cx="477440" cy="288925"/>
          </a:xfrm>
        </p:spPr>
        <p:txBody>
          <a:bodyPr/>
          <a:lstStyle/>
          <a:p>
            <a:fld id="{814E8DFD-3C92-42AC-A846-3D6C3AFD6E64}" type="slidenum">
              <a:rPr lang="ja-JP" altLang="en-US" smtClean="0"/>
              <a:pPr/>
              <a:t>16</a:t>
            </a:fld>
            <a:endParaRPr lang="ja-JP" altLang="en-US" dirty="0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9E8DD6CF-3102-441A-827C-65170F350F7E}"/>
              </a:ext>
            </a:extLst>
          </p:cNvPr>
          <p:cNvSpPr txBox="1"/>
          <p:nvPr/>
        </p:nvSpPr>
        <p:spPr>
          <a:xfrm>
            <a:off x="963428" y="3424245"/>
            <a:ext cx="1584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>
                <a:solidFill>
                  <a:srgbClr val="FF0000"/>
                </a:solidFill>
              </a:rPr>
              <a:t>異化</a:t>
            </a:r>
            <a:endParaRPr kumimoji="1" lang="en-US" altLang="ja-JP" sz="3200" dirty="0">
              <a:solidFill>
                <a:srgbClr val="FF0000"/>
              </a:solidFill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4D164E6-787E-48B4-A9CE-A0C6AAAB6B05}"/>
              </a:ext>
            </a:extLst>
          </p:cNvPr>
          <p:cNvSpPr txBox="1"/>
          <p:nvPr/>
        </p:nvSpPr>
        <p:spPr>
          <a:xfrm>
            <a:off x="970779" y="2330267"/>
            <a:ext cx="1584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>
                <a:solidFill>
                  <a:srgbClr val="FF0000"/>
                </a:solidFill>
              </a:rPr>
              <a:t>同化</a:t>
            </a:r>
            <a:endParaRPr kumimoji="1" lang="en-US" altLang="ja-JP" sz="3200" dirty="0">
              <a:solidFill>
                <a:srgbClr val="FF0000"/>
              </a:solidFill>
            </a:endParaRPr>
          </a:p>
        </p:txBody>
      </p:sp>
      <p:grpSp>
        <p:nvGrpSpPr>
          <p:cNvPr id="16" name="グループ化 13"/>
          <p:cNvGrpSpPr>
            <a:grpSpLocks/>
          </p:cNvGrpSpPr>
          <p:nvPr/>
        </p:nvGrpSpPr>
        <p:grpSpPr bwMode="auto">
          <a:xfrm>
            <a:off x="107504" y="930275"/>
            <a:ext cx="8844408" cy="5451054"/>
            <a:chOff x="191344" y="928454"/>
            <a:chExt cx="11809312" cy="5164842"/>
          </a:xfrm>
        </p:grpSpPr>
        <p:sp>
          <p:nvSpPr>
            <p:cNvPr id="19" name="正方形/長方形 18"/>
            <p:cNvSpPr/>
            <p:nvPr/>
          </p:nvSpPr>
          <p:spPr>
            <a:xfrm>
              <a:off x="191344" y="928454"/>
              <a:ext cx="11809312" cy="5164842"/>
            </a:xfrm>
            <a:prstGeom prst="rect">
              <a:avLst/>
            </a:prstGeom>
            <a:noFill/>
            <a:ln w="28575">
              <a:solidFill>
                <a:srgbClr val="BBF3BC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grpSp>
          <p:nvGrpSpPr>
            <p:cNvPr id="22" name="グループ化 11"/>
            <p:cNvGrpSpPr>
              <a:grpSpLocks/>
            </p:cNvGrpSpPr>
            <p:nvPr/>
          </p:nvGrpSpPr>
          <p:grpSpPr bwMode="auto">
            <a:xfrm>
              <a:off x="191344" y="928454"/>
              <a:ext cx="1826796" cy="432944"/>
              <a:chOff x="191344" y="928454"/>
              <a:chExt cx="1826796" cy="432944"/>
            </a:xfrm>
          </p:grpSpPr>
          <p:sp>
            <p:nvSpPr>
              <p:cNvPr id="23" name="平行四辺形 22"/>
              <p:cNvSpPr/>
              <p:nvPr/>
            </p:nvSpPr>
            <p:spPr>
              <a:xfrm>
                <a:off x="672080" y="928454"/>
                <a:ext cx="1346060" cy="432944"/>
              </a:xfrm>
              <a:prstGeom prst="parallelogram">
                <a:avLst>
                  <a:gd name="adj" fmla="val 99212"/>
                </a:avLst>
              </a:prstGeom>
              <a:gradFill>
                <a:gsLst>
                  <a:gs pos="0">
                    <a:srgbClr val="8F77AD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0"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24" name="平行四辺形 23"/>
              <p:cNvSpPr/>
              <p:nvPr/>
            </p:nvSpPr>
            <p:spPr>
              <a:xfrm>
                <a:off x="191344" y="928454"/>
                <a:ext cx="1152670" cy="432944"/>
              </a:xfrm>
              <a:prstGeom prst="parallelogram">
                <a:avLst>
                  <a:gd name="adj" fmla="val 262"/>
                </a:avLst>
              </a:prstGeom>
              <a:gradFill>
                <a:gsLst>
                  <a:gs pos="0">
                    <a:srgbClr val="8F77AD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0"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</p:grpSp>
      <p:sp>
        <p:nvSpPr>
          <p:cNvPr id="25" name="テキスト ボックス 24"/>
          <p:cNvSpPr txBox="1"/>
          <p:nvPr/>
        </p:nvSpPr>
        <p:spPr>
          <a:xfrm>
            <a:off x="203059" y="908720"/>
            <a:ext cx="9845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solidFill>
                  <a:schemeClr val="bg1"/>
                </a:solidFill>
              </a:rPr>
              <a:t>参考</a:t>
            </a:r>
            <a:r>
              <a:rPr lang="en-US" altLang="ja-JP" sz="28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389492" y="936505"/>
            <a:ext cx="10086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b="1" dirty="0">
                <a:latin typeface="+mn-ea"/>
              </a:rPr>
              <a:t>代謝</a:t>
            </a:r>
            <a:endParaRPr lang="en-US" altLang="ja-JP" sz="3200" b="1" dirty="0">
              <a:latin typeface="+mn-ea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374A804-31E4-48FD-B782-26F2CD656A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0414" y="1556792"/>
            <a:ext cx="697338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marL="447675" indent="-447675" eaLnBrk="1" hangingPunct="1"/>
            <a:r>
              <a:rPr lang="ja-JP" altLang="en-US" sz="3200" dirty="0">
                <a:solidFill>
                  <a:srgbClr val="BD92DE"/>
                </a:solidFill>
              </a:rPr>
              <a:t>●</a:t>
            </a:r>
            <a:r>
              <a:rPr lang="ja-JP" altLang="en-US" sz="3200" dirty="0">
                <a:solidFill>
                  <a:srgbClr val="FF0000"/>
                </a:solidFill>
              </a:rPr>
              <a:t>代謝</a:t>
            </a:r>
            <a:r>
              <a:rPr lang="ja-JP" altLang="en-US" sz="3200" dirty="0"/>
              <a:t> ･･･ 生体内で行われる化学反応</a:t>
            </a:r>
            <a:endParaRPr lang="en-US" altLang="ja-JP" sz="3200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1C71573-51C0-4EA6-8FC6-381D0AE472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46442" y="2317987"/>
            <a:ext cx="6622479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marL="447675" indent="-447675" eaLnBrk="1" hangingPunct="1"/>
            <a:r>
              <a:rPr lang="ja-JP" altLang="en-US" sz="3200" dirty="0"/>
              <a:t>エネルギーを利用して無機物から</a:t>
            </a:r>
            <a:endParaRPr lang="en-US" altLang="ja-JP" sz="3200" dirty="0"/>
          </a:p>
          <a:p>
            <a:pPr marL="447675" indent="-447675" eaLnBrk="1" hangingPunct="1"/>
            <a:r>
              <a:rPr lang="ja-JP" altLang="en-US" sz="3200" dirty="0"/>
              <a:t>有機物を合成する反応（例：光合成）</a:t>
            </a:r>
            <a:endParaRPr lang="en-US" altLang="ja-JP" sz="3200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C5ABFBA3-FC0F-4922-84E9-8A2E7CE2F7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46442" y="3431902"/>
            <a:ext cx="657744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marL="447675" indent="-447675" eaLnBrk="1" hangingPunct="1"/>
            <a:r>
              <a:rPr lang="ja-JP" altLang="en-US" sz="3200" dirty="0"/>
              <a:t>有機物を分解して</a:t>
            </a:r>
            <a:endParaRPr lang="en-US" altLang="ja-JP" sz="3200" dirty="0"/>
          </a:p>
          <a:p>
            <a:pPr marL="447675" indent="-447675" eaLnBrk="1" hangingPunct="1"/>
            <a:r>
              <a:rPr lang="ja-JP" altLang="en-US" sz="3200" dirty="0"/>
              <a:t>エネルギーをとり出す反応（例：呼吸）</a:t>
            </a:r>
            <a:endParaRPr lang="en-US" altLang="ja-JP" sz="3200" dirty="0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4FE2310-53E4-4A64-8DBB-D324AC473B8A}"/>
              </a:ext>
            </a:extLst>
          </p:cNvPr>
          <p:cNvGrpSpPr/>
          <p:nvPr/>
        </p:nvGrpSpPr>
        <p:grpSpPr>
          <a:xfrm>
            <a:off x="970779" y="2060848"/>
            <a:ext cx="265287" cy="1584176"/>
            <a:chOff x="970779" y="2060848"/>
            <a:chExt cx="265287" cy="1584176"/>
          </a:xfrm>
        </p:grpSpPr>
        <p:cxnSp>
          <p:nvCxnSpPr>
            <p:cNvPr id="5" name="直線コネクタ 4">
              <a:extLst>
                <a:ext uri="{FF2B5EF4-FFF2-40B4-BE49-F238E27FC236}">
                  <a16:creationId xmlns:a16="http://schemas.microsoft.com/office/drawing/2014/main" id="{D0F3577E-127F-4A15-9B7F-DE89D936B2B3}"/>
                </a:ext>
              </a:extLst>
            </p:cNvPr>
            <p:cNvCxnSpPr>
              <a:cxnSpLocks/>
            </p:cNvCxnSpPr>
            <p:nvPr/>
          </p:nvCxnSpPr>
          <p:spPr>
            <a:xfrm>
              <a:off x="970779" y="2060848"/>
              <a:ext cx="0" cy="1584000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コネクタ 6">
              <a:extLst>
                <a:ext uri="{FF2B5EF4-FFF2-40B4-BE49-F238E27FC236}">
                  <a16:creationId xmlns:a16="http://schemas.microsoft.com/office/drawing/2014/main" id="{0A1A4700-AC0D-4BBB-B7B2-95873F7B3C45}"/>
                </a:ext>
              </a:extLst>
            </p:cNvPr>
            <p:cNvCxnSpPr/>
            <p:nvPr/>
          </p:nvCxnSpPr>
          <p:spPr>
            <a:xfrm flipH="1">
              <a:off x="970779" y="2636912"/>
              <a:ext cx="265287" cy="0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9AC09391-7F69-49D9-92C5-0879E85C4A4A}"/>
                </a:ext>
              </a:extLst>
            </p:cNvPr>
            <p:cNvCxnSpPr/>
            <p:nvPr/>
          </p:nvCxnSpPr>
          <p:spPr>
            <a:xfrm flipH="1">
              <a:off x="970779" y="3645024"/>
              <a:ext cx="265287" cy="0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B1A501BC-3847-42C3-AF26-2907442CCC19}"/>
              </a:ext>
            </a:extLst>
          </p:cNvPr>
          <p:cNvSpPr/>
          <p:nvPr/>
        </p:nvSpPr>
        <p:spPr bwMode="auto">
          <a:xfrm>
            <a:off x="90488" y="836712"/>
            <a:ext cx="8963024" cy="5831932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pSp>
        <p:nvGrpSpPr>
          <p:cNvPr id="30" name="グループ化 7">
            <a:extLst>
              <a:ext uri="{FF2B5EF4-FFF2-40B4-BE49-F238E27FC236}">
                <a16:creationId xmlns:a16="http://schemas.microsoft.com/office/drawing/2014/main" id="{3CD684D0-7701-451D-ABE0-AD63B2780E9F}"/>
              </a:ext>
            </a:extLst>
          </p:cNvPr>
          <p:cNvGrpSpPr>
            <a:grpSpLocks/>
          </p:cNvGrpSpPr>
          <p:nvPr/>
        </p:nvGrpSpPr>
        <p:grpSpPr bwMode="auto">
          <a:xfrm>
            <a:off x="8166100" y="692696"/>
            <a:ext cx="1014412" cy="506413"/>
            <a:chOff x="2579488" y="5363153"/>
            <a:chExt cx="1013693" cy="461665"/>
          </a:xfrm>
        </p:grpSpPr>
        <p:grpSp>
          <p:nvGrpSpPr>
            <p:cNvPr id="31" name="グループ化 6">
              <a:extLst>
                <a:ext uri="{FF2B5EF4-FFF2-40B4-BE49-F238E27FC236}">
                  <a16:creationId xmlns:a16="http://schemas.microsoft.com/office/drawing/2014/main" id="{280944C2-B409-49C9-B6C3-BFDB94AD8D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06890" y="5367772"/>
              <a:ext cx="758888" cy="457046"/>
              <a:chOff x="2744824" y="5367772"/>
              <a:chExt cx="758888" cy="457046"/>
            </a:xfrm>
          </p:grpSpPr>
          <p:sp>
            <p:nvSpPr>
              <p:cNvPr id="33" name="円/楕円 24">
                <a:extLst>
                  <a:ext uri="{FF2B5EF4-FFF2-40B4-BE49-F238E27FC236}">
                    <a16:creationId xmlns:a16="http://schemas.microsoft.com/office/drawing/2014/main" id="{63811FC9-425E-4CFC-B799-66FEA507274D}"/>
                  </a:ext>
                </a:extLst>
              </p:cNvPr>
              <p:cNvSpPr/>
              <p:nvPr/>
            </p:nvSpPr>
            <p:spPr>
              <a:xfrm>
                <a:off x="3047330" y="5367495"/>
                <a:ext cx="456876" cy="457323"/>
              </a:xfrm>
              <a:prstGeom prst="ellipse">
                <a:avLst/>
              </a:prstGeom>
              <a:gradFill>
                <a:gsLst>
                  <a:gs pos="0">
                    <a:srgbClr val="009900"/>
                  </a:gs>
                  <a:gs pos="100000">
                    <a:srgbClr val="359B50"/>
                  </a:gs>
                </a:gsLst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4" name="円/楕円 25">
                <a:extLst>
                  <a:ext uri="{FF2B5EF4-FFF2-40B4-BE49-F238E27FC236}">
                    <a16:creationId xmlns:a16="http://schemas.microsoft.com/office/drawing/2014/main" id="{431DD298-3A3B-4AE1-8C6D-C10D17CEE150}"/>
                  </a:ext>
                </a:extLst>
              </p:cNvPr>
              <p:cNvSpPr/>
              <p:nvPr/>
            </p:nvSpPr>
            <p:spPr>
              <a:xfrm>
                <a:off x="2693568" y="5367495"/>
                <a:ext cx="507640" cy="457323"/>
              </a:xfrm>
              <a:prstGeom prst="ellipse">
                <a:avLst/>
              </a:prstGeom>
              <a:gradFill>
                <a:gsLst>
                  <a:gs pos="0">
                    <a:srgbClr val="009900"/>
                  </a:gs>
                  <a:gs pos="100000">
                    <a:srgbClr val="359B50"/>
                  </a:gs>
                </a:gsLst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sp>
          <p:nvSpPr>
            <p:cNvPr id="32" name="テキスト ボックス 3">
              <a:extLst>
                <a:ext uri="{FF2B5EF4-FFF2-40B4-BE49-F238E27FC236}">
                  <a16:creationId xmlns:a16="http://schemas.microsoft.com/office/drawing/2014/main" id="{4ACE83D6-82E1-41FB-9732-8F484B6391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79488" y="5363153"/>
              <a:ext cx="101369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ja-JP" altLang="en-US" sz="2400" b="1" dirty="0">
                  <a:solidFill>
                    <a:schemeClr val="bg1"/>
                  </a:solidFill>
                  <a:latin typeface="HG丸ｺﾞｼｯｸM-PRO" pitchFamily="50" charset="-128"/>
                  <a:ea typeface="HG丸ｺﾞｼｯｸM-PRO" pitchFamily="50" charset="-128"/>
                </a:rPr>
                <a:t>発展</a:t>
              </a:r>
              <a:endParaRPr lang="ja-JP" altLang="en-US" sz="2400" b="1" baseline="-25000" dirty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</p:grpSp>
      <p:pic>
        <p:nvPicPr>
          <p:cNvPr id="4" name="図 3">
            <a:extLst>
              <a:ext uri="{FF2B5EF4-FFF2-40B4-BE49-F238E27FC236}">
                <a16:creationId xmlns:a16="http://schemas.microsoft.com/office/drawing/2014/main" id="{A4D58E47-B31A-41D8-973C-C046DBCBAB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81" y="4758793"/>
            <a:ext cx="8773831" cy="1365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994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8" grpId="0"/>
      <p:bldP spid="15" grpId="0"/>
      <p:bldP spid="17" grpId="0"/>
      <p:bldP spid="20" grpId="0"/>
      <p:bldP spid="2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スライド番号プレースホルダー 1">
            <a:extLst>
              <a:ext uri="{FF2B5EF4-FFF2-40B4-BE49-F238E27FC236}">
                <a16:creationId xmlns:a16="http://schemas.microsoft.com/office/drawing/2014/main" id="{38A82203-775D-4340-9E71-ABDFCB185C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271024" y="6524628"/>
            <a:ext cx="477440" cy="288925"/>
          </a:xfrm>
        </p:spPr>
        <p:txBody>
          <a:bodyPr/>
          <a:lstStyle/>
          <a:p>
            <a:fld id="{814E8DFD-3C92-42AC-A846-3D6C3AFD6E64}" type="slidenum">
              <a:rPr lang="ja-JP" altLang="en-US" smtClean="0"/>
              <a:pPr/>
              <a:t>17</a:t>
            </a:fld>
            <a:endParaRPr lang="ja-JP" altLang="en-US" dirty="0"/>
          </a:p>
        </p:txBody>
      </p:sp>
      <p:grpSp>
        <p:nvGrpSpPr>
          <p:cNvPr id="16" name="グループ化 13"/>
          <p:cNvGrpSpPr>
            <a:grpSpLocks/>
          </p:cNvGrpSpPr>
          <p:nvPr/>
        </p:nvGrpSpPr>
        <p:grpSpPr bwMode="auto">
          <a:xfrm>
            <a:off x="107504" y="930275"/>
            <a:ext cx="8844408" cy="5451054"/>
            <a:chOff x="191344" y="928454"/>
            <a:chExt cx="11809312" cy="5164842"/>
          </a:xfrm>
        </p:grpSpPr>
        <p:sp>
          <p:nvSpPr>
            <p:cNvPr id="19" name="正方形/長方形 18"/>
            <p:cNvSpPr/>
            <p:nvPr/>
          </p:nvSpPr>
          <p:spPr>
            <a:xfrm>
              <a:off x="191344" y="928454"/>
              <a:ext cx="11809312" cy="5164842"/>
            </a:xfrm>
            <a:prstGeom prst="rect">
              <a:avLst/>
            </a:prstGeom>
            <a:noFill/>
            <a:ln w="28575">
              <a:solidFill>
                <a:srgbClr val="BBF3BC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grpSp>
          <p:nvGrpSpPr>
            <p:cNvPr id="22" name="グループ化 11"/>
            <p:cNvGrpSpPr>
              <a:grpSpLocks/>
            </p:cNvGrpSpPr>
            <p:nvPr/>
          </p:nvGrpSpPr>
          <p:grpSpPr bwMode="auto">
            <a:xfrm>
              <a:off x="191344" y="928454"/>
              <a:ext cx="1826796" cy="432944"/>
              <a:chOff x="191344" y="928454"/>
              <a:chExt cx="1826796" cy="432944"/>
            </a:xfrm>
          </p:grpSpPr>
          <p:sp>
            <p:nvSpPr>
              <p:cNvPr id="23" name="平行四辺形 22"/>
              <p:cNvSpPr/>
              <p:nvPr/>
            </p:nvSpPr>
            <p:spPr>
              <a:xfrm>
                <a:off x="672080" y="928454"/>
                <a:ext cx="1346060" cy="432944"/>
              </a:xfrm>
              <a:prstGeom prst="parallelogram">
                <a:avLst>
                  <a:gd name="adj" fmla="val 99212"/>
                </a:avLst>
              </a:prstGeom>
              <a:gradFill>
                <a:gsLst>
                  <a:gs pos="0">
                    <a:srgbClr val="8F77AD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0"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24" name="平行四辺形 23"/>
              <p:cNvSpPr/>
              <p:nvPr/>
            </p:nvSpPr>
            <p:spPr>
              <a:xfrm>
                <a:off x="191344" y="928454"/>
                <a:ext cx="1152670" cy="432944"/>
              </a:xfrm>
              <a:prstGeom prst="parallelogram">
                <a:avLst>
                  <a:gd name="adj" fmla="val 262"/>
                </a:avLst>
              </a:prstGeom>
              <a:gradFill>
                <a:gsLst>
                  <a:gs pos="0">
                    <a:srgbClr val="8F77AD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0"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</p:grpSp>
      <p:sp>
        <p:nvSpPr>
          <p:cNvPr id="25" name="テキスト ボックス 24"/>
          <p:cNvSpPr txBox="1"/>
          <p:nvPr/>
        </p:nvSpPr>
        <p:spPr>
          <a:xfrm>
            <a:off x="203059" y="908720"/>
            <a:ext cx="9845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solidFill>
                  <a:schemeClr val="bg1"/>
                </a:solidFill>
              </a:rPr>
              <a:t>参考</a:t>
            </a:r>
            <a:r>
              <a:rPr lang="en-US" altLang="ja-JP" sz="28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389492" y="936505"/>
            <a:ext cx="10086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b="1" dirty="0">
                <a:latin typeface="+mn-ea"/>
              </a:rPr>
              <a:t>代謝</a:t>
            </a:r>
            <a:endParaRPr lang="en-US" altLang="ja-JP" sz="3200" b="1" dirty="0">
              <a:latin typeface="+mn-ea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374A804-31E4-48FD-B782-26F2CD656A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4" y="2692695"/>
            <a:ext cx="910012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marL="447675" indent="-447675" eaLnBrk="1" hangingPunct="1"/>
            <a:r>
              <a:rPr lang="ja-JP" altLang="en-US" sz="3200" dirty="0"/>
              <a:t>アデノシンに３分子のリン酸がエステル結合したもの</a:t>
            </a:r>
            <a:endParaRPr lang="en-US" altLang="ja-JP" sz="3200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BBE8EE2-B59E-4DA4-94C5-BE0A4BD7135B}"/>
              </a:ext>
            </a:extLst>
          </p:cNvPr>
          <p:cNvSpPr txBox="1"/>
          <p:nvPr/>
        </p:nvSpPr>
        <p:spPr>
          <a:xfrm>
            <a:off x="371245" y="2060848"/>
            <a:ext cx="51730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>
                <a:solidFill>
                  <a:srgbClr val="7030A0"/>
                </a:solidFill>
              </a:rPr>
              <a:t>・</a:t>
            </a:r>
            <a:r>
              <a:rPr kumimoji="1" lang="ja-JP" altLang="en-US" sz="3200" dirty="0">
                <a:solidFill>
                  <a:srgbClr val="FF0000"/>
                </a:solidFill>
              </a:rPr>
              <a:t>　アデノシン三リン酸（</a:t>
            </a:r>
            <a:r>
              <a:rPr kumimoji="1" lang="en-US" altLang="ja-JP" sz="3600" dirty="0">
                <a:solidFill>
                  <a:srgbClr val="FF0000"/>
                </a:solidFill>
                <a:latin typeface="+mn-ea"/>
                <a:ea typeface="+mn-ea"/>
              </a:rPr>
              <a:t>ATP</a:t>
            </a:r>
            <a:r>
              <a:rPr kumimoji="1" lang="ja-JP" altLang="en-US" sz="3200" dirty="0">
                <a:solidFill>
                  <a:srgbClr val="FF0000"/>
                </a:solidFill>
              </a:rPr>
              <a:t>）</a:t>
            </a:r>
            <a:endParaRPr kumimoji="1" lang="en-US" altLang="ja-JP" sz="3200" dirty="0">
              <a:solidFill>
                <a:srgbClr val="FF0000"/>
              </a:solidFill>
            </a:endParaRPr>
          </a:p>
        </p:txBody>
      </p:sp>
      <p:sp>
        <p:nvSpPr>
          <p:cNvPr id="3" name="左中かっこ 2">
            <a:extLst>
              <a:ext uri="{FF2B5EF4-FFF2-40B4-BE49-F238E27FC236}">
                <a16:creationId xmlns:a16="http://schemas.microsoft.com/office/drawing/2014/main" id="{8198FC43-51D4-42EE-B847-D3EA1822E872}"/>
              </a:ext>
            </a:extLst>
          </p:cNvPr>
          <p:cNvSpPr/>
          <p:nvPr/>
        </p:nvSpPr>
        <p:spPr>
          <a:xfrm rot="16200000">
            <a:off x="2607718" y="3864264"/>
            <a:ext cx="383094" cy="3188207"/>
          </a:xfrm>
          <a:prstGeom prst="leftBrace">
            <a:avLst>
              <a:gd name="adj1" fmla="val 57313"/>
              <a:gd name="adj2" fmla="val 50000"/>
            </a:avLst>
          </a:prstGeom>
          <a:ln w="5715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DB9762E1-520D-4923-AD72-3F002302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3796" y="5673660"/>
            <a:ext cx="196079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marL="447675" indent="-447675" eaLnBrk="1" hangingPunct="1"/>
            <a:r>
              <a:rPr lang="ja-JP" altLang="en-US" sz="3200" dirty="0">
                <a:solidFill>
                  <a:srgbClr val="FF0000"/>
                </a:solidFill>
              </a:rPr>
              <a:t>アデノシン</a:t>
            </a:r>
            <a:endParaRPr lang="en-US" altLang="ja-JP" sz="3200" dirty="0">
              <a:solidFill>
                <a:srgbClr val="FF0000"/>
              </a:solidFill>
            </a:endParaRP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D24FF21B-FA1C-470B-86CE-F87C09FD27D7}"/>
              </a:ext>
            </a:extLst>
          </p:cNvPr>
          <p:cNvGrpSpPr/>
          <p:nvPr/>
        </p:nvGrpSpPr>
        <p:grpSpPr>
          <a:xfrm>
            <a:off x="4499992" y="4797152"/>
            <a:ext cx="4564070" cy="1560966"/>
            <a:chOff x="4996153" y="3734944"/>
            <a:chExt cx="4564070" cy="1560966"/>
          </a:xfrm>
        </p:grpSpPr>
        <p:cxnSp>
          <p:nvCxnSpPr>
            <p:cNvPr id="10" name="直線矢印コネクタ 9">
              <a:extLst>
                <a:ext uri="{FF2B5EF4-FFF2-40B4-BE49-F238E27FC236}">
                  <a16:creationId xmlns:a16="http://schemas.microsoft.com/office/drawing/2014/main" id="{767F9B70-BF9E-47E2-B2B4-F0948705521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876473" y="3734944"/>
              <a:ext cx="432048" cy="567653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14E15300-4A74-4567-8FAE-E43D96A6DF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96153" y="4280247"/>
              <a:ext cx="4564070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marL="447675" indent="-447675" eaLnBrk="1" hangingPunct="1"/>
              <a:r>
                <a:rPr lang="ja-JP" altLang="en-US" sz="2800" dirty="0">
                  <a:solidFill>
                    <a:srgbClr val="FF0000"/>
                  </a:solidFill>
                </a:rPr>
                <a:t>生体内では，</a:t>
              </a:r>
              <a:r>
                <a:rPr lang="en-US" altLang="ja-JP" sz="3200" dirty="0">
                  <a:solidFill>
                    <a:srgbClr val="FF0000"/>
                  </a:solidFill>
                  <a:latin typeface="+mn-ea"/>
                  <a:ea typeface="+mn-ea"/>
                </a:rPr>
                <a:t>ATP</a:t>
              </a:r>
              <a:r>
                <a:rPr lang="ja-JP" altLang="en-US" sz="2800" dirty="0">
                  <a:solidFill>
                    <a:srgbClr val="FF0000"/>
                  </a:solidFill>
                </a:rPr>
                <a:t>を合成して</a:t>
              </a:r>
              <a:endParaRPr lang="en-US" altLang="ja-JP" sz="2800" dirty="0">
                <a:solidFill>
                  <a:srgbClr val="FF0000"/>
                </a:solidFill>
              </a:endParaRPr>
            </a:p>
            <a:p>
              <a:pPr marL="447675" indent="-447675" eaLnBrk="1" hangingPunct="1"/>
              <a:r>
                <a:rPr lang="ja-JP" altLang="en-US" sz="2800" dirty="0">
                  <a:solidFill>
                    <a:srgbClr val="FF0000"/>
                  </a:solidFill>
                </a:rPr>
                <a:t>エネルギーを貯蔵している</a:t>
              </a:r>
              <a:endParaRPr lang="en-US" altLang="ja-JP" sz="28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229955D6-002F-4971-B157-06A237459D16}"/>
              </a:ext>
            </a:extLst>
          </p:cNvPr>
          <p:cNvSpPr/>
          <p:nvPr/>
        </p:nvSpPr>
        <p:spPr bwMode="auto">
          <a:xfrm>
            <a:off x="90488" y="836712"/>
            <a:ext cx="8963024" cy="5831932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pSp>
        <p:nvGrpSpPr>
          <p:cNvPr id="33" name="グループ化 7">
            <a:extLst>
              <a:ext uri="{FF2B5EF4-FFF2-40B4-BE49-F238E27FC236}">
                <a16:creationId xmlns:a16="http://schemas.microsoft.com/office/drawing/2014/main" id="{A45839B2-59CE-45E9-B9A0-77FE78E941ED}"/>
              </a:ext>
            </a:extLst>
          </p:cNvPr>
          <p:cNvGrpSpPr>
            <a:grpSpLocks/>
          </p:cNvGrpSpPr>
          <p:nvPr/>
        </p:nvGrpSpPr>
        <p:grpSpPr bwMode="auto">
          <a:xfrm>
            <a:off x="8166100" y="692696"/>
            <a:ext cx="1014412" cy="506413"/>
            <a:chOff x="2579488" y="5363153"/>
            <a:chExt cx="1013693" cy="461665"/>
          </a:xfrm>
        </p:grpSpPr>
        <p:grpSp>
          <p:nvGrpSpPr>
            <p:cNvPr id="34" name="グループ化 6">
              <a:extLst>
                <a:ext uri="{FF2B5EF4-FFF2-40B4-BE49-F238E27FC236}">
                  <a16:creationId xmlns:a16="http://schemas.microsoft.com/office/drawing/2014/main" id="{A720B662-577C-421A-9D48-8FE8D53309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06890" y="5367772"/>
              <a:ext cx="758888" cy="457046"/>
              <a:chOff x="2744824" y="5367772"/>
              <a:chExt cx="758888" cy="457046"/>
            </a:xfrm>
          </p:grpSpPr>
          <p:sp>
            <p:nvSpPr>
              <p:cNvPr id="36" name="円/楕円 24">
                <a:extLst>
                  <a:ext uri="{FF2B5EF4-FFF2-40B4-BE49-F238E27FC236}">
                    <a16:creationId xmlns:a16="http://schemas.microsoft.com/office/drawing/2014/main" id="{DA1BCB8A-D57E-45C5-A5AB-FDFF73E33714}"/>
                  </a:ext>
                </a:extLst>
              </p:cNvPr>
              <p:cNvSpPr/>
              <p:nvPr/>
            </p:nvSpPr>
            <p:spPr>
              <a:xfrm>
                <a:off x="3047330" y="5367495"/>
                <a:ext cx="456876" cy="457323"/>
              </a:xfrm>
              <a:prstGeom prst="ellipse">
                <a:avLst/>
              </a:prstGeom>
              <a:gradFill>
                <a:gsLst>
                  <a:gs pos="0">
                    <a:srgbClr val="009900"/>
                  </a:gs>
                  <a:gs pos="100000">
                    <a:srgbClr val="359B50"/>
                  </a:gs>
                </a:gsLst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7" name="円/楕円 25">
                <a:extLst>
                  <a:ext uri="{FF2B5EF4-FFF2-40B4-BE49-F238E27FC236}">
                    <a16:creationId xmlns:a16="http://schemas.microsoft.com/office/drawing/2014/main" id="{DCD06B9C-C940-4BFD-A609-127AEFD0E1F7}"/>
                  </a:ext>
                </a:extLst>
              </p:cNvPr>
              <p:cNvSpPr/>
              <p:nvPr/>
            </p:nvSpPr>
            <p:spPr>
              <a:xfrm>
                <a:off x="2693568" y="5367495"/>
                <a:ext cx="507640" cy="457323"/>
              </a:xfrm>
              <a:prstGeom prst="ellipse">
                <a:avLst/>
              </a:prstGeom>
              <a:gradFill>
                <a:gsLst>
                  <a:gs pos="0">
                    <a:srgbClr val="009900"/>
                  </a:gs>
                  <a:gs pos="100000">
                    <a:srgbClr val="359B50"/>
                  </a:gs>
                </a:gsLst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sp>
          <p:nvSpPr>
            <p:cNvPr id="35" name="テキスト ボックス 3">
              <a:extLst>
                <a:ext uri="{FF2B5EF4-FFF2-40B4-BE49-F238E27FC236}">
                  <a16:creationId xmlns:a16="http://schemas.microsoft.com/office/drawing/2014/main" id="{49685807-F180-4B4D-B06B-353A454C93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79488" y="5363153"/>
              <a:ext cx="101369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ja-JP" altLang="en-US" sz="2400" b="1" dirty="0">
                  <a:solidFill>
                    <a:schemeClr val="bg1"/>
                  </a:solidFill>
                  <a:latin typeface="HG丸ｺﾞｼｯｸM-PRO" pitchFamily="50" charset="-128"/>
                  <a:ea typeface="HG丸ｺﾞｼｯｸM-PRO" pitchFamily="50" charset="-128"/>
                </a:rPr>
                <a:t>発展</a:t>
              </a:r>
              <a:endParaRPr lang="ja-JP" altLang="en-US" sz="2400" b="1" baseline="-25000" dirty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</p:grp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480D7A2C-C1A3-4C7E-9410-DC7B7FCC58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0414" y="1556792"/>
            <a:ext cx="451598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marL="447675" indent="-447675" eaLnBrk="1" hangingPunct="1"/>
            <a:r>
              <a:rPr lang="ja-JP" altLang="en-US" sz="3200" dirty="0">
                <a:solidFill>
                  <a:srgbClr val="BD92DE"/>
                </a:solidFill>
              </a:rPr>
              <a:t>●</a:t>
            </a:r>
            <a:r>
              <a:rPr lang="ja-JP" altLang="en-US" sz="3200" dirty="0"/>
              <a:t>代謝に用いられる物質</a:t>
            </a:r>
            <a:endParaRPr lang="en-US" altLang="ja-JP" sz="3200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2CD5AD12-58C3-4367-BCAA-FCC155A9E53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73948" y="3356992"/>
            <a:ext cx="6283171" cy="1962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17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7" grpId="0"/>
      <p:bldP spid="3" grpId="0" animBg="1"/>
      <p:bldP spid="3" grpId="1" animBg="1"/>
      <p:bldP spid="31" grpId="0"/>
      <p:bldP spid="31" grpId="1"/>
      <p:bldP spid="3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スライド番号プレースホルダー 1">
            <a:extLst>
              <a:ext uri="{FF2B5EF4-FFF2-40B4-BE49-F238E27FC236}">
                <a16:creationId xmlns:a16="http://schemas.microsoft.com/office/drawing/2014/main" id="{D4AFDF34-1127-4917-BB78-202A353005B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271024" y="6524628"/>
            <a:ext cx="477440" cy="288925"/>
          </a:xfrm>
        </p:spPr>
        <p:txBody>
          <a:bodyPr/>
          <a:lstStyle/>
          <a:p>
            <a:fld id="{814E8DFD-3C92-42AC-A846-3D6C3AFD6E64}" type="slidenum">
              <a:rPr lang="ja-JP" altLang="en-US" smtClean="0"/>
              <a:pPr/>
              <a:t>18</a:t>
            </a:fld>
            <a:endParaRPr lang="ja-JP" altLang="en-US" dirty="0"/>
          </a:p>
        </p:txBody>
      </p:sp>
      <p:grpSp>
        <p:nvGrpSpPr>
          <p:cNvPr id="16" name="グループ化 13"/>
          <p:cNvGrpSpPr>
            <a:grpSpLocks/>
          </p:cNvGrpSpPr>
          <p:nvPr/>
        </p:nvGrpSpPr>
        <p:grpSpPr bwMode="auto">
          <a:xfrm>
            <a:off x="107504" y="930275"/>
            <a:ext cx="8844408" cy="5451054"/>
            <a:chOff x="191344" y="928454"/>
            <a:chExt cx="11809312" cy="5164842"/>
          </a:xfrm>
        </p:grpSpPr>
        <p:sp>
          <p:nvSpPr>
            <p:cNvPr id="19" name="正方形/長方形 18"/>
            <p:cNvSpPr/>
            <p:nvPr/>
          </p:nvSpPr>
          <p:spPr>
            <a:xfrm>
              <a:off x="191344" y="928454"/>
              <a:ext cx="11809312" cy="5164842"/>
            </a:xfrm>
            <a:prstGeom prst="rect">
              <a:avLst/>
            </a:prstGeom>
            <a:noFill/>
            <a:ln w="28575">
              <a:solidFill>
                <a:srgbClr val="BBF3BC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grpSp>
          <p:nvGrpSpPr>
            <p:cNvPr id="22" name="グループ化 11"/>
            <p:cNvGrpSpPr>
              <a:grpSpLocks/>
            </p:cNvGrpSpPr>
            <p:nvPr/>
          </p:nvGrpSpPr>
          <p:grpSpPr bwMode="auto">
            <a:xfrm>
              <a:off x="191344" y="928454"/>
              <a:ext cx="1826796" cy="432944"/>
              <a:chOff x="191344" y="928454"/>
              <a:chExt cx="1826796" cy="432944"/>
            </a:xfrm>
          </p:grpSpPr>
          <p:sp>
            <p:nvSpPr>
              <p:cNvPr id="23" name="平行四辺形 22"/>
              <p:cNvSpPr/>
              <p:nvPr/>
            </p:nvSpPr>
            <p:spPr>
              <a:xfrm>
                <a:off x="672080" y="928454"/>
                <a:ext cx="1346060" cy="432944"/>
              </a:xfrm>
              <a:prstGeom prst="parallelogram">
                <a:avLst>
                  <a:gd name="adj" fmla="val 99212"/>
                </a:avLst>
              </a:prstGeom>
              <a:gradFill>
                <a:gsLst>
                  <a:gs pos="0">
                    <a:srgbClr val="8F77AD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0"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24" name="平行四辺形 23"/>
              <p:cNvSpPr/>
              <p:nvPr/>
            </p:nvSpPr>
            <p:spPr>
              <a:xfrm>
                <a:off x="191344" y="928454"/>
                <a:ext cx="1152670" cy="432944"/>
              </a:xfrm>
              <a:prstGeom prst="parallelogram">
                <a:avLst>
                  <a:gd name="adj" fmla="val 262"/>
                </a:avLst>
              </a:prstGeom>
              <a:gradFill>
                <a:gsLst>
                  <a:gs pos="0">
                    <a:srgbClr val="8F77AD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0"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</p:grpSp>
      <p:sp>
        <p:nvSpPr>
          <p:cNvPr id="25" name="テキスト ボックス 24"/>
          <p:cNvSpPr txBox="1"/>
          <p:nvPr/>
        </p:nvSpPr>
        <p:spPr>
          <a:xfrm>
            <a:off x="203059" y="908720"/>
            <a:ext cx="9845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solidFill>
                  <a:schemeClr val="bg1"/>
                </a:solidFill>
              </a:rPr>
              <a:t>参考</a:t>
            </a:r>
            <a:r>
              <a:rPr lang="en-US" altLang="ja-JP" sz="28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389492" y="936505"/>
            <a:ext cx="10086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b="1" dirty="0">
                <a:latin typeface="+mn-ea"/>
              </a:rPr>
              <a:t>代謝</a:t>
            </a:r>
            <a:endParaRPr lang="en-US" altLang="ja-JP" sz="3200" b="1" dirty="0">
              <a:latin typeface="+mn-ea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374A804-31E4-48FD-B782-26F2CD656A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4" y="2692695"/>
            <a:ext cx="910012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marL="447675" indent="-447675" eaLnBrk="1" hangingPunct="1"/>
            <a:r>
              <a:rPr lang="ja-JP" altLang="en-US" sz="3200" dirty="0"/>
              <a:t>アデノシンに３分子のリン酸がエステル結合したもの</a:t>
            </a:r>
            <a:endParaRPr lang="en-US" altLang="ja-JP" sz="3200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C5ABFBA3-FC0F-4922-84E9-8A2E7CE2F7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245" y="5229200"/>
            <a:ext cx="8201284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marL="447675" indent="-447675" eaLnBrk="1" hangingPunct="1"/>
            <a:r>
              <a:rPr lang="ja-JP" altLang="en-US" sz="3200" dirty="0">
                <a:solidFill>
                  <a:srgbClr val="7030A0"/>
                </a:solidFill>
                <a:latin typeface="+mn-ea"/>
                <a:ea typeface="+mn-ea"/>
              </a:rPr>
              <a:t>・</a:t>
            </a:r>
            <a:r>
              <a:rPr lang="ja-JP" altLang="en-US" sz="3200" dirty="0">
                <a:latin typeface="+mn-ea"/>
                <a:ea typeface="+mn-ea"/>
              </a:rPr>
              <a:t>　</a:t>
            </a:r>
            <a:r>
              <a:rPr lang="en-US" altLang="ja-JP" sz="3200" dirty="0">
                <a:latin typeface="+mn-ea"/>
                <a:ea typeface="+mn-ea"/>
              </a:rPr>
              <a:t>ATP</a:t>
            </a:r>
            <a:r>
              <a:rPr lang="ja-JP" altLang="en-US" sz="3200" dirty="0">
                <a:latin typeface="+mn-ea"/>
                <a:ea typeface="+mn-ea"/>
              </a:rPr>
              <a:t>のリン酸のエステル結合を</a:t>
            </a:r>
            <a:endParaRPr lang="en-US" altLang="ja-JP" sz="3200" dirty="0">
              <a:latin typeface="+mn-ea"/>
              <a:ea typeface="+mn-ea"/>
            </a:endParaRPr>
          </a:p>
          <a:p>
            <a:pPr marL="447675" indent="-447675" eaLnBrk="1" hangingPunct="1"/>
            <a:r>
              <a:rPr lang="ja-JP" altLang="en-US" sz="3200" dirty="0">
                <a:solidFill>
                  <a:srgbClr val="FF0000"/>
                </a:solidFill>
                <a:latin typeface="+mn-ea"/>
                <a:ea typeface="+mn-ea"/>
              </a:rPr>
              <a:t>　                    高エネルギーリン酸結合</a:t>
            </a:r>
            <a:r>
              <a:rPr lang="ja-JP" altLang="en-US" sz="3200" dirty="0">
                <a:latin typeface="+mn-ea"/>
                <a:ea typeface="+mn-ea"/>
              </a:rPr>
              <a:t>という</a:t>
            </a:r>
            <a:endParaRPr lang="en-US" altLang="ja-JP" sz="3200" dirty="0">
              <a:latin typeface="+mn-ea"/>
              <a:ea typeface="+mn-ea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BBE8EE2-B59E-4DA4-94C5-BE0A4BD7135B}"/>
              </a:ext>
            </a:extLst>
          </p:cNvPr>
          <p:cNvSpPr txBox="1"/>
          <p:nvPr/>
        </p:nvSpPr>
        <p:spPr>
          <a:xfrm>
            <a:off x="371245" y="2060848"/>
            <a:ext cx="51730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>
                <a:solidFill>
                  <a:srgbClr val="7030A0"/>
                </a:solidFill>
              </a:rPr>
              <a:t>・</a:t>
            </a:r>
            <a:r>
              <a:rPr kumimoji="1" lang="ja-JP" altLang="en-US" sz="3200" dirty="0">
                <a:solidFill>
                  <a:srgbClr val="FF0000"/>
                </a:solidFill>
              </a:rPr>
              <a:t>　アデノシン三リン酸（</a:t>
            </a:r>
            <a:r>
              <a:rPr kumimoji="1" lang="en-US" altLang="ja-JP" sz="3600" dirty="0">
                <a:solidFill>
                  <a:srgbClr val="FF0000"/>
                </a:solidFill>
                <a:latin typeface="+mn-ea"/>
                <a:ea typeface="+mn-ea"/>
              </a:rPr>
              <a:t>ATP</a:t>
            </a:r>
            <a:r>
              <a:rPr kumimoji="1" lang="ja-JP" altLang="en-US" sz="3200" dirty="0">
                <a:solidFill>
                  <a:srgbClr val="FF0000"/>
                </a:solidFill>
              </a:rPr>
              <a:t>）</a:t>
            </a:r>
            <a:endParaRPr kumimoji="1" lang="en-US" altLang="ja-JP" sz="3200" dirty="0">
              <a:solidFill>
                <a:srgbClr val="FF0000"/>
              </a:solidFill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229955D6-002F-4971-B157-06A237459D16}"/>
              </a:ext>
            </a:extLst>
          </p:cNvPr>
          <p:cNvSpPr/>
          <p:nvPr/>
        </p:nvSpPr>
        <p:spPr bwMode="auto">
          <a:xfrm>
            <a:off x="90488" y="836712"/>
            <a:ext cx="8963024" cy="5831932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pSp>
        <p:nvGrpSpPr>
          <p:cNvPr id="33" name="グループ化 7">
            <a:extLst>
              <a:ext uri="{FF2B5EF4-FFF2-40B4-BE49-F238E27FC236}">
                <a16:creationId xmlns:a16="http://schemas.microsoft.com/office/drawing/2014/main" id="{A45839B2-59CE-45E9-B9A0-77FE78E941ED}"/>
              </a:ext>
            </a:extLst>
          </p:cNvPr>
          <p:cNvGrpSpPr>
            <a:grpSpLocks/>
          </p:cNvGrpSpPr>
          <p:nvPr/>
        </p:nvGrpSpPr>
        <p:grpSpPr bwMode="auto">
          <a:xfrm>
            <a:off x="8166100" y="692696"/>
            <a:ext cx="1014412" cy="506413"/>
            <a:chOff x="2579488" y="5363153"/>
            <a:chExt cx="1013693" cy="461665"/>
          </a:xfrm>
        </p:grpSpPr>
        <p:grpSp>
          <p:nvGrpSpPr>
            <p:cNvPr id="34" name="グループ化 6">
              <a:extLst>
                <a:ext uri="{FF2B5EF4-FFF2-40B4-BE49-F238E27FC236}">
                  <a16:creationId xmlns:a16="http://schemas.microsoft.com/office/drawing/2014/main" id="{A720B662-577C-421A-9D48-8FE8D53309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06890" y="5367772"/>
              <a:ext cx="758888" cy="457046"/>
              <a:chOff x="2744824" y="5367772"/>
              <a:chExt cx="758888" cy="457046"/>
            </a:xfrm>
          </p:grpSpPr>
          <p:sp>
            <p:nvSpPr>
              <p:cNvPr id="36" name="円/楕円 24">
                <a:extLst>
                  <a:ext uri="{FF2B5EF4-FFF2-40B4-BE49-F238E27FC236}">
                    <a16:creationId xmlns:a16="http://schemas.microsoft.com/office/drawing/2014/main" id="{DA1BCB8A-D57E-45C5-A5AB-FDFF73E33714}"/>
                  </a:ext>
                </a:extLst>
              </p:cNvPr>
              <p:cNvSpPr/>
              <p:nvPr/>
            </p:nvSpPr>
            <p:spPr>
              <a:xfrm>
                <a:off x="3047330" y="5367495"/>
                <a:ext cx="456876" cy="457323"/>
              </a:xfrm>
              <a:prstGeom prst="ellipse">
                <a:avLst/>
              </a:prstGeom>
              <a:gradFill>
                <a:gsLst>
                  <a:gs pos="0">
                    <a:srgbClr val="009900"/>
                  </a:gs>
                  <a:gs pos="100000">
                    <a:srgbClr val="359B50"/>
                  </a:gs>
                </a:gsLst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7" name="円/楕円 25">
                <a:extLst>
                  <a:ext uri="{FF2B5EF4-FFF2-40B4-BE49-F238E27FC236}">
                    <a16:creationId xmlns:a16="http://schemas.microsoft.com/office/drawing/2014/main" id="{DCD06B9C-C940-4BFD-A609-127AEFD0E1F7}"/>
                  </a:ext>
                </a:extLst>
              </p:cNvPr>
              <p:cNvSpPr/>
              <p:nvPr/>
            </p:nvSpPr>
            <p:spPr>
              <a:xfrm>
                <a:off x="2693568" y="5367495"/>
                <a:ext cx="507640" cy="457323"/>
              </a:xfrm>
              <a:prstGeom prst="ellipse">
                <a:avLst/>
              </a:prstGeom>
              <a:gradFill>
                <a:gsLst>
                  <a:gs pos="0">
                    <a:srgbClr val="009900"/>
                  </a:gs>
                  <a:gs pos="100000">
                    <a:srgbClr val="359B50"/>
                  </a:gs>
                </a:gsLst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sp>
          <p:nvSpPr>
            <p:cNvPr id="35" name="テキスト ボックス 3">
              <a:extLst>
                <a:ext uri="{FF2B5EF4-FFF2-40B4-BE49-F238E27FC236}">
                  <a16:creationId xmlns:a16="http://schemas.microsoft.com/office/drawing/2014/main" id="{49685807-F180-4B4D-B06B-353A454C93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79488" y="5363153"/>
              <a:ext cx="101369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ja-JP" altLang="en-US" sz="2400" b="1" dirty="0">
                  <a:solidFill>
                    <a:schemeClr val="bg1"/>
                  </a:solidFill>
                  <a:latin typeface="HG丸ｺﾞｼｯｸM-PRO" pitchFamily="50" charset="-128"/>
                  <a:ea typeface="HG丸ｺﾞｼｯｸM-PRO" pitchFamily="50" charset="-128"/>
                </a:rPr>
                <a:t>発展</a:t>
              </a:r>
              <a:endParaRPr lang="ja-JP" altLang="en-US" sz="2400" b="1" baseline="-25000" dirty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</p:grp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480D7A2C-C1A3-4C7E-9410-DC7B7FCC58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0414" y="1556792"/>
            <a:ext cx="451598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marL="447675" indent="-447675" eaLnBrk="1" hangingPunct="1"/>
            <a:r>
              <a:rPr lang="ja-JP" altLang="en-US" sz="3200" dirty="0">
                <a:solidFill>
                  <a:srgbClr val="BD92DE"/>
                </a:solidFill>
              </a:rPr>
              <a:t>●</a:t>
            </a:r>
            <a:r>
              <a:rPr lang="ja-JP" altLang="en-US" sz="3200" dirty="0"/>
              <a:t>代謝に用いられる物質</a:t>
            </a:r>
            <a:endParaRPr lang="en-US" altLang="ja-JP" sz="3200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2CD5AD12-58C3-4367-BCAA-FCC155A9E53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73948" y="3356992"/>
            <a:ext cx="6283171" cy="1962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773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0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E390E8DD-61CF-4349-9E04-058A6BF8BC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5" y="3284985"/>
            <a:ext cx="6152364" cy="2160240"/>
          </a:xfrm>
          <a:prstGeom prst="rect">
            <a:avLst/>
          </a:prstGeom>
        </p:spPr>
      </p:pic>
      <p:sp>
        <p:nvSpPr>
          <p:cNvPr id="21" name="スライド番号プレースホルダー 1">
            <a:extLst>
              <a:ext uri="{FF2B5EF4-FFF2-40B4-BE49-F238E27FC236}">
                <a16:creationId xmlns:a16="http://schemas.microsoft.com/office/drawing/2014/main" id="{8B0F125C-E51B-4C6C-845B-52A22D011DF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271024" y="6524628"/>
            <a:ext cx="477440" cy="288925"/>
          </a:xfrm>
        </p:spPr>
        <p:txBody>
          <a:bodyPr/>
          <a:lstStyle/>
          <a:p>
            <a:fld id="{814E8DFD-3C92-42AC-A846-3D6C3AFD6E64}" type="slidenum">
              <a:rPr lang="ja-JP" altLang="en-US" smtClean="0"/>
              <a:pPr/>
              <a:t>19</a:t>
            </a:fld>
            <a:endParaRPr lang="ja-JP" altLang="en-US" dirty="0"/>
          </a:p>
        </p:txBody>
      </p:sp>
      <p:grpSp>
        <p:nvGrpSpPr>
          <p:cNvPr id="16" name="グループ化 13"/>
          <p:cNvGrpSpPr>
            <a:grpSpLocks/>
          </p:cNvGrpSpPr>
          <p:nvPr/>
        </p:nvGrpSpPr>
        <p:grpSpPr bwMode="auto">
          <a:xfrm>
            <a:off x="107504" y="930275"/>
            <a:ext cx="8844408" cy="5451054"/>
            <a:chOff x="191344" y="928454"/>
            <a:chExt cx="11809312" cy="5164842"/>
          </a:xfrm>
        </p:grpSpPr>
        <p:sp>
          <p:nvSpPr>
            <p:cNvPr id="19" name="正方形/長方形 18"/>
            <p:cNvSpPr/>
            <p:nvPr/>
          </p:nvSpPr>
          <p:spPr>
            <a:xfrm>
              <a:off x="191344" y="928454"/>
              <a:ext cx="11809312" cy="5164842"/>
            </a:xfrm>
            <a:prstGeom prst="rect">
              <a:avLst/>
            </a:prstGeom>
            <a:noFill/>
            <a:ln w="28575">
              <a:solidFill>
                <a:srgbClr val="BBF3BC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grpSp>
          <p:nvGrpSpPr>
            <p:cNvPr id="22" name="グループ化 11"/>
            <p:cNvGrpSpPr>
              <a:grpSpLocks/>
            </p:cNvGrpSpPr>
            <p:nvPr/>
          </p:nvGrpSpPr>
          <p:grpSpPr bwMode="auto">
            <a:xfrm>
              <a:off x="191344" y="928454"/>
              <a:ext cx="1826796" cy="432944"/>
              <a:chOff x="191344" y="928454"/>
              <a:chExt cx="1826796" cy="432944"/>
            </a:xfrm>
          </p:grpSpPr>
          <p:sp>
            <p:nvSpPr>
              <p:cNvPr id="23" name="平行四辺形 22"/>
              <p:cNvSpPr/>
              <p:nvPr/>
            </p:nvSpPr>
            <p:spPr>
              <a:xfrm>
                <a:off x="672080" y="928454"/>
                <a:ext cx="1346060" cy="432944"/>
              </a:xfrm>
              <a:prstGeom prst="parallelogram">
                <a:avLst>
                  <a:gd name="adj" fmla="val 99212"/>
                </a:avLst>
              </a:prstGeom>
              <a:gradFill>
                <a:gsLst>
                  <a:gs pos="0">
                    <a:srgbClr val="8F77AD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0"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24" name="平行四辺形 23"/>
              <p:cNvSpPr/>
              <p:nvPr/>
            </p:nvSpPr>
            <p:spPr>
              <a:xfrm>
                <a:off x="191344" y="928454"/>
                <a:ext cx="1152670" cy="432944"/>
              </a:xfrm>
              <a:prstGeom prst="parallelogram">
                <a:avLst>
                  <a:gd name="adj" fmla="val 262"/>
                </a:avLst>
              </a:prstGeom>
              <a:gradFill>
                <a:gsLst>
                  <a:gs pos="0">
                    <a:srgbClr val="8F77AD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0"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</p:grpSp>
      <p:sp>
        <p:nvSpPr>
          <p:cNvPr id="25" name="テキスト ボックス 24"/>
          <p:cNvSpPr txBox="1"/>
          <p:nvPr/>
        </p:nvSpPr>
        <p:spPr>
          <a:xfrm>
            <a:off x="203059" y="908720"/>
            <a:ext cx="9845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solidFill>
                  <a:schemeClr val="bg1"/>
                </a:solidFill>
              </a:rPr>
              <a:t>参考</a:t>
            </a:r>
            <a:r>
              <a:rPr lang="en-US" altLang="ja-JP" sz="28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389492" y="936505"/>
            <a:ext cx="10086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b="1" dirty="0">
                <a:latin typeface="+mn-ea"/>
              </a:rPr>
              <a:t>代謝</a:t>
            </a:r>
            <a:endParaRPr lang="en-US" altLang="ja-JP" sz="3200" b="1" dirty="0">
              <a:latin typeface="+mn-ea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374A804-31E4-48FD-B782-26F2CD656A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4" y="2692695"/>
            <a:ext cx="910012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marL="447675" indent="-447675" eaLnBrk="1" hangingPunct="1"/>
            <a:r>
              <a:rPr lang="ja-JP" altLang="en-US" sz="3200" dirty="0"/>
              <a:t>アデノシンに３分子のリン酸がエステル結合したもの</a:t>
            </a:r>
            <a:endParaRPr lang="en-US" altLang="ja-JP" sz="3200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C5ABFBA3-FC0F-4922-84E9-8A2E7CE2F7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245" y="5238531"/>
            <a:ext cx="8444941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marL="447675" indent="-447675" eaLnBrk="1" hangingPunct="1"/>
            <a:r>
              <a:rPr lang="ja-JP" altLang="en-US" sz="3200" dirty="0">
                <a:solidFill>
                  <a:srgbClr val="7030A0"/>
                </a:solidFill>
                <a:latin typeface="+mn-ea"/>
                <a:ea typeface="+mn-ea"/>
              </a:rPr>
              <a:t>・</a:t>
            </a:r>
            <a:r>
              <a:rPr lang="ja-JP" altLang="en-US" sz="3200" dirty="0">
                <a:latin typeface="+mn-ea"/>
                <a:ea typeface="+mn-ea"/>
              </a:rPr>
              <a:t>　加水分解すると</a:t>
            </a:r>
            <a:r>
              <a:rPr lang="ja-JP" altLang="en-US" sz="3200" dirty="0">
                <a:solidFill>
                  <a:srgbClr val="FF0000"/>
                </a:solidFill>
                <a:latin typeface="+mn-ea"/>
                <a:ea typeface="+mn-ea"/>
              </a:rPr>
              <a:t>エネルギーを放出</a:t>
            </a:r>
            <a:r>
              <a:rPr lang="ja-JP" altLang="en-US" sz="3200" dirty="0">
                <a:latin typeface="+mn-ea"/>
                <a:ea typeface="+mn-ea"/>
              </a:rPr>
              <a:t>し，</a:t>
            </a:r>
            <a:endParaRPr lang="en-US" altLang="ja-JP" sz="3200" dirty="0">
              <a:latin typeface="+mn-ea"/>
              <a:ea typeface="+mn-ea"/>
            </a:endParaRPr>
          </a:p>
          <a:p>
            <a:pPr marL="447675" indent="-447675" eaLnBrk="1" hangingPunct="1"/>
            <a:r>
              <a:rPr lang="en-US" altLang="ja-JP" sz="3200" dirty="0">
                <a:solidFill>
                  <a:srgbClr val="FF0000"/>
                </a:solidFill>
                <a:latin typeface="+mn-ea"/>
                <a:ea typeface="+mn-ea"/>
              </a:rPr>
              <a:t>  </a:t>
            </a:r>
            <a:r>
              <a:rPr lang="ja-JP" altLang="en-US" sz="3200" dirty="0">
                <a:solidFill>
                  <a:srgbClr val="FF0000"/>
                </a:solidFill>
                <a:latin typeface="+mn-ea"/>
                <a:ea typeface="+mn-ea"/>
              </a:rPr>
              <a:t>　　　　　　　　　アデノシン二リン酸</a:t>
            </a:r>
            <a:r>
              <a:rPr lang="ja-JP" altLang="en-US" sz="3200" dirty="0">
                <a:latin typeface="+mn-ea"/>
                <a:ea typeface="+mn-ea"/>
              </a:rPr>
              <a:t>（</a:t>
            </a:r>
            <a:r>
              <a:rPr lang="en-US" altLang="ja-JP" sz="3200" dirty="0">
                <a:solidFill>
                  <a:srgbClr val="FF0000"/>
                </a:solidFill>
                <a:latin typeface="+mn-ea"/>
                <a:ea typeface="+mn-ea"/>
              </a:rPr>
              <a:t>ADP</a:t>
            </a:r>
            <a:r>
              <a:rPr lang="ja-JP" altLang="en-US" sz="3200" dirty="0">
                <a:latin typeface="+mn-ea"/>
                <a:ea typeface="+mn-ea"/>
              </a:rPr>
              <a:t>）になる</a:t>
            </a:r>
            <a:endParaRPr lang="en-US" altLang="ja-JP" sz="3200" dirty="0">
              <a:latin typeface="+mn-ea"/>
              <a:ea typeface="+mn-ea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BBE8EE2-B59E-4DA4-94C5-BE0A4BD7135B}"/>
              </a:ext>
            </a:extLst>
          </p:cNvPr>
          <p:cNvSpPr txBox="1"/>
          <p:nvPr/>
        </p:nvSpPr>
        <p:spPr>
          <a:xfrm>
            <a:off x="371245" y="2060848"/>
            <a:ext cx="51730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>
                <a:solidFill>
                  <a:srgbClr val="7030A0"/>
                </a:solidFill>
              </a:rPr>
              <a:t>・</a:t>
            </a:r>
            <a:r>
              <a:rPr kumimoji="1" lang="ja-JP" altLang="en-US" sz="3200" dirty="0">
                <a:solidFill>
                  <a:srgbClr val="FF0000"/>
                </a:solidFill>
              </a:rPr>
              <a:t>　アデノシン三リン酸（</a:t>
            </a:r>
            <a:r>
              <a:rPr kumimoji="1" lang="en-US" altLang="ja-JP" sz="3600" dirty="0">
                <a:solidFill>
                  <a:srgbClr val="FF0000"/>
                </a:solidFill>
                <a:latin typeface="+mn-ea"/>
                <a:ea typeface="+mn-ea"/>
              </a:rPr>
              <a:t>ATP</a:t>
            </a:r>
            <a:r>
              <a:rPr kumimoji="1" lang="ja-JP" altLang="en-US" sz="3200" dirty="0">
                <a:solidFill>
                  <a:srgbClr val="FF0000"/>
                </a:solidFill>
              </a:rPr>
              <a:t>）</a:t>
            </a:r>
            <a:endParaRPr kumimoji="1" lang="en-US" altLang="ja-JP" sz="3200" dirty="0">
              <a:solidFill>
                <a:srgbClr val="FF0000"/>
              </a:solidFill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229955D6-002F-4971-B157-06A237459D16}"/>
              </a:ext>
            </a:extLst>
          </p:cNvPr>
          <p:cNvSpPr/>
          <p:nvPr/>
        </p:nvSpPr>
        <p:spPr bwMode="auto">
          <a:xfrm>
            <a:off x="90488" y="836712"/>
            <a:ext cx="8963024" cy="5831932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pSp>
        <p:nvGrpSpPr>
          <p:cNvPr id="33" name="グループ化 7">
            <a:extLst>
              <a:ext uri="{FF2B5EF4-FFF2-40B4-BE49-F238E27FC236}">
                <a16:creationId xmlns:a16="http://schemas.microsoft.com/office/drawing/2014/main" id="{A45839B2-59CE-45E9-B9A0-77FE78E941ED}"/>
              </a:ext>
            </a:extLst>
          </p:cNvPr>
          <p:cNvGrpSpPr>
            <a:grpSpLocks/>
          </p:cNvGrpSpPr>
          <p:nvPr/>
        </p:nvGrpSpPr>
        <p:grpSpPr bwMode="auto">
          <a:xfrm>
            <a:off x="8166100" y="692696"/>
            <a:ext cx="1014412" cy="506413"/>
            <a:chOff x="2579488" y="5363153"/>
            <a:chExt cx="1013693" cy="461665"/>
          </a:xfrm>
        </p:grpSpPr>
        <p:grpSp>
          <p:nvGrpSpPr>
            <p:cNvPr id="34" name="グループ化 6">
              <a:extLst>
                <a:ext uri="{FF2B5EF4-FFF2-40B4-BE49-F238E27FC236}">
                  <a16:creationId xmlns:a16="http://schemas.microsoft.com/office/drawing/2014/main" id="{A720B662-577C-421A-9D48-8FE8D53309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06890" y="5367772"/>
              <a:ext cx="758888" cy="457046"/>
              <a:chOff x="2744824" y="5367772"/>
              <a:chExt cx="758888" cy="457046"/>
            </a:xfrm>
          </p:grpSpPr>
          <p:sp>
            <p:nvSpPr>
              <p:cNvPr id="36" name="円/楕円 24">
                <a:extLst>
                  <a:ext uri="{FF2B5EF4-FFF2-40B4-BE49-F238E27FC236}">
                    <a16:creationId xmlns:a16="http://schemas.microsoft.com/office/drawing/2014/main" id="{DA1BCB8A-D57E-45C5-A5AB-FDFF73E33714}"/>
                  </a:ext>
                </a:extLst>
              </p:cNvPr>
              <p:cNvSpPr/>
              <p:nvPr/>
            </p:nvSpPr>
            <p:spPr>
              <a:xfrm>
                <a:off x="3047330" y="5367495"/>
                <a:ext cx="456876" cy="457323"/>
              </a:xfrm>
              <a:prstGeom prst="ellipse">
                <a:avLst/>
              </a:prstGeom>
              <a:gradFill>
                <a:gsLst>
                  <a:gs pos="0">
                    <a:srgbClr val="009900"/>
                  </a:gs>
                  <a:gs pos="100000">
                    <a:srgbClr val="359B50"/>
                  </a:gs>
                </a:gsLst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7" name="円/楕円 25">
                <a:extLst>
                  <a:ext uri="{FF2B5EF4-FFF2-40B4-BE49-F238E27FC236}">
                    <a16:creationId xmlns:a16="http://schemas.microsoft.com/office/drawing/2014/main" id="{DCD06B9C-C940-4BFD-A609-127AEFD0E1F7}"/>
                  </a:ext>
                </a:extLst>
              </p:cNvPr>
              <p:cNvSpPr/>
              <p:nvPr/>
            </p:nvSpPr>
            <p:spPr>
              <a:xfrm>
                <a:off x="2693568" y="5367495"/>
                <a:ext cx="507640" cy="457323"/>
              </a:xfrm>
              <a:prstGeom prst="ellipse">
                <a:avLst/>
              </a:prstGeom>
              <a:gradFill>
                <a:gsLst>
                  <a:gs pos="0">
                    <a:srgbClr val="009900"/>
                  </a:gs>
                  <a:gs pos="100000">
                    <a:srgbClr val="359B50"/>
                  </a:gs>
                </a:gsLst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sp>
          <p:nvSpPr>
            <p:cNvPr id="35" name="テキスト ボックス 3">
              <a:extLst>
                <a:ext uri="{FF2B5EF4-FFF2-40B4-BE49-F238E27FC236}">
                  <a16:creationId xmlns:a16="http://schemas.microsoft.com/office/drawing/2014/main" id="{49685807-F180-4B4D-B06B-353A454C93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79488" y="5363153"/>
              <a:ext cx="101369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ja-JP" altLang="en-US" sz="2400" b="1" dirty="0">
                  <a:solidFill>
                    <a:schemeClr val="bg1"/>
                  </a:solidFill>
                  <a:latin typeface="HG丸ｺﾞｼｯｸM-PRO" pitchFamily="50" charset="-128"/>
                  <a:ea typeface="HG丸ｺﾞｼｯｸM-PRO" pitchFamily="50" charset="-128"/>
                </a:rPr>
                <a:t>発展</a:t>
              </a:r>
              <a:endParaRPr lang="ja-JP" altLang="en-US" sz="2400" b="1" baseline="-25000" dirty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</p:grp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480D7A2C-C1A3-4C7E-9410-DC7B7FCC58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0414" y="1556792"/>
            <a:ext cx="451598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marL="447675" indent="-447675" eaLnBrk="1" hangingPunct="1"/>
            <a:r>
              <a:rPr lang="ja-JP" altLang="en-US" sz="3200" dirty="0">
                <a:solidFill>
                  <a:srgbClr val="BD92DE"/>
                </a:solidFill>
              </a:rPr>
              <a:t>●</a:t>
            </a:r>
            <a:r>
              <a:rPr lang="ja-JP" altLang="en-US" sz="3200" dirty="0"/>
              <a:t>代謝に用いられる物質</a:t>
            </a:r>
            <a:endParaRPr lang="en-US" altLang="ja-JP" sz="3200" dirty="0"/>
          </a:p>
        </p:txBody>
      </p:sp>
    </p:spTree>
    <p:extLst>
      <p:ext uri="{BB962C8B-B14F-4D97-AF65-F5344CB8AC3E}">
        <p14:creationId xmlns:p14="http://schemas.microsoft.com/office/powerpoint/2010/main" val="426073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テキスト ボックス 4"/>
          <p:cNvSpPr txBox="1">
            <a:spLocks noChangeArrowheads="1"/>
          </p:cNvSpPr>
          <p:nvPr/>
        </p:nvSpPr>
        <p:spPr bwMode="auto">
          <a:xfrm>
            <a:off x="180081" y="908052"/>
            <a:ext cx="467995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ここで学習する内容</a:t>
            </a:r>
          </a:p>
        </p:txBody>
      </p:sp>
      <p:sp>
        <p:nvSpPr>
          <p:cNvPr id="3" name="テキスト ボックス 2"/>
          <p:cNvSpPr txBox="1">
            <a:spLocks noChangeArrowheads="1"/>
          </p:cNvSpPr>
          <p:nvPr/>
        </p:nvSpPr>
        <p:spPr bwMode="auto">
          <a:xfrm>
            <a:off x="179512" y="1700214"/>
            <a:ext cx="87129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/>
              <a:t>○　核酸はどのような構造・役割をしているのか？</a:t>
            </a:r>
            <a:endParaRPr lang="en-US" altLang="ja-JP" sz="3600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2</a:t>
            </a:fld>
            <a:endParaRPr lang="ja-JP" alt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20</a:t>
            </a:fld>
            <a:endParaRPr lang="ja-JP" altLang="en-US" dirty="0"/>
          </a:p>
        </p:txBody>
      </p:sp>
      <p:sp>
        <p:nvSpPr>
          <p:cNvPr id="3" name="テキスト ボックス 4"/>
          <p:cNvSpPr txBox="1">
            <a:spLocks noChangeArrowheads="1"/>
          </p:cNvSpPr>
          <p:nvPr/>
        </p:nvSpPr>
        <p:spPr bwMode="auto">
          <a:xfrm>
            <a:off x="107504" y="866545"/>
            <a:ext cx="46799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まとめ</a:t>
            </a:r>
          </a:p>
        </p:txBody>
      </p:sp>
      <p:sp>
        <p:nvSpPr>
          <p:cNvPr id="4" name="テキスト ボックス 3"/>
          <p:cNvSpPr txBox="1">
            <a:spLocks noChangeArrowheads="1"/>
          </p:cNvSpPr>
          <p:nvPr/>
        </p:nvSpPr>
        <p:spPr bwMode="auto">
          <a:xfrm>
            <a:off x="11392" y="2723436"/>
            <a:ext cx="892899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marL="542925" indent="-542925" eaLnBrk="1" hangingPunct="1"/>
            <a:r>
              <a:rPr lang="ja-JP" altLang="en-US" sz="3200" dirty="0"/>
              <a:t>○　細胞の核に存在し，生物の遺伝情報を次の世代に伝える役割をする有機化合物を</a:t>
            </a:r>
            <a:r>
              <a:rPr lang="ja-JP" altLang="en-US" sz="3200" dirty="0">
                <a:solidFill>
                  <a:srgbClr val="FF0000"/>
                </a:solidFill>
              </a:rPr>
              <a:t>核酸</a:t>
            </a:r>
            <a:r>
              <a:rPr lang="ja-JP" altLang="en-US" sz="3200" dirty="0"/>
              <a:t>という。</a:t>
            </a:r>
            <a:endParaRPr lang="en-US" altLang="ja-JP" sz="32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48B4A2B-3028-4AC8-96F7-3F37892017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560" y="1478739"/>
            <a:ext cx="9145016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marL="542925" indent="-542925" eaLnBrk="1" hangingPunct="1"/>
            <a:r>
              <a:rPr lang="ja-JP" altLang="en-US" sz="3200" dirty="0"/>
              <a:t>○　核酸には，</a:t>
            </a:r>
            <a:r>
              <a:rPr lang="ja-JP" altLang="en-US" sz="3200" dirty="0">
                <a:solidFill>
                  <a:srgbClr val="FF0000"/>
                </a:solidFill>
              </a:rPr>
              <a:t>デオキシリボ核酸</a:t>
            </a:r>
            <a:r>
              <a:rPr lang="ja-JP" altLang="en-US" sz="3200" dirty="0"/>
              <a:t>（</a:t>
            </a:r>
            <a:r>
              <a:rPr lang="en-US" altLang="ja-JP" sz="3200" dirty="0">
                <a:solidFill>
                  <a:srgbClr val="FF0000"/>
                </a:solidFill>
              </a:rPr>
              <a:t>DNA</a:t>
            </a:r>
            <a:r>
              <a:rPr lang="ja-JP" altLang="en-US" sz="3200" dirty="0"/>
              <a:t>）と，</a:t>
            </a:r>
            <a:r>
              <a:rPr lang="ja-JP" altLang="en-US" sz="3200" dirty="0">
                <a:solidFill>
                  <a:srgbClr val="FF0000"/>
                </a:solidFill>
              </a:rPr>
              <a:t>リボ核酸</a:t>
            </a:r>
            <a:r>
              <a:rPr lang="ja-JP" altLang="en-US" sz="3200" dirty="0"/>
              <a:t>（</a:t>
            </a:r>
            <a:r>
              <a:rPr lang="en-US" altLang="ja-JP" sz="3200" dirty="0">
                <a:solidFill>
                  <a:srgbClr val="FF0000"/>
                </a:solidFill>
              </a:rPr>
              <a:t>RNA</a:t>
            </a:r>
            <a:r>
              <a:rPr lang="ja-JP" altLang="en-US" sz="3200" dirty="0"/>
              <a:t>）がある。</a:t>
            </a:r>
            <a:endParaRPr lang="en-US" altLang="ja-JP" sz="32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12A9A3D-21DD-444D-AB8A-0CD010F530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016" y="4302044"/>
            <a:ext cx="9145016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marL="542925" indent="-542925" eaLnBrk="1" hangingPunct="1"/>
            <a:r>
              <a:rPr lang="ja-JP" altLang="en-US" sz="3200" dirty="0"/>
              <a:t>○　核酸は，</a:t>
            </a:r>
            <a:r>
              <a:rPr lang="ja-JP" altLang="en-US" sz="3200" dirty="0">
                <a:solidFill>
                  <a:srgbClr val="FF0000"/>
                </a:solidFill>
              </a:rPr>
              <a:t>ペントース</a:t>
            </a:r>
            <a:r>
              <a:rPr lang="ja-JP" altLang="en-US" sz="3200" dirty="0"/>
              <a:t>（五炭糖）に特有の構造をもつ</a:t>
            </a:r>
            <a:r>
              <a:rPr lang="ja-JP" altLang="en-US" sz="3200" dirty="0">
                <a:solidFill>
                  <a:srgbClr val="FF0000"/>
                </a:solidFill>
              </a:rPr>
              <a:t>塩基</a:t>
            </a:r>
            <a:r>
              <a:rPr lang="ja-JP" altLang="en-US" sz="3200" dirty="0"/>
              <a:t>が共有結合した</a:t>
            </a:r>
            <a:r>
              <a:rPr lang="ja-JP" altLang="en-US" sz="3200" dirty="0">
                <a:solidFill>
                  <a:srgbClr val="FF0000"/>
                </a:solidFill>
              </a:rPr>
              <a:t>ヌクレオシド</a:t>
            </a:r>
            <a:r>
              <a:rPr lang="ja-JP" altLang="en-US" sz="3200" dirty="0"/>
              <a:t>と</a:t>
            </a:r>
            <a:r>
              <a:rPr lang="ja-JP" altLang="en-US" sz="3200" dirty="0">
                <a:solidFill>
                  <a:srgbClr val="FF0000"/>
                </a:solidFill>
              </a:rPr>
              <a:t>リン酸</a:t>
            </a:r>
            <a:r>
              <a:rPr lang="ja-JP" altLang="en-US" sz="3200" dirty="0"/>
              <a:t>とのエステルである</a:t>
            </a:r>
            <a:r>
              <a:rPr lang="ja-JP" altLang="en-US" sz="3200" dirty="0">
                <a:solidFill>
                  <a:srgbClr val="FF0000"/>
                </a:solidFill>
              </a:rPr>
              <a:t>ヌクレオチド</a:t>
            </a:r>
            <a:r>
              <a:rPr lang="ja-JP" altLang="en-US" sz="3200" dirty="0"/>
              <a:t>が，多数縮合した</a:t>
            </a:r>
            <a:r>
              <a:rPr lang="ja-JP" altLang="en-US" sz="3200" dirty="0">
                <a:solidFill>
                  <a:srgbClr val="FF0000"/>
                </a:solidFill>
              </a:rPr>
              <a:t>ポリヌクレオチド</a:t>
            </a:r>
            <a:r>
              <a:rPr lang="ja-JP" altLang="en-US" sz="3200" dirty="0"/>
              <a:t>の構造をもつ。</a:t>
            </a:r>
            <a:endParaRPr lang="en-US" altLang="ja-JP" sz="3200" dirty="0"/>
          </a:p>
        </p:txBody>
      </p:sp>
    </p:spTree>
    <p:extLst>
      <p:ext uri="{BB962C8B-B14F-4D97-AF65-F5344CB8AC3E}">
        <p14:creationId xmlns:p14="http://schemas.microsoft.com/office/powerpoint/2010/main" val="1757455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21</a:t>
            </a:fld>
            <a:endParaRPr lang="ja-JP" altLang="en-US" dirty="0"/>
          </a:p>
        </p:txBody>
      </p:sp>
      <p:sp>
        <p:nvSpPr>
          <p:cNvPr id="3" name="テキスト ボックス 4"/>
          <p:cNvSpPr txBox="1">
            <a:spLocks noChangeArrowheads="1"/>
          </p:cNvSpPr>
          <p:nvPr/>
        </p:nvSpPr>
        <p:spPr bwMode="auto">
          <a:xfrm>
            <a:off x="107504" y="866545"/>
            <a:ext cx="46799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まとめ</a:t>
            </a:r>
          </a:p>
        </p:txBody>
      </p:sp>
      <p:sp>
        <p:nvSpPr>
          <p:cNvPr id="4" name="テキスト ボックス 3"/>
          <p:cNvSpPr txBox="1">
            <a:spLocks noChangeArrowheads="1"/>
          </p:cNvSpPr>
          <p:nvPr/>
        </p:nvSpPr>
        <p:spPr bwMode="auto">
          <a:xfrm>
            <a:off x="35496" y="1700808"/>
            <a:ext cx="892899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marL="542925" indent="-542925" eaLnBrk="1" hangingPunct="1"/>
            <a:r>
              <a:rPr lang="ja-JP" altLang="en-US" sz="3200" dirty="0"/>
              <a:t>○　ポリヌクレオチドの対になる塩基は決まっていて，</a:t>
            </a:r>
            <a:r>
              <a:rPr lang="ja-JP" altLang="en-US" sz="3200" dirty="0">
                <a:solidFill>
                  <a:srgbClr val="FF0000"/>
                </a:solidFill>
              </a:rPr>
              <a:t>アデニン</a:t>
            </a:r>
            <a:r>
              <a:rPr lang="ja-JP" altLang="en-US" sz="3200" dirty="0"/>
              <a:t>と</a:t>
            </a:r>
            <a:r>
              <a:rPr lang="ja-JP" altLang="en-US" sz="3200" dirty="0">
                <a:solidFill>
                  <a:srgbClr val="FF0000"/>
                </a:solidFill>
              </a:rPr>
              <a:t>チミン</a:t>
            </a:r>
            <a:r>
              <a:rPr lang="ja-JP" altLang="en-US" sz="3200" dirty="0"/>
              <a:t>（</a:t>
            </a:r>
            <a:r>
              <a:rPr lang="en-US" altLang="ja-JP" sz="3200" dirty="0"/>
              <a:t>RNA</a:t>
            </a:r>
            <a:r>
              <a:rPr lang="ja-JP" altLang="en-US" sz="3200" dirty="0"/>
              <a:t>は</a:t>
            </a:r>
            <a:r>
              <a:rPr lang="ja-JP" altLang="en-US" sz="3200" dirty="0">
                <a:solidFill>
                  <a:srgbClr val="FF0000"/>
                </a:solidFill>
              </a:rPr>
              <a:t>ウラシル</a:t>
            </a:r>
            <a:r>
              <a:rPr lang="ja-JP" altLang="en-US" sz="3200" dirty="0"/>
              <a:t>），</a:t>
            </a:r>
            <a:r>
              <a:rPr lang="ja-JP" altLang="en-US" sz="3200" dirty="0">
                <a:solidFill>
                  <a:srgbClr val="FF0000"/>
                </a:solidFill>
              </a:rPr>
              <a:t>グアニン</a:t>
            </a:r>
            <a:r>
              <a:rPr lang="ja-JP" altLang="en-US" sz="3200" dirty="0"/>
              <a:t>と</a:t>
            </a:r>
            <a:r>
              <a:rPr lang="ja-JP" altLang="en-US" sz="3200" dirty="0">
                <a:solidFill>
                  <a:srgbClr val="FF0000"/>
                </a:solidFill>
              </a:rPr>
              <a:t>シトシン</a:t>
            </a:r>
            <a:r>
              <a:rPr lang="ja-JP" altLang="en-US" sz="3200" dirty="0"/>
              <a:t>が対なって</a:t>
            </a:r>
            <a:r>
              <a:rPr lang="ja-JP" altLang="en-US" sz="3200" dirty="0">
                <a:solidFill>
                  <a:srgbClr val="FF0000"/>
                </a:solidFill>
              </a:rPr>
              <a:t>水素結合</a:t>
            </a:r>
            <a:r>
              <a:rPr lang="ja-JP" altLang="en-US" sz="3200" dirty="0"/>
              <a:t>をつくる。</a:t>
            </a:r>
            <a:endParaRPr lang="en-US" altLang="ja-JP" sz="32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48B4A2B-3028-4AC8-96F7-3F37892017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016" y="3503910"/>
            <a:ext cx="9145016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marL="542925" indent="-542925" eaLnBrk="1" hangingPunct="1"/>
            <a:r>
              <a:rPr lang="ja-JP" altLang="en-US" sz="3200" dirty="0"/>
              <a:t>○　</a:t>
            </a:r>
            <a:r>
              <a:rPr lang="en-US" altLang="ja-JP" sz="3200" dirty="0"/>
              <a:t>DNA</a:t>
            </a:r>
            <a:r>
              <a:rPr lang="ja-JP" altLang="en-US" sz="3200" dirty="0"/>
              <a:t>では，対となったポリヌクレオチドが，縄のように互いに巻きあわされ，</a:t>
            </a:r>
            <a:r>
              <a:rPr lang="ja-JP" altLang="en-US" sz="3200" dirty="0">
                <a:solidFill>
                  <a:srgbClr val="FF0000"/>
                </a:solidFill>
              </a:rPr>
              <a:t>二重らせん構造</a:t>
            </a:r>
            <a:r>
              <a:rPr lang="ja-JP" altLang="en-US" sz="3200" dirty="0"/>
              <a:t>をとる。</a:t>
            </a:r>
            <a:endParaRPr lang="en-US" altLang="ja-JP" sz="32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12A9A3D-21DD-444D-AB8A-0CD010F530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4255" y="4814570"/>
            <a:ext cx="9145016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marL="542925" indent="-542925" eaLnBrk="1" hangingPunct="1"/>
            <a:r>
              <a:rPr lang="ja-JP" altLang="en-US" sz="3200" dirty="0"/>
              <a:t>○　</a:t>
            </a:r>
            <a:r>
              <a:rPr lang="en-US" altLang="ja-JP" sz="3200" dirty="0"/>
              <a:t>RNA</a:t>
            </a:r>
            <a:r>
              <a:rPr lang="ja-JP" altLang="en-US" sz="3200" dirty="0"/>
              <a:t>には，その働きによって</a:t>
            </a:r>
            <a:r>
              <a:rPr lang="ja-JP" altLang="en-US" sz="3200" dirty="0">
                <a:solidFill>
                  <a:srgbClr val="FF0000"/>
                </a:solidFill>
              </a:rPr>
              <a:t>伝令</a:t>
            </a:r>
            <a:r>
              <a:rPr lang="en-US" altLang="ja-JP" sz="3200" dirty="0">
                <a:solidFill>
                  <a:srgbClr val="FF0000"/>
                </a:solidFill>
              </a:rPr>
              <a:t>RNA</a:t>
            </a:r>
            <a:r>
              <a:rPr lang="ja-JP" altLang="en-US" sz="3200" dirty="0" err="1"/>
              <a:t>，</a:t>
            </a:r>
            <a:r>
              <a:rPr lang="ja-JP" altLang="en-US" sz="3200" dirty="0">
                <a:solidFill>
                  <a:srgbClr val="FF0000"/>
                </a:solidFill>
              </a:rPr>
              <a:t>運搬</a:t>
            </a:r>
            <a:r>
              <a:rPr lang="en-US" altLang="ja-JP" sz="3200" dirty="0">
                <a:solidFill>
                  <a:srgbClr val="FF0000"/>
                </a:solidFill>
              </a:rPr>
              <a:t>RNA</a:t>
            </a:r>
            <a:r>
              <a:rPr lang="ja-JP" altLang="en-US" sz="3200" dirty="0" err="1"/>
              <a:t>，</a:t>
            </a:r>
            <a:r>
              <a:rPr lang="ja-JP" altLang="en-US" sz="3200" dirty="0">
                <a:solidFill>
                  <a:srgbClr val="FF0000"/>
                </a:solidFill>
              </a:rPr>
              <a:t>リボソーム</a:t>
            </a:r>
            <a:r>
              <a:rPr lang="en-US" altLang="ja-JP" sz="3200" dirty="0">
                <a:solidFill>
                  <a:srgbClr val="FF0000"/>
                </a:solidFill>
              </a:rPr>
              <a:t>RNA</a:t>
            </a:r>
            <a:r>
              <a:rPr lang="ja-JP" altLang="en-US" sz="3200" dirty="0"/>
              <a:t>がある。</a:t>
            </a:r>
            <a:endParaRPr lang="en-US" altLang="ja-JP" sz="3200" dirty="0"/>
          </a:p>
        </p:txBody>
      </p:sp>
    </p:spTree>
    <p:extLst>
      <p:ext uri="{BB962C8B-B14F-4D97-AF65-F5344CB8AC3E}">
        <p14:creationId xmlns:p14="http://schemas.microsoft.com/office/powerpoint/2010/main" val="3778902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テキスト ボックス 1"/>
          <p:cNvSpPr txBox="1">
            <a:spLocks noChangeArrowheads="1"/>
          </p:cNvSpPr>
          <p:nvPr/>
        </p:nvSpPr>
        <p:spPr bwMode="auto">
          <a:xfrm>
            <a:off x="-19040" y="3429000"/>
            <a:ext cx="9144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3600" dirty="0"/>
              <a:t>おわり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22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45184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テキスト ボックス 4"/>
          <p:cNvSpPr txBox="1">
            <a:spLocks noChangeArrowheads="1"/>
          </p:cNvSpPr>
          <p:nvPr/>
        </p:nvSpPr>
        <p:spPr bwMode="auto">
          <a:xfrm>
            <a:off x="180081" y="908052"/>
            <a:ext cx="467995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ここで学習する内容</a:t>
            </a:r>
          </a:p>
        </p:txBody>
      </p:sp>
      <p:sp>
        <p:nvSpPr>
          <p:cNvPr id="3" name="テキスト ボックス 2"/>
          <p:cNvSpPr txBox="1">
            <a:spLocks noChangeArrowheads="1"/>
          </p:cNvSpPr>
          <p:nvPr/>
        </p:nvSpPr>
        <p:spPr bwMode="auto">
          <a:xfrm>
            <a:off x="179512" y="1700214"/>
            <a:ext cx="87129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>
                <a:solidFill>
                  <a:srgbClr val="FF0000"/>
                </a:solidFill>
              </a:rPr>
              <a:t>○</a:t>
            </a:r>
            <a:r>
              <a:rPr lang="ja-JP" altLang="en-US" sz="3200" dirty="0">
                <a:solidFill>
                  <a:srgbClr val="FF5050"/>
                </a:solidFill>
              </a:rPr>
              <a:t>　</a:t>
            </a:r>
            <a:r>
              <a:rPr lang="ja-JP" altLang="en-US" sz="3200" dirty="0">
                <a:solidFill>
                  <a:srgbClr val="FF0000"/>
                </a:solidFill>
              </a:rPr>
              <a:t>核酸はどのような構造・役割をしているのか？</a:t>
            </a:r>
            <a:endParaRPr lang="en-US" altLang="ja-JP" sz="3600" dirty="0">
              <a:solidFill>
                <a:srgbClr val="FF0000"/>
              </a:solidFill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3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40570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4"/>
          <p:cNvSpPr txBox="1">
            <a:spLocks noChangeArrowheads="1"/>
          </p:cNvSpPr>
          <p:nvPr/>
        </p:nvSpPr>
        <p:spPr bwMode="auto">
          <a:xfrm>
            <a:off x="180081" y="836712"/>
            <a:ext cx="48959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核酸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71254335-77C9-4F70-B1DF-A1DCF08F43A5}"/>
              </a:ext>
            </a:extLst>
          </p:cNvPr>
          <p:cNvSpPr txBox="1"/>
          <p:nvPr/>
        </p:nvSpPr>
        <p:spPr>
          <a:xfrm>
            <a:off x="3679432" y="5841937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dirty="0"/>
              <a:t>動物の細胞</a:t>
            </a:r>
            <a:endParaRPr kumimoji="1" lang="en-US" altLang="ja-JP" sz="2800" dirty="0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248CE7A2-EF00-4CDA-9A3F-753FDB820835}"/>
              </a:ext>
            </a:extLst>
          </p:cNvPr>
          <p:cNvSpPr txBox="1"/>
          <p:nvPr/>
        </p:nvSpPr>
        <p:spPr>
          <a:xfrm>
            <a:off x="295056" y="1516527"/>
            <a:ext cx="795014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solidFill>
                  <a:srgbClr val="CC9900"/>
                </a:solidFill>
              </a:rPr>
              <a:t>・</a:t>
            </a:r>
            <a:r>
              <a:rPr kumimoji="1" lang="ja-JP" altLang="en-US" sz="3200" dirty="0"/>
              <a:t>　「核から取り出した酸性</a:t>
            </a:r>
            <a:r>
              <a:rPr lang="ja-JP" altLang="en-US" sz="3200" dirty="0"/>
              <a:t>物質」という意味で</a:t>
            </a:r>
            <a:endParaRPr lang="en-US" altLang="ja-JP" sz="3200" dirty="0"/>
          </a:p>
          <a:p>
            <a:r>
              <a:rPr lang="en-US" altLang="ja-JP" sz="3200" dirty="0"/>
              <a:t>     </a:t>
            </a:r>
            <a:r>
              <a:rPr lang="ja-JP" altLang="en-US" sz="3200" dirty="0"/>
              <a:t>名づけられた</a:t>
            </a:r>
            <a:endParaRPr kumimoji="1" lang="en-US" altLang="ja-JP" sz="3200" dirty="0"/>
          </a:p>
          <a:p>
            <a:r>
              <a:rPr kumimoji="1" lang="ja-JP" altLang="en-US" sz="3200" dirty="0">
                <a:solidFill>
                  <a:srgbClr val="CC9900"/>
                </a:solidFill>
              </a:rPr>
              <a:t>・</a:t>
            </a:r>
            <a:r>
              <a:rPr kumimoji="1" lang="ja-JP" altLang="en-US" sz="3200" dirty="0"/>
              <a:t>　すべての生物に存在する</a:t>
            </a:r>
            <a:endParaRPr kumimoji="1" lang="en-US" altLang="ja-JP" sz="3200" dirty="0"/>
          </a:p>
          <a:p>
            <a:r>
              <a:rPr kumimoji="1" lang="ja-JP" altLang="en-US" sz="3200" dirty="0">
                <a:solidFill>
                  <a:srgbClr val="CC9900"/>
                </a:solidFill>
              </a:rPr>
              <a:t>・</a:t>
            </a:r>
            <a:r>
              <a:rPr kumimoji="1" lang="ja-JP" altLang="en-US" sz="3200" dirty="0"/>
              <a:t>　タンパク質の合成に関与する</a:t>
            </a:r>
            <a:endParaRPr kumimoji="1" lang="en-US" altLang="ja-JP" sz="3200" dirty="0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A2D0A7D0-4672-4692-A895-6080B467D4D6}"/>
              </a:ext>
            </a:extLst>
          </p:cNvPr>
          <p:cNvSpPr txBox="1"/>
          <p:nvPr/>
        </p:nvSpPr>
        <p:spPr>
          <a:xfrm>
            <a:off x="1694530" y="3684794"/>
            <a:ext cx="37444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solidFill>
                  <a:srgbClr val="FF0000"/>
                </a:solidFill>
              </a:rPr>
              <a:t>生物の遺伝情報を</a:t>
            </a:r>
            <a:endParaRPr kumimoji="1" lang="en-US" altLang="ja-JP" sz="3200" dirty="0">
              <a:solidFill>
                <a:srgbClr val="FF0000"/>
              </a:solidFill>
            </a:endParaRPr>
          </a:p>
          <a:p>
            <a:r>
              <a:rPr kumimoji="1" lang="ja-JP" altLang="en-US" sz="3200" dirty="0">
                <a:solidFill>
                  <a:srgbClr val="FF0000"/>
                </a:solidFill>
              </a:rPr>
              <a:t>次の世代に伝える</a:t>
            </a:r>
            <a:endParaRPr kumimoji="1" lang="en-US" altLang="ja-JP" sz="3200" dirty="0">
              <a:solidFill>
                <a:srgbClr val="FF0000"/>
              </a:solidFill>
            </a:endParaRPr>
          </a:p>
          <a:p>
            <a:r>
              <a:rPr kumimoji="1" lang="ja-JP" altLang="en-US" sz="3200" dirty="0">
                <a:solidFill>
                  <a:srgbClr val="FF0000"/>
                </a:solidFill>
              </a:rPr>
              <a:t>有機化合物</a:t>
            </a:r>
            <a:endParaRPr kumimoji="1" lang="en-US" altLang="ja-JP" sz="3200" dirty="0">
              <a:solidFill>
                <a:srgbClr val="FF0000"/>
              </a:solidFill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AD59E215-8F42-46B2-81DE-1DF0EA9109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7263" y="2582569"/>
            <a:ext cx="3315173" cy="3782588"/>
          </a:xfrm>
          <a:prstGeom prst="rect">
            <a:avLst/>
          </a:prstGeom>
        </p:spPr>
      </p:pic>
      <p:sp>
        <p:nvSpPr>
          <p:cNvPr id="10" name="矢印: 右 9">
            <a:extLst>
              <a:ext uri="{FF2B5EF4-FFF2-40B4-BE49-F238E27FC236}">
                <a16:creationId xmlns:a16="http://schemas.microsoft.com/office/drawing/2014/main" id="{47352AAF-D32D-4095-9A40-A364DEA9371E}"/>
              </a:ext>
            </a:extLst>
          </p:cNvPr>
          <p:cNvSpPr/>
          <p:nvPr/>
        </p:nvSpPr>
        <p:spPr>
          <a:xfrm>
            <a:off x="829638" y="3739174"/>
            <a:ext cx="767323" cy="49103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スライド番号プレースホルダー 1">
            <a:extLst>
              <a:ext uri="{FF2B5EF4-FFF2-40B4-BE49-F238E27FC236}">
                <a16:creationId xmlns:a16="http://schemas.microsoft.com/office/drawing/2014/main" id="{79C8998B-4CE7-4A19-9309-2A6CB3B7FBF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271024" y="6524628"/>
            <a:ext cx="477440" cy="288925"/>
          </a:xfrm>
        </p:spPr>
        <p:txBody>
          <a:bodyPr/>
          <a:lstStyle/>
          <a:p>
            <a:fld id="{814E8DFD-3C92-42AC-A846-3D6C3AFD6E64}" type="slidenum">
              <a:rPr lang="ja-JP" altLang="en-US" smtClean="0"/>
              <a:pPr/>
              <a:t>4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46291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9" grpId="0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スライド番号プレースホルダー 1">
            <a:extLst>
              <a:ext uri="{FF2B5EF4-FFF2-40B4-BE49-F238E27FC236}">
                <a16:creationId xmlns:a16="http://schemas.microsoft.com/office/drawing/2014/main" id="{1BC8B491-F4E3-4112-8681-5EAE3F794F1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271024" y="6524628"/>
            <a:ext cx="477440" cy="288925"/>
          </a:xfrm>
        </p:spPr>
        <p:txBody>
          <a:bodyPr/>
          <a:lstStyle/>
          <a:p>
            <a:fld id="{814E8DFD-3C92-42AC-A846-3D6C3AFD6E64}" type="slidenum">
              <a:rPr lang="ja-JP" altLang="en-US" smtClean="0"/>
              <a:pPr/>
              <a:t>5</a:t>
            </a:fld>
            <a:endParaRPr lang="ja-JP" altLang="en-US" dirty="0"/>
          </a:p>
        </p:txBody>
      </p:sp>
      <p:sp>
        <p:nvSpPr>
          <p:cNvPr id="14" name="テキスト ボックス 4"/>
          <p:cNvSpPr txBox="1">
            <a:spLocks noChangeArrowheads="1"/>
          </p:cNvSpPr>
          <p:nvPr/>
        </p:nvSpPr>
        <p:spPr bwMode="auto">
          <a:xfrm>
            <a:off x="180081" y="836712"/>
            <a:ext cx="48959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核酸の構造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248CE7A2-EF00-4CDA-9A3F-753FDB820835}"/>
              </a:ext>
            </a:extLst>
          </p:cNvPr>
          <p:cNvSpPr txBox="1"/>
          <p:nvPr/>
        </p:nvSpPr>
        <p:spPr>
          <a:xfrm>
            <a:off x="-11400" y="1340768"/>
            <a:ext cx="93258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/>
              <a:t>核酸には，デオキシリボ核酸（</a:t>
            </a:r>
            <a:r>
              <a:rPr kumimoji="1" lang="en-US" altLang="ja-JP" sz="3200" dirty="0">
                <a:solidFill>
                  <a:srgbClr val="FF0000"/>
                </a:solidFill>
                <a:latin typeface="+mn-ea"/>
                <a:ea typeface="+mn-ea"/>
              </a:rPr>
              <a:t>DNA</a:t>
            </a:r>
            <a:r>
              <a:rPr lang="ja-JP" altLang="en-US" sz="3200" dirty="0"/>
              <a:t>）とリボ核酸（</a:t>
            </a:r>
            <a:r>
              <a:rPr lang="en-US" altLang="ja-JP" sz="3200" dirty="0">
                <a:solidFill>
                  <a:srgbClr val="FF0000"/>
                </a:solidFill>
                <a:latin typeface="+mn-ea"/>
                <a:ea typeface="+mn-ea"/>
              </a:rPr>
              <a:t>RNA</a:t>
            </a:r>
            <a:r>
              <a:rPr lang="ja-JP" altLang="en-US" sz="3200" dirty="0"/>
              <a:t>）があり，</a:t>
            </a:r>
            <a:r>
              <a:rPr kumimoji="1" lang="ja-JP" altLang="en-US" sz="3200" dirty="0"/>
              <a:t>どちらも，次の３種の構成物質からなる</a:t>
            </a:r>
            <a:endParaRPr kumimoji="1" lang="en-US" altLang="ja-JP" sz="3200" dirty="0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41E6066-D2FD-472A-84EB-2A62D36B4432}"/>
              </a:ext>
            </a:extLst>
          </p:cNvPr>
          <p:cNvGrpSpPr/>
          <p:nvPr/>
        </p:nvGrpSpPr>
        <p:grpSpPr>
          <a:xfrm>
            <a:off x="603840" y="2996952"/>
            <a:ext cx="1802590" cy="1428986"/>
            <a:chOff x="361616" y="3982679"/>
            <a:chExt cx="1802590" cy="1428986"/>
          </a:xfrm>
        </p:grpSpPr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F4A11ADB-50E5-491B-881A-42105E063783}"/>
                </a:ext>
              </a:extLst>
            </p:cNvPr>
            <p:cNvSpPr txBox="1"/>
            <p:nvPr/>
          </p:nvSpPr>
          <p:spPr>
            <a:xfrm>
              <a:off x="1134119" y="4477968"/>
              <a:ext cx="3091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6">
                      <a:lumMod val="75000"/>
                    </a:schemeClr>
                  </a:solidFill>
                  <a:latin typeface="+mn-ea"/>
                  <a:ea typeface="+mn-ea"/>
                </a:rPr>
                <a:t>P</a:t>
              </a:r>
              <a:endParaRPr kumimoji="1" lang="ja-JP" altLang="en-US" sz="2400" dirty="0">
                <a:solidFill>
                  <a:schemeClr val="accent6">
                    <a:lumMod val="75000"/>
                  </a:schemeClr>
                </a:solidFill>
                <a:latin typeface="+mn-ea"/>
                <a:ea typeface="+mn-ea"/>
              </a:endParaRPr>
            </a:p>
          </p:txBody>
        </p: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3EA710D5-7873-407E-997A-E8D79FD9E28E}"/>
                </a:ext>
              </a:extLst>
            </p:cNvPr>
            <p:cNvCxnSpPr>
              <a:cxnSpLocks/>
            </p:cNvCxnSpPr>
            <p:nvPr/>
          </p:nvCxnSpPr>
          <p:spPr>
            <a:xfrm>
              <a:off x="936000" y="4700513"/>
              <a:ext cx="216000" cy="0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0296AE07-3F66-4A44-B928-1F8F7D818B77}"/>
                </a:ext>
              </a:extLst>
            </p:cNvPr>
            <p:cNvSpPr txBox="1"/>
            <p:nvPr/>
          </p:nvSpPr>
          <p:spPr>
            <a:xfrm>
              <a:off x="1482214" y="4469681"/>
              <a:ext cx="6819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6">
                      <a:lumMod val="75000"/>
                    </a:schemeClr>
                  </a:solidFill>
                  <a:latin typeface="+mn-ea"/>
                  <a:ea typeface="+mn-ea"/>
                </a:rPr>
                <a:t>OH</a:t>
              </a:r>
              <a:endParaRPr kumimoji="1" lang="ja-JP" altLang="en-US" sz="2400" dirty="0">
                <a:solidFill>
                  <a:schemeClr val="accent6">
                    <a:lumMod val="75000"/>
                  </a:schemeClr>
                </a:solidFill>
                <a:latin typeface="+mn-ea"/>
                <a:ea typeface="+mn-ea"/>
              </a:endParaRPr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D696C807-0644-4858-8BFB-B910722A35B1}"/>
                </a:ext>
              </a:extLst>
            </p:cNvPr>
            <p:cNvGrpSpPr/>
            <p:nvPr/>
          </p:nvGrpSpPr>
          <p:grpSpPr>
            <a:xfrm rot="5400000">
              <a:off x="1171209" y="4912725"/>
              <a:ext cx="216002" cy="69580"/>
              <a:chOff x="7164289" y="2202164"/>
              <a:chExt cx="432003" cy="69580"/>
            </a:xfrm>
          </p:grpSpPr>
          <p:cxnSp>
            <p:nvCxnSpPr>
              <p:cNvPr id="21" name="直線コネクタ 20">
                <a:extLst>
                  <a:ext uri="{FF2B5EF4-FFF2-40B4-BE49-F238E27FC236}">
                    <a16:creationId xmlns:a16="http://schemas.microsoft.com/office/drawing/2014/main" id="{A95437F8-1619-4384-B95E-486B03210C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64293" y="2202164"/>
                <a:ext cx="431999" cy="0"/>
              </a:xfrm>
              <a:prstGeom prst="line">
                <a:avLst/>
              </a:prstGeom>
              <a:ln w="38100">
                <a:solidFill>
                  <a:schemeClr val="accent6">
                    <a:lumMod val="75000"/>
                  </a:schemeClr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" name="直線コネクタ 21">
                <a:extLst>
                  <a:ext uri="{FF2B5EF4-FFF2-40B4-BE49-F238E27FC236}">
                    <a16:creationId xmlns:a16="http://schemas.microsoft.com/office/drawing/2014/main" id="{3D58446F-128C-479E-B2A1-881F36F3822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64289" y="2271744"/>
                <a:ext cx="432000" cy="0"/>
              </a:xfrm>
              <a:prstGeom prst="line">
                <a:avLst/>
              </a:prstGeom>
              <a:ln w="38100">
                <a:solidFill>
                  <a:schemeClr val="accent6">
                    <a:lumMod val="75000"/>
                  </a:schemeClr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5CD71DCC-3E2F-4896-B2D1-0FA1C1203F86}"/>
                </a:ext>
              </a:extLst>
            </p:cNvPr>
            <p:cNvSpPr txBox="1"/>
            <p:nvPr/>
          </p:nvSpPr>
          <p:spPr>
            <a:xfrm>
              <a:off x="1112400" y="4950000"/>
              <a:ext cx="3292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6">
                      <a:lumMod val="75000"/>
                    </a:schemeClr>
                  </a:solidFill>
                  <a:latin typeface="+mn-ea"/>
                  <a:ea typeface="+mn-ea"/>
                </a:rPr>
                <a:t>O</a:t>
              </a:r>
              <a:endParaRPr kumimoji="1" lang="ja-JP" altLang="en-US" sz="2400" dirty="0">
                <a:solidFill>
                  <a:schemeClr val="accent6">
                    <a:lumMod val="75000"/>
                  </a:schemeClr>
                </a:solidFill>
                <a:latin typeface="+mn-ea"/>
                <a:ea typeface="+mn-ea"/>
              </a:endParaRPr>
            </a:p>
          </p:txBody>
        </p: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C6178704-E9EF-4553-AB8B-F4B09F4B2F85}"/>
                </a:ext>
              </a:extLst>
            </p:cNvPr>
            <p:cNvCxnSpPr>
              <a:cxnSpLocks/>
            </p:cNvCxnSpPr>
            <p:nvPr/>
          </p:nvCxnSpPr>
          <p:spPr>
            <a:xfrm>
              <a:off x="1403672" y="4708387"/>
              <a:ext cx="216000" cy="0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4D9B56FC-5A41-459B-9E0B-9814F058844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1180714" y="4473128"/>
              <a:ext cx="216000" cy="0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D9DB690F-4314-41EE-AACC-41FF534848E9}"/>
                </a:ext>
              </a:extLst>
            </p:cNvPr>
            <p:cNvSpPr txBox="1"/>
            <p:nvPr/>
          </p:nvSpPr>
          <p:spPr>
            <a:xfrm>
              <a:off x="361616" y="4477968"/>
              <a:ext cx="6819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6">
                      <a:lumMod val="75000"/>
                    </a:schemeClr>
                  </a:solidFill>
                  <a:latin typeface="+mn-ea"/>
                  <a:ea typeface="+mn-ea"/>
                </a:rPr>
                <a:t>HO</a:t>
              </a:r>
              <a:endParaRPr kumimoji="1" lang="ja-JP" altLang="en-US" sz="2400" dirty="0">
                <a:solidFill>
                  <a:schemeClr val="accent6">
                    <a:lumMod val="75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CCF96E6D-8BA6-48E4-907A-522AC0C1D0B9}"/>
                </a:ext>
              </a:extLst>
            </p:cNvPr>
            <p:cNvSpPr txBox="1"/>
            <p:nvPr/>
          </p:nvSpPr>
          <p:spPr>
            <a:xfrm>
              <a:off x="1059407" y="3982679"/>
              <a:ext cx="6819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6">
                      <a:lumMod val="75000"/>
                    </a:schemeClr>
                  </a:solidFill>
                  <a:latin typeface="+mn-ea"/>
                  <a:ea typeface="+mn-ea"/>
                </a:rPr>
                <a:t>OH</a:t>
              </a:r>
              <a:endParaRPr kumimoji="1" lang="ja-JP" altLang="en-US" sz="2400" dirty="0">
                <a:solidFill>
                  <a:schemeClr val="accent6">
                    <a:lumMod val="75000"/>
                  </a:schemeClr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3EA86ED7-C452-4772-BCA3-4DAE5E409531}"/>
              </a:ext>
            </a:extLst>
          </p:cNvPr>
          <p:cNvGrpSpPr/>
          <p:nvPr/>
        </p:nvGrpSpPr>
        <p:grpSpPr>
          <a:xfrm>
            <a:off x="2774725" y="2956243"/>
            <a:ext cx="3091697" cy="1581360"/>
            <a:chOff x="3314661" y="3835176"/>
            <a:chExt cx="3091697" cy="1581360"/>
          </a:xfrm>
        </p:grpSpPr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6DD00440-5C47-49CF-BD5C-1397599ABC35}"/>
                </a:ext>
              </a:extLst>
            </p:cNvPr>
            <p:cNvSpPr txBox="1"/>
            <p:nvPr/>
          </p:nvSpPr>
          <p:spPr>
            <a:xfrm>
              <a:off x="4790273" y="4567066"/>
              <a:ext cx="3292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4"/>
                  </a:solidFill>
                  <a:latin typeface="+mn-ea"/>
                  <a:ea typeface="+mn-ea"/>
                </a:rPr>
                <a:t>C</a:t>
              </a:r>
              <a:endParaRPr kumimoji="1" lang="ja-JP" altLang="en-US" sz="2400" dirty="0">
                <a:solidFill>
                  <a:schemeClr val="accent4"/>
                </a:solidFill>
                <a:latin typeface="+mn-ea"/>
                <a:ea typeface="+mn-ea"/>
              </a:endParaRP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D2E61C79-715B-4E13-B4F3-B83DF7AE12C2}"/>
                </a:ext>
              </a:extLst>
            </p:cNvPr>
            <p:cNvGrpSpPr/>
            <p:nvPr/>
          </p:nvGrpSpPr>
          <p:grpSpPr>
            <a:xfrm>
              <a:off x="4877346" y="4189443"/>
              <a:ext cx="329239" cy="485392"/>
              <a:chOff x="4872583" y="4174245"/>
              <a:chExt cx="329239" cy="485392"/>
            </a:xfrm>
          </p:grpSpPr>
          <p:sp>
            <p:nvSpPr>
              <p:cNvPr id="53" name="テキスト ボックス 52">
                <a:extLst>
                  <a:ext uri="{FF2B5EF4-FFF2-40B4-BE49-F238E27FC236}">
                    <a16:creationId xmlns:a16="http://schemas.microsoft.com/office/drawing/2014/main" id="{E7D658F7-B503-436C-9ABA-DF9F7728A6D5}"/>
                  </a:ext>
                </a:extLst>
              </p:cNvPr>
              <p:cNvSpPr txBox="1"/>
              <p:nvPr/>
            </p:nvSpPr>
            <p:spPr>
              <a:xfrm>
                <a:off x="4872583" y="4174245"/>
                <a:ext cx="32923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solidFill>
                      <a:schemeClr val="accent4"/>
                    </a:solidFill>
                    <a:latin typeface="+mn-ea"/>
                    <a:ea typeface="+mn-ea"/>
                  </a:rPr>
                  <a:t>H</a:t>
                </a:r>
                <a:endParaRPr kumimoji="1" lang="ja-JP" altLang="en-US" sz="2400" dirty="0">
                  <a:solidFill>
                    <a:schemeClr val="accent4"/>
                  </a:solidFill>
                  <a:latin typeface="+mn-ea"/>
                  <a:ea typeface="+mn-ea"/>
                </a:endParaRPr>
              </a:p>
            </p:txBody>
          </p:sp>
          <p:cxnSp>
            <p:nvCxnSpPr>
              <p:cNvPr id="52" name="直線コネクタ 51">
                <a:extLst>
                  <a:ext uri="{FF2B5EF4-FFF2-40B4-BE49-F238E27FC236}">
                    <a16:creationId xmlns:a16="http://schemas.microsoft.com/office/drawing/2014/main" id="{DB33C3D0-406C-480D-91FA-556B3CADBBBB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4960718" y="4587637"/>
                <a:ext cx="144000" cy="0"/>
              </a:xfrm>
              <a:prstGeom prst="line">
                <a:avLst/>
              </a:prstGeom>
              <a:ln w="38100">
                <a:solidFill>
                  <a:schemeClr val="accent4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77AD4EDC-8294-49DB-B0A7-4D3B050D1D9D}"/>
                </a:ext>
              </a:extLst>
            </p:cNvPr>
            <p:cNvSpPr txBox="1"/>
            <p:nvPr/>
          </p:nvSpPr>
          <p:spPr>
            <a:xfrm flipH="1">
              <a:off x="5240392" y="4567065"/>
              <a:ext cx="3292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4"/>
                  </a:solidFill>
                  <a:latin typeface="+mn-ea"/>
                  <a:ea typeface="+mn-ea"/>
                </a:rPr>
                <a:t>C</a:t>
              </a:r>
              <a:endParaRPr kumimoji="1" lang="ja-JP" altLang="en-US" sz="2400" dirty="0">
                <a:solidFill>
                  <a:schemeClr val="accent4"/>
                </a:solidFill>
                <a:latin typeface="+mn-ea"/>
                <a:ea typeface="+mn-ea"/>
              </a:endParaRPr>
            </a:p>
          </p:txBody>
        </p:sp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17E4BFB9-0BBC-4C23-A42F-D12ECEF59DFF}"/>
                </a:ext>
              </a:extLst>
            </p:cNvPr>
            <p:cNvSpPr txBox="1"/>
            <p:nvPr/>
          </p:nvSpPr>
          <p:spPr>
            <a:xfrm flipH="1">
              <a:off x="5405011" y="4124186"/>
              <a:ext cx="3292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4"/>
                  </a:solidFill>
                  <a:latin typeface="+mn-ea"/>
                  <a:ea typeface="+mn-ea"/>
                </a:rPr>
                <a:t>C</a:t>
              </a:r>
              <a:endParaRPr kumimoji="1" lang="ja-JP" altLang="en-US" sz="2400" dirty="0">
                <a:solidFill>
                  <a:schemeClr val="accent4"/>
                </a:solidFill>
                <a:latin typeface="+mn-ea"/>
                <a:ea typeface="+mn-ea"/>
              </a:endParaRPr>
            </a:p>
          </p:txBody>
        </p: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AE91916F-1AC3-4B82-8268-C71CFE329088}"/>
                </a:ext>
              </a:extLst>
            </p:cNvPr>
            <p:cNvGrpSpPr/>
            <p:nvPr/>
          </p:nvGrpSpPr>
          <p:grpSpPr>
            <a:xfrm>
              <a:off x="5174103" y="4185152"/>
              <a:ext cx="329239" cy="485392"/>
              <a:chOff x="4872583" y="4174245"/>
              <a:chExt cx="329239" cy="485392"/>
            </a:xfrm>
          </p:grpSpPr>
          <p:sp>
            <p:nvSpPr>
              <p:cNvPr id="55" name="テキスト ボックス 54">
                <a:extLst>
                  <a:ext uri="{FF2B5EF4-FFF2-40B4-BE49-F238E27FC236}">
                    <a16:creationId xmlns:a16="http://schemas.microsoft.com/office/drawing/2014/main" id="{416D2DF9-385B-4512-BEB2-A46BA0091268}"/>
                  </a:ext>
                </a:extLst>
              </p:cNvPr>
              <p:cNvSpPr txBox="1"/>
              <p:nvPr/>
            </p:nvSpPr>
            <p:spPr>
              <a:xfrm>
                <a:off x="4872583" y="4174245"/>
                <a:ext cx="32923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solidFill>
                      <a:schemeClr val="accent4"/>
                    </a:solidFill>
                    <a:latin typeface="+mn-ea"/>
                    <a:ea typeface="+mn-ea"/>
                  </a:rPr>
                  <a:t>H</a:t>
                </a:r>
                <a:endParaRPr kumimoji="1" lang="ja-JP" altLang="en-US" sz="2400" dirty="0">
                  <a:solidFill>
                    <a:schemeClr val="accent4"/>
                  </a:solidFill>
                  <a:latin typeface="+mn-ea"/>
                  <a:ea typeface="+mn-ea"/>
                </a:endParaRPr>
              </a:p>
            </p:txBody>
          </p:sp>
          <p:cxnSp>
            <p:nvCxnSpPr>
              <p:cNvPr id="56" name="直線コネクタ 55">
                <a:extLst>
                  <a:ext uri="{FF2B5EF4-FFF2-40B4-BE49-F238E27FC236}">
                    <a16:creationId xmlns:a16="http://schemas.microsoft.com/office/drawing/2014/main" id="{D29525DC-2547-4ACF-BDBA-FE9F7DFD12C1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4960718" y="4587637"/>
                <a:ext cx="144000" cy="0"/>
              </a:xfrm>
              <a:prstGeom prst="line">
                <a:avLst/>
              </a:prstGeom>
              <a:ln w="38100">
                <a:solidFill>
                  <a:schemeClr val="accent4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A198BDF1-D3A3-4B67-A17B-11852B2CA4EC}"/>
                </a:ext>
              </a:extLst>
            </p:cNvPr>
            <p:cNvSpPr txBox="1"/>
            <p:nvPr/>
          </p:nvSpPr>
          <p:spPr>
            <a:xfrm>
              <a:off x="5018044" y="3835176"/>
              <a:ext cx="3292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4"/>
                  </a:solidFill>
                  <a:latin typeface="+mn-ea"/>
                  <a:ea typeface="+mn-ea"/>
                </a:rPr>
                <a:t>O</a:t>
              </a:r>
              <a:endParaRPr kumimoji="1" lang="ja-JP" altLang="en-US" sz="2400" dirty="0">
                <a:solidFill>
                  <a:schemeClr val="accent4"/>
                </a:solidFill>
                <a:latin typeface="+mn-ea"/>
                <a:ea typeface="+mn-ea"/>
              </a:endParaRPr>
            </a:p>
          </p:txBody>
        </p: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BEF2BA6F-79EC-408D-B21F-5ABD1A7D751D}"/>
                </a:ext>
              </a:extLst>
            </p:cNvPr>
            <p:cNvCxnSpPr>
              <a:cxnSpLocks/>
            </p:cNvCxnSpPr>
            <p:nvPr/>
          </p:nvCxnSpPr>
          <p:spPr>
            <a:xfrm rot="2700000" flipH="1">
              <a:off x="4556818" y="4195542"/>
              <a:ext cx="216000" cy="0"/>
            </a:xfrm>
            <a:prstGeom prst="line">
              <a:avLst/>
            </a:prstGeom>
            <a:ln w="38100">
              <a:solidFill>
                <a:schemeClr val="accent4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直線コネクタ 39">
              <a:extLst>
                <a:ext uri="{FF2B5EF4-FFF2-40B4-BE49-F238E27FC236}">
                  <a16:creationId xmlns:a16="http://schemas.microsoft.com/office/drawing/2014/main" id="{3910C18F-F225-4567-B044-0EBD5FC6B273}"/>
                </a:ext>
              </a:extLst>
            </p:cNvPr>
            <p:cNvCxnSpPr>
              <a:cxnSpLocks/>
            </p:cNvCxnSpPr>
            <p:nvPr/>
          </p:nvCxnSpPr>
          <p:spPr>
            <a:xfrm rot="4320000">
              <a:off x="4783741" y="4578945"/>
              <a:ext cx="216000" cy="0"/>
            </a:xfrm>
            <a:prstGeom prst="line">
              <a:avLst/>
            </a:prstGeom>
            <a:ln w="38100">
              <a:solidFill>
                <a:schemeClr val="accent4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直線コネクタ 40">
              <a:extLst>
                <a:ext uri="{FF2B5EF4-FFF2-40B4-BE49-F238E27FC236}">
                  <a16:creationId xmlns:a16="http://schemas.microsoft.com/office/drawing/2014/main" id="{E2E929A8-B2A1-487F-86D4-8F5D6858C24F}"/>
                </a:ext>
              </a:extLst>
            </p:cNvPr>
            <p:cNvCxnSpPr>
              <a:cxnSpLocks/>
            </p:cNvCxnSpPr>
            <p:nvPr/>
          </p:nvCxnSpPr>
          <p:spPr>
            <a:xfrm rot="8640000" flipH="1">
              <a:off x="4871116" y="4187668"/>
              <a:ext cx="216000" cy="0"/>
            </a:xfrm>
            <a:prstGeom prst="line">
              <a:avLst/>
            </a:prstGeom>
            <a:ln w="38100">
              <a:solidFill>
                <a:schemeClr val="accent4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直線コネクタ 44">
              <a:extLst>
                <a:ext uri="{FF2B5EF4-FFF2-40B4-BE49-F238E27FC236}">
                  <a16:creationId xmlns:a16="http://schemas.microsoft.com/office/drawing/2014/main" id="{36CD1829-03C8-41CB-B6BB-0B70D8C9E2E9}"/>
                </a:ext>
              </a:extLst>
            </p:cNvPr>
            <p:cNvCxnSpPr>
              <a:cxnSpLocks/>
            </p:cNvCxnSpPr>
            <p:nvPr/>
          </p:nvCxnSpPr>
          <p:spPr>
            <a:xfrm>
              <a:off x="5066490" y="4797898"/>
              <a:ext cx="216000" cy="0"/>
            </a:xfrm>
            <a:prstGeom prst="line">
              <a:avLst/>
            </a:prstGeom>
            <a:ln w="38100">
              <a:solidFill>
                <a:schemeClr val="accent4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直線コネクタ 46">
              <a:extLst>
                <a:ext uri="{FF2B5EF4-FFF2-40B4-BE49-F238E27FC236}">
                  <a16:creationId xmlns:a16="http://schemas.microsoft.com/office/drawing/2014/main" id="{DFE8BB14-4CE3-4F10-853F-477E5C4DC3FC}"/>
                </a:ext>
              </a:extLst>
            </p:cNvPr>
            <p:cNvCxnSpPr>
              <a:cxnSpLocks/>
            </p:cNvCxnSpPr>
            <p:nvPr/>
          </p:nvCxnSpPr>
          <p:spPr>
            <a:xfrm rot="17280000" flipH="1">
              <a:off x="5360163" y="4578944"/>
              <a:ext cx="216000" cy="0"/>
            </a:xfrm>
            <a:prstGeom prst="line">
              <a:avLst/>
            </a:prstGeom>
            <a:ln w="38100">
              <a:solidFill>
                <a:schemeClr val="accent4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直線コネクタ 47">
              <a:extLst>
                <a:ext uri="{FF2B5EF4-FFF2-40B4-BE49-F238E27FC236}">
                  <a16:creationId xmlns:a16="http://schemas.microsoft.com/office/drawing/2014/main" id="{7BD82AA5-5970-41F2-98A9-E46205A3108C}"/>
                </a:ext>
              </a:extLst>
            </p:cNvPr>
            <p:cNvCxnSpPr>
              <a:cxnSpLocks/>
            </p:cNvCxnSpPr>
            <p:nvPr/>
          </p:nvCxnSpPr>
          <p:spPr>
            <a:xfrm rot="12960000">
              <a:off x="5272788" y="4187667"/>
              <a:ext cx="216000" cy="0"/>
            </a:xfrm>
            <a:prstGeom prst="line">
              <a:avLst/>
            </a:prstGeom>
            <a:ln w="38100">
              <a:solidFill>
                <a:schemeClr val="accent4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E8892329-D953-4A49-85DD-D26AB7D7AD03}"/>
                </a:ext>
              </a:extLst>
            </p:cNvPr>
            <p:cNvGrpSpPr/>
            <p:nvPr/>
          </p:nvGrpSpPr>
          <p:grpSpPr>
            <a:xfrm flipV="1">
              <a:off x="5248459" y="4918255"/>
              <a:ext cx="329239" cy="492319"/>
              <a:chOff x="4872583" y="4167318"/>
              <a:chExt cx="329239" cy="492319"/>
            </a:xfrm>
          </p:grpSpPr>
          <p:sp>
            <p:nvSpPr>
              <p:cNvPr id="58" name="テキスト ボックス 57">
                <a:extLst>
                  <a:ext uri="{FF2B5EF4-FFF2-40B4-BE49-F238E27FC236}">
                    <a16:creationId xmlns:a16="http://schemas.microsoft.com/office/drawing/2014/main" id="{9C3B34B3-7ED0-4428-9EF9-4A64F3449496}"/>
                  </a:ext>
                </a:extLst>
              </p:cNvPr>
              <p:cNvSpPr txBox="1"/>
              <p:nvPr/>
            </p:nvSpPr>
            <p:spPr>
              <a:xfrm>
                <a:off x="4872583" y="4167318"/>
                <a:ext cx="32923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solidFill>
                      <a:schemeClr val="accent4"/>
                    </a:solidFill>
                    <a:latin typeface="+mn-ea"/>
                    <a:ea typeface="+mn-ea"/>
                  </a:rPr>
                  <a:t>H</a:t>
                </a:r>
                <a:endParaRPr kumimoji="1" lang="ja-JP" altLang="en-US" sz="2400" dirty="0">
                  <a:solidFill>
                    <a:schemeClr val="accent4"/>
                  </a:solidFill>
                  <a:latin typeface="+mn-ea"/>
                  <a:ea typeface="+mn-ea"/>
                </a:endParaRPr>
              </a:p>
            </p:txBody>
          </p:sp>
          <p:cxnSp>
            <p:nvCxnSpPr>
              <p:cNvPr id="59" name="直線コネクタ 58">
                <a:extLst>
                  <a:ext uri="{FF2B5EF4-FFF2-40B4-BE49-F238E27FC236}">
                    <a16:creationId xmlns:a16="http://schemas.microsoft.com/office/drawing/2014/main" id="{44E062B7-385C-4BAF-A0B8-B1106B6AC488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4960718" y="4587637"/>
                <a:ext cx="144000" cy="0"/>
              </a:xfrm>
              <a:prstGeom prst="line">
                <a:avLst/>
              </a:prstGeom>
              <a:ln w="38100">
                <a:solidFill>
                  <a:schemeClr val="accent4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BCEFCAE0-0F06-4993-B9C7-8F368182E382}"/>
                </a:ext>
              </a:extLst>
            </p:cNvPr>
            <p:cNvGrpSpPr/>
            <p:nvPr/>
          </p:nvGrpSpPr>
          <p:grpSpPr>
            <a:xfrm flipV="1">
              <a:off x="4647422" y="4898821"/>
              <a:ext cx="617774" cy="517715"/>
              <a:chOff x="4721519" y="4141922"/>
              <a:chExt cx="617774" cy="517715"/>
            </a:xfrm>
          </p:grpSpPr>
          <p:sp>
            <p:nvSpPr>
              <p:cNvPr id="61" name="テキスト ボックス 60">
                <a:extLst>
                  <a:ext uri="{FF2B5EF4-FFF2-40B4-BE49-F238E27FC236}">
                    <a16:creationId xmlns:a16="http://schemas.microsoft.com/office/drawing/2014/main" id="{65A312C4-6443-4094-B65E-DDDF4798C24E}"/>
                  </a:ext>
                </a:extLst>
              </p:cNvPr>
              <p:cNvSpPr txBox="1"/>
              <p:nvPr/>
            </p:nvSpPr>
            <p:spPr>
              <a:xfrm>
                <a:off x="4721519" y="4141922"/>
                <a:ext cx="61777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solidFill>
                      <a:schemeClr val="accent4"/>
                    </a:solidFill>
                    <a:latin typeface="+mn-ea"/>
                    <a:ea typeface="+mn-ea"/>
                  </a:rPr>
                  <a:t>O</a:t>
                </a:r>
                <a:endParaRPr kumimoji="1" lang="ja-JP" altLang="en-US" sz="2400" dirty="0">
                  <a:solidFill>
                    <a:schemeClr val="accent4"/>
                  </a:solidFill>
                  <a:latin typeface="+mn-ea"/>
                  <a:ea typeface="+mn-ea"/>
                </a:endParaRPr>
              </a:p>
            </p:txBody>
          </p:sp>
          <p:cxnSp>
            <p:nvCxnSpPr>
              <p:cNvPr id="62" name="直線コネクタ 61">
                <a:extLst>
                  <a:ext uri="{FF2B5EF4-FFF2-40B4-BE49-F238E27FC236}">
                    <a16:creationId xmlns:a16="http://schemas.microsoft.com/office/drawing/2014/main" id="{C90B3D8D-3CB5-4766-95ED-8D210DA90579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4960718" y="4587637"/>
                <a:ext cx="144000" cy="0"/>
              </a:xfrm>
              <a:prstGeom prst="line">
                <a:avLst/>
              </a:prstGeom>
              <a:ln w="38100">
                <a:solidFill>
                  <a:schemeClr val="accent4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C3517E69-23B2-4655-8376-9B94D596E2F3}"/>
                </a:ext>
              </a:extLst>
            </p:cNvPr>
            <p:cNvSpPr txBox="1"/>
            <p:nvPr/>
          </p:nvSpPr>
          <p:spPr>
            <a:xfrm>
              <a:off x="5037481" y="4892525"/>
              <a:ext cx="2421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400" dirty="0">
                  <a:solidFill>
                    <a:schemeClr val="accent4"/>
                  </a:solidFill>
                  <a:latin typeface="+mn-ea"/>
                  <a:ea typeface="+mn-ea"/>
                </a:rPr>
                <a:t>H</a:t>
              </a:r>
              <a:endParaRPr kumimoji="1" lang="ja-JP" altLang="en-US" sz="2400" dirty="0">
                <a:solidFill>
                  <a:schemeClr val="accent4"/>
                </a:solidFill>
                <a:latin typeface="+mn-ea"/>
                <a:ea typeface="+mn-ea"/>
              </a:endParaRPr>
            </a:p>
          </p:txBody>
        </p:sp>
        <p:cxnSp>
          <p:nvCxnSpPr>
            <p:cNvPr id="64" name="直線コネクタ 63">
              <a:extLst>
                <a:ext uri="{FF2B5EF4-FFF2-40B4-BE49-F238E27FC236}">
                  <a16:creationId xmlns:a16="http://schemas.microsoft.com/office/drawing/2014/main" id="{2CDCEC22-60D9-452A-93B3-9D2A62E68264}"/>
                </a:ext>
              </a:extLst>
            </p:cNvPr>
            <p:cNvCxnSpPr>
              <a:cxnSpLocks/>
            </p:cNvCxnSpPr>
            <p:nvPr/>
          </p:nvCxnSpPr>
          <p:spPr>
            <a:xfrm rot="2700000" flipH="1">
              <a:off x="5670135" y="4482474"/>
              <a:ext cx="216000" cy="0"/>
            </a:xfrm>
            <a:prstGeom prst="line">
              <a:avLst/>
            </a:prstGeom>
            <a:ln w="38100">
              <a:solidFill>
                <a:schemeClr val="accent4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直線コネクタ 64">
              <a:extLst>
                <a:ext uri="{FF2B5EF4-FFF2-40B4-BE49-F238E27FC236}">
                  <a16:creationId xmlns:a16="http://schemas.microsoft.com/office/drawing/2014/main" id="{9993BEEF-DAD7-48EA-A532-848D409B3692}"/>
                </a:ext>
              </a:extLst>
            </p:cNvPr>
            <p:cNvCxnSpPr>
              <a:cxnSpLocks/>
            </p:cNvCxnSpPr>
            <p:nvPr/>
          </p:nvCxnSpPr>
          <p:spPr>
            <a:xfrm rot="18900000" flipH="1">
              <a:off x="4526140" y="4514008"/>
              <a:ext cx="216000" cy="0"/>
            </a:xfrm>
            <a:prstGeom prst="line">
              <a:avLst/>
            </a:prstGeom>
            <a:ln w="38100">
              <a:solidFill>
                <a:schemeClr val="accent4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6" name="直線コネクタ 65">
              <a:extLst>
                <a:ext uri="{FF2B5EF4-FFF2-40B4-BE49-F238E27FC236}">
                  <a16:creationId xmlns:a16="http://schemas.microsoft.com/office/drawing/2014/main" id="{7B8259FB-CA91-4406-9D05-20FBD49E59A0}"/>
                </a:ext>
              </a:extLst>
            </p:cNvPr>
            <p:cNvCxnSpPr>
              <a:cxnSpLocks/>
            </p:cNvCxnSpPr>
            <p:nvPr/>
          </p:nvCxnSpPr>
          <p:spPr>
            <a:xfrm rot="18900000" flipH="1">
              <a:off x="5663453" y="4180423"/>
              <a:ext cx="216000" cy="0"/>
            </a:xfrm>
            <a:prstGeom prst="line">
              <a:avLst/>
            </a:prstGeom>
            <a:ln w="38100">
              <a:solidFill>
                <a:schemeClr val="accent4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012BF547-C49C-49CA-91CC-5EFE754F7F8F}"/>
                </a:ext>
              </a:extLst>
            </p:cNvPr>
            <p:cNvSpPr txBox="1"/>
            <p:nvPr/>
          </p:nvSpPr>
          <p:spPr>
            <a:xfrm>
              <a:off x="4625654" y="4124187"/>
              <a:ext cx="3292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4"/>
                  </a:solidFill>
                  <a:latin typeface="+mn-ea"/>
                  <a:ea typeface="+mn-ea"/>
                </a:rPr>
                <a:t>C</a:t>
              </a:r>
              <a:endParaRPr kumimoji="1" lang="ja-JP" altLang="en-US" sz="2400" dirty="0">
                <a:solidFill>
                  <a:schemeClr val="accent4"/>
                </a:solidFill>
                <a:latin typeface="+mn-ea"/>
                <a:ea typeface="+mn-ea"/>
              </a:endParaRPr>
            </a:p>
          </p:txBody>
        </p:sp>
        <p:sp>
          <p:nvSpPr>
            <p:cNvPr id="68" name="テキスト ボックス 67">
              <a:extLst>
                <a:ext uri="{FF2B5EF4-FFF2-40B4-BE49-F238E27FC236}">
                  <a16:creationId xmlns:a16="http://schemas.microsoft.com/office/drawing/2014/main" id="{E2946153-A6FF-4F4B-AC2C-56E2B92C3945}"/>
                </a:ext>
              </a:extLst>
            </p:cNvPr>
            <p:cNvSpPr txBox="1"/>
            <p:nvPr/>
          </p:nvSpPr>
          <p:spPr>
            <a:xfrm flipV="1">
              <a:off x="5805022" y="4367710"/>
              <a:ext cx="3292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4"/>
                  </a:solidFill>
                  <a:latin typeface="+mn-ea"/>
                  <a:ea typeface="+mn-ea"/>
                </a:rPr>
                <a:t>H</a:t>
              </a:r>
              <a:endParaRPr kumimoji="1" lang="ja-JP" altLang="en-US" sz="2400" dirty="0">
                <a:solidFill>
                  <a:schemeClr val="accent4"/>
                </a:solidFill>
                <a:latin typeface="+mn-ea"/>
                <a:ea typeface="+mn-ea"/>
              </a:endParaRPr>
            </a:p>
          </p:txBody>
        </p:sp>
        <p:sp>
          <p:nvSpPr>
            <p:cNvPr id="70" name="テキスト ボックス 69">
              <a:extLst>
                <a:ext uri="{FF2B5EF4-FFF2-40B4-BE49-F238E27FC236}">
                  <a16:creationId xmlns:a16="http://schemas.microsoft.com/office/drawing/2014/main" id="{3CEB7818-E6E4-4EF9-A964-BDF1681C3D3B}"/>
                </a:ext>
              </a:extLst>
            </p:cNvPr>
            <p:cNvSpPr txBox="1"/>
            <p:nvPr/>
          </p:nvSpPr>
          <p:spPr>
            <a:xfrm flipV="1">
              <a:off x="4298970" y="4399986"/>
              <a:ext cx="3292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4"/>
                  </a:solidFill>
                  <a:latin typeface="+mn-ea"/>
                  <a:ea typeface="+mn-ea"/>
                </a:rPr>
                <a:t>H</a:t>
              </a:r>
              <a:endParaRPr kumimoji="1" lang="ja-JP" altLang="en-US" sz="2400" dirty="0">
                <a:solidFill>
                  <a:schemeClr val="accent4"/>
                </a:solidFill>
                <a:latin typeface="+mn-ea"/>
                <a:ea typeface="+mn-ea"/>
              </a:endParaRPr>
            </a:p>
          </p:txBody>
        </p:sp>
        <p:sp>
          <p:nvSpPr>
            <p:cNvPr id="71" name="テキスト ボックス 70">
              <a:extLst>
                <a:ext uri="{FF2B5EF4-FFF2-40B4-BE49-F238E27FC236}">
                  <a16:creationId xmlns:a16="http://schemas.microsoft.com/office/drawing/2014/main" id="{0B5A7313-4455-45D4-B320-46B3052C895E}"/>
                </a:ext>
              </a:extLst>
            </p:cNvPr>
            <p:cNvSpPr txBox="1"/>
            <p:nvPr/>
          </p:nvSpPr>
          <p:spPr>
            <a:xfrm>
              <a:off x="3314661" y="3911117"/>
              <a:ext cx="6018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4"/>
                  </a:solidFill>
                  <a:latin typeface="+mn-ea"/>
                  <a:ea typeface="+mn-ea"/>
                </a:rPr>
                <a:t>HO</a:t>
              </a:r>
              <a:endParaRPr kumimoji="1" lang="ja-JP" altLang="en-US" sz="2400" dirty="0">
                <a:solidFill>
                  <a:schemeClr val="accent4"/>
                </a:solidFill>
                <a:latin typeface="+mn-ea"/>
                <a:ea typeface="+mn-ea"/>
              </a:endParaRPr>
            </a:p>
          </p:txBody>
        </p:sp>
        <p:sp>
          <p:nvSpPr>
            <p:cNvPr id="72" name="テキスト ボックス 71">
              <a:extLst>
                <a:ext uri="{FF2B5EF4-FFF2-40B4-BE49-F238E27FC236}">
                  <a16:creationId xmlns:a16="http://schemas.microsoft.com/office/drawing/2014/main" id="{2FB0CC81-D49A-4DA1-9F6F-C0634AB4F59C}"/>
                </a:ext>
              </a:extLst>
            </p:cNvPr>
            <p:cNvSpPr txBox="1"/>
            <p:nvPr/>
          </p:nvSpPr>
          <p:spPr>
            <a:xfrm>
              <a:off x="5804483" y="3879036"/>
              <a:ext cx="6018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4"/>
                  </a:solidFill>
                  <a:latin typeface="+mn-ea"/>
                  <a:ea typeface="+mn-ea"/>
                </a:rPr>
                <a:t>OH</a:t>
              </a:r>
              <a:endParaRPr kumimoji="1" lang="ja-JP" altLang="en-US" sz="2400" dirty="0">
                <a:solidFill>
                  <a:schemeClr val="accent4"/>
                </a:solidFill>
                <a:latin typeface="+mn-ea"/>
                <a:ea typeface="+mn-ea"/>
              </a:endParaRPr>
            </a:p>
          </p:txBody>
        </p:sp>
        <p:sp>
          <p:nvSpPr>
            <p:cNvPr id="73" name="テキスト ボックス 72">
              <a:extLst>
                <a:ext uri="{FF2B5EF4-FFF2-40B4-BE49-F238E27FC236}">
                  <a16:creationId xmlns:a16="http://schemas.microsoft.com/office/drawing/2014/main" id="{369AAE2B-4BBB-421B-A58A-B838EB266AC2}"/>
                </a:ext>
              </a:extLst>
            </p:cNvPr>
            <p:cNvSpPr txBox="1"/>
            <p:nvPr/>
          </p:nvSpPr>
          <p:spPr>
            <a:xfrm>
              <a:off x="3910499" y="3890374"/>
              <a:ext cx="7708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4"/>
                  </a:solidFill>
                  <a:latin typeface="+mn-ea"/>
                  <a:ea typeface="+mn-ea"/>
                </a:rPr>
                <a:t>H</a:t>
              </a:r>
              <a:r>
                <a:rPr kumimoji="1" lang="en-US" altLang="ja-JP" sz="2400" baseline="-25000" dirty="0">
                  <a:solidFill>
                    <a:schemeClr val="accent4"/>
                  </a:solidFill>
                  <a:latin typeface="+mn-ea"/>
                  <a:ea typeface="+mn-ea"/>
                </a:rPr>
                <a:t>2</a:t>
              </a:r>
              <a:r>
                <a:rPr kumimoji="1" lang="en-US" altLang="ja-JP" sz="2400" dirty="0">
                  <a:solidFill>
                    <a:schemeClr val="accent4"/>
                  </a:solidFill>
                  <a:latin typeface="+mn-ea"/>
                  <a:ea typeface="+mn-ea"/>
                </a:rPr>
                <a:t>C</a:t>
              </a:r>
              <a:endParaRPr kumimoji="1" lang="ja-JP" altLang="en-US" sz="2400" dirty="0">
                <a:solidFill>
                  <a:schemeClr val="accent4"/>
                </a:solidFill>
                <a:latin typeface="+mn-ea"/>
                <a:ea typeface="+mn-ea"/>
              </a:endParaRPr>
            </a:p>
          </p:txBody>
        </p:sp>
        <p:cxnSp>
          <p:nvCxnSpPr>
            <p:cNvPr id="74" name="直線コネクタ 73">
              <a:extLst>
                <a:ext uri="{FF2B5EF4-FFF2-40B4-BE49-F238E27FC236}">
                  <a16:creationId xmlns:a16="http://schemas.microsoft.com/office/drawing/2014/main" id="{356EFEED-A0F6-4D34-ACD2-0A36A4D5CF65}"/>
                </a:ext>
              </a:extLst>
            </p:cNvPr>
            <p:cNvCxnSpPr>
              <a:cxnSpLocks/>
            </p:cNvCxnSpPr>
            <p:nvPr/>
          </p:nvCxnSpPr>
          <p:spPr>
            <a:xfrm>
              <a:off x="3832050" y="4127338"/>
              <a:ext cx="216000" cy="0"/>
            </a:xfrm>
            <a:prstGeom prst="line">
              <a:avLst/>
            </a:prstGeom>
            <a:ln w="38100">
              <a:solidFill>
                <a:schemeClr val="accent4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4A1E4057-F9ED-476B-A529-38A720A636B6}"/>
              </a:ext>
            </a:extLst>
          </p:cNvPr>
          <p:cNvGrpSpPr/>
          <p:nvPr/>
        </p:nvGrpSpPr>
        <p:grpSpPr>
          <a:xfrm>
            <a:off x="2774725" y="4771597"/>
            <a:ext cx="3091697" cy="1587974"/>
            <a:chOff x="3314661" y="3835176"/>
            <a:chExt cx="3091697" cy="1587974"/>
          </a:xfrm>
        </p:grpSpPr>
        <p:sp>
          <p:nvSpPr>
            <p:cNvPr id="76" name="テキスト ボックス 75">
              <a:extLst>
                <a:ext uri="{FF2B5EF4-FFF2-40B4-BE49-F238E27FC236}">
                  <a16:creationId xmlns:a16="http://schemas.microsoft.com/office/drawing/2014/main" id="{05A11CD7-229E-46F9-AB8A-E8144781D84B}"/>
                </a:ext>
              </a:extLst>
            </p:cNvPr>
            <p:cNvSpPr txBox="1"/>
            <p:nvPr/>
          </p:nvSpPr>
          <p:spPr>
            <a:xfrm>
              <a:off x="4790273" y="4567066"/>
              <a:ext cx="32923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3">
                      <a:lumMod val="75000"/>
                    </a:schemeClr>
                  </a:solidFill>
                  <a:latin typeface="+mn-ea"/>
                  <a:ea typeface="+mn-ea"/>
                </a:rPr>
                <a:t>C</a:t>
              </a:r>
              <a:endParaRPr kumimoji="1" lang="ja-JP" altLang="en-US" sz="2400" dirty="0">
                <a:solidFill>
                  <a:schemeClr val="accent3">
                    <a:lumMod val="75000"/>
                  </a:schemeClr>
                </a:solidFill>
                <a:latin typeface="+mn-ea"/>
                <a:ea typeface="+mn-ea"/>
              </a:endParaRPr>
            </a:p>
          </p:txBody>
        </p: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46D83F85-FB9E-457D-90B9-F4AB0B4F7CB0}"/>
                </a:ext>
              </a:extLst>
            </p:cNvPr>
            <p:cNvGrpSpPr/>
            <p:nvPr/>
          </p:nvGrpSpPr>
          <p:grpSpPr>
            <a:xfrm>
              <a:off x="4877346" y="4168661"/>
              <a:ext cx="329239" cy="506174"/>
              <a:chOff x="4872583" y="4153463"/>
              <a:chExt cx="329239" cy="506174"/>
            </a:xfrm>
          </p:grpSpPr>
          <p:sp>
            <p:nvSpPr>
              <p:cNvPr id="107" name="テキスト ボックス 106">
                <a:extLst>
                  <a:ext uri="{FF2B5EF4-FFF2-40B4-BE49-F238E27FC236}">
                    <a16:creationId xmlns:a16="http://schemas.microsoft.com/office/drawing/2014/main" id="{830D2CCD-BE2A-4CFC-8D34-34EE00DE4688}"/>
                  </a:ext>
                </a:extLst>
              </p:cNvPr>
              <p:cNvSpPr txBox="1"/>
              <p:nvPr/>
            </p:nvSpPr>
            <p:spPr>
              <a:xfrm>
                <a:off x="4872583" y="4153463"/>
                <a:ext cx="329239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solidFill>
                      <a:schemeClr val="accent3">
                        <a:lumMod val="75000"/>
                      </a:schemeClr>
                    </a:solidFill>
                    <a:latin typeface="+mn-ea"/>
                    <a:ea typeface="+mn-ea"/>
                  </a:rPr>
                  <a:t>H</a:t>
                </a:r>
                <a:endParaRPr kumimoji="1" lang="ja-JP" altLang="en-US" sz="2400" dirty="0">
                  <a:solidFill>
                    <a:schemeClr val="accent3">
                      <a:lumMod val="75000"/>
                    </a:schemeClr>
                  </a:solidFill>
                  <a:latin typeface="+mn-ea"/>
                  <a:ea typeface="+mn-ea"/>
                </a:endParaRPr>
              </a:p>
            </p:txBody>
          </p:sp>
          <p:cxnSp>
            <p:nvCxnSpPr>
              <p:cNvPr id="108" name="直線コネクタ 107">
                <a:extLst>
                  <a:ext uri="{FF2B5EF4-FFF2-40B4-BE49-F238E27FC236}">
                    <a16:creationId xmlns:a16="http://schemas.microsoft.com/office/drawing/2014/main" id="{2710FD8A-FA2B-4115-A323-A62FBEC1609B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4960718" y="4587637"/>
                <a:ext cx="144000" cy="0"/>
              </a:xfrm>
              <a:prstGeom prst="line">
                <a:avLst/>
              </a:prstGeom>
              <a:ln w="38100">
                <a:solidFill>
                  <a:schemeClr val="accent3">
                    <a:lumMod val="75000"/>
                  </a:schemeClr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78" name="テキスト ボックス 77">
              <a:extLst>
                <a:ext uri="{FF2B5EF4-FFF2-40B4-BE49-F238E27FC236}">
                  <a16:creationId xmlns:a16="http://schemas.microsoft.com/office/drawing/2014/main" id="{04C1C97E-A152-4A5D-AD97-1EDCA869C9A6}"/>
                </a:ext>
              </a:extLst>
            </p:cNvPr>
            <p:cNvSpPr txBox="1"/>
            <p:nvPr/>
          </p:nvSpPr>
          <p:spPr>
            <a:xfrm flipH="1">
              <a:off x="5240392" y="4567065"/>
              <a:ext cx="32923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3">
                      <a:lumMod val="75000"/>
                    </a:schemeClr>
                  </a:solidFill>
                  <a:latin typeface="+mn-ea"/>
                  <a:ea typeface="+mn-ea"/>
                </a:rPr>
                <a:t>C</a:t>
              </a:r>
              <a:endParaRPr kumimoji="1" lang="ja-JP" altLang="en-US" sz="2400" dirty="0">
                <a:solidFill>
                  <a:schemeClr val="accent3">
                    <a:lumMod val="75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79" name="テキスト ボックス 78">
              <a:extLst>
                <a:ext uri="{FF2B5EF4-FFF2-40B4-BE49-F238E27FC236}">
                  <a16:creationId xmlns:a16="http://schemas.microsoft.com/office/drawing/2014/main" id="{A0D1899D-D84C-4535-82BC-42B3BA6D485A}"/>
                </a:ext>
              </a:extLst>
            </p:cNvPr>
            <p:cNvSpPr txBox="1"/>
            <p:nvPr/>
          </p:nvSpPr>
          <p:spPr>
            <a:xfrm flipH="1">
              <a:off x="5405011" y="4124186"/>
              <a:ext cx="32923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3">
                      <a:lumMod val="75000"/>
                    </a:schemeClr>
                  </a:solidFill>
                  <a:latin typeface="+mn-ea"/>
                  <a:ea typeface="+mn-ea"/>
                </a:rPr>
                <a:t>C</a:t>
              </a:r>
              <a:endParaRPr kumimoji="1" lang="ja-JP" altLang="en-US" sz="2400" dirty="0">
                <a:solidFill>
                  <a:schemeClr val="accent3">
                    <a:lumMod val="75000"/>
                  </a:schemeClr>
                </a:solidFill>
                <a:latin typeface="+mn-ea"/>
                <a:ea typeface="+mn-ea"/>
              </a:endParaRPr>
            </a:p>
          </p:txBody>
        </p: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80B13711-38E1-4267-AD8E-151937A5D75C}"/>
                </a:ext>
              </a:extLst>
            </p:cNvPr>
            <p:cNvGrpSpPr/>
            <p:nvPr/>
          </p:nvGrpSpPr>
          <p:grpSpPr>
            <a:xfrm>
              <a:off x="5174103" y="4164370"/>
              <a:ext cx="329239" cy="506174"/>
              <a:chOff x="4872583" y="4153463"/>
              <a:chExt cx="329239" cy="506174"/>
            </a:xfrm>
          </p:grpSpPr>
          <p:sp>
            <p:nvSpPr>
              <p:cNvPr id="105" name="テキスト ボックス 104">
                <a:extLst>
                  <a:ext uri="{FF2B5EF4-FFF2-40B4-BE49-F238E27FC236}">
                    <a16:creationId xmlns:a16="http://schemas.microsoft.com/office/drawing/2014/main" id="{1142C06C-B389-4A1B-A76A-034B8B69AB46}"/>
                  </a:ext>
                </a:extLst>
              </p:cNvPr>
              <p:cNvSpPr txBox="1"/>
              <p:nvPr/>
            </p:nvSpPr>
            <p:spPr>
              <a:xfrm>
                <a:off x="4872583" y="4153463"/>
                <a:ext cx="329239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solidFill>
                      <a:schemeClr val="accent3">
                        <a:lumMod val="75000"/>
                      </a:schemeClr>
                    </a:solidFill>
                    <a:latin typeface="+mn-ea"/>
                    <a:ea typeface="+mn-ea"/>
                  </a:rPr>
                  <a:t>H</a:t>
                </a:r>
                <a:endParaRPr kumimoji="1" lang="ja-JP" altLang="en-US" sz="2400" dirty="0">
                  <a:solidFill>
                    <a:schemeClr val="accent3">
                      <a:lumMod val="75000"/>
                    </a:schemeClr>
                  </a:solidFill>
                  <a:latin typeface="+mn-ea"/>
                  <a:ea typeface="+mn-ea"/>
                </a:endParaRPr>
              </a:p>
            </p:txBody>
          </p:sp>
          <p:cxnSp>
            <p:nvCxnSpPr>
              <p:cNvPr id="106" name="直線コネクタ 105">
                <a:extLst>
                  <a:ext uri="{FF2B5EF4-FFF2-40B4-BE49-F238E27FC236}">
                    <a16:creationId xmlns:a16="http://schemas.microsoft.com/office/drawing/2014/main" id="{7652F518-5621-408A-B3D9-EF64FB3743ED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4960718" y="4587637"/>
                <a:ext cx="144000" cy="0"/>
              </a:xfrm>
              <a:prstGeom prst="line">
                <a:avLst/>
              </a:prstGeom>
              <a:ln w="38100">
                <a:solidFill>
                  <a:schemeClr val="accent3">
                    <a:lumMod val="75000"/>
                  </a:schemeClr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1" name="テキスト ボックス 80">
              <a:extLst>
                <a:ext uri="{FF2B5EF4-FFF2-40B4-BE49-F238E27FC236}">
                  <a16:creationId xmlns:a16="http://schemas.microsoft.com/office/drawing/2014/main" id="{32A6A59F-8EEA-466C-9B91-D9B441168A90}"/>
                </a:ext>
              </a:extLst>
            </p:cNvPr>
            <p:cNvSpPr txBox="1"/>
            <p:nvPr/>
          </p:nvSpPr>
          <p:spPr>
            <a:xfrm>
              <a:off x="5018044" y="3835176"/>
              <a:ext cx="32923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3">
                      <a:lumMod val="75000"/>
                    </a:schemeClr>
                  </a:solidFill>
                  <a:latin typeface="+mn-ea"/>
                  <a:ea typeface="+mn-ea"/>
                </a:rPr>
                <a:t>O</a:t>
              </a:r>
              <a:endParaRPr kumimoji="1" lang="ja-JP" altLang="en-US" sz="2400" dirty="0">
                <a:solidFill>
                  <a:schemeClr val="accent3">
                    <a:lumMod val="75000"/>
                  </a:schemeClr>
                </a:solidFill>
                <a:latin typeface="+mn-ea"/>
                <a:ea typeface="+mn-ea"/>
              </a:endParaRPr>
            </a:p>
          </p:txBody>
        </p:sp>
        <p:cxnSp>
          <p:nvCxnSpPr>
            <p:cNvPr id="82" name="直線コネクタ 81">
              <a:extLst>
                <a:ext uri="{FF2B5EF4-FFF2-40B4-BE49-F238E27FC236}">
                  <a16:creationId xmlns:a16="http://schemas.microsoft.com/office/drawing/2014/main" id="{8F508934-8804-440A-BBF1-EAC74DD7A8EC}"/>
                </a:ext>
              </a:extLst>
            </p:cNvPr>
            <p:cNvCxnSpPr>
              <a:cxnSpLocks/>
            </p:cNvCxnSpPr>
            <p:nvPr/>
          </p:nvCxnSpPr>
          <p:spPr>
            <a:xfrm rot="2700000" flipH="1">
              <a:off x="4556818" y="4195542"/>
              <a:ext cx="216000" cy="0"/>
            </a:xfrm>
            <a:prstGeom prst="line">
              <a:avLst/>
            </a:prstGeom>
            <a:ln w="38100"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3" name="直線コネクタ 82">
              <a:extLst>
                <a:ext uri="{FF2B5EF4-FFF2-40B4-BE49-F238E27FC236}">
                  <a16:creationId xmlns:a16="http://schemas.microsoft.com/office/drawing/2014/main" id="{1D23D409-F9ED-4C0B-818A-E063A35C3334}"/>
                </a:ext>
              </a:extLst>
            </p:cNvPr>
            <p:cNvCxnSpPr>
              <a:cxnSpLocks/>
            </p:cNvCxnSpPr>
            <p:nvPr/>
          </p:nvCxnSpPr>
          <p:spPr>
            <a:xfrm rot="4320000">
              <a:off x="4783741" y="4578945"/>
              <a:ext cx="216000" cy="0"/>
            </a:xfrm>
            <a:prstGeom prst="line">
              <a:avLst/>
            </a:prstGeom>
            <a:ln w="38100"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4" name="直線コネクタ 83">
              <a:extLst>
                <a:ext uri="{FF2B5EF4-FFF2-40B4-BE49-F238E27FC236}">
                  <a16:creationId xmlns:a16="http://schemas.microsoft.com/office/drawing/2014/main" id="{3AC31ECE-253E-4226-ADE6-0A294E597496}"/>
                </a:ext>
              </a:extLst>
            </p:cNvPr>
            <p:cNvCxnSpPr>
              <a:cxnSpLocks/>
            </p:cNvCxnSpPr>
            <p:nvPr/>
          </p:nvCxnSpPr>
          <p:spPr>
            <a:xfrm rot="8640000" flipH="1">
              <a:off x="4871116" y="4187668"/>
              <a:ext cx="216000" cy="0"/>
            </a:xfrm>
            <a:prstGeom prst="line">
              <a:avLst/>
            </a:prstGeom>
            <a:ln w="38100"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5" name="直線コネクタ 84">
              <a:extLst>
                <a:ext uri="{FF2B5EF4-FFF2-40B4-BE49-F238E27FC236}">
                  <a16:creationId xmlns:a16="http://schemas.microsoft.com/office/drawing/2014/main" id="{6D8A50E1-FCA7-4D96-8EC3-3B8CB1ABD356}"/>
                </a:ext>
              </a:extLst>
            </p:cNvPr>
            <p:cNvCxnSpPr>
              <a:cxnSpLocks/>
            </p:cNvCxnSpPr>
            <p:nvPr/>
          </p:nvCxnSpPr>
          <p:spPr>
            <a:xfrm>
              <a:off x="5066490" y="4797898"/>
              <a:ext cx="216000" cy="0"/>
            </a:xfrm>
            <a:prstGeom prst="line">
              <a:avLst/>
            </a:prstGeom>
            <a:ln w="38100"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6" name="直線コネクタ 85">
              <a:extLst>
                <a:ext uri="{FF2B5EF4-FFF2-40B4-BE49-F238E27FC236}">
                  <a16:creationId xmlns:a16="http://schemas.microsoft.com/office/drawing/2014/main" id="{01241944-2A8C-4514-8728-9411A475AC61}"/>
                </a:ext>
              </a:extLst>
            </p:cNvPr>
            <p:cNvCxnSpPr>
              <a:cxnSpLocks/>
            </p:cNvCxnSpPr>
            <p:nvPr/>
          </p:nvCxnSpPr>
          <p:spPr>
            <a:xfrm rot="17280000" flipH="1">
              <a:off x="5360163" y="4578944"/>
              <a:ext cx="216000" cy="0"/>
            </a:xfrm>
            <a:prstGeom prst="line">
              <a:avLst/>
            </a:prstGeom>
            <a:ln w="38100"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7" name="直線コネクタ 86">
              <a:extLst>
                <a:ext uri="{FF2B5EF4-FFF2-40B4-BE49-F238E27FC236}">
                  <a16:creationId xmlns:a16="http://schemas.microsoft.com/office/drawing/2014/main" id="{3E79E0F5-9CCF-4810-A8D4-C713D20E55A3}"/>
                </a:ext>
              </a:extLst>
            </p:cNvPr>
            <p:cNvCxnSpPr>
              <a:cxnSpLocks/>
            </p:cNvCxnSpPr>
            <p:nvPr/>
          </p:nvCxnSpPr>
          <p:spPr>
            <a:xfrm rot="12960000">
              <a:off x="5272788" y="4187667"/>
              <a:ext cx="216000" cy="0"/>
            </a:xfrm>
            <a:prstGeom prst="line">
              <a:avLst/>
            </a:prstGeom>
            <a:ln w="38100"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2B8844E9-F653-417C-BE05-12DEB3EC48C1}"/>
                </a:ext>
              </a:extLst>
            </p:cNvPr>
            <p:cNvGrpSpPr/>
            <p:nvPr/>
          </p:nvGrpSpPr>
          <p:grpSpPr>
            <a:xfrm flipV="1">
              <a:off x="5226019" y="4918255"/>
              <a:ext cx="606044" cy="504895"/>
              <a:chOff x="4850143" y="4154742"/>
              <a:chExt cx="606044" cy="504895"/>
            </a:xfrm>
          </p:grpSpPr>
          <p:sp>
            <p:nvSpPr>
              <p:cNvPr id="103" name="テキスト ボックス 102">
                <a:extLst>
                  <a:ext uri="{FF2B5EF4-FFF2-40B4-BE49-F238E27FC236}">
                    <a16:creationId xmlns:a16="http://schemas.microsoft.com/office/drawing/2014/main" id="{C83981C8-225A-4846-87C3-BF65649F19AC}"/>
                  </a:ext>
                </a:extLst>
              </p:cNvPr>
              <p:cNvSpPr txBox="1"/>
              <p:nvPr/>
            </p:nvSpPr>
            <p:spPr>
              <a:xfrm>
                <a:off x="4850143" y="4154742"/>
                <a:ext cx="60604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solidFill>
                      <a:schemeClr val="accent3">
                        <a:lumMod val="75000"/>
                      </a:schemeClr>
                    </a:solidFill>
                    <a:latin typeface="+mn-ea"/>
                    <a:ea typeface="+mn-ea"/>
                  </a:rPr>
                  <a:t>HO</a:t>
                </a:r>
                <a:endParaRPr kumimoji="1" lang="ja-JP" altLang="en-US" sz="2400" dirty="0">
                  <a:solidFill>
                    <a:schemeClr val="accent3">
                      <a:lumMod val="75000"/>
                    </a:schemeClr>
                  </a:solidFill>
                  <a:latin typeface="+mn-ea"/>
                  <a:ea typeface="+mn-ea"/>
                </a:endParaRPr>
              </a:p>
            </p:txBody>
          </p:sp>
          <p:cxnSp>
            <p:nvCxnSpPr>
              <p:cNvPr id="104" name="直線コネクタ 103">
                <a:extLst>
                  <a:ext uri="{FF2B5EF4-FFF2-40B4-BE49-F238E27FC236}">
                    <a16:creationId xmlns:a16="http://schemas.microsoft.com/office/drawing/2014/main" id="{D73F4129-543B-4915-8B7B-5BE2F30138A0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4960718" y="4587637"/>
                <a:ext cx="144000" cy="0"/>
              </a:xfrm>
              <a:prstGeom prst="line">
                <a:avLst/>
              </a:prstGeom>
              <a:ln w="38100">
                <a:solidFill>
                  <a:schemeClr val="accent3">
                    <a:lumMod val="75000"/>
                  </a:schemeClr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D2A6BAB4-92D2-4176-8DD8-B19903D2F8CA}"/>
                </a:ext>
              </a:extLst>
            </p:cNvPr>
            <p:cNvGrpSpPr/>
            <p:nvPr/>
          </p:nvGrpSpPr>
          <p:grpSpPr>
            <a:xfrm flipV="1">
              <a:off x="4647422" y="4898821"/>
              <a:ext cx="617774" cy="517715"/>
              <a:chOff x="4721519" y="4141922"/>
              <a:chExt cx="617774" cy="517715"/>
            </a:xfrm>
          </p:grpSpPr>
          <p:sp>
            <p:nvSpPr>
              <p:cNvPr id="101" name="テキスト ボックス 100">
                <a:extLst>
                  <a:ext uri="{FF2B5EF4-FFF2-40B4-BE49-F238E27FC236}">
                    <a16:creationId xmlns:a16="http://schemas.microsoft.com/office/drawing/2014/main" id="{74C3D314-E411-4887-BAB3-7C211CE50162}"/>
                  </a:ext>
                </a:extLst>
              </p:cNvPr>
              <p:cNvSpPr txBox="1"/>
              <p:nvPr/>
            </p:nvSpPr>
            <p:spPr>
              <a:xfrm>
                <a:off x="4721519" y="4141922"/>
                <a:ext cx="61777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solidFill>
                      <a:schemeClr val="accent3">
                        <a:lumMod val="75000"/>
                      </a:schemeClr>
                    </a:solidFill>
                    <a:latin typeface="+mn-ea"/>
                    <a:ea typeface="+mn-ea"/>
                  </a:rPr>
                  <a:t>O</a:t>
                </a:r>
                <a:endParaRPr kumimoji="1" lang="ja-JP" altLang="en-US" sz="2400" dirty="0">
                  <a:solidFill>
                    <a:schemeClr val="accent3">
                      <a:lumMod val="75000"/>
                    </a:schemeClr>
                  </a:solidFill>
                  <a:latin typeface="+mn-ea"/>
                  <a:ea typeface="+mn-ea"/>
                </a:endParaRPr>
              </a:p>
            </p:txBody>
          </p:sp>
          <p:cxnSp>
            <p:nvCxnSpPr>
              <p:cNvPr id="102" name="直線コネクタ 101">
                <a:extLst>
                  <a:ext uri="{FF2B5EF4-FFF2-40B4-BE49-F238E27FC236}">
                    <a16:creationId xmlns:a16="http://schemas.microsoft.com/office/drawing/2014/main" id="{024BE38C-E5E5-4B3B-B9F4-FD33BAB8DCA2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4960718" y="4587637"/>
                <a:ext cx="144000" cy="0"/>
              </a:xfrm>
              <a:prstGeom prst="line">
                <a:avLst/>
              </a:prstGeom>
              <a:ln w="38100">
                <a:solidFill>
                  <a:schemeClr val="accent3">
                    <a:lumMod val="75000"/>
                  </a:schemeClr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90" name="テキスト ボックス 89">
              <a:extLst>
                <a:ext uri="{FF2B5EF4-FFF2-40B4-BE49-F238E27FC236}">
                  <a16:creationId xmlns:a16="http://schemas.microsoft.com/office/drawing/2014/main" id="{FFB082BB-3A64-4BD0-A81C-D0CF032C30AC}"/>
                </a:ext>
              </a:extLst>
            </p:cNvPr>
            <p:cNvSpPr txBox="1"/>
            <p:nvPr/>
          </p:nvSpPr>
          <p:spPr>
            <a:xfrm>
              <a:off x="5037481" y="4954871"/>
              <a:ext cx="24216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400" dirty="0">
                  <a:solidFill>
                    <a:schemeClr val="accent3">
                      <a:lumMod val="75000"/>
                    </a:schemeClr>
                  </a:solidFill>
                  <a:latin typeface="+mn-ea"/>
                  <a:ea typeface="+mn-ea"/>
                </a:rPr>
                <a:t>H</a:t>
              </a:r>
              <a:endParaRPr kumimoji="1" lang="ja-JP" altLang="en-US" sz="2400" dirty="0">
                <a:solidFill>
                  <a:schemeClr val="accent3">
                    <a:lumMod val="75000"/>
                  </a:schemeClr>
                </a:solidFill>
                <a:latin typeface="+mn-ea"/>
                <a:ea typeface="+mn-ea"/>
              </a:endParaRPr>
            </a:p>
          </p:txBody>
        </p:sp>
        <p:cxnSp>
          <p:nvCxnSpPr>
            <p:cNvPr id="91" name="直線コネクタ 90">
              <a:extLst>
                <a:ext uri="{FF2B5EF4-FFF2-40B4-BE49-F238E27FC236}">
                  <a16:creationId xmlns:a16="http://schemas.microsoft.com/office/drawing/2014/main" id="{AADD2378-CBA9-4843-89A7-7602FEF4BBC9}"/>
                </a:ext>
              </a:extLst>
            </p:cNvPr>
            <p:cNvCxnSpPr>
              <a:cxnSpLocks/>
            </p:cNvCxnSpPr>
            <p:nvPr/>
          </p:nvCxnSpPr>
          <p:spPr>
            <a:xfrm rot="2700000" flipH="1">
              <a:off x="5670135" y="4482474"/>
              <a:ext cx="216000" cy="0"/>
            </a:xfrm>
            <a:prstGeom prst="line">
              <a:avLst/>
            </a:prstGeom>
            <a:ln w="38100"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2" name="直線コネクタ 91">
              <a:extLst>
                <a:ext uri="{FF2B5EF4-FFF2-40B4-BE49-F238E27FC236}">
                  <a16:creationId xmlns:a16="http://schemas.microsoft.com/office/drawing/2014/main" id="{EE444BAF-9603-4F84-A66A-A4F4E5380AD9}"/>
                </a:ext>
              </a:extLst>
            </p:cNvPr>
            <p:cNvCxnSpPr>
              <a:cxnSpLocks/>
            </p:cNvCxnSpPr>
            <p:nvPr/>
          </p:nvCxnSpPr>
          <p:spPr>
            <a:xfrm rot="18900000" flipH="1">
              <a:off x="4526140" y="4514008"/>
              <a:ext cx="216000" cy="0"/>
            </a:xfrm>
            <a:prstGeom prst="line">
              <a:avLst/>
            </a:prstGeom>
            <a:ln w="38100"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3" name="直線コネクタ 92">
              <a:extLst>
                <a:ext uri="{FF2B5EF4-FFF2-40B4-BE49-F238E27FC236}">
                  <a16:creationId xmlns:a16="http://schemas.microsoft.com/office/drawing/2014/main" id="{67EB2150-18A3-4936-B9C2-30FEFD30674B}"/>
                </a:ext>
              </a:extLst>
            </p:cNvPr>
            <p:cNvCxnSpPr>
              <a:cxnSpLocks/>
            </p:cNvCxnSpPr>
            <p:nvPr/>
          </p:nvCxnSpPr>
          <p:spPr>
            <a:xfrm rot="18900000" flipH="1">
              <a:off x="5663453" y="4180423"/>
              <a:ext cx="216000" cy="0"/>
            </a:xfrm>
            <a:prstGeom prst="line">
              <a:avLst/>
            </a:prstGeom>
            <a:ln w="38100"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94" name="テキスト ボックス 93">
              <a:extLst>
                <a:ext uri="{FF2B5EF4-FFF2-40B4-BE49-F238E27FC236}">
                  <a16:creationId xmlns:a16="http://schemas.microsoft.com/office/drawing/2014/main" id="{3D47ABDD-474A-4219-BB82-954DBB3C6F51}"/>
                </a:ext>
              </a:extLst>
            </p:cNvPr>
            <p:cNvSpPr txBox="1"/>
            <p:nvPr/>
          </p:nvSpPr>
          <p:spPr>
            <a:xfrm>
              <a:off x="4625654" y="4124187"/>
              <a:ext cx="32923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3">
                      <a:lumMod val="75000"/>
                    </a:schemeClr>
                  </a:solidFill>
                  <a:latin typeface="+mn-ea"/>
                  <a:ea typeface="+mn-ea"/>
                </a:rPr>
                <a:t>C</a:t>
              </a:r>
              <a:endParaRPr kumimoji="1" lang="ja-JP" altLang="en-US" sz="2400" dirty="0">
                <a:solidFill>
                  <a:schemeClr val="accent3">
                    <a:lumMod val="75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95" name="テキスト ボックス 94">
              <a:extLst>
                <a:ext uri="{FF2B5EF4-FFF2-40B4-BE49-F238E27FC236}">
                  <a16:creationId xmlns:a16="http://schemas.microsoft.com/office/drawing/2014/main" id="{E5D72D15-54B0-4A34-AE3D-A7BCC897A62D}"/>
                </a:ext>
              </a:extLst>
            </p:cNvPr>
            <p:cNvSpPr txBox="1"/>
            <p:nvPr/>
          </p:nvSpPr>
          <p:spPr>
            <a:xfrm flipV="1">
              <a:off x="5805022" y="4367710"/>
              <a:ext cx="32923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3">
                      <a:lumMod val="75000"/>
                    </a:schemeClr>
                  </a:solidFill>
                  <a:latin typeface="+mn-ea"/>
                  <a:ea typeface="+mn-ea"/>
                </a:rPr>
                <a:t>H</a:t>
              </a:r>
              <a:endParaRPr kumimoji="1" lang="ja-JP" altLang="en-US" sz="2400" dirty="0">
                <a:solidFill>
                  <a:schemeClr val="accent3">
                    <a:lumMod val="75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96" name="テキスト ボックス 95">
              <a:extLst>
                <a:ext uri="{FF2B5EF4-FFF2-40B4-BE49-F238E27FC236}">
                  <a16:creationId xmlns:a16="http://schemas.microsoft.com/office/drawing/2014/main" id="{38C85608-B992-49F9-B26F-2257C019C598}"/>
                </a:ext>
              </a:extLst>
            </p:cNvPr>
            <p:cNvSpPr txBox="1"/>
            <p:nvPr/>
          </p:nvSpPr>
          <p:spPr>
            <a:xfrm flipV="1">
              <a:off x="4298970" y="4399986"/>
              <a:ext cx="32923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3">
                      <a:lumMod val="75000"/>
                    </a:schemeClr>
                  </a:solidFill>
                  <a:latin typeface="+mn-ea"/>
                  <a:ea typeface="+mn-ea"/>
                </a:rPr>
                <a:t>H</a:t>
              </a:r>
              <a:endParaRPr kumimoji="1" lang="ja-JP" altLang="en-US" sz="2400" dirty="0">
                <a:solidFill>
                  <a:schemeClr val="accent3">
                    <a:lumMod val="75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97" name="テキスト ボックス 96">
              <a:extLst>
                <a:ext uri="{FF2B5EF4-FFF2-40B4-BE49-F238E27FC236}">
                  <a16:creationId xmlns:a16="http://schemas.microsoft.com/office/drawing/2014/main" id="{5AD4BBF8-A954-4037-B504-8DE0AD91D307}"/>
                </a:ext>
              </a:extLst>
            </p:cNvPr>
            <p:cNvSpPr txBox="1"/>
            <p:nvPr/>
          </p:nvSpPr>
          <p:spPr>
            <a:xfrm>
              <a:off x="3314661" y="3911117"/>
              <a:ext cx="601875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3">
                      <a:lumMod val="75000"/>
                    </a:schemeClr>
                  </a:solidFill>
                  <a:latin typeface="+mn-ea"/>
                  <a:ea typeface="+mn-ea"/>
                </a:rPr>
                <a:t>HO</a:t>
              </a:r>
              <a:endParaRPr kumimoji="1" lang="ja-JP" altLang="en-US" sz="2400" dirty="0">
                <a:solidFill>
                  <a:schemeClr val="accent3">
                    <a:lumMod val="75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98" name="テキスト ボックス 97">
              <a:extLst>
                <a:ext uri="{FF2B5EF4-FFF2-40B4-BE49-F238E27FC236}">
                  <a16:creationId xmlns:a16="http://schemas.microsoft.com/office/drawing/2014/main" id="{78E93CDF-DA27-4722-B358-1B6F86AD1084}"/>
                </a:ext>
              </a:extLst>
            </p:cNvPr>
            <p:cNvSpPr txBox="1"/>
            <p:nvPr/>
          </p:nvSpPr>
          <p:spPr>
            <a:xfrm>
              <a:off x="5804483" y="3879036"/>
              <a:ext cx="601875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3">
                      <a:lumMod val="75000"/>
                    </a:schemeClr>
                  </a:solidFill>
                  <a:latin typeface="+mn-ea"/>
                  <a:ea typeface="+mn-ea"/>
                </a:rPr>
                <a:t>OH</a:t>
              </a:r>
              <a:endParaRPr kumimoji="1" lang="ja-JP" altLang="en-US" sz="2400" dirty="0">
                <a:solidFill>
                  <a:schemeClr val="accent3">
                    <a:lumMod val="75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99" name="テキスト ボックス 98">
              <a:extLst>
                <a:ext uri="{FF2B5EF4-FFF2-40B4-BE49-F238E27FC236}">
                  <a16:creationId xmlns:a16="http://schemas.microsoft.com/office/drawing/2014/main" id="{68B6CC9C-90DC-4019-82BE-AE2175B2DF4F}"/>
                </a:ext>
              </a:extLst>
            </p:cNvPr>
            <p:cNvSpPr txBox="1"/>
            <p:nvPr/>
          </p:nvSpPr>
          <p:spPr>
            <a:xfrm>
              <a:off x="3910499" y="3890374"/>
              <a:ext cx="770892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3">
                      <a:lumMod val="75000"/>
                    </a:schemeClr>
                  </a:solidFill>
                  <a:latin typeface="+mn-ea"/>
                  <a:ea typeface="+mn-ea"/>
                </a:rPr>
                <a:t>H</a:t>
              </a:r>
              <a:r>
                <a:rPr kumimoji="1" lang="en-US" altLang="ja-JP" sz="2400" baseline="-25000" dirty="0">
                  <a:solidFill>
                    <a:schemeClr val="accent3">
                      <a:lumMod val="75000"/>
                    </a:schemeClr>
                  </a:solidFill>
                  <a:latin typeface="+mn-ea"/>
                  <a:ea typeface="+mn-ea"/>
                </a:rPr>
                <a:t>2</a:t>
              </a:r>
              <a:r>
                <a:rPr kumimoji="1" lang="en-US" altLang="ja-JP" sz="2400" dirty="0">
                  <a:solidFill>
                    <a:schemeClr val="accent3">
                      <a:lumMod val="75000"/>
                    </a:schemeClr>
                  </a:solidFill>
                  <a:latin typeface="+mn-ea"/>
                  <a:ea typeface="+mn-ea"/>
                </a:rPr>
                <a:t>C</a:t>
              </a:r>
              <a:endParaRPr kumimoji="1" lang="ja-JP" altLang="en-US" sz="2400" dirty="0">
                <a:solidFill>
                  <a:schemeClr val="accent3">
                    <a:lumMod val="75000"/>
                  </a:schemeClr>
                </a:solidFill>
                <a:latin typeface="+mn-ea"/>
                <a:ea typeface="+mn-ea"/>
              </a:endParaRPr>
            </a:p>
          </p:txBody>
        </p:sp>
        <p:cxnSp>
          <p:nvCxnSpPr>
            <p:cNvPr id="100" name="直線コネクタ 99">
              <a:extLst>
                <a:ext uri="{FF2B5EF4-FFF2-40B4-BE49-F238E27FC236}">
                  <a16:creationId xmlns:a16="http://schemas.microsoft.com/office/drawing/2014/main" id="{CE892964-8BBF-4035-805B-3608AB3226FD}"/>
                </a:ext>
              </a:extLst>
            </p:cNvPr>
            <p:cNvCxnSpPr>
              <a:cxnSpLocks/>
            </p:cNvCxnSpPr>
            <p:nvPr/>
          </p:nvCxnSpPr>
          <p:spPr>
            <a:xfrm>
              <a:off x="3832050" y="4127338"/>
              <a:ext cx="216000" cy="0"/>
            </a:xfrm>
            <a:prstGeom prst="line">
              <a:avLst/>
            </a:prstGeom>
            <a:ln w="38100"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59" name="テキスト ボックス 158">
            <a:extLst>
              <a:ext uri="{FF2B5EF4-FFF2-40B4-BE49-F238E27FC236}">
                <a16:creationId xmlns:a16="http://schemas.microsoft.com/office/drawing/2014/main" id="{A76E2BE3-E892-4424-8E4F-413D635572B0}"/>
              </a:ext>
            </a:extLst>
          </p:cNvPr>
          <p:cNvSpPr txBox="1"/>
          <p:nvPr/>
        </p:nvSpPr>
        <p:spPr>
          <a:xfrm>
            <a:off x="538653" y="2433503"/>
            <a:ext cx="1945115" cy="584775"/>
          </a:xfrm>
          <a:prstGeom prst="rect">
            <a:avLst/>
          </a:prstGeom>
          <a:solidFill>
            <a:schemeClr val="bg1"/>
          </a:solidFill>
          <a:ln w="38100">
            <a:solidFill>
              <a:srgbClr val="FF5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>
                <a:solidFill>
                  <a:srgbClr val="FF0000"/>
                </a:solidFill>
              </a:rPr>
              <a:t>リン酸</a:t>
            </a:r>
            <a:endParaRPr kumimoji="1" lang="en-US" altLang="ja-JP" sz="3200" dirty="0">
              <a:solidFill>
                <a:srgbClr val="FF0000"/>
              </a:solidFill>
            </a:endParaRPr>
          </a:p>
        </p:txBody>
      </p:sp>
      <p:sp>
        <p:nvSpPr>
          <p:cNvPr id="160" name="テキスト ボックス 159">
            <a:extLst>
              <a:ext uri="{FF2B5EF4-FFF2-40B4-BE49-F238E27FC236}">
                <a16:creationId xmlns:a16="http://schemas.microsoft.com/office/drawing/2014/main" id="{B8513BD1-33D8-4B5C-91B3-A04A2247952D}"/>
              </a:ext>
            </a:extLst>
          </p:cNvPr>
          <p:cNvSpPr txBox="1"/>
          <p:nvPr/>
        </p:nvSpPr>
        <p:spPr>
          <a:xfrm>
            <a:off x="3338157" y="2433503"/>
            <a:ext cx="2865611" cy="584775"/>
          </a:xfrm>
          <a:prstGeom prst="rect">
            <a:avLst/>
          </a:prstGeom>
          <a:solidFill>
            <a:schemeClr val="bg1"/>
          </a:solidFill>
          <a:ln w="38100">
            <a:solidFill>
              <a:srgbClr val="FF5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dirty="0">
                <a:solidFill>
                  <a:srgbClr val="FF0000"/>
                </a:solidFill>
              </a:rPr>
              <a:t>糖（ペントース）</a:t>
            </a:r>
            <a:endParaRPr kumimoji="1" lang="en-US" altLang="ja-JP" sz="3200" dirty="0">
              <a:solidFill>
                <a:srgbClr val="FF0000"/>
              </a:solidFill>
            </a:endParaRPr>
          </a:p>
        </p:txBody>
      </p:sp>
      <p:sp>
        <p:nvSpPr>
          <p:cNvPr id="161" name="テキスト ボックス 160">
            <a:extLst>
              <a:ext uri="{FF2B5EF4-FFF2-40B4-BE49-F238E27FC236}">
                <a16:creationId xmlns:a16="http://schemas.microsoft.com/office/drawing/2014/main" id="{57C6D0AA-88C7-4A00-9806-89376CDFF963}"/>
              </a:ext>
            </a:extLst>
          </p:cNvPr>
          <p:cNvSpPr txBox="1"/>
          <p:nvPr/>
        </p:nvSpPr>
        <p:spPr>
          <a:xfrm>
            <a:off x="6791945" y="2433503"/>
            <a:ext cx="1945115" cy="584775"/>
          </a:xfrm>
          <a:prstGeom prst="rect">
            <a:avLst/>
          </a:prstGeom>
          <a:solidFill>
            <a:schemeClr val="bg1"/>
          </a:solidFill>
          <a:ln w="38100">
            <a:solidFill>
              <a:srgbClr val="FF5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>
                <a:solidFill>
                  <a:srgbClr val="FF0000"/>
                </a:solidFill>
              </a:rPr>
              <a:t>塩基</a:t>
            </a:r>
            <a:endParaRPr kumimoji="1" lang="en-US" altLang="ja-JP" sz="3200" dirty="0">
              <a:solidFill>
                <a:srgbClr val="FF0000"/>
              </a:solidFill>
            </a:endParaRPr>
          </a:p>
        </p:txBody>
      </p:sp>
      <p:sp>
        <p:nvSpPr>
          <p:cNvPr id="166" name="テキスト ボックス 165">
            <a:extLst>
              <a:ext uri="{FF2B5EF4-FFF2-40B4-BE49-F238E27FC236}">
                <a16:creationId xmlns:a16="http://schemas.microsoft.com/office/drawing/2014/main" id="{BA4ADAA2-8A29-4094-B9A5-A47863A14173}"/>
              </a:ext>
            </a:extLst>
          </p:cNvPr>
          <p:cNvSpPr txBox="1"/>
          <p:nvPr/>
        </p:nvSpPr>
        <p:spPr>
          <a:xfrm>
            <a:off x="2443412" y="4291253"/>
            <a:ext cx="3844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dirty="0">
                <a:solidFill>
                  <a:srgbClr val="FF0000"/>
                </a:solidFill>
                <a:latin typeface="+mn-ea"/>
                <a:ea typeface="+mn-ea"/>
              </a:rPr>
              <a:t>デオキシリボース（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  <a:ea typeface="+mn-ea"/>
              </a:rPr>
              <a:t>DNA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  <a:ea typeface="+mn-ea"/>
              </a:rPr>
              <a:t>）</a:t>
            </a:r>
            <a:endParaRPr kumimoji="1" lang="en-US" altLang="ja-JP" sz="28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67" name="テキスト ボックス 166">
            <a:extLst>
              <a:ext uri="{FF2B5EF4-FFF2-40B4-BE49-F238E27FC236}">
                <a16:creationId xmlns:a16="http://schemas.microsoft.com/office/drawing/2014/main" id="{72DD99CF-2223-4DFB-A5B3-4C8474848608}"/>
              </a:ext>
            </a:extLst>
          </p:cNvPr>
          <p:cNvSpPr txBox="1"/>
          <p:nvPr/>
        </p:nvSpPr>
        <p:spPr>
          <a:xfrm>
            <a:off x="3260451" y="6146140"/>
            <a:ext cx="28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dirty="0">
                <a:solidFill>
                  <a:srgbClr val="FF0000"/>
                </a:solidFill>
                <a:latin typeface="+mn-ea"/>
                <a:ea typeface="+mn-ea"/>
              </a:rPr>
              <a:t>リボース（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  <a:ea typeface="+mn-ea"/>
              </a:rPr>
              <a:t>RNA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  <a:ea typeface="+mn-ea"/>
              </a:rPr>
              <a:t>）</a:t>
            </a:r>
            <a:endParaRPr kumimoji="1" lang="en-US" altLang="ja-JP" sz="28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cxnSp>
        <p:nvCxnSpPr>
          <p:cNvPr id="169" name="直線矢印コネクタ 168">
            <a:extLst>
              <a:ext uri="{FF2B5EF4-FFF2-40B4-BE49-F238E27FC236}">
                <a16:creationId xmlns:a16="http://schemas.microsoft.com/office/drawing/2014/main" id="{70ADB5A3-2855-4B2B-B36B-D0755E0A93DA}"/>
              </a:ext>
            </a:extLst>
          </p:cNvPr>
          <p:cNvCxnSpPr>
            <a:cxnSpLocks/>
          </p:cNvCxnSpPr>
          <p:nvPr/>
        </p:nvCxnSpPr>
        <p:spPr>
          <a:xfrm flipH="1">
            <a:off x="5231517" y="6092709"/>
            <a:ext cx="846433" cy="6614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0" name="直線矢印コネクタ 169">
            <a:extLst>
              <a:ext uri="{FF2B5EF4-FFF2-40B4-BE49-F238E27FC236}">
                <a16:creationId xmlns:a16="http://schemas.microsoft.com/office/drawing/2014/main" id="{31DA0CC1-9008-4409-ABE8-11244A4957FC}"/>
              </a:ext>
            </a:extLst>
          </p:cNvPr>
          <p:cNvCxnSpPr>
            <a:cxnSpLocks/>
          </p:cNvCxnSpPr>
          <p:nvPr/>
        </p:nvCxnSpPr>
        <p:spPr>
          <a:xfrm flipH="1">
            <a:off x="5031609" y="4260525"/>
            <a:ext cx="1014941" cy="8149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77" name="テキスト ボックス 176">
            <a:extLst>
              <a:ext uri="{FF2B5EF4-FFF2-40B4-BE49-F238E27FC236}">
                <a16:creationId xmlns:a16="http://schemas.microsoft.com/office/drawing/2014/main" id="{F18F7633-19E7-4599-9637-C1BB70CEF4CA}"/>
              </a:ext>
            </a:extLst>
          </p:cNvPr>
          <p:cNvSpPr txBox="1"/>
          <p:nvPr/>
        </p:nvSpPr>
        <p:spPr>
          <a:xfrm>
            <a:off x="6356376" y="5500389"/>
            <a:ext cx="2896144" cy="1384995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dirty="0">
                <a:solidFill>
                  <a:srgbClr val="FF0000"/>
                </a:solidFill>
                <a:latin typeface="+mn-ea"/>
                <a:ea typeface="+mn-ea"/>
              </a:rPr>
              <a:t>アデニン</a:t>
            </a:r>
            <a:endParaRPr kumimoji="1" lang="en-US" altLang="ja-JP" sz="2800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ctr"/>
            <a:r>
              <a:rPr kumimoji="1" lang="ja-JP" altLang="en-US" sz="2800" dirty="0">
                <a:solidFill>
                  <a:srgbClr val="FF0000"/>
                </a:solidFill>
                <a:latin typeface="+mn-ea"/>
                <a:ea typeface="+mn-ea"/>
              </a:rPr>
              <a:t>（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  <a:ea typeface="+mn-ea"/>
              </a:rPr>
              <a:t>DNA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  <a:ea typeface="+mn-ea"/>
              </a:rPr>
              <a:t>は塩基</a:t>
            </a:r>
            <a:r>
              <a:rPr kumimoji="1" lang="en-US" altLang="ja-JP" sz="2800" dirty="0">
                <a:solidFill>
                  <a:srgbClr val="FF0000"/>
                </a:solidFill>
                <a:latin typeface="+mn-ea"/>
                <a:ea typeface="+mn-ea"/>
              </a:rPr>
              <a:t>4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  <a:ea typeface="+mn-ea"/>
              </a:rPr>
              <a:t>種，</a:t>
            </a:r>
            <a:endParaRPr kumimoji="1" lang="en-US" altLang="ja-JP" sz="2800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ctr"/>
            <a:r>
              <a:rPr kumimoji="1" lang="en-US" altLang="ja-JP" sz="2800" dirty="0">
                <a:solidFill>
                  <a:srgbClr val="FF0000"/>
                </a:solidFill>
                <a:latin typeface="+mn-ea"/>
                <a:ea typeface="+mn-ea"/>
              </a:rPr>
              <a:t>RNA</a:t>
            </a:r>
            <a:r>
              <a:rPr kumimoji="1" lang="ja-JP" altLang="en-US" sz="2800" dirty="0">
                <a:solidFill>
                  <a:srgbClr val="FF0000"/>
                </a:solidFill>
                <a:latin typeface="+mn-ea"/>
                <a:ea typeface="+mn-ea"/>
              </a:rPr>
              <a:t>は塩基４種）</a:t>
            </a:r>
            <a:endParaRPr kumimoji="1" lang="en-US" altLang="ja-JP" sz="28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DCCF0920-AF0F-4BBC-AD54-8E4AA4EE133C}"/>
              </a:ext>
            </a:extLst>
          </p:cNvPr>
          <p:cNvGrpSpPr/>
          <p:nvPr/>
        </p:nvGrpSpPr>
        <p:grpSpPr>
          <a:xfrm>
            <a:off x="6284162" y="2952158"/>
            <a:ext cx="2708913" cy="2709090"/>
            <a:chOff x="7887463" y="1319335"/>
            <a:chExt cx="2708913" cy="2709090"/>
          </a:xfrm>
        </p:grpSpPr>
        <p:sp>
          <p:nvSpPr>
            <p:cNvPr id="151" name="テキスト ボックス 150">
              <a:extLst>
                <a:ext uri="{FF2B5EF4-FFF2-40B4-BE49-F238E27FC236}">
                  <a16:creationId xmlns:a16="http://schemas.microsoft.com/office/drawing/2014/main" id="{98090B25-7438-4F03-893A-A474C61D6703}"/>
                </a:ext>
              </a:extLst>
            </p:cNvPr>
            <p:cNvSpPr txBox="1"/>
            <p:nvPr/>
          </p:nvSpPr>
          <p:spPr>
            <a:xfrm flipH="1">
              <a:off x="9492575" y="1319335"/>
              <a:ext cx="3254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latin typeface="+mn-ea"/>
                  <a:ea typeface="+mn-ea"/>
                </a:rPr>
                <a:t>H</a:t>
              </a:r>
              <a:endParaRPr kumimoji="1" lang="ja-JP" altLang="en-US" sz="2400" dirty="0">
                <a:latin typeface="+mn-ea"/>
                <a:ea typeface="+mn-ea"/>
              </a:endParaRPr>
            </a:p>
          </p:txBody>
        </p: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D29693FE-BAD3-49EB-B481-687BF95B4137}"/>
                </a:ext>
              </a:extLst>
            </p:cNvPr>
            <p:cNvGrpSpPr/>
            <p:nvPr/>
          </p:nvGrpSpPr>
          <p:grpSpPr>
            <a:xfrm>
              <a:off x="7887463" y="1675939"/>
              <a:ext cx="2708913" cy="2352486"/>
              <a:chOff x="7887463" y="1675939"/>
              <a:chExt cx="2708913" cy="2352486"/>
            </a:xfrm>
          </p:grpSpPr>
          <p:cxnSp>
            <p:nvCxnSpPr>
              <p:cNvPr id="144" name="直線コネクタ 143">
                <a:extLst>
                  <a:ext uri="{FF2B5EF4-FFF2-40B4-BE49-F238E27FC236}">
                    <a16:creationId xmlns:a16="http://schemas.microsoft.com/office/drawing/2014/main" id="{AE1BD1CA-A3CA-4ADF-AEB9-B1FCD4C1E432}"/>
                  </a:ext>
                </a:extLst>
              </p:cNvPr>
              <p:cNvCxnSpPr>
                <a:cxnSpLocks/>
              </p:cNvCxnSpPr>
              <p:nvPr/>
            </p:nvCxnSpPr>
            <p:spPr>
              <a:xfrm rot="1260000">
                <a:off x="8849652" y="2639148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20" name="テキスト ボックス 119">
                <a:extLst>
                  <a:ext uri="{FF2B5EF4-FFF2-40B4-BE49-F238E27FC236}">
                    <a16:creationId xmlns:a16="http://schemas.microsoft.com/office/drawing/2014/main" id="{1DCE99E2-9841-4115-8F17-E37608F4971A}"/>
                  </a:ext>
                </a:extLst>
              </p:cNvPr>
              <p:cNvSpPr txBox="1"/>
              <p:nvPr/>
            </p:nvSpPr>
            <p:spPr>
              <a:xfrm>
                <a:off x="9879045" y="2998501"/>
                <a:ext cx="3254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latin typeface="+mn-ea"/>
                    <a:ea typeface="+mn-ea"/>
                  </a:rPr>
                  <a:t>C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sp>
            <p:nvSpPr>
              <p:cNvPr id="109" name="テキスト ボックス 108">
                <a:extLst>
                  <a:ext uri="{FF2B5EF4-FFF2-40B4-BE49-F238E27FC236}">
                    <a16:creationId xmlns:a16="http://schemas.microsoft.com/office/drawing/2014/main" id="{BF52BA1E-F858-41C8-9004-8AE54952074F}"/>
                  </a:ext>
                </a:extLst>
              </p:cNvPr>
              <p:cNvSpPr txBox="1"/>
              <p:nvPr/>
            </p:nvSpPr>
            <p:spPr>
              <a:xfrm flipH="1">
                <a:off x="9493271" y="1783939"/>
                <a:ext cx="3254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latin typeface="+mn-ea"/>
                    <a:ea typeface="+mn-ea"/>
                  </a:rPr>
                  <a:t>N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cxnSp>
            <p:nvCxnSpPr>
              <p:cNvPr id="110" name="直線コネクタ 109">
                <a:extLst>
                  <a:ext uri="{FF2B5EF4-FFF2-40B4-BE49-F238E27FC236}">
                    <a16:creationId xmlns:a16="http://schemas.microsoft.com/office/drawing/2014/main" id="{EBA543FB-443B-48CC-93C0-C8B305F9A065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9541023" y="2265053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11" name="テキスト ボックス 110">
                <a:extLst>
                  <a:ext uri="{FF2B5EF4-FFF2-40B4-BE49-F238E27FC236}">
                    <a16:creationId xmlns:a16="http://schemas.microsoft.com/office/drawing/2014/main" id="{D332DE90-D49A-40A8-9F9F-D2E8058A64E0}"/>
                  </a:ext>
                </a:extLst>
              </p:cNvPr>
              <p:cNvSpPr txBox="1"/>
              <p:nvPr/>
            </p:nvSpPr>
            <p:spPr>
              <a:xfrm>
                <a:off x="9476177" y="2265053"/>
                <a:ext cx="3254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latin typeface="+mn-ea"/>
                    <a:ea typeface="+mn-ea"/>
                  </a:rPr>
                  <a:t>C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C9B1B54F-DB62-43EC-A554-7640C0682B0D}"/>
                  </a:ext>
                </a:extLst>
              </p:cNvPr>
              <p:cNvGrpSpPr/>
              <p:nvPr/>
            </p:nvGrpSpPr>
            <p:grpSpPr>
              <a:xfrm flipH="1">
                <a:off x="9179841" y="2834584"/>
                <a:ext cx="89904" cy="216002"/>
                <a:chOff x="5307596" y="4293753"/>
                <a:chExt cx="69580" cy="216002"/>
              </a:xfrm>
            </p:grpSpPr>
            <p:cxnSp>
              <p:nvCxnSpPr>
                <p:cNvPr id="112" name="直線コネクタ 111">
                  <a:extLst>
                    <a:ext uri="{FF2B5EF4-FFF2-40B4-BE49-F238E27FC236}">
                      <a16:creationId xmlns:a16="http://schemas.microsoft.com/office/drawing/2014/main" id="{644D369E-34DB-47AE-833F-BCEC37DF93E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5269176" y="4401755"/>
                  <a:ext cx="216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直線コネクタ 112">
                  <a:extLst>
                    <a:ext uri="{FF2B5EF4-FFF2-40B4-BE49-F238E27FC236}">
                      <a16:creationId xmlns:a16="http://schemas.microsoft.com/office/drawing/2014/main" id="{FA8C5B71-C67C-4FD1-A8E6-E4CD8AAF48F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5199596" y="4401753"/>
                  <a:ext cx="216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5" name="グループ化 114">
                <a:extLst>
                  <a:ext uri="{FF2B5EF4-FFF2-40B4-BE49-F238E27FC236}">
                    <a16:creationId xmlns:a16="http://schemas.microsoft.com/office/drawing/2014/main" id="{FD1B626F-008A-4319-9382-915F0FE7E15E}"/>
                  </a:ext>
                </a:extLst>
              </p:cNvPr>
              <p:cNvGrpSpPr/>
              <p:nvPr/>
            </p:nvGrpSpPr>
            <p:grpSpPr>
              <a:xfrm rot="18000000" flipH="1">
                <a:off x="9808959" y="2483292"/>
                <a:ext cx="89904" cy="216002"/>
                <a:chOff x="5307596" y="4293753"/>
                <a:chExt cx="69580" cy="216002"/>
              </a:xfrm>
            </p:grpSpPr>
            <p:cxnSp>
              <p:nvCxnSpPr>
                <p:cNvPr id="116" name="直線コネクタ 115">
                  <a:extLst>
                    <a:ext uri="{FF2B5EF4-FFF2-40B4-BE49-F238E27FC236}">
                      <a16:creationId xmlns:a16="http://schemas.microsoft.com/office/drawing/2014/main" id="{9D15D26A-2E31-4885-91D5-EC16E15DEBF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5269176" y="4401755"/>
                  <a:ext cx="216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直線コネクタ 116">
                  <a:extLst>
                    <a:ext uri="{FF2B5EF4-FFF2-40B4-BE49-F238E27FC236}">
                      <a16:creationId xmlns:a16="http://schemas.microsoft.com/office/drawing/2014/main" id="{6032DE82-D38A-44F5-8593-70B94ADD8A5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5199596" y="4401753"/>
                  <a:ext cx="216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8" name="テキスト ボックス 117">
                <a:extLst>
                  <a:ext uri="{FF2B5EF4-FFF2-40B4-BE49-F238E27FC236}">
                    <a16:creationId xmlns:a16="http://schemas.microsoft.com/office/drawing/2014/main" id="{383287E0-EA62-46B9-AAAD-E173C12964F6}"/>
                  </a:ext>
                </a:extLst>
              </p:cNvPr>
              <p:cNvSpPr txBox="1"/>
              <p:nvPr/>
            </p:nvSpPr>
            <p:spPr>
              <a:xfrm>
                <a:off x="9880539" y="2471436"/>
                <a:ext cx="3254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latin typeface="+mn-ea"/>
                    <a:ea typeface="+mn-ea"/>
                  </a:rPr>
                  <a:t>N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cxnSp>
            <p:nvCxnSpPr>
              <p:cNvPr id="119" name="直線コネクタ 118">
                <a:extLst>
                  <a:ext uri="{FF2B5EF4-FFF2-40B4-BE49-F238E27FC236}">
                    <a16:creationId xmlns:a16="http://schemas.microsoft.com/office/drawing/2014/main" id="{BAAB28B0-FDF5-4145-8E8C-45F2B1D9A235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9933785" y="2957183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8CD5F34F-5591-4237-BC6D-0C4586F1A27D}"/>
                  </a:ext>
                </a:extLst>
              </p:cNvPr>
              <p:cNvGrpSpPr/>
              <p:nvPr/>
            </p:nvGrpSpPr>
            <p:grpSpPr>
              <a:xfrm rot="3600000" flipH="1" flipV="1">
                <a:off x="9808958" y="3225677"/>
                <a:ext cx="89904" cy="216002"/>
                <a:chOff x="5307596" y="4293753"/>
                <a:chExt cx="69580" cy="216002"/>
              </a:xfrm>
            </p:grpSpPr>
            <p:cxnSp>
              <p:nvCxnSpPr>
                <p:cNvPr id="122" name="直線コネクタ 121">
                  <a:extLst>
                    <a:ext uri="{FF2B5EF4-FFF2-40B4-BE49-F238E27FC236}">
                      <a16:creationId xmlns:a16="http://schemas.microsoft.com/office/drawing/2014/main" id="{A0594A7A-6E6E-4BF8-A4A0-7C4683716B6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5269176" y="4401755"/>
                  <a:ext cx="216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直線コネクタ 122">
                  <a:extLst>
                    <a:ext uri="{FF2B5EF4-FFF2-40B4-BE49-F238E27FC236}">
                      <a16:creationId xmlns:a16="http://schemas.microsoft.com/office/drawing/2014/main" id="{EA42274A-50A6-4C64-BCDB-8D2469245C2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5199596" y="4401753"/>
                  <a:ext cx="216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4" name="テキスト ボックス 123">
                <a:extLst>
                  <a:ext uri="{FF2B5EF4-FFF2-40B4-BE49-F238E27FC236}">
                    <a16:creationId xmlns:a16="http://schemas.microsoft.com/office/drawing/2014/main" id="{AABBB82C-E61B-495E-9613-B32FB95498D7}"/>
                  </a:ext>
                </a:extLst>
              </p:cNvPr>
              <p:cNvSpPr txBox="1"/>
              <p:nvPr/>
            </p:nvSpPr>
            <p:spPr>
              <a:xfrm>
                <a:off x="9486283" y="3204260"/>
                <a:ext cx="3254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latin typeface="+mn-ea"/>
                    <a:ea typeface="+mn-ea"/>
                  </a:rPr>
                  <a:t>N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sp>
            <p:nvSpPr>
              <p:cNvPr id="125" name="テキスト ボックス 124">
                <a:extLst>
                  <a:ext uri="{FF2B5EF4-FFF2-40B4-BE49-F238E27FC236}">
                    <a16:creationId xmlns:a16="http://schemas.microsoft.com/office/drawing/2014/main" id="{8C35C770-55E1-4CC8-A1D9-0E186061E7AA}"/>
                  </a:ext>
                </a:extLst>
              </p:cNvPr>
              <p:cNvSpPr txBox="1"/>
              <p:nvPr/>
            </p:nvSpPr>
            <p:spPr>
              <a:xfrm>
                <a:off x="9052836" y="2983461"/>
                <a:ext cx="3254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latin typeface="+mn-ea"/>
                    <a:ea typeface="+mn-ea"/>
                  </a:rPr>
                  <a:t>C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cxnSp>
            <p:nvCxnSpPr>
              <p:cNvPr id="126" name="直線コネクタ 125">
                <a:extLst>
                  <a:ext uri="{FF2B5EF4-FFF2-40B4-BE49-F238E27FC236}">
                    <a16:creationId xmlns:a16="http://schemas.microsoft.com/office/drawing/2014/main" id="{9B27D48D-2597-4281-9FDC-01DDAC0F3A20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0">
                <a:off x="9341453" y="3350017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28" name="テキスト ボックス 127">
                <a:extLst>
                  <a:ext uri="{FF2B5EF4-FFF2-40B4-BE49-F238E27FC236}">
                    <a16:creationId xmlns:a16="http://schemas.microsoft.com/office/drawing/2014/main" id="{04A526E7-E060-44A6-946F-C802F02F79BC}"/>
                  </a:ext>
                </a:extLst>
              </p:cNvPr>
              <p:cNvSpPr txBox="1"/>
              <p:nvPr/>
            </p:nvSpPr>
            <p:spPr>
              <a:xfrm>
                <a:off x="9037929" y="2463322"/>
                <a:ext cx="3254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latin typeface="+mn-ea"/>
                    <a:ea typeface="+mn-ea"/>
                  </a:rPr>
                  <a:t>C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cxnSp>
            <p:nvCxnSpPr>
              <p:cNvPr id="129" name="直線コネクタ 128">
                <a:extLst>
                  <a:ext uri="{FF2B5EF4-FFF2-40B4-BE49-F238E27FC236}">
                    <a16:creationId xmlns:a16="http://schemas.microsoft.com/office/drawing/2014/main" id="{68F8E3A2-D993-4DD6-8150-710C0A2AD546}"/>
                  </a:ext>
                </a:extLst>
              </p:cNvPr>
              <p:cNvCxnSpPr>
                <a:cxnSpLocks/>
              </p:cNvCxnSpPr>
              <p:nvPr/>
            </p:nvCxnSpPr>
            <p:spPr>
              <a:xfrm rot="19800000" flipV="1">
                <a:off x="9321128" y="2588810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0" name="直線コネクタ 129">
                <a:extLst>
                  <a:ext uri="{FF2B5EF4-FFF2-40B4-BE49-F238E27FC236}">
                    <a16:creationId xmlns:a16="http://schemas.microsoft.com/office/drawing/2014/main" id="{8CC76769-3E0E-4745-8516-971E0ACB3797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0">
                <a:off x="10117451" y="3381092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1" name="テキスト ボックス 130">
                <a:extLst>
                  <a:ext uri="{FF2B5EF4-FFF2-40B4-BE49-F238E27FC236}">
                    <a16:creationId xmlns:a16="http://schemas.microsoft.com/office/drawing/2014/main" id="{339C22F0-DA77-4E4F-AC06-630ECAC11C55}"/>
                  </a:ext>
                </a:extLst>
              </p:cNvPr>
              <p:cNvSpPr txBox="1"/>
              <p:nvPr/>
            </p:nvSpPr>
            <p:spPr>
              <a:xfrm flipH="1">
                <a:off x="10270895" y="3291893"/>
                <a:ext cx="3254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latin typeface="+mn-ea"/>
                    <a:ea typeface="+mn-ea"/>
                  </a:rPr>
                  <a:t>H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sp>
            <p:nvSpPr>
              <p:cNvPr id="132" name="テキスト ボックス 131">
                <a:extLst>
                  <a:ext uri="{FF2B5EF4-FFF2-40B4-BE49-F238E27FC236}">
                    <a16:creationId xmlns:a16="http://schemas.microsoft.com/office/drawing/2014/main" id="{BA4A6CDE-374C-44AF-9912-9144AA0113AA}"/>
                  </a:ext>
                </a:extLst>
              </p:cNvPr>
              <p:cNvSpPr txBox="1"/>
              <p:nvPr/>
            </p:nvSpPr>
            <p:spPr>
              <a:xfrm>
                <a:off x="8639115" y="3102282"/>
                <a:ext cx="267925" cy="4787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latin typeface="+mn-ea"/>
                    <a:ea typeface="+mn-ea"/>
                  </a:rPr>
                  <a:t>N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cxnSp>
            <p:nvCxnSpPr>
              <p:cNvPr id="133" name="直線コネクタ 132">
                <a:extLst>
                  <a:ext uri="{FF2B5EF4-FFF2-40B4-BE49-F238E27FC236}">
                    <a16:creationId xmlns:a16="http://schemas.microsoft.com/office/drawing/2014/main" id="{0C1050C7-2319-4D2D-AD0E-25E815546517}"/>
                  </a:ext>
                </a:extLst>
              </p:cNvPr>
              <p:cNvCxnSpPr>
                <a:cxnSpLocks/>
              </p:cNvCxnSpPr>
              <p:nvPr/>
            </p:nvCxnSpPr>
            <p:spPr>
              <a:xfrm rot="20400000" flipV="1">
                <a:off x="8867037" y="3251559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4" name="直線コネクタ 133">
                <a:extLst>
                  <a:ext uri="{FF2B5EF4-FFF2-40B4-BE49-F238E27FC236}">
                    <a16:creationId xmlns:a16="http://schemas.microsoft.com/office/drawing/2014/main" id="{32DEF232-0E4A-40A3-B676-4F105B0DEB03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8665077" y="3581048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5" name="テキスト ボックス 134">
                <a:extLst>
                  <a:ext uri="{FF2B5EF4-FFF2-40B4-BE49-F238E27FC236}">
                    <a16:creationId xmlns:a16="http://schemas.microsoft.com/office/drawing/2014/main" id="{685AEF39-C123-4CA1-A60E-2D73B6A58757}"/>
                  </a:ext>
                </a:extLst>
              </p:cNvPr>
              <p:cNvSpPr txBox="1"/>
              <p:nvPr/>
            </p:nvSpPr>
            <p:spPr>
              <a:xfrm flipH="1">
                <a:off x="8610336" y="3566760"/>
                <a:ext cx="3254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latin typeface="+mn-ea"/>
                    <a:ea typeface="+mn-ea"/>
                  </a:rPr>
                  <a:t>H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cxnSp>
            <p:nvCxnSpPr>
              <p:cNvPr id="136" name="直線コネクタ 135">
                <a:extLst>
                  <a:ext uri="{FF2B5EF4-FFF2-40B4-BE49-F238E27FC236}">
                    <a16:creationId xmlns:a16="http://schemas.microsoft.com/office/drawing/2014/main" id="{039DFF0C-DBD9-46D4-AB9C-4904F7405ACC}"/>
                  </a:ext>
                </a:extLst>
              </p:cNvPr>
              <p:cNvCxnSpPr>
                <a:cxnSpLocks/>
              </p:cNvCxnSpPr>
              <p:nvPr/>
            </p:nvCxnSpPr>
            <p:spPr>
              <a:xfrm rot="3120000">
                <a:off x="8498881" y="3174760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7" name="テキスト ボックス 136">
                <a:extLst>
                  <a:ext uri="{FF2B5EF4-FFF2-40B4-BE49-F238E27FC236}">
                    <a16:creationId xmlns:a16="http://schemas.microsoft.com/office/drawing/2014/main" id="{A08D2202-2F95-430F-9E76-3ACC510B829B}"/>
                  </a:ext>
                </a:extLst>
              </p:cNvPr>
              <p:cNvSpPr txBox="1"/>
              <p:nvPr/>
            </p:nvSpPr>
            <p:spPr>
              <a:xfrm>
                <a:off x="8293908" y="2726718"/>
                <a:ext cx="3254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latin typeface="+mn-ea"/>
                    <a:ea typeface="+mn-ea"/>
                  </a:rPr>
                  <a:t>C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51F6F3D2-6375-4E37-8F25-00A713CF4DA5}"/>
                  </a:ext>
                </a:extLst>
              </p:cNvPr>
              <p:cNvGrpSpPr/>
              <p:nvPr/>
            </p:nvGrpSpPr>
            <p:grpSpPr>
              <a:xfrm rot="12960000" flipH="1">
                <a:off x="8562863" y="2637176"/>
                <a:ext cx="89904" cy="216002"/>
                <a:chOff x="5307596" y="4293753"/>
                <a:chExt cx="69580" cy="216002"/>
              </a:xfrm>
            </p:grpSpPr>
            <p:cxnSp>
              <p:nvCxnSpPr>
                <p:cNvPr id="141" name="直線コネクタ 140">
                  <a:extLst>
                    <a:ext uri="{FF2B5EF4-FFF2-40B4-BE49-F238E27FC236}">
                      <a16:creationId xmlns:a16="http://schemas.microsoft.com/office/drawing/2014/main" id="{628D3445-1FDD-4396-A53E-DA9D497781A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5269176" y="4401755"/>
                  <a:ext cx="216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直線コネクタ 141">
                  <a:extLst>
                    <a:ext uri="{FF2B5EF4-FFF2-40B4-BE49-F238E27FC236}">
                      <a16:creationId xmlns:a16="http://schemas.microsoft.com/office/drawing/2014/main" id="{DA430C33-37DD-42A5-AF01-EB7700BB7C3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5199596" y="4401753"/>
                  <a:ext cx="216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3" name="テキスト ボックス 142">
                <a:extLst>
                  <a:ext uri="{FF2B5EF4-FFF2-40B4-BE49-F238E27FC236}">
                    <a16:creationId xmlns:a16="http://schemas.microsoft.com/office/drawing/2014/main" id="{E0E7C0E9-8640-4054-A979-C5F180055801}"/>
                  </a:ext>
                </a:extLst>
              </p:cNvPr>
              <p:cNvSpPr txBox="1"/>
              <p:nvPr/>
            </p:nvSpPr>
            <p:spPr>
              <a:xfrm>
                <a:off x="8602807" y="2329066"/>
                <a:ext cx="3254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latin typeface="+mn-ea"/>
                    <a:ea typeface="+mn-ea"/>
                  </a:rPr>
                  <a:t>N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sp>
            <p:nvSpPr>
              <p:cNvPr id="145" name="テキスト ボックス 144">
                <a:extLst>
                  <a:ext uri="{FF2B5EF4-FFF2-40B4-BE49-F238E27FC236}">
                    <a16:creationId xmlns:a16="http://schemas.microsoft.com/office/drawing/2014/main" id="{1BD3201E-684C-4E7D-8AD7-D283CFEF07D0}"/>
                  </a:ext>
                </a:extLst>
              </p:cNvPr>
              <p:cNvSpPr txBox="1"/>
              <p:nvPr/>
            </p:nvSpPr>
            <p:spPr>
              <a:xfrm>
                <a:off x="7887463" y="2734278"/>
                <a:ext cx="3254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latin typeface="+mn-ea"/>
                    <a:ea typeface="+mn-ea"/>
                  </a:rPr>
                  <a:t>H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cxnSp>
            <p:nvCxnSpPr>
              <p:cNvPr id="146" name="直線コネクタ 145">
                <a:extLst>
                  <a:ext uri="{FF2B5EF4-FFF2-40B4-BE49-F238E27FC236}">
                    <a16:creationId xmlns:a16="http://schemas.microsoft.com/office/drawing/2014/main" id="{71CC057C-5145-4A26-868C-5E60F1B254C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146541" y="2957183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0" name="直線コネクタ 149">
                <a:extLst>
                  <a:ext uri="{FF2B5EF4-FFF2-40B4-BE49-F238E27FC236}">
                    <a16:creationId xmlns:a16="http://schemas.microsoft.com/office/drawing/2014/main" id="{A6AE6F25-7E75-4F84-9D02-8E54ADAC90B9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9548012" y="1783939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52" name="テキスト ボックス 151">
                <a:extLst>
                  <a:ext uri="{FF2B5EF4-FFF2-40B4-BE49-F238E27FC236}">
                    <a16:creationId xmlns:a16="http://schemas.microsoft.com/office/drawing/2014/main" id="{0F20C2EF-FC16-4087-B54F-0D85C77876E3}"/>
                  </a:ext>
                </a:extLst>
              </p:cNvPr>
              <p:cNvSpPr txBox="1"/>
              <p:nvPr/>
            </p:nvSpPr>
            <p:spPr>
              <a:xfrm flipH="1">
                <a:off x="9924966" y="1779489"/>
                <a:ext cx="3254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latin typeface="+mn-ea"/>
                    <a:ea typeface="+mn-ea"/>
                  </a:rPr>
                  <a:t>H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cxnSp>
            <p:nvCxnSpPr>
              <p:cNvPr id="153" name="直線コネクタ 152">
                <a:extLst>
                  <a:ext uri="{FF2B5EF4-FFF2-40B4-BE49-F238E27FC236}">
                    <a16:creationId xmlns:a16="http://schemas.microsoft.com/office/drawing/2014/main" id="{5E563611-6DC0-46F1-B35C-F8815EE1162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753916" y="2010871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50086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159" grpId="0" animBg="1"/>
      <p:bldP spid="160" grpId="0" animBg="1"/>
      <p:bldP spid="161" grpId="0" animBg="1"/>
      <p:bldP spid="166" grpId="0"/>
      <p:bldP spid="167" grpId="0"/>
      <p:bldP spid="17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DC00D1C-BEC1-49B4-BED7-4CA8FBB47EC2}"/>
              </a:ext>
            </a:extLst>
          </p:cNvPr>
          <p:cNvGrpSpPr/>
          <p:nvPr/>
        </p:nvGrpSpPr>
        <p:grpSpPr>
          <a:xfrm>
            <a:off x="2731491" y="2224152"/>
            <a:ext cx="6132892" cy="2931034"/>
            <a:chOff x="2731491" y="2271959"/>
            <a:chExt cx="6132892" cy="2931034"/>
          </a:xfrm>
        </p:grpSpPr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43B17FAF-5720-410B-AC34-362461789E06}"/>
                </a:ext>
              </a:extLst>
            </p:cNvPr>
            <p:cNvSpPr/>
            <p:nvPr/>
          </p:nvSpPr>
          <p:spPr>
            <a:xfrm rot="20063959">
              <a:off x="2731491" y="2271959"/>
              <a:ext cx="5453373" cy="2931034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66" name="テキスト ボックス 265">
              <a:extLst>
                <a:ext uri="{FF2B5EF4-FFF2-40B4-BE49-F238E27FC236}">
                  <a16:creationId xmlns:a16="http://schemas.microsoft.com/office/drawing/2014/main" id="{E88C9299-4F05-4EA8-B63C-99227F9B2310}"/>
                </a:ext>
              </a:extLst>
            </p:cNvPr>
            <p:cNvSpPr txBox="1"/>
            <p:nvPr/>
          </p:nvSpPr>
          <p:spPr>
            <a:xfrm>
              <a:off x="6589548" y="4276798"/>
              <a:ext cx="2274835" cy="584775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3200" dirty="0">
                  <a:solidFill>
                    <a:srgbClr val="FF0000"/>
                  </a:solidFill>
                </a:rPr>
                <a:t>ヌクレオシド</a:t>
              </a:r>
              <a:endParaRPr kumimoji="1" lang="en-US" altLang="ja-JP" sz="3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8E81692C-3055-4A16-855F-777CF0D570FC}"/>
              </a:ext>
            </a:extLst>
          </p:cNvPr>
          <p:cNvGrpSpPr/>
          <p:nvPr/>
        </p:nvGrpSpPr>
        <p:grpSpPr>
          <a:xfrm>
            <a:off x="1763688" y="1606477"/>
            <a:ext cx="7087332" cy="3692484"/>
            <a:chOff x="1781831" y="1649318"/>
            <a:chExt cx="7087332" cy="3692484"/>
          </a:xfrm>
        </p:grpSpPr>
        <p:sp>
          <p:nvSpPr>
            <p:cNvPr id="23" name="涙形 22">
              <a:extLst>
                <a:ext uri="{FF2B5EF4-FFF2-40B4-BE49-F238E27FC236}">
                  <a16:creationId xmlns:a16="http://schemas.microsoft.com/office/drawing/2014/main" id="{7AE8EB2E-2961-494E-852A-A106183B097F}"/>
                </a:ext>
              </a:extLst>
            </p:cNvPr>
            <p:cNvSpPr/>
            <p:nvPr/>
          </p:nvSpPr>
          <p:spPr>
            <a:xfrm flipH="1">
              <a:off x="1781831" y="1649318"/>
              <a:ext cx="6129438" cy="3692484"/>
            </a:xfrm>
            <a:prstGeom prst="teardrop">
              <a:avLst>
                <a:gd name="adj" fmla="val 2797"/>
              </a:avLst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テキスト ボックス 264">
              <a:extLst>
                <a:ext uri="{FF2B5EF4-FFF2-40B4-BE49-F238E27FC236}">
                  <a16:creationId xmlns:a16="http://schemas.microsoft.com/office/drawing/2014/main" id="{1E44F7B3-0EB0-4B10-9475-FA67D72A698A}"/>
                </a:ext>
              </a:extLst>
            </p:cNvPr>
            <p:cNvSpPr txBox="1"/>
            <p:nvPr/>
          </p:nvSpPr>
          <p:spPr>
            <a:xfrm>
              <a:off x="6594328" y="4274688"/>
              <a:ext cx="2274835" cy="584775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3200" dirty="0">
                  <a:solidFill>
                    <a:srgbClr val="FF0000"/>
                  </a:solidFill>
                </a:rPr>
                <a:t>ヌクレオチド</a:t>
              </a:r>
              <a:endParaRPr kumimoji="1" lang="en-US" altLang="ja-JP" sz="3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57" name="テキスト ボックス 256">
            <a:extLst>
              <a:ext uri="{FF2B5EF4-FFF2-40B4-BE49-F238E27FC236}">
                <a16:creationId xmlns:a16="http://schemas.microsoft.com/office/drawing/2014/main" id="{D93C60F1-0B96-44CF-B11A-FFA1C02B025F}"/>
              </a:ext>
            </a:extLst>
          </p:cNvPr>
          <p:cNvSpPr txBox="1"/>
          <p:nvPr/>
        </p:nvSpPr>
        <p:spPr>
          <a:xfrm flipH="1">
            <a:off x="5925231" y="3804217"/>
            <a:ext cx="3254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/>
              <a:t>H</a:t>
            </a:r>
            <a:endParaRPr kumimoji="1" lang="ja-JP" altLang="en-US" sz="2400" dirty="0"/>
          </a:p>
        </p:txBody>
      </p:sp>
      <p:sp>
        <p:nvSpPr>
          <p:cNvPr id="254" name="テキスト ボックス 253">
            <a:extLst>
              <a:ext uri="{FF2B5EF4-FFF2-40B4-BE49-F238E27FC236}">
                <a16:creationId xmlns:a16="http://schemas.microsoft.com/office/drawing/2014/main" id="{F24C7414-0F88-4CCF-8750-97C9131472EA}"/>
              </a:ext>
            </a:extLst>
          </p:cNvPr>
          <p:cNvSpPr txBox="1"/>
          <p:nvPr/>
        </p:nvSpPr>
        <p:spPr>
          <a:xfrm>
            <a:off x="2860357" y="3859198"/>
            <a:ext cx="601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>
                <a:solidFill>
                  <a:schemeClr val="accent4"/>
                </a:solidFill>
              </a:rPr>
              <a:t>HO</a:t>
            </a:r>
            <a:endParaRPr kumimoji="1" lang="ja-JP" altLang="en-US" sz="2400" dirty="0">
              <a:solidFill>
                <a:schemeClr val="accent4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41E6066-D2FD-472A-84EB-2A62D36B4432}"/>
              </a:ext>
            </a:extLst>
          </p:cNvPr>
          <p:cNvGrpSpPr/>
          <p:nvPr/>
        </p:nvGrpSpPr>
        <p:grpSpPr>
          <a:xfrm>
            <a:off x="1185445" y="3415605"/>
            <a:ext cx="1727218" cy="1397813"/>
            <a:chOff x="361616" y="4013852"/>
            <a:chExt cx="1727218" cy="1397813"/>
          </a:xfrm>
        </p:grpSpPr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F4A11ADB-50E5-491B-881A-42105E063783}"/>
                </a:ext>
              </a:extLst>
            </p:cNvPr>
            <p:cNvSpPr txBox="1"/>
            <p:nvPr/>
          </p:nvSpPr>
          <p:spPr>
            <a:xfrm>
              <a:off x="1134119" y="4477968"/>
              <a:ext cx="3091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6">
                      <a:lumMod val="75000"/>
                    </a:schemeClr>
                  </a:solidFill>
                  <a:latin typeface="+mn-ea"/>
                  <a:ea typeface="+mn-ea"/>
                </a:rPr>
                <a:t>P</a:t>
              </a:r>
              <a:endParaRPr kumimoji="1" lang="ja-JP" altLang="en-US" sz="2400" dirty="0">
                <a:solidFill>
                  <a:schemeClr val="accent6">
                    <a:lumMod val="75000"/>
                  </a:schemeClr>
                </a:solidFill>
                <a:latin typeface="+mn-ea"/>
                <a:ea typeface="+mn-ea"/>
              </a:endParaRPr>
            </a:p>
          </p:txBody>
        </p: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3EA710D5-7873-407E-997A-E8D79FD9E28E}"/>
                </a:ext>
              </a:extLst>
            </p:cNvPr>
            <p:cNvCxnSpPr>
              <a:cxnSpLocks/>
            </p:cNvCxnSpPr>
            <p:nvPr/>
          </p:nvCxnSpPr>
          <p:spPr>
            <a:xfrm>
              <a:off x="936000" y="4700513"/>
              <a:ext cx="216000" cy="0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0296AE07-3F66-4A44-B928-1F8F7D818B77}"/>
                </a:ext>
              </a:extLst>
            </p:cNvPr>
            <p:cNvSpPr txBox="1"/>
            <p:nvPr/>
          </p:nvSpPr>
          <p:spPr>
            <a:xfrm>
              <a:off x="1406842" y="4477968"/>
              <a:ext cx="6819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6">
                      <a:lumMod val="75000"/>
                    </a:schemeClr>
                  </a:solidFill>
                  <a:latin typeface="+mn-ea"/>
                  <a:ea typeface="+mn-ea"/>
                </a:rPr>
                <a:t>O</a:t>
              </a:r>
              <a:endParaRPr kumimoji="1" lang="ja-JP" altLang="en-US" sz="2400" dirty="0">
                <a:solidFill>
                  <a:schemeClr val="accent6">
                    <a:lumMod val="75000"/>
                  </a:schemeClr>
                </a:solidFill>
                <a:latin typeface="+mn-ea"/>
                <a:ea typeface="+mn-ea"/>
              </a:endParaRPr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D696C807-0644-4858-8BFB-B910722A35B1}"/>
                </a:ext>
              </a:extLst>
            </p:cNvPr>
            <p:cNvGrpSpPr/>
            <p:nvPr/>
          </p:nvGrpSpPr>
          <p:grpSpPr>
            <a:xfrm rot="5400000">
              <a:off x="1171209" y="4912725"/>
              <a:ext cx="216002" cy="69580"/>
              <a:chOff x="7164289" y="2202164"/>
              <a:chExt cx="432003" cy="69580"/>
            </a:xfrm>
          </p:grpSpPr>
          <p:cxnSp>
            <p:nvCxnSpPr>
              <p:cNvPr id="21" name="直線コネクタ 20">
                <a:extLst>
                  <a:ext uri="{FF2B5EF4-FFF2-40B4-BE49-F238E27FC236}">
                    <a16:creationId xmlns:a16="http://schemas.microsoft.com/office/drawing/2014/main" id="{A95437F8-1619-4384-B95E-486B03210C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64293" y="2202164"/>
                <a:ext cx="431999" cy="0"/>
              </a:xfrm>
              <a:prstGeom prst="line">
                <a:avLst/>
              </a:prstGeom>
              <a:ln w="38100">
                <a:solidFill>
                  <a:schemeClr val="accent6">
                    <a:lumMod val="75000"/>
                  </a:schemeClr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" name="直線コネクタ 21">
                <a:extLst>
                  <a:ext uri="{FF2B5EF4-FFF2-40B4-BE49-F238E27FC236}">
                    <a16:creationId xmlns:a16="http://schemas.microsoft.com/office/drawing/2014/main" id="{3D58446F-128C-479E-B2A1-881F36F3822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64289" y="2271744"/>
                <a:ext cx="432000" cy="0"/>
              </a:xfrm>
              <a:prstGeom prst="line">
                <a:avLst/>
              </a:prstGeom>
              <a:ln w="38100">
                <a:solidFill>
                  <a:schemeClr val="accent6">
                    <a:lumMod val="75000"/>
                  </a:schemeClr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5CD71DCC-3E2F-4896-B2D1-0FA1C1203F86}"/>
                </a:ext>
              </a:extLst>
            </p:cNvPr>
            <p:cNvSpPr txBox="1"/>
            <p:nvPr/>
          </p:nvSpPr>
          <p:spPr>
            <a:xfrm>
              <a:off x="1112400" y="4950000"/>
              <a:ext cx="3292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6">
                      <a:lumMod val="75000"/>
                    </a:schemeClr>
                  </a:solidFill>
                  <a:latin typeface="+mn-ea"/>
                  <a:ea typeface="+mn-ea"/>
                </a:rPr>
                <a:t>O</a:t>
              </a:r>
              <a:endParaRPr kumimoji="1" lang="ja-JP" altLang="en-US" sz="2400" dirty="0">
                <a:solidFill>
                  <a:schemeClr val="accent6">
                    <a:lumMod val="75000"/>
                  </a:schemeClr>
                </a:solidFill>
                <a:latin typeface="+mn-ea"/>
                <a:ea typeface="+mn-ea"/>
              </a:endParaRPr>
            </a:p>
          </p:txBody>
        </p: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C6178704-E9EF-4553-AB8B-F4B09F4B2F85}"/>
                </a:ext>
              </a:extLst>
            </p:cNvPr>
            <p:cNvCxnSpPr>
              <a:cxnSpLocks/>
            </p:cNvCxnSpPr>
            <p:nvPr/>
          </p:nvCxnSpPr>
          <p:spPr>
            <a:xfrm>
              <a:off x="1403672" y="4708387"/>
              <a:ext cx="216000" cy="0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4D9B56FC-5A41-459B-9E0B-9814F058844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1180714" y="4473128"/>
              <a:ext cx="216000" cy="0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D9DB690F-4314-41EE-AACC-41FF534848E9}"/>
                </a:ext>
              </a:extLst>
            </p:cNvPr>
            <p:cNvSpPr txBox="1"/>
            <p:nvPr/>
          </p:nvSpPr>
          <p:spPr>
            <a:xfrm>
              <a:off x="361616" y="4477968"/>
              <a:ext cx="6819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400" dirty="0">
                  <a:solidFill>
                    <a:schemeClr val="accent6">
                      <a:lumMod val="75000"/>
                    </a:schemeClr>
                  </a:solidFill>
                  <a:latin typeface="+mn-ea"/>
                  <a:ea typeface="+mn-ea"/>
                </a:rPr>
                <a:t>O</a:t>
              </a:r>
              <a:r>
                <a:rPr lang="ja-JP" altLang="en-US" sz="2400" baseline="50000" dirty="0">
                  <a:solidFill>
                    <a:schemeClr val="accent6">
                      <a:lumMod val="75000"/>
                    </a:schemeClr>
                  </a:solidFill>
                  <a:latin typeface="+mn-ea"/>
                  <a:ea typeface="+mn-ea"/>
                </a:rPr>
                <a:t>－</a:t>
              </a: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CCF96E6D-8BA6-48E4-907A-522AC0C1D0B9}"/>
                </a:ext>
              </a:extLst>
            </p:cNvPr>
            <p:cNvSpPr txBox="1"/>
            <p:nvPr/>
          </p:nvSpPr>
          <p:spPr>
            <a:xfrm>
              <a:off x="1059407" y="4013852"/>
              <a:ext cx="4783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6">
                      <a:lumMod val="75000"/>
                    </a:schemeClr>
                  </a:solidFill>
                  <a:latin typeface="+mn-ea"/>
                  <a:ea typeface="+mn-ea"/>
                </a:rPr>
                <a:t>O</a:t>
              </a:r>
              <a:endParaRPr kumimoji="1" lang="ja-JP" altLang="en-US" sz="2400" dirty="0">
                <a:solidFill>
                  <a:schemeClr val="accent6">
                    <a:lumMod val="75000"/>
                  </a:schemeClr>
                </a:solidFill>
                <a:latin typeface="+mn-ea"/>
                <a:ea typeface="+mn-ea"/>
              </a:endParaRPr>
            </a:p>
          </p:txBody>
        </p:sp>
      </p:grpSp>
      <p:sp>
        <p:nvSpPr>
          <p:cNvPr id="255" name="テキスト ボックス 254">
            <a:extLst>
              <a:ext uri="{FF2B5EF4-FFF2-40B4-BE49-F238E27FC236}">
                <a16:creationId xmlns:a16="http://schemas.microsoft.com/office/drawing/2014/main" id="{BF7E82BF-DB43-46DC-8027-F097A27C3F2D}"/>
              </a:ext>
            </a:extLst>
          </p:cNvPr>
          <p:cNvSpPr txBox="1"/>
          <p:nvPr/>
        </p:nvSpPr>
        <p:spPr>
          <a:xfrm>
            <a:off x="2421384" y="3873937"/>
            <a:ext cx="681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>
                <a:solidFill>
                  <a:schemeClr val="accent6">
                    <a:lumMod val="75000"/>
                  </a:schemeClr>
                </a:solidFill>
              </a:rPr>
              <a:t>H</a:t>
            </a:r>
            <a:endParaRPr kumimoji="1" lang="ja-JP" altLang="en-US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248CE7A2-EF00-4CDA-9A3F-753FDB820835}"/>
              </a:ext>
            </a:extLst>
          </p:cNvPr>
          <p:cNvSpPr txBox="1"/>
          <p:nvPr/>
        </p:nvSpPr>
        <p:spPr>
          <a:xfrm>
            <a:off x="366017" y="1590936"/>
            <a:ext cx="19420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>
                <a:latin typeface="+mn-ea"/>
                <a:ea typeface="+mn-ea"/>
              </a:rPr>
              <a:t>DNA</a:t>
            </a:r>
            <a:r>
              <a:rPr kumimoji="1" lang="ja-JP" altLang="en-US" sz="2800" dirty="0">
                <a:latin typeface="+mn-ea"/>
                <a:ea typeface="+mn-ea"/>
              </a:rPr>
              <a:t>の構造</a:t>
            </a:r>
            <a:endParaRPr kumimoji="1" lang="en-US" altLang="ja-JP" sz="2800" dirty="0">
              <a:latin typeface="+mn-ea"/>
              <a:ea typeface="+mn-ea"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3EA86ED7-C452-4772-BCA3-4DAE5E409531}"/>
              </a:ext>
            </a:extLst>
          </p:cNvPr>
          <p:cNvGrpSpPr/>
          <p:nvPr/>
        </p:nvGrpSpPr>
        <p:grpSpPr>
          <a:xfrm>
            <a:off x="3377746" y="3783257"/>
            <a:ext cx="2302211" cy="1575398"/>
            <a:chOff x="3832050" y="3835176"/>
            <a:chExt cx="2302211" cy="1575398"/>
          </a:xfrm>
        </p:grpSpPr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6DD00440-5C47-49CF-BD5C-1397599ABC35}"/>
                </a:ext>
              </a:extLst>
            </p:cNvPr>
            <p:cNvSpPr txBox="1"/>
            <p:nvPr/>
          </p:nvSpPr>
          <p:spPr>
            <a:xfrm>
              <a:off x="4790273" y="4567066"/>
              <a:ext cx="3292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4"/>
                  </a:solidFill>
                  <a:latin typeface="+mn-ea"/>
                  <a:ea typeface="+mn-ea"/>
                </a:rPr>
                <a:t>C</a:t>
              </a:r>
              <a:endParaRPr kumimoji="1" lang="ja-JP" altLang="en-US" sz="2400" dirty="0">
                <a:solidFill>
                  <a:schemeClr val="accent4"/>
                </a:solidFill>
                <a:latin typeface="+mn-ea"/>
                <a:ea typeface="+mn-ea"/>
              </a:endParaRP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D2E61C79-715B-4E13-B4F3-B83DF7AE12C2}"/>
                </a:ext>
              </a:extLst>
            </p:cNvPr>
            <p:cNvGrpSpPr/>
            <p:nvPr/>
          </p:nvGrpSpPr>
          <p:grpSpPr>
            <a:xfrm>
              <a:off x="4877346" y="4168661"/>
              <a:ext cx="329239" cy="506174"/>
              <a:chOff x="4872583" y="4153463"/>
              <a:chExt cx="329239" cy="506174"/>
            </a:xfrm>
          </p:grpSpPr>
          <p:sp>
            <p:nvSpPr>
              <p:cNvPr id="53" name="テキスト ボックス 52">
                <a:extLst>
                  <a:ext uri="{FF2B5EF4-FFF2-40B4-BE49-F238E27FC236}">
                    <a16:creationId xmlns:a16="http://schemas.microsoft.com/office/drawing/2014/main" id="{E7D658F7-B503-436C-9ABA-DF9F7728A6D5}"/>
                  </a:ext>
                </a:extLst>
              </p:cNvPr>
              <p:cNvSpPr txBox="1"/>
              <p:nvPr/>
            </p:nvSpPr>
            <p:spPr>
              <a:xfrm>
                <a:off x="4872583" y="4153463"/>
                <a:ext cx="32923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solidFill>
                      <a:schemeClr val="accent4"/>
                    </a:solidFill>
                    <a:latin typeface="+mn-ea"/>
                    <a:ea typeface="+mn-ea"/>
                  </a:rPr>
                  <a:t>H</a:t>
                </a:r>
                <a:endParaRPr kumimoji="1" lang="ja-JP" altLang="en-US" sz="2400" dirty="0">
                  <a:solidFill>
                    <a:schemeClr val="accent4"/>
                  </a:solidFill>
                  <a:latin typeface="+mn-ea"/>
                  <a:ea typeface="+mn-ea"/>
                </a:endParaRPr>
              </a:p>
            </p:txBody>
          </p:sp>
          <p:cxnSp>
            <p:nvCxnSpPr>
              <p:cNvPr id="52" name="直線コネクタ 51">
                <a:extLst>
                  <a:ext uri="{FF2B5EF4-FFF2-40B4-BE49-F238E27FC236}">
                    <a16:creationId xmlns:a16="http://schemas.microsoft.com/office/drawing/2014/main" id="{DB33C3D0-406C-480D-91FA-556B3CADBBBB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4960718" y="4587637"/>
                <a:ext cx="144000" cy="0"/>
              </a:xfrm>
              <a:prstGeom prst="line">
                <a:avLst/>
              </a:prstGeom>
              <a:ln w="38100">
                <a:solidFill>
                  <a:schemeClr val="accent4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77AD4EDC-8294-49DB-B0A7-4D3B050D1D9D}"/>
                </a:ext>
              </a:extLst>
            </p:cNvPr>
            <p:cNvSpPr txBox="1"/>
            <p:nvPr/>
          </p:nvSpPr>
          <p:spPr>
            <a:xfrm flipH="1">
              <a:off x="5240392" y="4567065"/>
              <a:ext cx="3292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4"/>
                  </a:solidFill>
                  <a:latin typeface="+mn-ea"/>
                  <a:ea typeface="+mn-ea"/>
                </a:rPr>
                <a:t>C</a:t>
              </a:r>
              <a:endParaRPr kumimoji="1" lang="ja-JP" altLang="en-US" sz="2400" dirty="0">
                <a:solidFill>
                  <a:schemeClr val="accent4"/>
                </a:solidFill>
                <a:latin typeface="+mn-ea"/>
                <a:ea typeface="+mn-ea"/>
              </a:endParaRPr>
            </a:p>
          </p:txBody>
        </p:sp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17E4BFB9-0BBC-4C23-A42F-D12ECEF59DFF}"/>
                </a:ext>
              </a:extLst>
            </p:cNvPr>
            <p:cNvSpPr txBox="1"/>
            <p:nvPr/>
          </p:nvSpPr>
          <p:spPr>
            <a:xfrm flipH="1">
              <a:off x="5405011" y="4124186"/>
              <a:ext cx="3292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4"/>
                  </a:solidFill>
                  <a:latin typeface="+mn-ea"/>
                  <a:ea typeface="+mn-ea"/>
                </a:rPr>
                <a:t>C</a:t>
              </a:r>
              <a:endParaRPr kumimoji="1" lang="ja-JP" altLang="en-US" sz="2400" dirty="0">
                <a:solidFill>
                  <a:schemeClr val="accent4"/>
                </a:solidFill>
                <a:latin typeface="+mn-ea"/>
                <a:ea typeface="+mn-ea"/>
              </a:endParaRPr>
            </a:p>
          </p:txBody>
        </p: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AE91916F-1AC3-4B82-8268-C71CFE329088}"/>
                </a:ext>
              </a:extLst>
            </p:cNvPr>
            <p:cNvGrpSpPr/>
            <p:nvPr/>
          </p:nvGrpSpPr>
          <p:grpSpPr>
            <a:xfrm>
              <a:off x="5174103" y="4164370"/>
              <a:ext cx="329239" cy="506174"/>
              <a:chOff x="4872583" y="4153463"/>
              <a:chExt cx="329239" cy="506174"/>
            </a:xfrm>
          </p:grpSpPr>
          <p:sp>
            <p:nvSpPr>
              <p:cNvPr id="55" name="テキスト ボックス 54">
                <a:extLst>
                  <a:ext uri="{FF2B5EF4-FFF2-40B4-BE49-F238E27FC236}">
                    <a16:creationId xmlns:a16="http://schemas.microsoft.com/office/drawing/2014/main" id="{416D2DF9-385B-4512-BEB2-A46BA0091268}"/>
                  </a:ext>
                </a:extLst>
              </p:cNvPr>
              <p:cNvSpPr txBox="1"/>
              <p:nvPr/>
            </p:nvSpPr>
            <p:spPr>
              <a:xfrm>
                <a:off x="4872583" y="4153463"/>
                <a:ext cx="32923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solidFill>
                      <a:schemeClr val="accent4"/>
                    </a:solidFill>
                    <a:latin typeface="+mn-ea"/>
                    <a:ea typeface="+mn-ea"/>
                  </a:rPr>
                  <a:t>H</a:t>
                </a:r>
                <a:endParaRPr kumimoji="1" lang="ja-JP" altLang="en-US" sz="2400" dirty="0">
                  <a:solidFill>
                    <a:schemeClr val="accent4"/>
                  </a:solidFill>
                  <a:latin typeface="+mn-ea"/>
                  <a:ea typeface="+mn-ea"/>
                </a:endParaRPr>
              </a:p>
            </p:txBody>
          </p:sp>
          <p:cxnSp>
            <p:nvCxnSpPr>
              <p:cNvPr id="56" name="直線コネクタ 55">
                <a:extLst>
                  <a:ext uri="{FF2B5EF4-FFF2-40B4-BE49-F238E27FC236}">
                    <a16:creationId xmlns:a16="http://schemas.microsoft.com/office/drawing/2014/main" id="{D29525DC-2547-4ACF-BDBA-FE9F7DFD12C1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4960718" y="4587637"/>
                <a:ext cx="144000" cy="0"/>
              </a:xfrm>
              <a:prstGeom prst="line">
                <a:avLst/>
              </a:prstGeom>
              <a:ln w="38100">
                <a:solidFill>
                  <a:schemeClr val="accent4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A198BDF1-D3A3-4B67-A17B-11852B2CA4EC}"/>
                </a:ext>
              </a:extLst>
            </p:cNvPr>
            <p:cNvSpPr txBox="1"/>
            <p:nvPr/>
          </p:nvSpPr>
          <p:spPr>
            <a:xfrm>
              <a:off x="5018044" y="3835176"/>
              <a:ext cx="3292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4"/>
                  </a:solidFill>
                  <a:latin typeface="+mn-ea"/>
                  <a:ea typeface="+mn-ea"/>
                </a:rPr>
                <a:t>O</a:t>
              </a:r>
              <a:endParaRPr kumimoji="1" lang="ja-JP" altLang="en-US" sz="2400" dirty="0">
                <a:solidFill>
                  <a:schemeClr val="accent4"/>
                </a:solidFill>
                <a:latin typeface="+mn-ea"/>
                <a:ea typeface="+mn-ea"/>
              </a:endParaRPr>
            </a:p>
          </p:txBody>
        </p: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BEF2BA6F-79EC-408D-B21F-5ABD1A7D751D}"/>
                </a:ext>
              </a:extLst>
            </p:cNvPr>
            <p:cNvCxnSpPr>
              <a:cxnSpLocks/>
            </p:cNvCxnSpPr>
            <p:nvPr/>
          </p:nvCxnSpPr>
          <p:spPr>
            <a:xfrm rot="2700000" flipH="1">
              <a:off x="4556818" y="4195542"/>
              <a:ext cx="216000" cy="0"/>
            </a:xfrm>
            <a:prstGeom prst="line">
              <a:avLst/>
            </a:prstGeom>
            <a:ln w="38100">
              <a:solidFill>
                <a:schemeClr val="accent4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直線コネクタ 39">
              <a:extLst>
                <a:ext uri="{FF2B5EF4-FFF2-40B4-BE49-F238E27FC236}">
                  <a16:creationId xmlns:a16="http://schemas.microsoft.com/office/drawing/2014/main" id="{3910C18F-F225-4567-B044-0EBD5FC6B273}"/>
                </a:ext>
              </a:extLst>
            </p:cNvPr>
            <p:cNvCxnSpPr>
              <a:cxnSpLocks/>
            </p:cNvCxnSpPr>
            <p:nvPr/>
          </p:nvCxnSpPr>
          <p:spPr>
            <a:xfrm rot="4320000">
              <a:off x="4783741" y="4578945"/>
              <a:ext cx="216000" cy="0"/>
            </a:xfrm>
            <a:prstGeom prst="line">
              <a:avLst/>
            </a:prstGeom>
            <a:ln w="38100">
              <a:solidFill>
                <a:schemeClr val="accent4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直線コネクタ 40">
              <a:extLst>
                <a:ext uri="{FF2B5EF4-FFF2-40B4-BE49-F238E27FC236}">
                  <a16:creationId xmlns:a16="http://schemas.microsoft.com/office/drawing/2014/main" id="{E2E929A8-B2A1-487F-86D4-8F5D6858C24F}"/>
                </a:ext>
              </a:extLst>
            </p:cNvPr>
            <p:cNvCxnSpPr>
              <a:cxnSpLocks/>
            </p:cNvCxnSpPr>
            <p:nvPr/>
          </p:nvCxnSpPr>
          <p:spPr>
            <a:xfrm rot="8640000" flipH="1">
              <a:off x="4871116" y="4187668"/>
              <a:ext cx="216000" cy="0"/>
            </a:xfrm>
            <a:prstGeom prst="line">
              <a:avLst/>
            </a:prstGeom>
            <a:ln w="38100">
              <a:solidFill>
                <a:schemeClr val="accent4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直線コネクタ 44">
              <a:extLst>
                <a:ext uri="{FF2B5EF4-FFF2-40B4-BE49-F238E27FC236}">
                  <a16:creationId xmlns:a16="http://schemas.microsoft.com/office/drawing/2014/main" id="{36CD1829-03C8-41CB-B6BB-0B70D8C9E2E9}"/>
                </a:ext>
              </a:extLst>
            </p:cNvPr>
            <p:cNvCxnSpPr>
              <a:cxnSpLocks/>
            </p:cNvCxnSpPr>
            <p:nvPr/>
          </p:nvCxnSpPr>
          <p:spPr>
            <a:xfrm>
              <a:off x="5066490" y="4797898"/>
              <a:ext cx="216000" cy="0"/>
            </a:xfrm>
            <a:prstGeom prst="line">
              <a:avLst/>
            </a:prstGeom>
            <a:ln w="38100">
              <a:solidFill>
                <a:schemeClr val="accent4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直線コネクタ 46">
              <a:extLst>
                <a:ext uri="{FF2B5EF4-FFF2-40B4-BE49-F238E27FC236}">
                  <a16:creationId xmlns:a16="http://schemas.microsoft.com/office/drawing/2014/main" id="{DFE8BB14-4CE3-4F10-853F-477E5C4DC3FC}"/>
                </a:ext>
              </a:extLst>
            </p:cNvPr>
            <p:cNvCxnSpPr>
              <a:cxnSpLocks/>
            </p:cNvCxnSpPr>
            <p:nvPr/>
          </p:nvCxnSpPr>
          <p:spPr>
            <a:xfrm rot="17280000" flipH="1">
              <a:off x="5360163" y="4578944"/>
              <a:ext cx="216000" cy="0"/>
            </a:xfrm>
            <a:prstGeom prst="line">
              <a:avLst/>
            </a:prstGeom>
            <a:ln w="38100">
              <a:solidFill>
                <a:schemeClr val="accent4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直線コネクタ 47">
              <a:extLst>
                <a:ext uri="{FF2B5EF4-FFF2-40B4-BE49-F238E27FC236}">
                  <a16:creationId xmlns:a16="http://schemas.microsoft.com/office/drawing/2014/main" id="{7BD82AA5-5970-41F2-98A9-E46205A3108C}"/>
                </a:ext>
              </a:extLst>
            </p:cNvPr>
            <p:cNvCxnSpPr>
              <a:cxnSpLocks/>
            </p:cNvCxnSpPr>
            <p:nvPr/>
          </p:nvCxnSpPr>
          <p:spPr>
            <a:xfrm rot="12960000">
              <a:off x="5272788" y="4187667"/>
              <a:ext cx="216000" cy="0"/>
            </a:xfrm>
            <a:prstGeom prst="line">
              <a:avLst/>
            </a:prstGeom>
            <a:ln w="38100">
              <a:solidFill>
                <a:schemeClr val="accent4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E8892329-D953-4A49-85DD-D26AB7D7AD03}"/>
                </a:ext>
              </a:extLst>
            </p:cNvPr>
            <p:cNvGrpSpPr/>
            <p:nvPr/>
          </p:nvGrpSpPr>
          <p:grpSpPr>
            <a:xfrm flipV="1">
              <a:off x="5248459" y="4918255"/>
              <a:ext cx="329239" cy="492319"/>
              <a:chOff x="4872583" y="4167318"/>
              <a:chExt cx="329239" cy="492319"/>
            </a:xfrm>
          </p:grpSpPr>
          <p:sp>
            <p:nvSpPr>
              <p:cNvPr id="58" name="テキスト ボックス 57">
                <a:extLst>
                  <a:ext uri="{FF2B5EF4-FFF2-40B4-BE49-F238E27FC236}">
                    <a16:creationId xmlns:a16="http://schemas.microsoft.com/office/drawing/2014/main" id="{9C3B34B3-7ED0-4428-9EF9-4A64F3449496}"/>
                  </a:ext>
                </a:extLst>
              </p:cNvPr>
              <p:cNvSpPr txBox="1"/>
              <p:nvPr/>
            </p:nvSpPr>
            <p:spPr>
              <a:xfrm>
                <a:off x="4872583" y="4167318"/>
                <a:ext cx="32923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solidFill>
                      <a:schemeClr val="accent4"/>
                    </a:solidFill>
                    <a:latin typeface="+mn-ea"/>
                    <a:ea typeface="+mn-ea"/>
                  </a:rPr>
                  <a:t>H</a:t>
                </a:r>
                <a:endParaRPr kumimoji="1" lang="ja-JP" altLang="en-US" sz="2400" dirty="0">
                  <a:solidFill>
                    <a:schemeClr val="accent4"/>
                  </a:solidFill>
                  <a:latin typeface="+mn-ea"/>
                  <a:ea typeface="+mn-ea"/>
                </a:endParaRPr>
              </a:p>
            </p:txBody>
          </p:sp>
          <p:cxnSp>
            <p:nvCxnSpPr>
              <p:cNvPr id="59" name="直線コネクタ 58">
                <a:extLst>
                  <a:ext uri="{FF2B5EF4-FFF2-40B4-BE49-F238E27FC236}">
                    <a16:creationId xmlns:a16="http://schemas.microsoft.com/office/drawing/2014/main" id="{44E062B7-385C-4BAF-A0B8-B1106B6AC488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4960718" y="4587637"/>
                <a:ext cx="144000" cy="0"/>
              </a:xfrm>
              <a:prstGeom prst="line">
                <a:avLst/>
              </a:prstGeom>
              <a:ln w="38100">
                <a:solidFill>
                  <a:schemeClr val="accent4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62" name="直線コネクタ 61">
              <a:extLst>
                <a:ext uri="{FF2B5EF4-FFF2-40B4-BE49-F238E27FC236}">
                  <a16:creationId xmlns:a16="http://schemas.microsoft.com/office/drawing/2014/main" id="{C90B3D8D-3CB5-4766-95ED-8D210DA90579}"/>
                </a:ext>
              </a:extLst>
            </p:cNvPr>
            <p:cNvCxnSpPr>
              <a:cxnSpLocks/>
            </p:cNvCxnSpPr>
            <p:nvPr/>
          </p:nvCxnSpPr>
          <p:spPr>
            <a:xfrm rot="5400000" flipV="1">
              <a:off x="4886621" y="4970821"/>
              <a:ext cx="144000" cy="0"/>
            </a:xfrm>
            <a:prstGeom prst="line">
              <a:avLst/>
            </a:prstGeom>
            <a:ln w="38100">
              <a:solidFill>
                <a:schemeClr val="accent4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直線コネクタ 63">
              <a:extLst>
                <a:ext uri="{FF2B5EF4-FFF2-40B4-BE49-F238E27FC236}">
                  <a16:creationId xmlns:a16="http://schemas.microsoft.com/office/drawing/2014/main" id="{2CDCEC22-60D9-452A-93B3-9D2A62E68264}"/>
                </a:ext>
              </a:extLst>
            </p:cNvPr>
            <p:cNvCxnSpPr>
              <a:cxnSpLocks/>
            </p:cNvCxnSpPr>
            <p:nvPr/>
          </p:nvCxnSpPr>
          <p:spPr>
            <a:xfrm rot="2700000" flipH="1">
              <a:off x="5670135" y="4482474"/>
              <a:ext cx="216000" cy="0"/>
            </a:xfrm>
            <a:prstGeom prst="line">
              <a:avLst/>
            </a:prstGeom>
            <a:ln w="38100">
              <a:solidFill>
                <a:schemeClr val="accent4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直線コネクタ 64">
              <a:extLst>
                <a:ext uri="{FF2B5EF4-FFF2-40B4-BE49-F238E27FC236}">
                  <a16:creationId xmlns:a16="http://schemas.microsoft.com/office/drawing/2014/main" id="{9993BEEF-DAD7-48EA-A532-848D409B3692}"/>
                </a:ext>
              </a:extLst>
            </p:cNvPr>
            <p:cNvCxnSpPr>
              <a:cxnSpLocks/>
            </p:cNvCxnSpPr>
            <p:nvPr/>
          </p:nvCxnSpPr>
          <p:spPr>
            <a:xfrm rot="18900000" flipH="1">
              <a:off x="4526140" y="4514008"/>
              <a:ext cx="216000" cy="0"/>
            </a:xfrm>
            <a:prstGeom prst="line">
              <a:avLst/>
            </a:prstGeom>
            <a:ln w="38100">
              <a:solidFill>
                <a:schemeClr val="accent4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6" name="直線コネクタ 65">
              <a:extLst>
                <a:ext uri="{FF2B5EF4-FFF2-40B4-BE49-F238E27FC236}">
                  <a16:creationId xmlns:a16="http://schemas.microsoft.com/office/drawing/2014/main" id="{7B8259FB-CA91-4406-9D05-20FBD49E59A0}"/>
                </a:ext>
              </a:extLst>
            </p:cNvPr>
            <p:cNvCxnSpPr>
              <a:cxnSpLocks/>
            </p:cNvCxnSpPr>
            <p:nvPr/>
          </p:nvCxnSpPr>
          <p:spPr>
            <a:xfrm rot="18900000" flipH="1">
              <a:off x="5663453" y="4180423"/>
              <a:ext cx="216000" cy="0"/>
            </a:xfrm>
            <a:prstGeom prst="line">
              <a:avLst/>
            </a:prstGeom>
            <a:ln w="38100">
              <a:solidFill>
                <a:schemeClr val="accent4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012BF547-C49C-49CA-91CC-5EFE754F7F8F}"/>
                </a:ext>
              </a:extLst>
            </p:cNvPr>
            <p:cNvSpPr txBox="1"/>
            <p:nvPr/>
          </p:nvSpPr>
          <p:spPr>
            <a:xfrm>
              <a:off x="4625654" y="4124187"/>
              <a:ext cx="3292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4"/>
                  </a:solidFill>
                  <a:latin typeface="+mn-ea"/>
                  <a:ea typeface="+mn-ea"/>
                </a:rPr>
                <a:t>C</a:t>
              </a:r>
              <a:endParaRPr kumimoji="1" lang="ja-JP" altLang="en-US" sz="2400" dirty="0">
                <a:solidFill>
                  <a:schemeClr val="accent4"/>
                </a:solidFill>
                <a:latin typeface="+mn-ea"/>
                <a:ea typeface="+mn-ea"/>
              </a:endParaRPr>
            </a:p>
          </p:txBody>
        </p:sp>
        <p:sp>
          <p:nvSpPr>
            <p:cNvPr id="68" name="テキスト ボックス 67">
              <a:extLst>
                <a:ext uri="{FF2B5EF4-FFF2-40B4-BE49-F238E27FC236}">
                  <a16:creationId xmlns:a16="http://schemas.microsoft.com/office/drawing/2014/main" id="{E2946153-A6FF-4F4B-AC2C-56E2B92C3945}"/>
                </a:ext>
              </a:extLst>
            </p:cNvPr>
            <p:cNvSpPr txBox="1"/>
            <p:nvPr/>
          </p:nvSpPr>
          <p:spPr>
            <a:xfrm flipV="1">
              <a:off x="5805022" y="4416573"/>
              <a:ext cx="3292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4"/>
                  </a:solidFill>
                  <a:latin typeface="+mn-ea"/>
                  <a:ea typeface="+mn-ea"/>
                </a:rPr>
                <a:t>H</a:t>
              </a:r>
              <a:endParaRPr kumimoji="1" lang="ja-JP" altLang="en-US" sz="2400" dirty="0">
                <a:solidFill>
                  <a:schemeClr val="accent4"/>
                </a:solidFill>
                <a:latin typeface="+mn-ea"/>
                <a:ea typeface="+mn-ea"/>
              </a:endParaRPr>
            </a:p>
          </p:txBody>
        </p:sp>
        <p:sp>
          <p:nvSpPr>
            <p:cNvPr id="70" name="テキスト ボックス 69">
              <a:extLst>
                <a:ext uri="{FF2B5EF4-FFF2-40B4-BE49-F238E27FC236}">
                  <a16:creationId xmlns:a16="http://schemas.microsoft.com/office/drawing/2014/main" id="{3CEB7818-E6E4-4EF9-A964-BDF1681C3D3B}"/>
                </a:ext>
              </a:extLst>
            </p:cNvPr>
            <p:cNvSpPr txBox="1"/>
            <p:nvPr/>
          </p:nvSpPr>
          <p:spPr>
            <a:xfrm flipV="1">
              <a:off x="4298970" y="4399986"/>
              <a:ext cx="3292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4"/>
                  </a:solidFill>
                  <a:latin typeface="+mn-ea"/>
                  <a:ea typeface="+mn-ea"/>
                </a:rPr>
                <a:t>H</a:t>
              </a:r>
              <a:endParaRPr kumimoji="1" lang="ja-JP" altLang="en-US" sz="2400" dirty="0">
                <a:solidFill>
                  <a:schemeClr val="accent4"/>
                </a:solidFill>
                <a:latin typeface="+mn-ea"/>
                <a:ea typeface="+mn-ea"/>
              </a:endParaRPr>
            </a:p>
          </p:txBody>
        </p:sp>
        <p:sp>
          <p:nvSpPr>
            <p:cNvPr id="73" name="テキスト ボックス 72">
              <a:extLst>
                <a:ext uri="{FF2B5EF4-FFF2-40B4-BE49-F238E27FC236}">
                  <a16:creationId xmlns:a16="http://schemas.microsoft.com/office/drawing/2014/main" id="{369AAE2B-4BBB-421B-A58A-B838EB266AC2}"/>
                </a:ext>
              </a:extLst>
            </p:cNvPr>
            <p:cNvSpPr txBox="1"/>
            <p:nvPr/>
          </p:nvSpPr>
          <p:spPr>
            <a:xfrm>
              <a:off x="3910499" y="3890374"/>
              <a:ext cx="7708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4"/>
                  </a:solidFill>
                  <a:latin typeface="+mn-ea"/>
                  <a:ea typeface="+mn-ea"/>
                </a:rPr>
                <a:t>H</a:t>
              </a:r>
              <a:r>
                <a:rPr kumimoji="1" lang="en-US" altLang="ja-JP" sz="2400" baseline="-25000" dirty="0">
                  <a:solidFill>
                    <a:schemeClr val="accent4"/>
                  </a:solidFill>
                  <a:latin typeface="+mn-ea"/>
                  <a:ea typeface="+mn-ea"/>
                </a:rPr>
                <a:t>2</a:t>
              </a:r>
              <a:r>
                <a:rPr kumimoji="1" lang="en-US" altLang="ja-JP" sz="2400" dirty="0">
                  <a:solidFill>
                    <a:schemeClr val="accent4"/>
                  </a:solidFill>
                  <a:latin typeface="+mn-ea"/>
                  <a:ea typeface="+mn-ea"/>
                </a:rPr>
                <a:t>C</a:t>
              </a:r>
              <a:endParaRPr kumimoji="1" lang="ja-JP" altLang="en-US" sz="2400" dirty="0">
                <a:solidFill>
                  <a:schemeClr val="accent4"/>
                </a:solidFill>
                <a:latin typeface="+mn-ea"/>
                <a:ea typeface="+mn-ea"/>
              </a:endParaRPr>
            </a:p>
          </p:txBody>
        </p:sp>
        <p:cxnSp>
          <p:nvCxnSpPr>
            <p:cNvPr id="74" name="直線コネクタ 73">
              <a:extLst>
                <a:ext uri="{FF2B5EF4-FFF2-40B4-BE49-F238E27FC236}">
                  <a16:creationId xmlns:a16="http://schemas.microsoft.com/office/drawing/2014/main" id="{356EFEED-A0F6-4D34-ACD2-0A36A4D5CF65}"/>
                </a:ext>
              </a:extLst>
            </p:cNvPr>
            <p:cNvCxnSpPr>
              <a:cxnSpLocks/>
            </p:cNvCxnSpPr>
            <p:nvPr/>
          </p:nvCxnSpPr>
          <p:spPr>
            <a:xfrm>
              <a:off x="3832050" y="4127338"/>
              <a:ext cx="216000" cy="0"/>
            </a:xfrm>
            <a:prstGeom prst="line">
              <a:avLst/>
            </a:prstGeom>
            <a:ln w="38100">
              <a:solidFill>
                <a:schemeClr val="accent4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DCCF0920-AF0F-4BBC-AD54-8E4AA4EE133C}"/>
              </a:ext>
            </a:extLst>
          </p:cNvPr>
          <p:cNvGrpSpPr/>
          <p:nvPr/>
        </p:nvGrpSpPr>
        <p:grpSpPr>
          <a:xfrm>
            <a:off x="5202358" y="1556792"/>
            <a:ext cx="2708913" cy="2434223"/>
            <a:chOff x="7887463" y="1319335"/>
            <a:chExt cx="2708913" cy="2434223"/>
          </a:xfrm>
        </p:grpSpPr>
        <p:sp>
          <p:nvSpPr>
            <p:cNvPr id="151" name="テキスト ボックス 150">
              <a:extLst>
                <a:ext uri="{FF2B5EF4-FFF2-40B4-BE49-F238E27FC236}">
                  <a16:creationId xmlns:a16="http://schemas.microsoft.com/office/drawing/2014/main" id="{98090B25-7438-4F03-893A-A474C61D6703}"/>
                </a:ext>
              </a:extLst>
            </p:cNvPr>
            <p:cNvSpPr txBox="1"/>
            <p:nvPr/>
          </p:nvSpPr>
          <p:spPr>
            <a:xfrm flipH="1">
              <a:off x="9492575" y="1319335"/>
              <a:ext cx="3254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latin typeface="+mn-ea"/>
                  <a:ea typeface="+mn-ea"/>
                </a:rPr>
                <a:t>H</a:t>
              </a:r>
              <a:endParaRPr kumimoji="1" lang="ja-JP" altLang="en-US" sz="2400" dirty="0">
                <a:latin typeface="+mn-ea"/>
                <a:ea typeface="+mn-ea"/>
              </a:endParaRPr>
            </a:p>
          </p:txBody>
        </p: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D29693FE-BAD3-49EB-B481-687BF95B4137}"/>
                </a:ext>
              </a:extLst>
            </p:cNvPr>
            <p:cNvGrpSpPr/>
            <p:nvPr/>
          </p:nvGrpSpPr>
          <p:grpSpPr>
            <a:xfrm>
              <a:off x="7887463" y="1675939"/>
              <a:ext cx="2708913" cy="2077619"/>
              <a:chOff x="7887463" y="1675939"/>
              <a:chExt cx="2708913" cy="2077619"/>
            </a:xfrm>
          </p:grpSpPr>
          <p:cxnSp>
            <p:nvCxnSpPr>
              <p:cNvPr id="144" name="直線コネクタ 143">
                <a:extLst>
                  <a:ext uri="{FF2B5EF4-FFF2-40B4-BE49-F238E27FC236}">
                    <a16:creationId xmlns:a16="http://schemas.microsoft.com/office/drawing/2014/main" id="{AE1BD1CA-A3CA-4ADF-AEB9-B1FCD4C1E432}"/>
                  </a:ext>
                </a:extLst>
              </p:cNvPr>
              <p:cNvCxnSpPr>
                <a:cxnSpLocks/>
              </p:cNvCxnSpPr>
              <p:nvPr/>
            </p:nvCxnSpPr>
            <p:spPr>
              <a:xfrm rot="1260000">
                <a:off x="8849652" y="2639148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20" name="テキスト ボックス 119">
                <a:extLst>
                  <a:ext uri="{FF2B5EF4-FFF2-40B4-BE49-F238E27FC236}">
                    <a16:creationId xmlns:a16="http://schemas.microsoft.com/office/drawing/2014/main" id="{1DCE99E2-9841-4115-8F17-E37608F4971A}"/>
                  </a:ext>
                </a:extLst>
              </p:cNvPr>
              <p:cNvSpPr txBox="1"/>
              <p:nvPr/>
            </p:nvSpPr>
            <p:spPr>
              <a:xfrm>
                <a:off x="9879045" y="2998501"/>
                <a:ext cx="3254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latin typeface="+mn-ea"/>
                    <a:ea typeface="+mn-ea"/>
                  </a:rPr>
                  <a:t>C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sp>
            <p:nvSpPr>
              <p:cNvPr id="109" name="テキスト ボックス 108">
                <a:extLst>
                  <a:ext uri="{FF2B5EF4-FFF2-40B4-BE49-F238E27FC236}">
                    <a16:creationId xmlns:a16="http://schemas.microsoft.com/office/drawing/2014/main" id="{BF52BA1E-F858-41C8-9004-8AE54952074F}"/>
                  </a:ext>
                </a:extLst>
              </p:cNvPr>
              <p:cNvSpPr txBox="1"/>
              <p:nvPr/>
            </p:nvSpPr>
            <p:spPr>
              <a:xfrm flipH="1">
                <a:off x="9493271" y="1783939"/>
                <a:ext cx="3254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latin typeface="+mn-ea"/>
                    <a:ea typeface="+mn-ea"/>
                  </a:rPr>
                  <a:t>N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cxnSp>
            <p:nvCxnSpPr>
              <p:cNvPr id="110" name="直線コネクタ 109">
                <a:extLst>
                  <a:ext uri="{FF2B5EF4-FFF2-40B4-BE49-F238E27FC236}">
                    <a16:creationId xmlns:a16="http://schemas.microsoft.com/office/drawing/2014/main" id="{EBA543FB-443B-48CC-93C0-C8B305F9A065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9541023" y="2265053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11" name="テキスト ボックス 110">
                <a:extLst>
                  <a:ext uri="{FF2B5EF4-FFF2-40B4-BE49-F238E27FC236}">
                    <a16:creationId xmlns:a16="http://schemas.microsoft.com/office/drawing/2014/main" id="{D332DE90-D49A-40A8-9F9F-D2E8058A64E0}"/>
                  </a:ext>
                </a:extLst>
              </p:cNvPr>
              <p:cNvSpPr txBox="1"/>
              <p:nvPr/>
            </p:nvSpPr>
            <p:spPr>
              <a:xfrm>
                <a:off x="9476177" y="2265053"/>
                <a:ext cx="3254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latin typeface="+mn-ea"/>
                    <a:ea typeface="+mn-ea"/>
                  </a:rPr>
                  <a:t>C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C9B1B54F-DB62-43EC-A554-7640C0682B0D}"/>
                  </a:ext>
                </a:extLst>
              </p:cNvPr>
              <p:cNvGrpSpPr/>
              <p:nvPr/>
            </p:nvGrpSpPr>
            <p:grpSpPr>
              <a:xfrm flipH="1">
                <a:off x="9179841" y="2834584"/>
                <a:ext cx="89904" cy="216002"/>
                <a:chOff x="5307596" y="4293753"/>
                <a:chExt cx="69580" cy="216002"/>
              </a:xfrm>
            </p:grpSpPr>
            <p:cxnSp>
              <p:nvCxnSpPr>
                <p:cNvPr id="112" name="直線コネクタ 111">
                  <a:extLst>
                    <a:ext uri="{FF2B5EF4-FFF2-40B4-BE49-F238E27FC236}">
                      <a16:creationId xmlns:a16="http://schemas.microsoft.com/office/drawing/2014/main" id="{644D369E-34DB-47AE-833F-BCEC37DF93E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5269176" y="4401755"/>
                  <a:ext cx="216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直線コネクタ 112">
                  <a:extLst>
                    <a:ext uri="{FF2B5EF4-FFF2-40B4-BE49-F238E27FC236}">
                      <a16:creationId xmlns:a16="http://schemas.microsoft.com/office/drawing/2014/main" id="{FA8C5B71-C67C-4FD1-A8E6-E4CD8AAF48F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5199596" y="4401753"/>
                  <a:ext cx="216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5" name="グループ化 114">
                <a:extLst>
                  <a:ext uri="{FF2B5EF4-FFF2-40B4-BE49-F238E27FC236}">
                    <a16:creationId xmlns:a16="http://schemas.microsoft.com/office/drawing/2014/main" id="{FD1B626F-008A-4319-9382-915F0FE7E15E}"/>
                  </a:ext>
                </a:extLst>
              </p:cNvPr>
              <p:cNvGrpSpPr/>
              <p:nvPr/>
            </p:nvGrpSpPr>
            <p:grpSpPr>
              <a:xfrm rot="18000000" flipH="1">
                <a:off x="9808959" y="2483292"/>
                <a:ext cx="89904" cy="216002"/>
                <a:chOff x="5307596" y="4293753"/>
                <a:chExt cx="69580" cy="216002"/>
              </a:xfrm>
            </p:grpSpPr>
            <p:cxnSp>
              <p:nvCxnSpPr>
                <p:cNvPr id="116" name="直線コネクタ 115">
                  <a:extLst>
                    <a:ext uri="{FF2B5EF4-FFF2-40B4-BE49-F238E27FC236}">
                      <a16:creationId xmlns:a16="http://schemas.microsoft.com/office/drawing/2014/main" id="{9D15D26A-2E31-4885-91D5-EC16E15DEBF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5269176" y="4401755"/>
                  <a:ext cx="216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直線コネクタ 116">
                  <a:extLst>
                    <a:ext uri="{FF2B5EF4-FFF2-40B4-BE49-F238E27FC236}">
                      <a16:creationId xmlns:a16="http://schemas.microsoft.com/office/drawing/2014/main" id="{6032DE82-D38A-44F5-8593-70B94ADD8A5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5199596" y="4401753"/>
                  <a:ext cx="216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8" name="テキスト ボックス 117">
                <a:extLst>
                  <a:ext uri="{FF2B5EF4-FFF2-40B4-BE49-F238E27FC236}">
                    <a16:creationId xmlns:a16="http://schemas.microsoft.com/office/drawing/2014/main" id="{383287E0-EA62-46B9-AAAD-E173C12964F6}"/>
                  </a:ext>
                </a:extLst>
              </p:cNvPr>
              <p:cNvSpPr txBox="1"/>
              <p:nvPr/>
            </p:nvSpPr>
            <p:spPr>
              <a:xfrm>
                <a:off x="9880539" y="2471436"/>
                <a:ext cx="3254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latin typeface="+mn-ea"/>
                    <a:ea typeface="+mn-ea"/>
                  </a:rPr>
                  <a:t>N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cxnSp>
            <p:nvCxnSpPr>
              <p:cNvPr id="119" name="直線コネクタ 118">
                <a:extLst>
                  <a:ext uri="{FF2B5EF4-FFF2-40B4-BE49-F238E27FC236}">
                    <a16:creationId xmlns:a16="http://schemas.microsoft.com/office/drawing/2014/main" id="{BAAB28B0-FDF5-4145-8E8C-45F2B1D9A235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9933785" y="2957183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8CD5F34F-5591-4237-BC6D-0C4586F1A27D}"/>
                  </a:ext>
                </a:extLst>
              </p:cNvPr>
              <p:cNvGrpSpPr/>
              <p:nvPr/>
            </p:nvGrpSpPr>
            <p:grpSpPr>
              <a:xfrm rot="3600000" flipH="1" flipV="1">
                <a:off x="9808958" y="3225677"/>
                <a:ext cx="89904" cy="216002"/>
                <a:chOff x="5307596" y="4293753"/>
                <a:chExt cx="69580" cy="216002"/>
              </a:xfrm>
            </p:grpSpPr>
            <p:cxnSp>
              <p:nvCxnSpPr>
                <p:cNvPr id="122" name="直線コネクタ 121">
                  <a:extLst>
                    <a:ext uri="{FF2B5EF4-FFF2-40B4-BE49-F238E27FC236}">
                      <a16:creationId xmlns:a16="http://schemas.microsoft.com/office/drawing/2014/main" id="{A0594A7A-6E6E-4BF8-A4A0-7C4683716B6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5269176" y="4401755"/>
                  <a:ext cx="216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直線コネクタ 122">
                  <a:extLst>
                    <a:ext uri="{FF2B5EF4-FFF2-40B4-BE49-F238E27FC236}">
                      <a16:creationId xmlns:a16="http://schemas.microsoft.com/office/drawing/2014/main" id="{EA42274A-50A6-4C64-BCDB-8D2469245C2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5199596" y="4401753"/>
                  <a:ext cx="216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4" name="テキスト ボックス 123">
                <a:extLst>
                  <a:ext uri="{FF2B5EF4-FFF2-40B4-BE49-F238E27FC236}">
                    <a16:creationId xmlns:a16="http://schemas.microsoft.com/office/drawing/2014/main" id="{AABBB82C-E61B-495E-9613-B32FB95498D7}"/>
                  </a:ext>
                </a:extLst>
              </p:cNvPr>
              <p:cNvSpPr txBox="1"/>
              <p:nvPr/>
            </p:nvSpPr>
            <p:spPr>
              <a:xfrm>
                <a:off x="9486283" y="3204260"/>
                <a:ext cx="3254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latin typeface="+mn-ea"/>
                    <a:ea typeface="+mn-ea"/>
                  </a:rPr>
                  <a:t>N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sp>
            <p:nvSpPr>
              <p:cNvPr id="125" name="テキスト ボックス 124">
                <a:extLst>
                  <a:ext uri="{FF2B5EF4-FFF2-40B4-BE49-F238E27FC236}">
                    <a16:creationId xmlns:a16="http://schemas.microsoft.com/office/drawing/2014/main" id="{8C35C770-55E1-4CC8-A1D9-0E186061E7AA}"/>
                  </a:ext>
                </a:extLst>
              </p:cNvPr>
              <p:cNvSpPr txBox="1"/>
              <p:nvPr/>
            </p:nvSpPr>
            <p:spPr>
              <a:xfrm>
                <a:off x="9052836" y="2983461"/>
                <a:ext cx="3254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latin typeface="+mn-ea"/>
                    <a:ea typeface="+mn-ea"/>
                  </a:rPr>
                  <a:t>C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cxnSp>
            <p:nvCxnSpPr>
              <p:cNvPr id="126" name="直線コネクタ 125">
                <a:extLst>
                  <a:ext uri="{FF2B5EF4-FFF2-40B4-BE49-F238E27FC236}">
                    <a16:creationId xmlns:a16="http://schemas.microsoft.com/office/drawing/2014/main" id="{9B27D48D-2597-4281-9FDC-01DDAC0F3A20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0">
                <a:off x="9341453" y="3350017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28" name="テキスト ボックス 127">
                <a:extLst>
                  <a:ext uri="{FF2B5EF4-FFF2-40B4-BE49-F238E27FC236}">
                    <a16:creationId xmlns:a16="http://schemas.microsoft.com/office/drawing/2014/main" id="{04A526E7-E060-44A6-946F-C802F02F79BC}"/>
                  </a:ext>
                </a:extLst>
              </p:cNvPr>
              <p:cNvSpPr txBox="1"/>
              <p:nvPr/>
            </p:nvSpPr>
            <p:spPr>
              <a:xfrm>
                <a:off x="9037929" y="2463322"/>
                <a:ext cx="3254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latin typeface="+mn-ea"/>
                    <a:ea typeface="+mn-ea"/>
                  </a:rPr>
                  <a:t>C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cxnSp>
            <p:nvCxnSpPr>
              <p:cNvPr id="129" name="直線コネクタ 128">
                <a:extLst>
                  <a:ext uri="{FF2B5EF4-FFF2-40B4-BE49-F238E27FC236}">
                    <a16:creationId xmlns:a16="http://schemas.microsoft.com/office/drawing/2014/main" id="{68F8E3A2-D993-4DD6-8150-710C0A2AD546}"/>
                  </a:ext>
                </a:extLst>
              </p:cNvPr>
              <p:cNvCxnSpPr>
                <a:cxnSpLocks/>
              </p:cNvCxnSpPr>
              <p:nvPr/>
            </p:nvCxnSpPr>
            <p:spPr>
              <a:xfrm rot="19800000" flipV="1">
                <a:off x="9321128" y="2588810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0" name="直線コネクタ 129">
                <a:extLst>
                  <a:ext uri="{FF2B5EF4-FFF2-40B4-BE49-F238E27FC236}">
                    <a16:creationId xmlns:a16="http://schemas.microsoft.com/office/drawing/2014/main" id="{8CC76769-3E0E-4745-8516-971E0ACB3797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0">
                <a:off x="10117451" y="3381092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1" name="テキスト ボックス 130">
                <a:extLst>
                  <a:ext uri="{FF2B5EF4-FFF2-40B4-BE49-F238E27FC236}">
                    <a16:creationId xmlns:a16="http://schemas.microsoft.com/office/drawing/2014/main" id="{339C22F0-DA77-4E4F-AC06-630ECAC11C55}"/>
                  </a:ext>
                </a:extLst>
              </p:cNvPr>
              <p:cNvSpPr txBox="1"/>
              <p:nvPr/>
            </p:nvSpPr>
            <p:spPr>
              <a:xfrm flipH="1">
                <a:off x="10270895" y="3291893"/>
                <a:ext cx="3254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latin typeface="+mn-ea"/>
                    <a:ea typeface="+mn-ea"/>
                  </a:rPr>
                  <a:t>H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sp>
            <p:nvSpPr>
              <p:cNvPr id="132" name="テキスト ボックス 131">
                <a:extLst>
                  <a:ext uri="{FF2B5EF4-FFF2-40B4-BE49-F238E27FC236}">
                    <a16:creationId xmlns:a16="http://schemas.microsoft.com/office/drawing/2014/main" id="{BA4A6CDE-374C-44AF-9912-9144AA0113AA}"/>
                  </a:ext>
                </a:extLst>
              </p:cNvPr>
              <p:cNvSpPr txBox="1"/>
              <p:nvPr/>
            </p:nvSpPr>
            <p:spPr>
              <a:xfrm>
                <a:off x="8639115" y="3102282"/>
                <a:ext cx="267925" cy="4787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latin typeface="+mn-ea"/>
                    <a:ea typeface="+mn-ea"/>
                  </a:rPr>
                  <a:t>N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cxnSp>
            <p:nvCxnSpPr>
              <p:cNvPr id="133" name="直線コネクタ 132">
                <a:extLst>
                  <a:ext uri="{FF2B5EF4-FFF2-40B4-BE49-F238E27FC236}">
                    <a16:creationId xmlns:a16="http://schemas.microsoft.com/office/drawing/2014/main" id="{0C1050C7-2319-4D2D-AD0E-25E815546517}"/>
                  </a:ext>
                </a:extLst>
              </p:cNvPr>
              <p:cNvCxnSpPr>
                <a:cxnSpLocks/>
              </p:cNvCxnSpPr>
              <p:nvPr/>
            </p:nvCxnSpPr>
            <p:spPr>
              <a:xfrm rot="20400000" flipV="1">
                <a:off x="8867037" y="3251559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6" name="直線コネクタ 135">
                <a:extLst>
                  <a:ext uri="{FF2B5EF4-FFF2-40B4-BE49-F238E27FC236}">
                    <a16:creationId xmlns:a16="http://schemas.microsoft.com/office/drawing/2014/main" id="{039DFF0C-DBD9-46D4-AB9C-4904F7405ACC}"/>
                  </a:ext>
                </a:extLst>
              </p:cNvPr>
              <p:cNvCxnSpPr>
                <a:cxnSpLocks/>
              </p:cNvCxnSpPr>
              <p:nvPr/>
            </p:nvCxnSpPr>
            <p:spPr>
              <a:xfrm rot="3120000">
                <a:off x="8498881" y="3174760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7" name="テキスト ボックス 136">
                <a:extLst>
                  <a:ext uri="{FF2B5EF4-FFF2-40B4-BE49-F238E27FC236}">
                    <a16:creationId xmlns:a16="http://schemas.microsoft.com/office/drawing/2014/main" id="{A08D2202-2F95-430F-9E76-3ACC510B829B}"/>
                  </a:ext>
                </a:extLst>
              </p:cNvPr>
              <p:cNvSpPr txBox="1"/>
              <p:nvPr/>
            </p:nvSpPr>
            <p:spPr>
              <a:xfrm>
                <a:off x="8293908" y="2726718"/>
                <a:ext cx="3254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latin typeface="+mn-ea"/>
                    <a:ea typeface="+mn-ea"/>
                  </a:rPr>
                  <a:t>C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51F6F3D2-6375-4E37-8F25-00A713CF4DA5}"/>
                  </a:ext>
                </a:extLst>
              </p:cNvPr>
              <p:cNvGrpSpPr/>
              <p:nvPr/>
            </p:nvGrpSpPr>
            <p:grpSpPr>
              <a:xfrm rot="12960000" flipH="1">
                <a:off x="8562863" y="2637176"/>
                <a:ext cx="89904" cy="216002"/>
                <a:chOff x="5307596" y="4293753"/>
                <a:chExt cx="69580" cy="216002"/>
              </a:xfrm>
            </p:grpSpPr>
            <p:cxnSp>
              <p:nvCxnSpPr>
                <p:cNvPr id="141" name="直線コネクタ 140">
                  <a:extLst>
                    <a:ext uri="{FF2B5EF4-FFF2-40B4-BE49-F238E27FC236}">
                      <a16:creationId xmlns:a16="http://schemas.microsoft.com/office/drawing/2014/main" id="{628D3445-1FDD-4396-A53E-DA9D497781A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5269176" y="4401755"/>
                  <a:ext cx="216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直線コネクタ 141">
                  <a:extLst>
                    <a:ext uri="{FF2B5EF4-FFF2-40B4-BE49-F238E27FC236}">
                      <a16:creationId xmlns:a16="http://schemas.microsoft.com/office/drawing/2014/main" id="{DA430C33-37DD-42A5-AF01-EB7700BB7C3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5199596" y="4401753"/>
                  <a:ext cx="216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3" name="テキスト ボックス 142">
                <a:extLst>
                  <a:ext uri="{FF2B5EF4-FFF2-40B4-BE49-F238E27FC236}">
                    <a16:creationId xmlns:a16="http://schemas.microsoft.com/office/drawing/2014/main" id="{E0E7C0E9-8640-4054-A979-C5F180055801}"/>
                  </a:ext>
                </a:extLst>
              </p:cNvPr>
              <p:cNvSpPr txBox="1"/>
              <p:nvPr/>
            </p:nvSpPr>
            <p:spPr>
              <a:xfrm>
                <a:off x="8602807" y="2329066"/>
                <a:ext cx="3254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latin typeface="+mn-ea"/>
                    <a:ea typeface="+mn-ea"/>
                  </a:rPr>
                  <a:t>N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sp>
            <p:nvSpPr>
              <p:cNvPr id="145" name="テキスト ボックス 144">
                <a:extLst>
                  <a:ext uri="{FF2B5EF4-FFF2-40B4-BE49-F238E27FC236}">
                    <a16:creationId xmlns:a16="http://schemas.microsoft.com/office/drawing/2014/main" id="{1BD3201E-684C-4E7D-8AD7-D283CFEF07D0}"/>
                  </a:ext>
                </a:extLst>
              </p:cNvPr>
              <p:cNvSpPr txBox="1"/>
              <p:nvPr/>
            </p:nvSpPr>
            <p:spPr>
              <a:xfrm>
                <a:off x="7887463" y="2734278"/>
                <a:ext cx="3254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latin typeface="+mn-ea"/>
                    <a:ea typeface="+mn-ea"/>
                  </a:rPr>
                  <a:t>H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cxnSp>
            <p:nvCxnSpPr>
              <p:cNvPr id="146" name="直線コネクタ 145">
                <a:extLst>
                  <a:ext uri="{FF2B5EF4-FFF2-40B4-BE49-F238E27FC236}">
                    <a16:creationId xmlns:a16="http://schemas.microsoft.com/office/drawing/2014/main" id="{71CC057C-5145-4A26-868C-5E60F1B254C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146541" y="2957183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0" name="直線コネクタ 149">
                <a:extLst>
                  <a:ext uri="{FF2B5EF4-FFF2-40B4-BE49-F238E27FC236}">
                    <a16:creationId xmlns:a16="http://schemas.microsoft.com/office/drawing/2014/main" id="{A6AE6F25-7E75-4F84-9D02-8E54ADAC90B9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9548012" y="1783939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52" name="テキスト ボックス 151">
                <a:extLst>
                  <a:ext uri="{FF2B5EF4-FFF2-40B4-BE49-F238E27FC236}">
                    <a16:creationId xmlns:a16="http://schemas.microsoft.com/office/drawing/2014/main" id="{0F20C2EF-FC16-4087-B54F-0D85C77876E3}"/>
                  </a:ext>
                </a:extLst>
              </p:cNvPr>
              <p:cNvSpPr txBox="1"/>
              <p:nvPr/>
            </p:nvSpPr>
            <p:spPr>
              <a:xfrm flipH="1">
                <a:off x="9924966" y="1779489"/>
                <a:ext cx="3254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latin typeface="+mn-ea"/>
                    <a:ea typeface="+mn-ea"/>
                  </a:rPr>
                  <a:t>H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cxnSp>
            <p:nvCxnSpPr>
              <p:cNvPr id="153" name="直線コネクタ 152">
                <a:extLst>
                  <a:ext uri="{FF2B5EF4-FFF2-40B4-BE49-F238E27FC236}">
                    <a16:creationId xmlns:a16="http://schemas.microsoft.com/office/drawing/2014/main" id="{5E563611-6DC0-46F1-B35C-F8815EE1162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753916" y="2010871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177" name="テキスト ボックス 176">
            <a:extLst>
              <a:ext uri="{FF2B5EF4-FFF2-40B4-BE49-F238E27FC236}">
                <a16:creationId xmlns:a16="http://schemas.microsoft.com/office/drawing/2014/main" id="{F18F7633-19E7-4599-9637-C1BB70CEF4CA}"/>
              </a:ext>
            </a:extLst>
          </p:cNvPr>
          <p:cNvSpPr txBox="1"/>
          <p:nvPr/>
        </p:nvSpPr>
        <p:spPr>
          <a:xfrm>
            <a:off x="5614541" y="1177588"/>
            <a:ext cx="26445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dirty="0">
                <a:solidFill>
                  <a:srgbClr val="FF0000"/>
                </a:solidFill>
              </a:rPr>
              <a:t>塩基（アデニン）</a:t>
            </a:r>
            <a:endParaRPr kumimoji="1" lang="en-US" altLang="ja-JP" sz="2800" dirty="0">
              <a:solidFill>
                <a:srgbClr val="FF0000"/>
              </a:solidFill>
            </a:endParaRPr>
          </a:p>
        </p:txBody>
      </p: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4E0FAC38-A2DB-48C5-8F58-7B19A668F4B2}"/>
              </a:ext>
            </a:extLst>
          </p:cNvPr>
          <p:cNvGrpSpPr/>
          <p:nvPr/>
        </p:nvGrpSpPr>
        <p:grpSpPr>
          <a:xfrm>
            <a:off x="3707904" y="5256773"/>
            <a:ext cx="2314654" cy="1399192"/>
            <a:chOff x="500004" y="4012473"/>
            <a:chExt cx="2314654" cy="1399192"/>
          </a:xfrm>
        </p:grpSpPr>
        <p:sp>
          <p:nvSpPr>
            <p:cNvPr id="164" name="テキスト ボックス 163">
              <a:extLst>
                <a:ext uri="{FF2B5EF4-FFF2-40B4-BE49-F238E27FC236}">
                  <a16:creationId xmlns:a16="http://schemas.microsoft.com/office/drawing/2014/main" id="{95773BBA-CF36-4373-BA46-096EB2CD5690}"/>
                </a:ext>
              </a:extLst>
            </p:cNvPr>
            <p:cNvSpPr txBox="1"/>
            <p:nvPr/>
          </p:nvSpPr>
          <p:spPr>
            <a:xfrm>
              <a:off x="1134119" y="4477968"/>
              <a:ext cx="3091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6">
                      <a:lumMod val="75000"/>
                    </a:schemeClr>
                  </a:solidFill>
                  <a:latin typeface="+mn-ea"/>
                  <a:ea typeface="+mn-ea"/>
                </a:rPr>
                <a:t>P</a:t>
              </a:r>
              <a:endParaRPr kumimoji="1" lang="ja-JP" altLang="en-US" sz="2400" dirty="0">
                <a:solidFill>
                  <a:schemeClr val="accent6">
                    <a:lumMod val="75000"/>
                  </a:schemeClr>
                </a:solidFill>
                <a:latin typeface="+mn-ea"/>
                <a:ea typeface="+mn-ea"/>
              </a:endParaRPr>
            </a:p>
          </p:txBody>
        </p:sp>
        <p:cxnSp>
          <p:nvCxnSpPr>
            <p:cNvPr id="165" name="直線コネクタ 164">
              <a:extLst>
                <a:ext uri="{FF2B5EF4-FFF2-40B4-BE49-F238E27FC236}">
                  <a16:creationId xmlns:a16="http://schemas.microsoft.com/office/drawing/2014/main" id="{6CBE2F4E-7994-4695-9373-6447BA546634}"/>
                </a:ext>
              </a:extLst>
            </p:cNvPr>
            <p:cNvCxnSpPr>
              <a:cxnSpLocks/>
            </p:cNvCxnSpPr>
            <p:nvPr/>
          </p:nvCxnSpPr>
          <p:spPr>
            <a:xfrm>
              <a:off x="936000" y="4700513"/>
              <a:ext cx="216000" cy="0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68" name="テキスト ボックス 167">
              <a:extLst>
                <a:ext uri="{FF2B5EF4-FFF2-40B4-BE49-F238E27FC236}">
                  <a16:creationId xmlns:a16="http://schemas.microsoft.com/office/drawing/2014/main" id="{9AE9E3EA-09E4-45E5-9E70-A45C0CF3701F}"/>
                </a:ext>
              </a:extLst>
            </p:cNvPr>
            <p:cNvSpPr txBox="1"/>
            <p:nvPr/>
          </p:nvSpPr>
          <p:spPr>
            <a:xfrm>
              <a:off x="1482213" y="4469681"/>
              <a:ext cx="133244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6">
                      <a:lumMod val="75000"/>
                    </a:schemeClr>
                  </a:solidFill>
                  <a:latin typeface="+mn-ea"/>
                  <a:ea typeface="+mn-ea"/>
                </a:rPr>
                <a:t>O</a:t>
              </a:r>
              <a:r>
                <a:rPr kumimoji="1" lang="ja-JP" altLang="en-US" sz="2400" dirty="0">
                  <a:solidFill>
                    <a:schemeClr val="accent6">
                      <a:lumMod val="75000"/>
                    </a:schemeClr>
                  </a:solidFill>
                  <a:latin typeface="+mn-ea"/>
                  <a:ea typeface="+mn-ea"/>
                </a:rPr>
                <a:t>－・・・</a:t>
              </a:r>
            </a:p>
          </p:txBody>
        </p:sp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5FBF6F03-11F8-478E-82C3-56F3CC734F99}"/>
                </a:ext>
              </a:extLst>
            </p:cNvPr>
            <p:cNvGrpSpPr/>
            <p:nvPr/>
          </p:nvGrpSpPr>
          <p:grpSpPr>
            <a:xfrm rot="5400000">
              <a:off x="1171209" y="4912725"/>
              <a:ext cx="216002" cy="69580"/>
              <a:chOff x="7164289" y="2202164"/>
              <a:chExt cx="432003" cy="69580"/>
            </a:xfrm>
          </p:grpSpPr>
          <p:cxnSp>
            <p:nvCxnSpPr>
              <p:cNvPr id="181" name="直線コネクタ 180">
                <a:extLst>
                  <a:ext uri="{FF2B5EF4-FFF2-40B4-BE49-F238E27FC236}">
                    <a16:creationId xmlns:a16="http://schemas.microsoft.com/office/drawing/2014/main" id="{07B0143E-B39F-4F70-A701-53EBD58534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64293" y="2202164"/>
                <a:ext cx="431999" cy="0"/>
              </a:xfrm>
              <a:prstGeom prst="line">
                <a:avLst/>
              </a:prstGeom>
              <a:ln w="38100">
                <a:solidFill>
                  <a:schemeClr val="accent6">
                    <a:lumMod val="75000"/>
                  </a:schemeClr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2" name="直線コネクタ 181">
                <a:extLst>
                  <a:ext uri="{FF2B5EF4-FFF2-40B4-BE49-F238E27FC236}">
                    <a16:creationId xmlns:a16="http://schemas.microsoft.com/office/drawing/2014/main" id="{52AFD745-CB5E-446C-B70D-C9F4B20985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64289" y="2271744"/>
                <a:ext cx="432000" cy="0"/>
              </a:xfrm>
              <a:prstGeom prst="line">
                <a:avLst/>
              </a:prstGeom>
              <a:ln w="38100">
                <a:solidFill>
                  <a:schemeClr val="accent6">
                    <a:lumMod val="75000"/>
                  </a:schemeClr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72" name="テキスト ボックス 171">
              <a:extLst>
                <a:ext uri="{FF2B5EF4-FFF2-40B4-BE49-F238E27FC236}">
                  <a16:creationId xmlns:a16="http://schemas.microsoft.com/office/drawing/2014/main" id="{812D8714-EEB7-4C30-B9BA-39A5C33D00B7}"/>
                </a:ext>
              </a:extLst>
            </p:cNvPr>
            <p:cNvSpPr txBox="1"/>
            <p:nvPr/>
          </p:nvSpPr>
          <p:spPr>
            <a:xfrm>
              <a:off x="1112400" y="4950000"/>
              <a:ext cx="3292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6">
                      <a:lumMod val="75000"/>
                    </a:schemeClr>
                  </a:solidFill>
                  <a:latin typeface="+mn-ea"/>
                  <a:ea typeface="+mn-ea"/>
                </a:rPr>
                <a:t>O</a:t>
              </a:r>
              <a:endParaRPr kumimoji="1" lang="ja-JP" altLang="en-US" sz="2400" dirty="0">
                <a:solidFill>
                  <a:schemeClr val="accent6">
                    <a:lumMod val="75000"/>
                  </a:schemeClr>
                </a:solidFill>
                <a:latin typeface="+mn-ea"/>
                <a:ea typeface="+mn-ea"/>
              </a:endParaRPr>
            </a:p>
          </p:txBody>
        </p:sp>
        <p:cxnSp>
          <p:nvCxnSpPr>
            <p:cNvPr id="173" name="直線コネクタ 172">
              <a:extLst>
                <a:ext uri="{FF2B5EF4-FFF2-40B4-BE49-F238E27FC236}">
                  <a16:creationId xmlns:a16="http://schemas.microsoft.com/office/drawing/2014/main" id="{0B34E3CF-47B6-44A3-9DFF-6C0D710945DE}"/>
                </a:ext>
              </a:extLst>
            </p:cNvPr>
            <p:cNvCxnSpPr>
              <a:cxnSpLocks/>
            </p:cNvCxnSpPr>
            <p:nvPr/>
          </p:nvCxnSpPr>
          <p:spPr>
            <a:xfrm>
              <a:off x="1403672" y="4708387"/>
              <a:ext cx="216000" cy="0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8" name="直線コネクタ 177">
              <a:extLst>
                <a:ext uri="{FF2B5EF4-FFF2-40B4-BE49-F238E27FC236}">
                  <a16:creationId xmlns:a16="http://schemas.microsoft.com/office/drawing/2014/main" id="{5561F027-ED0D-4AA7-B600-135489815F6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1180714" y="4473128"/>
              <a:ext cx="216000" cy="0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79" name="テキスト ボックス 178">
              <a:extLst>
                <a:ext uri="{FF2B5EF4-FFF2-40B4-BE49-F238E27FC236}">
                  <a16:creationId xmlns:a16="http://schemas.microsoft.com/office/drawing/2014/main" id="{8EDCE49F-C23D-4CCB-A7A8-1B9E35E8BB8A}"/>
                </a:ext>
              </a:extLst>
            </p:cNvPr>
            <p:cNvSpPr txBox="1"/>
            <p:nvPr/>
          </p:nvSpPr>
          <p:spPr>
            <a:xfrm>
              <a:off x="500004" y="4445944"/>
              <a:ext cx="6819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6">
                      <a:lumMod val="75000"/>
                    </a:schemeClr>
                  </a:solidFill>
                  <a:latin typeface="+mn-ea"/>
                  <a:ea typeface="+mn-ea"/>
                </a:rPr>
                <a:t>O</a:t>
              </a:r>
              <a:r>
                <a:rPr kumimoji="1" lang="ja-JP" altLang="en-US" sz="2400" baseline="50000" dirty="0">
                  <a:solidFill>
                    <a:schemeClr val="accent6">
                      <a:lumMod val="75000"/>
                    </a:schemeClr>
                  </a:solidFill>
                  <a:latin typeface="+mn-ea"/>
                  <a:ea typeface="+mn-ea"/>
                </a:rPr>
                <a:t>－</a:t>
              </a:r>
            </a:p>
          </p:txBody>
        </p:sp>
        <p:sp>
          <p:nvSpPr>
            <p:cNvPr id="180" name="テキスト ボックス 179">
              <a:extLst>
                <a:ext uri="{FF2B5EF4-FFF2-40B4-BE49-F238E27FC236}">
                  <a16:creationId xmlns:a16="http://schemas.microsoft.com/office/drawing/2014/main" id="{3541A336-DA68-4E37-ACD5-4514531720C0}"/>
                </a:ext>
              </a:extLst>
            </p:cNvPr>
            <p:cNvSpPr txBox="1"/>
            <p:nvPr/>
          </p:nvSpPr>
          <p:spPr>
            <a:xfrm>
              <a:off x="942620" y="4012473"/>
              <a:ext cx="6819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6">
                      <a:lumMod val="75000"/>
                    </a:schemeClr>
                  </a:solidFill>
                  <a:latin typeface="+mn-ea"/>
                  <a:ea typeface="+mn-ea"/>
                </a:rPr>
                <a:t>O</a:t>
              </a:r>
              <a:endParaRPr kumimoji="1" lang="ja-JP" altLang="en-US" sz="2400" dirty="0">
                <a:solidFill>
                  <a:schemeClr val="accent6">
                    <a:lumMod val="75000"/>
                  </a:schemeClr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88BFDB8F-736D-4542-8934-578A2858AAD2}"/>
              </a:ext>
            </a:extLst>
          </p:cNvPr>
          <p:cNvGrpSpPr/>
          <p:nvPr/>
        </p:nvGrpSpPr>
        <p:grpSpPr>
          <a:xfrm>
            <a:off x="611560" y="1934788"/>
            <a:ext cx="3666131" cy="1575398"/>
            <a:chOff x="2740227" y="3835176"/>
            <a:chExt cx="3666131" cy="1575398"/>
          </a:xfrm>
        </p:grpSpPr>
        <p:sp>
          <p:nvSpPr>
            <p:cNvPr id="184" name="テキスト ボックス 183">
              <a:extLst>
                <a:ext uri="{FF2B5EF4-FFF2-40B4-BE49-F238E27FC236}">
                  <a16:creationId xmlns:a16="http://schemas.microsoft.com/office/drawing/2014/main" id="{08037E44-1393-4AFE-8EDF-BBA3CC6E0A16}"/>
                </a:ext>
              </a:extLst>
            </p:cNvPr>
            <p:cNvSpPr txBox="1"/>
            <p:nvPr/>
          </p:nvSpPr>
          <p:spPr>
            <a:xfrm>
              <a:off x="4790273" y="4567066"/>
              <a:ext cx="3292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4"/>
                  </a:solidFill>
                  <a:latin typeface="+mn-ea"/>
                  <a:ea typeface="+mn-ea"/>
                </a:rPr>
                <a:t>C</a:t>
              </a:r>
              <a:endParaRPr kumimoji="1" lang="ja-JP" altLang="en-US" sz="2400" dirty="0">
                <a:solidFill>
                  <a:schemeClr val="accent4"/>
                </a:solidFill>
                <a:latin typeface="+mn-ea"/>
                <a:ea typeface="+mn-ea"/>
              </a:endParaRPr>
            </a:p>
          </p:txBody>
        </p:sp>
        <p:grpSp>
          <p:nvGrpSpPr>
            <p:cNvPr id="185" name="グループ化 184">
              <a:extLst>
                <a:ext uri="{FF2B5EF4-FFF2-40B4-BE49-F238E27FC236}">
                  <a16:creationId xmlns:a16="http://schemas.microsoft.com/office/drawing/2014/main" id="{F4985A72-5DCE-42D6-A548-4896805F76CB}"/>
                </a:ext>
              </a:extLst>
            </p:cNvPr>
            <p:cNvGrpSpPr/>
            <p:nvPr/>
          </p:nvGrpSpPr>
          <p:grpSpPr>
            <a:xfrm>
              <a:off x="4877346" y="4168661"/>
              <a:ext cx="329239" cy="506174"/>
              <a:chOff x="4872583" y="4153463"/>
              <a:chExt cx="329239" cy="506174"/>
            </a:xfrm>
          </p:grpSpPr>
          <p:sp>
            <p:nvSpPr>
              <p:cNvPr id="215" name="テキスト ボックス 214">
                <a:extLst>
                  <a:ext uri="{FF2B5EF4-FFF2-40B4-BE49-F238E27FC236}">
                    <a16:creationId xmlns:a16="http://schemas.microsoft.com/office/drawing/2014/main" id="{34C6680C-B3E6-4EFF-85D9-34156EC72650}"/>
                  </a:ext>
                </a:extLst>
              </p:cNvPr>
              <p:cNvSpPr txBox="1"/>
              <p:nvPr/>
            </p:nvSpPr>
            <p:spPr>
              <a:xfrm>
                <a:off x="4872583" y="4153463"/>
                <a:ext cx="32923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solidFill>
                      <a:schemeClr val="accent4"/>
                    </a:solidFill>
                    <a:latin typeface="+mn-ea"/>
                    <a:ea typeface="+mn-ea"/>
                  </a:rPr>
                  <a:t>H</a:t>
                </a:r>
                <a:endParaRPr kumimoji="1" lang="ja-JP" altLang="en-US" sz="2400" dirty="0">
                  <a:solidFill>
                    <a:schemeClr val="accent4"/>
                  </a:solidFill>
                  <a:latin typeface="+mn-ea"/>
                  <a:ea typeface="+mn-ea"/>
                </a:endParaRPr>
              </a:p>
            </p:txBody>
          </p:sp>
          <p:cxnSp>
            <p:nvCxnSpPr>
              <p:cNvPr id="216" name="直線コネクタ 215">
                <a:extLst>
                  <a:ext uri="{FF2B5EF4-FFF2-40B4-BE49-F238E27FC236}">
                    <a16:creationId xmlns:a16="http://schemas.microsoft.com/office/drawing/2014/main" id="{771ACEED-F43B-43E2-820B-290553BB2EE2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4960718" y="4587637"/>
                <a:ext cx="144000" cy="0"/>
              </a:xfrm>
              <a:prstGeom prst="line">
                <a:avLst/>
              </a:prstGeom>
              <a:ln w="38100">
                <a:solidFill>
                  <a:schemeClr val="accent4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86" name="テキスト ボックス 185">
              <a:extLst>
                <a:ext uri="{FF2B5EF4-FFF2-40B4-BE49-F238E27FC236}">
                  <a16:creationId xmlns:a16="http://schemas.microsoft.com/office/drawing/2014/main" id="{1CF3C78F-FE48-4486-96AE-9AA8014DEDEA}"/>
                </a:ext>
              </a:extLst>
            </p:cNvPr>
            <p:cNvSpPr txBox="1"/>
            <p:nvPr/>
          </p:nvSpPr>
          <p:spPr>
            <a:xfrm flipH="1">
              <a:off x="5240392" y="4567065"/>
              <a:ext cx="3292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4"/>
                  </a:solidFill>
                  <a:latin typeface="+mn-ea"/>
                  <a:ea typeface="+mn-ea"/>
                </a:rPr>
                <a:t>C</a:t>
              </a:r>
              <a:endParaRPr kumimoji="1" lang="ja-JP" altLang="en-US" sz="2400" dirty="0">
                <a:solidFill>
                  <a:schemeClr val="accent4"/>
                </a:solidFill>
                <a:latin typeface="+mn-ea"/>
                <a:ea typeface="+mn-ea"/>
              </a:endParaRPr>
            </a:p>
          </p:txBody>
        </p:sp>
        <p:sp>
          <p:nvSpPr>
            <p:cNvPr id="187" name="テキスト ボックス 186">
              <a:extLst>
                <a:ext uri="{FF2B5EF4-FFF2-40B4-BE49-F238E27FC236}">
                  <a16:creationId xmlns:a16="http://schemas.microsoft.com/office/drawing/2014/main" id="{6E79D116-47C4-4C23-A70C-274A817578D2}"/>
                </a:ext>
              </a:extLst>
            </p:cNvPr>
            <p:cNvSpPr txBox="1"/>
            <p:nvPr/>
          </p:nvSpPr>
          <p:spPr>
            <a:xfrm flipH="1">
              <a:off x="5405011" y="4124186"/>
              <a:ext cx="3292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4"/>
                  </a:solidFill>
                  <a:latin typeface="+mn-ea"/>
                  <a:ea typeface="+mn-ea"/>
                </a:rPr>
                <a:t>C</a:t>
              </a:r>
              <a:endParaRPr kumimoji="1" lang="ja-JP" altLang="en-US" sz="2400" dirty="0">
                <a:solidFill>
                  <a:schemeClr val="accent4"/>
                </a:solidFill>
                <a:latin typeface="+mn-ea"/>
                <a:ea typeface="+mn-ea"/>
              </a:endParaRPr>
            </a:p>
          </p:txBody>
        </p:sp>
        <p:grpSp>
          <p:nvGrpSpPr>
            <p:cNvPr id="188" name="グループ化 187">
              <a:extLst>
                <a:ext uri="{FF2B5EF4-FFF2-40B4-BE49-F238E27FC236}">
                  <a16:creationId xmlns:a16="http://schemas.microsoft.com/office/drawing/2014/main" id="{2B6E720E-8843-4D38-B4F9-FDE2ED78F342}"/>
                </a:ext>
              </a:extLst>
            </p:cNvPr>
            <p:cNvGrpSpPr/>
            <p:nvPr/>
          </p:nvGrpSpPr>
          <p:grpSpPr>
            <a:xfrm>
              <a:off x="5174103" y="4164370"/>
              <a:ext cx="329239" cy="506174"/>
              <a:chOff x="4872583" y="4153463"/>
              <a:chExt cx="329239" cy="506174"/>
            </a:xfrm>
          </p:grpSpPr>
          <p:sp>
            <p:nvSpPr>
              <p:cNvPr id="213" name="テキスト ボックス 212">
                <a:extLst>
                  <a:ext uri="{FF2B5EF4-FFF2-40B4-BE49-F238E27FC236}">
                    <a16:creationId xmlns:a16="http://schemas.microsoft.com/office/drawing/2014/main" id="{D9BCA1E8-5D16-4B72-BAAB-CBDF49A7B644}"/>
                  </a:ext>
                </a:extLst>
              </p:cNvPr>
              <p:cNvSpPr txBox="1"/>
              <p:nvPr/>
            </p:nvSpPr>
            <p:spPr>
              <a:xfrm>
                <a:off x="4872583" y="4153463"/>
                <a:ext cx="32923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solidFill>
                      <a:schemeClr val="accent4"/>
                    </a:solidFill>
                    <a:latin typeface="+mn-ea"/>
                    <a:ea typeface="+mn-ea"/>
                  </a:rPr>
                  <a:t>H</a:t>
                </a:r>
                <a:endParaRPr kumimoji="1" lang="ja-JP" altLang="en-US" sz="2400" dirty="0">
                  <a:solidFill>
                    <a:schemeClr val="accent4"/>
                  </a:solidFill>
                  <a:latin typeface="+mn-ea"/>
                  <a:ea typeface="+mn-ea"/>
                </a:endParaRPr>
              </a:p>
            </p:txBody>
          </p:sp>
          <p:cxnSp>
            <p:nvCxnSpPr>
              <p:cNvPr id="214" name="直線コネクタ 213">
                <a:extLst>
                  <a:ext uri="{FF2B5EF4-FFF2-40B4-BE49-F238E27FC236}">
                    <a16:creationId xmlns:a16="http://schemas.microsoft.com/office/drawing/2014/main" id="{49F651DE-2DA6-4A4F-93B0-F9C0739E6827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4960718" y="4587637"/>
                <a:ext cx="144000" cy="0"/>
              </a:xfrm>
              <a:prstGeom prst="line">
                <a:avLst/>
              </a:prstGeom>
              <a:ln w="38100">
                <a:solidFill>
                  <a:schemeClr val="accent4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89" name="テキスト ボックス 188">
              <a:extLst>
                <a:ext uri="{FF2B5EF4-FFF2-40B4-BE49-F238E27FC236}">
                  <a16:creationId xmlns:a16="http://schemas.microsoft.com/office/drawing/2014/main" id="{D83DEDC2-5545-415D-8506-59C6A61EABD0}"/>
                </a:ext>
              </a:extLst>
            </p:cNvPr>
            <p:cNvSpPr txBox="1"/>
            <p:nvPr/>
          </p:nvSpPr>
          <p:spPr>
            <a:xfrm>
              <a:off x="5018044" y="3835176"/>
              <a:ext cx="3292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4"/>
                  </a:solidFill>
                  <a:latin typeface="+mn-ea"/>
                  <a:ea typeface="+mn-ea"/>
                </a:rPr>
                <a:t>O</a:t>
              </a:r>
              <a:endParaRPr kumimoji="1" lang="ja-JP" altLang="en-US" sz="2400" dirty="0">
                <a:solidFill>
                  <a:schemeClr val="accent4"/>
                </a:solidFill>
                <a:latin typeface="+mn-ea"/>
                <a:ea typeface="+mn-ea"/>
              </a:endParaRPr>
            </a:p>
          </p:txBody>
        </p:sp>
        <p:cxnSp>
          <p:nvCxnSpPr>
            <p:cNvPr id="190" name="直線コネクタ 189">
              <a:extLst>
                <a:ext uri="{FF2B5EF4-FFF2-40B4-BE49-F238E27FC236}">
                  <a16:creationId xmlns:a16="http://schemas.microsoft.com/office/drawing/2014/main" id="{11531164-8BB9-4FBA-B941-F4A9867F870B}"/>
                </a:ext>
              </a:extLst>
            </p:cNvPr>
            <p:cNvCxnSpPr>
              <a:cxnSpLocks/>
            </p:cNvCxnSpPr>
            <p:nvPr/>
          </p:nvCxnSpPr>
          <p:spPr>
            <a:xfrm rot="2700000" flipH="1">
              <a:off x="4556818" y="4195542"/>
              <a:ext cx="216000" cy="0"/>
            </a:xfrm>
            <a:prstGeom prst="line">
              <a:avLst/>
            </a:prstGeom>
            <a:ln w="38100">
              <a:solidFill>
                <a:schemeClr val="accent4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1" name="直線コネクタ 190">
              <a:extLst>
                <a:ext uri="{FF2B5EF4-FFF2-40B4-BE49-F238E27FC236}">
                  <a16:creationId xmlns:a16="http://schemas.microsoft.com/office/drawing/2014/main" id="{9A4FD0E7-612A-4B40-8C4C-BA94D84331C2}"/>
                </a:ext>
              </a:extLst>
            </p:cNvPr>
            <p:cNvCxnSpPr>
              <a:cxnSpLocks/>
            </p:cNvCxnSpPr>
            <p:nvPr/>
          </p:nvCxnSpPr>
          <p:spPr>
            <a:xfrm rot="4320000">
              <a:off x="4783741" y="4578945"/>
              <a:ext cx="216000" cy="0"/>
            </a:xfrm>
            <a:prstGeom prst="line">
              <a:avLst/>
            </a:prstGeom>
            <a:ln w="38100">
              <a:solidFill>
                <a:schemeClr val="accent4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2" name="直線コネクタ 191">
              <a:extLst>
                <a:ext uri="{FF2B5EF4-FFF2-40B4-BE49-F238E27FC236}">
                  <a16:creationId xmlns:a16="http://schemas.microsoft.com/office/drawing/2014/main" id="{431B5B7A-5B5C-4B20-B0D8-BD465AE2D019}"/>
                </a:ext>
              </a:extLst>
            </p:cNvPr>
            <p:cNvCxnSpPr>
              <a:cxnSpLocks/>
            </p:cNvCxnSpPr>
            <p:nvPr/>
          </p:nvCxnSpPr>
          <p:spPr>
            <a:xfrm rot="8640000" flipH="1">
              <a:off x="4871116" y="4187668"/>
              <a:ext cx="216000" cy="0"/>
            </a:xfrm>
            <a:prstGeom prst="line">
              <a:avLst/>
            </a:prstGeom>
            <a:ln w="38100">
              <a:solidFill>
                <a:schemeClr val="accent4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3" name="直線コネクタ 192">
              <a:extLst>
                <a:ext uri="{FF2B5EF4-FFF2-40B4-BE49-F238E27FC236}">
                  <a16:creationId xmlns:a16="http://schemas.microsoft.com/office/drawing/2014/main" id="{B726EA74-2238-46E5-BED5-025D3C5A7CA8}"/>
                </a:ext>
              </a:extLst>
            </p:cNvPr>
            <p:cNvCxnSpPr>
              <a:cxnSpLocks/>
            </p:cNvCxnSpPr>
            <p:nvPr/>
          </p:nvCxnSpPr>
          <p:spPr>
            <a:xfrm>
              <a:off x="5066490" y="4797898"/>
              <a:ext cx="216000" cy="0"/>
            </a:xfrm>
            <a:prstGeom prst="line">
              <a:avLst/>
            </a:prstGeom>
            <a:ln w="38100">
              <a:solidFill>
                <a:schemeClr val="accent4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4" name="直線コネクタ 193">
              <a:extLst>
                <a:ext uri="{FF2B5EF4-FFF2-40B4-BE49-F238E27FC236}">
                  <a16:creationId xmlns:a16="http://schemas.microsoft.com/office/drawing/2014/main" id="{16D82E2D-1769-4A6E-B815-45D4DE49DF54}"/>
                </a:ext>
              </a:extLst>
            </p:cNvPr>
            <p:cNvCxnSpPr>
              <a:cxnSpLocks/>
            </p:cNvCxnSpPr>
            <p:nvPr/>
          </p:nvCxnSpPr>
          <p:spPr>
            <a:xfrm rot="17280000" flipH="1">
              <a:off x="5360163" y="4578944"/>
              <a:ext cx="216000" cy="0"/>
            </a:xfrm>
            <a:prstGeom prst="line">
              <a:avLst/>
            </a:prstGeom>
            <a:ln w="38100">
              <a:solidFill>
                <a:schemeClr val="accent4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5" name="直線コネクタ 194">
              <a:extLst>
                <a:ext uri="{FF2B5EF4-FFF2-40B4-BE49-F238E27FC236}">
                  <a16:creationId xmlns:a16="http://schemas.microsoft.com/office/drawing/2014/main" id="{7708D89F-B286-44E6-8813-A89E8F65790B}"/>
                </a:ext>
              </a:extLst>
            </p:cNvPr>
            <p:cNvCxnSpPr>
              <a:cxnSpLocks/>
            </p:cNvCxnSpPr>
            <p:nvPr/>
          </p:nvCxnSpPr>
          <p:spPr>
            <a:xfrm rot="12960000">
              <a:off x="5272788" y="4187667"/>
              <a:ext cx="216000" cy="0"/>
            </a:xfrm>
            <a:prstGeom prst="line">
              <a:avLst/>
            </a:prstGeom>
            <a:ln w="38100">
              <a:solidFill>
                <a:schemeClr val="accent4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196" name="グループ化 195">
              <a:extLst>
                <a:ext uri="{FF2B5EF4-FFF2-40B4-BE49-F238E27FC236}">
                  <a16:creationId xmlns:a16="http://schemas.microsoft.com/office/drawing/2014/main" id="{DC201A74-3C78-4B5A-BE4B-6AA35FA21706}"/>
                </a:ext>
              </a:extLst>
            </p:cNvPr>
            <p:cNvGrpSpPr/>
            <p:nvPr/>
          </p:nvGrpSpPr>
          <p:grpSpPr>
            <a:xfrm flipV="1">
              <a:off x="5248459" y="4918255"/>
              <a:ext cx="329239" cy="492319"/>
              <a:chOff x="4872583" y="4167318"/>
              <a:chExt cx="329239" cy="492319"/>
            </a:xfrm>
          </p:grpSpPr>
          <p:sp>
            <p:nvSpPr>
              <p:cNvPr id="211" name="テキスト ボックス 210">
                <a:extLst>
                  <a:ext uri="{FF2B5EF4-FFF2-40B4-BE49-F238E27FC236}">
                    <a16:creationId xmlns:a16="http://schemas.microsoft.com/office/drawing/2014/main" id="{93A91369-A404-40D3-9C88-84E57897F0E9}"/>
                  </a:ext>
                </a:extLst>
              </p:cNvPr>
              <p:cNvSpPr txBox="1"/>
              <p:nvPr/>
            </p:nvSpPr>
            <p:spPr>
              <a:xfrm>
                <a:off x="4872583" y="4167318"/>
                <a:ext cx="32923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solidFill>
                      <a:schemeClr val="accent4"/>
                    </a:solidFill>
                    <a:latin typeface="+mn-ea"/>
                    <a:ea typeface="+mn-ea"/>
                  </a:rPr>
                  <a:t>H</a:t>
                </a:r>
                <a:endParaRPr kumimoji="1" lang="ja-JP" altLang="en-US" sz="2400" dirty="0">
                  <a:solidFill>
                    <a:schemeClr val="accent4"/>
                  </a:solidFill>
                  <a:latin typeface="+mn-ea"/>
                  <a:ea typeface="+mn-ea"/>
                </a:endParaRPr>
              </a:p>
            </p:txBody>
          </p:sp>
          <p:cxnSp>
            <p:nvCxnSpPr>
              <p:cNvPr id="212" name="直線コネクタ 211">
                <a:extLst>
                  <a:ext uri="{FF2B5EF4-FFF2-40B4-BE49-F238E27FC236}">
                    <a16:creationId xmlns:a16="http://schemas.microsoft.com/office/drawing/2014/main" id="{AB8B7D5D-1126-48A4-8003-39EBE554C3EB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4960718" y="4587637"/>
                <a:ext cx="144000" cy="0"/>
              </a:xfrm>
              <a:prstGeom prst="line">
                <a:avLst/>
              </a:prstGeom>
              <a:ln w="38100">
                <a:solidFill>
                  <a:schemeClr val="accent4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210" name="直線コネクタ 209">
              <a:extLst>
                <a:ext uri="{FF2B5EF4-FFF2-40B4-BE49-F238E27FC236}">
                  <a16:creationId xmlns:a16="http://schemas.microsoft.com/office/drawing/2014/main" id="{BA4FF6B4-6470-4466-A4DA-9D37D7CFCEAF}"/>
                </a:ext>
              </a:extLst>
            </p:cNvPr>
            <p:cNvCxnSpPr>
              <a:cxnSpLocks/>
            </p:cNvCxnSpPr>
            <p:nvPr/>
          </p:nvCxnSpPr>
          <p:spPr>
            <a:xfrm rot="5400000" flipV="1">
              <a:off x="4886621" y="4970821"/>
              <a:ext cx="144000" cy="0"/>
            </a:xfrm>
            <a:prstGeom prst="line">
              <a:avLst/>
            </a:prstGeom>
            <a:ln w="38100">
              <a:solidFill>
                <a:schemeClr val="accent4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9" name="直線コネクタ 198">
              <a:extLst>
                <a:ext uri="{FF2B5EF4-FFF2-40B4-BE49-F238E27FC236}">
                  <a16:creationId xmlns:a16="http://schemas.microsoft.com/office/drawing/2014/main" id="{DE555C41-17F7-4994-A550-24E6D372C9EF}"/>
                </a:ext>
              </a:extLst>
            </p:cNvPr>
            <p:cNvCxnSpPr>
              <a:cxnSpLocks/>
            </p:cNvCxnSpPr>
            <p:nvPr/>
          </p:nvCxnSpPr>
          <p:spPr>
            <a:xfrm rot="2700000" flipH="1">
              <a:off x="5670135" y="4482474"/>
              <a:ext cx="216000" cy="0"/>
            </a:xfrm>
            <a:prstGeom prst="line">
              <a:avLst/>
            </a:prstGeom>
            <a:ln w="38100">
              <a:solidFill>
                <a:schemeClr val="accent4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0" name="直線コネクタ 199">
              <a:extLst>
                <a:ext uri="{FF2B5EF4-FFF2-40B4-BE49-F238E27FC236}">
                  <a16:creationId xmlns:a16="http://schemas.microsoft.com/office/drawing/2014/main" id="{409294DF-0C44-4A31-AB1C-8DD0E21E234F}"/>
                </a:ext>
              </a:extLst>
            </p:cNvPr>
            <p:cNvCxnSpPr>
              <a:cxnSpLocks/>
            </p:cNvCxnSpPr>
            <p:nvPr/>
          </p:nvCxnSpPr>
          <p:spPr>
            <a:xfrm rot="18900000" flipH="1">
              <a:off x="4526140" y="4514008"/>
              <a:ext cx="216000" cy="0"/>
            </a:xfrm>
            <a:prstGeom prst="line">
              <a:avLst/>
            </a:prstGeom>
            <a:ln w="38100">
              <a:solidFill>
                <a:schemeClr val="accent4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1" name="直線コネクタ 200">
              <a:extLst>
                <a:ext uri="{FF2B5EF4-FFF2-40B4-BE49-F238E27FC236}">
                  <a16:creationId xmlns:a16="http://schemas.microsoft.com/office/drawing/2014/main" id="{789C9FC8-0310-41E2-B963-BB7040511DE2}"/>
                </a:ext>
              </a:extLst>
            </p:cNvPr>
            <p:cNvCxnSpPr>
              <a:cxnSpLocks/>
            </p:cNvCxnSpPr>
            <p:nvPr/>
          </p:nvCxnSpPr>
          <p:spPr>
            <a:xfrm rot="18900000" flipH="1">
              <a:off x="5663453" y="4180423"/>
              <a:ext cx="216000" cy="0"/>
            </a:xfrm>
            <a:prstGeom prst="line">
              <a:avLst/>
            </a:prstGeom>
            <a:ln w="38100">
              <a:solidFill>
                <a:schemeClr val="accent4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02" name="テキスト ボックス 201">
              <a:extLst>
                <a:ext uri="{FF2B5EF4-FFF2-40B4-BE49-F238E27FC236}">
                  <a16:creationId xmlns:a16="http://schemas.microsoft.com/office/drawing/2014/main" id="{764A0AF6-76A0-4E15-91B5-1E78C47E6075}"/>
                </a:ext>
              </a:extLst>
            </p:cNvPr>
            <p:cNvSpPr txBox="1"/>
            <p:nvPr/>
          </p:nvSpPr>
          <p:spPr>
            <a:xfrm>
              <a:off x="4625654" y="4124187"/>
              <a:ext cx="3292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4"/>
                  </a:solidFill>
                  <a:latin typeface="+mn-ea"/>
                  <a:ea typeface="+mn-ea"/>
                </a:rPr>
                <a:t>C</a:t>
              </a:r>
              <a:endParaRPr kumimoji="1" lang="ja-JP" altLang="en-US" sz="2400" dirty="0">
                <a:solidFill>
                  <a:schemeClr val="accent4"/>
                </a:solidFill>
                <a:latin typeface="+mn-ea"/>
                <a:ea typeface="+mn-ea"/>
              </a:endParaRPr>
            </a:p>
          </p:txBody>
        </p:sp>
        <p:sp>
          <p:nvSpPr>
            <p:cNvPr id="203" name="テキスト ボックス 202">
              <a:extLst>
                <a:ext uri="{FF2B5EF4-FFF2-40B4-BE49-F238E27FC236}">
                  <a16:creationId xmlns:a16="http://schemas.microsoft.com/office/drawing/2014/main" id="{5D9BCB63-A225-4E49-894F-02CC315CF103}"/>
                </a:ext>
              </a:extLst>
            </p:cNvPr>
            <p:cNvSpPr txBox="1"/>
            <p:nvPr/>
          </p:nvSpPr>
          <p:spPr>
            <a:xfrm flipV="1">
              <a:off x="5805022" y="4422451"/>
              <a:ext cx="3292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4"/>
                  </a:solidFill>
                  <a:latin typeface="+mn-ea"/>
                  <a:ea typeface="+mn-ea"/>
                </a:rPr>
                <a:t>H</a:t>
              </a:r>
              <a:endParaRPr kumimoji="1" lang="ja-JP" altLang="en-US" sz="2400" dirty="0">
                <a:solidFill>
                  <a:schemeClr val="accent4"/>
                </a:solidFill>
                <a:latin typeface="+mn-ea"/>
                <a:ea typeface="+mn-ea"/>
              </a:endParaRPr>
            </a:p>
          </p:txBody>
        </p:sp>
        <p:sp>
          <p:nvSpPr>
            <p:cNvPr id="204" name="テキスト ボックス 203">
              <a:extLst>
                <a:ext uri="{FF2B5EF4-FFF2-40B4-BE49-F238E27FC236}">
                  <a16:creationId xmlns:a16="http://schemas.microsoft.com/office/drawing/2014/main" id="{EDD9BD8C-E1C9-4071-922C-90C4B2F63831}"/>
                </a:ext>
              </a:extLst>
            </p:cNvPr>
            <p:cNvSpPr txBox="1"/>
            <p:nvPr/>
          </p:nvSpPr>
          <p:spPr>
            <a:xfrm flipV="1">
              <a:off x="4298970" y="4399986"/>
              <a:ext cx="3292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4"/>
                  </a:solidFill>
                  <a:latin typeface="+mn-ea"/>
                  <a:ea typeface="+mn-ea"/>
                </a:rPr>
                <a:t>H</a:t>
              </a:r>
              <a:endParaRPr kumimoji="1" lang="ja-JP" altLang="en-US" sz="2400" dirty="0">
                <a:solidFill>
                  <a:schemeClr val="accent4"/>
                </a:solidFill>
                <a:latin typeface="+mn-ea"/>
                <a:ea typeface="+mn-ea"/>
              </a:endParaRPr>
            </a:p>
          </p:txBody>
        </p:sp>
        <p:sp>
          <p:nvSpPr>
            <p:cNvPr id="205" name="テキスト ボックス 204">
              <a:extLst>
                <a:ext uri="{FF2B5EF4-FFF2-40B4-BE49-F238E27FC236}">
                  <a16:creationId xmlns:a16="http://schemas.microsoft.com/office/drawing/2014/main" id="{7BF19A33-A636-49A5-B054-EC7D9012E230}"/>
                </a:ext>
              </a:extLst>
            </p:cNvPr>
            <p:cNvSpPr txBox="1"/>
            <p:nvPr/>
          </p:nvSpPr>
          <p:spPr>
            <a:xfrm>
              <a:off x="2740227" y="3911117"/>
              <a:ext cx="117630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400" dirty="0">
                  <a:solidFill>
                    <a:schemeClr val="accent4"/>
                  </a:solidFill>
                  <a:latin typeface="+mn-ea"/>
                  <a:ea typeface="+mn-ea"/>
                </a:rPr>
                <a:t>・・・－</a:t>
              </a:r>
              <a:r>
                <a:rPr kumimoji="1" lang="en-US" altLang="ja-JP" sz="2400" dirty="0">
                  <a:solidFill>
                    <a:schemeClr val="accent4"/>
                  </a:solidFill>
                  <a:latin typeface="+mn-ea"/>
                  <a:ea typeface="+mn-ea"/>
                </a:rPr>
                <a:t>O</a:t>
              </a:r>
              <a:endParaRPr kumimoji="1" lang="ja-JP" altLang="en-US" sz="2400" dirty="0">
                <a:solidFill>
                  <a:schemeClr val="accent4"/>
                </a:solidFill>
                <a:latin typeface="+mn-ea"/>
                <a:ea typeface="+mn-ea"/>
              </a:endParaRPr>
            </a:p>
          </p:txBody>
        </p:sp>
        <p:sp>
          <p:nvSpPr>
            <p:cNvPr id="206" name="テキスト ボックス 205">
              <a:extLst>
                <a:ext uri="{FF2B5EF4-FFF2-40B4-BE49-F238E27FC236}">
                  <a16:creationId xmlns:a16="http://schemas.microsoft.com/office/drawing/2014/main" id="{72DEFB1D-0682-4630-AAF6-22C88CD5231C}"/>
                </a:ext>
              </a:extLst>
            </p:cNvPr>
            <p:cNvSpPr txBox="1"/>
            <p:nvPr/>
          </p:nvSpPr>
          <p:spPr>
            <a:xfrm>
              <a:off x="5804483" y="3879036"/>
              <a:ext cx="6018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4"/>
                  </a:solidFill>
                  <a:latin typeface="+mn-ea"/>
                  <a:ea typeface="+mn-ea"/>
                </a:rPr>
                <a:t>OH</a:t>
              </a:r>
              <a:endParaRPr kumimoji="1" lang="ja-JP" altLang="en-US" sz="2400" dirty="0">
                <a:solidFill>
                  <a:schemeClr val="accent4"/>
                </a:solidFill>
                <a:latin typeface="+mn-ea"/>
                <a:ea typeface="+mn-ea"/>
              </a:endParaRPr>
            </a:p>
          </p:txBody>
        </p:sp>
        <p:sp>
          <p:nvSpPr>
            <p:cNvPr id="207" name="テキスト ボックス 206">
              <a:extLst>
                <a:ext uri="{FF2B5EF4-FFF2-40B4-BE49-F238E27FC236}">
                  <a16:creationId xmlns:a16="http://schemas.microsoft.com/office/drawing/2014/main" id="{0B79D2DD-450F-4CFF-B253-D8C1F318DABA}"/>
                </a:ext>
              </a:extLst>
            </p:cNvPr>
            <p:cNvSpPr txBox="1"/>
            <p:nvPr/>
          </p:nvSpPr>
          <p:spPr>
            <a:xfrm>
              <a:off x="3910499" y="3890374"/>
              <a:ext cx="7708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4"/>
                  </a:solidFill>
                  <a:latin typeface="+mn-ea"/>
                  <a:ea typeface="+mn-ea"/>
                </a:rPr>
                <a:t>H</a:t>
              </a:r>
              <a:r>
                <a:rPr kumimoji="1" lang="en-US" altLang="ja-JP" sz="2400" baseline="-25000" dirty="0">
                  <a:solidFill>
                    <a:schemeClr val="accent4"/>
                  </a:solidFill>
                  <a:latin typeface="+mn-ea"/>
                  <a:ea typeface="+mn-ea"/>
                </a:rPr>
                <a:t>2</a:t>
              </a:r>
              <a:r>
                <a:rPr kumimoji="1" lang="en-US" altLang="ja-JP" sz="2400" dirty="0">
                  <a:solidFill>
                    <a:schemeClr val="accent4"/>
                  </a:solidFill>
                  <a:latin typeface="+mn-ea"/>
                  <a:ea typeface="+mn-ea"/>
                </a:rPr>
                <a:t>C</a:t>
              </a:r>
              <a:endParaRPr kumimoji="1" lang="ja-JP" altLang="en-US" sz="2400" dirty="0">
                <a:solidFill>
                  <a:schemeClr val="accent4"/>
                </a:solidFill>
                <a:latin typeface="+mn-ea"/>
                <a:ea typeface="+mn-ea"/>
              </a:endParaRPr>
            </a:p>
          </p:txBody>
        </p:sp>
        <p:cxnSp>
          <p:nvCxnSpPr>
            <p:cNvPr id="208" name="直線コネクタ 207">
              <a:extLst>
                <a:ext uri="{FF2B5EF4-FFF2-40B4-BE49-F238E27FC236}">
                  <a16:creationId xmlns:a16="http://schemas.microsoft.com/office/drawing/2014/main" id="{5CD8CAAF-FEEE-4DB5-8456-24745E1BF1FD}"/>
                </a:ext>
              </a:extLst>
            </p:cNvPr>
            <p:cNvCxnSpPr>
              <a:cxnSpLocks/>
            </p:cNvCxnSpPr>
            <p:nvPr/>
          </p:nvCxnSpPr>
          <p:spPr>
            <a:xfrm>
              <a:off x="3832050" y="4127338"/>
              <a:ext cx="216000" cy="0"/>
            </a:xfrm>
            <a:prstGeom prst="line">
              <a:avLst/>
            </a:prstGeom>
            <a:ln w="38100">
              <a:solidFill>
                <a:schemeClr val="accent4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17" name="テキスト ボックス 216">
            <a:extLst>
              <a:ext uri="{FF2B5EF4-FFF2-40B4-BE49-F238E27FC236}">
                <a16:creationId xmlns:a16="http://schemas.microsoft.com/office/drawing/2014/main" id="{1647D204-ABF3-4D03-9249-FC8895D38931}"/>
              </a:ext>
            </a:extLst>
          </p:cNvPr>
          <p:cNvSpPr txBox="1"/>
          <p:nvPr/>
        </p:nvSpPr>
        <p:spPr>
          <a:xfrm>
            <a:off x="5215402" y="5070176"/>
            <a:ext cx="28986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dirty="0">
                <a:solidFill>
                  <a:srgbClr val="FF0000"/>
                </a:solidFill>
              </a:rPr>
              <a:t>デオキシリボース</a:t>
            </a:r>
            <a:endParaRPr kumimoji="1" lang="en-US" altLang="ja-JP" sz="2800" dirty="0">
              <a:solidFill>
                <a:srgbClr val="FF0000"/>
              </a:solidFill>
            </a:endParaRPr>
          </a:p>
        </p:txBody>
      </p:sp>
      <p:sp>
        <p:nvSpPr>
          <p:cNvPr id="218" name="テキスト ボックス 217">
            <a:extLst>
              <a:ext uri="{FF2B5EF4-FFF2-40B4-BE49-F238E27FC236}">
                <a16:creationId xmlns:a16="http://schemas.microsoft.com/office/drawing/2014/main" id="{2689DD85-7FC5-4FBE-97D5-D682C746F4F8}"/>
              </a:ext>
            </a:extLst>
          </p:cNvPr>
          <p:cNvSpPr txBox="1"/>
          <p:nvPr/>
        </p:nvSpPr>
        <p:spPr>
          <a:xfrm>
            <a:off x="1204812" y="4738281"/>
            <a:ext cx="1460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dirty="0">
                <a:solidFill>
                  <a:srgbClr val="FF0000"/>
                </a:solidFill>
              </a:rPr>
              <a:t>リン酸</a:t>
            </a:r>
            <a:endParaRPr kumimoji="1" lang="en-US" altLang="ja-JP" sz="2800" dirty="0">
              <a:solidFill>
                <a:srgbClr val="FF0000"/>
              </a:solidFill>
            </a:endParaRPr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24CBA224-44D7-4D53-805A-207A9DC4688C}"/>
              </a:ext>
            </a:extLst>
          </p:cNvPr>
          <p:cNvCxnSpPr/>
          <p:nvPr/>
        </p:nvCxnSpPr>
        <p:spPr>
          <a:xfrm flipV="1">
            <a:off x="2417261" y="4284166"/>
            <a:ext cx="980656" cy="6681"/>
          </a:xfrm>
          <a:prstGeom prst="line">
            <a:avLst/>
          </a:prstGeom>
          <a:ln w="762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3" name="直線コネクタ 252">
            <a:extLst>
              <a:ext uri="{FF2B5EF4-FFF2-40B4-BE49-F238E27FC236}">
                <a16:creationId xmlns:a16="http://schemas.microsoft.com/office/drawing/2014/main" id="{F1F205B7-C93D-4760-AB90-8DA7A89E7424}"/>
              </a:ext>
            </a:extLst>
          </p:cNvPr>
          <p:cNvCxnSpPr>
            <a:cxnSpLocks/>
          </p:cNvCxnSpPr>
          <p:nvPr/>
        </p:nvCxnSpPr>
        <p:spPr>
          <a:xfrm flipV="1">
            <a:off x="5417273" y="4214857"/>
            <a:ext cx="804662" cy="1"/>
          </a:xfrm>
          <a:prstGeom prst="line">
            <a:avLst/>
          </a:prstGeom>
          <a:ln w="762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6" name="テキスト ボックス 255">
            <a:extLst>
              <a:ext uri="{FF2B5EF4-FFF2-40B4-BE49-F238E27FC236}">
                <a16:creationId xmlns:a16="http://schemas.microsoft.com/office/drawing/2014/main" id="{E969E7DE-4A4A-4EA3-B1FC-898165F60AAD}"/>
              </a:ext>
            </a:extLst>
          </p:cNvPr>
          <p:cNvSpPr txBox="1"/>
          <p:nvPr/>
        </p:nvSpPr>
        <p:spPr>
          <a:xfrm>
            <a:off x="5350179" y="3827117"/>
            <a:ext cx="601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>
                <a:solidFill>
                  <a:schemeClr val="accent4"/>
                </a:solidFill>
              </a:rPr>
              <a:t>OH</a:t>
            </a:r>
            <a:endParaRPr kumimoji="1" lang="ja-JP" altLang="en-US" sz="2400" dirty="0">
              <a:solidFill>
                <a:schemeClr val="accent4"/>
              </a:solidFill>
            </a:endParaRPr>
          </a:p>
        </p:txBody>
      </p:sp>
      <p:cxnSp>
        <p:nvCxnSpPr>
          <p:cNvPr id="258" name="直線コネクタ 257">
            <a:extLst>
              <a:ext uri="{FF2B5EF4-FFF2-40B4-BE49-F238E27FC236}">
                <a16:creationId xmlns:a16="http://schemas.microsoft.com/office/drawing/2014/main" id="{6F0264E9-0B3E-4184-A291-C93FA1180472}"/>
              </a:ext>
            </a:extLst>
          </p:cNvPr>
          <p:cNvCxnSpPr>
            <a:cxnSpLocks/>
          </p:cNvCxnSpPr>
          <p:nvPr/>
        </p:nvCxnSpPr>
        <p:spPr>
          <a:xfrm rot="5400000" flipH="1">
            <a:off x="5979972" y="3818505"/>
            <a:ext cx="216000" cy="0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9" name="テキスト ボックス 258">
            <a:extLst>
              <a:ext uri="{FF2B5EF4-FFF2-40B4-BE49-F238E27FC236}">
                <a16:creationId xmlns:a16="http://schemas.microsoft.com/office/drawing/2014/main" id="{86384731-3324-494A-99F5-67CA71E4CD58}"/>
              </a:ext>
            </a:extLst>
          </p:cNvPr>
          <p:cNvSpPr txBox="1"/>
          <p:nvPr/>
        </p:nvSpPr>
        <p:spPr>
          <a:xfrm>
            <a:off x="4354020" y="5257290"/>
            <a:ext cx="674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>
                <a:solidFill>
                  <a:schemeClr val="accent6">
                    <a:lumMod val="75000"/>
                  </a:schemeClr>
                </a:solidFill>
              </a:rPr>
              <a:t>H</a:t>
            </a:r>
            <a:endParaRPr kumimoji="1" lang="ja-JP" altLang="en-US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EB31C45-687C-426F-B112-B28185DC20DD}"/>
              </a:ext>
            </a:extLst>
          </p:cNvPr>
          <p:cNvGrpSpPr/>
          <p:nvPr/>
        </p:nvGrpSpPr>
        <p:grpSpPr>
          <a:xfrm>
            <a:off x="4193118" y="4902952"/>
            <a:ext cx="632225" cy="461665"/>
            <a:chOff x="4193118" y="4556307"/>
            <a:chExt cx="632225" cy="461665"/>
          </a:xfrm>
        </p:grpSpPr>
        <p:sp>
          <p:nvSpPr>
            <p:cNvPr id="260" name="テキスト ボックス 259">
              <a:extLst>
                <a:ext uri="{FF2B5EF4-FFF2-40B4-BE49-F238E27FC236}">
                  <a16:creationId xmlns:a16="http://schemas.microsoft.com/office/drawing/2014/main" id="{FD4189FE-EAE1-4F61-A83B-4BC02BB7DAF7}"/>
                </a:ext>
              </a:extLst>
            </p:cNvPr>
            <p:cNvSpPr txBox="1"/>
            <p:nvPr/>
          </p:nvSpPr>
          <p:spPr>
            <a:xfrm flipV="1">
              <a:off x="4193118" y="4556307"/>
              <a:ext cx="6177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4"/>
                  </a:solidFill>
                </a:rPr>
                <a:t>O</a:t>
              </a:r>
              <a:endParaRPr kumimoji="1" lang="ja-JP" altLang="en-US" sz="2400" dirty="0">
                <a:solidFill>
                  <a:schemeClr val="accent4"/>
                </a:solidFill>
              </a:endParaRPr>
            </a:p>
          </p:txBody>
        </p:sp>
        <p:sp>
          <p:nvSpPr>
            <p:cNvPr id="261" name="テキスト ボックス 260">
              <a:extLst>
                <a:ext uri="{FF2B5EF4-FFF2-40B4-BE49-F238E27FC236}">
                  <a16:creationId xmlns:a16="http://schemas.microsoft.com/office/drawing/2014/main" id="{EE42D07F-CE58-44E4-932A-433CC7950FAE}"/>
                </a:ext>
              </a:extLst>
            </p:cNvPr>
            <p:cNvSpPr txBox="1"/>
            <p:nvPr/>
          </p:nvSpPr>
          <p:spPr>
            <a:xfrm>
              <a:off x="4583177" y="4556307"/>
              <a:ext cx="2421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400" dirty="0">
                  <a:solidFill>
                    <a:schemeClr val="accent4"/>
                  </a:solidFill>
                </a:rPr>
                <a:t>H</a:t>
              </a:r>
              <a:endParaRPr kumimoji="1" lang="ja-JP" altLang="en-US" sz="2400" dirty="0">
                <a:solidFill>
                  <a:schemeClr val="accent4"/>
                </a:solidFill>
              </a:endParaRP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3DC7D9A1-21C4-4F8E-81F4-649149375C8A}"/>
              </a:ext>
            </a:extLst>
          </p:cNvPr>
          <p:cNvGrpSpPr/>
          <p:nvPr/>
        </p:nvGrpSpPr>
        <p:grpSpPr>
          <a:xfrm>
            <a:off x="2518755" y="3054483"/>
            <a:ext cx="632225" cy="461665"/>
            <a:chOff x="2518755" y="2707838"/>
            <a:chExt cx="632225" cy="461665"/>
          </a:xfrm>
        </p:grpSpPr>
        <p:sp>
          <p:nvSpPr>
            <p:cNvPr id="262" name="テキスト ボックス 261">
              <a:extLst>
                <a:ext uri="{FF2B5EF4-FFF2-40B4-BE49-F238E27FC236}">
                  <a16:creationId xmlns:a16="http://schemas.microsoft.com/office/drawing/2014/main" id="{E9AAFBE2-FE94-4D30-9CE9-30AE3D127569}"/>
                </a:ext>
              </a:extLst>
            </p:cNvPr>
            <p:cNvSpPr txBox="1"/>
            <p:nvPr/>
          </p:nvSpPr>
          <p:spPr>
            <a:xfrm flipV="1">
              <a:off x="2518755" y="2707838"/>
              <a:ext cx="6177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chemeClr val="accent4"/>
                  </a:solidFill>
                </a:rPr>
                <a:t>O</a:t>
              </a:r>
              <a:endParaRPr kumimoji="1" lang="ja-JP" altLang="en-US" sz="2400" dirty="0">
                <a:solidFill>
                  <a:schemeClr val="accent4"/>
                </a:solidFill>
              </a:endParaRPr>
            </a:p>
          </p:txBody>
        </p:sp>
        <p:sp>
          <p:nvSpPr>
            <p:cNvPr id="263" name="テキスト ボックス 262">
              <a:extLst>
                <a:ext uri="{FF2B5EF4-FFF2-40B4-BE49-F238E27FC236}">
                  <a16:creationId xmlns:a16="http://schemas.microsoft.com/office/drawing/2014/main" id="{EC47ECBC-B258-4D6A-B0B6-F3B27681EDC3}"/>
                </a:ext>
              </a:extLst>
            </p:cNvPr>
            <p:cNvSpPr txBox="1"/>
            <p:nvPr/>
          </p:nvSpPr>
          <p:spPr>
            <a:xfrm>
              <a:off x="2908814" y="2707838"/>
              <a:ext cx="2421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400" dirty="0">
                  <a:solidFill>
                    <a:schemeClr val="accent4"/>
                  </a:solidFill>
                </a:rPr>
                <a:t>H</a:t>
              </a:r>
              <a:endParaRPr kumimoji="1" lang="ja-JP" altLang="en-US" sz="2400" dirty="0">
                <a:solidFill>
                  <a:schemeClr val="accent4"/>
                </a:solidFill>
              </a:endParaRPr>
            </a:p>
          </p:txBody>
        </p:sp>
      </p:grpSp>
      <p:sp>
        <p:nvSpPr>
          <p:cNvPr id="264" name="テキスト ボックス 263">
            <a:extLst>
              <a:ext uri="{FF2B5EF4-FFF2-40B4-BE49-F238E27FC236}">
                <a16:creationId xmlns:a16="http://schemas.microsoft.com/office/drawing/2014/main" id="{8F99B267-D42F-4469-8D2F-DF7A8D8BE52A}"/>
              </a:ext>
            </a:extLst>
          </p:cNvPr>
          <p:cNvSpPr txBox="1"/>
          <p:nvPr/>
        </p:nvSpPr>
        <p:spPr>
          <a:xfrm>
            <a:off x="2092282" y="3405758"/>
            <a:ext cx="4783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>
                <a:solidFill>
                  <a:schemeClr val="accent6">
                    <a:lumMod val="75000"/>
                  </a:schemeClr>
                </a:solidFill>
              </a:rPr>
              <a:t>H</a:t>
            </a:r>
            <a:endParaRPr kumimoji="1" lang="ja-JP" altLang="en-US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A8965D5E-75D1-4C40-9949-ED6113C8EF6E}"/>
              </a:ext>
            </a:extLst>
          </p:cNvPr>
          <p:cNvGrpSpPr/>
          <p:nvPr/>
        </p:nvGrpSpPr>
        <p:grpSpPr>
          <a:xfrm>
            <a:off x="2445440" y="4754311"/>
            <a:ext cx="1046440" cy="1768060"/>
            <a:chOff x="2445440" y="4366102"/>
            <a:chExt cx="1046440" cy="1768060"/>
          </a:xfrm>
        </p:grpSpPr>
        <p:sp>
          <p:nvSpPr>
            <p:cNvPr id="27" name="左中かっこ 26">
              <a:extLst>
                <a:ext uri="{FF2B5EF4-FFF2-40B4-BE49-F238E27FC236}">
                  <a16:creationId xmlns:a16="http://schemas.microsoft.com/office/drawing/2014/main" id="{69A479C2-CEAF-4FF4-8B53-1FF74007D460}"/>
                </a:ext>
              </a:extLst>
            </p:cNvPr>
            <p:cNvSpPr/>
            <p:nvPr/>
          </p:nvSpPr>
          <p:spPr>
            <a:xfrm rot="16200000">
              <a:off x="2909701" y="4118007"/>
              <a:ext cx="254450" cy="750640"/>
            </a:xfrm>
            <a:prstGeom prst="leftBrace">
              <a:avLst>
                <a:gd name="adj1" fmla="val 33351"/>
                <a:gd name="adj2" fmla="val 50000"/>
              </a:avLst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テキスト ボックス 266">
              <a:extLst>
                <a:ext uri="{FF2B5EF4-FFF2-40B4-BE49-F238E27FC236}">
                  <a16:creationId xmlns:a16="http://schemas.microsoft.com/office/drawing/2014/main" id="{72B92CB4-08F5-4450-9E04-DCE52F31DF9E}"/>
                </a:ext>
              </a:extLst>
            </p:cNvPr>
            <p:cNvSpPr txBox="1"/>
            <p:nvPr/>
          </p:nvSpPr>
          <p:spPr>
            <a:xfrm>
              <a:off x="2445440" y="4630485"/>
              <a:ext cx="1046440" cy="150367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kumimoji="1" lang="ja-JP" altLang="en-US" sz="2800" dirty="0">
                  <a:solidFill>
                    <a:srgbClr val="FF0000"/>
                  </a:solidFill>
                </a:rPr>
                <a:t>エステル結合</a:t>
              </a:r>
              <a:endParaRPr kumimoji="1" lang="en-US" altLang="ja-JP" sz="28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56" name="テキスト ボックス 4">
            <a:extLst>
              <a:ext uri="{FF2B5EF4-FFF2-40B4-BE49-F238E27FC236}">
                <a16:creationId xmlns:a16="http://schemas.microsoft.com/office/drawing/2014/main" id="{34959039-521F-40B0-861C-BB4D38AC3A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081" y="836712"/>
            <a:ext cx="48959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核酸の構造</a:t>
            </a:r>
          </a:p>
        </p:txBody>
      </p:sp>
      <p:sp>
        <p:nvSpPr>
          <p:cNvPr id="157" name="スライド番号プレースホルダー 1">
            <a:extLst>
              <a:ext uri="{FF2B5EF4-FFF2-40B4-BE49-F238E27FC236}">
                <a16:creationId xmlns:a16="http://schemas.microsoft.com/office/drawing/2014/main" id="{DF18A2E1-53EA-4792-8622-FB15BB1894B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271024" y="6524628"/>
            <a:ext cx="477440" cy="288925"/>
          </a:xfrm>
        </p:spPr>
        <p:txBody>
          <a:bodyPr/>
          <a:lstStyle/>
          <a:p>
            <a:fld id="{814E8DFD-3C92-42AC-A846-3D6C3AFD6E64}" type="slidenum">
              <a:rPr lang="ja-JP" altLang="en-US" smtClean="0"/>
              <a:pPr/>
              <a:t>6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82890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63" presetClass="pat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94444E-6 1.11022E-16 L 0.07587 -0.00208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85" y="-116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42" presetClass="pat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11111E-6 -2.59259E-6 L 0.07431 -0.00046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15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42" presetClass="pat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88889E-6 1.85185E-6 L -0.06284 0.05023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42" y="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10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500"/>
                            </p:stCondLst>
                            <p:childTnLst>
                              <p:par>
                                <p:cTn id="81" presetID="42" presetClass="pat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11111E-6 -7.40741E-7 L -0.00069 0.04815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2407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42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94444E-6 1.48148E-6 L 0.00226 -0.05116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-25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7" grpId="0"/>
      <p:bldP spid="254" grpId="0"/>
      <p:bldP spid="255" grpId="0"/>
      <p:bldP spid="256" grpId="0"/>
      <p:bldP spid="259" grpId="0"/>
      <p:bldP spid="259" grpId="1"/>
      <p:bldP spid="264" grpId="0"/>
      <p:bldP spid="264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四角形: 角を丸くする 218">
            <a:extLst>
              <a:ext uri="{FF2B5EF4-FFF2-40B4-BE49-F238E27FC236}">
                <a16:creationId xmlns:a16="http://schemas.microsoft.com/office/drawing/2014/main" id="{284B5D9E-2139-475A-A177-EC0F22FCF113}"/>
              </a:ext>
            </a:extLst>
          </p:cNvPr>
          <p:cNvSpPr/>
          <p:nvPr/>
        </p:nvSpPr>
        <p:spPr>
          <a:xfrm>
            <a:off x="366226" y="2521322"/>
            <a:ext cx="4862228" cy="1423638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7" name="四角形: 角を丸くする 226">
            <a:extLst>
              <a:ext uri="{FF2B5EF4-FFF2-40B4-BE49-F238E27FC236}">
                <a16:creationId xmlns:a16="http://schemas.microsoft.com/office/drawing/2014/main" id="{2C689505-3B3D-4D04-925A-F45B0020E9B6}"/>
              </a:ext>
            </a:extLst>
          </p:cNvPr>
          <p:cNvSpPr/>
          <p:nvPr/>
        </p:nvSpPr>
        <p:spPr>
          <a:xfrm>
            <a:off x="1835696" y="2607750"/>
            <a:ext cx="3240358" cy="1216406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6638F672-6023-402C-8FB8-45A4FB4FB007}"/>
              </a:ext>
            </a:extLst>
          </p:cNvPr>
          <p:cNvSpPr/>
          <p:nvPr/>
        </p:nvSpPr>
        <p:spPr>
          <a:xfrm>
            <a:off x="467544" y="2654944"/>
            <a:ext cx="900000" cy="9000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400" dirty="0"/>
              <a:t>リン酸</a:t>
            </a:r>
          </a:p>
        </p:txBody>
      </p:sp>
      <p:sp>
        <p:nvSpPr>
          <p:cNvPr id="5" name="五角形 4">
            <a:extLst>
              <a:ext uri="{FF2B5EF4-FFF2-40B4-BE49-F238E27FC236}">
                <a16:creationId xmlns:a16="http://schemas.microsoft.com/office/drawing/2014/main" id="{4A560BE1-EC9B-4721-97A6-9F615DC4AE6E}"/>
              </a:ext>
            </a:extLst>
          </p:cNvPr>
          <p:cNvSpPr/>
          <p:nvPr/>
        </p:nvSpPr>
        <p:spPr>
          <a:xfrm>
            <a:off x="1925656" y="2744904"/>
            <a:ext cx="967813" cy="936104"/>
          </a:xfrm>
          <a:prstGeom prst="pentago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/>
              <a:t>糖</a:t>
            </a: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AE77CD5B-0250-4881-9DF5-3AAD950D153B}"/>
              </a:ext>
            </a:extLst>
          </p:cNvPr>
          <p:cNvCxnSpPr>
            <a:stCxn id="4" idx="0"/>
          </p:cNvCxnSpPr>
          <p:nvPr/>
        </p:nvCxnSpPr>
        <p:spPr>
          <a:xfrm flipV="1">
            <a:off x="917544" y="2096832"/>
            <a:ext cx="0" cy="55811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9" name="直線コネクタ 158">
            <a:extLst>
              <a:ext uri="{FF2B5EF4-FFF2-40B4-BE49-F238E27FC236}">
                <a16:creationId xmlns:a16="http://schemas.microsoft.com/office/drawing/2014/main" id="{4D22BF67-4F65-435B-92A9-FAF17C590890}"/>
              </a:ext>
            </a:extLst>
          </p:cNvPr>
          <p:cNvCxnSpPr/>
          <p:nvPr/>
        </p:nvCxnSpPr>
        <p:spPr>
          <a:xfrm flipV="1">
            <a:off x="2101381" y="3681008"/>
            <a:ext cx="0" cy="55811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0" name="直線コネクタ 159">
            <a:extLst>
              <a:ext uri="{FF2B5EF4-FFF2-40B4-BE49-F238E27FC236}">
                <a16:creationId xmlns:a16="http://schemas.microsoft.com/office/drawing/2014/main" id="{0BBE40E4-7CEF-4D18-B118-02A0002EFD79}"/>
              </a:ext>
            </a:extLst>
          </p:cNvPr>
          <p:cNvCxnSpPr>
            <a:cxnSpLocks/>
          </p:cNvCxnSpPr>
          <p:nvPr/>
        </p:nvCxnSpPr>
        <p:spPr>
          <a:xfrm rot="5400000" flipV="1">
            <a:off x="1646600" y="2833283"/>
            <a:ext cx="0" cy="55811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1" name="楕円 160">
            <a:extLst>
              <a:ext uri="{FF2B5EF4-FFF2-40B4-BE49-F238E27FC236}">
                <a16:creationId xmlns:a16="http://schemas.microsoft.com/office/drawing/2014/main" id="{E03B0C4E-B7AA-4D0C-BD30-14BCADAE9F45}"/>
              </a:ext>
            </a:extLst>
          </p:cNvPr>
          <p:cNvSpPr/>
          <p:nvPr/>
        </p:nvSpPr>
        <p:spPr>
          <a:xfrm>
            <a:off x="1670405" y="4248645"/>
            <a:ext cx="900000" cy="9000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400" dirty="0"/>
              <a:t>リン酸</a:t>
            </a:r>
          </a:p>
        </p:txBody>
      </p:sp>
      <p:sp>
        <p:nvSpPr>
          <p:cNvPr id="162" name="五角形 161">
            <a:extLst>
              <a:ext uri="{FF2B5EF4-FFF2-40B4-BE49-F238E27FC236}">
                <a16:creationId xmlns:a16="http://schemas.microsoft.com/office/drawing/2014/main" id="{73241023-36F4-4685-B5DF-CF103EC300A5}"/>
              </a:ext>
            </a:extLst>
          </p:cNvPr>
          <p:cNvSpPr/>
          <p:nvPr/>
        </p:nvSpPr>
        <p:spPr>
          <a:xfrm>
            <a:off x="3144402" y="4329080"/>
            <a:ext cx="967813" cy="936104"/>
          </a:xfrm>
          <a:prstGeom prst="pentago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/>
              <a:t>糖</a:t>
            </a:r>
          </a:p>
        </p:txBody>
      </p:sp>
      <p:cxnSp>
        <p:nvCxnSpPr>
          <p:cNvPr id="166" name="直線コネクタ 165">
            <a:extLst>
              <a:ext uri="{FF2B5EF4-FFF2-40B4-BE49-F238E27FC236}">
                <a16:creationId xmlns:a16="http://schemas.microsoft.com/office/drawing/2014/main" id="{A68A30B9-A4E5-4844-994B-154E5263E460}"/>
              </a:ext>
            </a:extLst>
          </p:cNvPr>
          <p:cNvCxnSpPr/>
          <p:nvPr/>
        </p:nvCxnSpPr>
        <p:spPr>
          <a:xfrm flipV="1">
            <a:off x="3320127" y="5265184"/>
            <a:ext cx="0" cy="55811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7" name="直線コネクタ 166">
            <a:extLst>
              <a:ext uri="{FF2B5EF4-FFF2-40B4-BE49-F238E27FC236}">
                <a16:creationId xmlns:a16="http://schemas.microsoft.com/office/drawing/2014/main" id="{5806CC23-51FC-426B-A078-FDD1E51E2B3A}"/>
              </a:ext>
            </a:extLst>
          </p:cNvPr>
          <p:cNvCxnSpPr>
            <a:cxnSpLocks/>
          </p:cNvCxnSpPr>
          <p:nvPr/>
        </p:nvCxnSpPr>
        <p:spPr>
          <a:xfrm rot="5400000" flipV="1">
            <a:off x="2865346" y="4417459"/>
            <a:ext cx="0" cy="55811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9" name="直線コネクタ 168">
            <a:extLst>
              <a:ext uri="{FF2B5EF4-FFF2-40B4-BE49-F238E27FC236}">
                <a16:creationId xmlns:a16="http://schemas.microsoft.com/office/drawing/2014/main" id="{E71DDCDE-8CF8-483E-8EFA-09FE62EDEBA1}"/>
              </a:ext>
            </a:extLst>
          </p:cNvPr>
          <p:cNvCxnSpPr>
            <a:cxnSpLocks/>
          </p:cNvCxnSpPr>
          <p:nvPr/>
        </p:nvCxnSpPr>
        <p:spPr>
          <a:xfrm rot="5400000" flipV="1">
            <a:off x="3172525" y="2808655"/>
            <a:ext cx="0" cy="55811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0" name="直線コネクタ 169">
            <a:extLst>
              <a:ext uri="{FF2B5EF4-FFF2-40B4-BE49-F238E27FC236}">
                <a16:creationId xmlns:a16="http://schemas.microsoft.com/office/drawing/2014/main" id="{56AA5C4C-52EB-4232-A2FD-67648E6CBFE0}"/>
              </a:ext>
            </a:extLst>
          </p:cNvPr>
          <p:cNvCxnSpPr>
            <a:cxnSpLocks/>
          </p:cNvCxnSpPr>
          <p:nvPr/>
        </p:nvCxnSpPr>
        <p:spPr>
          <a:xfrm rot="5400000" flipV="1">
            <a:off x="4391271" y="4402356"/>
            <a:ext cx="0" cy="55811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5" name="直線コネクタ 174">
            <a:extLst>
              <a:ext uri="{FF2B5EF4-FFF2-40B4-BE49-F238E27FC236}">
                <a16:creationId xmlns:a16="http://schemas.microsoft.com/office/drawing/2014/main" id="{067A2AC0-2CEC-4C69-9DD2-DE6098DE845E}"/>
              </a:ext>
            </a:extLst>
          </p:cNvPr>
          <p:cNvCxnSpPr/>
          <p:nvPr/>
        </p:nvCxnSpPr>
        <p:spPr>
          <a:xfrm flipV="1">
            <a:off x="3320127" y="5823296"/>
            <a:ext cx="0" cy="180000"/>
          </a:xfrm>
          <a:prstGeom prst="line">
            <a:avLst/>
          </a:prstGeom>
          <a:ln>
            <a:prstDash val="sys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6" name="直線コネクタ 175">
            <a:extLst>
              <a:ext uri="{FF2B5EF4-FFF2-40B4-BE49-F238E27FC236}">
                <a16:creationId xmlns:a16="http://schemas.microsoft.com/office/drawing/2014/main" id="{6A6C2057-A4A5-4497-8D8A-74A249161484}"/>
              </a:ext>
            </a:extLst>
          </p:cNvPr>
          <p:cNvCxnSpPr/>
          <p:nvPr/>
        </p:nvCxnSpPr>
        <p:spPr>
          <a:xfrm flipV="1">
            <a:off x="914587" y="1916832"/>
            <a:ext cx="0" cy="180000"/>
          </a:xfrm>
          <a:prstGeom prst="line">
            <a:avLst/>
          </a:prstGeom>
          <a:ln>
            <a:prstDash val="sys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4" name="直線矢印コネクタ 223">
            <a:extLst>
              <a:ext uri="{FF2B5EF4-FFF2-40B4-BE49-F238E27FC236}">
                <a16:creationId xmlns:a16="http://schemas.microsoft.com/office/drawing/2014/main" id="{934A6311-5ACD-44C8-9FFC-3C0EA3BF0B08}"/>
              </a:ext>
            </a:extLst>
          </p:cNvPr>
          <p:cNvCxnSpPr>
            <a:cxnSpLocks/>
          </p:cNvCxnSpPr>
          <p:nvPr/>
        </p:nvCxnSpPr>
        <p:spPr>
          <a:xfrm flipH="1">
            <a:off x="2570406" y="1184801"/>
            <a:ext cx="1241214" cy="1623854"/>
          </a:xfrm>
          <a:prstGeom prst="straightConnector1">
            <a:avLst/>
          </a:prstGeom>
          <a:ln w="57150">
            <a:tailEnd type="triangle" w="med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97" name="テキスト ボックス 196">
            <a:extLst>
              <a:ext uri="{FF2B5EF4-FFF2-40B4-BE49-F238E27FC236}">
                <a16:creationId xmlns:a16="http://schemas.microsoft.com/office/drawing/2014/main" id="{385658BA-450C-478A-ADE9-A47759FCFC50}"/>
              </a:ext>
            </a:extLst>
          </p:cNvPr>
          <p:cNvSpPr txBox="1"/>
          <p:nvPr/>
        </p:nvSpPr>
        <p:spPr>
          <a:xfrm>
            <a:off x="3797246" y="836712"/>
            <a:ext cx="5213287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/>
              <a:t>ペントース（五炭糖）</a:t>
            </a:r>
            <a:endParaRPr kumimoji="1" lang="en-US" altLang="ja-JP" sz="3200" dirty="0"/>
          </a:p>
          <a:p>
            <a:r>
              <a:rPr kumimoji="1" lang="ja-JP" altLang="en-US" sz="3200" dirty="0">
                <a:latin typeface="+mn-ea"/>
                <a:ea typeface="+mn-ea"/>
              </a:rPr>
              <a:t>  </a:t>
            </a:r>
            <a:r>
              <a:rPr kumimoji="1" lang="ja-JP" altLang="en-US" sz="3200" dirty="0">
                <a:solidFill>
                  <a:srgbClr val="CC9900"/>
                </a:solidFill>
                <a:latin typeface="+mn-ea"/>
                <a:ea typeface="+mn-ea"/>
              </a:rPr>
              <a:t>・</a:t>
            </a:r>
            <a:r>
              <a:rPr kumimoji="1" lang="ja-JP" altLang="en-US" sz="3200" dirty="0">
                <a:latin typeface="+mn-ea"/>
                <a:ea typeface="+mn-ea"/>
              </a:rPr>
              <a:t>　</a:t>
            </a:r>
            <a:r>
              <a:rPr kumimoji="1" lang="en-US" altLang="ja-JP" sz="3600" dirty="0">
                <a:latin typeface="+mn-ea"/>
                <a:ea typeface="+mn-ea"/>
              </a:rPr>
              <a:t>DNA</a:t>
            </a:r>
            <a:r>
              <a:rPr kumimoji="1" lang="ja-JP" altLang="en-US" sz="3200" dirty="0">
                <a:latin typeface="+mn-ea"/>
                <a:ea typeface="+mn-ea"/>
              </a:rPr>
              <a:t>は</a:t>
            </a:r>
            <a:r>
              <a:rPr kumimoji="1" lang="ja-JP" altLang="en-US" sz="3200" dirty="0">
                <a:solidFill>
                  <a:srgbClr val="FF0000"/>
                </a:solidFill>
                <a:latin typeface="+mn-ea"/>
                <a:ea typeface="+mn-ea"/>
              </a:rPr>
              <a:t>デオキシリボース</a:t>
            </a:r>
            <a:endParaRPr kumimoji="1" lang="en-US" altLang="ja-JP" sz="3200" dirty="0">
              <a:solidFill>
                <a:srgbClr val="FF0000"/>
              </a:solidFill>
              <a:latin typeface="+mn-ea"/>
              <a:ea typeface="+mn-ea"/>
            </a:endParaRPr>
          </a:p>
          <a:p>
            <a:r>
              <a:rPr kumimoji="1" lang="ja-JP" altLang="en-US" sz="3200" dirty="0">
                <a:latin typeface="+mn-ea"/>
                <a:ea typeface="+mn-ea"/>
              </a:rPr>
              <a:t>  </a:t>
            </a:r>
            <a:r>
              <a:rPr kumimoji="1" lang="ja-JP" altLang="en-US" sz="3200" dirty="0">
                <a:solidFill>
                  <a:srgbClr val="CC9900"/>
                </a:solidFill>
                <a:latin typeface="+mn-ea"/>
                <a:ea typeface="+mn-ea"/>
              </a:rPr>
              <a:t>・</a:t>
            </a:r>
            <a:r>
              <a:rPr kumimoji="1" lang="ja-JP" altLang="en-US" sz="3200" dirty="0">
                <a:latin typeface="+mn-ea"/>
                <a:ea typeface="+mn-ea"/>
              </a:rPr>
              <a:t>　</a:t>
            </a:r>
            <a:r>
              <a:rPr kumimoji="1" lang="en-US" altLang="ja-JP" sz="3600" dirty="0">
                <a:latin typeface="+mn-ea"/>
                <a:ea typeface="+mn-ea"/>
              </a:rPr>
              <a:t>RNA</a:t>
            </a:r>
            <a:r>
              <a:rPr kumimoji="1" lang="ja-JP" altLang="en-US" sz="3200" dirty="0">
                <a:latin typeface="+mn-ea"/>
                <a:ea typeface="+mn-ea"/>
              </a:rPr>
              <a:t>は</a:t>
            </a:r>
            <a:r>
              <a:rPr kumimoji="1" lang="ja-JP" altLang="en-US" sz="3200" dirty="0">
                <a:solidFill>
                  <a:srgbClr val="FF0000"/>
                </a:solidFill>
                <a:latin typeface="+mn-ea"/>
                <a:ea typeface="+mn-ea"/>
              </a:rPr>
              <a:t>リボース</a:t>
            </a:r>
            <a:endParaRPr kumimoji="1" lang="en-US" altLang="ja-JP" sz="3200" u="sng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cxnSp>
        <p:nvCxnSpPr>
          <p:cNvPr id="220" name="直線矢印コネクタ 219">
            <a:extLst>
              <a:ext uri="{FF2B5EF4-FFF2-40B4-BE49-F238E27FC236}">
                <a16:creationId xmlns:a16="http://schemas.microsoft.com/office/drawing/2014/main" id="{EADFA746-8AD9-4138-9965-04F792996364}"/>
              </a:ext>
            </a:extLst>
          </p:cNvPr>
          <p:cNvCxnSpPr>
            <a:cxnSpLocks/>
          </p:cNvCxnSpPr>
          <p:nvPr/>
        </p:nvCxnSpPr>
        <p:spPr>
          <a:xfrm flipH="1" flipV="1">
            <a:off x="4895441" y="2760450"/>
            <a:ext cx="1044711" cy="176664"/>
          </a:xfrm>
          <a:prstGeom prst="straightConnector1">
            <a:avLst/>
          </a:prstGeom>
          <a:ln w="57150">
            <a:tailEnd type="triangle" w="med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2" name="直線矢印コネクタ 221">
            <a:extLst>
              <a:ext uri="{FF2B5EF4-FFF2-40B4-BE49-F238E27FC236}">
                <a16:creationId xmlns:a16="http://schemas.microsoft.com/office/drawing/2014/main" id="{0DBB06C1-2295-4790-BD8B-F998C985307B}"/>
              </a:ext>
            </a:extLst>
          </p:cNvPr>
          <p:cNvCxnSpPr>
            <a:cxnSpLocks/>
          </p:cNvCxnSpPr>
          <p:nvPr/>
        </p:nvCxnSpPr>
        <p:spPr>
          <a:xfrm flipH="1" flipV="1">
            <a:off x="5244589" y="3627032"/>
            <a:ext cx="695563" cy="117621"/>
          </a:xfrm>
          <a:prstGeom prst="straightConnector1">
            <a:avLst/>
          </a:prstGeom>
          <a:ln w="57150">
            <a:tailEnd type="triangle" w="med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29" name="テキスト ボックス 228">
            <a:extLst>
              <a:ext uri="{FF2B5EF4-FFF2-40B4-BE49-F238E27FC236}">
                <a16:creationId xmlns:a16="http://schemas.microsoft.com/office/drawing/2014/main" id="{6E23B628-762D-4490-B8AD-573C6A1514E4}"/>
              </a:ext>
            </a:extLst>
          </p:cNvPr>
          <p:cNvSpPr txBox="1"/>
          <p:nvPr/>
        </p:nvSpPr>
        <p:spPr>
          <a:xfrm>
            <a:off x="5481280" y="2702982"/>
            <a:ext cx="34220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>
                <a:solidFill>
                  <a:srgbClr val="FF0000"/>
                </a:solidFill>
              </a:rPr>
              <a:t>ヌクレオシド</a:t>
            </a:r>
            <a:endParaRPr kumimoji="1" lang="en-US" altLang="ja-JP" sz="3200" dirty="0">
              <a:solidFill>
                <a:srgbClr val="FF0000"/>
              </a:solidFill>
            </a:endParaRPr>
          </a:p>
        </p:txBody>
      </p:sp>
      <p:sp>
        <p:nvSpPr>
          <p:cNvPr id="230" name="テキスト ボックス 229">
            <a:extLst>
              <a:ext uri="{FF2B5EF4-FFF2-40B4-BE49-F238E27FC236}">
                <a16:creationId xmlns:a16="http://schemas.microsoft.com/office/drawing/2014/main" id="{3CF93D7E-EC4B-41E4-B3AB-23C8541A1D0D}"/>
              </a:ext>
            </a:extLst>
          </p:cNvPr>
          <p:cNvSpPr txBox="1"/>
          <p:nvPr/>
        </p:nvSpPr>
        <p:spPr>
          <a:xfrm>
            <a:off x="5494139" y="3515483"/>
            <a:ext cx="34220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>
                <a:solidFill>
                  <a:srgbClr val="FF0000"/>
                </a:solidFill>
              </a:rPr>
              <a:t>ヌクレオチド</a:t>
            </a:r>
            <a:endParaRPr kumimoji="1" lang="en-US" altLang="ja-JP" sz="3200" dirty="0">
              <a:solidFill>
                <a:srgbClr val="FF0000"/>
              </a:solidFill>
            </a:endParaRPr>
          </a:p>
        </p:txBody>
      </p:sp>
      <p:pic>
        <p:nvPicPr>
          <p:cNvPr id="233" name="図 232">
            <a:extLst>
              <a:ext uri="{FF2B5EF4-FFF2-40B4-BE49-F238E27FC236}">
                <a16:creationId xmlns:a16="http://schemas.microsoft.com/office/drawing/2014/main" id="{74848D09-0E76-44E3-B789-1E2CE0A94B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9527" y="2851531"/>
            <a:ext cx="1646063" cy="565834"/>
          </a:xfrm>
          <a:prstGeom prst="rect">
            <a:avLst/>
          </a:prstGeom>
        </p:spPr>
      </p:pic>
      <p:pic>
        <p:nvPicPr>
          <p:cNvPr id="234" name="図 233">
            <a:extLst>
              <a:ext uri="{FF2B5EF4-FFF2-40B4-BE49-F238E27FC236}">
                <a16:creationId xmlns:a16="http://schemas.microsoft.com/office/drawing/2014/main" id="{A9BA7436-92F1-450E-BED2-D8ED0CDC5C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902" y="4415946"/>
            <a:ext cx="1857536" cy="565834"/>
          </a:xfrm>
          <a:prstGeom prst="rect">
            <a:avLst/>
          </a:prstGeom>
        </p:spPr>
      </p:pic>
      <p:sp>
        <p:nvSpPr>
          <p:cNvPr id="235" name="テキスト ボックス 234">
            <a:extLst>
              <a:ext uri="{FF2B5EF4-FFF2-40B4-BE49-F238E27FC236}">
                <a16:creationId xmlns:a16="http://schemas.microsoft.com/office/drawing/2014/main" id="{2C3F3134-A5EF-4600-A661-5924A52D5678}"/>
              </a:ext>
            </a:extLst>
          </p:cNvPr>
          <p:cNvSpPr txBox="1"/>
          <p:nvPr/>
        </p:nvSpPr>
        <p:spPr>
          <a:xfrm>
            <a:off x="3728686" y="2855726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>
                <a:solidFill>
                  <a:schemeClr val="bg1"/>
                </a:solidFill>
              </a:rPr>
              <a:t>塩基</a:t>
            </a:r>
            <a:endParaRPr kumimoji="1" lang="en-US" altLang="ja-JP" sz="3200" u="sng" dirty="0">
              <a:solidFill>
                <a:schemeClr val="bg1"/>
              </a:solidFill>
            </a:endParaRPr>
          </a:p>
        </p:txBody>
      </p:sp>
      <p:sp>
        <p:nvSpPr>
          <p:cNvPr id="236" name="テキスト ボックス 235">
            <a:extLst>
              <a:ext uri="{FF2B5EF4-FFF2-40B4-BE49-F238E27FC236}">
                <a16:creationId xmlns:a16="http://schemas.microsoft.com/office/drawing/2014/main" id="{CCC05FD1-5EAB-44FC-B769-4AFB71F2ED02}"/>
              </a:ext>
            </a:extLst>
          </p:cNvPr>
          <p:cNvSpPr txBox="1"/>
          <p:nvPr/>
        </p:nvSpPr>
        <p:spPr>
          <a:xfrm>
            <a:off x="4998300" y="4400412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>
                <a:solidFill>
                  <a:schemeClr val="bg1"/>
                </a:solidFill>
              </a:rPr>
              <a:t>塩基</a:t>
            </a:r>
            <a:endParaRPr kumimoji="1" lang="en-US" altLang="ja-JP" sz="3200" u="sng" dirty="0">
              <a:solidFill>
                <a:schemeClr val="bg1"/>
              </a:solidFill>
            </a:endParaRPr>
          </a:p>
        </p:txBody>
      </p:sp>
      <p:sp>
        <p:nvSpPr>
          <p:cNvPr id="32" name="テキスト ボックス 4">
            <a:extLst>
              <a:ext uri="{FF2B5EF4-FFF2-40B4-BE49-F238E27FC236}">
                <a16:creationId xmlns:a16="http://schemas.microsoft.com/office/drawing/2014/main" id="{D5CE4DD1-C998-4062-9EE4-40E936156F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081" y="836712"/>
            <a:ext cx="48959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核酸の構造</a:t>
            </a:r>
          </a:p>
        </p:txBody>
      </p:sp>
      <p:sp>
        <p:nvSpPr>
          <p:cNvPr id="35" name="スライド番号プレースホルダー 1">
            <a:extLst>
              <a:ext uri="{FF2B5EF4-FFF2-40B4-BE49-F238E27FC236}">
                <a16:creationId xmlns:a16="http://schemas.microsoft.com/office/drawing/2014/main" id="{0280D3D1-A407-41D4-917D-58B2D7BBC4B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271024" y="6524628"/>
            <a:ext cx="477440" cy="288925"/>
          </a:xfrm>
        </p:spPr>
        <p:txBody>
          <a:bodyPr/>
          <a:lstStyle/>
          <a:p>
            <a:fld id="{814E8DFD-3C92-42AC-A846-3D6C3AFD6E64}" type="slidenum">
              <a:rPr lang="ja-JP" altLang="en-US" smtClean="0"/>
              <a:pPr/>
              <a:t>7</a:t>
            </a:fld>
            <a:endParaRPr lang="ja-JP" altLang="en-US" dirty="0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59DDDE6A-DE9B-475C-87EE-C2CA63B09B26}"/>
              </a:ext>
            </a:extLst>
          </p:cNvPr>
          <p:cNvSpPr txBox="1"/>
          <p:nvPr/>
        </p:nvSpPr>
        <p:spPr>
          <a:xfrm>
            <a:off x="3628309" y="5284687"/>
            <a:ext cx="55156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solidFill>
                  <a:srgbClr val="FF0000"/>
                </a:solidFill>
              </a:rPr>
              <a:t>核酸はヌクレオチドが縮合してできた鎖状のポリヌクレオチド</a:t>
            </a:r>
            <a:endParaRPr kumimoji="1" lang="en-US" altLang="ja-JP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670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" grpId="0"/>
      <p:bldP spid="230" grpId="0"/>
      <p:bldP spid="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C32A8812-0679-41A2-9993-65976B452863}"/>
              </a:ext>
            </a:extLst>
          </p:cNvPr>
          <p:cNvGrpSpPr/>
          <p:nvPr/>
        </p:nvGrpSpPr>
        <p:grpSpPr>
          <a:xfrm>
            <a:off x="5648851" y="653467"/>
            <a:ext cx="3407342" cy="2891541"/>
            <a:chOff x="3408887" y="3480572"/>
            <a:chExt cx="3684660" cy="2793742"/>
          </a:xfrm>
        </p:grpSpPr>
        <p:sp>
          <p:nvSpPr>
            <p:cNvPr id="277" name="四角形: 角を丸くする 276">
              <a:extLst>
                <a:ext uri="{FF2B5EF4-FFF2-40B4-BE49-F238E27FC236}">
                  <a16:creationId xmlns:a16="http://schemas.microsoft.com/office/drawing/2014/main" id="{56DC3F66-3E58-4EE0-8A83-263D468CB7AF}"/>
                </a:ext>
              </a:extLst>
            </p:cNvPr>
            <p:cNvSpPr/>
            <p:nvPr/>
          </p:nvSpPr>
          <p:spPr>
            <a:xfrm>
              <a:off x="3408887" y="3657618"/>
              <a:ext cx="2559314" cy="2616696"/>
            </a:xfrm>
            <a:prstGeom prst="roundRect">
              <a:avLst>
                <a:gd name="adj" fmla="val 10506"/>
              </a:avLst>
            </a:prstGeom>
            <a:noFill/>
            <a:ln w="57150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テキスト ボックス 277">
              <a:extLst>
                <a:ext uri="{FF2B5EF4-FFF2-40B4-BE49-F238E27FC236}">
                  <a16:creationId xmlns:a16="http://schemas.microsoft.com/office/drawing/2014/main" id="{27566592-54D3-4C34-91BB-11A909B08871}"/>
                </a:ext>
              </a:extLst>
            </p:cNvPr>
            <p:cNvSpPr txBox="1"/>
            <p:nvPr/>
          </p:nvSpPr>
          <p:spPr>
            <a:xfrm>
              <a:off x="5145768" y="3480572"/>
              <a:ext cx="1947779" cy="564996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3200" dirty="0">
                  <a:latin typeface="+mn-ea"/>
                  <a:ea typeface="+mn-ea"/>
                </a:rPr>
                <a:t>DNA</a:t>
              </a:r>
              <a:r>
                <a:rPr kumimoji="1" lang="ja-JP" altLang="en-US" sz="3200" dirty="0">
                  <a:latin typeface="+mn-ea"/>
                  <a:ea typeface="+mn-ea"/>
                </a:rPr>
                <a:t>のみ</a:t>
              </a:r>
              <a:endParaRPr kumimoji="1" lang="en-US" altLang="ja-JP" sz="3200" dirty="0">
                <a:solidFill>
                  <a:srgbClr val="FF0000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C2FF7CF2-4D00-4EEE-ADE5-2AA090705888}"/>
              </a:ext>
            </a:extLst>
          </p:cNvPr>
          <p:cNvGrpSpPr/>
          <p:nvPr/>
        </p:nvGrpSpPr>
        <p:grpSpPr>
          <a:xfrm>
            <a:off x="3072933" y="1077988"/>
            <a:ext cx="2708913" cy="2709090"/>
            <a:chOff x="7887463" y="1319335"/>
            <a:chExt cx="2708913" cy="2709090"/>
          </a:xfrm>
        </p:grpSpPr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640D2E7D-63B9-4686-833B-6E12E236B67F}"/>
                </a:ext>
              </a:extLst>
            </p:cNvPr>
            <p:cNvSpPr txBox="1"/>
            <p:nvPr/>
          </p:nvSpPr>
          <p:spPr>
            <a:xfrm flipH="1">
              <a:off x="9492575" y="1319335"/>
              <a:ext cx="3254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latin typeface="+mn-ea"/>
                  <a:ea typeface="+mn-ea"/>
                </a:rPr>
                <a:t>H</a:t>
              </a:r>
              <a:endParaRPr kumimoji="1" lang="ja-JP" altLang="en-US" sz="2400" dirty="0">
                <a:latin typeface="+mn-ea"/>
                <a:ea typeface="+mn-ea"/>
              </a:endParaRPr>
            </a:p>
          </p:txBody>
        </p: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71F000FB-6249-4C40-96FE-DC0C21FEF4E3}"/>
                </a:ext>
              </a:extLst>
            </p:cNvPr>
            <p:cNvGrpSpPr/>
            <p:nvPr/>
          </p:nvGrpSpPr>
          <p:grpSpPr>
            <a:xfrm>
              <a:off x="7887463" y="1675939"/>
              <a:ext cx="2708913" cy="2352486"/>
              <a:chOff x="7887463" y="1675939"/>
              <a:chExt cx="2708913" cy="2352486"/>
            </a:xfrm>
          </p:grpSpPr>
          <p:cxnSp>
            <p:nvCxnSpPr>
              <p:cNvPr id="33" name="直線コネクタ 32">
                <a:extLst>
                  <a:ext uri="{FF2B5EF4-FFF2-40B4-BE49-F238E27FC236}">
                    <a16:creationId xmlns:a16="http://schemas.microsoft.com/office/drawing/2014/main" id="{4150A9BC-4068-4F28-A6B9-2AD915A13157}"/>
                  </a:ext>
                </a:extLst>
              </p:cNvPr>
              <p:cNvCxnSpPr>
                <a:cxnSpLocks/>
              </p:cNvCxnSpPr>
              <p:nvPr/>
            </p:nvCxnSpPr>
            <p:spPr>
              <a:xfrm rot="1260000">
                <a:off x="8849652" y="2639148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4" name="テキスト ボックス 33">
                <a:extLst>
                  <a:ext uri="{FF2B5EF4-FFF2-40B4-BE49-F238E27FC236}">
                    <a16:creationId xmlns:a16="http://schemas.microsoft.com/office/drawing/2014/main" id="{DDA777A4-4A82-4B63-A621-DCF99253AA18}"/>
                  </a:ext>
                </a:extLst>
              </p:cNvPr>
              <p:cNvSpPr txBox="1"/>
              <p:nvPr/>
            </p:nvSpPr>
            <p:spPr>
              <a:xfrm>
                <a:off x="9879045" y="2998501"/>
                <a:ext cx="3254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latin typeface="+mn-ea"/>
                    <a:ea typeface="+mn-ea"/>
                  </a:rPr>
                  <a:t>C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sp>
            <p:nvSpPr>
              <p:cNvPr id="35" name="テキスト ボックス 34">
                <a:extLst>
                  <a:ext uri="{FF2B5EF4-FFF2-40B4-BE49-F238E27FC236}">
                    <a16:creationId xmlns:a16="http://schemas.microsoft.com/office/drawing/2014/main" id="{B33E4C7E-A202-4C9B-ADEC-E8A7255B9467}"/>
                  </a:ext>
                </a:extLst>
              </p:cNvPr>
              <p:cNvSpPr txBox="1"/>
              <p:nvPr/>
            </p:nvSpPr>
            <p:spPr>
              <a:xfrm flipH="1">
                <a:off x="9493271" y="1783939"/>
                <a:ext cx="3254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latin typeface="+mn-ea"/>
                    <a:ea typeface="+mn-ea"/>
                  </a:rPr>
                  <a:t>N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cxnSp>
            <p:nvCxnSpPr>
              <p:cNvPr id="36" name="直線コネクタ 35">
                <a:extLst>
                  <a:ext uri="{FF2B5EF4-FFF2-40B4-BE49-F238E27FC236}">
                    <a16:creationId xmlns:a16="http://schemas.microsoft.com/office/drawing/2014/main" id="{F7D1E333-E476-41D1-91D8-186258D1A237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9541023" y="2265053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7" name="テキスト ボックス 36">
                <a:extLst>
                  <a:ext uri="{FF2B5EF4-FFF2-40B4-BE49-F238E27FC236}">
                    <a16:creationId xmlns:a16="http://schemas.microsoft.com/office/drawing/2014/main" id="{C67D4F4E-34C2-45FC-987F-0ABFDD2519B0}"/>
                  </a:ext>
                </a:extLst>
              </p:cNvPr>
              <p:cNvSpPr txBox="1"/>
              <p:nvPr/>
            </p:nvSpPr>
            <p:spPr>
              <a:xfrm>
                <a:off x="9476177" y="2265053"/>
                <a:ext cx="3254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latin typeface="+mn-ea"/>
                    <a:ea typeface="+mn-ea"/>
                  </a:rPr>
                  <a:t>C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C597D6E4-9F4D-4699-8520-EC197DF81B1B}"/>
                  </a:ext>
                </a:extLst>
              </p:cNvPr>
              <p:cNvGrpSpPr/>
              <p:nvPr/>
            </p:nvGrpSpPr>
            <p:grpSpPr>
              <a:xfrm flipH="1">
                <a:off x="9179841" y="2834584"/>
                <a:ext cx="89904" cy="216002"/>
                <a:chOff x="5307596" y="4293753"/>
                <a:chExt cx="69580" cy="216002"/>
              </a:xfrm>
            </p:grpSpPr>
            <p:cxnSp>
              <p:nvCxnSpPr>
                <p:cNvPr id="69" name="直線コネクタ 68">
                  <a:extLst>
                    <a:ext uri="{FF2B5EF4-FFF2-40B4-BE49-F238E27FC236}">
                      <a16:creationId xmlns:a16="http://schemas.microsoft.com/office/drawing/2014/main" id="{DEBFCB41-6D80-45FE-90DA-70A733146FA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5269176" y="4401755"/>
                  <a:ext cx="216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直線コネクタ 69">
                  <a:extLst>
                    <a:ext uri="{FF2B5EF4-FFF2-40B4-BE49-F238E27FC236}">
                      <a16:creationId xmlns:a16="http://schemas.microsoft.com/office/drawing/2014/main" id="{7C035593-22FE-4A4F-87F8-BE41E520E33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5199596" y="4401753"/>
                  <a:ext cx="216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60FA4A5B-E1AF-4419-B91F-ABD07F8D38AD}"/>
                  </a:ext>
                </a:extLst>
              </p:cNvPr>
              <p:cNvGrpSpPr/>
              <p:nvPr/>
            </p:nvGrpSpPr>
            <p:grpSpPr>
              <a:xfrm rot="18000000" flipH="1">
                <a:off x="9808959" y="2483292"/>
                <a:ext cx="89904" cy="216002"/>
                <a:chOff x="5307596" y="4293753"/>
                <a:chExt cx="69580" cy="216002"/>
              </a:xfrm>
            </p:grpSpPr>
            <p:cxnSp>
              <p:nvCxnSpPr>
                <p:cNvPr id="67" name="直線コネクタ 66">
                  <a:extLst>
                    <a:ext uri="{FF2B5EF4-FFF2-40B4-BE49-F238E27FC236}">
                      <a16:creationId xmlns:a16="http://schemas.microsoft.com/office/drawing/2014/main" id="{8C51BD13-749C-486A-9CE5-9F13E77874C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5269176" y="4401755"/>
                  <a:ext cx="216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直線コネクタ 67">
                  <a:extLst>
                    <a:ext uri="{FF2B5EF4-FFF2-40B4-BE49-F238E27FC236}">
                      <a16:creationId xmlns:a16="http://schemas.microsoft.com/office/drawing/2014/main" id="{48FE81ED-F868-4108-8B78-8BF9188DE01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5199596" y="4401753"/>
                  <a:ext cx="216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0" name="テキスト ボックス 39">
                <a:extLst>
                  <a:ext uri="{FF2B5EF4-FFF2-40B4-BE49-F238E27FC236}">
                    <a16:creationId xmlns:a16="http://schemas.microsoft.com/office/drawing/2014/main" id="{D6BE587D-CDE0-4414-A97F-3C0883CA7804}"/>
                  </a:ext>
                </a:extLst>
              </p:cNvPr>
              <p:cNvSpPr txBox="1"/>
              <p:nvPr/>
            </p:nvSpPr>
            <p:spPr>
              <a:xfrm>
                <a:off x="9880539" y="2471436"/>
                <a:ext cx="3254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latin typeface="+mn-ea"/>
                    <a:ea typeface="+mn-ea"/>
                  </a:rPr>
                  <a:t>N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cxnSp>
            <p:nvCxnSpPr>
              <p:cNvPr id="41" name="直線コネクタ 40">
                <a:extLst>
                  <a:ext uri="{FF2B5EF4-FFF2-40B4-BE49-F238E27FC236}">
                    <a16:creationId xmlns:a16="http://schemas.microsoft.com/office/drawing/2014/main" id="{E6D82FC7-62FF-4FE3-88FE-5A4C208846E1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9933785" y="2957183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979DC52E-40E1-42B5-92B8-E28D5A7BF319}"/>
                  </a:ext>
                </a:extLst>
              </p:cNvPr>
              <p:cNvGrpSpPr/>
              <p:nvPr/>
            </p:nvGrpSpPr>
            <p:grpSpPr>
              <a:xfrm rot="3600000" flipH="1" flipV="1">
                <a:off x="9808958" y="3225677"/>
                <a:ext cx="89904" cy="216002"/>
                <a:chOff x="5307596" y="4293753"/>
                <a:chExt cx="69580" cy="216002"/>
              </a:xfrm>
            </p:grpSpPr>
            <p:cxnSp>
              <p:nvCxnSpPr>
                <p:cNvPr id="65" name="直線コネクタ 64">
                  <a:extLst>
                    <a:ext uri="{FF2B5EF4-FFF2-40B4-BE49-F238E27FC236}">
                      <a16:creationId xmlns:a16="http://schemas.microsoft.com/office/drawing/2014/main" id="{45E4135B-AB92-46F2-A60A-6ECFB5B4F14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5269176" y="4401755"/>
                  <a:ext cx="216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直線コネクタ 65">
                  <a:extLst>
                    <a:ext uri="{FF2B5EF4-FFF2-40B4-BE49-F238E27FC236}">
                      <a16:creationId xmlns:a16="http://schemas.microsoft.com/office/drawing/2014/main" id="{490B9B61-2210-408C-816D-CDC392222CF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5199596" y="4401753"/>
                  <a:ext cx="216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3" name="テキスト ボックス 42">
                <a:extLst>
                  <a:ext uri="{FF2B5EF4-FFF2-40B4-BE49-F238E27FC236}">
                    <a16:creationId xmlns:a16="http://schemas.microsoft.com/office/drawing/2014/main" id="{DDC97AC2-AAEF-487A-A6C7-E80E77FF2B60}"/>
                  </a:ext>
                </a:extLst>
              </p:cNvPr>
              <p:cNvSpPr txBox="1"/>
              <p:nvPr/>
            </p:nvSpPr>
            <p:spPr>
              <a:xfrm>
                <a:off x="9486283" y="3204260"/>
                <a:ext cx="3254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latin typeface="+mn-ea"/>
                    <a:ea typeface="+mn-ea"/>
                  </a:rPr>
                  <a:t>N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sp>
            <p:nvSpPr>
              <p:cNvPr id="44" name="テキスト ボックス 43">
                <a:extLst>
                  <a:ext uri="{FF2B5EF4-FFF2-40B4-BE49-F238E27FC236}">
                    <a16:creationId xmlns:a16="http://schemas.microsoft.com/office/drawing/2014/main" id="{94A2940E-2D59-4B4E-BAAB-110DA4BF400F}"/>
                  </a:ext>
                </a:extLst>
              </p:cNvPr>
              <p:cNvSpPr txBox="1"/>
              <p:nvPr/>
            </p:nvSpPr>
            <p:spPr>
              <a:xfrm>
                <a:off x="9052836" y="2983461"/>
                <a:ext cx="3254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latin typeface="+mn-ea"/>
                    <a:ea typeface="+mn-ea"/>
                  </a:rPr>
                  <a:t>C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cxnSp>
            <p:nvCxnSpPr>
              <p:cNvPr id="45" name="直線コネクタ 44">
                <a:extLst>
                  <a:ext uri="{FF2B5EF4-FFF2-40B4-BE49-F238E27FC236}">
                    <a16:creationId xmlns:a16="http://schemas.microsoft.com/office/drawing/2014/main" id="{7E62BDEA-EC99-4277-B463-AFF4660BD7CB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0">
                <a:off x="9341453" y="3350017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6" name="テキスト ボックス 45">
                <a:extLst>
                  <a:ext uri="{FF2B5EF4-FFF2-40B4-BE49-F238E27FC236}">
                    <a16:creationId xmlns:a16="http://schemas.microsoft.com/office/drawing/2014/main" id="{0822FB02-4703-4AFA-9F77-F5405B1C959E}"/>
                  </a:ext>
                </a:extLst>
              </p:cNvPr>
              <p:cNvSpPr txBox="1"/>
              <p:nvPr/>
            </p:nvSpPr>
            <p:spPr>
              <a:xfrm>
                <a:off x="9037929" y="2463322"/>
                <a:ext cx="3254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latin typeface="+mn-ea"/>
                    <a:ea typeface="+mn-ea"/>
                  </a:rPr>
                  <a:t>C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cxnSp>
            <p:nvCxnSpPr>
              <p:cNvPr id="47" name="直線コネクタ 46">
                <a:extLst>
                  <a:ext uri="{FF2B5EF4-FFF2-40B4-BE49-F238E27FC236}">
                    <a16:creationId xmlns:a16="http://schemas.microsoft.com/office/drawing/2014/main" id="{B2B7C342-195D-4844-A25B-2A3E6173F5D7}"/>
                  </a:ext>
                </a:extLst>
              </p:cNvPr>
              <p:cNvCxnSpPr>
                <a:cxnSpLocks/>
              </p:cNvCxnSpPr>
              <p:nvPr/>
            </p:nvCxnSpPr>
            <p:spPr>
              <a:xfrm rot="19800000" flipV="1">
                <a:off x="9321128" y="2588810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8" name="直線コネクタ 47">
                <a:extLst>
                  <a:ext uri="{FF2B5EF4-FFF2-40B4-BE49-F238E27FC236}">
                    <a16:creationId xmlns:a16="http://schemas.microsoft.com/office/drawing/2014/main" id="{29AA9FA8-5935-4BAA-B351-9DA80CFC55CC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0">
                <a:off x="10117451" y="3381092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9" name="テキスト ボックス 48">
                <a:extLst>
                  <a:ext uri="{FF2B5EF4-FFF2-40B4-BE49-F238E27FC236}">
                    <a16:creationId xmlns:a16="http://schemas.microsoft.com/office/drawing/2014/main" id="{F9BF4BCF-6A36-45F5-9802-347F3D995300}"/>
                  </a:ext>
                </a:extLst>
              </p:cNvPr>
              <p:cNvSpPr txBox="1"/>
              <p:nvPr/>
            </p:nvSpPr>
            <p:spPr>
              <a:xfrm flipH="1">
                <a:off x="10270895" y="3291893"/>
                <a:ext cx="3254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latin typeface="+mn-ea"/>
                    <a:ea typeface="+mn-ea"/>
                  </a:rPr>
                  <a:t>H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sp>
            <p:nvSpPr>
              <p:cNvPr id="50" name="テキスト ボックス 49">
                <a:extLst>
                  <a:ext uri="{FF2B5EF4-FFF2-40B4-BE49-F238E27FC236}">
                    <a16:creationId xmlns:a16="http://schemas.microsoft.com/office/drawing/2014/main" id="{D4121D84-F788-4C09-978C-497B5C6E45DF}"/>
                  </a:ext>
                </a:extLst>
              </p:cNvPr>
              <p:cNvSpPr txBox="1"/>
              <p:nvPr/>
            </p:nvSpPr>
            <p:spPr>
              <a:xfrm>
                <a:off x="8639115" y="3102282"/>
                <a:ext cx="267925" cy="4787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latin typeface="+mn-ea"/>
                    <a:ea typeface="+mn-ea"/>
                  </a:rPr>
                  <a:t>N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cxnSp>
            <p:nvCxnSpPr>
              <p:cNvPr id="51" name="直線コネクタ 50">
                <a:extLst>
                  <a:ext uri="{FF2B5EF4-FFF2-40B4-BE49-F238E27FC236}">
                    <a16:creationId xmlns:a16="http://schemas.microsoft.com/office/drawing/2014/main" id="{D7274B05-199D-476C-A0E7-0D2D310F4805}"/>
                  </a:ext>
                </a:extLst>
              </p:cNvPr>
              <p:cNvCxnSpPr>
                <a:cxnSpLocks/>
              </p:cNvCxnSpPr>
              <p:nvPr/>
            </p:nvCxnSpPr>
            <p:spPr>
              <a:xfrm rot="20400000" flipV="1">
                <a:off x="8867037" y="3251559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2" name="直線コネクタ 51">
                <a:extLst>
                  <a:ext uri="{FF2B5EF4-FFF2-40B4-BE49-F238E27FC236}">
                    <a16:creationId xmlns:a16="http://schemas.microsoft.com/office/drawing/2014/main" id="{4BE875C2-5DB9-4010-BFB1-935CB1364B6E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8665077" y="3581048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3" name="テキスト ボックス 52">
                <a:extLst>
                  <a:ext uri="{FF2B5EF4-FFF2-40B4-BE49-F238E27FC236}">
                    <a16:creationId xmlns:a16="http://schemas.microsoft.com/office/drawing/2014/main" id="{EB711299-8173-4820-B70C-3CD54995A536}"/>
                  </a:ext>
                </a:extLst>
              </p:cNvPr>
              <p:cNvSpPr txBox="1"/>
              <p:nvPr/>
            </p:nvSpPr>
            <p:spPr>
              <a:xfrm flipH="1">
                <a:off x="8610336" y="3566760"/>
                <a:ext cx="3254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sz="2400" dirty="0">
                    <a:latin typeface="+mn-ea"/>
                    <a:ea typeface="+mn-ea"/>
                  </a:rPr>
                  <a:t>■</a:t>
                </a:r>
              </a:p>
            </p:txBody>
          </p:sp>
          <p:cxnSp>
            <p:nvCxnSpPr>
              <p:cNvPr id="54" name="直線コネクタ 53">
                <a:extLst>
                  <a:ext uri="{FF2B5EF4-FFF2-40B4-BE49-F238E27FC236}">
                    <a16:creationId xmlns:a16="http://schemas.microsoft.com/office/drawing/2014/main" id="{06252919-5411-422A-8CA8-7874FCD4736C}"/>
                  </a:ext>
                </a:extLst>
              </p:cNvPr>
              <p:cNvCxnSpPr>
                <a:cxnSpLocks/>
              </p:cNvCxnSpPr>
              <p:nvPr/>
            </p:nvCxnSpPr>
            <p:spPr>
              <a:xfrm rot="3120000">
                <a:off x="8498881" y="3174760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5" name="テキスト ボックス 54">
                <a:extLst>
                  <a:ext uri="{FF2B5EF4-FFF2-40B4-BE49-F238E27FC236}">
                    <a16:creationId xmlns:a16="http://schemas.microsoft.com/office/drawing/2014/main" id="{1C5C4133-F602-4045-985A-D8E73470925D}"/>
                  </a:ext>
                </a:extLst>
              </p:cNvPr>
              <p:cNvSpPr txBox="1"/>
              <p:nvPr/>
            </p:nvSpPr>
            <p:spPr>
              <a:xfrm>
                <a:off x="8293908" y="2726718"/>
                <a:ext cx="3254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latin typeface="+mn-ea"/>
                    <a:ea typeface="+mn-ea"/>
                  </a:rPr>
                  <a:t>C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B95CA521-4EFC-4E25-974F-E776948874C1}"/>
                  </a:ext>
                </a:extLst>
              </p:cNvPr>
              <p:cNvGrpSpPr/>
              <p:nvPr/>
            </p:nvGrpSpPr>
            <p:grpSpPr>
              <a:xfrm rot="12960000" flipH="1">
                <a:off x="8562863" y="2637176"/>
                <a:ext cx="89904" cy="216002"/>
                <a:chOff x="5307596" y="4293753"/>
                <a:chExt cx="69580" cy="216002"/>
              </a:xfrm>
            </p:grpSpPr>
            <p:cxnSp>
              <p:nvCxnSpPr>
                <p:cNvPr id="63" name="直線コネクタ 62">
                  <a:extLst>
                    <a:ext uri="{FF2B5EF4-FFF2-40B4-BE49-F238E27FC236}">
                      <a16:creationId xmlns:a16="http://schemas.microsoft.com/office/drawing/2014/main" id="{3F9F50CA-B2FA-4D5F-9C2B-43A500DC929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5269176" y="4401755"/>
                  <a:ext cx="216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直線コネクタ 63">
                  <a:extLst>
                    <a:ext uri="{FF2B5EF4-FFF2-40B4-BE49-F238E27FC236}">
                      <a16:creationId xmlns:a16="http://schemas.microsoft.com/office/drawing/2014/main" id="{150D96EA-9CBF-4742-806C-1D22962CEC8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5199596" y="4401753"/>
                  <a:ext cx="216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7" name="テキスト ボックス 56">
                <a:extLst>
                  <a:ext uri="{FF2B5EF4-FFF2-40B4-BE49-F238E27FC236}">
                    <a16:creationId xmlns:a16="http://schemas.microsoft.com/office/drawing/2014/main" id="{A99B570D-3D2C-4C63-AFF4-C9C683E92709}"/>
                  </a:ext>
                </a:extLst>
              </p:cNvPr>
              <p:cNvSpPr txBox="1"/>
              <p:nvPr/>
            </p:nvSpPr>
            <p:spPr>
              <a:xfrm>
                <a:off x="8602807" y="2329066"/>
                <a:ext cx="3254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latin typeface="+mn-ea"/>
                    <a:ea typeface="+mn-ea"/>
                  </a:rPr>
                  <a:t>N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sp>
            <p:nvSpPr>
              <p:cNvPr id="58" name="テキスト ボックス 57">
                <a:extLst>
                  <a:ext uri="{FF2B5EF4-FFF2-40B4-BE49-F238E27FC236}">
                    <a16:creationId xmlns:a16="http://schemas.microsoft.com/office/drawing/2014/main" id="{84EB0A9D-B45C-4D6F-83EF-DD4923235EFA}"/>
                  </a:ext>
                </a:extLst>
              </p:cNvPr>
              <p:cNvSpPr txBox="1"/>
              <p:nvPr/>
            </p:nvSpPr>
            <p:spPr>
              <a:xfrm>
                <a:off x="7887463" y="2734278"/>
                <a:ext cx="3254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latin typeface="+mn-ea"/>
                    <a:ea typeface="+mn-ea"/>
                  </a:rPr>
                  <a:t>H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cxnSp>
            <p:nvCxnSpPr>
              <p:cNvPr id="59" name="直線コネクタ 58">
                <a:extLst>
                  <a:ext uri="{FF2B5EF4-FFF2-40B4-BE49-F238E27FC236}">
                    <a16:creationId xmlns:a16="http://schemas.microsoft.com/office/drawing/2014/main" id="{E43A0018-ECE5-48CA-8B40-DED05C59FB5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146541" y="2957183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0" name="直線コネクタ 59">
                <a:extLst>
                  <a:ext uri="{FF2B5EF4-FFF2-40B4-BE49-F238E27FC236}">
                    <a16:creationId xmlns:a16="http://schemas.microsoft.com/office/drawing/2014/main" id="{7E2D598B-1030-43C6-85AE-4CC6BB63B384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9548012" y="1783939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1" name="テキスト ボックス 60">
                <a:extLst>
                  <a:ext uri="{FF2B5EF4-FFF2-40B4-BE49-F238E27FC236}">
                    <a16:creationId xmlns:a16="http://schemas.microsoft.com/office/drawing/2014/main" id="{EBFB8673-0F19-4C8C-83B3-AB6C84F0DF95}"/>
                  </a:ext>
                </a:extLst>
              </p:cNvPr>
              <p:cNvSpPr txBox="1"/>
              <p:nvPr/>
            </p:nvSpPr>
            <p:spPr>
              <a:xfrm flipH="1">
                <a:off x="9924966" y="1779489"/>
                <a:ext cx="3254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latin typeface="+mn-ea"/>
                    <a:ea typeface="+mn-ea"/>
                  </a:rPr>
                  <a:t>H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cxnSp>
            <p:nvCxnSpPr>
              <p:cNvPr id="62" name="直線コネクタ 61">
                <a:extLst>
                  <a:ext uri="{FF2B5EF4-FFF2-40B4-BE49-F238E27FC236}">
                    <a16:creationId xmlns:a16="http://schemas.microsoft.com/office/drawing/2014/main" id="{080B5D7A-2295-4237-8984-C2FEE17CBC9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753916" y="2010871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AB29169-F742-440A-9981-3BF32C00404A}"/>
              </a:ext>
            </a:extLst>
          </p:cNvPr>
          <p:cNvGrpSpPr/>
          <p:nvPr/>
        </p:nvGrpSpPr>
        <p:grpSpPr>
          <a:xfrm>
            <a:off x="278190" y="3284984"/>
            <a:ext cx="3143272" cy="2408892"/>
            <a:chOff x="3877533" y="3632786"/>
            <a:chExt cx="3143272" cy="2408892"/>
          </a:xfrm>
        </p:grpSpPr>
        <p:sp>
          <p:nvSpPr>
            <p:cNvPr id="78" name="テキスト ボックス 77">
              <a:extLst>
                <a:ext uri="{FF2B5EF4-FFF2-40B4-BE49-F238E27FC236}">
                  <a16:creationId xmlns:a16="http://schemas.microsoft.com/office/drawing/2014/main" id="{C5BFC979-4648-4B89-BF8B-40BDE7836D4C}"/>
                </a:ext>
              </a:extLst>
            </p:cNvPr>
            <p:cNvSpPr txBox="1"/>
            <p:nvPr/>
          </p:nvSpPr>
          <p:spPr>
            <a:xfrm>
              <a:off x="5466247" y="4113900"/>
              <a:ext cx="3254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latin typeface="+mn-ea"/>
                  <a:ea typeface="+mn-ea"/>
                </a:rPr>
                <a:t>C</a:t>
              </a:r>
              <a:endParaRPr kumimoji="1" lang="ja-JP" altLang="en-US" sz="2400" dirty="0">
                <a:latin typeface="+mn-ea"/>
                <a:ea typeface="+mn-ea"/>
              </a:endParaRPr>
            </a:p>
          </p:txBody>
        </p:sp>
        <p:sp>
          <p:nvSpPr>
            <p:cNvPr id="76" name="テキスト ボックス 75">
              <a:extLst>
                <a:ext uri="{FF2B5EF4-FFF2-40B4-BE49-F238E27FC236}">
                  <a16:creationId xmlns:a16="http://schemas.microsoft.com/office/drawing/2014/main" id="{10B404EE-7EB4-4B16-B7BC-38B0924A976C}"/>
                </a:ext>
              </a:extLst>
            </p:cNvPr>
            <p:cNvSpPr txBox="1"/>
            <p:nvPr/>
          </p:nvSpPr>
          <p:spPr>
            <a:xfrm flipH="1">
              <a:off x="5483341" y="3632786"/>
              <a:ext cx="3254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latin typeface="+mn-ea"/>
                  <a:ea typeface="+mn-ea"/>
                </a:rPr>
                <a:t>O</a:t>
              </a:r>
              <a:endParaRPr kumimoji="1" lang="ja-JP" altLang="en-US" sz="2400" dirty="0">
                <a:latin typeface="+mn-ea"/>
                <a:ea typeface="+mn-ea"/>
              </a:endParaRPr>
            </a:p>
          </p:txBody>
        </p:sp>
        <p:sp>
          <p:nvSpPr>
            <p:cNvPr id="87" name="テキスト ボックス 86">
              <a:extLst>
                <a:ext uri="{FF2B5EF4-FFF2-40B4-BE49-F238E27FC236}">
                  <a16:creationId xmlns:a16="http://schemas.microsoft.com/office/drawing/2014/main" id="{BDA04943-C7C1-4192-98CC-53B432D5AF88}"/>
                </a:ext>
              </a:extLst>
            </p:cNvPr>
            <p:cNvSpPr txBox="1"/>
            <p:nvPr/>
          </p:nvSpPr>
          <p:spPr>
            <a:xfrm>
              <a:off x="5027999" y="4312169"/>
              <a:ext cx="3254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latin typeface="+mn-ea"/>
                  <a:ea typeface="+mn-ea"/>
                </a:rPr>
                <a:t>C</a:t>
              </a:r>
              <a:endParaRPr kumimoji="1" lang="ja-JP" altLang="en-US" sz="2400" dirty="0">
                <a:latin typeface="+mn-ea"/>
                <a:ea typeface="+mn-ea"/>
              </a:endParaRPr>
            </a:p>
          </p:txBody>
        </p:sp>
        <p:sp>
          <p:nvSpPr>
            <p:cNvPr id="85" name="テキスト ボックス 84">
              <a:extLst>
                <a:ext uri="{FF2B5EF4-FFF2-40B4-BE49-F238E27FC236}">
                  <a16:creationId xmlns:a16="http://schemas.microsoft.com/office/drawing/2014/main" id="{F736B24E-98D2-47D6-8E4A-8A6E3D01C694}"/>
                </a:ext>
              </a:extLst>
            </p:cNvPr>
            <p:cNvSpPr txBox="1"/>
            <p:nvPr/>
          </p:nvSpPr>
          <p:spPr>
            <a:xfrm>
              <a:off x="5042906" y="4832308"/>
              <a:ext cx="3254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latin typeface="+mn-ea"/>
                  <a:ea typeface="+mn-ea"/>
                </a:rPr>
                <a:t>C</a:t>
              </a:r>
              <a:endParaRPr kumimoji="1" lang="ja-JP" altLang="en-US" sz="2400" dirty="0">
                <a:latin typeface="+mn-ea"/>
                <a:ea typeface="+mn-ea"/>
              </a:endParaRPr>
            </a:p>
          </p:txBody>
        </p:sp>
        <p:sp>
          <p:nvSpPr>
            <p:cNvPr id="72" name="テキスト ボックス 71">
              <a:extLst>
                <a:ext uri="{FF2B5EF4-FFF2-40B4-BE49-F238E27FC236}">
                  <a16:creationId xmlns:a16="http://schemas.microsoft.com/office/drawing/2014/main" id="{A71EFB0C-D579-4B7E-8535-31D2515B39B6}"/>
                </a:ext>
              </a:extLst>
            </p:cNvPr>
            <p:cNvSpPr txBox="1"/>
            <p:nvPr/>
          </p:nvSpPr>
          <p:spPr>
            <a:xfrm flipH="1">
              <a:off x="6263695" y="5580013"/>
              <a:ext cx="3254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latin typeface="+mn-ea"/>
                  <a:ea typeface="+mn-ea"/>
                </a:rPr>
                <a:t>H</a:t>
              </a:r>
              <a:endParaRPr kumimoji="1" lang="ja-JP" altLang="en-US" sz="2400" dirty="0">
                <a:latin typeface="+mn-ea"/>
                <a:ea typeface="+mn-ea"/>
              </a:endParaRPr>
            </a:p>
          </p:txBody>
        </p:sp>
        <p:cxnSp>
          <p:nvCxnSpPr>
            <p:cNvPr id="74" name="直線コネクタ 73">
              <a:extLst>
                <a:ext uri="{FF2B5EF4-FFF2-40B4-BE49-F238E27FC236}">
                  <a16:creationId xmlns:a16="http://schemas.microsoft.com/office/drawing/2014/main" id="{7E50B4D8-D4B2-4D6A-BF90-7B94B37B680C}"/>
                </a:ext>
              </a:extLst>
            </p:cNvPr>
            <p:cNvCxnSpPr>
              <a:cxnSpLocks/>
            </p:cNvCxnSpPr>
            <p:nvPr/>
          </p:nvCxnSpPr>
          <p:spPr>
            <a:xfrm rot="1260000">
              <a:off x="4839722" y="4487995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75" name="テキスト ボックス 74">
              <a:extLst>
                <a:ext uri="{FF2B5EF4-FFF2-40B4-BE49-F238E27FC236}">
                  <a16:creationId xmlns:a16="http://schemas.microsoft.com/office/drawing/2014/main" id="{DFD4A3A7-9644-46C9-BFAE-D214FE26DFB7}"/>
                </a:ext>
              </a:extLst>
            </p:cNvPr>
            <p:cNvSpPr txBox="1"/>
            <p:nvPr/>
          </p:nvSpPr>
          <p:spPr>
            <a:xfrm>
              <a:off x="5869115" y="4847348"/>
              <a:ext cx="3254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latin typeface="+mn-ea"/>
                  <a:ea typeface="+mn-ea"/>
                </a:rPr>
                <a:t>C</a:t>
              </a:r>
              <a:endParaRPr kumimoji="1" lang="ja-JP" altLang="en-US" sz="2400" dirty="0">
                <a:latin typeface="+mn-ea"/>
                <a:ea typeface="+mn-ea"/>
              </a:endParaRPr>
            </a:p>
          </p:txBody>
        </p: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BDDFAA91-B92F-4C85-B087-91C80F1BB4A1}"/>
                </a:ext>
              </a:extLst>
            </p:cNvPr>
            <p:cNvGrpSpPr/>
            <p:nvPr/>
          </p:nvGrpSpPr>
          <p:grpSpPr>
            <a:xfrm flipH="1">
              <a:off x="5169911" y="4683431"/>
              <a:ext cx="89904" cy="216002"/>
              <a:chOff x="5307596" y="4293753"/>
              <a:chExt cx="69580" cy="216002"/>
            </a:xfrm>
          </p:grpSpPr>
          <p:cxnSp>
            <p:nvCxnSpPr>
              <p:cNvPr id="110" name="直線コネクタ 109">
                <a:extLst>
                  <a:ext uri="{FF2B5EF4-FFF2-40B4-BE49-F238E27FC236}">
                    <a16:creationId xmlns:a16="http://schemas.microsoft.com/office/drawing/2014/main" id="{C9AD7C18-D681-4473-9B80-D8EC1236EE9F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5269176" y="4401755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1" name="直線コネクタ 110">
                <a:extLst>
                  <a:ext uri="{FF2B5EF4-FFF2-40B4-BE49-F238E27FC236}">
                    <a16:creationId xmlns:a16="http://schemas.microsoft.com/office/drawing/2014/main" id="{3BE43FEC-7119-4FEE-88C6-B5BBBFA8CE40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5199596" y="4401753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1" name="テキスト ボックス 80">
              <a:extLst>
                <a:ext uri="{FF2B5EF4-FFF2-40B4-BE49-F238E27FC236}">
                  <a16:creationId xmlns:a16="http://schemas.microsoft.com/office/drawing/2014/main" id="{F70E41F5-8332-4939-99EE-C9C741AA112B}"/>
                </a:ext>
              </a:extLst>
            </p:cNvPr>
            <p:cNvSpPr txBox="1"/>
            <p:nvPr/>
          </p:nvSpPr>
          <p:spPr>
            <a:xfrm>
              <a:off x="5870609" y="4320283"/>
              <a:ext cx="3254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latin typeface="+mn-ea"/>
                  <a:ea typeface="+mn-ea"/>
                </a:rPr>
                <a:t>N</a:t>
              </a:r>
              <a:endParaRPr kumimoji="1" lang="ja-JP" altLang="en-US" sz="2400" dirty="0">
                <a:latin typeface="+mn-ea"/>
                <a:ea typeface="+mn-ea"/>
              </a:endParaRPr>
            </a:p>
          </p:txBody>
        </p:sp>
        <p:cxnSp>
          <p:nvCxnSpPr>
            <p:cNvPr id="82" name="直線コネクタ 81">
              <a:extLst>
                <a:ext uri="{FF2B5EF4-FFF2-40B4-BE49-F238E27FC236}">
                  <a16:creationId xmlns:a16="http://schemas.microsoft.com/office/drawing/2014/main" id="{0EFBFC39-87AC-4224-B9C1-BB12CDCC586D}"/>
                </a:ext>
              </a:extLst>
            </p:cNvPr>
            <p:cNvCxnSpPr>
              <a:cxnSpLocks/>
            </p:cNvCxnSpPr>
            <p:nvPr/>
          </p:nvCxnSpPr>
          <p:spPr>
            <a:xfrm rot="5400000" flipH="1">
              <a:off x="5923855" y="4806030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8FF3FE41-587F-4E14-95E5-62E1B63D9116}"/>
                </a:ext>
              </a:extLst>
            </p:cNvPr>
            <p:cNvGrpSpPr/>
            <p:nvPr/>
          </p:nvGrpSpPr>
          <p:grpSpPr>
            <a:xfrm rot="3600000" flipH="1" flipV="1">
              <a:off x="5799028" y="5074524"/>
              <a:ext cx="89904" cy="216002"/>
              <a:chOff x="5307596" y="4293753"/>
              <a:chExt cx="69580" cy="216002"/>
            </a:xfrm>
          </p:grpSpPr>
          <p:cxnSp>
            <p:nvCxnSpPr>
              <p:cNvPr id="106" name="直線コネクタ 105">
                <a:extLst>
                  <a:ext uri="{FF2B5EF4-FFF2-40B4-BE49-F238E27FC236}">
                    <a16:creationId xmlns:a16="http://schemas.microsoft.com/office/drawing/2014/main" id="{49222AA8-8D7C-4AFB-BF4C-A111258F34A3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5269176" y="4401755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7" name="直線コネクタ 106">
                <a:extLst>
                  <a:ext uri="{FF2B5EF4-FFF2-40B4-BE49-F238E27FC236}">
                    <a16:creationId xmlns:a16="http://schemas.microsoft.com/office/drawing/2014/main" id="{7EE1F3C7-6727-407D-BFA4-892DCB416831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5199596" y="4401753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4" name="テキスト ボックス 83">
              <a:extLst>
                <a:ext uri="{FF2B5EF4-FFF2-40B4-BE49-F238E27FC236}">
                  <a16:creationId xmlns:a16="http://schemas.microsoft.com/office/drawing/2014/main" id="{5D35C91C-04C9-480B-803D-42D5D54A2C44}"/>
                </a:ext>
              </a:extLst>
            </p:cNvPr>
            <p:cNvSpPr txBox="1"/>
            <p:nvPr/>
          </p:nvSpPr>
          <p:spPr>
            <a:xfrm>
              <a:off x="5476353" y="5053107"/>
              <a:ext cx="3254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latin typeface="+mn-ea"/>
                  <a:ea typeface="+mn-ea"/>
                </a:rPr>
                <a:t>N</a:t>
              </a:r>
              <a:endParaRPr kumimoji="1" lang="ja-JP" altLang="en-US" sz="2400" dirty="0">
                <a:latin typeface="+mn-ea"/>
                <a:ea typeface="+mn-ea"/>
              </a:endParaRPr>
            </a:p>
          </p:txBody>
        </p:sp>
        <p:cxnSp>
          <p:nvCxnSpPr>
            <p:cNvPr id="86" name="直線コネクタ 85">
              <a:extLst>
                <a:ext uri="{FF2B5EF4-FFF2-40B4-BE49-F238E27FC236}">
                  <a16:creationId xmlns:a16="http://schemas.microsoft.com/office/drawing/2014/main" id="{0556FE15-FCAC-427A-81F5-B43E14352F5B}"/>
                </a:ext>
              </a:extLst>
            </p:cNvPr>
            <p:cNvCxnSpPr>
              <a:cxnSpLocks/>
            </p:cNvCxnSpPr>
            <p:nvPr/>
          </p:nvCxnSpPr>
          <p:spPr>
            <a:xfrm rot="1800000">
              <a:off x="5331523" y="5198864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8" name="直線コネクタ 87">
              <a:extLst>
                <a:ext uri="{FF2B5EF4-FFF2-40B4-BE49-F238E27FC236}">
                  <a16:creationId xmlns:a16="http://schemas.microsoft.com/office/drawing/2014/main" id="{DBF4A3BB-887F-40A1-84B5-3209B7F19AF0}"/>
                </a:ext>
              </a:extLst>
            </p:cNvPr>
            <p:cNvCxnSpPr>
              <a:cxnSpLocks/>
            </p:cNvCxnSpPr>
            <p:nvPr/>
          </p:nvCxnSpPr>
          <p:spPr>
            <a:xfrm rot="19800000" flipV="1">
              <a:off x="5311198" y="4437657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9" name="直線コネクタ 88">
              <a:extLst>
                <a:ext uri="{FF2B5EF4-FFF2-40B4-BE49-F238E27FC236}">
                  <a16:creationId xmlns:a16="http://schemas.microsoft.com/office/drawing/2014/main" id="{FB9FCFB8-9E2B-4B8A-A4CE-035C3C2056EE}"/>
                </a:ext>
              </a:extLst>
            </p:cNvPr>
            <p:cNvCxnSpPr>
              <a:cxnSpLocks/>
            </p:cNvCxnSpPr>
            <p:nvPr/>
          </p:nvCxnSpPr>
          <p:spPr>
            <a:xfrm rot="1800000">
              <a:off x="6107521" y="5229939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90" name="テキスト ボックス 89">
              <a:extLst>
                <a:ext uri="{FF2B5EF4-FFF2-40B4-BE49-F238E27FC236}">
                  <a16:creationId xmlns:a16="http://schemas.microsoft.com/office/drawing/2014/main" id="{401AB3D1-64E4-44CB-A454-F7BBE8EBA183}"/>
                </a:ext>
              </a:extLst>
            </p:cNvPr>
            <p:cNvSpPr txBox="1"/>
            <p:nvPr/>
          </p:nvSpPr>
          <p:spPr>
            <a:xfrm flipH="1">
              <a:off x="6260965" y="5133221"/>
              <a:ext cx="3254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latin typeface="+mn-ea"/>
                  <a:ea typeface="+mn-ea"/>
                </a:rPr>
                <a:t>N</a:t>
              </a:r>
              <a:endParaRPr kumimoji="1" lang="ja-JP" altLang="en-US" sz="2400" dirty="0">
                <a:latin typeface="+mn-ea"/>
                <a:ea typeface="+mn-ea"/>
              </a:endParaRPr>
            </a:p>
          </p:txBody>
        </p:sp>
        <p:sp>
          <p:nvSpPr>
            <p:cNvPr id="91" name="テキスト ボックス 90">
              <a:extLst>
                <a:ext uri="{FF2B5EF4-FFF2-40B4-BE49-F238E27FC236}">
                  <a16:creationId xmlns:a16="http://schemas.microsoft.com/office/drawing/2014/main" id="{ADBE591B-B7B0-4778-ADC2-F4E26C3A21D6}"/>
                </a:ext>
              </a:extLst>
            </p:cNvPr>
            <p:cNvSpPr txBox="1"/>
            <p:nvPr/>
          </p:nvSpPr>
          <p:spPr>
            <a:xfrm>
              <a:off x="4629185" y="4951129"/>
              <a:ext cx="267925" cy="4787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latin typeface="+mn-ea"/>
                  <a:ea typeface="+mn-ea"/>
                </a:rPr>
                <a:t>N</a:t>
              </a:r>
              <a:endParaRPr kumimoji="1" lang="ja-JP" altLang="en-US" sz="2400" dirty="0">
                <a:latin typeface="+mn-ea"/>
                <a:ea typeface="+mn-ea"/>
              </a:endParaRPr>
            </a:p>
          </p:txBody>
        </p:sp>
        <p:cxnSp>
          <p:nvCxnSpPr>
            <p:cNvPr id="92" name="直線コネクタ 91">
              <a:extLst>
                <a:ext uri="{FF2B5EF4-FFF2-40B4-BE49-F238E27FC236}">
                  <a16:creationId xmlns:a16="http://schemas.microsoft.com/office/drawing/2014/main" id="{9FEDCDB0-6A81-44F7-93EE-516C773D785B}"/>
                </a:ext>
              </a:extLst>
            </p:cNvPr>
            <p:cNvCxnSpPr>
              <a:cxnSpLocks/>
            </p:cNvCxnSpPr>
            <p:nvPr/>
          </p:nvCxnSpPr>
          <p:spPr>
            <a:xfrm rot="20400000" flipV="1">
              <a:off x="4857107" y="5100406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3" name="直線コネクタ 92">
              <a:extLst>
                <a:ext uri="{FF2B5EF4-FFF2-40B4-BE49-F238E27FC236}">
                  <a16:creationId xmlns:a16="http://schemas.microsoft.com/office/drawing/2014/main" id="{AA4FE12F-1DAC-4114-8CBE-66D129056AAA}"/>
                </a:ext>
              </a:extLst>
            </p:cNvPr>
            <p:cNvCxnSpPr>
              <a:cxnSpLocks/>
            </p:cNvCxnSpPr>
            <p:nvPr/>
          </p:nvCxnSpPr>
          <p:spPr>
            <a:xfrm rot="5400000" flipH="1">
              <a:off x="4655147" y="5429895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94" name="テキスト ボックス 93">
              <a:extLst>
                <a:ext uri="{FF2B5EF4-FFF2-40B4-BE49-F238E27FC236}">
                  <a16:creationId xmlns:a16="http://schemas.microsoft.com/office/drawing/2014/main" id="{6D8BA748-1BC0-4DBB-B95D-95E3504E289A}"/>
                </a:ext>
              </a:extLst>
            </p:cNvPr>
            <p:cNvSpPr txBox="1"/>
            <p:nvPr/>
          </p:nvSpPr>
          <p:spPr>
            <a:xfrm flipH="1">
              <a:off x="4600406" y="5415607"/>
              <a:ext cx="3254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400" dirty="0">
                  <a:latin typeface="+mn-ea"/>
                  <a:ea typeface="+mn-ea"/>
                </a:rPr>
                <a:t>■</a:t>
              </a:r>
            </a:p>
          </p:txBody>
        </p:sp>
        <p:cxnSp>
          <p:nvCxnSpPr>
            <p:cNvPr id="95" name="直線コネクタ 94">
              <a:extLst>
                <a:ext uri="{FF2B5EF4-FFF2-40B4-BE49-F238E27FC236}">
                  <a16:creationId xmlns:a16="http://schemas.microsoft.com/office/drawing/2014/main" id="{AC24E14C-D4F5-4B56-A5F6-FCAC2BF2473E}"/>
                </a:ext>
              </a:extLst>
            </p:cNvPr>
            <p:cNvCxnSpPr>
              <a:cxnSpLocks/>
            </p:cNvCxnSpPr>
            <p:nvPr/>
          </p:nvCxnSpPr>
          <p:spPr>
            <a:xfrm rot="3120000">
              <a:off x="4488951" y="5023607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96" name="テキスト ボックス 95">
              <a:extLst>
                <a:ext uri="{FF2B5EF4-FFF2-40B4-BE49-F238E27FC236}">
                  <a16:creationId xmlns:a16="http://schemas.microsoft.com/office/drawing/2014/main" id="{2E032845-D021-409F-823E-CB2CCF4E81C5}"/>
                </a:ext>
              </a:extLst>
            </p:cNvPr>
            <p:cNvSpPr txBox="1"/>
            <p:nvPr/>
          </p:nvSpPr>
          <p:spPr>
            <a:xfrm>
              <a:off x="4283978" y="4575565"/>
              <a:ext cx="3254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latin typeface="+mn-ea"/>
                  <a:ea typeface="+mn-ea"/>
                </a:rPr>
                <a:t>C</a:t>
              </a:r>
              <a:endParaRPr kumimoji="1" lang="ja-JP" altLang="en-US" sz="2400" dirty="0">
                <a:latin typeface="+mn-ea"/>
                <a:ea typeface="+mn-ea"/>
              </a:endParaRPr>
            </a:p>
          </p:txBody>
        </p: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7C1F5A9D-409A-46C7-A9D3-7A2936372764}"/>
                </a:ext>
              </a:extLst>
            </p:cNvPr>
            <p:cNvGrpSpPr/>
            <p:nvPr/>
          </p:nvGrpSpPr>
          <p:grpSpPr>
            <a:xfrm rot="12960000" flipH="1">
              <a:off x="4552933" y="4486023"/>
              <a:ext cx="89904" cy="216002"/>
              <a:chOff x="5307596" y="4293753"/>
              <a:chExt cx="69580" cy="216002"/>
            </a:xfrm>
          </p:grpSpPr>
          <p:cxnSp>
            <p:nvCxnSpPr>
              <p:cNvPr id="104" name="直線コネクタ 103">
                <a:extLst>
                  <a:ext uri="{FF2B5EF4-FFF2-40B4-BE49-F238E27FC236}">
                    <a16:creationId xmlns:a16="http://schemas.microsoft.com/office/drawing/2014/main" id="{FD1819E7-FAA2-4AD7-858D-758D7997C0BE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5269176" y="4401755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5" name="直線コネクタ 104">
                <a:extLst>
                  <a:ext uri="{FF2B5EF4-FFF2-40B4-BE49-F238E27FC236}">
                    <a16:creationId xmlns:a16="http://schemas.microsoft.com/office/drawing/2014/main" id="{337583EE-CBCB-4729-9C55-ED2D4FF71034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5199596" y="4401753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98" name="テキスト ボックス 97">
              <a:extLst>
                <a:ext uri="{FF2B5EF4-FFF2-40B4-BE49-F238E27FC236}">
                  <a16:creationId xmlns:a16="http://schemas.microsoft.com/office/drawing/2014/main" id="{D680D00C-944A-4084-BC66-E05DFAEFAC8F}"/>
                </a:ext>
              </a:extLst>
            </p:cNvPr>
            <p:cNvSpPr txBox="1"/>
            <p:nvPr/>
          </p:nvSpPr>
          <p:spPr>
            <a:xfrm>
              <a:off x="4592877" y="4177913"/>
              <a:ext cx="3254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latin typeface="+mn-ea"/>
                  <a:ea typeface="+mn-ea"/>
                </a:rPr>
                <a:t>N</a:t>
              </a:r>
              <a:endParaRPr kumimoji="1" lang="ja-JP" altLang="en-US" sz="2400" dirty="0">
                <a:latin typeface="+mn-ea"/>
                <a:ea typeface="+mn-ea"/>
              </a:endParaRPr>
            </a:p>
          </p:txBody>
        </p:sp>
        <p:sp>
          <p:nvSpPr>
            <p:cNvPr id="99" name="テキスト ボックス 98">
              <a:extLst>
                <a:ext uri="{FF2B5EF4-FFF2-40B4-BE49-F238E27FC236}">
                  <a16:creationId xmlns:a16="http://schemas.microsoft.com/office/drawing/2014/main" id="{79260B06-965B-4032-9F40-DB4708166A4D}"/>
                </a:ext>
              </a:extLst>
            </p:cNvPr>
            <p:cNvSpPr txBox="1"/>
            <p:nvPr/>
          </p:nvSpPr>
          <p:spPr>
            <a:xfrm>
              <a:off x="3877533" y="4583125"/>
              <a:ext cx="3254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latin typeface="+mn-ea"/>
                  <a:ea typeface="+mn-ea"/>
                </a:rPr>
                <a:t>H</a:t>
              </a:r>
              <a:endParaRPr kumimoji="1" lang="ja-JP" altLang="en-US" sz="2400" dirty="0">
                <a:latin typeface="+mn-ea"/>
                <a:ea typeface="+mn-ea"/>
              </a:endParaRPr>
            </a:p>
          </p:txBody>
        </p:sp>
        <p:cxnSp>
          <p:nvCxnSpPr>
            <p:cNvPr id="100" name="直線コネクタ 99">
              <a:extLst>
                <a:ext uri="{FF2B5EF4-FFF2-40B4-BE49-F238E27FC236}">
                  <a16:creationId xmlns:a16="http://schemas.microsoft.com/office/drawing/2014/main" id="{A1AEE65C-129A-44AD-A4C4-5AE93CC9CD1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36611" y="4806030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1" name="直線コネクタ 100">
              <a:extLst>
                <a:ext uri="{FF2B5EF4-FFF2-40B4-BE49-F238E27FC236}">
                  <a16:creationId xmlns:a16="http://schemas.microsoft.com/office/drawing/2014/main" id="{6D8F91DA-A40A-4E72-8A9B-AA058AB34237}"/>
                </a:ext>
              </a:extLst>
            </p:cNvPr>
            <p:cNvCxnSpPr>
              <a:cxnSpLocks/>
            </p:cNvCxnSpPr>
            <p:nvPr/>
          </p:nvCxnSpPr>
          <p:spPr>
            <a:xfrm rot="5400000" flipH="1">
              <a:off x="6300082" y="5587417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02" name="テキスト ボックス 101">
              <a:extLst>
                <a:ext uri="{FF2B5EF4-FFF2-40B4-BE49-F238E27FC236}">
                  <a16:creationId xmlns:a16="http://schemas.microsoft.com/office/drawing/2014/main" id="{E89098A6-37AF-460C-B5E8-6AF9AE03EA21}"/>
                </a:ext>
              </a:extLst>
            </p:cNvPr>
            <p:cNvSpPr txBox="1"/>
            <p:nvPr/>
          </p:nvSpPr>
          <p:spPr>
            <a:xfrm flipH="1">
              <a:off x="6695324" y="5137345"/>
              <a:ext cx="3254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latin typeface="+mn-ea"/>
                  <a:ea typeface="+mn-ea"/>
                </a:rPr>
                <a:t>H</a:t>
              </a:r>
              <a:endParaRPr kumimoji="1" lang="ja-JP" altLang="en-US" sz="2400" dirty="0">
                <a:latin typeface="+mn-ea"/>
                <a:ea typeface="+mn-ea"/>
              </a:endParaRPr>
            </a:p>
          </p:txBody>
        </p:sp>
        <p:cxnSp>
          <p:nvCxnSpPr>
            <p:cNvPr id="103" name="直線コネクタ 102">
              <a:extLst>
                <a:ext uri="{FF2B5EF4-FFF2-40B4-BE49-F238E27FC236}">
                  <a16:creationId xmlns:a16="http://schemas.microsoft.com/office/drawing/2014/main" id="{88B8AE45-6767-4644-9B85-7B9A68E817C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24274" y="5368727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3F4ED926-34EF-499A-9370-12157EF47A2D}"/>
                </a:ext>
              </a:extLst>
            </p:cNvPr>
            <p:cNvGrpSpPr/>
            <p:nvPr/>
          </p:nvGrpSpPr>
          <p:grpSpPr>
            <a:xfrm flipH="1">
              <a:off x="5601130" y="4009219"/>
              <a:ext cx="89904" cy="216002"/>
              <a:chOff x="5307596" y="4293753"/>
              <a:chExt cx="69580" cy="216002"/>
            </a:xfrm>
          </p:grpSpPr>
          <p:cxnSp>
            <p:nvCxnSpPr>
              <p:cNvPr id="113" name="直線コネクタ 112">
                <a:extLst>
                  <a:ext uri="{FF2B5EF4-FFF2-40B4-BE49-F238E27FC236}">
                    <a16:creationId xmlns:a16="http://schemas.microsoft.com/office/drawing/2014/main" id="{84ECAF95-04F2-43A2-833A-06AF850358AE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5269176" y="4401755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4" name="直線コネクタ 113">
                <a:extLst>
                  <a:ext uri="{FF2B5EF4-FFF2-40B4-BE49-F238E27FC236}">
                    <a16:creationId xmlns:a16="http://schemas.microsoft.com/office/drawing/2014/main" id="{EE9A9F3B-D6E2-4326-9F81-7BDCB4F033D2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5199596" y="4401753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115" name="直線コネクタ 114">
              <a:extLst>
                <a:ext uri="{FF2B5EF4-FFF2-40B4-BE49-F238E27FC236}">
                  <a16:creationId xmlns:a16="http://schemas.microsoft.com/office/drawing/2014/main" id="{9ECF176D-5B44-4EB1-A445-66645B611189}"/>
                </a:ext>
              </a:extLst>
            </p:cNvPr>
            <p:cNvCxnSpPr>
              <a:cxnSpLocks/>
            </p:cNvCxnSpPr>
            <p:nvPr/>
          </p:nvCxnSpPr>
          <p:spPr>
            <a:xfrm rot="1800000">
              <a:off x="5723599" y="4408745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6" name="直線コネクタ 115">
              <a:extLst>
                <a:ext uri="{FF2B5EF4-FFF2-40B4-BE49-F238E27FC236}">
                  <a16:creationId xmlns:a16="http://schemas.microsoft.com/office/drawing/2014/main" id="{D283AEA1-D65C-4395-A34F-51FA9DE716D6}"/>
                </a:ext>
              </a:extLst>
            </p:cNvPr>
            <p:cNvCxnSpPr>
              <a:cxnSpLocks/>
            </p:cNvCxnSpPr>
            <p:nvPr/>
          </p:nvCxnSpPr>
          <p:spPr>
            <a:xfrm rot="19800000" flipV="1">
              <a:off x="6152964" y="4395291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17" name="テキスト ボックス 116">
              <a:extLst>
                <a:ext uri="{FF2B5EF4-FFF2-40B4-BE49-F238E27FC236}">
                  <a16:creationId xmlns:a16="http://schemas.microsoft.com/office/drawing/2014/main" id="{027C7ACF-98C5-4504-B952-025CB7E86FB6}"/>
                </a:ext>
              </a:extLst>
            </p:cNvPr>
            <p:cNvSpPr txBox="1"/>
            <p:nvPr/>
          </p:nvSpPr>
          <p:spPr>
            <a:xfrm flipH="1">
              <a:off x="6304515" y="4121460"/>
              <a:ext cx="3254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latin typeface="+mn-ea"/>
                  <a:ea typeface="+mn-ea"/>
                </a:rPr>
                <a:t>H</a:t>
              </a:r>
              <a:endParaRPr kumimoji="1" lang="ja-JP" altLang="en-US" sz="2400" dirty="0">
                <a:latin typeface="+mn-ea"/>
                <a:ea typeface="+mn-ea"/>
              </a:endParaRP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649AD3EB-5233-4D9C-B89F-5DAFA0E3E939}"/>
              </a:ext>
            </a:extLst>
          </p:cNvPr>
          <p:cNvGrpSpPr/>
          <p:nvPr/>
        </p:nvGrpSpPr>
        <p:grpSpPr>
          <a:xfrm>
            <a:off x="6601496" y="1115224"/>
            <a:ext cx="2045631" cy="2376195"/>
            <a:chOff x="4786049" y="1186219"/>
            <a:chExt cx="2045631" cy="2376195"/>
          </a:xfrm>
        </p:grpSpPr>
        <p:sp>
          <p:nvSpPr>
            <p:cNvPr id="124" name="テキスト ボックス 123">
              <a:extLst>
                <a:ext uri="{FF2B5EF4-FFF2-40B4-BE49-F238E27FC236}">
                  <a16:creationId xmlns:a16="http://schemas.microsoft.com/office/drawing/2014/main" id="{6CD4961C-9363-477F-8F20-F80A52B4821B}"/>
                </a:ext>
              </a:extLst>
            </p:cNvPr>
            <p:cNvSpPr txBox="1"/>
            <p:nvPr/>
          </p:nvSpPr>
          <p:spPr>
            <a:xfrm rot="2042700" flipH="1" flipV="1">
              <a:off x="6506199" y="2717555"/>
              <a:ext cx="3254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400" dirty="0">
                  <a:latin typeface="+mn-ea"/>
                  <a:ea typeface="+mn-ea"/>
                </a:rPr>
                <a:t>■</a:t>
              </a:r>
            </a:p>
          </p:txBody>
        </p:sp>
        <p:cxnSp>
          <p:nvCxnSpPr>
            <p:cNvPr id="134" name="直線コネクタ 133">
              <a:extLst>
                <a:ext uri="{FF2B5EF4-FFF2-40B4-BE49-F238E27FC236}">
                  <a16:creationId xmlns:a16="http://schemas.microsoft.com/office/drawing/2014/main" id="{0E6EA188-5124-4A95-878A-514DBFB387FC}"/>
                </a:ext>
              </a:extLst>
            </p:cNvPr>
            <p:cNvCxnSpPr>
              <a:cxnSpLocks/>
            </p:cNvCxnSpPr>
            <p:nvPr/>
          </p:nvCxnSpPr>
          <p:spPr>
            <a:xfrm rot="19800000" flipV="1">
              <a:off x="6304891" y="1987898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35" name="テキスト ボックス 134">
              <a:extLst>
                <a:ext uri="{FF2B5EF4-FFF2-40B4-BE49-F238E27FC236}">
                  <a16:creationId xmlns:a16="http://schemas.microsoft.com/office/drawing/2014/main" id="{05C0FB70-DE66-46FC-A96D-4B07795DE459}"/>
                </a:ext>
              </a:extLst>
            </p:cNvPr>
            <p:cNvSpPr txBox="1"/>
            <p:nvPr/>
          </p:nvSpPr>
          <p:spPr>
            <a:xfrm flipH="1" flipV="1">
              <a:off x="6458335" y="1622951"/>
              <a:ext cx="3254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400" dirty="0">
                  <a:latin typeface="+mn-ea"/>
                  <a:ea typeface="+mn-ea"/>
                </a:rPr>
                <a:t>H</a:t>
              </a:r>
              <a:endParaRPr kumimoji="1" lang="ja-JP" altLang="en-US" sz="2400" dirty="0">
                <a:latin typeface="+mn-ea"/>
                <a:ea typeface="+mn-ea"/>
              </a:endParaRPr>
            </a:p>
          </p:txBody>
        </p:sp>
        <p:cxnSp>
          <p:nvCxnSpPr>
            <p:cNvPr id="146" name="直線コネクタ 145">
              <a:extLst>
                <a:ext uri="{FF2B5EF4-FFF2-40B4-BE49-F238E27FC236}">
                  <a16:creationId xmlns:a16="http://schemas.microsoft.com/office/drawing/2014/main" id="{886E6B44-8398-4FAA-B447-24C331537485}"/>
                </a:ext>
              </a:extLst>
            </p:cNvPr>
            <p:cNvCxnSpPr>
              <a:cxnSpLocks/>
            </p:cNvCxnSpPr>
            <p:nvPr/>
          </p:nvCxnSpPr>
          <p:spPr>
            <a:xfrm rot="16200000" flipH="1" flipV="1">
              <a:off x="5664328" y="1688113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47" name="テキスト ボックス 146">
              <a:extLst>
                <a:ext uri="{FF2B5EF4-FFF2-40B4-BE49-F238E27FC236}">
                  <a16:creationId xmlns:a16="http://schemas.microsoft.com/office/drawing/2014/main" id="{D4F33F2C-E654-420D-B562-03992F0E7203}"/>
                </a:ext>
              </a:extLst>
            </p:cNvPr>
            <p:cNvSpPr txBox="1"/>
            <p:nvPr/>
          </p:nvSpPr>
          <p:spPr>
            <a:xfrm flipH="1">
              <a:off x="5553393" y="1186219"/>
              <a:ext cx="7304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latin typeface="+mn-ea"/>
                  <a:ea typeface="+mn-ea"/>
                </a:rPr>
                <a:t>CH</a:t>
              </a:r>
              <a:r>
                <a:rPr kumimoji="1" lang="en-US" altLang="ja-JP" sz="2400" baseline="-25000" dirty="0">
                  <a:latin typeface="+mn-ea"/>
                  <a:ea typeface="+mn-ea"/>
                </a:rPr>
                <a:t>3</a:t>
              </a:r>
              <a:endParaRPr kumimoji="1" lang="ja-JP" altLang="en-US" sz="2400" baseline="-25000" dirty="0">
                <a:latin typeface="+mn-ea"/>
                <a:ea typeface="+mn-ea"/>
              </a:endParaRPr>
            </a:p>
          </p:txBody>
        </p:sp>
        <p:sp>
          <p:nvSpPr>
            <p:cNvPr id="120" name="テキスト ボックス 119">
              <a:extLst>
                <a:ext uri="{FF2B5EF4-FFF2-40B4-BE49-F238E27FC236}">
                  <a16:creationId xmlns:a16="http://schemas.microsoft.com/office/drawing/2014/main" id="{1B6C33DC-8E1A-44DA-8195-A4A8BB88834E}"/>
                </a:ext>
              </a:extLst>
            </p:cNvPr>
            <p:cNvSpPr txBox="1"/>
            <p:nvPr/>
          </p:nvSpPr>
          <p:spPr>
            <a:xfrm flipH="1">
              <a:off x="5611133" y="2619635"/>
              <a:ext cx="3254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latin typeface="+mn-ea"/>
                  <a:ea typeface="+mn-ea"/>
                </a:rPr>
                <a:t>C</a:t>
              </a:r>
              <a:endParaRPr kumimoji="1" lang="ja-JP" altLang="en-US" sz="2400" dirty="0">
                <a:latin typeface="+mn-ea"/>
                <a:ea typeface="+mn-ea"/>
              </a:endParaRPr>
            </a:p>
          </p:txBody>
        </p:sp>
        <p:sp>
          <p:nvSpPr>
            <p:cNvPr id="121" name="テキスト ボックス 120">
              <a:extLst>
                <a:ext uri="{FF2B5EF4-FFF2-40B4-BE49-F238E27FC236}">
                  <a16:creationId xmlns:a16="http://schemas.microsoft.com/office/drawing/2014/main" id="{3A12F519-DA7C-4F2F-BE8E-F8A8CECB68CC}"/>
                </a:ext>
              </a:extLst>
            </p:cNvPr>
            <p:cNvSpPr txBox="1"/>
            <p:nvPr/>
          </p:nvSpPr>
          <p:spPr>
            <a:xfrm flipV="1">
              <a:off x="5594038" y="3100749"/>
              <a:ext cx="3254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latin typeface="+mn-ea"/>
                  <a:ea typeface="+mn-ea"/>
                </a:rPr>
                <a:t>O</a:t>
              </a:r>
              <a:endParaRPr kumimoji="1" lang="ja-JP" altLang="en-US" sz="2400" dirty="0">
                <a:latin typeface="+mn-ea"/>
                <a:ea typeface="+mn-ea"/>
              </a:endParaRPr>
            </a:p>
          </p:txBody>
        </p:sp>
        <p:sp>
          <p:nvSpPr>
            <p:cNvPr id="122" name="テキスト ボックス 121">
              <a:extLst>
                <a:ext uri="{FF2B5EF4-FFF2-40B4-BE49-F238E27FC236}">
                  <a16:creationId xmlns:a16="http://schemas.microsoft.com/office/drawing/2014/main" id="{950DCBC4-C0FC-4612-B589-677172FF9BD4}"/>
                </a:ext>
              </a:extLst>
            </p:cNvPr>
            <p:cNvSpPr txBox="1"/>
            <p:nvPr/>
          </p:nvSpPr>
          <p:spPr>
            <a:xfrm flipH="1">
              <a:off x="5614953" y="1685787"/>
              <a:ext cx="3254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latin typeface="+mn-ea"/>
                  <a:ea typeface="+mn-ea"/>
                </a:rPr>
                <a:t>C</a:t>
              </a:r>
              <a:endParaRPr kumimoji="1" lang="ja-JP" altLang="en-US" sz="2400" dirty="0">
                <a:latin typeface="+mn-ea"/>
                <a:ea typeface="+mn-ea"/>
              </a:endParaRPr>
            </a:p>
          </p:txBody>
        </p:sp>
        <p:sp>
          <p:nvSpPr>
            <p:cNvPr id="123" name="テキスト ボックス 122">
              <a:extLst>
                <a:ext uri="{FF2B5EF4-FFF2-40B4-BE49-F238E27FC236}">
                  <a16:creationId xmlns:a16="http://schemas.microsoft.com/office/drawing/2014/main" id="{5D5AEEFF-B738-43E1-9152-DDAB19FB3941}"/>
                </a:ext>
              </a:extLst>
            </p:cNvPr>
            <p:cNvSpPr txBox="1"/>
            <p:nvPr/>
          </p:nvSpPr>
          <p:spPr>
            <a:xfrm flipH="1">
              <a:off x="6034474" y="1901227"/>
              <a:ext cx="3254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latin typeface="+mn-ea"/>
                  <a:ea typeface="+mn-ea"/>
                </a:rPr>
                <a:t>C</a:t>
              </a:r>
              <a:endParaRPr kumimoji="1" lang="ja-JP" altLang="en-US" sz="2400" dirty="0">
                <a:latin typeface="+mn-ea"/>
                <a:ea typeface="+mn-ea"/>
              </a:endParaRPr>
            </a:p>
          </p:txBody>
        </p:sp>
        <p:sp>
          <p:nvSpPr>
            <p:cNvPr id="126" name="テキスト ボックス 125">
              <a:extLst>
                <a:ext uri="{FF2B5EF4-FFF2-40B4-BE49-F238E27FC236}">
                  <a16:creationId xmlns:a16="http://schemas.microsoft.com/office/drawing/2014/main" id="{88CB05E5-EBBA-449A-9654-2DDD1E79A109}"/>
                </a:ext>
              </a:extLst>
            </p:cNvPr>
            <p:cNvSpPr txBox="1"/>
            <p:nvPr/>
          </p:nvSpPr>
          <p:spPr>
            <a:xfrm flipH="1">
              <a:off x="5208265" y="1886187"/>
              <a:ext cx="3254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latin typeface="+mn-ea"/>
                  <a:ea typeface="+mn-ea"/>
                </a:rPr>
                <a:t>C</a:t>
              </a:r>
              <a:endParaRPr kumimoji="1" lang="ja-JP" altLang="en-US" sz="2400" dirty="0">
                <a:latin typeface="+mn-ea"/>
                <a:ea typeface="+mn-ea"/>
              </a:endParaRPr>
            </a:p>
          </p:txBody>
        </p: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52495972-27C1-4791-9DAF-5D980D8280BD}"/>
                </a:ext>
              </a:extLst>
            </p:cNvPr>
            <p:cNvGrpSpPr/>
            <p:nvPr/>
          </p:nvGrpSpPr>
          <p:grpSpPr>
            <a:xfrm flipV="1">
              <a:off x="6143046" y="2295767"/>
              <a:ext cx="89904" cy="216002"/>
              <a:chOff x="5307596" y="4293753"/>
              <a:chExt cx="69580" cy="216002"/>
            </a:xfrm>
          </p:grpSpPr>
          <p:cxnSp>
            <p:nvCxnSpPr>
              <p:cNvPr id="163" name="直線コネクタ 162">
                <a:extLst>
                  <a:ext uri="{FF2B5EF4-FFF2-40B4-BE49-F238E27FC236}">
                    <a16:creationId xmlns:a16="http://schemas.microsoft.com/office/drawing/2014/main" id="{16674FCD-CE5F-4390-872C-38D6628C8174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5269176" y="4401755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4" name="直線コネクタ 163">
                <a:extLst>
                  <a:ext uri="{FF2B5EF4-FFF2-40B4-BE49-F238E27FC236}">
                    <a16:creationId xmlns:a16="http://schemas.microsoft.com/office/drawing/2014/main" id="{1EE00661-1B16-4288-A6BA-865089759092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5199596" y="4401753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28" name="テキスト ボックス 127">
              <a:extLst>
                <a:ext uri="{FF2B5EF4-FFF2-40B4-BE49-F238E27FC236}">
                  <a16:creationId xmlns:a16="http://schemas.microsoft.com/office/drawing/2014/main" id="{641B10B9-FA16-4F6C-9A04-2E9C6B853F8C}"/>
                </a:ext>
              </a:extLst>
            </p:cNvPr>
            <p:cNvSpPr txBox="1"/>
            <p:nvPr/>
          </p:nvSpPr>
          <p:spPr>
            <a:xfrm flipH="1">
              <a:off x="5206771" y="2413252"/>
              <a:ext cx="3254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latin typeface="+mn-ea"/>
                  <a:ea typeface="+mn-ea"/>
                </a:rPr>
                <a:t>N</a:t>
              </a:r>
              <a:endParaRPr kumimoji="1" lang="ja-JP" altLang="en-US" sz="2400" dirty="0">
                <a:latin typeface="+mn-ea"/>
                <a:ea typeface="+mn-ea"/>
              </a:endParaRPr>
            </a:p>
          </p:txBody>
        </p:sp>
        <p:cxnSp>
          <p:nvCxnSpPr>
            <p:cNvPr id="129" name="直線コネクタ 128">
              <a:extLst>
                <a:ext uri="{FF2B5EF4-FFF2-40B4-BE49-F238E27FC236}">
                  <a16:creationId xmlns:a16="http://schemas.microsoft.com/office/drawing/2014/main" id="{F3992812-21AC-4EDD-AA91-37802F33973C}"/>
                </a:ext>
              </a:extLst>
            </p:cNvPr>
            <p:cNvCxnSpPr>
              <a:cxnSpLocks/>
            </p:cNvCxnSpPr>
            <p:nvPr/>
          </p:nvCxnSpPr>
          <p:spPr>
            <a:xfrm rot="5400000" flipV="1">
              <a:off x="5263006" y="2389170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31" name="テキスト ボックス 130">
              <a:extLst>
                <a:ext uri="{FF2B5EF4-FFF2-40B4-BE49-F238E27FC236}">
                  <a16:creationId xmlns:a16="http://schemas.microsoft.com/office/drawing/2014/main" id="{56A9B909-CE24-4B44-8FC0-6C3BFEE5A4ED}"/>
                </a:ext>
              </a:extLst>
            </p:cNvPr>
            <p:cNvSpPr txBox="1"/>
            <p:nvPr/>
          </p:nvSpPr>
          <p:spPr>
            <a:xfrm flipH="1" flipV="1">
              <a:off x="6053783" y="2492349"/>
              <a:ext cx="3254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latin typeface="+mn-ea"/>
                  <a:ea typeface="+mn-ea"/>
                </a:rPr>
                <a:t>N</a:t>
              </a:r>
              <a:endParaRPr kumimoji="1" lang="ja-JP" altLang="en-US" sz="2400" dirty="0">
                <a:latin typeface="+mn-ea"/>
                <a:ea typeface="+mn-ea"/>
              </a:endParaRPr>
            </a:p>
          </p:txBody>
        </p:sp>
        <p:cxnSp>
          <p:nvCxnSpPr>
            <p:cNvPr id="132" name="直線コネクタ 131">
              <a:extLst>
                <a:ext uri="{FF2B5EF4-FFF2-40B4-BE49-F238E27FC236}">
                  <a16:creationId xmlns:a16="http://schemas.microsoft.com/office/drawing/2014/main" id="{B894646E-9D70-46EF-BCEF-E4E493F56265}"/>
                </a:ext>
              </a:extLst>
            </p:cNvPr>
            <p:cNvCxnSpPr>
              <a:cxnSpLocks/>
            </p:cNvCxnSpPr>
            <p:nvPr/>
          </p:nvCxnSpPr>
          <p:spPr>
            <a:xfrm rot="1800000" flipH="1" flipV="1">
              <a:off x="5855338" y="1996336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3" name="直線コネクタ 132">
              <a:extLst>
                <a:ext uri="{FF2B5EF4-FFF2-40B4-BE49-F238E27FC236}">
                  <a16:creationId xmlns:a16="http://schemas.microsoft.com/office/drawing/2014/main" id="{40F5D309-B819-486F-9BE2-52A752B87B40}"/>
                </a:ext>
              </a:extLst>
            </p:cNvPr>
            <p:cNvCxnSpPr>
              <a:cxnSpLocks/>
            </p:cNvCxnSpPr>
            <p:nvPr/>
          </p:nvCxnSpPr>
          <p:spPr>
            <a:xfrm rot="19800000" flipH="1">
              <a:off x="5875663" y="2757543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3AA421BA-3746-4752-A1B3-F4217DD34B14}"/>
                </a:ext>
              </a:extLst>
            </p:cNvPr>
            <p:cNvGrpSpPr/>
            <p:nvPr/>
          </p:nvGrpSpPr>
          <p:grpSpPr>
            <a:xfrm flipV="1">
              <a:off x="5711827" y="2969979"/>
              <a:ext cx="89904" cy="216002"/>
              <a:chOff x="5307596" y="4293753"/>
              <a:chExt cx="69580" cy="216002"/>
            </a:xfrm>
          </p:grpSpPr>
          <p:cxnSp>
            <p:nvCxnSpPr>
              <p:cNvPr id="153" name="直線コネクタ 152">
                <a:extLst>
                  <a:ext uri="{FF2B5EF4-FFF2-40B4-BE49-F238E27FC236}">
                    <a16:creationId xmlns:a16="http://schemas.microsoft.com/office/drawing/2014/main" id="{3E14FCCE-DE62-4BC4-BABC-571F1F23017C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5269176" y="4401755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4" name="直線コネクタ 153">
                <a:extLst>
                  <a:ext uri="{FF2B5EF4-FFF2-40B4-BE49-F238E27FC236}">
                    <a16:creationId xmlns:a16="http://schemas.microsoft.com/office/drawing/2014/main" id="{9591CA89-8187-4B9A-AF3B-5D92F0DDADFC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5199596" y="4401753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150" name="直線コネクタ 149">
              <a:extLst>
                <a:ext uri="{FF2B5EF4-FFF2-40B4-BE49-F238E27FC236}">
                  <a16:creationId xmlns:a16="http://schemas.microsoft.com/office/drawing/2014/main" id="{99EA04BF-62FF-4D08-815C-E3173B11E6DF}"/>
                </a:ext>
              </a:extLst>
            </p:cNvPr>
            <p:cNvCxnSpPr>
              <a:cxnSpLocks/>
            </p:cNvCxnSpPr>
            <p:nvPr/>
          </p:nvCxnSpPr>
          <p:spPr>
            <a:xfrm rot="1800000" flipH="1" flipV="1">
              <a:off x="5463262" y="2786455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1" name="直線コネクタ 150">
              <a:extLst>
                <a:ext uri="{FF2B5EF4-FFF2-40B4-BE49-F238E27FC236}">
                  <a16:creationId xmlns:a16="http://schemas.microsoft.com/office/drawing/2014/main" id="{E5E14571-10CB-49D4-A6D1-BDEF6E4C3424}"/>
                </a:ext>
              </a:extLst>
            </p:cNvPr>
            <p:cNvCxnSpPr>
              <a:cxnSpLocks/>
            </p:cNvCxnSpPr>
            <p:nvPr/>
          </p:nvCxnSpPr>
          <p:spPr>
            <a:xfrm rot="1800000">
              <a:off x="6341725" y="2793359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52" name="テキスト ボックス 151">
              <a:extLst>
                <a:ext uri="{FF2B5EF4-FFF2-40B4-BE49-F238E27FC236}">
                  <a16:creationId xmlns:a16="http://schemas.microsoft.com/office/drawing/2014/main" id="{94DEC197-1C9D-4EBA-A56C-D4A0B49A7440}"/>
                </a:ext>
              </a:extLst>
            </p:cNvPr>
            <p:cNvSpPr txBox="1"/>
            <p:nvPr/>
          </p:nvSpPr>
          <p:spPr>
            <a:xfrm flipH="1" flipV="1">
              <a:off x="4808460" y="2677263"/>
              <a:ext cx="3254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latin typeface="+mn-ea"/>
                  <a:ea typeface="+mn-ea"/>
                </a:rPr>
                <a:t>H</a:t>
              </a:r>
              <a:endParaRPr kumimoji="1" lang="ja-JP" altLang="en-US" sz="2400" dirty="0">
                <a:latin typeface="+mn-ea"/>
                <a:ea typeface="+mn-ea"/>
              </a:endParaRPr>
            </a:p>
          </p:txBody>
        </p:sp>
        <p:cxnSp>
          <p:nvCxnSpPr>
            <p:cNvPr id="165" name="直線コネクタ 164">
              <a:extLst>
                <a:ext uri="{FF2B5EF4-FFF2-40B4-BE49-F238E27FC236}">
                  <a16:creationId xmlns:a16="http://schemas.microsoft.com/office/drawing/2014/main" id="{F5455041-E6BD-486E-A635-702CD1663ED2}"/>
                </a:ext>
              </a:extLst>
            </p:cNvPr>
            <p:cNvCxnSpPr>
              <a:cxnSpLocks/>
            </p:cNvCxnSpPr>
            <p:nvPr/>
          </p:nvCxnSpPr>
          <p:spPr>
            <a:xfrm rot="19800000" flipV="1">
              <a:off x="5073560" y="2829646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68" name="直線コネクタ 167">
              <a:extLst>
                <a:ext uri="{FF2B5EF4-FFF2-40B4-BE49-F238E27FC236}">
                  <a16:creationId xmlns:a16="http://schemas.microsoft.com/office/drawing/2014/main" id="{EB36FA42-AD43-4227-863F-40BD4B26F266}"/>
                </a:ext>
              </a:extLst>
            </p:cNvPr>
            <p:cNvCxnSpPr>
              <a:cxnSpLocks/>
            </p:cNvCxnSpPr>
            <p:nvPr/>
          </p:nvCxnSpPr>
          <p:spPr>
            <a:xfrm rot="19800000" flipH="1">
              <a:off x="5440181" y="2027939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1" name="直線コネクタ 170">
              <a:extLst>
                <a:ext uri="{FF2B5EF4-FFF2-40B4-BE49-F238E27FC236}">
                  <a16:creationId xmlns:a16="http://schemas.microsoft.com/office/drawing/2014/main" id="{1AD703CF-D288-4055-8FEE-956A6FBF0BED}"/>
                </a:ext>
              </a:extLst>
            </p:cNvPr>
            <p:cNvCxnSpPr>
              <a:cxnSpLocks/>
            </p:cNvCxnSpPr>
            <p:nvPr/>
          </p:nvCxnSpPr>
          <p:spPr>
            <a:xfrm rot="12600000" flipH="1">
              <a:off x="5042287" y="2030616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2" name="直線コネクタ 171">
              <a:extLst>
                <a:ext uri="{FF2B5EF4-FFF2-40B4-BE49-F238E27FC236}">
                  <a16:creationId xmlns:a16="http://schemas.microsoft.com/office/drawing/2014/main" id="{A6797144-FCBB-43E0-BD53-64C8D8ACCCA0}"/>
                </a:ext>
              </a:extLst>
            </p:cNvPr>
            <p:cNvCxnSpPr>
              <a:cxnSpLocks/>
            </p:cNvCxnSpPr>
            <p:nvPr/>
          </p:nvCxnSpPr>
          <p:spPr>
            <a:xfrm rot="12600000" flipH="1">
              <a:off x="5087237" y="1952756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73" name="テキスト ボックス 172">
              <a:extLst>
                <a:ext uri="{FF2B5EF4-FFF2-40B4-BE49-F238E27FC236}">
                  <a16:creationId xmlns:a16="http://schemas.microsoft.com/office/drawing/2014/main" id="{DBA58CCD-258E-4AD9-A9EB-C1334A9EE2E0}"/>
                </a:ext>
              </a:extLst>
            </p:cNvPr>
            <p:cNvSpPr txBox="1"/>
            <p:nvPr/>
          </p:nvSpPr>
          <p:spPr>
            <a:xfrm flipH="1" flipV="1">
              <a:off x="4786049" y="1655355"/>
              <a:ext cx="3254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latin typeface="+mn-ea"/>
                  <a:ea typeface="+mn-ea"/>
                </a:rPr>
                <a:t>O</a:t>
              </a:r>
              <a:endParaRPr kumimoji="1" lang="ja-JP" altLang="en-US" sz="2400" dirty="0">
                <a:latin typeface="+mn-ea"/>
                <a:ea typeface="+mn-ea"/>
              </a:endParaRP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1B22F145-2308-41B9-BE46-712C85871A4E}"/>
              </a:ext>
            </a:extLst>
          </p:cNvPr>
          <p:cNvGrpSpPr/>
          <p:nvPr/>
        </p:nvGrpSpPr>
        <p:grpSpPr>
          <a:xfrm>
            <a:off x="4139952" y="3757157"/>
            <a:ext cx="2105933" cy="2719634"/>
            <a:chOff x="4683333" y="3625316"/>
            <a:chExt cx="2105933" cy="2719634"/>
          </a:xfrm>
        </p:grpSpPr>
        <p:sp>
          <p:nvSpPr>
            <p:cNvPr id="178" name="テキスト ボックス 177">
              <a:extLst>
                <a:ext uri="{FF2B5EF4-FFF2-40B4-BE49-F238E27FC236}">
                  <a16:creationId xmlns:a16="http://schemas.microsoft.com/office/drawing/2014/main" id="{22B8A785-C750-4269-992A-B04F9DE4133E}"/>
                </a:ext>
              </a:extLst>
            </p:cNvPr>
            <p:cNvSpPr txBox="1"/>
            <p:nvPr/>
          </p:nvSpPr>
          <p:spPr>
            <a:xfrm flipH="1">
              <a:off x="5516007" y="5883285"/>
              <a:ext cx="3254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400" dirty="0">
                  <a:latin typeface="+mn-ea"/>
                  <a:ea typeface="+mn-ea"/>
                </a:rPr>
                <a:t>■</a:t>
              </a:r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06D3C3E1-86F2-49DF-B5AC-B11B61BDB786}"/>
                </a:ext>
              </a:extLst>
            </p:cNvPr>
            <p:cNvGrpSpPr/>
            <p:nvPr/>
          </p:nvGrpSpPr>
          <p:grpSpPr>
            <a:xfrm>
              <a:off x="4683333" y="3625316"/>
              <a:ext cx="2105933" cy="2442061"/>
              <a:chOff x="5310804" y="3556628"/>
              <a:chExt cx="2105933" cy="2442061"/>
            </a:xfrm>
          </p:grpSpPr>
          <p:cxnSp>
            <p:nvCxnSpPr>
              <p:cNvPr id="179" name="直線コネクタ 178">
                <a:extLst>
                  <a:ext uri="{FF2B5EF4-FFF2-40B4-BE49-F238E27FC236}">
                    <a16:creationId xmlns:a16="http://schemas.microsoft.com/office/drawing/2014/main" id="{65700E76-7575-40B9-9FE0-78417DB23732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0">
                <a:off x="6829646" y="5590904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80" name="テキスト ボックス 179">
                <a:extLst>
                  <a:ext uri="{FF2B5EF4-FFF2-40B4-BE49-F238E27FC236}">
                    <a16:creationId xmlns:a16="http://schemas.microsoft.com/office/drawing/2014/main" id="{3C97421C-1259-4689-B0B2-E953A5806F6B}"/>
                  </a:ext>
                </a:extLst>
              </p:cNvPr>
              <p:cNvSpPr txBox="1"/>
              <p:nvPr/>
            </p:nvSpPr>
            <p:spPr>
              <a:xfrm flipH="1">
                <a:off x="6983090" y="5494186"/>
                <a:ext cx="3254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2400" dirty="0">
                    <a:latin typeface="+mn-ea"/>
                    <a:ea typeface="+mn-ea"/>
                  </a:rPr>
                  <a:t>H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cxnSp>
            <p:nvCxnSpPr>
              <p:cNvPr id="181" name="直線コネクタ 180">
                <a:extLst>
                  <a:ext uri="{FF2B5EF4-FFF2-40B4-BE49-F238E27FC236}">
                    <a16:creationId xmlns:a16="http://schemas.microsoft.com/office/drawing/2014/main" id="{A5F2EC2F-9700-45F4-BCD6-F9C9FBE3ADA1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6189083" y="5890689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82" name="テキスト ボックス 181">
                <a:extLst>
                  <a:ext uri="{FF2B5EF4-FFF2-40B4-BE49-F238E27FC236}">
                    <a16:creationId xmlns:a16="http://schemas.microsoft.com/office/drawing/2014/main" id="{53C4A161-FF63-4E0A-B1E4-AC50CEB39669}"/>
                  </a:ext>
                </a:extLst>
              </p:cNvPr>
              <p:cNvSpPr txBox="1"/>
              <p:nvPr/>
            </p:nvSpPr>
            <p:spPr>
              <a:xfrm flipH="1">
                <a:off x="6943344" y="4478053"/>
                <a:ext cx="47339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latin typeface="+mn-ea"/>
                    <a:ea typeface="+mn-ea"/>
                  </a:rPr>
                  <a:t>H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sp>
            <p:nvSpPr>
              <p:cNvPr id="183" name="テキスト ボックス 182">
                <a:extLst>
                  <a:ext uri="{FF2B5EF4-FFF2-40B4-BE49-F238E27FC236}">
                    <a16:creationId xmlns:a16="http://schemas.microsoft.com/office/drawing/2014/main" id="{01469B66-2601-4399-9AA2-CCBDA6A4EE78}"/>
                  </a:ext>
                </a:extLst>
              </p:cNvPr>
              <p:cNvSpPr txBox="1"/>
              <p:nvPr/>
            </p:nvSpPr>
            <p:spPr>
              <a:xfrm flipH="1">
                <a:off x="6135888" y="4497502"/>
                <a:ext cx="3254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latin typeface="+mn-ea"/>
                    <a:ea typeface="+mn-ea"/>
                  </a:rPr>
                  <a:t>C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sp>
            <p:nvSpPr>
              <p:cNvPr id="184" name="テキスト ボックス 183">
                <a:extLst>
                  <a:ext uri="{FF2B5EF4-FFF2-40B4-BE49-F238E27FC236}">
                    <a16:creationId xmlns:a16="http://schemas.microsoft.com/office/drawing/2014/main" id="{9694167D-694F-46B1-9963-273F45460CF9}"/>
                  </a:ext>
                </a:extLst>
              </p:cNvPr>
              <p:cNvSpPr txBox="1"/>
              <p:nvPr/>
            </p:nvSpPr>
            <p:spPr>
              <a:xfrm>
                <a:off x="6166467" y="4008260"/>
                <a:ext cx="3254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latin typeface="+mn-ea"/>
                    <a:ea typeface="+mn-ea"/>
                  </a:rPr>
                  <a:t>N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sp>
            <p:nvSpPr>
              <p:cNvPr id="185" name="テキスト ボックス 184">
                <a:extLst>
                  <a:ext uri="{FF2B5EF4-FFF2-40B4-BE49-F238E27FC236}">
                    <a16:creationId xmlns:a16="http://schemas.microsoft.com/office/drawing/2014/main" id="{DDEABCBE-3EA7-496C-A271-3351D98AF13E}"/>
                  </a:ext>
                </a:extLst>
              </p:cNvPr>
              <p:cNvSpPr txBox="1"/>
              <p:nvPr/>
            </p:nvSpPr>
            <p:spPr>
              <a:xfrm flipH="1">
                <a:off x="6574136" y="4695771"/>
                <a:ext cx="3254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latin typeface="+mn-ea"/>
                    <a:ea typeface="+mn-ea"/>
                  </a:rPr>
                  <a:t>C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sp>
            <p:nvSpPr>
              <p:cNvPr id="186" name="テキスト ボックス 185">
                <a:extLst>
                  <a:ext uri="{FF2B5EF4-FFF2-40B4-BE49-F238E27FC236}">
                    <a16:creationId xmlns:a16="http://schemas.microsoft.com/office/drawing/2014/main" id="{940E283F-1063-4C8C-BB32-325D94C7CC17}"/>
                  </a:ext>
                </a:extLst>
              </p:cNvPr>
              <p:cNvSpPr txBox="1"/>
              <p:nvPr/>
            </p:nvSpPr>
            <p:spPr>
              <a:xfrm flipH="1">
                <a:off x="6559229" y="5215910"/>
                <a:ext cx="3254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latin typeface="+mn-ea"/>
                    <a:ea typeface="+mn-ea"/>
                  </a:rPr>
                  <a:t>C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sp>
            <p:nvSpPr>
              <p:cNvPr id="187" name="テキスト ボックス 186">
                <a:extLst>
                  <a:ext uri="{FF2B5EF4-FFF2-40B4-BE49-F238E27FC236}">
                    <a16:creationId xmlns:a16="http://schemas.microsoft.com/office/drawing/2014/main" id="{5B88DAE7-8EC0-4C0B-9619-3718052AA011}"/>
                  </a:ext>
                </a:extLst>
              </p:cNvPr>
              <p:cNvSpPr txBox="1"/>
              <p:nvPr/>
            </p:nvSpPr>
            <p:spPr>
              <a:xfrm flipH="1">
                <a:off x="5733020" y="5230950"/>
                <a:ext cx="3254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latin typeface="+mn-ea"/>
                    <a:ea typeface="+mn-ea"/>
                  </a:rPr>
                  <a:t>C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grpSp>
            <p:nvGrpSpPr>
              <p:cNvPr id="188" name="グループ化 187">
                <a:extLst>
                  <a:ext uri="{FF2B5EF4-FFF2-40B4-BE49-F238E27FC236}">
                    <a16:creationId xmlns:a16="http://schemas.microsoft.com/office/drawing/2014/main" id="{2AC8EFFB-FA52-4F69-9B71-B96760E5FF22}"/>
                  </a:ext>
                </a:extLst>
              </p:cNvPr>
              <p:cNvGrpSpPr/>
              <p:nvPr/>
            </p:nvGrpSpPr>
            <p:grpSpPr>
              <a:xfrm>
                <a:off x="6667801" y="5067033"/>
                <a:ext cx="89904" cy="216002"/>
                <a:chOff x="5307596" y="4293753"/>
                <a:chExt cx="69580" cy="216002"/>
              </a:xfrm>
            </p:grpSpPr>
            <p:cxnSp>
              <p:nvCxnSpPr>
                <p:cNvPr id="207" name="直線コネクタ 206">
                  <a:extLst>
                    <a:ext uri="{FF2B5EF4-FFF2-40B4-BE49-F238E27FC236}">
                      <a16:creationId xmlns:a16="http://schemas.microsoft.com/office/drawing/2014/main" id="{F7E0EA6C-98BF-4228-9119-84BD482550E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5269176" y="4401755"/>
                  <a:ext cx="216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直線コネクタ 207">
                  <a:extLst>
                    <a:ext uri="{FF2B5EF4-FFF2-40B4-BE49-F238E27FC236}">
                      <a16:creationId xmlns:a16="http://schemas.microsoft.com/office/drawing/2014/main" id="{D3667FF1-D82F-4FF0-BF9A-86A289F0E33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5199596" y="4401753"/>
                  <a:ext cx="216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9" name="テキスト ボックス 188">
                <a:extLst>
                  <a:ext uri="{FF2B5EF4-FFF2-40B4-BE49-F238E27FC236}">
                    <a16:creationId xmlns:a16="http://schemas.microsoft.com/office/drawing/2014/main" id="{82C27768-726C-4BAF-B750-03736C7F69B2}"/>
                  </a:ext>
                </a:extLst>
              </p:cNvPr>
              <p:cNvSpPr txBox="1"/>
              <p:nvPr/>
            </p:nvSpPr>
            <p:spPr>
              <a:xfrm flipH="1">
                <a:off x="5731526" y="4703885"/>
                <a:ext cx="3254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latin typeface="+mn-ea"/>
                    <a:ea typeface="+mn-ea"/>
                  </a:rPr>
                  <a:t>N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cxnSp>
            <p:nvCxnSpPr>
              <p:cNvPr id="190" name="直線コネクタ 189">
                <a:extLst>
                  <a:ext uri="{FF2B5EF4-FFF2-40B4-BE49-F238E27FC236}">
                    <a16:creationId xmlns:a16="http://schemas.microsoft.com/office/drawing/2014/main" id="{A6787F3E-132B-49C4-B020-B65C3FA8816E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5787761" y="5189632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91" name="テキスト ボックス 190">
                <a:extLst>
                  <a:ext uri="{FF2B5EF4-FFF2-40B4-BE49-F238E27FC236}">
                    <a16:creationId xmlns:a16="http://schemas.microsoft.com/office/drawing/2014/main" id="{79A8839E-C793-416B-ADE7-BAD694483DA9}"/>
                  </a:ext>
                </a:extLst>
              </p:cNvPr>
              <p:cNvSpPr txBox="1"/>
              <p:nvPr/>
            </p:nvSpPr>
            <p:spPr>
              <a:xfrm flipH="1">
                <a:off x="6125782" y="5436709"/>
                <a:ext cx="3254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latin typeface="+mn-ea"/>
                    <a:ea typeface="+mn-ea"/>
                  </a:rPr>
                  <a:t>N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cxnSp>
            <p:nvCxnSpPr>
              <p:cNvPr id="192" name="直線コネクタ 191">
                <a:extLst>
                  <a:ext uri="{FF2B5EF4-FFF2-40B4-BE49-F238E27FC236}">
                    <a16:creationId xmlns:a16="http://schemas.microsoft.com/office/drawing/2014/main" id="{54B73C41-E450-46D4-A5AD-EB8AA02C6F37}"/>
                  </a:ext>
                </a:extLst>
              </p:cNvPr>
              <p:cNvCxnSpPr>
                <a:cxnSpLocks/>
              </p:cNvCxnSpPr>
              <p:nvPr/>
            </p:nvCxnSpPr>
            <p:spPr>
              <a:xfrm rot="19800000" flipH="1">
                <a:off x="6380093" y="5582466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3" name="直線コネクタ 192">
                <a:extLst>
                  <a:ext uri="{FF2B5EF4-FFF2-40B4-BE49-F238E27FC236}">
                    <a16:creationId xmlns:a16="http://schemas.microsoft.com/office/drawing/2014/main" id="{F7110982-3FEA-42F6-BB56-5495572DFB96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0" flipH="1" flipV="1">
                <a:off x="6400418" y="4821259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5" name="直線コネクタ 204">
                <a:extLst>
                  <a:ext uri="{FF2B5EF4-FFF2-40B4-BE49-F238E27FC236}">
                    <a16:creationId xmlns:a16="http://schemas.microsoft.com/office/drawing/2014/main" id="{D81EB716-D65E-48EC-ADC5-D43EDB8163F0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6218486" y="4500823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5" name="直線コネクタ 194">
                <a:extLst>
                  <a:ext uri="{FF2B5EF4-FFF2-40B4-BE49-F238E27FC236}">
                    <a16:creationId xmlns:a16="http://schemas.microsoft.com/office/drawing/2014/main" id="{DDCAFBB8-A864-4D72-A4AC-0CB72C1E773E}"/>
                  </a:ext>
                </a:extLst>
              </p:cNvPr>
              <p:cNvCxnSpPr>
                <a:cxnSpLocks/>
              </p:cNvCxnSpPr>
              <p:nvPr/>
            </p:nvCxnSpPr>
            <p:spPr>
              <a:xfrm rot="19800000" flipH="1">
                <a:off x="5988017" y="4792347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6" name="直線コネクタ 195">
                <a:extLst>
                  <a:ext uri="{FF2B5EF4-FFF2-40B4-BE49-F238E27FC236}">
                    <a16:creationId xmlns:a16="http://schemas.microsoft.com/office/drawing/2014/main" id="{B2B7CC91-6DB5-4237-9D29-9ABF032B2F18}"/>
                  </a:ext>
                </a:extLst>
              </p:cNvPr>
              <p:cNvCxnSpPr>
                <a:cxnSpLocks/>
              </p:cNvCxnSpPr>
              <p:nvPr/>
            </p:nvCxnSpPr>
            <p:spPr>
              <a:xfrm rot="19800000" flipV="1">
                <a:off x="6866480" y="4785443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1" name="直線コネクタ 200">
                <a:extLst>
                  <a:ext uri="{FF2B5EF4-FFF2-40B4-BE49-F238E27FC236}">
                    <a16:creationId xmlns:a16="http://schemas.microsoft.com/office/drawing/2014/main" id="{866AD55D-D5E4-49C2-AC6D-781B0AE9D37C}"/>
                  </a:ext>
                </a:extLst>
              </p:cNvPr>
              <p:cNvCxnSpPr>
                <a:cxnSpLocks/>
              </p:cNvCxnSpPr>
              <p:nvPr/>
            </p:nvCxnSpPr>
            <p:spPr>
              <a:xfrm rot="1800000" flipH="1" flipV="1">
                <a:off x="5964936" y="5550863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2" name="直線コネクタ 201">
                <a:extLst>
                  <a:ext uri="{FF2B5EF4-FFF2-40B4-BE49-F238E27FC236}">
                    <a16:creationId xmlns:a16="http://schemas.microsoft.com/office/drawing/2014/main" id="{FF2E0171-D769-440C-B197-669547BBA62E}"/>
                  </a:ext>
                </a:extLst>
              </p:cNvPr>
              <p:cNvCxnSpPr>
                <a:cxnSpLocks/>
              </p:cNvCxnSpPr>
              <p:nvPr/>
            </p:nvCxnSpPr>
            <p:spPr>
              <a:xfrm rot="9000000" flipH="1" flipV="1">
                <a:off x="5567042" y="5548186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3" name="直線コネクタ 202">
                <a:extLst>
                  <a:ext uri="{FF2B5EF4-FFF2-40B4-BE49-F238E27FC236}">
                    <a16:creationId xmlns:a16="http://schemas.microsoft.com/office/drawing/2014/main" id="{E9720C62-BDAB-4887-B756-10796FF4BAE9}"/>
                  </a:ext>
                </a:extLst>
              </p:cNvPr>
              <p:cNvCxnSpPr>
                <a:cxnSpLocks/>
              </p:cNvCxnSpPr>
              <p:nvPr/>
            </p:nvCxnSpPr>
            <p:spPr>
              <a:xfrm rot="9000000" flipH="1" flipV="1">
                <a:off x="5611992" y="5626046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04" name="テキスト ボックス 203">
                <a:extLst>
                  <a:ext uri="{FF2B5EF4-FFF2-40B4-BE49-F238E27FC236}">
                    <a16:creationId xmlns:a16="http://schemas.microsoft.com/office/drawing/2014/main" id="{5D869949-CD88-4799-9A36-91B6A63377B9}"/>
                  </a:ext>
                </a:extLst>
              </p:cNvPr>
              <p:cNvSpPr txBox="1"/>
              <p:nvPr/>
            </p:nvSpPr>
            <p:spPr>
              <a:xfrm flipH="1">
                <a:off x="5310804" y="5461782"/>
                <a:ext cx="3254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latin typeface="+mn-ea"/>
                    <a:ea typeface="+mn-ea"/>
                  </a:rPr>
                  <a:t>O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cxnSp>
            <p:nvCxnSpPr>
              <p:cNvPr id="210" name="直線コネクタ 209">
                <a:extLst>
                  <a:ext uri="{FF2B5EF4-FFF2-40B4-BE49-F238E27FC236}">
                    <a16:creationId xmlns:a16="http://schemas.microsoft.com/office/drawing/2014/main" id="{E1CFCA50-9153-4F0E-BEB3-CF5185E306EF}"/>
                  </a:ext>
                </a:extLst>
              </p:cNvPr>
              <p:cNvCxnSpPr>
                <a:cxnSpLocks/>
              </p:cNvCxnSpPr>
              <p:nvPr/>
            </p:nvCxnSpPr>
            <p:spPr>
              <a:xfrm rot="9000000" flipH="1" flipV="1">
                <a:off x="6028205" y="4862673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11" name="テキスト ボックス 210">
                <a:extLst>
                  <a:ext uri="{FF2B5EF4-FFF2-40B4-BE49-F238E27FC236}">
                    <a16:creationId xmlns:a16="http://schemas.microsoft.com/office/drawing/2014/main" id="{30E8EEE5-8C7A-475E-AE75-F503AD5CA299}"/>
                  </a:ext>
                </a:extLst>
              </p:cNvPr>
              <p:cNvSpPr txBox="1"/>
              <p:nvPr/>
            </p:nvSpPr>
            <p:spPr>
              <a:xfrm flipH="1">
                <a:off x="5681782" y="4023387"/>
                <a:ext cx="3254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latin typeface="+mn-ea"/>
                    <a:ea typeface="+mn-ea"/>
                  </a:rPr>
                  <a:t>H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cxnSp>
            <p:nvCxnSpPr>
              <p:cNvPr id="212" name="直線コネクタ 211">
                <a:extLst>
                  <a:ext uri="{FF2B5EF4-FFF2-40B4-BE49-F238E27FC236}">
                    <a16:creationId xmlns:a16="http://schemas.microsoft.com/office/drawing/2014/main" id="{61418F89-343C-4F75-BD60-6388E338174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979405" y="4242220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13" name="テキスト ボックス 212">
                <a:extLst>
                  <a:ext uri="{FF2B5EF4-FFF2-40B4-BE49-F238E27FC236}">
                    <a16:creationId xmlns:a16="http://schemas.microsoft.com/office/drawing/2014/main" id="{D7DBE5AA-7181-4B98-BF8B-4CB68185FB02}"/>
                  </a:ext>
                </a:extLst>
              </p:cNvPr>
              <p:cNvSpPr txBox="1"/>
              <p:nvPr/>
            </p:nvSpPr>
            <p:spPr>
              <a:xfrm flipH="1">
                <a:off x="6166468" y="3556628"/>
                <a:ext cx="3254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latin typeface="+mn-ea"/>
                    <a:ea typeface="+mn-ea"/>
                  </a:rPr>
                  <a:t>H</a:t>
                </a:r>
                <a:endParaRPr kumimoji="1" lang="ja-JP" altLang="en-US" sz="2400" dirty="0">
                  <a:latin typeface="+mn-ea"/>
                  <a:ea typeface="+mn-ea"/>
                </a:endParaRPr>
              </a:p>
            </p:txBody>
          </p:sp>
          <p:cxnSp>
            <p:nvCxnSpPr>
              <p:cNvPr id="214" name="直線コネクタ 213">
                <a:extLst>
                  <a:ext uri="{FF2B5EF4-FFF2-40B4-BE49-F238E27FC236}">
                    <a16:creationId xmlns:a16="http://schemas.microsoft.com/office/drawing/2014/main" id="{9C0468E6-E8A0-453B-BEBB-585B4AD99E28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6221905" y="4021232"/>
                <a:ext cx="216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216" name="テキスト ボックス 215">
            <a:extLst>
              <a:ext uri="{FF2B5EF4-FFF2-40B4-BE49-F238E27FC236}">
                <a16:creationId xmlns:a16="http://schemas.microsoft.com/office/drawing/2014/main" id="{422F950A-FD5B-4341-A274-9F4A723E6335}"/>
              </a:ext>
            </a:extLst>
          </p:cNvPr>
          <p:cNvSpPr txBox="1"/>
          <p:nvPr/>
        </p:nvSpPr>
        <p:spPr>
          <a:xfrm>
            <a:off x="2039786" y="1886134"/>
            <a:ext cx="17813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3200" dirty="0">
                <a:solidFill>
                  <a:srgbClr val="FF0000"/>
                </a:solidFill>
              </a:rPr>
              <a:t>アデニン</a:t>
            </a:r>
            <a:endParaRPr kumimoji="1" lang="en-US" altLang="ja-JP" sz="3200" dirty="0">
              <a:solidFill>
                <a:srgbClr val="FF0000"/>
              </a:solidFill>
            </a:endParaRPr>
          </a:p>
        </p:txBody>
      </p:sp>
      <p:sp>
        <p:nvSpPr>
          <p:cNvPr id="217" name="テキスト ボックス 216">
            <a:extLst>
              <a:ext uri="{FF2B5EF4-FFF2-40B4-BE49-F238E27FC236}">
                <a16:creationId xmlns:a16="http://schemas.microsoft.com/office/drawing/2014/main" id="{6C65CA6F-AC7D-43C4-AFB3-615865DC2F6D}"/>
              </a:ext>
            </a:extLst>
          </p:cNvPr>
          <p:cNvSpPr txBox="1"/>
          <p:nvPr/>
        </p:nvSpPr>
        <p:spPr>
          <a:xfrm>
            <a:off x="5821946" y="746867"/>
            <a:ext cx="14422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3200" dirty="0">
                <a:solidFill>
                  <a:srgbClr val="FF0000"/>
                </a:solidFill>
              </a:rPr>
              <a:t>チミン</a:t>
            </a:r>
            <a:endParaRPr kumimoji="1" lang="en-US" altLang="ja-JP" sz="3200" dirty="0">
              <a:solidFill>
                <a:srgbClr val="FF0000"/>
              </a:solidFill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CAE6BAAE-DDBE-4359-9BBE-AE8550B957A1}"/>
              </a:ext>
            </a:extLst>
          </p:cNvPr>
          <p:cNvGrpSpPr/>
          <p:nvPr/>
        </p:nvGrpSpPr>
        <p:grpSpPr>
          <a:xfrm>
            <a:off x="5148064" y="2492145"/>
            <a:ext cx="1632385" cy="1322323"/>
            <a:chOff x="3046560" y="2801601"/>
            <a:chExt cx="1632385" cy="1322323"/>
          </a:xfrm>
        </p:grpSpPr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FAF25DFF-2A8E-42CE-BBDE-E66824AF0078}"/>
                </a:ext>
              </a:extLst>
            </p:cNvPr>
            <p:cNvCxnSpPr>
              <a:cxnSpLocks/>
            </p:cNvCxnSpPr>
            <p:nvPr/>
          </p:nvCxnSpPr>
          <p:spPr>
            <a:xfrm>
              <a:off x="3277838" y="2801601"/>
              <a:ext cx="399751" cy="199058"/>
            </a:xfrm>
            <a:prstGeom prst="line">
              <a:avLst/>
            </a:prstGeom>
            <a:ln w="76200">
              <a:solidFill>
                <a:srgbClr val="0070C0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6" name="テキスト ボックス 225">
              <a:extLst>
                <a:ext uri="{FF2B5EF4-FFF2-40B4-BE49-F238E27FC236}">
                  <a16:creationId xmlns:a16="http://schemas.microsoft.com/office/drawing/2014/main" id="{06BE2BD4-D933-4A24-B901-66F231F87B16}"/>
                </a:ext>
              </a:extLst>
            </p:cNvPr>
            <p:cNvSpPr txBox="1"/>
            <p:nvPr/>
          </p:nvSpPr>
          <p:spPr>
            <a:xfrm>
              <a:off x="3046560" y="3600704"/>
              <a:ext cx="163238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ja-JP" altLang="en-US" sz="2800" dirty="0">
                  <a:solidFill>
                    <a:srgbClr val="0070C0"/>
                  </a:solidFill>
                </a:rPr>
                <a:t>水素結合</a:t>
              </a:r>
              <a:endParaRPr kumimoji="1" lang="en-US" altLang="ja-JP" sz="2800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E3128F05-FEFB-4EA1-BBC8-77B3EB463FAB}"/>
              </a:ext>
            </a:extLst>
          </p:cNvPr>
          <p:cNvGrpSpPr/>
          <p:nvPr/>
        </p:nvGrpSpPr>
        <p:grpSpPr>
          <a:xfrm>
            <a:off x="5163540" y="120216"/>
            <a:ext cx="615553" cy="1649264"/>
            <a:chOff x="3062036" y="429672"/>
            <a:chExt cx="615553" cy="1649264"/>
          </a:xfrm>
        </p:grpSpPr>
        <p:cxnSp>
          <p:nvCxnSpPr>
            <p:cNvPr id="218" name="直線コネクタ 217">
              <a:extLst>
                <a:ext uri="{FF2B5EF4-FFF2-40B4-BE49-F238E27FC236}">
                  <a16:creationId xmlns:a16="http://schemas.microsoft.com/office/drawing/2014/main" id="{47AA5765-0C91-4F38-A39C-0C00750A3729}"/>
                </a:ext>
              </a:extLst>
            </p:cNvPr>
            <p:cNvCxnSpPr>
              <a:cxnSpLocks/>
            </p:cNvCxnSpPr>
            <p:nvPr/>
          </p:nvCxnSpPr>
          <p:spPr>
            <a:xfrm>
              <a:off x="3330230" y="2078936"/>
              <a:ext cx="305666" cy="0"/>
            </a:xfrm>
            <a:prstGeom prst="line">
              <a:avLst/>
            </a:prstGeom>
            <a:ln w="76200">
              <a:solidFill>
                <a:srgbClr val="0070C0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8" name="テキスト ボックス 227">
              <a:extLst>
                <a:ext uri="{FF2B5EF4-FFF2-40B4-BE49-F238E27FC236}">
                  <a16:creationId xmlns:a16="http://schemas.microsoft.com/office/drawing/2014/main" id="{10982EE9-A8A9-47AA-A93F-93CB39E79F4D}"/>
                </a:ext>
              </a:extLst>
            </p:cNvPr>
            <p:cNvSpPr txBox="1"/>
            <p:nvPr/>
          </p:nvSpPr>
          <p:spPr>
            <a:xfrm>
              <a:off x="3062036" y="429672"/>
              <a:ext cx="615553" cy="1586971"/>
            </a:xfrm>
            <a:prstGeom prst="rect">
              <a:avLst/>
            </a:prstGeom>
            <a:solidFill>
              <a:srgbClr val="FFFFFF">
                <a:alpha val="60000"/>
              </a:srgbClr>
            </a:solidFill>
          </p:spPr>
          <p:txBody>
            <a:bodyPr vert="eaVert" wrap="square" rtlCol="0">
              <a:spAutoFit/>
            </a:bodyPr>
            <a:lstStyle/>
            <a:p>
              <a:pPr algn="r"/>
              <a:r>
                <a:rPr kumimoji="1" lang="ja-JP" altLang="en-US" sz="2800" dirty="0">
                  <a:solidFill>
                    <a:srgbClr val="0070C0"/>
                  </a:solidFill>
                </a:rPr>
                <a:t>水素結合</a:t>
              </a:r>
              <a:endParaRPr kumimoji="1" lang="en-US" altLang="ja-JP" sz="2800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5E4A06B2-B590-4C23-93F1-FC4E77FE5E3E}"/>
              </a:ext>
            </a:extLst>
          </p:cNvPr>
          <p:cNvGrpSpPr/>
          <p:nvPr/>
        </p:nvGrpSpPr>
        <p:grpSpPr>
          <a:xfrm>
            <a:off x="1819855" y="2885519"/>
            <a:ext cx="1821503" cy="3715591"/>
            <a:chOff x="1819855" y="2885519"/>
            <a:chExt cx="1821503" cy="3715591"/>
          </a:xfrm>
        </p:grpSpPr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ED95CB6B-E39D-44FA-B861-4B6548F8F4CD}"/>
                </a:ext>
              </a:extLst>
            </p:cNvPr>
            <p:cNvGrpSpPr/>
            <p:nvPr/>
          </p:nvGrpSpPr>
          <p:grpSpPr>
            <a:xfrm>
              <a:off x="1819855" y="5976114"/>
              <a:ext cx="1675820" cy="624996"/>
              <a:chOff x="3097100" y="3571875"/>
              <a:chExt cx="1675820" cy="624996"/>
            </a:xfrm>
          </p:grpSpPr>
          <p:cxnSp>
            <p:nvCxnSpPr>
              <p:cNvPr id="232" name="直線コネクタ 231">
                <a:extLst>
                  <a:ext uri="{FF2B5EF4-FFF2-40B4-BE49-F238E27FC236}">
                    <a16:creationId xmlns:a16="http://schemas.microsoft.com/office/drawing/2014/main" id="{3B04AD5A-52D9-4ED3-8475-61CFE05D107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82655" y="3571875"/>
                <a:ext cx="698845" cy="12011"/>
              </a:xfrm>
              <a:prstGeom prst="line">
                <a:avLst/>
              </a:prstGeom>
              <a:ln w="76200">
                <a:solidFill>
                  <a:srgbClr val="0070C0"/>
                </a:solidFill>
                <a:prstDash val="sysDot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3" name="テキスト ボックス 232">
                <a:extLst>
                  <a:ext uri="{FF2B5EF4-FFF2-40B4-BE49-F238E27FC236}">
                    <a16:creationId xmlns:a16="http://schemas.microsoft.com/office/drawing/2014/main" id="{FBA3F3E3-6F4B-4E42-B856-E38F900414A9}"/>
                  </a:ext>
                </a:extLst>
              </p:cNvPr>
              <p:cNvSpPr txBox="1"/>
              <p:nvPr/>
            </p:nvSpPr>
            <p:spPr>
              <a:xfrm>
                <a:off x="3097100" y="3673651"/>
                <a:ext cx="167582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ja-JP" altLang="en-US" sz="2800" dirty="0">
                    <a:solidFill>
                      <a:srgbClr val="0070C0"/>
                    </a:solidFill>
                  </a:rPr>
                  <a:t>水素結合</a:t>
                </a:r>
                <a:endParaRPr kumimoji="1" lang="en-US" altLang="ja-JP" sz="2800" dirty="0">
                  <a:solidFill>
                    <a:srgbClr val="0070C0"/>
                  </a:solidFill>
                </a:endParaRPr>
              </a:p>
            </p:txBody>
          </p:sp>
        </p:grpSp>
        <p:cxnSp>
          <p:nvCxnSpPr>
            <p:cNvPr id="235" name="直線コネクタ 234">
              <a:extLst>
                <a:ext uri="{FF2B5EF4-FFF2-40B4-BE49-F238E27FC236}">
                  <a16:creationId xmlns:a16="http://schemas.microsoft.com/office/drawing/2014/main" id="{9048B2E8-4A5A-4AFC-999F-9BEB50B53B0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69535" y="5086350"/>
              <a:ext cx="426140" cy="5968"/>
            </a:xfrm>
            <a:prstGeom prst="line">
              <a:avLst/>
            </a:prstGeom>
            <a:ln w="76200">
              <a:solidFill>
                <a:srgbClr val="0070C0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7" name="グループ化 236">
              <a:extLst>
                <a:ext uri="{FF2B5EF4-FFF2-40B4-BE49-F238E27FC236}">
                  <a16:creationId xmlns:a16="http://schemas.microsoft.com/office/drawing/2014/main" id="{D850B2D3-D4CE-419D-83D3-60DD16975A1F}"/>
                </a:ext>
              </a:extLst>
            </p:cNvPr>
            <p:cNvGrpSpPr/>
            <p:nvPr/>
          </p:nvGrpSpPr>
          <p:grpSpPr>
            <a:xfrm>
              <a:off x="2594918" y="2885519"/>
              <a:ext cx="1046440" cy="1474498"/>
              <a:chOff x="3009332" y="865308"/>
              <a:chExt cx="1046440" cy="1474498"/>
            </a:xfrm>
          </p:grpSpPr>
          <p:cxnSp>
            <p:nvCxnSpPr>
              <p:cNvPr id="238" name="直線コネクタ 237">
                <a:extLst>
                  <a:ext uri="{FF2B5EF4-FFF2-40B4-BE49-F238E27FC236}">
                    <a16:creationId xmlns:a16="http://schemas.microsoft.com/office/drawing/2014/main" id="{02A21635-6A79-4737-9E1B-620347C957B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24314" y="2085064"/>
                <a:ext cx="469478" cy="254742"/>
              </a:xfrm>
              <a:prstGeom prst="line">
                <a:avLst/>
              </a:prstGeom>
              <a:ln w="76200">
                <a:solidFill>
                  <a:srgbClr val="0070C0"/>
                </a:solidFill>
                <a:prstDash val="sysDot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9" name="テキスト ボックス 238">
                <a:extLst>
                  <a:ext uri="{FF2B5EF4-FFF2-40B4-BE49-F238E27FC236}">
                    <a16:creationId xmlns:a16="http://schemas.microsoft.com/office/drawing/2014/main" id="{B3B9D26A-856F-42C7-8F02-15F8B598CC07}"/>
                  </a:ext>
                </a:extLst>
              </p:cNvPr>
              <p:cNvSpPr txBox="1"/>
              <p:nvPr/>
            </p:nvSpPr>
            <p:spPr>
              <a:xfrm>
                <a:off x="3009332" y="865308"/>
                <a:ext cx="1046440" cy="1269550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kumimoji="1" lang="ja-JP" altLang="en-US" sz="2800" dirty="0">
                    <a:solidFill>
                      <a:srgbClr val="0070C0"/>
                    </a:solidFill>
                  </a:rPr>
                  <a:t>水素</a:t>
                </a:r>
                <a:endParaRPr kumimoji="1" lang="en-US" altLang="ja-JP" sz="2800" dirty="0">
                  <a:solidFill>
                    <a:srgbClr val="0070C0"/>
                  </a:solidFill>
                </a:endParaRPr>
              </a:p>
              <a:p>
                <a:pPr algn="r"/>
                <a:r>
                  <a:rPr kumimoji="1" lang="ja-JP" altLang="en-US" sz="2800" dirty="0">
                    <a:solidFill>
                      <a:srgbClr val="0070C0"/>
                    </a:solidFill>
                  </a:rPr>
                  <a:t>結合</a:t>
                </a:r>
                <a:endParaRPr kumimoji="1" lang="en-US" altLang="ja-JP" sz="2800" dirty="0">
                  <a:solidFill>
                    <a:srgbClr val="0070C0"/>
                  </a:solidFill>
                </a:endParaRPr>
              </a:p>
            </p:txBody>
          </p:sp>
        </p:grpSp>
      </p:grpSp>
      <p:sp>
        <p:nvSpPr>
          <p:cNvPr id="240" name="テキスト ボックス 239">
            <a:extLst>
              <a:ext uri="{FF2B5EF4-FFF2-40B4-BE49-F238E27FC236}">
                <a16:creationId xmlns:a16="http://schemas.microsoft.com/office/drawing/2014/main" id="{67A47D42-812E-477E-BE9E-B26C769996CE}"/>
              </a:ext>
            </a:extLst>
          </p:cNvPr>
          <p:cNvSpPr txBox="1"/>
          <p:nvPr/>
        </p:nvSpPr>
        <p:spPr>
          <a:xfrm>
            <a:off x="154456" y="3204265"/>
            <a:ext cx="1681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3200" dirty="0">
                <a:solidFill>
                  <a:srgbClr val="FF0000"/>
                </a:solidFill>
              </a:rPr>
              <a:t>グアニン</a:t>
            </a:r>
            <a:endParaRPr kumimoji="1" lang="en-US" altLang="ja-JP" sz="3200" dirty="0">
              <a:solidFill>
                <a:srgbClr val="FF0000"/>
              </a:solidFill>
            </a:endParaRPr>
          </a:p>
        </p:txBody>
      </p:sp>
      <p:sp>
        <p:nvSpPr>
          <p:cNvPr id="241" name="テキスト ボックス 240">
            <a:extLst>
              <a:ext uri="{FF2B5EF4-FFF2-40B4-BE49-F238E27FC236}">
                <a16:creationId xmlns:a16="http://schemas.microsoft.com/office/drawing/2014/main" id="{E4C42B59-FC1F-4015-847C-A7E73798A69C}"/>
              </a:ext>
            </a:extLst>
          </p:cNvPr>
          <p:cNvSpPr txBox="1"/>
          <p:nvPr/>
        </p:nvSpPr>
        <p:spPr>
          <a:xfrm>
            <a:off x="5226613" y="3861048"/>
            <a:ext cx="16455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solidFill>
                  <a:srgbClr val="FF0000"/>
                </a:solidFill>
              </a:rPr>
              <a:t>シトシン</a:t>
            </a:r>
            <a:endParaRPr kumimoji="1" lang="en-US" altLang="ja-JP" sz="3200" dirty="0">
              <a:solidFill>
                <a:srgbClr val="FF0000"/>
              </a:solidFill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8C358F7C-C042-4F14-B5BC-1AA10815F2F4}"/>
              </a:ext>
            </a:extLst>
          </p:cNvPr>
          <p:cNvGrpSpPr/>
          <p:nvPr/>
        </p:nvGrpSpPr>
        <p:grpSpPr>
          <a:xfrm>
            <a:off x="6675272" y="4170081"/>
            <a:ext cx="2134812" cy="2268002"/>
            <a:chOff x="6829676" y="4170081"/>
            <a:chExt cx="2134812" cy="2268002"/>
          </a:xfrm>
        </p:grpSpPr>
        <p:grpSp>
          <p:nvGrpSpPr>
            <p:cNvPr id="242" name="グループ化 241">
              <a:extLst>
                <a:ext uri="{FF2B5EF4-FFF2-40B4-BE49-F238E27FC236}">
                  <a16:creationId xmlns:a16="http://schemas.microsoft.com/office/drawing/2014/main" id="{02A6C112-E4D6-445F-B17C-EC2BF8AB683A}"/>
                </a:ext>
              </a:extLst>
            </p:cNvPr>
            <p:cNvGrpSpPr/>
            <p:nvPr/>
          </p:nvGrpSpPr>
          <p:grpSpPr>
            <a:xfrm>
              <a:off x="6829676" y="4170081"/>
              <a:ext cx="2134812" cy="2268002"/>
              <a:chOff x="4654454" y="4076948"/>
              <a:chExt cx="2134812" cy="2268002"/>
            </a:xfrm>
          </p:grpSpPr>
          <p:sp>
            <p:nvSpPr>
              <p:cNvPr id="243" name="テキスト ボックス 242">
                <a:extLst>
                  <a:ext uri="{FF2B5EF4-FFF2-40B4-BE49-F238E27FC236}">
                    <a16:creationId xmlns:a16="http://schemas.microsoft.com/office/drawing/2014/main" id="{8540BFB2-40AA-4D31-A7DF-FEED4F2FCDC4}"/>
                  </a:ext>
                </a:extLst>
              </p:cNvPr>
              <p:cNvSpPr txBox="1"/>
              <p:nvPr/>
            </p:nvSpPr>
            <p:spPr>
              <a:xfrm flipH="1">
                <a:off x="5516007" y="5883285"/>
                <a:ext cx="3254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sz="2400" dirty="0">
                    <a:latin typeface="+mn-ea"/>
                    <a:ea typeface="+mn-ea"/>
                  </a:rPr>
                  <a:t>■</a:t>
                </a:r>
              </a:p>
            </p:txBody>
          </p:sp>
          <p:grpSp>
            <p:nvGrpSpPr>
              <p:cNvPr id="244" name="グループ化 243">
                <a:extLst>
                  <a:ext uri="{FF2B5EF4-FFF2-40B4-BE49-F238E27FC236}">
                    <a16:creationId xmlns:a16="http://schemas.microsoft.com/office/drawing/2014/main" id="{BE0E0CB0-F0CC-499A-8934-ACF454A3CFEC}"/>
                  </a:ext>
                </a:extLst>
              </p:cNvPr>
              <p:cNvGrpSpPr/>
              <p:nvPr/>
            </p:nvGrpSpPr>
            <p:grpSpPr>
              <a:xfrm>
                <a:off x="4654454" y="4076948"/>
                <a:ext cx="2134812" cy="1990429"/>
                <a:chOff x="5281925" y="4008260"/>
                <a:chExt cx="2134812" cy="1990429"/>
              </a:xfrm>
            </p:grpSpPr>
            <p:cxnSp>
              <p:nvCxnSpPr>
                <p:cNvPr id="245" name="直線コネクタ 244">
                  <a:extLst>
                    <a:ext uri="{FF2B5EF4-FFF2-40B4-BE49-F238E27FC236}">
                      <a16:creationId xmlns:a16="http://schemas.microsoft.com/office/drawing/2014/main" id="{6ED2E41C-61B3-428E-9650-33BA0D472A8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00000">
                  <a:off x="6829646" y="5590904"/>
                  <a:ext cx="216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46" name="テキスト ボックス 245">
                  <a:extLst>
                    <a:ext uri="{FF2B5EF4-FFF2-40B4-BE49-F238E27FC236}">
                      <a16:creationId xmlns:a16="http://schemas.microsoft.com/office/drawing/2014/main" id="{E7EAED95-2D60-47FC-961E-B7FDBB0BF44F}"/>
                    </a:ext>
                  </a:extLst>
                </p:cNvPr>
                <p:cNvSpPr txBox="1"/>
                <p:nvPr/>
              </p:nvSpPr>
              <p:spPr>
                <a:xfrm flipH="1">
                  <a:off x="6983090" y="5494186"/>
                  <a:ext cx="325481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2400" dirty="0">
                      <a:latin typeface="+mn-ea"/>
                      <a:ea typeface="+mn-ea"/>
                    </a:rPr>
                    <a:t>H</a:t>
                  </a:r>
                  <a:endParaRPr kumimoji="1" lang="ja-JP" altLang="en-US" sz="2400" dirty="0">
                    <a:latin typeface="+mn-ea"/>
                    <a:ea typeface="+mn-ea"/>
                  </a:endParaRPr>
                </a:p>
              </p:txBody>
            </p:sp>
            <p:cxnSp>
              <p:nvCxnSpPr>
                <p:cNvPr id="247" name="直線コネクタ 246">
                  <a:extLst>
                    <a:ext uri="{FF2B5EF4-FFF2-40B4-BE49-F238E27FC236}">
                      <a16:creationId xmlns:a16="http://schemas.microsoft.com/office/drawing/2014/main" id="{710CE8E1-A357-4F57-B0C9-E8249BD9709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 flipH="1">
                  <a:off x="6189083" y="5890689"/>
                  <a:ext cx="216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48" name="テキスト ボックス 247">
                  <a:extLst>
                    <a:ext uri="{FF2B5EF4-FFF2-40B4-BE49-F238E27FC236}">
                      <a16:creationId xmlns:a16="http://schemas.microsoft.com/office/drawing/2014/main" id="{D807EE34-AA73-4BCD-9F0F-9358AB19909A}"/>
                    </a:ext>
                  </a:extLst>
                </p:cNvPr>
                <p:cNvSpPr txBox="1"/>
                <p:nvPr/>
              </p:nvSpPr>
              <p:spPr>
                <a:xfrm flipH="1">
                  <a:off x="6943344" y="4478053"/>
                  <a:ext cx="47339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400" dirty="0">
                      <a:latin typeface="+mn-ea"/>
                      <a:ea typeface="+mn-ea"/>
                    </a:rPr>
                    <a:t>H</a:t>
                  </a:r>
                  <a:endParaRPr kumimoji="1" lang="ja-JP" altLang="en-US" sz="2400" dirty="0">
                    <a:latin typeface="+mn-ea"/>
                    <a:ea typeface="+mn-ea"/>
                  </a:endParaRPr>
                </a:p>
              </p:txBody>
            </p:sp>
            <p:sp>
              <p:nvSpPr>
                <p:cNvPr id="249" name="テキスト ボックス 248">
                  <a:extLst>
                    <a:ext uri="{FF2B5EF4-FFF2-40B4-BE49-F238E27FC236}">
                      <a16:creationId xmlns:a16="http://schemas.microsoft.com/office/drawing/2014/main" id="{59A447E3-B07B-489F-B879-C7DFB2A14800}"/>
                    </a:ext>
                  </a:extLst>
                </p:cNvPr>
                <p:cNvSpPr txBox="1"/>
                <p:nvPr/>
              </p:nvSpPr>
              <p:spPr>
                <a:xfrm flipH="1">
                  <a:off x="6135888" y="4497502"/>
                  <a:ext cx="325481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400" dirty="0">
                      <a:latin typeface="+mn-ea"/>
                      <a:ea typeface="+mn-ea"/>
                    </a:rPr>
                    <a:t>C</a:t>
                  </a:r>
                  <a:endParaRPr kumimoji="1" lang="ja-JP" altLang="en-US" sz="2400" dirty="0">
                    <a:latin typeface="+mn-ea"/>
                    <a:ea typeface="+mn-ea"/>
                  </a:endParaRPr>
                </a:p>
              </p:txBody>
            </p:sp>
            <p:sp>
              <p:nvSpPr>
                <p:cNvPr id="250" name="テキスト ボックス 249">
                  <a:extLst>
                    <a:ext uri="{FF2B5EF4-FFF2-40B4-BE49-F238E27FC236}">
                      <a16:creationId xmlns:a16="http://schemas.microsoft.com/office/drawing/2014/main" id="{E93EA245-8137-4651-A0FC-410E881F8375}"/>
                    </a:ext>
                  </a:extLst>
                </p:cNvPr>
                <p:cNvSpPr txBox="1"/>
                <p:nvPr/>
              </p:nvSpPr>
              <p:spPr>
                <a:xfrm>
                  <a:off x="6166467" y="4008260"/>
                  <a:ext cx="32548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400" dirty="0">
                      <a:latin typeface="+mn-ea"/>
                      <a:ea typeface="+mn-ea"/>
                    </a:rPr>
                    <a:t>O</a:t>
                  </a:r>
                  <a:endParaRPr kumimoji="1" lang="ja-JP" altLang="en-US" sz="2400" dirty="0">
                    <a:latin typeface="+mn-ea"/>
                    <a:ea typeface="+mn-ea"/>
                  </a:endParaRPr>
                </a:p>
              </p:txBody>
            </p:sp>
            <p:sp>
              <p:nvSpPr>
                <p:cNvPr id="251" name="テキスト ボックス 250">
                  <a:extLst>
                    <a:ext uri="{FF2B5EF4-FFF2-40B4-BE49-F238E27FC236}">
                      <a16:creationId xmlns:a16="http://schemas.microsoft.com/office/drawing/2014/main" id="{6DB28FCF-CFA3-4637-A536-832E10F01AB9}"/>
                    </a:ext>
                  </a:extLst>
                </p:cNvPr>
                <p:cNvSpPr txBox="1"/>
                <p:nvPr/>
              </p:nvSpPr>
              <p:spPr>
                <a:xfrm flipH="1">
                  <a:off x="6574136" y="4695771"/>
                  <a:ext cx="325481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400" dirty="0">
                      <a:latin typeface="+mn-ea"/>
                      <a:ea typeface="+mn-ea"/>
                    </a:rPr>
                    <a:t>C</a:t>
                  </a:r>
                  <a:endParaRPr kumimoji="1" lang="ja-JP" altLang="en-US" sz="2400" dirty="0">
                    <a:latin typeface="+mn-ea"/>
                    <a:ea typeface="+mn-ea"/>
                  </a:endParaRPr>
                </a:p>
              </p:txBody>
            </p:sp>
            <p:sp>
              <p:nvSpPr>
                <p:cNvPr id="252" name="テキスト ボックス 251">
                  <a:extLst>
                    <a:ext uri="{FF2B5EF4-FFF2-40B4-BE49-F238E27FC236}">
                      <a16:creationId xmlns:a16="http://schemas.microsoft.com/office/drawing/2014/main" id="{986EA892-913D-4B61-A3F1-9E3DAE752AAF}"/>
                    </a:ext>
                  </a:extLst>
                </p:cNvPr>
                <p:cNvSpPr txBox="1"/>
                <p:nvPr/>
              </p:nvSpPr>
              <p:spPr>
                <a:xfrm flipH="1">
                  <a:off x="6559229" y="5215910"/>
                  <a:ext cx="325481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400" dirty="0">
                      <a:latin typeface="+mn-ea"/>
                      <a:ea typeface="+mn-ea"/>
                    </a:rPr>
                    <a:t>C</a:t>
                  </a:r>
                  <a:endParaRPr kumimoji="1" lang="ja-JP" altLang="en-US" sz="2400" dirty="0">
                    <a:latin typeface="+mn-ea"/>
                    <a:ea typeface="+mn-ea"/>
                  </a:endParaRPr>
                </a:p>
              </p:txBody>
            </p:sp>
            <p:sp>
              <p:nvSpPr>
                <p:cNvPr id="253" name="テキスト ボックス 252">
                  <a:extLst>
                    <a:ext uri="{FF2B5EF4-FFF2-40B4-BE49-F238E27FC236}">
                      <a16:creationId xmlns:a16="http://schemas.microsoft.com/office/drawing/2014/main" id="{D133DBDD-D4FA-44FB-9450-53EE0A126D73}"/>
                    </a:ext>
                  </a:extLst>
                </p:cNvPr>
                <p:cNvSpPr txBox="1"/>
                <p:nvPr/>
              </p:nvSpPr>
              <p:spPr>
                <a:xfrm flipH="1">
                  <a:off x="5733020" y="5230950"/>
                  <a:ext cx="325481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400" dirty="0">
                      <a:latin typeface="+mn-ea"/>
                      <a:ea typeface="+mn-ea"/>
                    </a:rPr>
                    <a:t>C</a:t>
                  </a:r>
                  <a:endParaRPr kumimoji="1" lang="ja-JP" altLang="en-US" sz="2400" dirty="0">
                    <a:latin typeface="+mn-ea"/>
                    <a:ea typeface="+mn-ea"/>
                  </a:endParaRPr>
                </a:p>
              </p:txBody>
            </p:sp>
            <p:grpSp>
              <p:nvGrpSpPr>
                <p:cNvPr id="254" name="グループ化 253">
                  <a:extLst>
                    <a:ext uri="{FF2B5EF4-FFF2-40B4-BE49-F238E27FC236}">
                      <a16:creationId xmlns:a16="http://schemas.microsoft.com/office/drawing/2014/main" id="{392884F5-6AEF-429C-9AB5-592C83E464E5}"/>
                    </a:ext>
                  </a:extLst>
                </p:cNvPr>
                <p:cNvGrpSpPr/>
                <p:nvPr/>
              </p:nvGrpSpPr>
              <p:grpSpPr>
                <a:xfrm>
                  <a:off x="6667801" y="5067033"/>
                  <a:ext cx="89904" cy="216002"/>
                  <a:chOff x="5307596" y="4293753"/>
                  <a:chExt cx="69580" cy="216002"/>
                </a:xfrm>
              </p:grpSpPr>
              <p:cxnSp>
                <p:nvCxnSpPr>
                  <p:cNvPr id="272" name="直線コネクタ 271">
                    <a:extLst>
                      <a:ext uri="{FF2B5EF4-FFF2-40B4-BE49-F238E27FC236}">
                        <a16:creationId xmlns:a16="http://schemas.microsoft.com/office/drawing/2014/main" id="{499CF966-B8EE-495C-B1AF-B72D36686D8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400000">
                    <a:off x="5269176" y="4401755"/>
                    <a:ext cx="216000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3" name="直線コネクタ 272">
                    <a:extLst>
                      <a:ext uri="{FF2B5EF4-FFF2-40B4-BE49-F238E27FC236}">
                        <a16:creationId xmlns:a16="http://schemas.microsoft.com/office/drawing/2014/main" id="{604779DD-0D4A-4D53-BA7C-07D3FA84B41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400000">
                    <a:off x="5199596" y="4401753"/>
                    <a:ext cx="216000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55" name="テキスト ボックス 254">
                  <a:extLst>
                    <a:ext uri="{FF2B5EF4-FFF2-40B4-BE49-F238E27FC236}">
                      <a16:creationId xmlns:a16="http://schemas.microsoft.com/office/drawing/2014/main" id="{5CF7B23D-744D-403B-85F5-82171E9ABA5E}"/>
                    </a:ext>
                  </a:extLst>
                </p:cNvPr>
                <p:cNvSpPr txBox="1"/>
                <p:nvPr/>
              </p:nvSpPr>
              <p:spPr>
                <a:xfrm flipH="1">
                  <a:off x="5731526" y="4703885"/>
                  <a:ext cx="325481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400" dirty="0">
                      <a:latin typeface="+mn-ea"/>
                      <a:ea typeface="+mn-ea"/>
                    </a:rPr>
                    <a:t>N</a:t>
                  </a:r>
                  <a:endParaRPr kumimoji="1" lang="ja-JP" altLang="en-US" sz="2400" dirty="0">
                    <a:latin typeface="+mn-ea"/>
                    <a:ea typeface="+mn-ea"/>
                  </a:endParaRPr>
                </a:p>
              </p:txBody>
            </p:sp>
            <p:cxnSp>
              <p:nvCxnSpPr>
                <p:cNvPr id="256" name="直線コネクタ 255">
                  <a:extLst>
                    <a:ext uri="{FF2B5EF4-FFF2-40B4-BE49-F238E27FC236}">
                      <a16:creationId xmlns:a16="http://schemas.microsoft.com/office/drawing/2014/main" id="{80A6EDDA-B273-48E4-A640-F892026C0AF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>
                  <a:off x="5787761" y="5189632"/>
                  <a:ext cx="216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57" name="テキスト ボックス 256">
                  <a:extLst>
                    <a:ext uri="{FF2B5EF4-FFF2-40B4-BE49-F238E27FC236}">
                      <a16:creationId xmlns:a16="http://schemas.microsoft.com/office/drawing/2014/main" id="{56A8A9F6-3D5E-4A05-8EEC-0788BC6F6EF8}"/>
                    </a:ext>
                  </a:extLst>
                </p:cNvPr>
                <p:cNvSpPr txBox="1"/>
                <p:nvPr/>
              </p:nvSpPr>
              <p:spPr>
                <a:xfrm flipH="1">
                  <a:off x="6125782" y="5436709"/>
                  <a:ext cx="325481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400" dirty="0">
                      <a:latin typeface="+mn-ea"/>
                      <a:ea typeface="+mn-ea"/>
                    </a:rPr>
                    <a:t>N</a:t>
                  </a:r>
                  <a:endParaRPr kumimoji="1" lang="ja-JP" altLang="en-US" sz="2400" dirty="0">
                    <a:latin typeface="+mn-ea"/>
                    <a:ea typeface="+mn-ea"/>
                  </a:endParaRPr>
                </a:p>
              </p:txBody>
            </p:sp>
            <p:cxnSp>
              <p:nvCxnSpPr>
                <p:cNvPr id="258" name="直線コネクタ 257">
                  <a:extLst>
                    <a:ext uri="{FF2B5EF4-FFF2-40B4-BE49-F238E27FC236}">
                      <a16:creationId xmlns:a16="http://schemas.microsoft.com/office/drawing/2014/main" id="{7ED168CF-5FEE-47A8-BC1C-417AA887DB8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9800000" flipH="1">
                  <a:off x="6380093" y="5582466"/>
                  <a:ext cx="216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9" name="直線コネクタ 258">
                  <a:extLst>
                    <a:ext uri="{FF2B5EF4-FFF2-40B4-BE49-F238E27FC236}">
                      <a16:creationId xmlns:a16="http://schemas.microsoft.com/office/drawing/2014/main" id="{EBE4DF09-9A55-49FD-A496-5A8E897CCE5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00000" flipH="1" flipV="1">
                  <a:off x="6400418" y="4821259"/>
                  <a:ext cx="216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60" name="直線コネクタ 259">
                  <a:extLst>
                    <a:ext uri="{FF2B5EF4-FFF2-40B4-BE49-F238E27FC236}">
                      <a16:creationId xmlns:a16="http://schemas.microsoft.com/office/drawing/2014/main" id="{F15603CA-0E85-4ACA-9408-BDFD8E46039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6156609" y="4500823"/>
                  <a:ext cx="216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61" name="直線コネクタ 260">
                  <a:extLst>
                    <a:ext uri="{FF2B5EF4-FFF2-40B4-BE49-F238E27FC236}">
                      <a16:creationId xmlns:a16="http://schemas.microsoft.com/office/drawing/2014/main" id="{0266D4D8-4D59-4DF1-9843-CAFAA2AA7EA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9800000" flipH="1">
                  <a:off x="5988017" y="4792347"/>
                  <a:ext cx="216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62" name="直線コネクタ 261">
                  <a:extLst>
                    <a:ext uri="{FF2B5EF4-FFF2-40B4-BE49-F238E27FC236}">
                      <a16:creationId xmlns:a16="http://schemas.microsoft.com/office/drawing/2014/main" id="{6AD4B1FC-378D-4ABD-9A2E-6E36893656A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9800000" flipV="1">
                  <a:off x="6866480" y="4785443"/>
                  <a:ext cx="216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63" name="直線コネクタ 262">
                  <a:extLst>
                    <a:ext uri="{FF2B5EF4-FFF2-40B4-BE49-F238E27FC236}">
                      <a16:creationId xmlns:a16="http://schemas.microsoft.com/office/drawing/2014/main" id="{FAAAFD24-DCF4-4BD6-B404-6153868EDAD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00000" flipH="1" flipV="1">
                  <a:off x="5964936" y="5550863"/>
                  <a:ext cx="216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64" name="直線コネクタ 263">
                  <a:extLst>
                    <a:ext uri="{FF2B5EF4-FFF2-40B4-BE49-F238E27FC236}">
                      <a16:creationId xmlns:a16="http://schemas.microsoft.com/office/drawing/2014/main" id="{988CAA2A-0AE5-4F5F-BBF5-49870AEF28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9000000" flipH="1" flipV="1">
                  <a:off x="5567042" y="5548186"/>
                  <a:ext cx="216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65" name="直線コネクタ 264">
                  <a:extLst>
                    <a:ext uri="{FF2B5EF4-FFF2-40B4-BE49-F238E27FC236}">
                      <a16:creationId xmlns:a16="http://schemas.microsoft.com/office/drawing/2014/main" id="{8B8FC958-8DBC-4CB7-A5F0-C514E1DA3D5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9000000" flipH="1" flipV="1">
                  <a:off x="5611992" y="5626046"/>
                  <a:ext cx="216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66" name="テキスト ボックス 265">
                  <a:extLst>
                    <a:ext uri="{FF2B5EF4-FFF2-40B4-BE49-F238E27FC236}">
                      <a16:creationId xmlns:a16="http://schemas.microsoft.com/office/drawing/2014/main" id="{CEC0E45C-4710-4A4F-B1DE-761DADFC1984}"/>
                    </a:ext>
                  </a:extLst>
                </p:cNvPr>
                <p:cNvSpPr txBox="1"/>
                <p:nvPr/>
              </p:nvSpPr>
              <p:spPr>
                <a:xfrm flipH="1">
                  <a:off x="5310804" y="5461782"/>
                  <a:ext cx="325481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400" dirty="0">
                      <a:latin typeface="+mn-ea"/>
                      <a:ea typeface="+mn-ea"/>
                    </a:rPr>
                    <a:t>O</a:t>
                  </a:r>
                  <a:endParaRPr kumimoji="1" lang="ja-JP" altLang="en-US" sz="2400" dirty="0">
                    <a:latin typeface="+mn-ea"/>
                    <a:ea typeface="+mn-ea"/>
                  </a:endParaRPr>
                </a:p>
              </p:txBody>
            </p:sp>
            <p:sp>
              <p:nvSpPr>
                <p:cNvPr id="268" name="テキスト ボックス 267">
                  <a:extLst>
                    <a:ext uri="{FF2B5EF4-FFF2-40B4-BE49-F238E27FC236}">
                      <a16:creationId xmlns:a16="http://schemas.microsoft.com/office/drawing/2014/main" id="{09B5CEE3-41AA-4FAF-B4E6-B34476FBCE22}"/>
                    </a:ext>
                  </a:extLst>
                </p:cNvPr>
                <p:cNvSpPr txBox="1"/>
                <p:nvPr/>
              </p:nvSpPr>
              <p:spPr>
                <a:xfrm flipH="1">
                  <a:off x="5281925" y="4473007"/>
                  <a:ext cx="325481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400" dirty="0">
                      <a:latin typeface="+mn-ea"/>
                      <a:ea typeface="+mn-ea"/>
                    </a:rPr>
                    <a:t>H</a:t>
                  </a:r>
                  <a:endParaRPr kumimoji="1" lang="ja-JP" altLang="en-US" sz="2400" dirty="0">
                    <a:latin typeface="+mn-ea"/>
                    <a:ea typeface="+mn-ea"/>
                  </a:endParaRPr>
                </a:p>
              </p:txBody>
            </p:sp>
            <p:cxnSp>
              <p:nvCxnSpPr>
                <p:cNvPr id="271" name="直線コネクタ 270">
                  <a:extLst>
                    <a:ext uri="{FF2B5EF4-FFF2-40B4-BE49-F238E27FC236}">
                      <a16:creationId xmlns:a16="http://schemas.microsoft.com/office/drawing/2014/main" id="{CC21509F-0B8D-49E4-946F-CA21D0EA6EE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 flipH="1">
                  <a:off x="6225166" y="4497502"/>
                  <a:ext cx="216000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274" name="直線コネクタ 273">
              <a:extLst>
                <a:ext uri="{FF2B5EF4-FFF2-40B4-BE49-F238E27FC236}">
                  <a16:creationId xmlns:a16="http://schemas.microsoft.com/office/drawing/2014/main" id="{43363F5F-7204-48B0-AD21-B55C9AF871C2}"/>
                </a:ext>
              </a:extLst>
            </p:cNvPr>
            <p:cNvCxnSpPr>
              <a:cxnSpLocks/>
            </p:cNvCxnSpPr>
            <p:nvPr/>
          </p:nvCxnSpPr>
          <p:spPr>
            <a:xfrm rot="1800000" flipH="1" flipV="1">
              <a:off x="7120314" y="4946171"/>
              <a:ext cx="216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75" name="テキスト ボックス 274">
            <a:extLst>
              <a:ext uri="{FF2B5EF4-FFF2-40B4-BE49-F238E27FC236}">
                <a16:creationId xmlns:a16="http://schemas.microsoft.com/office/drawing/2014/main" id="{D840A4C4-EC4D-4D68-A8D5-947B6EB4476D}"/>
              </a:ext>
            </a:extLst>
          </p:cNvPr>
          <p:cNvSpPr txBox="1"/>
          <p:nvPr/>
        </p:nvSpPr>
        <p:spPr>
          <a:xfrm>
            <a:off x="7289108" y="3861048"/>
            <a:ext cx="17279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solidFill>
                  <a:srgbClr val="FF0000"/>
                </a:solidFill>
              </a:rPr>
              <a:t>ウラシル</a:t>
            </a:r>
            <a:endParaRPr kumimoji="1" lang="en-US" altLang="ja-JP" sz="3200" dirty="0">
              <a:solidFill>
                <a:srgbClr val="FF0000"/>
              </a:solidFill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631377BF-151C-430F-8511-BE9B98B94C16}"/>
              </a:ext>
            </a:extLst>
          </p:cNvPr>
          <p:cNvGrpSpPr/>
          <p:nvPr/>
        </p:nvGrpSpPr>
        <p:grpSpPr>
          <a:xfrm>
            <a:off x="5572198" y="3908439"/>
            <a:ext cx="3376527" cy="2808821"/>
            <a:chOff x="5604127" y="3907056"/>
            <a:chExt cx="3376527" cy="2808821"/>
          </a:xfrm>
        </p:grpSpPr>
        <p:sp>
          <p:nvSpPr>
            <p:cNvPr id="26" name="四角形: 角を丸くする 25">
              <a:extLst>
                <a:ext uri="{FF2B5EF4-FFF2-40B4-BE49-F238E27FC236}">
                  <a16:creationId xmlns:a16="http://schemas.microsoft.com/office/drawing/2014/main" id="{4C962241-1A48-4DAF-A7E2-78530FCA9A96}"/>
                </a:ext>
              </a:extLst>
            </p:cNvPr>
            <p:cNvSpPr/>
            <p:nvPr/>
          </p:nvSpPr>
          <p:spPr>
            <a:xfrm>
              <a:off x="6545316" y="3907056"/>
              <a:ext cx="2435338" cy="2473716"/>
            </a:xfrm>
            <a:prstGeom prst="roundRect">
              <a:avLst>
                <a:gd name="adj" fmla="val 10506"/>
              </a:avLst>
            </a:prstGeom>
            <a:noFill/>
            <a:ln w="5715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テキスト ボックス 275">
              <a:extLst>
                <a:ext uri="{FF2B5EF4-FFF2-40B4-BE49-F238E27FC236}">
                  <a16:creationId xmlns:a16="http://schemas.microsoft.com/office/drawing/2014/main" id="{EC5052DA-556E-47D1-9EF0-AB6489605B42}"/>
                </a:ext>
              </a:extLst>
            </p:cNvPr>
            <p:cNvSpPr txBox="1"/>
            <p:nvPr/>
          </p:nvSpPr>
          <p:spPr>
            <a:xfrm>
              <a:off x="5604127" y="6131102"/>
              <a:ext cx="1801184" cy="584775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3200" dirty="0">
                  <a:latin typeface="+mn-ea"/>
                  <a:ea typeface="+mn-ea"/>
                </a:rPr>
                <a:t>RNA</a:t>
              </a:r>
              <a:r>
                <a:rPr kumimoji="1" lang="ja-JP" altLang="en-US" sz="3200" dirty="0">
                  <a:latin typeface="+mn-ea"/>
                  <a:ea typeface="+mn-ea"/>
                </a:rPr>
                <a:t>のみ</a:t>
              </a:r>
              <a:endParaRPr kumimoji="1" lang="en-US" altLang="ja-JP" sz="3200" dirty="0">
                <a:solidFill>
                  <a:srgbClr val="FF0000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206" name="テキスト ボックス 4">
            <a:extLst>
              <a:ext uri="{FF2B5EF4-FFF2-40B4-BE49-F238E27FC236}">
                <a16:creationId xmlns:a16="http://schemas.microsoft.com/office/drawing/2014/main" id="{CEAEC986-734A-4D72-A3B6-EE085E7CB5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081" y="836712"/>
            <a:ext cx="48959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核酸の構造</a:t>
            </a:r>
          </a:p>
        </p:txBody>
      </p:sp>
      <p:sp>
        <p:nvSpPr>
          <p:cNvPr id="209" name="テキスト ボックス 4">
            <a:extLst>
              <a:ext uri="{FF2B5EF4-FFF2-40B4-BE49-F238E27FC236}">
                <a16:creationId xmlns:a16="http://schemas.microsoft.com/office/drawing/2014/main" id="{24FDDD6B-05B0-40AE-85B9-DDEBA8ED43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350" y="1421148"/>
            <a:ext cx="48959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○</a:t>
            </a:r>
            <a:r>
              <a:rPr lang="ja-JP" altLang="en-US" sz="3200" b="1" dirty="0"/>
              <a:t>塩基</a:t>
            </a:r>
          </a:p>
        </p:txBody>
      </p:sp>
      <p:sp>
        <p:nvSpPr>
          <p:cNvPr id="215" name="スライド番号プレースホルダー 1">
            <a:extLst>
              <a:ext uri="{FF2B5EF4-FFF2-40B4-BE49-F238E27FC236}">
                <a16:creationId xmlns:a16="http://schemas.microsoft.com/office/drawing/2014/main" id="{9400AA5B-A22F-440B-92B2-E417DA9968A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271024" y="6524628"/>
            <a:ext cx="477440" cy="288925"/>
          </a:xfrm>
        </p:spPr>
        <p:txBody>
          <a:bodyPr/>
          <a:lstStyle/>
          <a:p>
            <a:fld id="{814E8DFD-3C92-42AC-A846-3D6C3AFD6E64}" type="slidenum">
              <a:rPr lang="ja-JP" altLang="en-US" smtClean="0"/>
              <a:pPr/>
              <a:t>8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48686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48148E-6 L -0.09965 -0.0018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83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300000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81481E-6 L -0.121 0.00533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59" y="255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44444E-6 L -0.12361 4.44444E-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8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791AB63D-6A58-4A6B-8CB6-55B280C1D11F}"/>
              </a:ext>
            </a:extLst>
          </p:cNvPr>
          <p:cNvSpPr txBox="1"/>
          <p:nvPr/>
        </p:nvSpPr>
        <p:spPr>
          <a:xfrm>
            <a:off x="235093" y="1574103"/>
            <a:ext cx="50195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solidFill>
                  <a:srgbClr val="CC9900"/>
                </a:solidFill>
              </a:rPr>
              <a:t>・</a:t>
            </a:r>
            <a:r>
              <a:rPr lang="ja-JP" altLang="en-US" sz="3200" dirty="0"/>
              <a:t>　２本の鎖状の</a:t>
            </a:r>
            <a:r>
              <a:rPr lang="en-US" altLang="ja-JP" sz="3200" dirty="0">
                <a:latin typeface="+mn-ea"/>
                <a:ea typeface="+mn-ea"/>
              </a:rPr>
              <a:t>DNA</a:t>
            </a:r>
            <a:r>
              <a:rPr lang="ja-JP" altLang="en-US" sz="3200" dirty="0"/>
              <a:t>分子</a:t>
            </a:r>
            <a:endParaRPr lang="en-US" altLang="ja-JP" sz="3200" dirty="0"/>
          </a:p>
          <a:p>
            <a:r>
              <a:rPr lang="ja-JP" altLang="en-US" sz="3200" dirty="0"/>
              <a:t>　 は塩基を内側にした</a:t>
            </a:r>
            <a:endParaRPr lang="en-US" altLang="ja-JP" sz="3200" dirty="0"/>
          </a:p>
          <a:p>
            <a:r>
              <a:rPr lang="en-US" altLang="ja-JP" sz="3200" dirty="0">
                <a:solidFill>
                  <a:srgbClr val="FF0000"/>
                </a:solidFill>
              </a:rPr>
              <a:t>    </a:t>
            </a:r>
            <a:r>
              <a:rPr lang="ja-JP" altLang="en-US" sz="3200" dirty="0">
                <a:solidFill>
                  <a:srgbClr val="FF0000"/>
                </a:solidFill>
              </a:rPr>
              <a:t>二重らせん構造</a:t>
            </a:r>
            <a:r>
              <a:rPr lang="ja-JP" altLang="en-US" sz="3200" dirty="0"/>
              <a:t>をとる</a:t>
            </a:r>
            <a:endParaRPr lang="en-US" altLang="ja-JP" sz="3200" dirty="0"/>
          </a:p>
        </p:txBody>
      </p:sp>
      <p:sp>
        <p:nvSpPr>
          <p:cNvPr id="49" name="テキスト ボックス 4">
            <a:extLst>
              <a:ext uri="{FF2B5EF4-FFF2-40B4-BE49-F238E27FC236}">
                <a16:creationId xmlns:a16="http://schemas.microsoft.com/office/drawing/2014/main" id="{A86C46B0-B7DA-425E-A087-70D1499221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081" y="836712"/>
            <a:ext cx="48959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en-US" altLang="ja-JP" sz="3200" b="1" dirty="0">
                <a:latin typeface="+mn-ea"/>
                <a:ea typeface="+mn-ea"/>
              </a:rPr>
              <a:t>DNA</a:t>
            </a:r>
            <a:r>
              <a:rPr lang="ja-JP" altLang="en-US" sz="3200" b="1" dirty="0"/>
              <a:t>の役割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4C734861-FEC6-4A90-974B-AF57FF70E80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92440" y="-120920"/>
            <a:ext cx="2522864" cy="7020000"/>
          </a:xfrm>
          <a:prstGeom prst="rect">
            <a:avLst/>
          </a:prstGeom>
        </p:spPr>
      </p:pic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79497CFD-C75C-436A-BEF1-5D027CA6CEC1}"/>
              </a:ext>
            </a:extLst>
          </p:cNvPr>
          <p:cNvGrpSpPr/>
          <p:nvPr/>
        </p:nvGrpSpPr>
        <p:grpSpPr>
          <a:xfrm>
            <a:off x="366785" y="1167879"/>
            <a:ext cx="8381679" cy="3528392"/>
            <a:chOff x="53782" y="1772816"/>
            <a:chExt cx="9036435" cy="3804021"/>
          </a:xfrm>
        </p:grpSpPr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239519ED-5667-4358-85DB-DD85C5BCE3D1}"/>
                </a:ext>
              </a:extLst>
            </p:cNvPr>
            <p:cNvGrpSpPr/>
            <p:nvPr/>
          </p:nvGrpSpPr>
          <p:grpSpPr>
            <a:xfrm>
              <a:off x="53782" y="1772816"/>
              <a:ext cx="9036435" cy="3804021"/>
              <a:chOff x="-252536" y="1422189"/>
              <a:chExt cx="10198183" cy="4293075"/>
            </a:xfrm>
          </p:grpSpPr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3D999FC5-C143-4377-BE9B-E1A1EC7D01B0}"/>
                  </a:ext>
                </a:extLst>
              </p:cNvPr>
              <p:cNvSpPr/>
              <p:nvPr/>
            </p:nvSpPr>
            <p:spPr>
              <a:xfrm>
                <a:off x="-252536" y="2366912"/>
                <a:ext cx="900000" cy="900000"/>
              </a:xfrm>
              <a:prstGeom prst="ellipse">
                <a:avLst/>
              </a:prstGeom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kumimoji="1" lang="ja-JP" altLang="en-US" sz="2400" dirty="0"/>
                  <a:t>リン酸</a:t>
                </a:r>
              </a:p>
            </p:txBody>
          </p:sp>
          <p:sp>
            <p:nvSpPr>
              <p:cNvPr id="72" name="五角形 71">
                <a:extLst>
                  <a:ext uri="{FF2B5EF4-FFF2-40B4-BE49-F238E27FC236}">
                    <a16:creationId xmlns:a16="http://schemas.microsoft.com/office/drawing/2014/main" id="{4EA7D96E-26AA-47A9-8C0F-75803459E6C6}"/>
                  </a:ext>
                </a:extLst>
              </p:cNvPr>
              <p:cNvSpPr/>
              <p:nvPr/>
            </p:nvSpPr>
            <p:spPr>
              <a:xfrm>
                <a:off x="1205576" y="2456872"/>
                <a:ext cx="967813" cy="936104"/>
              </a:xfrm>
              <a:prstGeom prst="pentagon">
                <a:avLst/>
              </a:prstGeom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ja-JP" altLang="en-US" sz="2400" dirty="0"/>
                  <a:t>糖</a:t>
                </a:r>
              </a:p>
            </p:txBody>
          </p:sp>
          <p:cxnSp>
            <p:nvCxnSpPr>
              <p:cNvPr id="73" name="直線コネクタ 72">
                <a:extLst>
                  <a:ext uri="{FF2B5EF4-FFF2-40B4-BE49-F238E27FC236}">
                    <a16:creationId xmlns:a16="http://schemas.microsoft.com/office/drawing/2014/main" id="{4C7BC835-EC54-4CE5-8CC8-76C15DB529EB}"/>
                  </a:ext>
                </a:extLst>
              </p:cNvPr>
              <p:cNvCxnSpPr>
                <a:cxnSpLocks/>
                <a:stCxn id="71" idx="0"/>
              </p:cNvCxnSpPr>
              <p:nvPr/>
            </p:nvCxnSpPr>
            <p:spPr>
              <a:xfrm flipV="1">
                <a:off x="197464" y="1808800"/>
                <a:ext cx="0" cy="55811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4" name="直線コネクタ 73">
                <a:extLst>
                  <a:ext uri="{FF2B5EF4-FFF2-40B4-BE49-F238E27FC236}">
                    <a16:creationId xmlns:a16="http://schemas.microsoft.com/office/drawing/2014/main" id="{61D93296-7995-4C7A-88F0-D4E705AA449A}"/>
                  </a:ext>
                </a:extLst>
              </p:cNvPr>
              <p:cNvCxnSpPr/>
              <p:nvPr/>
            </p:nvCxnSpPr>
            <p:spPr>
              <a:xfrm flipV="1">
                <a:off x="1381301" y="3392976"/>
                <a:ext cx="0" cy="55811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5" name="直線コネクタ 74">
                <a:extLst>
                  <a:ext uri="{FF2B5EF4-FFF2-40B4-BE49-F238E27FC236}">
                    <a16:creationId xmlns:a16="http://schemas.microsoft.com/office/drawing/2014/main" id="{E85F9B15-4A9A-4DE3-B825-0E13D82E3A43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V="1">
                <a:off x="926520" y="2545251"/>
                <a:ext cx="0" cy="55811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47DD05F7-6A30-4E65-9D81-4C3E49E335B9}"/>
                  </a:ext>
                </a:extLst>
              </p:cNvPr>
              <p:cNvSpPr/>
              <p:nvPr/>
            </p:nvSpPr>
            <p:spPr>
              <a:xfrm>
                <a:off x="950325" y="3960613"/>
                <a:ext cx="900000" cy="900000"/>
              </a:xfrm>
              <a:prstGeom prst="ellipse">
                <a:avLst/>
              </a:prstGeom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kumimoji="1" lang="ja-JP" altLang="en-US" sz="2400" dirty="0"/>
                  <a:t>リン酸</a:t>
                </a:r>
              </a:p>
            </p:txBody>
          </p:sp>
          <p:sp>
            <p:nvSpPr>
              <p:cNvPr id="77" name="五角形 76">
                <a:extLst>
                  <a:ext uri="{FF2B5EF4-FFF2-40B4-BE49-F238E27FC236}">
                    <a16:creationId xmlns:a16="http://schemas.microsoft.com/office/drawing/2014/main" id="{19AA9B02-D52A-4869-9C74-0B20F885B68E}"/>
                  </a:ext>
                </a:extLst>
              </p:cNvPr>
              <p:cNvSpPr/>
              <p:nvPr/>
            </p:nvSpPr>
            <p:spPr>
              <a:xfrm>
                <a:off x="2424322" y="4041048"/>
                <a:ext cx="967813" cy="936104"/>
              </a:xfrm>
              <a:prstGeom prst="pentagon">
                <a:avLst/>
              </a:prstGeom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ja-JP" altLang="en-US" sz="2400" dirty="0"/>
                  <a:t>糖</a:t>
                </a:r>
              </a:p>
            </p:txBody>
          </p:sp>
          <p:cxnSp>
            <p:nvCxnSpPr>
              <p:cNvPr id="78" name="直線コネクタ 77">
                <a:extLst>
                  <a:ext uri="{FF2B5EF4-FFF2-40B4-BE49-F238E27FC236}">
                    <a16:creationId xmlns:a16="http://schemas.microsoft.com/office/drawing/2014/main" id="{ADE40BBF-302D-4E44-899E-B3C31F66C653}"/>
                  </a:ext>
                </a:extLst>
              </p:cNvPr>
              <p:cNvCxnSpPr/>
              <p:nvPr/>
            </p:nvCxnSpPr>
            <p:spPr>
              <a:xfrm flipV="1">
                <a:off x="2600047" y="4977152"/>
                <a:ext cx="0" cy="55811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9" name="直線コネクタ 78">
                <a:extLst>
                  <a:ext uri="{FF2B5EF4-FFF2-40B4-BE49-F238E27FC236}">
                    <a16:creationId xmlns:a16="http://schemas.microsoft.com/office/drawing/2014/main" id="{7CCAB082-E475-4349-9DFD-CD4F72E55940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V="1">
                <a:off x="2145266" y="4129427"/>
                <a:ext cx="0" cy="55811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0" name="直線コネクタ 79">
                <a:extLst>
                  <a:ext uri="{FF2B5EF4-FFF2-40B4-BE49-F238E27FC236}">
                    <a16:creationId xmlns:a16="http://schemas.microsoft.com/office/drawing/2014/main" id="{0778757C-28E8-436E-BC39-926B72FEC400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V="1">
                <a:off x="2452445" y="2520623"/>
                <a:ext cx="0" cy="55811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1" name="直線コネクタ 80">
                <a:extLst>
                  <a:ext uri="{FF2B5EF4-FFF2-40B4-BE49-F238E27FC236}">
                    <a16:creationId xmlns:a16="http://schemas.microsoft.com/office/drawing/2014/main" id="{6929A1E4-1C34-40E2-B111-E3BFB7C90253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V="1">
                <a:off x="3671191" y="4114324"/>
                <a:ext cx="0" cy="55811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2" name="直線コネクタ 81">
                <a:extLst>
                  <a:ext uri="{FF2B5EF4-FFF2-40B4-BE49-F238E27FC236}">
                    <a16:creationId xmlns:a16="http://schemas.microsoft.com/office/drawing/2014/main" id="{EC271C3F-97AA-4766-8FD2-5EB83D6D5239}"/>
                  </a:ext>
                </a:extLst>
              </p:cNvPr>
              <p:cNvCxnSpPr/>
              <p:nvPr/>
            </p:nvCxnSpPr>
            <p:spPr>
              <a:xfrm flipV="1">
                <a:off x="2600047" y="5535264"/>
                <a:ext cx="0" cy="180000"/>
              </a:xfrm>
              <a:prstGeom prst="line">
                <a:avLst/>
              </a:prstGeom>
              <a:ln>
                <a:prstDash val="sysDot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3" name="直線コネクタ 82">
                <a:extLst>
                  <a:ext uri="{FF2B5EF4-FFF2-40B4-BE49-F238E27FC236}">
                    <a16:creationId xmlns:a16="http://schemas.microsoft.com/office/drawing/2014/main" id="{64F809F8-74E9-4DC8-8676-391A273169A4}"/>
                  </a:ext>
                </a:extLst>
              </p:cNvPr>
              <p:cNvCxnSpPr/>
              <p:nvPr/>
            </p:nvCxnSpPr>
            <p:spPr>
              <a:xfrm flipV="1">
                <a:off x="194507" y="1628800"/>
                <a:ext cx="0" cy="180000"/>
              </a:xfrm>
              <a:prstGeom prst="line">
                <a:avLst/>
              </a:prstGeom>
              <a:ln>
                <a:prstDash val="sysDot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21E8DDF7-0409-4FAF-85F4-0DDFAC3F810E}"/>
                  </a:ext>
                </a:extLst>
              </p:cNvPr>
              <p:cNvSpPr/>
              <p:nvPr/>
            </p:nvSpPr>
            <p:spPr>
              <a:xfrm>
                <a:off x="7819337" y="2329239"/>
                <a:ext cx="900000" cy="900000"/>
              </a:xfrm>
              <a:prstGeom prst="ellipse">
                <a:avLst/>
              </a:prstGeom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kumimoji="1" lang="ja-JP" altLang="en-US" sz="2400" dirty="0"/>
                  <a:t>リン酸</a:t>
                </a:r>
              </a:p>
            </p:txBody>
          </p:sp>
          <p:cxnSp>
            <p:nvCxnSpPr>
              <p:cNvPr id="85" name="直線コネクタ 84">
                <a:extLst>
                  <a:ext uri="{FF2B5EF4-FFF2-40B4-BE49-F238E27FC236}">
                    <a16:creationId xmlns:a16="http://schemas.microsoft.com/office/drawing/2014/main" id="{B671FE77-9155-4502-85E8-68B8F94462F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244408" y="3229239"/>
                <a:ext cx="0" cy="55811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6" name="直線コネクタ 85">
                <a:extLst>
                  <a:ext uri="{FF2B5EF4-FFF2-40B4-BE49-F238E27FC236}">
                    <a16:creationId xmlns:a16="http://schemas.microsoft.com/office/drawing/2014/main" id="{BEC9F61E-486C-4636-82F3-EF20400737EE}"/>
                  </a:ext>
                </a:extLst>
              </p:cNvPr>
              <p:cNvCxnSpPr/>
              <p:nvPr/>
            </p:nvCxnSpPr>
            <p:spPr>
              <a:xfrm flipV="1">
                <a:off x="7072358" y="1634798"/>
                <a:ext cx="0" cy="55811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7" name="直線コネクタ 86">
                <a:extLst>
                  <a:ext uri="{FF2B5EF4-FFF2-40B4-BE49-F238E27FC236}">
                    <a16:creationId xmlns:a16="http://schemas.microsoft.com/office/drawing/2014/main" id="{7EE3FB77-3BBE-43E5-817C-A510847967FB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V="1">
                <a:off x="7540281" y="2504411"/>
                <a:ext cx="0" cy="55811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310C3EE3-BD7C-4F74-9146-C3DBA9890282}"/>
                  </a:ext>
                </a:extLst>
              </p:cNvPr>
              <p:cNvSpPr/>
              <p:nvPr/>
            </p:nvSpPr>
            <p:spPr>
              <a:xfrm>
                <a:off x="9045647" y="3907848"/>
                <a:ext cx="900000" cy="900000"/>
              </a:xfrm>
              <a:prstGeom prst="ellipse">
                <a:avLst/>
              </a:prstGeom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kumimoji="1" lang="ja-JP" altLang="en-US" sz="2400" dirty="0"/>
                  <a:t>リン酸</a:t>
                </a:r>
              </a:p>
            </p:txBody>
          </p:sp>
          <p:cxnSp>
            <p:nvCxnSpPr>
              <p:cNvPr id="89" name="直線コネクタ 88">
                <a:extLst>
                  <a:ext uri="{FF2B5EF4-FFF2-40B4-BE49-F238E27FC236}">
                    <a16:creationId xmlns:a16="http://schemas.microsoft.com/office/drawing/2014/main" id="{1587983A-CC52-44B2-BC53-E61ED8A2B953}"/>
                  </a:ext>
                </a:extLst>
              </p:cNvPr>
              <p:cNvCxnSpPr/>
              <p:nvPr/>
            </p:nvCxnSpPr>
            <p:spPr>
              <a:xfrm flipV="1">
                <a:off x="9495647" y="4807848"/>
                <a:ext cx="0" cy="55811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0" name="直線コネクタ 89">
                <a:extLst>
                  <a:ext uri="{FF2B5EF4-FFF2-40B4-BE49-F238E27FC236}">
                    <a16:creationId xmlns:a16="http://schemas.microsoft.com/office/drawing/2014/main" id="{314A3015-B468-4779-8383-1A5E3432F33F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V="1">
                <a:off x="7191626" y="4078792"/>
                <a:ext cx="0" cy="55811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1" name="直線コネクタ 90">
                <a:extLst>
                  <a:ext uri="{FF2B5EF4-FFF2-40B4-BE49-F238E27FC236}">
                    <a16:creationId xmlns:a16="http://schemas.microsoft.com/office/drawing/2014/main" id="{59589FB8-C66B-4165-90EB-1F7A8C50999B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V="1">
                <a:off x="5988045" y="2514208"/>
                <a:ext cx="0" cy="55811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2" name="直線コネクタ 91">
                <a:extLst>
                  <a:ext uri="{FF2B5EF4-FFF2-40B4-BE49-F238E27FC236}">
                    <a16:creationId xmlns:a16="http://schemas.microsoft.com/office/drawing/2014/main" id="{B6C67F92-F08B-49EA-90D4-AB8D346217F7}"/>
                  </a:ext>
                </a:extLst>
              </p:cNvPr>
              <p:cNvCxnSpPr/>
              <p:nvPr/>
            </p:nvCxnSpPr>
            <p:spPr>
              <a:xfrm flipV="1">
                <a:off x="9495647" y="5365960"/>
                <a:ext cx="0" cy="180000"/>
              </a:xfrm>
              <a:prstGeom prst="line">
                <a:avLst/>
              </a:prstGeom>
              <a:ln>
                <a:prstDash val="sysDot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3" name="直線コネクタ 92">
                <a:extLst>
                  <a:ext uri="{FF2B5EF4-FFF2-40B4-BE49-F238E27FC236}">
                    <a16:creationId xmlns:a16="http://schemas.microsoft.com/office/drawing/2014/main" id="{39572C74-91A3-4082-B367-961D9FA6356E}"/>
                  </a:ext>
                </a:extLst>
              </p:cNvPr>
              <p:cNvCxnSpPr/>
              <p:nvPr/>
            </p:nvCxnSpPr>
            <p:spPr>
              <a:xfrm flipV="1">
                <a:off x="7067833" y="1422189"/>
                <a:ext cx="0" cy="180000"/>
              </a:xfrm>
              <a:prstGeom prst="line">
                <a:avLst/>
              </a:prstGeom>
              <a:ln>
                <a:prstDash val="sysDot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pic>
            <p:nvPicPr>
              <p:cNvPr id="94" name="図 93">
                <a:extLst>
                  <a:ext uri="{FF2B5EF4-FFF2-40B4-BE49-F238E27FC236}">
                    <a16:creationId xmlns:a16="http://schemas.microsoft.com/office/drawing/2014/main" id="{2D9135EF-2B67-48B2-87BE-C4D938AFC85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18894" y="4088053"/>
                <a:ext cx="1646063" cy="565835"/>
              </a:xfrm>
              <a:prstGeom prst="rect">
                <a:avLst/>
              </a:prstGeom>
            </p:spPr>
          </p:pic>
          <p:pic>
            <p:nvPicPr>
              <p:cNvPr id="95" name="図 94">
                <a:extLst>
                  <a:ext uri="{FF2B5EF4-FFF2-40B4-BE49-F238E27FC236}">
                    <a16:creationId xmlns:a16="http://schemas.microsoft.com/office/drawing/2014/main" id="{EEF3405C-FDB2-4704-94E4-00E66F7556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65442" y="2521634"/>
                <a:ext cx="1857536" cy="565835"/>
              </a:xfrm>
              <a:prstGeom prst="rect">
                <a:avLst/>
              </a:prstGeom>
            </p:spPr>
          </p:pic>
          <p:pic>
            <p:nvPicPr>
              <p:cNvPr id="96" name="図 95">
                <a:extLst>
                  <a:ext uri="{FF2B5EF4-FFF2-40B4-BE49-F238E27FC236}">
                    <a16:creationId xmlns:a16="http://schemas.microsoft.com/office/drawing/2014/main" id="{3480DA8E-FA2D-46B0-8872-B5D80EDABC6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5471643" y="4005473"/>
                <a:ext cx="1457451" cy="725868"/>
              </a:xfrm>
              <a:prstGeom prst="rect">
                <a:avLst/>
              </a:prstGeom>
            </p:spPr>
          </p:pic>
          <p:pic>
            <p:nvPicPr>
              <p:cNvPr id="97" name="図 96">
                <a:extLst>
                  <a:ext uri="{FF2B5EF4-FFF2-40B4-BE49-F238E27FC236}">
                    <a16:creationId xmlns:a16="http://schemas.microsoft.com/office/drawing/2014/main" id="{5BE3FBFA-3680-4AD8-B073-F4A3803DF9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4360433" y="2490199"/>
                <a:ext cx="1406012" cy="628705"/>
              </a:xfrm>
              <a:prstGeom prst="rect">
                <a:avLst/>
              </a:prstGeom>
            </p:spPr>
          </p:pic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C2C5467B-C6B5-4FC7-B743-CBF0207B7550}"/>
                  </a:ext>
                </a:extLst>
              </p:cNvPr>
              <p:cNvGrpSpPr/>
              <p:nvPr/>
            </p:nvGrpSpPr>
            <p:grpSpPr>
              <a:xfrm>
                <a:off x="6293412" y="2227630"/>
                <a:ext cx="967813" cy="936104"/>
                <a:chOff x="6365420" y="2227630"/>
                <a:chExt cx="967813" cy="936104"/>
              </a:xfrm>
            </p:grpSpPr>
            <p:sp>
              <p:nvSpPr>
                <p:cNvPr id="103" name="五角形 102">
                  <a:extLst>
                    <a:ext uri="{FF2B5EF4-FFF2-40B4-BE49-F238E27FC236}">
                      <a16:creationId xmlns:a16="http://schemas.microsoft.com/office/drawing/2014/main" id="{FA740689-CC3A-4AEB-9A98-62B659BEFF30}"/>
                    </a:ext>
                  </a:extLst>
                </p:cNvPr>
                <p:cNvSpPr/>
                <p:nvPr/>
              </p:nvSpPr>
              <p:spPr>
                <a:xfrm rot="10800000">
                  <a:off x="6365420" y="2227630"/>
                  <a:ext cx="967813" cy="936104"/>
                </a:xfrm>
                <a:prstGeom prst="pentagon">
                  <a:avLst/>
                </a:prstGeom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4" name="テキスト ボックス 103">
                  <a:extLst>
                    <a:ext uri="{FF2B5EF4-FFF2-40B4-BE49-F238E27FC236}">
                      <a16:creationId xmlns:a16="http://schemas.microsoft.com/office/drawing/2014/main" id="{AFAF5DA7-4843-40B6-A934-2C0D780C1E64}"/>
                    </a:ext>
                  </a:extLst>
                </p:cNvPr>
                <p:cNvSpPr txBox="1"/>
                <p:nvPr/>
              </p:nvSpPr>
              <p:spPr>
                <a:xfrm>
                  <a:off x="6550963" y="2397675"/>
                  <a:ext cx="620149" cy="56246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ja-JP" altLang="en-US" sz="2400" dirty="0">
                      <a:solidFill>
                        <a:schemeClr val="bg1"/>
                      </a:solidFill>
                    </a:rPr>
                    <a:t>糖</a:t>
                  </a:r>
                  <a:endParaRPr kumimoji="1" lang="en-US" altLang="ja-JP" sz="2400" u="sng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495180B1-0F50-40FA-84E9-8964A82B3CBA}"/>
                  </a:ext>
                </a:extLst>
              </p:cNvPr>
              <p:cNvGrpSpPr/>
              <p:nvPr/>
            </p:nvGrpSpPr>
            <p:grpSpPr>
              <a:xfrm>
                <a:off x="7496690" y="3785076"/>
                <a:ext cx="967813" cy="936104"/>
                <a:chOff x="7803713" y="3339544"/>
                <a:chExt cx="967813" cy="936104"/>
              </a:xfrm>
            </p:grpSpPr>
            <p:sp>
              <p:nvSpPr>
                <p:cNvPr id="101" name="五角形 100">
                  <a:extLst>
                    <a:ext uri="{FF2B5EF4-FFF2-40B4-BE49-F238E27FC236}">
                      <a16:creationId xmlns:a16="http://schemas.microsoft.com/office/drawing/2014/main" id="{FB78B529-49FE-48EE-B5FE-BF2DDAED4355}"/>
                    </a:ext>
                  </a:extLst>
                </p:cNvPr>
                <p:cNvSpPr/>
                <p:nvPr/>
              </p:nvSpPr>
              <p:spPr>
                <a:xfrm rot="10800000">
                  <a:off x="7803713" y="3339544"/>
                  <a:ext cx="967813" cy="936104"/>
                </a:xfrm>
                <a:prstGeom prst="pentagon">
                  <a:avLst/>
                </a:prstGeom>
              </p:spPr>
              <p:style>
                <a:lnRef idx="0">
                  <a:schemeClr val="accent4"/>
                </a:lnRef>
                <a:fillRef idx="3">
                  <a:schemeClr val="accent4"/>
                </a:fillRef>
                <a:effectRef idx="3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2" name="テキスト ボックス 101">
                  <a:extLst>
                    <a:ext uri="{FF2B5EF4-FFF2-40B4-BE49-F238E27FC236}">
                      <a16:creationId xmlns:a16="http://schemas.microsoft.com/office/drawing/2014/main" id="{3F2881C5-6B50-4372-B1D3-1640F974B12D}"/>
                    </a:ext>
                  </a:extLst>
                </p:cNvPr>
                <p:cNvSpPr txBox="1"/>
                <p:nvPr/>
              </p:nvSpPr>
              <p:spPr>
                <a:xfrm>
                  <a:off x="7973469" y="3538577"/>
                  <a:ext cx="620149" cy="56246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ja-JP" altLang="en-US" sz="2400" dirty="0">
                      <a:solidFill>
                        <a:schemeClr val="bg1"/>
                      </a:solidFill>
                    </a:rPr>
                    <a:t>糖</a:t>
                  </a:r>
                  <a:endParaRPr kumimoji="1" lang="en-US" altLang="ja-JP" sz="2400" u="sng" dirty="0">
                    <a:solidFill>
                      <a:schemeClr val="bg1"/>
                    </a:solidFill>
                  </a:endParaRPr>
                </a:p>
              </p:txBody>
            </p:sp>
          </p:grpSp>
          <p:cxnSp>
            <p:nvCxnSpPr>
              <p:cNvPr id="100" name="直線コネクタ 99">
                <a:extLst>
                  <a:ext uri="{FF2B5EF4-FFF2-40B4-BE49-F238E27FC236}">
                    <a16:creationId xmlns:a16="http://schemas.microsoft.com/office/drawing/2014/main" id="{2EFC3665-DC91-4F67-9517-2C2B654EC264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V="1">
                <a:off x="8743559" y="4090672"/>
                <a:ext cx="0" cy="55811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8" name="テキスト ボックス 57">
              <a:extLst>
                <a:ext uri="{FF2B5EF4-FFF2-40B4-BE49-F238E27FC236}">
                  <a16:creationId xmlns:a16="http://schemas.microsoft.com/office/drawing/2014/main" id="{2D9AFF3E-8E23-4DFC-94B7-7818F18945ED}"/>
                </a:ext>
              </a:extLst>
            </p:cNvPr>
            <p:cNvSpPr txBox="1"/>
            <p:nvPr/>
          </p:nvSpPr>
          <p:spPr>
            <a:xfrm>
              <a:off x="3767847" y="4138640"/>
              <a:ext cx="1400208" cy="4977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400" dirty="0"/>
                <a:t>グアニン</a:t>
              </a:r>
              <a:endParaRPr kumimoji="1" lang="en-US" altLang="ja-JP" sz="2400" u="sng" dirty="0"/>
            </a:p>
          </p:txBody>
        </p: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0D910E94-C80A-4B9D-96EB-D9848FBF48BA}"/>
                </a:ext>
              </a:extLst>
            </p:cNvPr>
            <p:cNvSpPr txBox="1"/>
            <p:nvPr/>
          </p:nvSpPr>
          <p:spPr>
            <a:xfrm>
              <a:off x="2774524" y="2753836"/>
              <a:ext cx="1407121" cy="4977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400" dirty="0"/>
                <a:t>アデニン</a:t>
              </a:r>
              <a:endParaRPr kumimoji="1" lang="en-US" altLang="ja-JP" sz="2400" u="sng" dirty="0"/>
            </a:p>
          </p:txBody>
        </p:sp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47C3881B-32F3-4DC1-8C8A-E7DBC798479B}"/>
                </a:ext>
              </a:extLst>
            </p:cNvPr>
            <p:cNvSpPr txBox="1"/>
            <p:nvPr/>
          </p:nvSpPr>
          <p:spPr>
            <a:xfrm>
              <a:off x="5286584" y="4151243"/>
              <a:ext cx="1288300" cy="498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400" dirty="0"/>
                <a:t>シトシン</a:t>
              </a:r>
              <a:endParaRPr kumimoji="1" lang="en-US" altLang="ja-JP" sz="2400" u="sng" dirty="0"/>
            </a:p>
          </p:txBody>
        </p: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49ED9334-4F1A-4A22-AB2F-35361A814037}"/>
                </a:ext>
              </a:extLst>
            </p:cNvPr>
            <p:cNvSpPr txBox="1"/>
            <p:nvPr/>
          </p:nvSpPr>
          <p:spPr>
            <a:xfrm>
              <a:off x="4467952" y="2737597"/>
              <a:ext cx="1010754" cy="498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400" dirty="0"/>
                <a:t>チミン</a:t>
              </a:r>
              <a:endParaRPr kumimoji="1" lang="en-US" altLang="ja-JP" sz="2400" u="sng" dirty="0"/>
            </a:p>
          </p:txBody>
        </p:sp>
      </p:grpSp>
      <p:sp>
        <p:nvSpPr>
          <p:cNvPr id="46" name="テキスト ボックス 4">
            <a:extLst>
              <a:ext uri="{FF2B5EF4-FFF2-40B4-BE49-F238E27FC236}">
                <a16:creationId xmlns:a16="http://schemas.microsoft.com/office/drawing/2014/main" id="{0A4EC1B0-9A5C-4B94-A7D8-D052C25126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1944" y="5451632"/>
            <a:ext cx="426352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3200" dirty="0">
                <a:latin typeface="+mn-ea"/>
                <a:ea typeface="+mn-ea"/>
              </a:rPr>
              <a:t>DNA</a:t>
            </a:r>
            <a:r>
              <a:rPr lang="ja-JP" altLang="en-US" sz="3200" dirty="0"/>
              <a:t>の二重らせん構造</a:t>
            </a:r>
            <a:endParaRPr lang="en-US" altLang="ja-JP" sz="3200" dirty="0"/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C2D0DEAB-4179-4E43-A9FB-C0D7299E2600}"/>
              </a:ext>
            </a:extLst>
          </p:cNvPr>
          <p:cNvSpPr/>
          <p:nvPr/>
        </p:nvSpPr>
        <p:spPr>
          <a:xfrm>
            <a:off x="5148064" y="3356992"/>
            <a:ext cx="2713852" cy="769365"/>
          </a:xfrm>
          <a:prstGeom prst="roundRect">
            <a:avLst/>
          </a:prstGeom>
          <a:noFill/>
          <a:ln w="76200">
            <a:solidFill>
              <a:srgbClr val="FF5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スライド番号プレースホルダー 1">
            <a:extLst>
              <a:ext uri="{FF2B5EF4-FFF2-40B4-BE49-F238E27FC236}">
                <a16:creationId xmlns:a16="http://schemas.microsoft.com/office/drawing/2014/main" id="{E3D1CD99-C082-46DA-AEA4-028B38FF478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271024" y="6524628"/>
            <a:ext cx="477440" cy="288925"/>
          </a:xfrm>
        </p:spPr>
        <p:txBody>
          <a:bodyPr/>
          <a:lstStyle/>
          <a:p>
            <a:fld id="{814E8DFD-3C92-42AC-A846-3D6C3AFD6E64}" type="slidenum">
              <a:rPr lang="ja-JP" altLang="en-US" smtClean="0"/>
              <a:pPr/>
              <a:t>9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37065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7" grpId="1"/>
      <p:bldP spid="46" grpId="0"/>
      <p:bldP spid="46" grpId="1"/>
      <p:bldP spid="2" grpId="0" animBg="1"/>
      <p:bldP spid="2" grpId="1" animBg="1"/>
    </p:bldLst>
  </p:timing>
</p:sld>
</file>

<file path=ppt/theme/theme1.xml><?xml version="1.0" encoding="utf-8"?>
<a:theme xmlns:a="http://schemas.openxmlformats.org/drawingml/2006/main" name="6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7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17782</TotalTime>
  <Words>1163</Words>
  <PresentationFormat>画面に合わせる (4:3)</PresentationFormat>
  <Paragraphs>384</Paragraphs>
  <Slides>22</Slides>
  <Notes>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6</vt:i4>
      </vt:variant>
      <vt:variant>
        <vt:lpstr>スライド タイトル</vt:lpstr>
      </vt:variant>
      <vt:variant>
        <vt:i4>22</vt:i4>
      </vt:variant>
    </vt:vector>
  </HeadingPairs>
  <TitlesOfParts>
    <vt:vector size="32" baseType="lpstr">
      <vt:lpstr>HG丸ｺﾞｼｯｸM-PRO</vt:lpstr>
      <vt:lpstr>ＭＳ Ｐゴシック</vt:lpstr>
      <vt:lpstr>Arial</vt:lpstr>
      <vt:lpstr>Calibri</vt:lpstr>
      <vt:lpstr>6_デザインの設定</vt:lpstr>
      <vt:lpstr>3_デザインの設定</vt:lpstr>
      <vt:lpstr>デザインの設定</vt:lpstr>
      <vt:lpstr>4_デザインの設定</vt:lpstr>
      <vt:lpstr>5_デザインの設定</vt:lpstr>
      <vt:lpstr>7_デザインの設定</vt:lpstr>
      <vt:lpstr>３　核酸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2017-02-13T02:50:22Z</cp:lastPrinted>
  <dcterms:created xsi:type="dcterms:W3CDTF">2011-09-19T09:10:40Z</dcterms:created>
  <dcterms:modified xsi:type="dcterms:W3CDTF">2021-02-08T07:29:15Z</dcterms:modified>
</cp:coreProperties>
</file>