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1"/>
  </p:sldMasterIdLst>
  <p:notesMasterIdLst>
    <p:notesMasterId r:id="rId5"/>
  </p:notesMasterIdLst>
  <p:handoutMasterIdLst>
    <p:handoutMasterId r:id="rId6"/>
  </p:handoutMasterIdLst>
  <p:sldIdLst>
    <p:sldId id="487" r:id="rId2"/>
    <p:sldId id="488" r:id="rId3"/>
    <p:sldId id="489" r:id="rId4"/>
  </p:sldIdLst>
  <p:sldSz cx="6858000" cy="12192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  <p15:guide id="3" orient="horz" pos="2121">
          <p15:clr>
            <a:srgbClr val="A4A3A4"/>
          </p15:clr>
        </p15:guide>
        <p15:guide id="4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D9FF"/>
    <a:srgbClr val="CDD1FF"/>
    <a:srgbClr val="E8CDFF"/>
    <a:srgbClr val="18D4E8"/>
    <a:srgbClr val="15C3D5"/>
    <a:srgbClr val="320064"/>
    <a:srgbClr val="1096A4"/>
    <a:srgbClr val="92CFF4"/>
    <a:srgbClr val="96E6F0"/>
    <a:srgbClr val="28C8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77" autoAdjust="0"/>
  </p:normalViewPr>
  <p:slideViewPr>
    <p:cSldViewPr>
      <p:cViewPr varScale="1">
        <p:scale>
          <a:sx n="42" d="100"/>
          <a:sy n="42" d="100"/>
        </p:scale>
        <p:origin x="2880" y="58"/>
      </p:cViewPr>
      <p:guideLst>
        <p:guide orient="horz" pos="384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1896" y="72"/>
      </p:cViewPr>
      <p:guideLst>
        <p:guide orient="horz" pos="3107"/>
        <p:guide pos="2121"/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7733" y="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FDA42-AB2F-4A2C-84F9-F3D6EF8872BB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91327-EDF6-4F91-A008-3ACB24E64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918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05AAE-2C75-441D-8ECA-06FB7F63A2A1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0" y="504825"/>
            <a:ext cx="14208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5934" y="3199352"/>
            <a:ext cx="7894446" cy="30313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A206C-96EA-4D7E-A7E5-1709A2786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807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問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649" y="1747697"/>
            <a:ext cx="6318702" cy="10109295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3200"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92FC03A-1AA7-413A-BCCC-3E04C372F84D}"/>
              </a:ext>
            </a:extLst>
          </p:cNvPr>
          <p:cNvSpPr txBox="1"/>
          <p:nvPr userDrawn="1"/>
        </p:nvSpPr>
        <p:spPr>
          <a:xfrm>
            <a:off x="269649" y="983432"/>
            <a:ext cx="2856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教 </a:t>
            </a:r>
            <a:r>
              <a:rPr kumimoji="1" lang="en-US" altLang="ja-JP" sz="3600" dirty="0"/>
              <a:t>p.</a:t>
            </a:r>
            <a:r>
              <a:rPr kumimoji="1" lang="ja-JP" altLang="en-US" sz="3600" dirty="0"/>
              <a:t>　　 </a:t>
            </a:r>
            <a:r>
              <a:rPr kumimoji="1" lang="ja-JP" altLang="en-US" sz="3600" dirty="0">
                <a:solidFill>
                  <a:srgbClr val="0070C0"/>
                </a:solidFill>
              </a:rPr>
              <a:t>練習</a:t>
            </a:r>
            <a:r>
              <a:rPr kumimoji="1" lang="ja-JP" altLang="en-US" sz="3600" dirty="0"/>
              <a:t>　　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9C72E6-1989-499B-9752-3F0939513A97}"/>
              </a:ext>
            </a:extLst>
          </p:cNvPr>
          <p:cNvSpPr txBox="1"/>
          <p:nvPr userDrawn="1"/>
        </p:nvSpPr>
        <p:spPr>
          <a:xfrm>
            <a:off x="2419491" y="719474"/>
            <a:ext cx="576064" cy="440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6" name="テキスト プレースホルダー 8">
            <a:extLst>
              <a:ext uri="{FF2B5EF4-FFF2-40B4-BE49-F238E27FC236}">
                <a16:creationId xmlns:a16="http://schemas.microsoft.com/office/drawing/2014/main" id="{7959DE14-5899-4508-82BD-3022E902683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93576" y="1034232"/>
            <a:ext cx="684000" cy="536028"/>
          </a:xfrm>
          <a:solidFill>
            <a:srgbClr val="9BD9FF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3200">
                <a:solidFill>
                  <a:schemeClr val="tx1"/>
                </a:solidFill>
                <a:latin typeface="+mn-lt"/>
              </a:defRPr>
            </a:lvl1pPr>
            <a:lvl2pPr>
              <a:defRPr sz="4000">
                <a:solidFill>
                  <a:schemeClr val="bg1"/>
                </a:solidFill>
                <a:latin typeface="+mn-lt"/>
              </a:defRPr>
            </a:lvl2pPr>
            <a:lvl3pPr>
              <a:defRPr sz="4000">
                <a:solidFill>
                  <a:schemeClr val="bg1"/>
                </a:solidFill>
                <a:latin typeface="+mn-lt"/>
              </a:defRPr>
            </a:lvl3pPr>
            <a:lvl4pPr>
              <a:defRPr sz="4000">
                <a:solidFill>
                  <a:schemeClr val="bg1"/>
                </a:solidFill>
                <a:latin typeface="+mn-lt"/>
              </a:defRPr>
            </a:lvl4pPr>
            <a:lvl5pPr>
              <a:defRPr sz="4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EF83F353-C24A-4CF9-B9D2-32773CBF6BD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83539" y="886605"/>
            <a:ext cx="902187" cy="630700"/>
          </a:xfrm>
        </p:spPr>
        <p:txBody>
          <a:bodyPr>
            <a:noAutofit/>
          </a:bodyPr>
          <a:lstStyle>
            <a:lvl1pPr marL="0" indent="0">
              <a:buNone/>
              <a:defRPr sz="32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100</a:t>
            </a:r>
            <a:endParaRPr kumimoji="1" lang="ja-JP" altLang="en-US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B903B0D-94E8-8865-69FC-C640DE3E0257}"/>
              </a:ext>
            </a:extLst>
          </p:cNvPr>
          <p:cNvSpPr/>
          <p:nvPr userDrawn="1"/>
        </p:nvSpPr>
        <p:spPr>
          <a:xfrm>
            <a:off x="269649" y="1006636"/>
            <a:ext cx="597524" cy="6307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72751322-2AE5-8B47-2CE9-253AD3C005C3}"/>
              </a:ext>
            </a:extLst>
          </p:cNvPr>
          <p:cNvGrpSpPr/>
          <p:nvPr userDrawn="1"/>
        </p:nvGrpSpPr>
        <p:grpSpPr>
          <a:xfrm>
            <a:off x="3731818" y="1044554"/>
            <a:ext cx="1629163" cy="547200"/>
            <a:chOff x="3829784" y="721822"/>
            <a:chExt cx="1629163" cy="547200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652B8A26-1E5F-EEDF-739B-5F291AAE8EF5}"/>
                </a:ext>
              </a:extLst>
            </p:cNvPr>
            <p:cNvSpPr/>
            <p:nvPr userDrawn="1"/>
          </p:nvSpPr>
          <p:spPr>
            <a:xfrm>
              <a:off x="3875824" y="721822"/>
              <a:ext cx="1512168" cy="547200"/>
            </a:xfrm>
            <a:prstGeom prst="roundRect">
              <a:avLst/>
            </a:prstGeom>
            <a:solidFill>
              <a:srgbClr val="320064"/>
            </a:solidFill>
            <a:ln>
              <a:solidFill>
                <a:srgbClr val="320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2B163584-04C1-C788-56B9-D05442D2131B}"/>
                </a:ext>
              </a:extLst>
            </p:cNvPr>
            <p:cNvSpPr txBox="1"/>
            <p:nvPr userDrawn="1"/>
          </p:nvSpPr>
          <p:spPr>
            <a:xfrm>
              <a:off x="3829784" y="745802"/>
              <a:ext cx="1629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bg1"/>
                  </a:solidFill>
                </a:rPr>
                <a:t>補充問題</a:t>
              </a: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D8BCAE1-2AD5-D3DC-6857-B5D4EE6D82CB}"/>
              </a:ext>
            </a:extLst>
          </p:cNvPr>
          <p:cNvSpPr txBox="1"/>
          <p:nvPr userDrawn="1"/>
        </p:nvSpPr>
        <p:spPr>
          <a:xfrm>
            <a:off x="4319519" y="11395327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/>
              <a:t>解答は次ページ</a:t>
            </a:r>
          </a:p>
        </p:txBody>
      </p:sp>
    </p:spTree>
    <p:extLst>
      <p:ext uri="{BB962C8B-B14F-4D97-AF65-F5344CB8AC3E}">
        <p14:creationId xmlns:p14="http://schemas.microsoft.com/office/powerpoint/2010/main" val="1383282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解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649" y="1747697"/>
            <a:ext cx="6318702" cy="10109295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2800"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9C72E6-1989-499B-9752-3F0939513A97}"/>
              </a:ext>
            </a:extLst>
          </p:cNvPr>
          <p:cNvSpPr txBox="1"/>
          <p:nvPr userDrawn="1"/>
        </p:nvSpPr>
        <p:spPr>
          <a:xfrm>
            <a:off x="2137356" y="1055439"/>
            <a:ext cx="576064" cy="440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テキスト プレースホルダー 9">
            <a:extLst>
              <a:ext uri="{FF2B5EF4-FFF2-40B4-BE49-F238E27FC236}">
                <a16:creationId xmlns:a16="http://schemas.microsoft.com/office/drawing/2014/main" id="{EF83F353-C24A-4CF9-B9D2-32773CBF6BD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84400" y="885600"/>
            <a:ext cx="902187" cy="630700"/>
          </a:xfrm>
        </p:spPr>
        <p:txBody>
          <a:bodyPr>
            <a:noAutofit/>
          </a:bodyPr>
          <a:lstStyle>
            <a:lvl1pPr marL="0" indent="0">
              <a:buNone/>
              <a:defRPr sz="32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100</a:t>
            </a:r>
            <a:endParaRPr kumimoji="1" lang="ja-JP" altLang="en-US" dirty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F9E180AA-2904-461B-B103-2F7E3F40A0FC}"/>
              </a:ext>
            </a:extLst>
          </p:cNvPr>
          <p:cNvSpPr txBox="1">
            <a:spLocks/>
          </p:cNvSpPr>
          <p:nvPr userDrawn="1"/>
        </p:nvSpPr>
        <p:spPr>
          <a:xfrm>
            <a:off x="5430071" y="1031064"/>
            <a:ext cx="1152128" cy="5520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40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>
                <a:solidFill>
                  <a:srgbClr val="FF0000"/>
                </a:solidFill>
                <a:latin typeface="+mn-ea"/>
                <a:ea typeface="+mn-ea"/>
              </a:rPr>
              <a:t>解答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6B143D-9D9C-AFD5-CB6D-A7FFB833D5F5}"/>
              </a:ext>
            </a:extLst>
          </p:cNvPr>
          <p:cNvSpPr txBox="1"/>
          <p:nvPr userDrawn="1"/>
        </p:nvSpPr>
        <p:spPr>
          <a:xfrm>
            <a:off x="269649" y="983432"/>
            <a:ext cx="3015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教 </a:t>
            </a:r>
            <a:r>
              <a:rPr kumimoji="1" lang="en-US" altLang="ja-JP" sz="3600" dirty="0"/>
              <a:t>p.</a:t>
            </a:r>
            <a:r>
              <a:rPr kumimoji="1" lang="ja-JP" altLang="en-US" sz="3600" dirty="0"/>
              <a:t>　　 </a:t>
            </a:r>
            <a:r>
              <a:rPr kumimoji="1" lang="ja-JP" altLang="en-US" sz="3600" dirty="0">
                <a:solidFill>
                  <a:srgbClr val="0070C0"/>
                </a:solidFill>
              </a:rPr>
              <a:t>練習</a:t>
            </a:r>
            <a:r>
              <a:rPr kumimoji="1" lang="ja-JP" altLang="en-US" sz="3600" dirty="0"/>
              <a:t>　　 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235C5D8-8A56-E11E-2F0F-BC4F9BEF7985}"/>
              </a:ext>
            </a:extLst>
          </p:cNvPr>
          <p:cNvSpPr/>
          <p:nvPr userDrawn="1"/>
        </p:nvSpPr>
        <p:spPr>
          <a:xfrm>
            <a:off x="269649" y="1006636"/>
            <a:ext cx="597524" cy="6307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3AFDFE6-95FF-C511-5F3D-0C7083037AF1}"/>
              </a:ext>
            </a:extLst>
          </p:cNvPr>
          <p:cNvGrpSpPr/>
          <p:nvPr userDrawn="1"/>
        </p:nvGrpSpPr>
        <p:grpSpPr>
          <a:xfrm>
            <a:off x="3731818" y="1044554"/>
            <a:ext cx="1629163" cy="547200"/>
            <a:chOff x="3829784" y="721822"/>
            <a:chExt cx="1629163" cy="547200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525A85E6-125B-4F34-B44F-F589EB20AA16}"/>
                </a:ext>
              </a:extLst>
            </p:cNvPr>
            <p:cNvSpPr/>
            <p:nvPr userDrawn="1"/>
          </p:nvSpPr>
          <p:spPr>
            <a:xfrm>
              <a:off x="3875824" y="721822"/>
              <a:ext cx="1512168" cy="547200"/>
            </a:xfrm>
            <a:prstGeom prst="roundRect">
              <a:avLst/>
            </a:prstGeom>
            <a:solidFill>
              <a:srgbClr val="320064"/>
            </a:solidFill>
            <a:ln>
              <a:solidFill>
                <a:srgbClr val="3200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4EBEFD3-5EE5-1791-06A0-BB733896845F}"/>
                </a:ext>
              </a:extLst>
            </p:cNvPr>
            <p:cNvSpPr txBox="1"/>
            <p:nvPr userDrawn="1"/>
          </p:nvSpPr>
          <p:spPr>
            <a:xfrm>
              <a:off x="3829784" y="745802"/>
              <a:ext cx="16291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bg1"/>
                  </a:solidFill>
                </a:rPr>
                <a:t>補充問題</a:t>
              </a:r>
            </a:p>
          </p:txBody>
        </p:sp>
      </p:grpSp>
      <p:sp>
        <p:nvSpPr>
          <p:cNvPr id="13" name="テキスト プレースホルダー 8">
            <a:extLst>
              <a:ext uri="{FF2B5EF4-FFF2-40B4-BE49-F238E27FC236}">
                <a16:creationId xmlns:a16="http://schemas.microsoft.com/office/drawing/2014/main" id="{8C311452-3425-91BC-092A-DE3A39C2C36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93576" y="1034232"/>
            <a:ext cx="684000" cy="536028"/>
          </a:xfrm>
          <a:solidFill>
            <a:srgbClr val="9BD9FF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3200">
                <a:solidFill>
                  <a:schemeClr val="tx1"/>
                </a:solidFill>
                <a:latin typeface="+mn-lt"/>
              </a:defRPr>
            </a:lvl1pPr>
            <a:lvl2pPr>
              <a:defRPr sz="4000">
                <a:solidFill>
                  <a:schemeClr val="bg1"/>
                </a:solidFill>
                <a:latin typeface="+mn-lt"/>
              </a:defRPr>
            </a:lvl2pPr>
            <a:lvl3pPr>
              <a:defRPr sz="4000">
                <a:solidFill>
                  <a:schemeClr val="bg1"/>
                </a:solidFill>
                <a:latin typeface="+mn-lt"/>
              </a:defRPr>
            </a:lvl3pPr>
            <a:lvl4pPr>
              <a:defRPr sz="4000">
                <a:solidFill>
                  <a:schemeClr val="bg1"/>
                </a:solidFill>
                <a:latin typeface="+mn-lt"/>
              </a:defRPr>
            </a:lvl4pPr>
            <a:lvl5pPr>
              <a:defRPr sz="4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kumimoji="1" lang="en-US" altLang="ja-JP" dirty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4287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49" y="767408"/>
            <a:ext cx="6318702" cy="10046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3ADC4BCD-ACA4-4B8B-8F47-CD8ACB928108}"/>
              </a:ext>
            </a:extLst>
          </p:cNvPr>
          <p:cNvCxnSpPr/>
          <p:nvPr userDrawn="1"/>
        </p:nvCxnSpPr>
        <p:spPr>
          <a:xfrm>
            <a:off x="89843" y="695400"/>
            <a:ext cx="6498508" cy="0"/>
          </a:xfrm>
          <a:prstGeom prst="line">
            <a:avLst/>
          </a:prstGeom>
          <a:ln w="508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7">
            <a:extLst>
              <a:ext uri="{FF2B5EF4-FFF2-40B4-BE49-F238E27FC236}">
                <a16:creationId xmlns:a16="http://schemas.microsoft.com/office/drawing/2014/main" id="{51139DE1-E2F6-4ED0-94E3-3326A027E706}"/>
              </a:ext>
            </a:extLst>
          </p:cNvPr>
          <p:cNvSpPr txBox="1">
            <a:spLocks/>
          </p:cNvSpPr>
          <p:nvPr userDrawn="1"/>
        </p:nvSpPr>
        <p:spPr>
          <a:xfrm>
            <a:off x="269649" y="129810"/>
            <a:ext cx="6318701" cy="56559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40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200" b="1" dirty="0">
                <a:latin typeface="+mj-ea"/>
                <a:ea typeface="+mj-ea"/>
              </a:rPr>
              <a:t>１章２節　実数</a:t>
            </a:r>
          </a:p>
        </p:txBody>
      </p:sp>
    </p:spTree>
    <p:extLst>
      <p:ext uri="{BB962C8B-B14F-4D97-AF65-F5344CB8AC3E}">
        <p14:creationId xmlns:p14="http://schemas.microsoft.com/office/powerpoint/2010/main" val="73404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51" r:id="rId2"/>
  </p:sldLayoutIdLst>
  <p:txStyles>
    <p:titleStyle>
      <a:lvl1pPr algn="l" defTabSz="514356" rtl="0" eaLnBrk="1" latinLnBrk="0" hangingPunct="1">
        <a:lnSpc>
          <a:spcPct val="90000"/>
        </a:lnSpc>
        <a:spcBef>
          <a:spcPct val="0"/>
        </a:spcBef>
        <a:buNone/>
        <a:defRPr kumimoji="1"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9" indent="-128589" algn="l" defTabSz="514356" rtl="0" eaLnBrk="1" latinLnBrk="0" hangingPunct="1">
        <a:lnSpc>
          <a:spcPct val="150000"/>
        </a:lnSpc>
        <a:spcBef>
          <a:spcPts val="563"/>
        </a:spcBef>
        <a:buFont typeface="Arial" panose="020B0604020202020204" pitchFamily="34" charset="0"/>
        <a:buChar char="•"/>
        <a:defRPr kumimoji="1" sz="2475" kern="1200">
          <a:solidFill>
            <a:schemeClr val="tx1"/>
          </a:solidFill>
          <a:latin typeface="+mn-ea"/>
          <a:ea typeface="+mn-ea"/>
          <a:cs typeface="+mn-cs"/>
        </a:defRPr>
      </a:lvl1pPr>
      <a:lvl2pPr marL="385767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ea"/>
          <a:ea typeface="+mn-ea"/>
          <a:cs typeface="+mn-cs"/>
        </a:defRPr>
      </a:lvl2pPr>
      <a:lvl3pPr marL="642945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ea"/>
          <a:ea typeface="+mn-ea"/>
          <a:cs typeface="+mn-cs"/>
        </a:defRPr>
      </a:lvl3pPr>
      <a:lvl4pPr marL="900124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ea"/>
          <a:ea typeface="+mn-ea"/>
          <a:cs typeface="+mn-cs"/>
        </a:defRPr>
      </a:lvl4pPr>
      <a:lvl5pPr marL="1157302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ea"/>
          <a:ea typeface="+mn-ea"/>
          <a:cs typeface="+mn-cs"/>
        </a:defRPr>
      </a:lvl5pPr>
      <a:lvl6pPr marL="1414481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58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ja-JP" altLang="ja-JP" dirty="0"/>
                  <a:t>次の式の分母を有理化せよ。</a:t>
                </a:r>
              </a:p>
              <a:p>
                <a:pPr marL="274638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dirty="0"/>
                        <m:t>⑴　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altLang="ja-JP" dirty="0"/>
              </a:p>
              <a:p>
                <a:pPr marL="274638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dirty="0"/>
                        <m:t>⑵　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altLang="ja-JP" dirty="0"/>
              </a:p>
              <a:p>
                <a:pPr marL="274638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dirty="0"/>
                        <m:t>⑶　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ja-JP" altLang="ja-JP" dirty="0"/>
              </a:p>
              <a:p>
                <a:pPr marL="274638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dirty="0"/>
                        <m:t>⑷　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altLang="ja-JP" dirty="0"/>
              </a:p>
              <a:p>
                <a:pPr marL="274638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dirty="0"/>
                        <m:t>⑸　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altLang="ja-JP" dirty="0"/>
              </a:p>
              <a:p>
                <a:pPr marL="274638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dirty="0"/>
                        <m:t>⑹　</m:t>
                      </m:r>
                      <m:f>
                        <m:fPr>
                          <m:ctrlPr>
                            <a:rPr lang="ja-JP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41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78EA774-78C6-08B2-E6E7-BF7F694C37C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altLang="ja-JP" dirty="0"/>
              <a:t>11</a:t>
            </a:r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F53DAF-9BCA-4E9D-B8D7-527F5DCD3B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ja-JP" dirty="0"/>
              <a:t>33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3303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9648" y="1747697"/>
                <a:ext cx="6327704" cy="10180951"/>
              </a:xfrm>
            </p:spPr>
            <p:txBody>
              <a:bodyPr>
                <a:noAutofit/>
              </a:bodyPr>
              <a:lstStyle/>
              <a:p>
                <a:pPr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sz="2800" kern="100" dirty="0" smtClean="0">
                          <a:cs typeface="ＭＳ 明朝" panose="02020609040205080304" pitchFamily="17" charset="-128"/>
                        </a:rPr>
                        <m:t>⑴</m:t>
                      </m:r>
                      <m:r>
                        <a:rPr lang="ja-JP" altLang="en-US" sz="2800" i="1" kern="100" dirty="0" smtClean="0">
                          <a:latin typeface="Cambria Math" panose="02040503050406030204" pitchFamily="18" charset="0"/>
                          <a:cs typeface="ＭＳ 明朝" panose="02020609040205080304" pitchFamily="17" charset="-128"/>
                        </a:rPr>
                        <m:t>　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altLang="ja-JP" sz="2800" b="0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2066925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b="0" i="0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6</m:t>
                          </m:r>
                          <m:r>
                            <a:rPr lang="en-US" altLang="ja-JP" sz="2800" b="0" i="0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2066925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b="1" kern="10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b="1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b="1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b="1" i="1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</m:e>
                          </m:rad>
                          <m:r>
                            <a:rPr lang="en-US" altLang="ja-JP" sz="2800" b="1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b="1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b="1" i="1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b="1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ja-JP" altLang="ja-JP" sz="28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sz="2800" kern="100" dirty="0">
                          <a:cs typeface="ＭＳ 明朝" panose="02020609040205080304" pitchFamily="17" charset="-128"/>
                        </a:rPr>
                        <m:t>⑵</m:t>
                      </m:r>
                      <m:r>
                        <a:rPr lang="ja-JP" altLang="en-US" sz="2800" i="1" kern="100" dirty="0" smtClean="0">
                          <a:latin typeface="Cambria Math" panose="02040503050406030204" pitchFamily="18" charset="0"/>
                          <a:cs typeface="ＭＳ 明朝" panose="02020609040205080304" pitchFamily="17" charset="-128"/>
                        </a:rPr>
                        <m:t>　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altLang="ja-JP" sz="2800" b="0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974850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b="0" i="0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15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altLang="ja-JP" sz="2800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5</m:t>
                          </m:r>
                          <m:r>
                            <a:rPr lang="en-US" altLang="ja-JP" sz="2800" b="0" i="0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974850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b="1" i="0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b="1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b="1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altLang="ja-JP" sz="2800" b="1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b="1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b="1" i="1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𝟏𝟓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b="1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ja-JP" altLang="ja-JP" sz="28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sz="2800" kern="100" dirty="0">
                          <a:cs typeface="ＭＳ 明朝" panose="02020609040205080304" pitchFamily="17" charset="-128"/>
                        </a:rPr>
                        <m:t>⑶</m:t>
                      </m:r>
                      <m:r>
                        <a:rPr lang="ja-JP" altLang="en-US" sz="2800" i="1" kern="100" dirty="0" smtClean="0">
                          <a:latin typeface="Cambria Math" panose="02040503050406030204" pitchFamily="18" charset="0"/>
                          <a:cs typeface="ＭＳ 明朝" panose="02020609040205080304" pitchFamily="17" charset="-128"/>
                        </a:rPr>
                        <m:t>　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ja-JP" sz="2800" b="0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3(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2)</m:t>
                          </m:r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2)(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2)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792288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b="0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3(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2)</m:t>
                          </m:r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7</m:t>
                          </m:r>
                          <m:r>
                            <a:rPr lang="en-US" altLang="ja-JP" sz="2800" b="0" i="0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792288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kern="10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ja-JP" altLang="ja-JP" sz="2800" b="1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2800" b="1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𝟕</m:t>
                          </m:r>
                        </m:e>
                      </m:rad>
                      <m:r>
                        <a:rPr lang="en-US" altLang="ja-JP" sz="2800" b="1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altLang="ja-JP" sz="2800" b="1" i="1" kern="10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𝟐</m:t>
                      </m:r>
                    </m:oMath>
                  </m:oMathPara>
                </a14:m>
                <a:endParaRPr lang="ja-JP" altLang="ja-JP" sz="28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9648" y="1747697"/>
                <a:ext cx="6327704" cy="1018095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F53DAF-9BCA-4E9D-B8D7-527F5DCD3B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ja-JP" dirty="0"/>
              <a:t>33</a:t>
            </a:r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9013ECA-1E5A-B7BE-C139-791F306FD3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0890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9648" y="1747697"/>
                <a:ext cx="6327704" cy="10180951"/>
              </a:xfrm>
            </p:spPr>
            <p:txBody>
              <a:bodyPr>
                <a:noAutofit/>
              </a:bodyPr>
              <a:lstStyle/>
              <a:p>
                <a:pPr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sz="2800" kern="100" dirty="0" smtClean="0">
                          <a:cs typeface="ＭＳ 明朝" panose="02020609040205080304" pitchFamily="17" charset="-128"/>
                        </a:rPr>
                        <m:t>⑷</m:t>
                      </m:r>
                      <m:r>
                        <m:rPr>
                          <m:nor/>
                        </m:rPr>
                        <a:rPr lang="ja-JP" altLang="en-US" sz="2800" kern="100" dirty="0" smtClean="0">
                          <a:cs typeface="ＭＳ 明朝" panose="02020609040205080304" pitchFamily="17" charset="-128"/>
                        </a:rPr>
                        <m:t>　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</m:t>
                          </m:r>
                          <m:r>
                            <a:rPr lang="en-US" altLang="ja-JP" sz="2800" b="0" i="0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altLang="ja-JP" sz="2800" b="0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(1+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(1</m:t>
                          </m:r>
                          <m:r>
                            <a:rPr lang="en-US" altLang="ja-JP" sz="2800" b="0" i="0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)(1+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792288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i="1" kern="10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altLang="ja-JP" sz="2800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</m:t>
                          </m:r>
                          <m:r>
                            <a:rPr lang="en-US" altLang="ja-JP" sz="2800" b="0" i="0" kern="100" smtClean="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792288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i="1" kern="10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ja-JP" sz="2800" b="0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altLang="ja-JP" sz="2800" b="1" i="1" kern="10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altLang="ja-JP" sz="2800" b="1" i="1" kern="100" smtClean="0"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ja-JP" altLang="ja-JP" sz="2800" b="1" i="1" kern="10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2800" b="1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ja-JP" altLang="ja-JP" sz="2800" kern="100" dirty="0"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sz="2800" kern="100" dirty="0">
                          <a:cs typeface="ＭＳ 明朝" panose="02020609040205080304" pitchFamily="17" charset="-128"/>
                        </a:rPr>
                        <m:t>⑸</m:t>
                      </m:r>
                      <m:r>
                        <m:rPr>
                          <m:nor/>
                        </m:rPr>
                        <a:rPr lang="ja-JP" altLang="en-US" sz="2800" kern="100" dirty="0">
                          <a:cs typeface="ＭＳ 明朝" panose="02020609040205080304" pitchFamily="17" charset="-128"/>
                        </a:rPr>
                        <m:t>　</m:t>
                      </m:r>
                      <m:f>
                        <m:fPr>
                          <m:ctrlPr>
                            <a:rPr lang="ja-JP" altLang="ja-JP" sz="28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altLang="ja-JP" sz="2800" i="1" kern="10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sSup>
                            <m:sSupPr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effectLst/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974850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i="1" kern="10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9+2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14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7</m:t>
                          </m:r>
                          <m:r>
                            <a:rPr lang="en-US" altLang="ja-JP" sz="2800" b="0" i="0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effectLst/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974850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ja-JP" altLang="ja-JP" sz="2800" kern="10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＝</m:t>
                      </m:r>
                      <m:f>
                        <m:fPr>
                          <m:ctrlPr>
                            <a:rPr lang="ja-JP" altLang="ja-JP" sz="2800" b="1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b="1" i="1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𝟗</m:t>
                          </m:r>
                          <m:r>
                            <a:rPr lang="en-US" altLang="ja-JP" sz="2800" b="1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altLang="ja-JP" sz="2800" b="1" i="1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b="1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b="1" i="1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𝟏𝟒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b="1" i="1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ja-JP" sz="2800" kern="100" dirty="0">
                          <a:cs typeface="ＭＳ 明朝" panose="02020609040205080304" pitchFamily="17" charset="-128"/>
                        </a:rPr>
                        <m:t>⑹</m:t>
                      </m:r>
                      <m:r>
                        <m:rPr>
                          <m:nor/>
                        </m:rPr>
                        <a:rPr lang="ja-JP" altLang="en-US" sz="2800" kern="100" dirty="0">
                          <a:cs typeface="ＭＳ 明朝" panose="02020609040205080304" pitchFamily="17" charset="-128"/>
                        </a:rPr>
                        <m:t>　</m:t>
                      </m:r>
                      <m:f>
                        <m:fPr>
                          <m:ctrlPr>
                            <a:rPr lang="ja-JP" altLang="ja-JP" sz="28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i="1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altLang="ja-JP" sz="2800" i="1" kern="10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i="1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</m:t>
                          </m:r>
                          <m:sSup>
                            <m:sSupPr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altLang="ja-JP" sz="2800" i="1" kern="100"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</m:t>
                          </m:r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en-US" altLang="ja-JP" sz="2800" b="0" i="1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1)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effectLst/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792288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i="1" kern="10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ja-JP" sz="2800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4</m:t>
                          </m:r>
                          <m:r>
                            <a:rPr lang="en-US" altLang="ja-JP" sz="2800" b="0" i="0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ja-JP" altLang="ja-JP" sz="2800" i="1" kern="10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kern="10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3</m:t>
                          </m:r>
                          <m:r>
                            <a:rPr lang="en-US" altLang="ja-JP" sz="2800" b="0" i="0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ja-JP" sz="2800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altLang="ja-JP" sz="2800" i="1" kern="100" dirty="0">
                  <a:effectLst/>
                  <a:latin typeface="Cambria Math" panose="020405030504060302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marL="1792288" algn="just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800" b="0" i="0" kern="100" smtClean="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2800" i="1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altLang="ja-JP" sz="2800" b="0" i="0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4−2</m:t>
                          </m:r>
                          <m:rad>
                            <m:radPr>
                              <m:degHide m:val="on"/>
                              <m:ctrlPr>
                                <a:rPr lang="en-US" altLang="ja-JP" sz="2800" i="1" kern="100" smtClean="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2800" b="0" i="1" kern="100" smtClean="0">
                                  <a:effectLst/>
                                  <a:latin typeface="Cambria Math" panose="02040503050406030204" pitchFamily="18" charset="0"/>
                                  <a:ea typeface="ＭＳ 明朝" panose="02020609040205080304" pitchFamily="17" charset="-128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altLang="ja-JP" sz="2800" b="0" i="1" kern="100" smtClean="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ja-JP" sz="2800" b="0" i="0" kern="100" smtClean="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ja-JP" sz="2800" b="1" i="1" kern="10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altLang="ja-JP" sz="2800" b="1" i="1" kern="100">
                          <a:effectLst/>
                          <a:latin typeface="Cambria Math" panose="020405030504060302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ja-JP" altLang="ja-JP" sz="2800" b="1" i="1" kern="10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2800" b="1" i="1" kern="100">
                              <a:effectLst/>
                              <a:latin typeface="Cambria Math" panose="02040503050406030204" pitchFamily="18" charset="0"/>
                              <a:ea typeface="ＭＳ 明朝" panose="02020609040205080304" pitchFamily="17" charset="-128"/>
                              <a:cs typeface="Times New Roman" panose="020206030504050203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ja-JP" alt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9648" y="1747697"/>
                <a:ext cx="6327704" cy="1018095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F53DAF-9BCA-4E9D-B8D7-527F5DCD3B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ja-JP" dirty="0"/>
              <a:t>33</a:t>
            </a:r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9013ECA-1E5A-B7BE-C139-791F306FD3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6130755"/>
      </p:ext>
    </p:extLst>
  </p:cSld>
  <p:clrMapOvr>
    <a:masterClrMapping/>
  </p:clrMapOvr>
</p:sld>
</file>

<file path=ppt/theme/theme1.xml><?xml version="1.0" encoding="utf-8"?>
<a:theme xmlns:a="http://schemas.openxmlformats.org/drawingml/2006/main" name="補充問題">
  <a:themeElements>
    <a:clrScheme name="ユーザー定義 1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B050"/>
      </a:accent1>
      <a:accent2>
        <a:srgbClr val="7AA49F"/>
      </a:accent2>
      <a:accent3>
        <a:srgbClr val="FFCC66"/>
      </a:accent3>
      <a:accent4>
        <a:srgbClr val="7B93E1"/>
      </a:accent4>
      <a:accent5>
        <a:srgbClr val="FF0000"/>
      </a:accent5>
      <a:accent6>
        <a:srgbClr val="FFFF0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14950</TotalTime>
  <Words>84</Words>
  <PresentationFormat>ワイド画面</PresentationFormat>
  <Paragraphs>31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ＭＳ 明朝</vt:lpstr>
      <vt:lpstr>Arial</vt:lpstr>
      <vt:lpstr>Calibri</vt:lpstr>
      <vt:lpstr>Cambria Math</vt:lpstr>
      <vt:lpstr>Century</vt:lpstr>
      <vt:lpstr>補充問題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2024-01-24T05:28:13Z</cp:lastPrinted>
  <dcterms:created xsi:type="dcterms:W3CDTF">2016-11-04T07:32:27Z</dcterms:created>
  <dcterms:modified xsi:type="dcterms:W3CDTF">2024-03-06T09:44:09Z</dcterms:modified>
</cp:coreProperties>
</file>