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  <p:sldMasterId id="2147483924" r:id="rId2"/>
    <p:sldMasterId id="2147484081" r:id="rId3"/>
    <p:sldMasterId id="2147483904" r:id="rId4"/>
    <p:sldMasterId id="2147483927" r:id="rId5"/>
    <p:sldMasterId id="2147483950" r:id="rId6"/>
    <p:sldMasterId id="2147483988" r:id="rId7"/>
    <p:sldMasterId id="2147483984" r:id="rId8"/>
    <p:sldMasterId id="2147484024" r:id="rId9"/>
    <p:sldMasterId id="2147484017" r:id="rId10"/>
    <p:sldMasterId id="2147483944" r:id="rId11"/>
    <p:sldMasterId id="2147483967" r:id="rId12"/>
  </p:sldMasterIdLst>
  <p:notesMasterIdLst>
    <p:notesMasterId r:id="rId110"/>
  </p:notesMasterIdLst>
  <p:handoutMasterIdLst>
    <p:handoutMasterId r:id="rId111"/>
  </p:handoutMasterIdLst>
  <p:sldIdLst>
    <p:sldId id="669" r:id="rId13"/>
    <p:sldId id="690" r:id="rId14"/>
    <p:sldId id="671" r:id="rId15"/>
    <p:sldId id="735" r:id="rId16"/>
    <p:sldId id="810" r:id="rId17"/>
    <p:sldId id="811" r:id="rId18"/>
    <p:sldId id="792" r:id="rId19"/>
    <p:sldId id="754" r:id="rId20"/>
    <p:sldId id="790" r:id="rId21"/>
    <p:sldId id="812" r:id="rId22"/>
    <p:sldId id="759" r:id="rId23"/>
    <p:sldId id="813" r:id="rId24"/>
    <p:sldId id="814" r:id="rId25"/>
    <p:sldId id="815" r:id="rId26"/>
    <p:sldId id="816" r:id="rId27"/>
    <p:sldId id="817" r:id="rId28"/>
    <p:sldId id="760" r:id="rId29"/>
    <p:sldId id="761" r:id="rId30"/>
    <p:sldId id="819" r:id="rId31"/>
    <p:sldId id="673" r:id="rId32"/>
    <p:sldId id="793" r:id="rId33"/>
    <p:sldId id="821" r:id="rId34"/>
    <p:sldId id="794" r:id="rId35"/>
    <p:sldId id="822" r:id="rId36"/>
    <p:sldId id="764" r:id="rId37"/>
    <p:sldId id="765" r:id="rId38"/>
    <p:sldId id="766" r:id="rId39"/>
    <p:sldId id="823" r:id="rId40"/>
    <p:sldId id="758" r:id="rId41"/>
    <p:sldId id="767" r:id="rId42"/>
    <p:sldId id="768" r:id="rId43"/>
    <p:sldId id="769" r:id="rId44"/>
    <p:sldId id="824" r:id="rId45"/>
    <p:sldId id="825" r:id="rId46"/>
    <p:sldId id="799" r:id="rId47"/>
    <p:sldId id="826" r:id="rId48"/>
    <p:sldId id="800" r:id="rId49"/>
    <p:sldId id="675" r:id="rId50"/>
    <p:sldId id="775" r:id="rId51"/>
    <p:sldId id="827" r:id="rId52"/>
    <p:sldId id="828" r:id="rId53"/>
    <p:sldId id="807" r:id="rId54"/>
    <p:sldId id="829" r:id="rId55"/>
    <p:sldId id="679" r:id="rId56"/>
    <p:sldId id="740" r:id="rId57"/>
    <p:sldId id="830" r:id="rId58"/>
    <p:sldId id="831" r:id="rId59"/>
    <p:sldId id="832" r:id="rId60"/>
    <p:sldId id="833" r:id="rId61"/>
    <p:sldId id="834" r:id="rId62"/>
    <p:sldId id="835" r:id="rId63"/>
    <p:sldId id="836" r:id="rId64"/>
    <p:sldId id="837" r:id="rId65"/>
    <p:sldId id="839" r:id="rId66"/>
    <p:sldId id="841" r:id="rId67"/>
    <p:sldId id="843" r:id="rId68"/>
    <p:sldId id="845" r:id="rId69"/>
    <p:sldId id="846" r:id="rId70"/>
    <p:sldId id="847" r:id="rId71"/>
    <p:sldId id="848" r:id="rId72"/>
    <p:sldId id="851" r:id="rId73"/>
    <p:sldId id="850" r:id="rId74"/>
    <p:sldId id="852" r:id="rId75"/>
    <p:sldId id="853" r:id="rId76"/>
    <p:sldId id="854" r:id="rId77"/>
    <p:sldId id="855" r:id="rId78"/>
    <p:sldId id="856" r:id="rId79"/>
    <p:sldId id="857" r:id="rId80"/>
    <p:sldId id="858" r:id="rId81"/>
    <p:sldId id="859" r:id="rId82"/>
    <p:sldId id="860" r:id="rId83"/>
    <p:sldId id="861" r:id="rId84"/>
    <p:sldId id="862" r:id="rId85"/>
    <p:sldId id="863" r:id="rId86"/>
    <p:sldId id="864" r:id="rId87"/>
    <p:sldId id="865" r:id="rId88"/>
    <p:sldId id="866" r:id="rId89"/>
    <p:sldId id="867" r:id="rId90"/>
    <p:sldId id="868" r:id="rId91"/>
    <p:sldId id="869" r:id="rId92"/>
    <p:sldId id="870" r:id="rId93"/>
    <p:sldId id="871" r:id="rId94"/>
    <p:sldId id="872" r:id="rId95"/>
    <p:sldId id="873" r:id="rId96"/>
    <p:sldId id="874" r:id="rId97"/>
    <p:sldId id="875" r:id="rId98"/>
    <p:sldId id="876" r:id="rId99"/>
    <p:sldId id="877" r:id="rId100"/>
    <p:sldId id="878" r:id="rId101"/>
    <p:sldId id="879" r:id="rId102"/>
    <p:sldId id="880" r:id="rId103"/>
    <p:sldId id="881" r:id="rId104"/>
    <p:sldId id="882" r:id="rId105"/>
    <p:sldId id="883" r:id="rId106"/>
    <p:sldId id="884" r:id="rId107"/>
    <p:sldId id="885" r:id="rId108"/>
    <p:sldId id="886" r:id="rId109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BBA3"/>
    <a:srgbClr val="DCBEA0"/>
    <a:srgbClr val="DCC89D"/>
    <a:srgbClr val="D3C59D"/>
    <a:srgbClr val="EAE3D0"/>
    <a:srgbClr val="F0ECDE"/>
    <a:srgbClr val="00A1E9"/>
    <a:srgbClr val="00B050"/>
    <a:srgbClr val="28C8DC"/>
    <a:srgbClr val="96E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8" autoAdjust="0"/>
    <p:restoredTop sz="94577" autoAdjust="0"/>
  </p:normalViewPr>
  <p:slideViewPr>
    <p:cSldViewPr>
      <p:cViewPr varScale="1">
        <p:scale>
          <a:sx n="74" d="100"/>
          <a:sy n="74" d="100"/>
        </p:scale>
        <p:origin x="984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8" y="7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presProps" Target="presProps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viewProps" Target="viewProps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14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FDA42-AB2F-4A2C-84F9-F3D6EF8872BB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91327-EDF6-4F91-A008-3ACB24E64D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91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05AAE-2C75-441D-8ECA-06FB7F63A2A1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A206C-96EA-4D7E-A7E5-1709A2786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80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206C-96EA-4D7E-A7E5-1709A27865FD}" type="slidenum">
              <a:rPr kumimoji="1" lang="ja-JP" altLang="en-US" smtClean="0"/>
              <a:t>92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85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：目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92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124744"/>
            <a:ext cx="11233248" cy="505221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5200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187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(オリジナル用)：目番号・問題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92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72816"/>
            <a:ext cx="11233248" cy="440414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ED3CA809-7526-46A8-AD52-07F14B9D9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8800" y="1036800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710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(オリジナル用)：目番号-解答欄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5"/>
            <a:ext cx="11233248" cy="1944216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393305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78184" y="4725144"/>
            <a:ext cx="11233248" cy="1944216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0B58009-A3BA-47D5-8C6A-F0619378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92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18" name="テキスト プレースホルダー 9">
            <a:extLst>
              <a:ext uri="{FF2B5EF4-FFF2-40B4-BE49-F238E27FC236}">
                <a16:creationId xmlns:a16="http://schemas.microsoft.com/office/drawing/2014/main" id="{C1DD43D9-9BB4-4DBF-A79F-F7ED5D8A10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225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(オリジナル用)：目番号・問題番号-解答欄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5"/>
            <a:ext cx="11233248" cy="1944216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393305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78184" y="4725144"/>
            <a:ext cx="11233248" cy="1944216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7" name="テキスト プレースホルダー 9">
            <a:extLst>
              <a:ext uri="{FF2B5EF4-FFF2-40B4-BE49-F238E27FC236}">
                <a16:creationId xmlns:a16="http://schemas.microsoft.com/office/drawing/2014/main" id="{21D67D7B-BF1E-426E-A3E5-F11B50D10B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5F8639A-8424-4F46-BE17-B42EFDFF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14" name="テキスト プレースホルダー 9">
            <a:extLst>
              <a:ext uri="{FF2B5EF4-FFF2-40B4-BE49-F238E27FC236}">
                <a16:creationId xmlns:a16="http://schemas.microsoft.com/office/drawing/2014/main" id="{85056D65-E363-4A28-9532-078F68FDDF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8800" y="1036800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8187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：目番号・例題番号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1559496" y="1124808"/>
            <a:ext cx="720725" cy="5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4442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：目番号・例題番号-考え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1559496" y="1124808"/>
            <a:ext cx="720725" cy="5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3222950-CA72-47C7-8930-C2FE3C888F7C}"/>
              </a:ext>
            </a:extLst>
          </p:cNvPr>
          <p:cNvSpPr/>
          <p:nvPr userDrawn="1"/>
        </p:nvSpPr>
        <p:spPr>
          <a:xfrm>
            <a:off x="2639616" y="1124744"/>
            <a:ext cx="144016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考え方</a:t>
            </a:r>
          </a:p>
        </p:txBody>
      </p:sp>
    </p:spTree>
    <p:extLst>
      <p:ext uri="{BB962C8B-B14F-4D97-AF65-F5344CB8AC3E}">
        <p14:creationId xmlns:p14="http://schemas.microsoft.com/office/powerpoint/2010/main" val="946961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：目番号・例題番号-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1559496" y="1124808"/>
            <a:ext cx="720725" cy="5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3222950-CA72-47C7-8930-C2FE3C888F7C}"/>
              </a:ext>
            </a:extLst>
          </p:cNvPr>
          <p:cNvSpPr/>
          <p:nvPr userDrawn="1"/>
        </p:nvSpPr>
        <p:spPr>
          <a:xfrm>
            <a:off x="2639616" y="1124744"/>
            <a:ext cx="144016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Tips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8510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：目番号・例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359696" y="1126133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82DB8B22-6A70-498D-9DF7-4CBE589EAD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9496" y="1126800"/>
            <a:ext cx="720725" cy="5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3965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：目番号・例題番号・問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31795A8E-82E2-468C-8EDE-74D67335DF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28367" y="1047245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359696" y="1124744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82DB8B22-6A70-498D-9DF7-4CBE589EAD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9496" y="1126800"/>
            <a:ext cx="720725" cy="5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688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：目番号・例題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359696" y="1126133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82DB8B22-6A70-498D-9DF7-4CBE589EAD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9496" y="1126800"/>
            <a:ext cx="720725" cy="5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1444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：目番号・例題番号・問題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31795A8E-82E2-468C-8EDE-74D67335DF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28367" y="1047245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359696" y="1124744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82DB8B22-6A70-498D-9DF7-4CBE589EAD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9496" y="1126800"/>
            <a:ext cx="720725" cy="5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3226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本文：目番号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215680" y="188640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324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：目番号・練習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36713"/>
            <a:ext cx="11233248" cy="444025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BAC5B168-431C-4A9D-ACC8-A914528577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2313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(応用例題用)：目番号・練習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36713"/>
            <a:ext cx="11233248" cy="444025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BAC5B168-431C-4A9D-ACC8-A914528577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rgbClr val="D7BBA3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0621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：目番号・練習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81596" y="1772816"/>
            <a:ext cx="11233248" cy="43924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3157545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(応用例題用)：目番号・練習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81596" y="1772816"/>
            <a:ext cx="11233248" cy="43924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rgbClr val="D7BBA3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3406759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：目番号・練習番号・問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81596" y="1772816"/>
            <a:ext cx="11233248" cy="43924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3" name="テキスト プレースホルダー 9">
            <a:extLst>
              <a:ext uri="{FF2B5EF4-FFF2-40B4-BE49-F238E27FC236}">
                <a16:creationId xmlns:a16="http://schemas.microsoft.com/office/drawing/2014/main" id="{534BA1BB-0C67-4A3B-B438-8B9F921FC2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7608" y="954000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1988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(応用例題用)：目番号・練習番号・問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81596" y="1772816"/>
            <a:ext cx="11233248" cy="43924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rgbClr val="D7BBA3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3" name="テキスト プレースホルダー 9">
            <a:extLst>
              <a:ext uri="{FF2B5EF4-FFF2-40B4-BE49-F238E27FC236}">
                <a16:creationId xmlns:a16="http://schemas.microsoft.com/office/drawing/2014/main" id="{534BA1BB-0C67-4A3B-B438-8B9F921FC2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7608" y="954000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713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：目番号・練習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81596" y="1772816"/>
            <a:ext cx="11233248" cy="43924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</p:spTree>
    <p:extLst>
      <p:ext uri="{BB962C8B-B14F-4D97-AF65-F5344CB8AC3E}">
        <p14:creationId xmlns:p14="http://schemas.microsoft.com/office/powerpoint/2010/main" val="346862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(応用例題用)：目番号・練習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81596" y="1772816"/>
            <a:ext cx="11233248" cy="43924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rgbClr val="D7BBA3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</p:spTree>
    <p:extLst>
      <p:ext uri="{BB962C8B-B14F-4D97-AF65-F5344CB8AC3E}">
        <p14:creationId xmlns:p14="http://schemas.microsoft.com/office/powerpoint/2010/main" val="401632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：目番号・練習番号・問題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81596" y="1772816"/>
            <a:ext cx="11233248" cy="43924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  <p:sp>
        <p:nvSpPr>
          <p:cNvPr id="17" name="テキスト プレースホルダー 9">
            <a:extLst>
              <a:ext uri="{FF2B5EF4-FFF2-40B4-BE49-F238E27FC236}">
                <a16:creationId xmlns:a16="http://schemas.microsoft.com/office/drawing/2014/main" id="{D15DC1B2-AAF9-4606-85DC-78243E4FA0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7608" y="954000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4978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(応用例題用)：目番号・練習番号・問題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81596" y="1772816"/>
            <a:ext cx="11233248" cy="43924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rgbClr val="D7BBA3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  <p:sp>
        <p:nvSpPr>
          <p:cNvPr id="17" name="テキスト プレースホルダー 9">
            <a:extLst>
              <a:ext uri="{FF2B5EF4-FFF2-40B4-BE49-F238E27FC236}">
                <a16:creationId xmlns:a16="http://schemas.microsoft.com/office/drawing/2014/main" id="{D15DC1B2-AAF9-4606-85DC-78243E4FA0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7608" y="954000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5766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本文：目番号のみ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215680" y="188640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583832" y="188640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850751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：目番号・練習番号-別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81596" y="1772816"/>
            <a:ext cx="11233248" cy="43924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別解</a:t>
            </a:r>
          </a:p>
        </p:txBody>
      </p:sp>
    </p:spTree>
    <p:extLst>
      <p:ext uri="{BB962C8B-B14F-4D97-AF65-F5344CB8AC3E}">
        <p14:creationId xmlns:p14="http://schemas.microsoft.com/office/powerpoint/2010/main" val="4275951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(応用例題用)：目番号・練習番号-別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81596" y="1772816"/>
            <a:ext cx="11233248" cy="43924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rgbClr val="D7BBA3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別解</a:t>
            </a:r>
          </a:p>
        </p:txBody>
      </p:sp>
    </p:spTree>
    <p:extLst>
      <p:ext uri="{BB962C8B-B14F-4D97-AF65-F5344CB8AC3E}">
        <p14:creationId xmlns:p14="http://schemas.microsoft.com/office/powerpoint/2010/main" val="3015380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：目番号・練習番号・問題番号-別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81596" y="1772816"/>
            <a:ext cx="11233248" cy="43924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別解</a:t>
            </a:r>
          </a:p>
        </p:txBody>
      </p:sp>
      <p:sp>
        <p:nvSpPr>
          <p:cNvPr id="17" name="テキスト プレースホルダー 9">
            <a:extLst>
              <a:ext uri="{FF2B5EF4-FFF2-40B4-BE49-F238E27FC236}">
                <a16:creationId xmlns:a16="http://schemas.microsoft.com/office/drawing/2014/main" id="{8113E73C-C0DD-42AE-A743-78EE27FB86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7608" y="954000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558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(応用例題用)：目番号・練習番号・問題番号-別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81596" y="1772816"/>
            <a:ext cx="11233248" cy="43924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rgbClr val="D7BBA3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別解</a:t>
            </a:r>
          </a:p>
        </p:txBody>
      </p:sp>
      <p:sp>
        <p:nvSpPr>
          <p:cNvPr id="17" name="テキスト プレースホルダー 9">
            <a:extLst>
              <a:ext uri="{FF2B5EF4-FFF2-40B4-BE49-F238E27FC236}">
                <a16:creationId xmlns:a16="http://schemas.microsoft.com/office/drawing/2014/main" id="{8113E73C-C0DD-42AE-A743-78EE27FB86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7608" y="954000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6129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練習：目番号・練習番号・問題番号・解答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5"/>
            <a:ext cx="11233248" cy="1944216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393305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78184" y="4725144"/>
            <a:ext cx="11233248" cy="1944216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17" name="テキスト プレースホルダー 8">
            <a:extLst>
              <a:ext uri="{FF2B5EF4-FFF2-40B4-BE49-F238E27FC236}">
                <a16:creationId xmlns:a16="http://schemas.microsoft.com/office/drawing/2014/main" id="{D75387E8-4AC2-4517-9953-32C4F5331E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9" name="テキスト プレースホルダー 9">
            <a:extLst>
              <a:ext uri="{FF2B5EF4-FFF2-40B4-BE49-F238E27FC236}">
                <a16:creationId xmlns:a16="http://schemas.microsoft.com/office/drawing/2014/main" id="{06B9C0F3-64C2-4B15-B261-4900D733EA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49934530-74C3-4E68-9BC2-5905DD74C3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7608" y="954000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0833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応用例題：目番号・応用例題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900800"/>
            <a:ext cx="11233248" cy="427616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6" name="テキスト プレースホルダー 8">
            <a:extLst>
              <a:ext uri="{FF2B5EF4-FFF2-40B4-BE49-F238E27FC236}">
                <a16:creationId xmlns:a16="http://schemas.microsoft.com/office/drawing/2014/main" id="{7A4D3AB4-5742-408B-939C-E8A9D6623F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2947" y="1089437"/>
            <a:ext cx="720725" cy="5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621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応用例題：目番号・応用例題番号-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900800"/>
            <a:ext cx="11233248" cy="427616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6" name="テキスト プレースホルダー 8">
            <a:extLst>
              <a:ext uri="{FF2B5EF4-FFF2-40B4-BE49-F238E27FC236}">
                <a16:creationId xmlns:a16="http://schemas.microsoft.com/office/drawing/2014/main" id="{7A4D3AB4-5742-408B-939C-E8A9D6623F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2947" y="1089437"/>
            <a:ext cx="720725" cy="5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B34713A-8860-43FE-9B5D-A54B9B5DA765}"/>
              </a:ext>
            </a:extLst>
          </p:cNvPr>
          <p:cNvSpPr/>
          <p:nvPr userDrawn="1"/>
        </p:nvSpPr>
        <p:spPr>
          <a:xfrm>
            <a:off x="3431704" y="1124744"/>
            <a:ext cx="144016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Tips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9543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応用例題:目番号・応用例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2422947" y="1089437"/>
            <a:ext cx="720725" cy="5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4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150592" y="1126133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2895876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応用例題：目番号・応用例題番号-別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2422947" y="1089437"/>
            <a:ext cx="720725" cy="5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4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150592" y="1126133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別解</a:t>
            </a:r>
          </a:p>
        </p:txBody>
      </p:sp>
    </p:spTree>
    <p:extLst>
      <p:ext uri="{BB962C8B-B14F-4D97-AF65-F5344CB8AC3E}">
        <p14:creationId xmlns:p14="http://schemas.microsoft.com/office/powerpoint/2010/main" val="884964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応用例題：目番号・応用例題番号・問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2422947" y="1089437"/>
            <a:ext cx="720725" cy="5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4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150592" y="1126133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6" name="テキスト プレースホルダー 9">
            <a:extLst>
              <a:ext uri="{FF2B5EF4-FFF2-40B4-BE49-F238E27FC236}">
                <a16:creationId xmlns:a16="http://schemas.microsoft.com/office/drawing/2014/main" id="{7785AE5D-734F-4614-A74C-D2252FA694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4896" y="1023494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379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：目番号・例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92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72816"/>
            <a:ext cx="11233248" cy="440414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1126133"/>
            <a:ext cx="720080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6253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応用例題：目番号・応用例題番号・問題番号-別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2422947" y="1089437"/>
            <a:ext cx="720725" cy="5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4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150592" y="1126133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別解</a:t>
            </a:r>
          </a:p>
        </p:txBody>
      </p:sp>
      <p:sp>
        <p:nvSpPr>
          <p:cNvPr id="16" name="テキスト プレースホルダー 9">
            <a:extLst>
              <a:ext uri="{FF2B5EF4-FFF2-40B4-BE49-F238E27FC236}">
                <a16:creationId xmlns:a16="http://schemas.microsoft.com/office/drawing/2014/main" id="{7785AE5D-734F-4614-A74C-D2252FA694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4896" y="1023494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4996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応用例題：目番号・応用例題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2422947" y="1089437"/>
            <a:ext cx="720725" cy="5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4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150592" y="1126133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</p:spTree>
    <p:extLst>
      <p:ext uri="{BB962C8B-B14F-4D97-AF65-F5344CB8AC3E}">
        <p14:creationId xmlns:p14="http://schemas.microsoft.com/office/powerpoint/2010/main" val="836310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応用例題：目番号・応用例題番号・問題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2422947" y="1089437"/>
            <a:ext cx="720725" cy="576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4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150592" y="1126133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  <p:sp>
        <p:nvSpPr>
          <p:cNvPr id="16" name="テキスト プレースホルダー 9">
            <a:extLst>
              <a:ext uri="{FF2B5EF4-FFF2-40B4-BE49-F238E27FC236}">
                <a16:creationId xmlns:a16="http://schemas.microsoft.com/office/drawing/2014/main" id="{7785AE5D-734F-4614-A74C-D2252FA694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4896" y="1023494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564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別解：目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6915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別解：目番号・問題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512" y="1090762"/>
            <a:ext cx="936104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88442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904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：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124744"/>
            <a:ext cx="11233248" cy="505221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6F23B0-075B-4D4B-96D2-397ECC4DF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52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：例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52736"/>
            <a:ext cx="11305256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07369" y="1052736"/>
            <a:ext cx="1584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kumimoji="1" lang="ja-JP" altLang="en-US" sz="3200" dirty="0">
                <a:latin typeface="+mj-ea"/>
                <a:ea typeface="+mj-ea"/>
              </a:rPr>
              <a:t> 例</a:t>
            </a:r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1198800" y="1126800"/>
            <a:ext cx="720725" cy="502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F31EC4-478B-4869-8B49-3E9AD10C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22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IS：例題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6800"/>
            <a:ext cx="11233248" cy="433016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07366" y="1052736"/>
            <a:ext cx="198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kumimoji="1" lang="ja-JP" altLang="en-US" sz="3200" dirty="0">
                <a:latin typeface="+mj-ea"/>
                <a:ea typeface="+mj-ea"/>
              </a:rPr>
              <a:t> 例題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16" name="テキスト プレースホルダー 8">
            <a:extLst>
              <a:ext uri="{FF2B5EF4-FFF2-40B4-BE49-F238E27FC236}">
                <a16:creationId xmlns:a16="http://schemas.microsoft.com/office/drawing/2014/main" id="{4902D25A-34FB-4703-BF70-6FC1B7F3FC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7488" y="1126800"/>
            <a:ext cx="720725" cy="502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1C069-E2F1-4B13-96E2-C3FE136C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595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：例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07368" y="1052736"/>
            <a:ext cx="198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kumimoji="1" lang="ja-JP" altLang="en-US" sz="3200" dirty="0">
                <a:latin typeface="+mj-ea"/>
                <a:ea typeface="+mj-ea"/>
              </a:rPr>
              <a:t> 例題</a:t>
            </a:r>
          </a:p>
        </p:txBody>
      </p:sp>
      <p:sp>
        <p:nvSpPr>
          <p:cNvPr id="18" name="テキスト プレースホルダー 8">
            <a:extLst>
              <a:ext uri="{FF2B5EF4-FFF2-40B4-BE49-F238E27FC236}">
                <a16:creationId xmlns:a16="http://schemas.microsoft.com/office/drawing/2014/main" id="{CAB7ACAF-7B2A-4687-A422-7DFBC600F4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7488" y="1126800"/>
            <a:ext cx="720725" cy="502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4" name="テキスト プレースホルダー 7">
            <a:extLst>
              <a:ext uri="{FF2B5EF4-FFF2-40B4-BE49-F238E27FC236}">
                <a16:creationId xmlns:a16="http://schemas.microsoft.com/office/drawing/2014/main" id="{F9EDE63B-1619-4471-851F-3CA31E4A8539}"/>
              </a:ext>
            </a:extLst>
          </p:cNvPr>
          <p:cNvSpPr txBox="1">
            <a:spLocks/>
          </p:cNvSpPr>
          <p:nvPr userDrawn="1"/>
        </p:nvSpPr>
        <p:spPr>
          <a:xfrm>
            <a:off x="3359696" y="1124744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CB81036-399B-42AF-93A1-FBDE2B1E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813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：例題番号・問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07368" y="1052736"/>
            <a:ext cx="198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kumimoji="1" lang="ja-JP" altLang="en-US" sz="3200" dirty="0">
                <a:latin typeface="+mj-ea"/>
                <a:ea typeface="+mj-ea"/>
              </a:rPr>
              <a:t> 例題</a:t>
            </a:r>
          </a:p>
        </p:txBody>
      </p:sp>
      <p:sp>
        <p:nvSpPr>
          <p:cNvPr id="18" name="テキスト プレースホルダー 8">
            <a:extLst>
              <a:ext uri="{FF2B5EF4-FFF2-40B4-BE49-F238E27FC236}">
                <a16:creationId xmlns:a16="http://schemas.microsoft.com/office/drawing/2014/main" id="{CAB7ACAF-7B2A-4687-A422-7DFBC600F4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7488" y="1126800"/>
            <a:ext cx="720725" cy="502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4" name="テキスト プレースホルダー 7">
            <a:extLst>
              <a:ext uri="{FF2B5EF4-FFF2-40B4-BE49-F238E27FC236}">
                <a16:creationId xmlns:a16="http://schemas.microsoft.com/office/drawing/2014/main" id="{F9EDE63B-1619-4471-851F-3CA31E4A8539}"/>
              </a:ext>
            </a:extLst>
          </p:cNvPr>
          <p:cNvSpPr txBox="1">
            <a:spLocks/>
          </p:cNvSpPr>
          <p:nvPr userDrawn="1"/>
        </p:nvSpPr>
        <p:spPr>
          <a:xfrm>
            <a:off x="3359696" y="1124744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7" name="テキスト プレースホルダー 9">
            <a:extLst>
              <a:ext uri="{FF2B5EF4-FFF2-40B4-BE49-F238E27FC236}">
                <a16:creationId xmlns:a16="http://schemas.microsoft.com/office/drawing/2014/main" id="{3A4BC71E-D3B1-433E-968F-342BB2BB88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28367" y="1047245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BD77A4E-206D-4F19-A4BA-9986A316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2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：目番号・例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92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72816"/>
            <a:ext cx="11233248" cy="440414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1126133"/>
            <a:ext cx="720080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97611BF4-9A62-4C00-AA4C-30099395EC4F}"/>
              </a:ext>
            </a:extLst>
          </p:cNvPr>
          <p:cNvSpPr txBox="1">
            <a:spLocks/>
          </p:cNvSpPr>
          <p:nvPr userDrawn="1"/>
        </p:nvSpPr>
        <p:spPr>
          <a:xfrm>
            <a:off x="2927648" y="1124744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</p:spTree>
    <p:extLst>
      <p:ext uri="{BB962C8B-B14F-4D97-AF65-F5344CB8AC3E}">
        <p14:creationId xmlns:p14="http://schemas.microsoft.com/office/powerpoint/2010/main" val="32986487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：例題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07368" y="1052736"/>
            <a:ext cx="198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kumimoji="1" lang="ja-JP" altLang="en-US" sz="3200" dirty="0">
                <a:latin typeface="+mj-ea"/>
                <a:ea typeface="+mj-ea"/>
              </a:rPr>
              <a:t> 例題</a:t>
            </a:r>
          </a:p>
        </p:txBody>
      </p:sp>
      <p:sp>
        <p:nvSpPr>
          <p:cNvPr id="18" name="テキスト プレースホルダー 8">
            <a:extLst>
              <a:ext uri="{FF2B5EF4-FFF2-40B4-BE49-F238E27FC236}">
                <a16:creationId xmlns:a16="http://schemas.microsoft.com/office/drawing/2014/main" id="{CAB7ACAF-7B2A-4687-A422-7DFBC600F4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7488" y="1126800"/>
            <a:ext cx="720725" cy="502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4" name="テキスト プレースホルダー 7">
            <a:extLst>
              <a:ext uri="{FF2B5EF4-FFF2-40B4-BE49-F238E27FC236}">
                <a16:creationId xmlns:a16="http://schemas.microsoft.com/office/drawing/2014/main" id="{F9EDE63B-1619-4471-851F-3CA31E4A8539}"/>
              </a:ext>
            </a:extLst>
          </p:cNvPr>
          <p:cNvSpPr txBox="1">
            <a:spLocks/>
          </p:cNvSpPr>
          <p:nvPr userDrawn="1"/>
        </p:nvSpPr>
        <p:spPr>
          <a:xfrm>
            <a:off x="3359696" y="1124744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CB81036-399B-42AF-93A1-FBDE2B1E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33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：例題番号・問題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07368" y="1052736"/>
            <a:ext cx="198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kumimoji="1" lang="ja-JP" altLang="en-US" sz="3200" dirty="0">
                <a:latin typeface="+mj-ea"/>
                <a:ea typeface="+mj-ea"/>
              </a:rPr>
              <a:t> 例題</a:t>
            </a:r>
          </a:p>
        </p:txBody>
      </p:sp>
      <p:sp>
        <p:nvSpPr>
          <p:cNvPr id="18" name="テキスト プレースホルダー 8">
            <a:extLst>
              <a:ext uri="{FF2B5EF4-FFF2-40B4-BE49-F238E27FC236}">
                <a16:creationId xmlns:a16="http://schemas.microsoft.com/office/drawing/2014/main" id="{CAB7ACAF-7B2A-4687-A422-7DFBC600F4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7488" y="1126800"/>
            <a:ext cx="720725" cy="502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4" name="テキスト プレースホルダー 7">
            <a:extLst>
              <a:ext uri="{FF2B5EF4-FFF2-40B4-BE49-F238E27FC236}">
                <a16:creationId xmlns:a16="http://schemas.microsoft.com/office/drawing/2014/main" id="{F9EDE63B-1619-4471-851F-3CA31E4A8539}"/>
              </a:ext>
            </a:extLst>
          </p:cNvPr>
          <p:cNvSpPr txBox="1">
            <a:spLocks/>
          </p:cNvSpPr>
          <p:nvPr userDrawn="1"/>
        </p:nvSpPr>
        <p:spPr>
          <a:xfrm>
            <a:off x="3359696" y="1124744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  <p:sp>
        <p:nvSpPr>
          <p:cNvPr id="17" name="テキスト プレースホルダー 9">
            <a:extLst>
              <a:ext uri="{FF2B5EF4-FFF2-40B4-BE49-F238E27FC236}">
                <a16:creationId xmlns:a16="http://schemas.microsoft.com/office/drawing/2014/main" id="{3A4BC71E-D3B1-433E-968F-342BB2BB88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28367" y="1047245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BD77A4E-206D-4F19-A4BA-9986A316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29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：練習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6800"/>
            <a:ext cx="11233248" cy="433016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8D609209-C679-478A-B052-159DC22C8F24}"/>
              </a:ext>
            </a:extLst>
          </p:cNvPr>
          <p:cNvSpPr/>
          <p:nvPr userDrawn="1"/>
        </p:nvSpPr>
        <p:spPr>
          <a:xfrm>
            <a:off x="407504" y="1052736"/>
            <a:ext cx="122400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練習</a:t>
            </a:r>
          </a:p>
        </p:txBody>
      </p:sp>
      <p:sp>
        <p:nvSpPr>
          <p:cNvPr id="13" name="テキスト プレースホルダー 8">
            <a:extLst>
              <a:ext uri="{FF2B5EF4-FFF2-40B4-BE49-F238E27FC236}">
                <a16:creationId xmlns:a16="http://schemas.microsoft.com/office/drawing/2014/main" id="{B2F03FA1-BB65-4808-8F16-8B2BFD2F18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89B1573-5A2B-4EF9-B809-78DE5DD1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459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：練習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162470D5-42F6-4DB1-BAF2-A0BF2B433C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6" name="角丸四角形 9">
            <a:extLst>
              <a:ext uri="{FF2B5EF4-FFF2-40B4-BE49-F238E27FC236}">
                <a16:creationId xmlns:a16="http://schemas.microsoft.com/office/drawing/2014/main" id="{6E05595F-4578-4AF7-8B29-533081CECFC1}"/>
              </a:ext>
            </a:extLst>
          </p:cNvPr>
          <p:cNvSpPr/>
          <p:nvPr userDrawn="1"/>
        </p:nvSpPr>
        <p:spPr>
          <a:xfrm>
            <a:off x="407504" y="1052736"/>
            <a:ext cx="122400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練習</a:t>
            </a:r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6E3FD553-F3D9-47E1-88BE-3FB8D1F7FE9D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98A4937-7AE1-4796-8A48-F95266D1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19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：練習番号・問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162470D5-42F6-4DB1-BAF2-A0BF2B433C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6" name="角丸四角形 9">
            <a:extLst>
              <a:ext uri="{FF2B5EF4-FFF2-40B4-BE49-F238E27FC236}">
                <a16:creationId xmlns:a16="http://schemas.microsoft.com/office/drawing/2014/main" id="{6E05595F-4578-4AF7-8B29-533081CECFC1}"/>
              </a:ext>
            </a:extLst>
          </p:cNvPr>
          <p:cNvSpPr/>
          <p:nvPr userDrawn="1"/>
        </p:nvSpPr>
        <p:spPr>
          <a:xfrm>
            <a:off x="407504" y="1052736"/>
            <a:ext cx="122400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練習</a:t>
            </a:r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6E3FD553-F3D9-47E1-88BE-3FB8D1F7FE9D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8" name="テキスト プレースホルダー 9">
            <a:extLst>
              <a:ext uri="{FF2B5EF4-FFF2-40B4-BE49-F238E27FC236}">
                <a16:creationId xmlns:a16="http://schemas.microsoft.com/office/drawing/2014/main" id="{99FE2ABB-F446-450D-9963-462E9D7766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7608" y="938411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4239529-05B4-489F-A6AD-27C4C25C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237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：練習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162470D5-42F6-4DB1-BAF2-A0BF2B433C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6" name="角丸四角形 9">
            <a:extLst>
              <a:ext uri="{FF2B5EF4-FFF2-40B4-BE49-F238E27FC236}">
                <a16:creationId xmlns:a16="http://schemas.microsoft.com/office/drawing/2014/main" id="{6E05595F-4578-4AF7-8B29-533081CECFC1}"/>
              </a:ext>
            </a:extLst>
          </p:cNvPr>
          <p:cNvSpPr/>
          <p:nvPr userDrawn="1"/>
        </p:nvSpPr>
        <p:spPr>
          <a:xfrm>
            <a:off x="407504" y="1052736"/>
            <a:ext cx="122400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練習</a:t>
            </a:r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6E3FD553-F3D9-47E1-88BE-3FB8D1F7FE9D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98A4937-7AE1-4796-8A48-F95266D1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40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：練習番号・問題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162470D5-42F6-4DB1-BAF2-A0BF2B433C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6" name="角丸四角形 9">
            <a:extLst>
              <a:ext uri="{FF2B5EF4-FFF2-40B4-BE49-F238E27FC236}">
                <a16:creationId xmlns:a16="http://schemas.microsoft.com/office/drawing/2014/main" id="{6E05595F-4578-4AF7-8B29-533081CECFC1}"/>
              </a:ext>
            </a:extLst>
          </p:cNvPr>
          <p:cNvSpPr/>
          <p:nvPr userDrawn="1"/>
        </p:nvSpPr>
        <p:spPr>
          <a:xfrm>
            <a:off x="407504" y="1052736"/>
            <a:ext cx="122400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練習</a:t>
            </a:r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6E3FD553-F3D9-47E1-88BE-3FB8D1F7FE9D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  <p:sp>
        <p:nvSpPr>
          <p:cNvPr id="18" name="テキスト プレースホルダー 9">
            <a:extLst>
              <a:ext uri="{FF2B5EF4-FFF2-40B4-BE49-F238E27FC236}">
                <a16:creationId xmlns:a16="http://schemas.microsoft.com/office/drawing/2014/main" id="{99FE2ABB-F446-450D-9963-462E9D7766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7608" y="938411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4239529-05B4-489F-A6AD-27C4C25C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51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思考力PLUS：目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215680" y="188640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7271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思考力PLUS：目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215680" y="188640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583832" y="188640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2589859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思考力PLUS：目番号・問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478F15E2-EDE7-496A-9B52-96A9BCCCA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7768" y="203882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215680" y="188640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5375920" y="188640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238774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：目番号・例番号・問題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92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72816"/>
            <a:ext cx="11233248" cy="440414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1126133"/>
            <a:ext cx="720080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ED3CA809-7526-46A8-AD52-07F14B9D9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8800" y="1036800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3750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_発展：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124744"/>
            <a:ext cx="11233248" cy="505221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36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_発展：目・例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52736"/>
            <a:ext cx="11305256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07369" y="1052736"/>
            <a:ext cx="1584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kumimoji="1" lang="ja-JP" altLang="en-US" sz="3200" dirty="0">
                <a:latin typeface="+mj-ea"/>
                <a:ea typeface="+mj-ea"/>
              </a:rPr>
              <a:t> 例</a:t>
            </a:r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1198800" y="1126800"/>
            <a:ext cx="720725" cy="502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27D1EA-A97A-438A-BA73-9B234A44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11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_発展：目・例題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6800"/>
            <a:ext cx="11233248" cy="433016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07366" y="1052736"/>
            <a:ext cx="198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kumimoji="1" lang="ja-JP" altLang="en-US" sz="3200" dirty="0">
                <a:latin typeface="+mj-ea"/>
                <a:ea typeface="+mj-ea"/>
              </a:rPr>
              <a:t> 例題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16" name="テキスト プレースホルダー 8">
            <a:extLst>
              <a:ext uri="{FF2B5EF4-FFF2-40B4-BE49-F238E27FC236}">
                <a16:creationId xmlns:a16="http://schemas.microsoft.com/office/drawing/2014/main" id="{4902D25A-34FB-4703-BF70-6FC1B7F3FC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7488" y="1126800"/>
            <a:ext cx="720725" cy="502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D3FA6A-64D1-49E0-9561-EE5103D6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322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_発展：目・例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07368" y="1052736"/>
            <a:ext cx="198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kumimoji="1" lang="ja-JP" altLang="en-US" sz="3200" dirty="0">
                <a:latin typeface="+mj-ea"/>
                <a:ea typeface="+mj-ea"/>
              </a:rPr>
              <a:t> 例題</a:t>
            </a:r>
          </a:p>
        </p:txBody>
      </p:sp>
      <p:sp>
        <p:nvSpPr>
          <p:cNvPr id="18" name="テキスト プレースホルダー 8">
            <a:extLst>
              <a:ext uri="{FF2B5EF4-FFF2-40B4-BE49-F238E27FC236}">
                <a16:creationId xmlns:a16="http://schemas.microsoft.com/office/drawing/2014/main" id="{CAB7ACAF-7B2A-4687-A422-7DFBC600F4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7488" y="1126800"/>
            <a:ext cx="720725" cy="502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4" name="テキスト プレースホルダー 7">
            <a:extLst>
              <a:ext uri="{FF2B5EF4-FFF2-40B4-BE49-F238E27FC236}">
                <a16:creationId xmlns:a16="http://schemas.microsoft.com/office/drawing/2014/main" id="{4A1EBAA1-1F98-495B-959F-D3DE5561A7D4}"/>
              </a:ext>
            </a:extLst>
          </p:cNvPr>
          <p:cNvSpPr txBox="1">
            <a:spLocks/>
          </p:cNvSpPr>
          <p:nvPr userDrawn="1"/>
        </p:nvSpPr>
        <p:spPr>
          <a:xfrm>
            <a:off x="3359696" y="1124744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5F0C725-3BAF-4D6C-9FDD-A473A79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036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_発展：目・例題番号・問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07368" y="1052736"/>
            <a:ext cx="198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kumimoji="1" lang="ja-JP" altLang="en-US" sz="3200" dirty="0">
                <a:latin typeface="+mj-ea"/>
                <a:ea typeface="+mj-ea"/>
              </a:rPr>
              <a:t> 例題</a:t>
            </a:r>
          </a:p>
        </p:txBody>
      </p:sp>
      <p:sp>
        <p:nvSpPr>
          <p:cNvPr id="18" name="テキスト プレースホルダー 8">
            <a:extLst>
              <a:ext uri="{FF2B5EF4-FFF2-40B4-BE49-F238E27FC236}">
                <a16:creationId xmlns:a16="http://schemas.microsoft.com/office/drawing/2014/main" id="{CAB7ACAF-7B2A-4687-A422-7DFBC600F4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7488" y="1126800"/>
            <a:ext cx="720725" cy="502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4" name="テキスト プレースホルダー 7">
            <a:extLst>
              <a:ext uri="{FF2B5EF4-FFF2-40B4-BE49-F238E27FC236}">
                <a16:creationId xmlns:a16="http://schemas.microsoft.com/office/drawing/2014/main" id="{F9EDE63B-1619-4471-851F-3CA31E4A8539}"/>
              </a:ext>
            </a:extLst>
          </p:cNvPr>
          <p:cNvSpPr txBox="1">
            <a:spLocks/>
          </p:cNvSpPr>
          <p:nvPr userDrawn="1"/>
        </p:nvSpPr>
        <p:spPr>
          <a:xfrm>
            <a:off x="3359696" y="1124744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6" name="テキスト プレースホルダー 9">
            <a:extLst>
              <a:ext uri="{FF2B5EF4-FFF2-40B4-BE49-F238E27FC236}">
                <a16:creationId xmlns:a16="http://schemas.microsoft.com/office/drawing/2014/main" id="{65A3D7E4-8C00-466B-83FB-508C6C3420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28367" y="1047245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ECBF66-B61A-4FE7-A320-3A6E72CE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64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_発展：目・例題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07368" y="1052736"/>
            <a:ext cx="198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kumimoji="1" lang="ja-JP" altLang="en-US" sz="3200" dirty="0">
                <a:latin typeface="+mj-ea"/>
                <a:ea typeface="+mj-ea"/>
              </a:rPr>
              <a:t> 例題</a:t>
            </a:r>
          </a:p>
        </p:txBody>
      </p:sp>
      <p:sp>
        <p:nvSpPr>
          <p:cNvPr id="18" name="テキスト プレースホルダー 8">
            <a:extLst>
              <a:ext uri="{FF2B5EF4-FFF2-40B4-BE49-F238E27FC236}">
                <a16:creationId xmlns:a16="http://schemas.microsoft.com/office/drawing/2014/main" id="{CAB7ACAF-7B2A-4687-A422-7DFBC600F4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7488" y="1126800"/>
            <a:ext cx="720725" cy="502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4" name="テキスト プレースホルダー 7">
            <a:extLst>
              <a:ext uri="{FF2B5EF4-FFF2-40B4-BE49-F238E27FC236}">
                <a16:creationId xmlns:a16="http://schemas.microsoft.com/office/drawing/2014/main" id="{4A1EBAA1-1F98-495B-959F-D3DE5561A7D4}"/>
              </a:ext>
            </a:extLst>
          </p:cNvPr>
          <p:cNvSpPr txBox="1">
            <a:spLocks/>
          </p:cNvSpPr>
          <p:nvPr userDrawn="1"/>
        </p:nvSpPr>
        <p:spPr>
          <a:xfrm>
            <a:off x="3359696" y="1124744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5F0C725-3BAF-4D6C-9FDD-A473A79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83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_発展：目・例題番号・証明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07368" y="1052736"/>
            <a:ext cx="198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kumimoji="1" lang="ja-JP" altLang="en-US" sz="3200" dirty="0">
                <a:latin typeface="+mj-ea"/>
                <a:ea typeface="+mj-ea"/>
              </a:rPr>
              <a:t> 例題</a:t>
            </a:r>
          </a:p>
        </p:txBody>
      </p:sp>
      <p:sp>
        <p:nvSpPr>
          <p:cNvPr id="18" name="テキスト プレースホルダー 8">
            <a:extLst>
              <a:ext uri="{FF2B5EF4-FFF2-40B4-BE49-F238E27FC236}">
                <a16:creationId xmlns:a16="http://schemas.microsoft.com/office/drawing/2014/main" id="{CAB7ACAF-7B2A-4687-A422-7DFBC600F4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7488" y="1126800"/>
            <a:ext cx="720725" cy="502000"/>
          </a:xfr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4" name="テキスト プレースホルダー 7">
            <a:extLst>
              <a:ext uri="{FF2B5EF4-FFF2-40B4-BE49-F238E27FC236}">
                <a16:creationId xmlns:a16="http://schemas.microsoft.com/office/drawing/2014/main" id="{F9EDE63B-1619-4471-851F-3CA31E4A8539}"/>
              </a:ext>
            </a:extLst>
          </p:cNvPr>
          <p:cNvSpPr txBox="1">
            <a:spLocks/>
          </p:cNvSpPr>
          <p:nvPr userDrawn="1"/>
        </p:nvSpPr>
        <p:spPr>
          <a:xfrm>
            <a:off x="3359696" y="1124744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  <p:sp>
        <p:nvSpPr>
          <p:cNvPr id="16" name="テキスト プレースホルダー 9">
            <a:extLst>
              <a:ext uri="{FF2B5EF4-FFF2-40B4-BE49-F238E27FC236}">
                <a16:creationId xmlns:a16="http://schemas.microsoft.com/office/drawing/2014/main" id="{65A3D7E4-8C00-466B-83FB-508C6C3420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28367" y="1047245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ECBF66-B61A-4FE7-A320-3A6E72CE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11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_発展：目・練習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6800"/>
            <a:ext cx="11233248" cy="433016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8D609209-C679-478A-B052-159DC22C8F24}"/>
              </a:ext>
            </a:extLst>
          </p:cNvPr>
          <p:cNvSpPr/>
          <p:nvPr userDrawn="1"/>
        </p:nvSpPr>
        <p:spPr>
          <a:xfrm>
            <a:off x="407504" y="1052736"/>
            <a:ext cx="122400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練習</a:t>
            </a:r>
          </a:p>
        </p:txBody>
      </p:sp>
      <p:sp>
        <p:nvSpPr>
          <p:cNvPr id="13" name="テキスト プレースホルダー 8">
            <a:extLst>
              <a:ext uri="{FF2B5EF4-FFF2-40B4-BE49-F238E27FC236}">
                <a16:creationId xmlns:a16="http://schemas.microsoft.com/office/drawing/2014/main" id="{B2F03FA1-BB65-4808-8F16-8B2BFD2F18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476C0E5-A823-4142-A1C2-4A3F7E28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522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_発展：目・練習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162470D5-42F6-4DB1-BAF2-A0BF2B433C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6" name="角丸四角形 9">
            <a:extLst>
              <a:ext uri="{FF2B5EF4-FFF2-40B4-BE49-F238E27FC236}">
                <a16:creationId xmlns:a16="http://schemas.microsoft.com/office/drawing/2014/main" id="{6E05595F-4578-4AF7-8B29-533081CECFC1}"/>
              </a:ext>
            </a:extLst>
          </p:cNvPr>
          <p:cNvSpPr/>
          <p:nvPr userDrawn="1"/>
        </p:nvSpPr>
        <p:spPr>
          <a:xfrm>
            <a:off x="407504" y="1052736"/>
            <a:ext cx="122400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練習</a:t>
            </a:r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62959053-68B2-49D9-BA13-CF2626864F6D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1C99E3-D306-4DBA-9FC1-C3FD93EB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344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_発展：目・練習番号・問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162470D5-42F6-4DB1-BAF2-A0BF2B433C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6" name="角丸四角形 9">
            <a:extLst>
              <a:ext uri="{FF2B5EF4-FFF2-40B4-BE49-F238E27FC236}">
                <a16:creationId xmlns:a16="http://schemas.microsoft.com/office/drawing/2014/main" id="{6E05595F-4578-4AF7-8B29-533081CECFC1}"/>
              </a:ext>
            </a:extLst>
          </p:cNvPr>
          <p:cNvSpPr/>
          <p:nvPr userDrawn="1"/>
        </p:nvSpPr>
        <p:spPr>
          <a:xfrm>
            <a:off x="407504" y="1052736"/>
            <a:ext cx="122400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練習</a:t>
            </a:r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6E3FD553-F3D9-47E1-88BE-3FB8D1F7FE9D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2809AC57-5931-456A-BF1D-D88039479F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7608" y="938411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E2D08D-936D-4A25-A744-0BD5068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4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：目番号・例番号・問題番号-解答欄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5"/>
            <a:ext cx="11233248" cy="1944216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393305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78184" y="4725144"/>
            <a:ext cx="11233248" cy="1944216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7">
            <a:extLst>
              <a:ext uri="{FF2B5EF4-FFF2-40B4-BE49-F238E27FC236}">
                <a16:creationId xmlns:a16="http://schemas.microsoft.com/office/drawing/2014/main" id="{4848C22A-1AC1-41C4-B78C-58F4A24C4C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1126133"/>
            <a:ext cx="720080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7" name="テキスト プレースホルダー 9">
            <a:extLst>
              <a:ext uri="{FF2B5EF4-FFF2-40B4-BE49-F238E27FC236}">
                <a16:creationId xmlns:a16="http://schemas.microsoft.com/office/drawing/2014/main" id="{21D67D7B-BF1E-426E-A3E5-F11B50D10B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5F8639A-8424-4F46-BE17-B42EFDFF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00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14" name="テキスト プレースホルダー 9">
            <a:extLst>
              <a:ext uri="{FF2B5EF4-FFF2-40B4-BE49-F238E27FC236}">
                <a16:creationId xmlns:a16="http://schemas.microsoft.com/office/drawing/2014/main" id="{85056D65-E363-4A28-9532-078F68FDDF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8800" y="1036800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1498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_発展：目・練習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162470D5-42F6-4DB1-BAF2-A0BF2B433C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6" name="角丸四角形 9">
            <a:extLst>
              <a:ext uri="{FF2B5EF4-FFF2-40B4-BE49-F238E27FC236}">
                <a16:creationId xmlns:a16="http://schemas.microsoft.com/office/drawing/2014/main" id="{6E05595F-4578-4AF7-8B29-533081CECFC1}"/>
              </a:ext>
            </a:extLst>
          </p:cNvPr>
          <p:cNvSpPr/>
          <p:nvPr userDrawn="1"/>
        </p:nvSpPr>
        <p:spPr>
          <a:xfrm>
            <a:off x="407504" y="1052736"/>
            <a:ext cx="122400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練習</a:t>
            </a:r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62959053-68B2-49D9-BA13-CF2626864F6D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1C99E3-D306-4DBA-9FC1-C3FD93EB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863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力PLUS_発展：目・練習番号・問題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162470D5-42F6-4DB1-BAF2-A0BF2B433C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0800" y="1052736"/>
            <a:ext cx="864800" cy="575992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16" name="角丸四角形 9">
            <a:extLst>
              <a:ext uri="{FF2B5EF4-FFF2-40B4-BE49-F238E27FC236}">
                <a16:creationId xmlns:a16="http://schemas.microsoft.com/office/drawing/2014/main" id="{6E05595F-4578-4AF7-8B29-533081CECFC1}"/>
              </a:ext>
            </a:extLst>
          </p:cNvPr>
          <p:cNvSpPr/>
          <p:nvPr userDrawn="1"/>
        </p:nvSpPr>
        <p:spPr>
          <a:xfrm>
            <a:off x="407504" y="1052736"/>
            <a:ext cx="122400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練習</a:t>
            </a:r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6E3FD553-F3D9-47E1-88BE-3FB8D1F7FE9D}"/>
              </a:ext>
            </a:extLst>
          </p:cNvPr>
          <p:cNvSpPr txBox="1">
            <a:spLocks/>
          </p:cNvSpPr>
          <p:nvPr userDrawn="1"/>
        </p:nvSpPr>
        <p:spPr>
          <a:xfrm>
            <a:off x="3574528" y="1052736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  <p:sp>
        <p:nvSpPr>
          <p:cNvPr id="15" name="テキスト プレースホルダー 9">
            <a:extLst>
              <a:ext uri="{FF2B5EF4-FFF2-40B4-BE49-F238E27FC236}">
                <a16:creationId xmlns:a16="http://schemas.microsoft.com/office/drawing/2014/main" id="{2809AC57-5931-456A-BF1D-D88039479F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7608" y="938411"/>
            <a:ext cx="756000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E2D08D-936D-4A25-A744-0BD5068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72062"/>
            <a:ext cx="8280000" cy="5926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481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：大問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2279576" y="136525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6017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：大問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583832" y="188640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  <p:sp>
        <p:nvSpPr>
          <p:cNvPr id="10" name="テキスト プレースホルダー 8">
            <a:extLst>
              <a:ext uri="{FF2B5EF4-FFF2-40B4-BE49-F238E27FC236}">
                <a16:creationId xmlns:a16="http://schemas.microsoft.com/office/drawing/2014/main" id="{CF354CE0-5AF5-454F-998C-A3A294BEA3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79576" y="136525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8327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：大問番号・問題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478F15E2-EDE7-496A-9B52-96A9BCCCA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7768" y="203882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215680" y="188640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732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：大問番号・問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478F15E2-EDE7-496A-9B52-96A9BCCCA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7768" y="203882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215680" y="188640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5375920" y="188640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4033042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末問題A：大問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215680" y="188640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18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末問題A：大問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215680" y="188640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583832" y="188640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187505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末問題A：大問番号・問題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478F15E2-EDE7-496A-9B52-96A9BCCCA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2058" y="205469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215680" y="188640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6925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末問題A：大問番号・問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478F15E2-EDE7-496A-9B52-96A9BCCCA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2058" y="205469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215680" y="188640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5662760" y="188640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1921515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(オリジナル用)：目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92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72816"/>
            <a:ext cx="11233248" cy="440414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0529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末問題B：大問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215680" y="188640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856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末問題B：大問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215680" y="188640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583832" y="188640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2877779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末問題B：大問番号・問題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478F15E2-EDE7-496A-9B52-96A9BCCCA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2058" y="205469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215680" y="188640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1439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末問題B：大問番号・問題番号-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1242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8D5A3348-F74C-49BD-89F1-E8E22F6341C9}" type="datetimeFigureOut">
              <a:rPr lang="ja-JP" altLang="en-US" smtClean="0"/>
              <a:pPr/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5539709-BF6C-48B7-987E-8E3361EF5B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478F15E2-EDE7-496A-9B52-96A9BCCCA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2058" y="205469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215680" y="188640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5302720" y="188640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2634436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(オリジナル用)：目番号-証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194"/>
            <a:ext cx="8280920" cy="592642"/>
          </a:xfrm>
        </p:spPr>
        <p:txBody>
          <a:bodyPr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72816"/>
            <a:ext cx="11233248" cy="440414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61200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188913"/>
            <a:ext cx="720725" cy="57626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4000">
                <a:solidFill>
                  <a:schemeClr val="bg1"/>
                </a:solidFill>
                <a:latin typeface="+mn-lt"/>
              </a:defRPr>
            </a:lvl2pPr>
            <a:lvl3pPr>
              <a:defRPr sz="4000">
                <a:solidFill>
                  <a:schemeClr val="bg1"/>
                </a:solidFill>
                <a:latin typeface="+mn-lt"/>
              </a:defRPr>
            </a:lvl3pPr>
            <a:lvl4pPr>
              <a:defRPr sz="4000">
                <a:solidFill>
                  <a:schemeClr val="bg1"/>
                </a:solidFill>
                <a:latin typeface="+mn-lt"/>
              </a:defRPr>
            </a:lvl4pPr>
            <a:lvl5pPr>
              <a:defRPr sz="4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97611BF4-9A62-4C00-AA4C-30099395EC4F}"/>
              </a:ext>
            </a:extLst>
          </p:cNvPr>
          <p:cNvSpPr txBox="1">
            <a:spLocks/>
          </p:cNvSpPr>
          <p:nvPr userDrawn="1"/>
        </p:nvSpPr>
        <p:spPr>
          <a:xfrm>
            <a:off x="2927648" y="1124744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証明</a:t>
            </a:r>
          </a:p>
        </p:txBody>
      </p:sp>
    </p:spTree>
    <p:extLst>
      <p:ext uri="{BB962C8B-B14F-4D97-AF65-F5344CB8AC3E}">
        <p14:creationId xmlns:p14="http://schemas.microsoft.com/office/powerpoint/2010/main" val="135927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7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8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124744"/>
            <a:ext cx="11233248" cy="505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3200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教科書</a:t>
            </a:r>
            <a:r>
              <a:rPr lang="en-US" altLang="ja-JP" dirty="0">
                <a:latin typeface="+mn-ea"/>
                <a:ea typeface="+mn-ea"/>
              </a:rPr>
              <a:t>p.</a:t>
            </a:r>
            <a:endParaRPr lang="ja-JP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903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71" r:id="rId2"/>
    <p:sldLayoutId id="21474840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052736"/>
            <a:ext cx="11233248" cy="5124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教科書</a:t>
            </a:r>
            <a:r>
              <a:rPr lang="en-US" altLang="ja-JP" dirty="0">
                <a:latin typeface="+mn-ea"/>
                <a:ea typeface="+mn-ea"/>
              </a:rPr>
              <a:t>p.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331324" y="198032"/>
            <a:ext cx="1876244" cy="57467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+mj-ea"/>
                <a:ea typeface="+mj-ea"/>
              </a:rPr>
              <a:t>CHECK</a:t>
            </a:r>
            <a:endParaRPr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2824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124744"/>
            <a:ext cx="11233248" cy="505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教科書</a:t>
            </a:r>
            <a:r>
              <a:rPr lang="en-US" altLang="ja-JP" dirty="0">
                <a:latin typeface="+mn-ea"/>
                <a:ea typeface="+mn-ea"/>
              </a:rPr>
              <a:t>p.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191344" y="201688"/>
            <a:ext cx="2305448" cy="57467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j-ea"/>
                <a:ea typeface="+mj-ea"/>
              </a:rPr>
              <a:t>章末問題 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2423592" y="188640"/>
            <a:ext cx="576064" cy="576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295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80" r:id="rId2"/>
    <p:sldLayoutId id="2147483966" r:id="rId3"/>
    <p:sldLayoutId id="214748398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124744"/>
            <a:ext cx="11233248" cy="505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教科書</a:t>
            </a:r>
            <a:r>
              <a:rPr lang="en-US" altLang="ja-JP" dirty="0">
                <a:latin typeface="+mn-ea"/>
                <a:ea typeface="+mn-ea"/>
              </a:rPr>
              <a:t>p.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191344" y="201688"/>
            <a:ext cx="2305448" cy="57467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j-ea"/>
                <a:ea typeface="+mj-ea"/>
              </a:rPr>
              <a:t>章末問題 </a:t>
            </a:r>
          </a:p>
        </p:txBody>
      </p:sp>
      <p:sp>
        <p:nvSpPr>
          <p:cNvPr id="10" name="正方形/長方形 9"/>
          <p:cNvSpPr/>
          <p:nvPr userDrawn="1"/>
        </p:nvSpPr>
        <p:spPr>
          <a:xfrm>
            <a:off x="2423592" y="188640"/>
            <a:ext cx="576064" cy="576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515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82" r:id="rId2"/>
    <p:sldLayoutId id="2147483969" r:id="rId3"/>
    <p:sldLayoutId id="21474839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教科書</a:t>
            </a:r>
            <a:r>
              <a:rPr lang="en-US" altLang="ja-JP" dirty="0">
                <a:latin typeface="+mn-ea"/>
                <a:ea typeface="+mn-ea"/>
              </a:rPr>
              <a:t>p.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FB7ADB7-9CAA-462D-88D3-83A6A8427DF8}"/>
              </a:ext>
            </a:extLst>
          </p:cNvPr>
          <p:cNvSpPr/>
          <p:nvPr userDrawn="1"/>
        </p:nvSpPr>
        <p:spPr>
          <a:xfrm>
            <a:off x="479376" y="1052736"/>
            <a:ext cx="1584176" cy="720080"/>
          </a:xfrm>
          <a:prstGeom prst="roundRect">
            <a:avLst>
              <a:gd name="adj" fmla="val 67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kumimoji="1" lang="ja-JP" altLang="en-US" sz="3200" dirty="0">
                <a:latin typeface="+mj-ea"/>
                <a:ea typeface="+mj-ea"/>
              </a:rPr>
              <a:t> 例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4381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47" r:id="rId2"/>
    <p:sldLayoutId id="2147484044" r:id="rId3"/>
    <p:sldLayoutId id="214748399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教科書</a:t>
            </a:r>
            <a:r>
              <a:rPr lang="en-US" altLang="ja-JP" dirty="0">
                <a:latin typeface="+mn-ea"/>
                <a:ea typeface="+mn-ea"/>
              </a:rPr>
              <a:t>p.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FB7ADB7-9CAA-462D-88D3-83A6A8427DF8}"/>
              </a:ext>
            </a:extLst>
          </p:cNvPr>
          <p:cNvSpPr/>
          <p:nvPr userDrawn="1"/>
        </p:nvSpPr>
        <p:spPr>
          <a:xfrm>
            <a:off x="479376" y="1052736"/>
            <a:ext cx="864096" cy="720080"/>
          </a:xfrm>
          <a:prstGeom prst="roundRect">
            <a:avLst>
              <a:gd name="adj" fmla="val 67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kumimoji="1" lang="ja-JP" altLang="en-US" sz="3200" dirty="0">
                <a:latin typeface="+mj-ea"/>
                <a:ea typeface="+mj-ea"/>
              </a:rPr>
              <a:t> 例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3093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教科書</a:t>
            </a:r>
            <a:r>
              <a:rPr lang="en-US" altLang="ja-JP" dirty="0">
                <a:latin typeface="+mn-ea"/>
                <a:ea typeface="+mn-ea"/>
              </a:rPr>
              <a:t>p.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73CD4FC-B445-411B-BA47-170FC516C2C0}"/>
              </a:ext>
            </a:extLst>
          </p:cNvPr>
          <p:cNvSpPr/>
          <p:nvPr userDrawn="1"/>
        </p:nvSpPr>
        <p:spPr>
          <a:xfrm>
            <a:off x="479376" y="1052736"/>
            <a:ext cx="1980000" cy="720080"/>
          </a:xfrm>
          <a:prstGeom prst="roundRect">
            <a:avLst>
              <a:gd name="adj" fmla="val 75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 fontAlgn="ctr"/>
            <a:r>
              <a:rPr kumimoji="1" lang="ja-JP" altLang="en-US" sz="3200" dirty="0">
                <a:latin typeface="+mj-ea"/>
                <a:ea typeface="+mj-ea"/>
              </a:rPr>
              <a:t> 例題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26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62" r:id="rId2"/>
    <p:sldLayoutId id="2147484087" r:id="rId3"/>
    <p:sldLayoutId id="2147484008" r:id="rId4"/>
    <p:sldLayoutId id="2147484037" r:id="rId5"/>
    <p:sldLayoutId id="2147484048" r:id="rId6"/>
    <p:sldLayoutId id="214748404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教科書</a:t>
            </a:r>
            <a:r>
              <a:rPr lang="en-US" altLang="ja-JP" dirty="0">
                <a:latin typeface="+mn-ea"/>
                <a:ea typeface="+mn-ea"/>
              </a:rPr>
              <a:t>p.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9" name="角丸四角形 9">
            <a:extLst>
              <a:ext uri="{FF2B5EF4-FFF2-40B4-BE49-F238E27FC236}">
                <a16:creationId xmlns:a16="http://schemas.microsoft.com/office/drawing/2014/main" id="{01B56EB2-7E87-4EC7-955D-BF3F51C22948}"/>
              </a:ext>
            </a:extLst>
          </p:cNvPr>
          <p:cNvSpPr/>
          <p:nvPr userDrawn="1"/>
        </p:nvSpPr>
        <p:spPr>
          <a:xfrm>
            <a:off x="407504" y="1052736"/>
            <a:ext cx="122400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l">
              <a:lnSpc>
                <a:spcPts val="4000"/>
              </a:lnSpc>
            </a:pPr>
            <a:r>
              <a:rPr kumimoji="1"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練習</a:t>
            </a:r>
          </a:p>
        </p:txBody>
      </p:sp>
    </p:spTree>
    <p:extLst>
      <p:ext uri="{BB962C8B-B14F-4D97-AF65-F5344CB8AC3E}">
        <p14:creationId xmlns:p14="http://schemas.microsoft.com/office/powerpoint/2010/main" val="69652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74" r:id="rId2"/>
    <p:sldLayoutId id="2147484012" r:id="rId3"/>
    <p:sldLayoutId id="2147484075" r:id="rId4"/>
    <p:sldLayoutId id="2147484045" r:id="rId5"/>
    <p:sldLayoutId id="2147484076" r:id="rId6"/>
    <p:sldLayoutId id="2147484050" r:id="rId7"/>
    <p:sldLayoutId id="2147484077" r:id="rId8"/>
    <p:sldLayoutId id="2147484051" r:id="rId9"/>
    <p:sldLayoutId id="2147484078" r:id="rId10"/>
    <p:sldLayoutId id="2147484063" r:id="rId11"/>
    <p:sldLayoutId id="2147484079" r:id="rId12"/>
    <p:sldLayoutId id="2147484064" r:id="rId13"/>
    <p:sldLayoutId id="2147484080" r:id="rId14"/>
    <p:sldLayoutId id="214748399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教科書</a:t>
            </a:r>
            <a:r>
              <a:rPr lang="en-US" altLang="ja-JP" dirty="0">
                <a:latin typeface="+mn-ea"/>
                <a:ea typeface="+mn-ea"/>
              </a:rPr>
              <a:t>p.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CDAE0CE-E48D-4433-9049-03B4FEEB4964}"/>
              </a:ext>
            </a:extLst>
          </p:cNvPr>
          <p:cNvSpPr/>
          <p:nvPr userDrawn="1"/>
        </p:nvSpPr>
        <p:spPr>
          <a:xfrm>
            <a:off x="479376" y="1052736"/>
            <a:ext cx="2808312" cy="720000"/>
          </a:xfrm>
          <a:prstGeom prst="roundRect">
            <a:avLst>
              <a:gd name="adj" fmla="val 5422"/>
            </a:avLst>
          </a:prstGeom>
          <a:solidFill>
            <a:srgbClr val="D7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kumimoji="1" lang="ja-JP" altLang="en-US" sz="3200" dirty="0">
                <a:latin typeface="+mj-ea"/>
                <a:ea typeface="+mj-ea"/>
              </a:rPr>
              <a:t> 応用例題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7248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65" r:id="rId2"/>
    <p:sldLayoutId id="2147484010" r:id="rId3"/>
    <p:sldLayoutId id="2147484066" r:id="rId4"/>
    <p:sldLayoutId id="2147484038" r:id="rId5"/>
    <p:sldLayoutId id="2147484067" r:id="rId6"/>
    <p:sldLayoutId id="2147484052" r:id="rId7"/>
    <p:sldLayoutId id="214748405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教科書</a:t>
            </a:r>
            <a:r>
              <a:rPr lang="en-US" altLang="ja-JP" dirty="0">
                <a:latin typeface="+mn-ea"/>
                <a:ea typeface="+mn-ea"/>
              </a:rPr>
              <a:t>p.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1090762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別解</a:t>
            </a:r>
          </a:p>
        </p:txBody>
      </p:sp>
    </p:spTree>
    <p:extLst>
      <p:ext uri="{BB962C8B-B14F-4D97-AF65-F5344CB8AC3E}">
        <p14:creationId xmlns:p14="http://schemas.microsoft.com/office/powerpoint/2010/main" val="236910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196752"/>
            <a:ext cx="11233248" cy="4980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1" y="224545"/>
            <a:ext cx="1152000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教科書</a:t>
            </a:r>
            <a:r>
              <a:rPr lang="en-US" altLang="ja-JP" dirty="0">
                <a:latin typeface="+mn-ea"/>
                <a:ea typeface="+mn-ea"/>
              </a:rPr>
              <a:t>p.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C64FA3A-3542-4665-B3B9-87FB8A2E6B86}"/>
              </a:ext>
            </a:extLst>
          </p:cNvPr>
          <p:cNvSpPr/>
          <p:nvPr userDrawn="1"/>
        </p:nvSpPr>
        <p:spPr>
          <a:xfrm>
            <a:off x="328056" y="116632"/>
            <a:ext cx="18075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思考力</a:t>
            </a:r>
            <a:endParaRPr kumimoji="1" lang="ja-JP" altLang="en-US" sz="16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E044BF9-D2E9-4DCD-9CA1-2B28A747691E}"/>
              </a:ext>
            </a:extLst>
          </p:cNvPr>
          <p:cNvSpPr/>
          <p:nvPr userDrawn="1"/>
        </p:nvSpPr>
        <p:spPr>
          <a:xfrm rot="5400000">
            <a:off x="1853368" y="296663"/>
            <a:ext cx="648072" cy="348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48CE0B5-24A2-4B4C-A9EC-2D33EEAA00BE}"/>
              </a:ext>
            </a:extLst>
          </p:cNvPr>
          <p:cNvSpPr/>
          <p:nvPr userDrawn="1"/>
        </p:nvSpPr>
        <p:spPr>
          <a:xfrm>
            <a:off x="1844331" y="321205"/>
            <a:ext cx="648000" cy="348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/>
              <a:t>PLUS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999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6" r:id="rId2"/>
    <p:sldLayoutId id="2147484014" r:id="rId3"/>
    <p:sldLayoutId id="2147484015" r:id="rId4"/>
    <p:sldLayoutId id="2147484041" r:id="rId5"/>
    <p:sldLayoutId id="2147484060" r:id="rId6"/>
    <p:sldLayoutId id="2147484061" r:id="rId7"/>
    <p:sldLayoutId id="2147484022" r:id="rId8"/>
    <p:sldLayoutId id="2147484023" r:id="rId9"/>
    <p:sldLayoutId id="2147484040" r:id="rId10"/>
    <p:sldLayoutId id="2147484058" r:id="rId11"/>
    <p:sldLayoutId id="2147484059" r:id="rId12"/>
    <p:sldLayoutId id="2147484068" r:id="rId13"/>
    <p:sldLayoutId id="2147484069" r:id="rId14"/>
    <p:sldLayoutId id="21474840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196752"/>
            <a:ext cx="11233248" cy="4980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1" y="224545"/>
            <a:ext cx="1152000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  <a:ea typeface="+mn-ea"/>
              </a:rPr>
              <a:t>教科書</a:t>
            </a:r>
            <a:r>
              <a:rPr lang="en-US" altLang="ja-JP" dirty="0">
                <a:latin typeface="+mn-ea"/>
                <a:ea typeface="+mn-ea"/>
              </a:rPr>
              <a:t>p.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C64FA3A-3542-4665-B3B9-87FB8A2E6B86}"/>
              </a:ext>
            </a:extLst>
          </p:cNvPr>
          <p:cNvSpPr/>
          <p:nvPr userDrawn="1"/>
        </p:nvSpPr>
        <p:spPr>
          <a:xfrm>
            <a:off x="328056" y="116632"/>
            <a:ext cx="18075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思考力</a:t>
            </a:r>
            <a:endParaRPr kumimoji="1" lang="ja-JP" altLang="en-US" sz="16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E044BF9-D2E9-4DCD-9CA1-2B28A747691E}"/>
              </a:ext>
            </a:extLst>
          </p:cNvPr>
          <p:cNvSpPr/>
          <p:nvPr userDrawn="1"/>
        </p:nvSpPr>
        <p:spPr>
          <a:xfrm rot="5400000">
            <a:off x="1853368" y="296663"/>
            <a:ext cx="648072" cy="348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48CE0B5-24A2-4B4C-A9EC-2D33EEAA00BE}"/>
              </a:ext>
            </a:extLst>
          </p:cNvPr>
          <p:cNvSpPr/>
          <p:nvPr userDrawn="1"/>
        </p:nvSpPr>
        <p:spPr>
          <a:xfrm>
            <a:off x="1844331" y="321205"/>
            <a:ext cx="648000" cy="348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/>
              <a:t>PLUS</a:t>
            </a:r>
            <a:endParaRPr kumimoji="1" lang="ja-JP" altLang="en-US" sz="18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DBC9797-185A-42D6-984C-DB509E912AD0}"/>
              </a:ext>
            </a:extLst>
          </p:cNvPr>
          <p:cNvSpPr/>
          <p:nvPr userDrawn="1"/>
        </p:nvSpPr>
        <p:spPr>
          <a:xfrm>
            <a:off x="9017321" y="191116"/>
            <a:ext cx="18075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2800" dirty="0">
                <a:solidFill>
                  <a:srgbClr val="0070C0"/>
                </a:solidFill>
                <a:latin typeface="+mj-ea"/>
                <a:ea typeface="+mj-ea"/>
              </a:rPr>
              <a:t>発展</a:t>
            </a:r>
          </a:p>
        </p:txBody>
      </p:sp>
    </p:spTree>
    <p:extLst>
      <p:ext uri="{BB962C8B-B14F-4D97-AF65-F5344CB8AC3E}">
        <p14:creationId xmlns:p14="http://schemas.microsoft.com/office/powerpoint/2010/main" val="19239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30" r:id="rId2"/>
    <p:sldLayoutId id="2147484026" r:id="rId3"/>
    <p:sldLayoutId id="2147484027" r:id="rId4"/>
    <p:sldLayoutId id="2147484042" r:id="rId5"/>
    <p:sldLayoutId id="2147484054" r:id="rId6"/>
    <p:sldLayoutId id="2147484055" r:id="rId7"/>
    <p:sldLayoutId id="2147484028" r:id="rId8"/>
    <p:sldLayoutId id="2147484029" r:id="rId9"/>
    <p:sldLayoutId id="2147484043" r:id="rId10"/>
    <p:sldLayoutId id="2147484056" r:id="rId11"/>
    <p:sldLayoutId id="21474840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B75134-74CD-4DB9-8DA2-D40A3E56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C4E04DF-6F7D-4400-9D29-4728D6A8DE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365125"/>
                <a:r>
                  <a:rPr lang="ja-JP" altLang="ja-JP" sz="2800" b="1" dirty="0">
                    <a:solidFill>
                      <a:schemeClr val="accent5"/>
                    </a:solidFill>
                  </a:rPr>
                  <a:t>因数分解</a:t>
                </a:r>
                <a:r>
                  <a:rPr lang="ja-JP" altLang="ja-JP" sz="2800" dirty="0"/>
                  <a:t>　 ……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ja-JP" altLang="ja-JP" sz="2800" dirty="0"/>
                  <a:t>つの整式を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ja-JP" altLang="ja-JP" sz="2800" dirty="0"/>
                  <a:t>次以上の整式の積の形にすること</a:t>
                </a:r>
              </a:p>
              <a:p>
                <a:pPr marL="365125"/>
                <a:r>
                  <a:rPr lang="ja-JP" altLang="ja-JP" sz="2800" b="1" dirty="0">
                    <a:solidFill>
                      <a:schemeClr val="accent5"/>
                    </a:solidFill>
                  </a:rPr>
                  <a:t>因数</a:t>
                </a:r>
                <a:r>
                  <a:rPr lang="ja-JP" altLang="ja-JP" sz="2800" dirty="0"/>
                  <a:t>　　</a:t>
                </a:r>
                <a:r>
                  <a:rPr lang="ja-JP" altLang="en-US" sz="2800" dirty="0"/>
                  <a:t>　</a:t>
                </a:r>
                <a:r>
                  <a:rPr lang="ja-JP" altLang="ja-JP" sz="2800" dirty="0"/>
                  <a:t>　 …… 積をつくっているそれぞれの式</a:t>
                </a:r>
              </a:p>
              <a:p>
                <a:r>
                  <a:rPr lang="ja-JP" altLang="ja-JP" sz="2800" dirty="0"/>
                  <a:t>整数を因数分解するとき，整式の各項に共通な因数があれば，まず，</a:t>
                </a:r>
                <a:br>
                  <a:rPr lang="en-US" altLang="ja-JP" sz="2800" dirty="0"/>
                </a:br>
                <a:r>
                  <a:rPr lang="ja-JP" altLang="ja-JP" sz="2800" dirty="0"/>
                  <a:t>その 　</a:t>
                </a:r>
                <a:r>
                  <a:rPr lang="ja-JP" altLang="ja-JP" sz="2800" b="1" dirty="0">
                    <a:solidFill>
                      <a:schemeClr val="accent5"/>
                    </a:solidFill>
                  </a:rPr>
                  <a:t>共通因数</a:t>
                </a:r>
                <a:r>
                  <a:rPr lang="ja-JP" altLang="ja-JP" sz="2800" dirty="0"/>
                  <a:t>　 をくくり出す。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</m:t>
                      </m:r>
                      <m:r>
                        <a:rPr lang="en-US" altLang="ja-JP" sz="2800" b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𝑨𝑪</m:t>
                      </m:r>
                      <m:r>
                        <a:rPr lang="en-US" altLang="ja-JP" sz="2800" b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ja-JP" sz="28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ja-JP" altLang="ja-JP" sz="2800" kern="100" dirty="0"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C4E04DF-6F7D-4400-9D29-4728D6A8DE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237AF7-82B2-407F-98B7-0AA56E5C6F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14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3400519-C007-4309-8DE0-F253D866F4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四角形: メモ 5">
            <a:extLst>
              <a:ext uri="{FF2B5EF4-FFF2-40B4-BE49-F238E27FC236}">
                <a16:creationId xmlns:a16="http://schemas.microsoft.com/office/drawing/2014/main" id="{6986D103-5A0D-1D6F-ED19-FE3DB91A2530}"/>
              </a:ext>
            </a:extLst>
          </p:cNvPr>
          <p:cNvSpPr/>
          <p:nvPr/>
        </p:nvSpPr>
        <p:spPr>
          <a:xfrm>
            <a:off x="623392" y="1107073"/>
            <a:ext cx="1872208" cy="648072"/>
          </a:xfrm>
          <a:prstGeom prst="foldedCorner">
            <a:avLst>
              <a:gd name="adj" fmla="val 2353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3200" dirty="0"/>
              <a:t>ア</a:t>
            </a:r>
            <a:endParaRPr kumimoji="1" lang="ja-JP" altLang="en-US" dirty="0"/>
          </a:p>
        </p:txBody>
      </p:sp>
      <p:sp>
        <p:nvSpPr>
          <p:cNvPr id="7" name="四角形: メモ 6">
            <a:extLst>
              <a:ext uri="{FF2B5EF4-FFF2-40B4-BE49-F238E27FC236}">
                <a16:creationId xmlns:a16="http://schemas.microsoft.com/office/drawing/2014/main" id="{1EBD9755-4570-65C3-8E7C-A9DD0A939669}"/>
              </a:ext>
            </a:extLst>
          </p:cNvPr>
          <p:cNvSpPr/>
          <p:nvPr/>
        </p:nvSpPr>
        <p:spPr>
          <a:xfrm>
            <a:off x="628134" y="1926786"/>
            <a:ext cx="1867466" cy="648072"/>
          </a:xfrm>
          <a:prstGeom prst="foldedCorner">
            <a:avLst>
              <a:gd name="adj" fmla="val 2353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3200" dirty="0"/>
              <a:t>イ</a:t>
            </a:r>
            <a:endParaRPr kumimoji="1" lang="ja-JP" altLang="en-US" dirty="0"/>
          </a:p>
        </p:txBody>
      </p:sp>
      <p:sp>
        <p:nvSpPr>
          <p:cNvPr id="8" name="四角形: メモ 7">
            <a:extLst>
              <a:ext uri="{FF2B5EF4-FFF2-40B4-BE49-F238E27FC236}">
                <a16:creationId xmlns:a16="http://schemas.microsoft.com/office/drawing/2014/main" id="{AEE354F4-3632-0780-5FAF-AB777E5A6185}"/>
              </a:ext>
            </a:extLst>
          </p:cNvPr>
          <p:cNvSpPr/>
          <p:nvPr/>
        </p:nvSpPr>
        <p:spPr>
          <a:xfrm>
            <a:off x="1415480" y="3326817"/>
            <a:ext cx="1800200" cy="648072"/>
          </a:xfrm>
          <a:prstGeom prst="foldedCorner">
            <a:avLst>
              <a:gd name="adj" fmla="val 2353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/>
              <a:t>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37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543859-39D6-7E70-8B4A-4D042F7EF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ja-JP" sz="2800" dirty="0"/>
              <a:t>いくつかの文字を含む整式においては，各項に共通な多項式をまとめて</a:t>
            </a:r>
            <a:br>
              <a:rPr lang="en-US" altLang="ja-JP" sz="2800" dirty="0"/>
            </a:br>
            <a:r>
              <a:rPr lang="ja-JP" altLang="ja-JP" sz="2800" dirty="0"/>
              <a:t>くくり出すことで，因数分解できる場合がある。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8E4C50-974B-E330-D31F-8DDD0B4BF9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B548393-E6EE-D6D3-5CD6-3E97D16116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D4CF276-1529-EC27-E383-C5A3E6DA1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80400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89931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5A63D2E-BC1D-1818-5ADC-032D7D843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ja-JP" sz="2800" smtClean="0">
                        <a:latin typeface="Cambria Math" panose="02040503050406030204" pitchFamily="18" charset="0"/>
                      </a:rPr>
                      <m:t>⑴</m:t>
                    </m:r>
                  </m:oMath>
                </a14:m>
                <a:r>
                  <a:rPr lang="ja-JP" altLang="en-US" sz="2800" dirty="0">
                    <a:latin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kumimoji="1"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  <a:p>
                <a14:m>
                  <m:oMath xmlns:m="http://schemas.openxmlformats.org/officeDocument/2006/math">
                    <m:r>
                      <a:rPr lang="ja-JP" altLang="ja-JP" sz="2800">
                        <a:latin typeface="Cambria Math" panose="02040503050406030204" pitchFamily="18" charset="0"/>
                      </a:rPr>
                      <m:t>⑵</m:t>
                    </m:r>
                  </m:oMath>
                </a14:m>
                <a:r>
                  <a:rPr lang="ja-JP" altLang="en-US" sz="2800" dirty="0">
                    <a:latin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  <a:p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5A63D2E-BC1D-1818-5ADC-032D7D843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DF3A38-9369-8AB2-F70A-1943759A9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6E356BC-AB52-30A1-D37A-32A3078E55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70651E5-92D0-14B6-61B8-2ECF895096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19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74C2C34-7AD9-F3D9-8F0D-8EE30C6E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80400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10962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98AA9FD-5DEF-A560-F8F4-1B8B1A62EF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  <a:endParaRPr lang="en-US" altLang="ja-JP" sz="2800" dirty="0"/>
              </a:p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ja-JP" altLang="ja-JP" sz="2800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98AA9FD-5DEF-A560-F8F4-1B8B1A62E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683310-A8B2-6CC7-CBCA-CAF903284E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0432B5E-6588-A3C0-135B-C897658B6A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BC4EAF1-AAE4-3701-6958-4E3791289A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0F86CD9-C494-2A69-C7FD-44D46C3E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74508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20BA222E-FFBB-B72B-E20F-FEDE4BC68697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/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20BA222E-FFBB-B72B-E20F-FEDE4BC686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F93559A-E1E4-7D76-D567-CF581D046A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3210DED-23BE-2C7F-8E66-279F6C7376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BF1BB03-A688-C210-BEDB-949E2F7B9F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1B134E8-99C9-529E-F8D8-DDC51CC3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28552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284738-2591-9B82-91F9-C379F9844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ja-JP" sz="2800" dirty="0"/>
              <a:t>式を適当に変形することで，各項に共通な因数を見つけ出すことができる場合がある。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FD3B23-1931-7926-8825-95DA7EB3B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CC03E99-1400-CBB0-06DA-AF4360ECB4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CC3B0BC-C1C1-17FB-8BC3-3DAA5329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80400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354913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AD571C3-90E7-26D1-9F3F-6DFC781072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AD571C3-90E7-26D1-9F3F-6DFC781072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E7D857-7C15-033D-B859-4399D0947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CA9FF0-59DA-43E0-EADF-7D4DCC22FA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000F224-1589-5413-3680-7CA4DB48A5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E42975F-728D-EBB2-356F-08367F09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1694939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3463A1-FB66-E46A-32AF-CB395A0CD7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ja-JP" altLang="en-US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F3463A1-FB66-E46A-32AF-CB395A0CD7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F70958-2628-4A99-C819-3590CE6EE8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1D3BF4B-982B-EEDE-0BB8-DC8DEE307B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8D59AA-BB17-EA8B-E63B-C258251375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3B2B2CD3-0CBC-D0A3-06DA-78D49676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  <p:pic>
        <p:nvPicPr>
          <p:cNvPr id="8" name="図 7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CE96C75-9278-2B90-993C-9B584FA703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60" y="4365104"/>
            <a:ext cx="3631024" cy="153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97049-F663-2E0A-B3D0-E750A9AAA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371495-A377-E7C2-680E-7629ECE42C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45C5C68-A677-29E6-29E8-85D726A137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6EC5A8C-E9A0-F58F-A92C-7AFCF9C52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D9F21324-208F-D48C-0838-CDDA67567C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425" y="1736725"/>
                <a:ext cx="11233150" cy="4440238"/>
              </a:xfrm>
            </p:spPr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ja-JP" altLang="ja-JP" sz="2800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ja-JP" altLang="ja-JP" sz="2800" dirty="0"/>
              </a:p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ja-JP" altLang="ja-JP" sz="2800" dirty="0"/>
              </a:p>
              <a:p>
                <a:r>
                  <a:rPr lang="ja-JP" altLang="ja-JP" sz="2800" dirty="0"/>
                  <a:t>⑷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D9F21324-208F-D48C-0838-CDDA67567C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425" y="1736725"/>
                <a:ext cx="11233150" cy="4440238"/>
              </a:xfrm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01BA9AD6-6675-BDCA-7CDE-E33ACD7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396069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E110D-2C91-8391-C6A2-0BE6732BF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22AAF2-B073-7BB3-A711-A88F83001B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15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C4FF85-D5B5-3370-DBFF-0E926AB453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9375BB4-3EA1-8A6C-C8D9-3E406943F0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22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4F17EA7B-28C2-90D2-6DA2-60B62EC6D800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>
              <a:xfrm>
                <a:off x="481013" y="1747156"/>
                <a:ext cx="11233150" cy="441869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altLang="ja-JP" sz="2800" b="1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altLang="ja-JP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4F17EA7B-28C2-90D2-6DA2-60B62EC6D8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xfrm>
                <a:off x="481013" y="1747156"/>
                <a:ext cx="11233150" cy="4418693"/>
              </a:xfrm>
              <a:blipFill>
                <a:blip r:embed="rId2"/>
                <a:stretch>
                  <a:fillRect l="-1139" t="-17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A3D5EF17-24D3-3934-0EC3-7DC601FD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251906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54118-12D7-738F-C1D2-99766AA49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D93D53B-E21B-05CB-6147-3EAABF380A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15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B94050-5B34-19F4-A5F9-F59811CE18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35F18A4-128C-AE50-970D-2F20ABC183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22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ACF8446C-BA48-D5EC-DE86-E59B133D7316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>
              <a:xfrm>
                <a:off x="481013" y="1747156"/>
                <a:ext cx="11233150" cy="441869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altLang="ja-JP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⑷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altLang="ja-JP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ACF8446C-BA48-D5EC-DE86-E59B133D73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xfrm>
                <a:off x="481013" y="1747156"/>
                <a:ext cx="11233150" cy="4418693"/>
              </a:xfrm>
              <a:blipFill>
                <a:blip r:embed="rId2"/>
                <a:stretch>
                  <a:fillRect l="-1139" t="-17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053A1A35-BFF4-7391-985D-725D81AE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39695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08BCDF4-81B5-473F-97F9-356C69775D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76" y="1772816"/>
                <a:ext cx="11233248" cy="4536504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ja-JP" sz="2800" smtClean="0">
                        <a:latin typeface="Cambria Math" panose="02040503050406030204" pitchFamily="18" charset="0"/>
                      </a:rPr>
                      <m:t>⑴</m:t>
                    </m:r>
                  </m:oMath>
                </a14:m>
                <a:r>
                  <a:rPr lang="ja-JP" altLang="en-US" sz="2800" dirty="0">
                    <a:latin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×5=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ja-JP" altLang="ja-JP" sz="2800">
                        <a:latin typeface="Cambria Math" panose="02040503050406030204" pitchFamily="18" charset="0"/>
                      </a:rPr>
                      <m:t>⑵</m:t>
                    </m:r>
                  </m:oMath>
                </a14:m>
                <a:r>
                  <a:rPr lang="ja-JP" altLang="en-US" sz="2800" dirty="0">
                    <a:latin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ja-JP" altLang="ja-JP" sz="2800">
                        <a:latin typeface="Cambria Math" panose="02040503050406030204" pitchFamily="18" charset="0"/>
                      </a:rPr>
                      <m:t>⑶</m:t>
                    </m:r>
                  </m:oMath>
                </a14:m>
                <a:r>
                  <a:rPr lang="ja-JP" altLang="en-US" sz="2800" dirty="0">
                    <a:latin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m:rPr>
                        <m:aln/>
                      </m:rP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m:rPr>
                        <m:aln/>
                      </m:rP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d>
                      <m:d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08BCDF4-81B5-473F-97F9-356C69775D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772816"/>
                <a:ext cx="11233248" cy="4536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BFDD40-8185-49C8-BD0F-C2C3E7E71D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14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912030F-7690-4E3D-8181-042307AA3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C860C61-9E19-4424-B0FD-731C4A1B6B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583B15-9C42-6482-4A21-11CCC069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80400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78168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54F71BB-4C97-4CB4-9EF8-6B512C8CE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365125"/>
                <a:r>
                  <a:rPr lang="ja-JP" altLang="ja-JP" sz="2800" b="1" dirty="0"/>
                  <a:t>因数分解の公式</a:t>
                </a:r>
              </a:p>
              <a:p>
                <a:r>
                  <a:rPr lang="en-US" altLang="ja-JP" sz="2800" dirty="0"/>
                  <a:t>[1]</a:t>
                </a:r>
                <a:r>
                  <a:rPr lang="ja-JP" altLang="ja-JP" sz="2800" dirty="0"/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800" dirty="0"/>
                  <a:t> </a:t>
                </a:r>
                <a:r>
                  <a:rPr lang="ja-JP" altLang="ja-JP" sz="2800" dirty="0"/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ja-JP" sz="2800" b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8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altLang="ja-JP" sz="28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ja-JP" altLang="ja-JP" sz="2800" dirty="0"/>
                  <a:t>　 ，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800" dirty="0"/>
                  <a:t> </a:t>
                </a:r>
                <a:r>
                  <a:rPr lang="ja-JP" altLang="ja-JP" sz="2800" dirty="0"/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ja-JP" sz="2800" b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ja-JP" sz="2800" dirty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54F71BB-4C97-4CB4-9EF8-6B512C8CE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9EA97B-A0EB-4C16-BD2E-8B27198B2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EB24C4C-FC44-4D16-8D93-5C2571456F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49AAD078-2B76-2FC5-9128-961BE85E70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49AAD078-2B76-2FC5-9128-961BE85E70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四角形: メモ 6">
            <a:extLst>
              <a:ext uri="{FF2B5EF4-FFF2-40B4-BE49-F238E27FC236}">
                <a16:creationId xmlns:a16="http://schemas.microsoft.com/office/drawing/2014/main" id="{FC79B3F7-CDF9-9403-0EE4-291E70AFAAA3}"/>
              </a:ext>
            </a:extLst>
          </p:cNvPr>
          <p:cNvSpPr/>
          <p:nvPr/>
        </p:nvSpPr>
        <p:spPr>
          <a:xfrm>
            <a:off x="4082840" y="1988840"/>
            <a:ext cx="1509103" cy="648072"/>
          </a:xfrm>
          <a:prstGeom prst="foldedCorner">
            <a:avLst>
              <a:gd name="adj" fmla="val 2353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3200" dirty="0"/>
              <a:t>ア</a:t>
            </a:r>
            <a:endParaRPr kumimoji="1" lang="ja-JP" altLang="en-US" dirty="0"/>
          </a:p>
        </p:txBody>
      </p:sp>
      <p:sp>
        <p:nvSpPr>
          <p:cNvPr id="8" name="四角形: メモ 7">
            <a:extLst>
              <a:ext uri="{FF2B5EF4-FFF2-40B4-BE49-F238E27FC236}">
                <a16:creationId xmlns:a16="http://schemas.microsoft.com/office/drawing/2014/main" id="{195A03A8-CEC6-E7BC-A8C0-5D83BF5AB1AC}"/>
              </a:ext>
            </a:extLst>
          </p:cNvPr>
          <p:cNvSpPr/>
          <p:nvPr/>
        </p:nvSpPr>
        <p:spPr>
          <a:xfrm>
            <a:off x="9195407" y="1988840"/>
            <a:ext cx="1509103" cy="648072"/>
          </a:xfrm>
          <a:prstGeom prst="foldedCorner">
            <a:avLst>
              <a:gd name="adj" fmla="val 2353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3200" dirty="0"/>
              <a:t>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4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55096-B2B2-BC46-6D23-C9622A9CA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C63599F-74E3-FFA6-DE3C-E1D76FC513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+25=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+2×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×5+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432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C63599F-74E3-FFA6-DE3C-E1D76FC51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AD13C9-3435-4CF5-D743-BAF197169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AC5F07E-E521-FCAC-C1E8-E2ECB18E10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010B735-D7BC-0D0D-881C-33489A4AE9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>
                <a:extLst>
                  <a:ext uri="{FF2B5EF4-FFF2-40B4-BE49-F238E27FC236}">
                    <a16:creationId xmlns:a16="http://schemas.microsoft.com/office/drawing/2014/main" id="{C41DA6AD-E009-D075-5767-A19222876B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8" name="タイトル 1">
                <a:extLst>
                  <a:ext uri="{FF2B5EF4-FFF2-40B4-BE49-F238E27FC236}">
                    <a16:creationId xmlns:a16="http://schemas.microsoft.com/office/drawing/2014/main" id="{C41DA6AD-E009-D075-5767-A192228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DD1622A1-925B-36B4-8EEE-8C7309219F1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7" y="3860972"/>
            <a:ext cx="4100248" cy="19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4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708EA31-2D05-3E43-5718-29D03B856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  <a:endParaRPr lang="en-US" altLang="ja-JP" sz="2800" dirty="0"/>
              </a:p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+16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+36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708EA31-2D05-3E43-5718-29D03B856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0830BE-18A2-B3AB-4E23-A3C67E33C5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A73215A-F080-2B83-C530-DB26F4C034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4F67FEB-5B82-49CA-0746-8EBE5D40F8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23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D397CFC1-78E0-B6DA-D866-94CBB31A65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D397CFC1-78E0-B6DA-D866-94CBB31A6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237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75C6F-4B63-0EF9-9D74-5A5241985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033844-8939-0390-F7BB-4A43585757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16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3901C26-9DC5-A444-1069-DDCCADA21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AA2A50D-A0F6-CAB2-A4AC-25C1061CC0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23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B6EE12DC-B703-B5F1-DB34-FA8CE1B96651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>
              <a:xfrm>
                <a:off x="481013" y="1747156"/>
                <a:ext cx="11233150" cy="4418693"/>
              </a:xfrm>
            </p:spPr>
            <p:txBody>
              <a:bodyPr>
                <a:noAutofit/>
              </a:bodyPr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+16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+2×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×4+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b="1" i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ja-JP" sz="2800" b="1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+36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+2×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×6+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ja-JP" sz="2800" dirty="0"/>
              </a:p>
              <a:p>
                <a:endParaRPr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B6EE12DC-B703-B5F1-DB34-FA8CE1B96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xfrm>
                <a:off x="481013" y="1747156"/>
                <a:ext cx="11233150" cy="4418693"/>
              </a:xfrm>
              <a:blipFill>
                <a:blip r:embed="rId2"/>
                <a:stretch>
                  <a:fillRect l="-1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D3E1E47-BE49-DD6A-E37B-2B3FDE41F1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D3E1E47-BE49-DD6A-E37B-2B3FDE41F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3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86935-43C2-DDC4-13A1-6330054D7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71AF93-62A6-47B5-ACE7-8006FD96E3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16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2AAD26F-D6E9-8141-1063-15F5A20D27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1E8E0E7-36E5-173D-A4EF-DAD817099F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23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08280307-F33C-5E67-E9AB-76B9E4F769AF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>
              <a:xfrm>
                <a:off x="481013" y="1747156"/>
                <a:ext cx="11233150" cy="4418693"/>
              </a:xfrm>
            </p:spPr>
            <p:txBody>
              <a:bodyPr>
                <a:noAutofit/>
              </a:bodyPr>
              <a:lstStyle/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2×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×1+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ja-JP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08280307-F33C-5E67-E9AB-76B9E4F76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xfrm>
                <a:off x="481013" y="1747156"/>
                <a:ext cx="11233150" cy="4418693"/>
              </a:xfrm>
              <a:blipFill>
                <a:blip r:embed="rId2"/>
                <a:stretch>
                  <a:fillRect l="-1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12374D4-0EDD-1418-DA47-2F16DD7C17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12374D4-0EDD-1418-DA47-2F16DD7C1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3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51A27BF-5B0E-2C0C-355A-0FDAD86F5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2×2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08363" indent="182563" defTabSz="8524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51A27BF-5B0E-2C0C-355A-0FDAD86F5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9BA7E3D-E2DA-016B-28A7-B4276E3D42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E4104E1-AA34-4B8A-ED67-D56711E048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FC41E0F-441A-8EB7-FF84-3ED60757B4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6D84212-D4CD-2EC9-92D2-97ED4C385B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6D84212-D4CD-2EC9-92D2-97ED4C385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15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C05ACAD-4A2C-1876-E5BF-C3B7FF782F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  <a:endParaRPr lang="en-US" altLang="ja-JP" sz="2800" dirty="0"/>
              </a:p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+20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+25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C05ACAD-4A2C-1876-E5BF-C3B7FF782F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517196-F390-2F76-7639-36667CB56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93A2C0-693C-5A33-9DCD-47B129C885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CB0EC2-A416-418E-546A-0CD5F3E7F0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24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806E9EE-49EA-15D1-2542-8C5372600B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806E9EE-49EA-15D1-2542-8C5372600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842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CEDC25A5-381D-C633-7721-44CF802358EA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2×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en-US" altLang="ja-JP" sz="28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4+20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+25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+2×2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ja-JP" altLang="ja-JP" sz="2800" dirty="0">
                    <a:latin typeface="Cambria Math" panose="02040503050406030204" pitchFamily="18" charset="0"/>
                  </a:rPr>
                </a:br>
                <a:endParaRPr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ja-JP" altLang="en-US" sz="28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CEDC25A5-381D-C633-7721-44CF80235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EC5853-ED54-2C48-36F7-D92B170DC0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A5D730-7275-95E1-3DD0-802A1BB476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4B8D6A1-27B1-B772-6381-9D3B367C3C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24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F05E20B3-581F-F706-4EF2-3B12D17C21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F05E20B3-581F-F706-4EF2-3B12D17C21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564FB-AD1A-7D49-D8D9-4A8537C1A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70A3158B-8601-5941-80C5-59FD1E3D6BD4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2×3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70A3158B-8601-5941-80C5-59FD1E3D6B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939702-A7C2-C058-6382-5C4E82C263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70B8FA7-A521-FFC3-BF42-B9D9EB5636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9147CCC-A400-FEDB-9170-86BE125A02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24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E80B8A6E-E7C2-2E7E-C1F0-162F4ACCC2F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E80B8A6E-E7C2-2E7E-C1F0-162F4ACCC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66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64D84-9C5C-AB43-BD1F-354087576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30929F2-09F9-A022-31A9-3DEE3F6E11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365125"/>
                <a:r>
                  <a:rPr lang="ja-JP" altLang="ja-JP" sz="2800" b="1" dirty="0"/>
                  <a:t>因数分解の公式</a:t>
                </a:r>
              </a:p>
              <a:p>
                <a:r>
                  <a:rPr lang="en-US" altLang="ja-JP" sz="2800" dirty="0"/>
                  <a:t>[2]</a:t>
                </a:r>
                <a:r>
                  <a:rPr lang="ja-JP" altLang="ja-JP" sz="2800" dirty="0"/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ja-JP" altLang="ja-JP" sz="2800" dirty="0">
                    <a:latin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sz="28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sz="28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altLang="ja-JP" sz="2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30929F2-09F9-A022-31A9-3DEE3F6E11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B8CF0FA-EF71-528B-43E6-AE07277113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7BCB2FF-5BEC-A16F-7995-8D45818879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57A5FE0-0738-7909-E943-47568EE34D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57A5FE0-0738-7909-E943-47568EE34D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四角形: メモ 6">
            <a:extLst>
              <a:ext uri="{FF2B5EF4-FFF2-40B4-BE49-F238E27FC236}">
                <a16:creationId xmlns:a16="http://schemas.microsoft.com/office/drawing/2014/main" id="{E3BDDEC7-1621-41C0-5FA4-0CF85252EE9C}"/>
              </a:ext>
            </a:extLst>
          </p:cNvPr>
          <p:cNvSpPr/>
          <p:nvPr/>
        </p:nvSpPr>
        <p:spPr>
          <a:xfrm>
            <a:off x="2999656" y="1988840"/>
            <a:ext cx="2448272" cy="648072"/>
          </a:xfrm>
          <a:prstGeom prst="foldedCorner">
            <a:avLst>
              <a:gd name="adj" fmla="val 2353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3200" dirty="0"/>
              <a:t>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299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98BFB7-CFF1-442D-86E8-4DE3210C29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14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EE4BAEC-0DEF-4AC7-8EF4-C945272465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B9974B2-46A8-4A1F-8776-89FAD98B7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FEBA132-38CB-47A4-810B-C7677E550D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425" y="1736725"/>
                <a:ext cx="11233150" cy="4440238"/>
              </a:xfrm>
            </p:spPr>
            <p:txBody>
              <a:bodyPr>
                <a:no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pPr>
                  <a:tabLst>
                    <a:tab pos="5465763" algn="l"/>
                  </a:tabLst>
                </a:pPr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/>
                  <a:t>　</a:t>
                </a:r>
                <a:r>
                  <a:rPr lang="en-US" altLang="ja-JP" sz="2800" dirty="0"/>
                  <a:t>	</a:t>
                </a:r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ja-JP" altLang="ja-JP" sz="2800" dirty="0"/>
              </a:p>
              <a:p>
                <a:pPr>
                  <a:tabLst>
                    <a:tab pos="5470525" algn="l"/>
                  </a:tabLst>
                </a:pPr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ja-JP" altLang="en-US" sz="2800" dirty="0"/>
                  <a:t>　</a:t>
                </a:r>
                <a:r>
                  <a:rPr lang="en-US" altLang="ja-JP" sz="2800" dirty="0"/>
                  <a:t>	</a:t>
                </a:r>
                <a:r>
                  <a:rPr lang="ja-JP" altLang="ja-JP" sz="2800" dirty="0"/>
                  <a:t>⑷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ja-JP" altLang="ja-JP" sz="2800" dirty="0"/>
              </a:p>
              <a:p>
                <a:pPr>
                  <a:tabLst>
                    <a:tab pos="5470525" algn="l"/>
                  </a:tabLst>
                </a:pPr>
                <a:r>
                  <a:rPr lang="ja-JP" altLang="ja-JP" sz="2800" dirty="0"/>
                  <a:t>⑸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800" dirty="0"/>
                  <a:t>　</a:t>
                </a:r>
                <a:r>
                  <a:rPr lang="en-US" altLang="ja-JP" sz="2800" dirty="0"/>
                  <a:t>	</a:t>
                </a:r>
                <a:r>
                  <a:rPr lang="ja-JP" altLang="ja-JP" sz="2800" dirty="0"/>
                  <a:t>⑹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FEBA132-38CB-47A4-810B-C7677E550D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425" y="1736725"/>
                <a:ext cx="11233150" cy="4440238"/>
              </a:xfrm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7A7B7A95-921D-B3D1-03D6-1EAF5672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2980475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822656C-2DF9-3BFB-A9C9-C2DCCE510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ja-JP" sz="2800" smtClean="0">
                          <a:latin typeface="Cambria Math" panose="02040503050406030204" pitchFamily="18" charset="0"/>
                        </a:rPr>
                        <m:t>⑴　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7033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ja-JP" sz="2800">
                          <a:latin typeface="Cambria Math" panose="02040503050406030204" pitchFamily="18" charset="0"/>
                        </a:rPr>
                        <m:t>⑵　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7033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822656C-2DF9-3BFB-A9C9-C2DCCE510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EC5EF4-662B-200B-D32F-28C0BE91F7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26C206D-5780-F730-7125-4B2AE87E21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E4F098D-8264-798B-FC59-F4E35243B4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4F820B8-8C58-5D66-501A-E586CE239D7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4F820B8-8C58-5D66-501A-E586CE239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 descr="図形&#10;&#10;AI 生成コンテンツは誤りを含む可能性があります。">
            <a:extLst>
              <a:ext uri="{FF2B5EF4-FFF2-40B4-BE49-F238E27FC236}">
                <a16:creationId xmlns:a16="http://schemas.microsoft.com/office/drawing/2014/main" id="{B93C9F36-4646-29A3-32C5-89DA15A7A4A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7" y="3602514"/>
            <a:ext cx="4100248" cy="23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8426A19-FDC8-F5B6-08AD-5E9752A59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pPr>
                  <a:tabLst>
                    <a:tab pos="5470525" algn="l"/>
                  </a:tabLst>
                </a:pPr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ja-JP" altLang="en-US" sz="2800" dirty="0"/>
                  <a:t>　</a:t>
                </a:r>
                <a:r>
                  <a:rPr lang="en-US" altLang="ja-JP" sz="2800" dirty="0"/>
                  <a:t>	</a:t>
                </a:r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49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pPr>
                  <a:tabLst>
                    <a:tab pos="5470525" algn="l"/>
                  </a:tabLst>
                </a:pPr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ja-JP" altLang="en-US" sz="2800" dirty="0">
                    <a:latin typeface="Cambria Math" panose="02040503050406030204" pitchFamily="18" charset="0"/>
                  </a:rPr>
                  <a:t>　</a:t>
                </a:r>
                <a:r>
                  <a:rPr lang="en-US" altLang="ja-JP" sz="2800" dirty="0"/>
                  <a:t>	</a:t>
                </a:r>
                <a:r>
                  <a:rPr lang="ja-JP" altLang="ja-JP" sz="2800" dirty="0"/>
                  <a:t>⑷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pPr>
                  <a:tabLst>
                    <a:tab pos="5470525" algn="l"/>
                  </a:tabLst>
                </a:pPr>
                <a:r>
                  <a:rPr lang="ja-JP" altLang="ja-JP" sz="2800" dirty="0"/>
                  <a:t>⑸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800" dirty="0"/>
                  <a:t>　</a:t>
                </a:r>
                <a:r>
                  <a:rPr lang="en-US" altLang="ja-JP" sz="2800" dirty="0"/>
                  <a:t>	</a:t>
                </a:r>
                <a:r>
                  <a:rPr lang="ja-JP" altLang="ja-JP" sz="2800" dirty="0"/>
                  <a:t>⑹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8426A19-FDC8-F5B6-08AD-5E9752A59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A135BE-7D75-B845-6FE1-6B5CA7B889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00BFEFD-1CA5-5E57-F375-4019D90659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222E473-7D89-C60A-2EE8-0B7D2CFA60E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25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95A3F10-E020-8779-C18E-7FA7B3C653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95A3F10-E020-8779-C18E-7FA7B3C65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351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71364CB-AB8C-2957-C30A-2C2E9AB2F02C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altLang="ja-JP" sz="2800" b="1" dirty="0">
                  <a:latin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49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ja-JP" altLang="en-US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71364CB-AB8C-2957-C30A-2C2E9AB2F0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6541BF-1081-2FFB-694B-C726E631CD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67EB9E7-D5EC-849B-EE4B-CAADA8484C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D9D7230-2D9E-CC9D-487F-604A104728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25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9432901D-710E-BE2B-894A-F08144202A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9432901D-710E-BE2B-894A-F08144202A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6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A0D87-DF7A-6CD7-088D-AEA15B8ED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7EFE4BA-9112-0B5A-FB94-D376B2C9F422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  <a:p>
                <a:r>
                  <a:rPr lang="ja-JP" altLang="ja-JP" sz="2800" dirty="0"/>
                  <a:t>⑷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7EFE4BA-9112-0B5A-FB94-D376B2C9F4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2CA3490-9A2E-3694-5567-7E9D7F104D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3069C6E-B8E1-578E-9EA0-8716852690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938174E-9675-B6F3-F115-2AD64874AF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25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378865BB-49F6-CD44-4B3F-AC835CAAD1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378865BB-49F6-CD44-4B3F-AC835CAAD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80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67E2F-BC53-7B1A-686B-C35ADBF20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F6C3807-CBF4-2646-42B3-B452A9E6B90B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ja-JP" altLang="ja-JP" sz="2800" dirty="0"/>
                  <a:t>⑸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  <a:p>
                <a:pPr>
                  <a:spcBef>
                    <a:spcPts val="0"/>
                  </a:spcBef>
                </a:pPr>
                <a:r>
                  <a:rPr lang="ja-JP" altLang="ja-JP" sz="2800" dirty="0"/>
                  <a:t>⑹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/>
              </a:p>
              <a:p>
                <a:pPr marL="365125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ja-JP" altLang="en-US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F6C3807-CBF4-2646-42B3-B452A9E6B9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56E2B6-2147-BEC2-FF3B-C36E75D819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F8055A2-7299-E533-AC18-3304282B6B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181488C-C84B-E495-3943-CEEC0F4DC3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25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3D9527E1-DBF4-5EEB-EEC3-250CD9FE1C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3D9527E1-DBF4-5EEB-EEC3-250CD9FE1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5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70BE0B5-7FC1-E01B-DD1C-D49968A097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5125"/>
                <a:r>
                  <a:rPr lang="ja-JP" altLang="ja-JP" sz="2800" b="1" dirty="0"/>
                  <a:t>因数分解の公式</a:t>
                </a:r>
              </a:p>
              <a:p>
                <a:r>
                  <a:rPr lang="en-US" altLang="ja-JP" sz="2800" dirty="0"/>
                  <a:t>[3]</a:t>
                </a:r>
                <a:r>
                  <a:rPr lang="ja-JP" altLang="ja-JP" sz="2800" dirty="0"/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800" dirty="0"/>
                  <a:t> </a:t>
                </a:r>
                <a:r>
                  <a:rPr lang="ja-JP" altLang="ja-JP" sz="2800" dirty="0"/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28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d>
                      <m:dPr>
                        <m:ctrlP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28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70BE0B5-7FC1-E01B-DD1C-D49968A097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B8B9DB9-217F-D6DC-E7DA-3E7942B041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FC92285-E242-8D2A-17B5-A25ACFCB39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4436116F-BD32-FC41-6DCE-EEDD0087F7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4436116F-BD32-FC41-6DCE-EEDD0087F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四角形: メモ 6">
            <a:extLst>
              <a:ext uri="{FF2B5EF4-FFF2-40B4-BE49-F238E27FC236}">
                <a16:creationId xmlns:a16="http://schemas.microsoft.com/office/drawing/2014/main" id="{86D4FA5C-3030-B9F9-9FE2-C170EBDC35C1}"/>
              </a:ext>
            </a:extLst>
          </p:cNvPr>
          <p:cNvSpPr/>
          <p:nvPr/>
        </p:nvSpPr>
        <p:spPr>
          <a:xfrm>
            <a:off x="4871864" y="1988840"/>
            <a:ext cx="2448272" cy="648072"/>
          </a:xfrm>
          <a:prstGeom prst="foldedCorner">
            <a:avLst>
              <a:gd name="adj" fmla="val 2353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3200" dirty="0"/>
              <a:t>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338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F5C61DF-BB5C-C076-303A-C77EAF59D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15 </m:t>
                    </m:r>
                  </m:oMath>
                </a14:m>
                <a:r>
                  <a:rPr lang="ja-JP" altLang="ja-JP" sz="2800" dirty="0"/>
                  <a:t>を因数分解してみよう。</a:t>
                </a:r>
              </a:p>
              <a:p>
                <a:pPr marL="714375"/>
                <a:r>
                  <a:rPr lang="ja-JP" altLang="ja-JP" sz="2800" dirty="0"/>
                  <a:t>積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ja-JP" altLang="ja-JP" sz="2800" dirty="0"/>
                  <a:t>，和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を満たす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ja-JP" altLang="ja-JP" sz="2800" dirty="0"/>
                  <a:t>つの整数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/>
                  <a:t>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の組を見つければよい。</a:t>
                </a:r>
              </a:p>
              <a:p>
                <a:r>
                  <a:rPr lang="ja-JP" altLang="ja-JP" sz="2800" dirty="0"/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/>
                  <a:t>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は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ja-JP" altLang="ja-JP" sz="2800" dirty="0"/>
                  <a:t>と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ja-JP" altLang="ja-JP" sz="2800" dirty="0"/>
                  <a:t>であるから</a:t>
                </a:r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+3×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>
                    <a:latin typeface="Cambria Math" panose="02040503050406030204" pitchFamily="18" charset="0"/>
                  </a:rPr>
                </a:br>
                <a:endParaRPr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686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F5C61DF-BB5C-C076-303A-C77EAF59D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70D0B8-84F3-88CE-B3D9-0698E48881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7B78FF5-7AE9-B0D5-D8CD-70CEA5BED2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D2B63930-2DD8-1CED-06F9-BA87130B4A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D2B63930-2DD8-1CED-06F9-BA87130B4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492E701F-B900-59FE-7AEF-7E23102C120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3789040"/>
            <a:ext cx="3600400" cy="22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74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F68F021-588A-44EB-8BDA-2A223B0D32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10=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kumimoji="1" lang="en-US" altLang="ja-JP" sz="2800" dirty="0"/>
              </a:p>
              <a:p>
                <a:pPr marL="2784475" indent="920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F68F021-588A-44EB-8BDA-2A223B0D3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C46766-1664-C913-5842-49EBAF546B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78CD7B3-F1F8-BE0B-4FE3-6236EE4736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23</a:t>
            </a:r>
            <a:endParaRPr kumimoji="1" lang="ja-JP" altLang="en-US" dirty="0"/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532BE5EB-81E2-8469-E0CC-EF666404DF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88913"/>
            <a:ext cx="720725" cy="576262"/>
          </a:xfrm>
        </p:spPr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F58EA5-8B64-80F1-33EA-E7EBF99BDEA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F58EA5-8B64-80F1-33EA-E7EBF99BD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0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983DAA-20F8-477D-950D-D6BAB04F2B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pPr>
                  <a:tabLst>
                    <a:tab pos="5386388" algn="l"/>
                  </a:tabLst>
                </a:pPr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ja-JP" altLang="en-US" sz="2800" dirty="0"/>
                  <a:t>　</a:t>
                </a:r>
                <a:r>
                  <a:rPr lang="en-US" altLang="ja-JP" sz="2800" dirty="0"/>
                  <a:t>	</a:t>
                </a:r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ja-JP" altLang="ja-JP" sz="2800" dirty="0"/>
              </a:p>
              <a:p>
                <a:pPr>
                  <a:tabLst>
                    <a:tab pos="5386388" algn="l"/>
                  </a:tabLst>
                </a:pPr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ja-JP" altLang="en-US" sz="2800" dirty="0"/>
                  <a:t>　</a:t>
                </a:r>
                <a:r>
                  <a:rPr lang="en-US" altLang="ja-JP" sz="2800" dirty="0"/>
                  <a:t>	</a:t>
                </a:r>
                <a:r>
                  <a:rPr lang="ja-JP" altLang="ja-JP" sz="2800" dirty="0"/>
                  <a:t>⑷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ja-JP" altLang="ja-JP" sz="2800" dirty="0"/>
              </a:p>
              <a:p>
                <a:pPr>
                  <a:tabLst>
                    <a:tab pos="5386388" algn="l"/>
                  </a:tabLst>
                </a:pPr>
                <a:r>
                  <a:rPr lang="ja-JP" altLang="ja-JP" sz="2800" dirty="0"/>
                  <a:t>⑸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ja-JP" altLang="en-US" sz="2800" dirty="0"/>
                  <a:t>　</a:t>
                </a:r>
                <a:r>
                  <a:rPr lang="en-US" altLang="ja-JP" sz="2800" dirty="0"/>
                  <a:t>	</a:t>
                </a:r>
                <a:r>
                  <a:rPr lang="ja-JP" altLang="ja-JP" sz="2800" dirty="0"/>
                  <a:t>⑹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983DAA-20F8-477D-950D-D6BAB04F2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BA6B8CE-0E73-4152-B1A3-97DCBAEF37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57925F9-4620-44CB-916A-5FC40A86AC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164927B-694B-48EB-94FF-4540CEEBA1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E5CCE62-778C-32D6-E4FA-3C6E159E27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E5CCE62-778C-32D6-E4FA-3C6E159E27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356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9AE8BD3-4900-AC45-EAF4-CB60EA89D1D4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:pPr marL="363538" indent="-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+2×5</m:t>
                      </m:r>
                    </m:oMath>
                  </m:oMathPara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×4</m:t>
                      </m:r>
                    </m:oMath>
                  </m:oMathPara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9AE8BD3-4900-AC45-EAF4-CB60EA89D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C44032-723C-F59D-E9DC-4DC09BD1E6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4FF0D0-C383-F404-D589-96C8CBD907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94D095F-75EE-7897-64A2-9D51F63FCA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DFBD65C4-22B4-D110-B309-0211B1C0E19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DFBD65C4-22B4-D110-B309-0211B1C0E1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40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F6B780-2594-F319-3C3E-01F76C22C7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14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A01EF84-D107-6CF7-58BF-D46A9C4C44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792BDCB-E1E3-1ED5-2A26-B5DB3B4F6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19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7A95D174-D3C7-4BBF-4373-7C01811441A6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>
              <a:xfrm>
                <a:off x="481013" y="1747156"/>
                <a:ext cx="11233150" cy="4418693"/>
              </a:xfrm>
            </p:spPr>
            <p:txBody>
              <a:bodyPr>
                <a:noAutofit/>
              </a:bodyPr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×4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7A95D174-D3C7-4BBF-4373-7C01811441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xfrm>
                <a:off x="481013" y="1747156"/>
                <a:ext cx="11233150" cy="4418693"/>
              </a:xfrm>
              <a:blipFill>
                <a:blip r:embed="rId2"/>
                <a:stretch>
                  <a:fillRect l="-1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67AEB501-A1CF-7CD6-CF9E-DEE228D3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19953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B6163-57C1-FFD1-35B5-92FE61E98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6F8481D-3EC6-1886-AF4E-D8E968B7DAAD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altLang="ja-JP" sz="2800" dirty="0">
                  <a:latin typeface="Cambria Math" panose="02040503050406030204" pitchFamily="18" charset="0"/>
                </a:endParaRPr>
              </a:p>
              <a:p>
                <a:pPr marL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+2×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  <a:p>
                <a:r>
                  <a:rPr lang="ja-JP" altLang="ja-JP" sz="2800" dirty="0"/>
                  <a:t>⑷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6F8481D-3EC6-1886-AF4E-D8E968B7DA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51D515-B391-30FD-21E0-D8B4E74DFC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412DFB5-2BB7-B3A4-4F2C-8BC59B81B3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4E64D7B-35EE-6206-7AE8-E47FE03FC1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39088438-AA7C-8BCE-E766-1CEF720F77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39088438-AA7C-8BCE-E766-1CEF720F77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0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574F8-9BCD-2E9C-FFFC-F7EF7F6F0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4EE2BE8A-40B8-AB0C-8E33-1D85FA07F0B8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⑸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+3×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  <a:p>
                <a:r>
                  <a:rPr lang="ja-JP" altLang="ja-JP" sz="2800" dirty="0"/>
                  <a:t>⑹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4EE2BE8A-40B8-AB0C-8E33-1D85FA07F0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4472BC-0E46-1A1A-DCBE-65AC191012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2F0F15D-80F7-57C0-6063-25B3DEC2FA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3F9BCE0-EFA3-62AA-2564-EF5C9DCBCC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E27BD7C9-6BBC-0E1F-D836-C5CA4F38CE0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E27BD7C9-6BBC-0E1F-D836-C5CA4F38C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9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026804-A2E7-0CDC-425D-661A823C56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6474457-28B6-F438-F14D-CA40D84C5A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8E8F8F7-E12D-84A7-5573-E49F656DB9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1">
                <a:extLst>
                  <a:ext uri="{FF2B5EF4-FFF2-40B4-BE49-F238E27FC236}">
                    <a16:creationId xmlns:a16="http://schemas.microsoft.com/office/drawing/2014/main" id="{3D69B504-5185-7A21-2EED-BC1B10B26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425" y="1773238"/>
                <a:ext cx="11233150" cy="440372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を因数分解してみよう。</a:t>
                </a:r>
              </a:p>
            </p:txBody>
          </p:sp>
        </mc:Choice>
        <mc:Fallback xmlns="">
          <p:sp>
            <p:nvSpPr>
              <p:cNvPr id="9" name="コンテンツ プレースホルダー 1">
                <a:extLst>
                  <a:ext uri="{FF2B5EF4-FFF2-40B4-BE49-F238E27FC236}">
                    <a16:creationId xmlns:a16="http://schemas.microsoft.com/office/drawing/2014/main" id="{3D69B504-5185-7A21-2EED-BC1B10B26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425" y="1773238"/>
                <a:ext cx="11233150" cy="44037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B41F877-1DB2-9EAC-0F5B-2EF0A459AA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B41F877-1DB2-9EAC-0F5B-2EF0A459AA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071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2DB5E-ECF3-F57C-46A2-F0491564F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BB5BE3-1433-E51A-F1EB-694AF4DF16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7F45941-0C31-08DB-F2B2-6F79D61EA4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E89137D-793B-0149-E827-05B6FD6762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1">
                <a:extLst>
                  <a:ext uri="{FF2B5EF4-FFF2-40B4-BE49-F238E27FC236}">
                    <a16:creationId xmlns:a16="http://schemas.microsoft.com/office/drawing/2014/main" id="{5EAC263C-4229-7AD0-ACA6-DE79B0817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425" y="1773238"/>
                <a:ext cx="11233150" cy="4403725"/>
              </a:xfrm>
            </p:spPr>
            <p:txBody>
              <a:bodyPr>
                <a:normAutofit/>
              </a:bodyPr>
              <a:lstStyle/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br>
                  <a:rPr lang="ja-JP" altLang="ja-JP" sz="2800" dirty="0">
                    <a:latin typeface="Cambria Math" panose="02040503050406030204" pitchFamily="18" charset="0"/>
                  </a:rPr>
                </a:br>
                <a:endParaRPr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225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コンテンツ プレースホルダー 1">
                <a:extLst>
                  <a:ext uri="{FF2B5EF4-FFF2-40B4-BE49-F238E27FC236}">
                    <a16:creationId xmlns:a16="http://schemas.microsoft.com/office/drawing/2014/main" id="{5EAC263C-4229-7AD0-ACA6-DE79B0817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425" y="1773238"/>
                <a:ext cx="11233150" cy="44037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A43909-82BA-F20A-003B-DFB86EEC6C0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4A43909-82BA-F20A-003B-DFB86EEC6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95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D7E91CD-8EFB-4138-91A7-7BF242574E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  <a:endParaRPr lang="en-US" altLang="ja-JP" sz="2800" dirty="0"/>
              </a:p>
              <a:p>
                <a:pPr>
                  <a:tabLst>
                    <a:tab pos="5386388" algn="l"/>
                  </a:tabLst>
                </a:pPr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dirty="0"/>
                  <a:t>	</a:t>
                </a:r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/>
              </a:p>
              <a:p>
                <a:pPr>
                  <a:tabLst>
                    <a:tab pos="5386388" algn="l"/>
                  </a:tabLst>
                </a:pPr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dirty="0"/>
                  <a:t>	</a:t>
                </a:r>
                <a:r>
                  <a:rPr lang="ja-JP" altLang="ja-JP" sz="2800" dirty="0"/>
                  <a:t>⑷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pPr>
                  <a:tabLst>
                    <a:tab pos="5386388" algn="l"/>
                  </a:tabLst>
                </a:pPr>
                <a:r>
                  <a:rPr lang="ja-JP" altLang="ja-JP" sz="2800" dirty="0"/>
                  <a:t>⑸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dirty="0"/>
                  <a:t>	</a:t>
                </a:r>
                <a:r>
                  <a:rPr lang="ja-JP" altLang="ja-JP" sz="2800" dirty="0"/>
                  <a:t>⑹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D7E91CD-8EFB-4138-91A7-7BF242574E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9A9128-C1E8-4885-AD5E-B23B48BCA6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3160CBF-A7A8-492C-A07F-BD692BD114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2AF8975-6006-465C-9CCE-DD4D3B6B1B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D9EAAAE-9577-77CA-16CF-7CD40E6B7A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D9EAAAE-9577-77CA-16CF-7CD40E6B7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451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F6B780-2594-F319-3C3E-01F76C22C7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A01EF84-D107-6CF7-58BF-D46A9C4C44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792BDCB-E1E3-1ED5-2A26-B5DB3B4F6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7A95D174-D3C7-4BBF-4373-7C01811441A6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>
              <a:xfrm>
                <a:off x="481013" y="1763486"/>
                <a:ext cx="11233150" cy="4402364"/>
              </a:xfrm>
            </p:spPr>
            <p:txBody>
              <a:bodyPr>
                <a:noAutofit/>
              </a:bodyPr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ja-JP" altLang="ja-JP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7A95D174-D3C7-4BBF-4373-7C01811441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xfrm>
                <a:off x="481013" y="1763486"/>
                <a:ext cx="11233150" cy="4402364"/>
              </a:xfrm>
              <a:blipFill>
                <a:blip r:embed="rId2"/>
                <a:stretch>
                  <a:fillRect l="-1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9106EDD-6AA7-3E16-DBE2-9F9F2CAC38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9106EDD-6AA7-3E16-DBE2-9F9F2CAC38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81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390C1-2A25-47B5-C5ED-7AC40ACED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094278-E9D0-D14D-19E5-FF6FC56B4F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E2657C6-8E44-87FE-9C5F-82E13AFBA3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1D95C16-ADCA-905B-9170-675A583E74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3A4AAC0B-9D5D-06E0-EC3A-B6358CD7BE16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>
              <a:xfrm>
                <a:off x="481013" y="1763486"/>
                <a:ext cx="11233150" cy="4402364"/>
              </a:xfrm>
            </p:spPr>
            <p:txBody>
              <a:bodyPr>
                <a:noAutofit/>
              </a:bodyPr>
              <a:lstStyle/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×9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  <a:p>
                <a:r>
                  <a:rPr lang="ja-JP" altLang="ja-JP" sz="2800" dirty="0"/>
                  <a:t>⑷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3538" indent="-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−9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3A4AAC0B-9D5D-06E0-EC3A-B6358CD7BE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xfrm>
                <a:off x="481013" y="1763486"/>
                <a:ext cx="11233150" cy="4402364"/>
              </a:xfrm>
              <a:blipFill>
                <a:blip r:embed="rId2"/>
                <a:stretch>
                  <a:fillRect l="-1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D9C95D9-4C42-A33B-3E24-71BC164E92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D9C95D9-4C42-A33B-3E24-71BC164E9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21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C153E-C038-3F24-3A56-6624ED85A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9D6E4D6-478A-BB48-0E81-81D2BECFFC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F0929D3-D358-5929-C23A-112C650800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D4F3A1A-7FCC-50EB-C112-BE9E119A55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BF9BF2B0-CA01-C62B-5F4F-EF8EA0F1DF99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>
              <a:xfrm>
                <a:off x="481013" y="1763486"/>
                <a:ext cx="11233150" cy="4402364"/>
              </a:xfrm>
            </p:spPr>
            <p:txBody>
              <a:bodyPr>
                <a:noAutofit/>
              </a:bodyPr>
              <a:lstStyle/>
              <a:p>
                <a:r>
                  <a:rPr lang="ja-JP" altLang="ja-JP" sz="2800" dirty="0"/>
                  <a:t>⑸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×6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  <a:p>
                <a:r>
                  <a:rPr lang="ja-JP" altLang="ja-JP" sz="2800" dirty="0"/>
                  <a:t>⑹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ja-JP" altLang="ja-JP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BF9BF2B0-CA01-C62B-5F4F-EF8EA0F1D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xfrm>
                <a:off x="481013" y="1763486"/>
                <a:ext cx="11233150" cy="4402364"/>
              </a:xfrm>
              <a:blipFill>
                <a:blip r:embed="rId2"/>
                <a:stretch>
                  <a:fillRect l="-1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20B9364-3264-7755-537B-69F801982B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20B9364-3264-7755-537B-69F801982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6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CEDC96A-915A-1021-6A01-6B95D8F63A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5125"/>
                <a:r>
                  <a:rPr lang="ja-JP" altLang="ja-JP" sz="2800" b="1" dirty="0"/>
                  <a:t>因数分解の公式</a:t>
                </a:r>
              </a:p>
              <a:p>
                <a:r>
                  <a:rPr lang="en-US" altLang="ja-JP" sz="2800" dirty="0"/>
                  <a:t>[4]</a:t>
                </a:r>
                <a:r>
                  <a:rPr lang="ja-JP" altLang="ja-JP" sz="28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𝒂𝒄</m:t>
                    </m:r>
                    <m:sSup>
                      <m:sSup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𝒂𝒅</m:t>
                        </m:r>
                        <m:r>
                          <a:rPr lang="en-US" altLang="ja-JP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𝒃𝒄</m:t>
                        </m:r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𝒃𝒅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800" dirty="0"/>
                  <a:t> </a:t>
                </a:r>
                <a:r>
                  <a:rPr lang="ja-JP" altLang="ja-JP" sz="2800" dirty="0"/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𝒂𝒙</m:t>
                        </m:r>
                        <m:r>
                          <a:rPr lang="en-US" altLang="ja-JP" sz="28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en-US" altLang="ja-JP" sz="28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𝒄𝒙</m:t>
                        </m:r>
                        <m:r>
                          <a:rPr lang="en-US" altLang="ja-JP" sz="28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endParaRPr kumimoji="1" lang="ja-JP" altLang="en-US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CEDC96A-915A-1021-6A01-6B95D8F63A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4A8277-A415-89E6-21E6-0A5DA6BB5B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C4B78A7-A792-2ED1-4787-4617E06F7D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07B721AD-C2E3-6E5B-F647-3EED52230FD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07B721AD-C2E3-6E5B-F647-3EED52230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四角形: メモ 6">
            <a:extLst>
              <a:ext uri="{FF2B5EF4-FFF2-40B4-BE49-F238E27FC236}">
                <a16:creationId xmlns:a16="http://schemas.microsoft.com/office/drawing/2014/main" id="{72FFDDE2-CC59-77DB-393A-56FE10179F09}"/>
              </a:ext>
            </a:extLst>
          </p:cNvPr>
          <p:cNvSpPr/>
          <p:nvPr/>
        </p:nvSpPr>
        <p:spPr>
          <a:xfrm>
            <a:off x="5663952" y="1988840"/>
            <a:ext cx="2952328" cy="648072"/>
          </a:xfrm>
          <a:prstGeom prst="foldedCorner">
            <a:avLst>
              <a:gd name="adj" fmla="val 2353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3200" dirty="0"/>
              <a:t>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16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F0FD8-A7BC-71D9-2300-04451F8ABF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次の式を因数分解してみよう。</a:t>
                </a:r>
              </a:p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endParaRPr kumimoji="1"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F0FD8-A7BC-71D9-2300-04451F8AB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F8DF9F-F592-94F0-5E7F-0C75FB379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2ADD113-2A85-F115-22C5-EBC089CD90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4E6F29F-C9A1-CFDD-6368-94FE54D498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49A95163-5185-327B-CEE0-5BEBC0865EA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49A95163-5185-327B-CEE0-5BEBC0865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75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DA9EA-4EC4-54C4-5DDF-C4375AE88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5A8192-B9D0-D6EA-1071-4DFE2B9F3C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14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4E3428-FE89-8FB3-6A3D-B069051741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B69F512-5C1A-A071-68EA-6F7EA815E9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19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1A06E68D-A378-8555-55FE-329179C6C289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>
              <a:xfrm>
                <a:off x="481013" y="1747156"/>
                <a:ext cx="11233150" cy="4418693"/>
              </a:xfrm>
            </p:spPr>
            <p:txBody>
              <a:bodyPr>
                <a:noAutofit/>
              </a:bodyPr>
              <a:lstStyle/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  <a:p>
                <a:r>
                  <a:rPr lang="ja-JP" altLang="ja-JP" sz="2800" dirty="0"/>
                  <a:t>⑷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</p:txBody>
          </p:sp>
        </mc:Choice>
        <mc:Fallback xmlns="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1A06E68D-A378-8555-55FE-329179C6C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xfrm>
                <a:off x="481013" y="1747156"/>
                <a:ext cx="11233150" cy="4418693"/>
              </a:xfrm>
              <a:blipFill>
                <a:blip r:embed="rId2"/>
                <a:stretch>
                  <a:fillRect l="-1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8E2496B2-7F53-C441-D789-EDD5B096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59515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B40A1-52D1-02B4-4B9B-9A0424FF7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568CBD2-0C57-C3B0-D473-11965942F4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kumimoji="1"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568CBD2-0C57-C3B0-D473-11965942F4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56DB1AF-B296-14A1-4187-4CD3A37247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702075E-30E3-E285-C688-CB2632F700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2B6BE5F-9D8D-8FC8-0FD1-C4A87C47C9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94522005-A842-C53F-1BA0-2A9B50C589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94522005-A842-C53F-1BA0-2A9B50C589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 descr="文字が書かれ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33F46B0E-62F1-E959-4BF3-0F12CA8169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69" y="3614837"/>
            <a:ext cx="5086621" cy="1989638"/>
          </a:xfrm>
          <a:prstGeom prst="rect">
            <a:avLst/>
          </a:prstGeom>
        </p:spPr>
      </p:pic>
      <p:pic>
        <p:nvPicPr>
          <p:cNvPr id="8" name="図 7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88D62F8-535A-50E5-E25E-4A448444862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36" y="3439627"/>
            <a:ext cx="4388174" cy="22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3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A7F28-5E5D-411A-E848-181265674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6D24D0A-74AE-5709-9653-818D1B4D32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kumimoji="1"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6D24D0A-74AE-5709-9653-818D1B4D3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0A8BAD-D1D9-E597-CDF2-5D0320303B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8379D67-293E-EAE9-037F-E09F415FD2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6FC06DB-5BB3-4289-1E9C-8E839E99C0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64754489-93F6-70B6-5908-AA6732D5E8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64754489-93F6-70B6-5908-AA6732D5E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80400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FA8B77D7-2C54-EA85-3C90-E21AC606FC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35" y="3439627"/>
            <a:ext cx="3139561" cy="2364248"/>
          </a:xfrm>
          <a:prstGeom prst="rect">
            <a:avLst/>
          </a:prstGeom>
        </p:spPr>
      </p:pic>
      <p:pic>
        <p:nvPicPr>
          <p:cNvPr id="10" name="図 9" descr="ダイアグラム, 概略図&#10;&#10;AI 生成コンテンツは誤りを含む可能性があります。">
            <a:extLst>
              <a:ext uri="{FF2B5EF4-FFF2-40B4-BE49-F238E27FC236}">
                <a16:creationId xmlns:a16="http://schemas.microsoft.com/office/drawing/2014/main" id="{DAA6FE4D-B549-A942-3866-614C1F24CC6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614558"/>
            <a:ext cx="5087334" cy="19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1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6D723F1-D820-2318-6CAE-0C53B79AA9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  <a:endParaRPr lang="en-US" altLang="ja-JP" sz="2800" dirty="0"/>
              </a:p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ja-JP" altLang="en-US" sz="2800" dirty="0">
                    <a:latin typeface="Cambria Math" panose="02040503050406030204" pitchFamily="18" charset="0"/>
                  </a:rPr>
                  <a:t>　</a:t>
                </a:r>
                <a:r>
                  <a:rPr lang="en-US" altLang="ja-JP" sz="2800" dirty="0"/>
                  <a:t>	</a:t>
                </a:r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ja-JP" altLang="en-US" sz="2800" dirty="0">
                    <a:latin typeface="Cambria Math" panose="02040503050406030204" pitchFamily="18" charset="0"/>
                  </a:rPr>
                  <a:t>　</a:t>
                </a:r>
                <a:r>
                  <a:rPr lang="en-US" altLang="ja-JP" sz="2800" dirty="0"/>
                  <a:t>	</a:t>
                </a:r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⑷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ja-JP" altLang="en-US" sz="2800" dirty="0">
                    <a:latin typeface="Cambria Math" panose="02040503050406030204" pitchFamily="18" charset="0"/>
                  </a:rPr>
                  <a:t>　</a:t>
                </a:r>
                <a:r>
                  <a:rPr lang="en-US" altLang="ja-JP" sz="2800" dirty="0"/>
                  <a:t>	</a:t>
                </a:r>
                <a:r>
                  <a:rPr lang="ja-JP" altLang="ja-JP" sz="2800" dirty="0"/>
                  <a:t>⑸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+10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ja-JP" altLang="en-US" sz="2800" dirty="0">
                    <a:latin typeface="Cambria Math" panose="02040503050406030204" pitchFamily="18" charset="0"/>
                  </a:rPr>
                  <a:t>　</a:t>
                </a:r>
                <a:r>
                  <a:rPr lang="en-US" altLang="ja-JP" sz="2800" dirty="0"/>
                  <a:t>	</a:t>
                </a:r>
                <a:r>
                  <a:rPr lang="ja-JP" altLang="ja-JP" sz="2800" dirty="0"/>
                  <a:t>⑹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⑺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ja-JP" altLang="en-US" sz="2800" dirty="0">
                    <a:latin typeface="Cambria Math" panose="02040503050406030204" pitchFamily="18" charset="0"/>
                  </a:rPr>
                  <a:t>　</a:t>
                </a:r>
                <a:r>
                  <a:rPr lang="en-US" altLang="ja-JP" sz="2800" dirty="0"/>
                  <a:t>	</a:t>
                </a:r>
                <a:r>
                  <a:rPr lang="ja-JP" altLang="ja-JP" sz="2800" dirty="0"/>
                  <a:t>⑻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ja-JP" altLang="en-US" sz="2800" dirty="0">
                    <a:latin typeface="Cambria Math" panose="02040503050406030204" pitchFamily="18" charset="0"/>
                  </a:rPr>
                  <a:t>　</a:t>
                </a:r>
                <a:r>
                  <a:rPr lang="en-US" altLang="ja-JP" sz="2800" dirty="0"/>
                  <a:t>	</a:t>
                </a:r>
                <a:r>
                  <a:rPr lang="ja-JP" altLang="ja-JP" sz="2800" dirty="0"/>
                  <a:t>⑼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</m:oMath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6D723F1-D820-2318-6CAE-0C53B79AA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9F66FE3-5F23-7C4A-4775-A33B9D0D4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4F49BF-E25D-207F-1C79-C46E0F5DB3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232F35E-2922-29C7-5AA7-3138161B19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28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7E9A6F47-6BAF-7B2A-1E8D-DAEE77BB74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7E9A6F47-6BAF-7B2A-1E8D-DAEE77BB7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5585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E26F03D0-89CD-80F4-0D7A-02F228D1BDC3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/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altLang="ja-JP" sz="2800" b="1" dirty="0"/>
              </a:p>
              <a:p>
                <a:endParaRPr lang="en-US" altLang="ja-JP" sz="2800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</m:oMath>
                </a14:m>
                <a:endParaRPr lang="en-US" altLang="ja-JP" sz="2800" dirty="0">
                  <a:latin typeface="Cambria Math" panose="02040503050406030204" pitchFamily="18" charset="0"/>
                </a:endParaRPr>
              </a:p>
              <a:p>
                <a:pPr marL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E26F03D0-89CD-80F4-0D7A-02F228D1B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204B28-0695-89BA-AF4A-A84928BEDC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6205D40-442C-B4AA-0EB2-A86E47928D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87034A2-3E95-3BEE-3E00-B19B772A75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28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D628D9D3-CD8E-509C-08F8-20480807B4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D628D9D3-CD8E-509C-08F8-20480807B4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図 28">
            <a:extLst>
              <a:ext uri="{FF2B5EF4-FFF2-40B4-BE49-F238E27FC236}">
                <a16:creationId xmlns:a16="http://schemas.microsoft.com/office/drawing/2014/main" id="{3F90805F-9481-5BA8-0C7F-94397157D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1797240"/>
            <a:ext cx="2376264" cy="171430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EA40190-67CA-1F12-E3A0-20E60BC7B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88" y="4077072"/>
            <a:ext cx="2454730" cy="17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90A3B-8DB0-D5F9-54D5-46283ACF5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A641E1C-5766-B7A2-9787-4B5CF85DD265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/>
              <a:lstStyle/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altLang="ja-JP" sz="2800" b="1" dirty="0"/>
              </a:p>
              <a:p>
                <a:endParaRPr lang="en-US" altLang="ja-JP" sz="2800" dirty="0"/>
              </a:p>
              <a:p>
                <a:r>
                  <a:rPr lang="ja-JP" altLang="ja-JP" sz="2800" dirty="0"/>
                  <a:t>⑷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endParaRPr lang="en-US" altLang="ja-JP" sz="2800" dirty="0"/>
              </a:p>
              <a:p>
                <a:pPr marL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A641E1C-5766-B7A2-9787-4B5CF85DD2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D78EE3-C77F-0E6F-8D19-0708377BC4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FDE4B8-A32E-3ECF-3D71-08A7CC7EF0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995EBC6-7937-FD55-B836-61585EABC0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28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F73C9511-715B-6012-C79B-2571578CFD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F73C9511-715B-6012-C79B-2571578CFD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9C0A4826-B4BB-DE99-4221-6554E4E68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737" y="1823305"/>
            <a:ext cx="2601226" cy="160569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6C61117-A6D1-4FD7-FAAB-DAAA55066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151" y="4005064"/>
            <a:ext cx="2777854" cy="16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1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A7125-8700-6ADC-FF74-36B078E65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A1983DF-0678-F7AD-3F05-F208BECDA05B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/>
              <a:lstStyle/>
              <a:p>
                <a:r>
                  <a:rPr lang="ja-JP" altLang="ja-JP" sz="2800" dirty="0"/>
                  <a:t>⑸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+10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kumimoji="1" lang="en-US" altLang="ja-JP" sz="2800" b="1" dirty="0"/>
              </a:p>
              <a:p>
                <a:endParaRPr lang="en-US" altLang="ja-JP" sz="2800" dirty="0"/>
              </a:p>
              <a:p>
                <a:r>
                  <a:rPr lang="ja-JP" altLang="ja-JP" sz="2800" dirty="0"/>
                  <a:t>⑹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pPr marL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A1983DF-0678-F7AD-3F05-F208BECDA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5AA9FF-282C-77C7-6A17-AE4D8A8864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1C70300-5A9D-05D6-79D7-9863984565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781ADFE-A68F-2C1E-7FD5-EFDC05DCE4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28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73051253-DB7F-18A7-828C-C572DBC659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73051253-DB7F-18A7-828C-C572DBC65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7836FA2A-B333-E256-73B8-5B63A3D5A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761" y="1844824"/>
            <a:ext cx="2629405" cy="15841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E8F53C3-878D-DDDD-7E58-68166562E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88" y="4003936"/>
            <a:ext cx="2660078" cy="158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15F5A-CA9A-FD0A-943E-0ED8EA698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4AB4B39A-6E57-F517-144E-00C16C9890C4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>
              <a:xfrm>
                <a:off x="479376" y="1772816"/>
                <a:ext cx="11233248" cy="4392488"/>
              </a:xfrm>
            </p:spPr>
            <p:txBody>
              <a:bodyPr/>
              <a:lstStyle/>
              <a:p>
                <a:r>
                  <a:rPr lang="ja-JP" altLang="ja-JP" sz="2800" dirty="0"/>
                  <a:t>⑺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endParaRPr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kumimoji="1" lang="en-US" altLang="ja-JP" sz="2800" b="1" dirty="0"/>
              </a:p>
              <a:p>
                <a:endParaRPr lang="en-US" altLang="ja-JP" sz="2800" dirty="0"/>
              </a:p>
              <a:p>
                <a:r>
                  <a:rPr lang="ja-JP" altLang="ja-JP" sz="2800" dirty="0"/>
                  <a:t>⑻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kumimoji="1" lang="en-US" altLang="ja-JP" sz="2800" dirty="0"/>
              </a:p>
              <a:p>
                <a:pPr marL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4AB4B39A-6E57-F517-144E-00C16C9890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xfrm>
                <a:off x="479376" y="1772816"/>
                <a:ext cx="11233248" cy="4392488"/>
              </a:xfrm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E6D6D68-CEBC-DFC8-8CE4-EC5BFFB00A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C29137E-3EAE-34E0-E316-C0E182DF22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52658CF-810E-24E8-4508-45F8853ADB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28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311A7827-52E8-5574-C7EA-A3E2B59EB7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311A7827-52E8-5574-C7EA-A3E2B59EB7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78F48AC8-DF44-CE20-9C47-7CBA7427C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675" y="1876827"/>
            <a:ext cx="2592288" cy="155217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92A216D-C038-9468-F31B-FFDEC95AD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675" y="4005064"/>
            <a:ext cx="2621170" cy="150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8E963-9703-AA10-ACBD-A56A8CEB3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69247DEF-D991-706A-E31E-FEA4E6077395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/>
              <a:lstStyle/>
              <a:p>
                <a:r>
                  <a:rPr lang="ja-JP" altLang="ja-JP" sz="2800" dirty="0"/>
                  <a:t>⑼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69247DEF-D991-706A-E31E-FEA4E6077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3C80E8C-16DC-446D-9288-060AD78CEA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BBAF50D-3B27-E909-C3AC-B8FC72087B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CE34191-B745-84AC-A418-D45EA7E046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28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391353A5-2536-3549-1764-05E4A58DA0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391353A5-2536-3549-1764-05E4A58DA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0C4A7C4F-BF2B-24EE-777F-F91B0A39A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500" y="1886350"/>
            <a:ext cx="2592288" cy="154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CBF904E0-5D96-F28B-CBCD-A5FF669DF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CBF904E0-5D96-F28B-CBCD-A5FF669DF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ABC74B-AD66-E4B1-F75E-4502FE1F24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ECD020B-119E-775B-31E6-0290E8CF7B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1F99D7D-5B98-6F37-ABD3-DCA862507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3F7D7920-5C7A-6932-030D-EF5351DDCD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3F7D7920-5C7A-6932-030D-EF5351DDC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3840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BDED8D9-62B5-C15A-1849-FEDE908B1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に着目すると，</a:t>
                </a:r>
              </a:p>
              <a:p>
                <a:pPr marL="714375"/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の係数は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ja-JP" sz="2800" dirty="0"/>
                  <a:t>，定数項は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/>
              </a:p>
              <a:p>
                <a:r>
                  <a:rPr lang="ja-JP" altLang="ja-JP" sz="2800" dirty="0"/>
                  <a:t>であるから</a:t>
                </a:r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BDED8D9-62B5-C15A-1849-FEDE908B1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11676E-6CC4-485C-1CDB-E91D639DD1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D86A655-8710-613B-1B3C-7AE77F0971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06C3F94-ECEA-2D11-568A-6B489C2AC3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6266843F-B29A-FCF9-F46C-7CB7586614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6266843F-B29A-FCF9-F46C-7CB7586614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656C92F-FB50-9F29-E7E1-5C3B4CAD87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53" y="4478275"/>
            <a:ext cx="3634571" cy="14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21B1C-2316-7A5A-014A-352E765DE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F17D38C-07AE-173F-277A-6C2A93C345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14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64C0DF-91A1-AE40-1123-7CE773B609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FAC3BA0-5CBC-5255-6214-57F9F8BBA7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19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7523D62B-F64C-8581-74FE-3988BFE4242B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>
              <a:xfrm>
                <a:off x="481013" y="1747156"/>
                <a:ext cx="11233150" cy="4418693"/>
              </a:xfrm>
            </p:spPr>
            <p:txBody>
              <a:bodyPr>
                <a:noAutofit/>
              </a:bodyPr>
              <a:lstStyle/>
              <a:p>
                <a:r>
                  <a:rPr lang="ja-JP" altLang="ja-JP" sz="2800" dirty="0"/>
                  <a:t>⑸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𝒙𝒚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  <a:p>
                <a:r>
                  <a:rPr lang="ja-JP" altLang="ja-JP" sz="2800" dirty="0"/>
                  <a:t>⑹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𝒂𝒙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8" name="コンテンツ プレースホルダー 1">
                <a:extLst>
                  <a:ext uri="{FF2B5EF4-FFF2-40B4-BE49-F238E27FC236}">
                    <a16:creationId xmlns:a16="http://schemas.microsoft.com/office/drawing/2014/main" id="{7523D62B-F64C-8581-74FE-3988BFE42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xfrm>
                <a:off x="481013" y="1747156"/>
                <a:ext cx="11233150" cy="4418693"/>
              </a:xfrm>
              <a:blipFill>
                <a:blip r:embed="rId2"/>
                <a:stretch>
                  <a:fillRect l="-1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31D3676F-D978-B86D-E4E6-119BF9FA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32637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D842B06-ECAC-E630-A06C-718BF90456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D842B06-ECAC-E630-A06C-718BF90456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A22EA3-7592-5E28-0350-8AC048DCED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AB431FC-A420-0C44-BC82-599D11D9FE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1401E7C-736A-80DB-EE62-23D15F7901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23E56151-ABAC-7114-21D8-1D4F2F4EE2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23E56151-ABAC-7114-21D8-1D4F2F4EE2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4992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2F473-9B9B-913B-4CA1-D1D4C5CC5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43D323D0-69B2-942B-E96F-95576AD0B0B5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/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kumimoji="1" lang="en-US" altLang="ja-JP" sz="2800" b="1" dirty="0"/>
              </a:p>
              <a:p>
                <a:endParaRPr lang="en-US" altLang="ja-JP" sz="2800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pPr marL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43D323D0-69B2-942B-E96F-95576AD0B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C1CF9A-9DA3-3992-3C67-04CEA59EE7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632A29-1A5D-4687-C977-2305160191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1E99C10-AD7A-6FDE-261F-EB903EFAA4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E9400E09-A695-F04E-2E11-7A7DEE3C28D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E9400E09-A695-F04E-2E11-7A7DEE3C28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99282C2C-9A4E-0904-0F45-181ECD70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505" y="1863896"/>
            <a:ext cx="2930152" cy="145715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DA928A6-9890-C3C0-202C-8561B6F47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505" y="4015168"/>
            <a:ext cx="2930152" cy="148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203B-C1E0-05C4-C793-197121E23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301A874-BE51-9EB3-30DC-9CA88D4FE9E3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/>
              <a:lstStyle/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sz="2800" dirty="0">
                  <a:latin typeface="Cambria Math" panose="02040503050406030204" pitchFamily="18" charset="0"/>
                </a:endParaRPr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301A874-BE51-9EB3-30DC-9CA88D4FE9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0B34E05-C253-A6C2-80B2-BFDC8AF471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CB3AAF-A617-EAFB-D4A0-F7A1185671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547F17D-156F-5235-B563-5C58BEB23A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2AC168AE-C509-8336-74AA-A17FF4ADA9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latin typeface="+mn-ea"/>
                    <a:ea typeface="+mn-ea"/>
                  </a:rPr>
                  <a:t>次式の因数分解</a:t>
                </a: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2AC168AE-C509-8336-74AA-A17FF4ADA9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50" y="177800"/>
                <a:ext cx="8278813" cy="592138"/>
              </a:xfrm>
              <a:blipFill>
                <a:blip r:embed="rId3"/>
                <a:stretch>
                  <a:fillRect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CBD5AF26-1C97-C964-30F0-4D3ADC3EE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1844824"/>
            <a:ext cx="3096344" cy="14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C69C5D-69F7-3F86-F007-664D209F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0B12D0A-810C-710D-EA1E-A54991C29F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sz="2800" dirty="0"/>
                  <a:t>　</a:t>
                </a:r>
                <a:r>
                  <a:rPr lang="ja-JP" altLang="ja-JP" sz="2800" dirty="0"/>
                  <a:t>複雑な式の因数分解では，式の一部をひとまとめにして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ja-JP" altLang="ja-JP" sz="2800" dirty="0"/>
                  <a:t>つの文字に</a:t>
                </a:r>
                <a:br>
                  <a:rPr lang="en-US" altLang="ja-JP" sz="2800" dirty="0"/>
                </a:br>
                <a:r>
                  <a:rPr lang="ja-JP" altLang="ja-JP" sz="2800" dirty="0"/>
                  <a:t>置きかえると，因数分解しやすい場合がある。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0B12D0A-810C-710D-EA1E-A54991C29F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F04972-53A8-4BEF-08DD-5FCD743D68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8D148E3-0CEF-1C78-28B4-90E2F26F18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00968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12A3E5C-25D3-3582-4FCC-3096A912F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12A3E5C-25D3-3582-4FCC-3096A912F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0D182B-E0AF-9761-75D4-581B867A3C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153B576-AF93-4AB8-6DCB-C9395D464E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965D09F-4629-9F63-7A23-651B647FD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7007049-D5E4-BAB3-49AB-9FF01895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35318298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31D565E-3CA1-AEC1-B7B0-77255AB09D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とおくと</a:t>
                </a:r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46720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46720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46720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31D565E-3CA1-AEC1-B7B0-77255AB09D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26FB58-C527-2506-B4E2-526B5B7760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A15D4D5-A7BC-6C02-6FC0-A3B8C52409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905737C-BC7A-65A1-EB0B-52D9FFAEB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6CF9422-DDF1-7B7E-ABF0-E1F7C01B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37946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3B5F3DE-5070-40B7-074A-FD962726C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endParaRPr kumimoji="1"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  <a:p>
                <a:r>
                  <a:rPr lang="ja-JP" altLang="ja-JP" sz="2800" dirty="0"/>
                  <a:t>⑷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3B5F3DE-5070-40B7-074A-FD962726C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84C6C9-AC44-96F4-9A73-868F73F470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4A200C3-95DF-8CE9-7F9F-84C3711055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8B8E63B-AFBE-2B76-ECD2-40AF1FA109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C16C1724-6983-A7DF-4D90-1E1E558D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34754038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9D6F4EA-14F4-483F-CCE9-249522273AFF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3538"/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とおくと</a:t>
                </a:r>
              </a:p>
              <a:p>
                <a:pPr marL="10810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48387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48387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48387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9D6F4EA-14F4-483F-CCE9-249522273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2AA3E1-EDEC-22A4-9367-686260CF78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E94D407-BFAF-DB5B-8AC2-B57A5725D0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9C643DE-7ED6-1061-472F-1EEB415832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3600249-17A1-3CC8-F0C2-4373F81F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40504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7CDCF-7EAD-CED5-2FA1-5656E80EC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A97CAFD7-EDE8-8A15-5055-F8E174D4B3B0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endParaRPr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125"/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とおくと</a:t>
                </a:r>
              </a:p>
              <a:p>
                <a:pPr marL="10810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kumimoji="1" lang="en-US" altLang="ja-JP" sz="2800" dirty="0"/>
              </a:p>
              <a:p>
                <a:pPr marL="50212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50212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50212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A97CAFD7-EDE8-8A15-5055-F8E174D4B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D24B55-1788-80CD-418C-23B5E45F59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5EC0804-1CE3-8BCA-E0AE-560321A8EE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0D687DA-E2BC-7ED8-0806-758FFE6C46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1E37A869-FD8B-71B4-2659-7C98B4BD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14663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4A51E-B523-DAB6-CF19-CBD468B64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D7847FA2-196B-F3C9-7BD4-FEF72E47F21E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ja-JP" altLang="ja-JP" sz="2800" dirty="0"/>
              </a:p>
              <a:p>
                <a:pPr marL="365125"/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とおくと</a:t>
                </a:r>
              </a:p>
              <a:p>
                <a:pPr marL="10810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altLang="ja-JP" sz="2800" dirty="0"/>
              </a:p>
              <a:p>
                <a:pPr marL="42227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42227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42227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D7847FA2-196B-F3C9-7BD4-FEF72E47F2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598897-6CB0-6DF5-1733-7154AA3A84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96C9A2F-C654-EF1A-CAFB-F6A6132526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7905E51-4A3B-3B63-12E1-3C2F9B968F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9767289-3D7B-626B-5F91-DF5D1414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235023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A28E25B-8869-8FA0-5DEE-11E1F3AD95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175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m:rPr>
                          <m:aln/>
                        </m:rP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4083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𝑥𝑦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A28E25B-8869-8FA0-5DEE-11E1F3AD95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437B094-6597-9E6E-AC55-08F5B0B3FA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B0F5397-1E31-7018-310E-659599313F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18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8A6D0A99-4DA3-6CFE-1B78-DD5E39FAB5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88913"/>
            <a:ext cx="720725" cy="576262"/>
          </a:xfrm>
        </p:spPr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8147E3-CE0D-9E2F-410C-9BE2CA2C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80400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102691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94B0F-BBE9-129E-1BD4-B82F2ED78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A94E81E7-7BB9-046D-2C5E-A784712D91AE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ja-JP" altLang="ja-JP" sz="2800" dirty="0"/>
                  <a:t>⑷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lang="ja-JP" altLang="en-US" sz="2800" dirty="0">
                  <a:latin typeface="Cambria Math" panose="02040503050406030204" pitchFamily="18" charset="0"/>
                </a:endParaRPr>
              </a:p>
              <a:p>
                <a:pPr marL="365125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とおくと</a:t>
                </a:r>
              </a:p>
              <a:p>
                <a:pPr marL="10810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en-US" altLang="ja-JP" sz="2800" dirty="0"/>
              </a:p>
              <a:p>
                <a:pPr marL="41227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41227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41227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41227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A94E81E7-7BB9-046D-2C5E-A784712D91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50A50D-A742-2599-F69D-C72C654EE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81D1058-75AD-86FE-4112-0A8C9AEF49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CB8328C-CCB2-294A-B297-5C04DC9604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E3F08B6-CC56-55FA-21C3-C3D1A491E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378521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ADBF14-BB5B-A9F4-2D8A-4B773FF6D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　</a:t>
            </a:r>
            <a:r>
              <a:rPr lang="ja-JP" altLang="ja-JP" sz="2800" dirty="0"/>
              <a:t>次数の高い式についても，置きかえにより因数分解できる場合がある。</a:t>
            </a:r>
            <a:endParaRPr kumimoji="1" lang="ja-JP" altLang="en-US" sz="28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0083DA-19D3-8AAA-0C87-17F53736B2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152719A-F2E1-01D7-6AB2-11D073128B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B489C71-7E71-DBBD-16C3-B1F0A64D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80400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39139408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38013A-4452-FEC9-D141-6CB091404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8438013A-4452-FEC9-D141-6CB091404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B452DB-B598-0997-9D17-58417B9FCE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1CAFD6E-5E2E-A204-147E-8FD11A64B6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6C56CAD-80AF-67F5-568E-0122763D4D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D64EF32-806C-DF43-2FC4-0A04FADA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33128431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AD1378B-C378-44BF-8E3C-4FD5C889C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とおくと</a:t>
                </a:r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2776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2776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2776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AD1378B-C378-44BF-8E3C-4FD5C889C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1553EF-C1CC-27EA-5CFE-F286BCDCB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6E8B0F5-2DF8-CBD9-62E3-FD1193EF1E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28A9282-9FC4-615C-B5FD-9560731009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5672AEC-14DC-C018-48C2-D078ACD3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93499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A0CC750-FDE0-3DFB-E2FF-FEC06B565C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ja-JP" altLang="ja-JP" sz="2800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A0CC750-FDE0-3DFB-E2FF-FEC06B565C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BF7D5B-D249-B714-2211-8B287B7AD7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0F4A86E-7C69-F803-FFF1-641AF2C7E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39DEA1D-1F1D-D474-E9BB-B6C434C691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31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F09E283-D21A-C8E5-4FA4-51202457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31271584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6A1D214A-861B-0F2C-B443-F836E5159737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とおくと</a:t>
                </a:r>
              </a:p>
              <a:p>
                <a:pPr marL="10810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9=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141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141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141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6A1D214A-861B-0F2C-B443-F836E5159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123E6CA-830B-05C6-77B2-C40FA72BB9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B97B560-B26D-CE5E-F5C5-4ACEF5F7CE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4E697BD-A300-556B-FEE0-EEB583F05E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31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6EDB73D-1E3E-A6BB-D7B8-6A13CA9E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348531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39747-C3A5-82E3-FA3F-C59AE6243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E1682CD2-2591-DCD1-9153-F3B4426951D5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ja-JP" altLang="en-US" sz="2800" dirty="0"/>
              </a:p>
              <a:p>
                <a:pPr marL="365125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とおくと</a:t>
                </a:r>
              </a:p>
              <a:p>
                <a:pPr marL="10810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21447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21447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21447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E1682CD2-2591-DCD1-9153-F3B4426951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DEA91CB-2E5D-44A7-86E5-26C2311D89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8BAD480-8401-93C2-57FF-CD5E99BA8C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4DA725A-B713-9251-6066-327ED3F3CF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31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622D2036-723E-7EBA-4243-905A8BE4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17262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ECF960B-5F0E-4343-B566-FF540222FC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ECF960B-5F0E-4343-B566-FF540222F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3B6971-1480-0FF9-3895-8EE2230844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655209C-967C-82D1-BA7F-E4388AF23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DC2983B-FD05-3B4F-53C5-FB9E3C7C19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5169481-7C05-2941-309B-C6B9BD8A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2231411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AA78CAA-54F3-ACFA-3ED8-C8E1FB239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とおくと</a:t>
                </a:r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4572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4572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4572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AA78CAA-54F3-ACFA-3ED8-C8E1FB239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5F875F-7EA0-DA65-E6D9-E86AF71DAF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EAFEAC-D7D1-AB17-49CE-9EB2415E70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CE1B411-2A86-5232-422B-C8ACB4495C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762E0B2-7718-6A37-75E8-ACA430FF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249145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3FFC8D9-31A1-39A6-2A6C-411C875CBA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ja-JP" altLang="ja-JP" sz="2800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+5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3FFC8D9-31A1-39A6-2A6C-411C875CB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1C28247-04E2-5D93-17EC-989CAADA9E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AA119A-2B01-6F77-FDB1-33BF42E441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018B84D-201E-861A-965C-FD6C0614E2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32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3B65205-745D-DDE4-E6CF-22219911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210301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67AAB16-E429-0239-5E70-8DE245E3FF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  <a:endParaRPr lang="en-US" altLang="ja-JP" sz="2800" dirty="0"/>
              </a:p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𝑎𝑦</m:t>
                    </m:r>
                  </m:oMath>
                </a14:m>
                <a:endParaRPr lang="ja-JP" altLang="ja-JP" sz="2800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67AAB16-E429-0239-5E70-8DE245E3FF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9F7F5F0-3334-4C57-A7EB-0CCA0C2010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1E3F37C-7091-017B-8396-A2EB3B6DE1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7ACFC94-A169-96F9-5C31-7781ED4FED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D5EB18F-0065-16AE-C3F8-68D26F3B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21630304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DFF52A70-3328-94AA-6154-1ED8C1AD2D5D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とおくと</a:t>
                </a:r>
              </a:p>
              <a:p>
                <a:pPr marL="10810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10=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53863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53863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53863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DFF52A70-3328-94AA-6154-1ED8C1AD2D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DEC0CF9-BD38-184A-70B3-BC2EF3B68C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E9F81AA-E1A5-D5BC-0D69-0A59D8C34D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E21C660-0C9F-9596-985D-0AD6A9F2A2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32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92230D7-7190-0E0B-3416-A49AF459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77516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E553A-CE00-3C93-3B4D-76B1C6314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8CCE74D-17BA-9330-62FC-3AE663073301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+5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ja-JP" altLang="en-US" sz="2800" dirty="0"/>
              </a:p>
              <a:p>
                <a:pPr marL="365125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とおくと</a:t>
                </a:r>
              </a:p>
              <a:p>
                <a:pPr marL="10810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+5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6=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55530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55530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55530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8CCE74D-17BA-9330-62FC-3AE663073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55E113-8879-5EC2-F527-7F5494BD36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85722D4-9793-93C8-FE4A-9ECEDC4B90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4BE9396-4470-F287-479E-22DB18010D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32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4495313-436E-DE2E-9D6D-DE377421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423887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A6BFBD-A7E2-421D-3CDA-75C513B31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sz="2800" dirty="0"/>
                  <a:t>■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つの文字に着目して整理</a:t>
                </a:r>
                <a:endParaRPr lang="en-US" altLang="ja-JP" sz="2800" dirty="0"/>
              </a:p>
              <a:p>
                <a:r>
                  <a:rPr lang="ja-JP" altLang="en-US" sz="2800" dirty="0"/>
                  <a:t>　</a:t>
                </a:r>
                <a:r>
                  <a:rPr lang="ja-JP" altLang="ja-JP" sz="2800" dirty="0"/>
                  <a:t>いくつかの文字を含んだ整式を因数分解するときは，最も次数の低い</a:t>
                </a:r>
                <a:br>
                  <a:rPr lang="en-US" altLang="ja-JP" sz="2800" dirty="0"/>
                </a:br>
                <a:r>
                  <a:rPr lang="ja-JP" altLang="ja-JP" sz="2800" dirty="0"/>
                  <a:t>文字に着目して整理するとよい。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A6BFBD-A7E2-421D-3CDA-75C513B31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530B743-D8C1-C9D0-88A4-2FB0C9CA5E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8A8ACCE-B551-AD54-23DB-363CE7E5B5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E5A27D1-82F9-C0DA-B4FB-040B4C62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80400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10680585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64BDA84D-2DAB-5CDF-026F-FC7448FDCD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𝑎𝑐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𝑏𝑐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64BDA84D-2DAB-5CDF-026F-FC7448FDCD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031AB8-BD23-BCE8-51E9-BB947B6401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429A0FF-3B91-6672-CBB7-8F4A69ED77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DEDCB02-6B42-9460-4CD0-B8081136F7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DBB75AA-27D1-7389-D377-DC52A750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16253778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F7CEBA1-FBC2-44EA-6C46-949CBF9AC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について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ja-JP" altLang="ja-JP" sz="2800" dirty="0"/>
                  <a:t>次式，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については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ja-JP" altLang="ja-JP" sz="2800" dirty="0"/>
                  <a:t>次式，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については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ja-JP" altLang="ja-JP" sz="2800" dirty="0"/>
                  <a:t>次式であるから，最も次数の低い文字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に着目する。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F7CEBA1-FBC2-44EA-6C46-949CBF9AC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r="-7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F9C45F-9B71-18DA-9EF1-BE37ED739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09354A5-6EB3-047B-80FC-7CFD5880B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A161959-4673-A19C-A808-AB74143A94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C769EF30-F29B-7BA1-E0EC-9683C29B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10116780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B48D40A-7890-72AE-A9E5-7F4807A54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について整理すると</a:t>
                </a:r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𝑎𝑐</m:t>
                      </m:r>
                      <m: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𝑏𝑐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5909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5909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5909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B48D40A-7890-72AE-A9E5-7F4807A54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8D1137-117F-058E-2B76-8FB67149C8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2BD95E5-E76A-77BD-29F4-1AEA88BE6F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1D6C6E0-C604-9EEB-4DF8-049B3D6382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1F12EA85-EC6B-618E-F415-3D6C5C11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15347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ADAE69C-5AFD-0E84-105F-A638047D34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  <a:endParaRPr lang="ja-JP" altLang="ja-JP" sz="2800" dirty="0">
                  <a:effectLst/>
                </a:endParaRPr>
              </a:p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ADAE69C-5AFD-0E84-105F-A638047D34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BC966F3-620A-11E9-AC75-0E00B28340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F979D0-E398-E375-F1AD-D114DCF79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C2D8BDE-6FB7-8EFF-F517-1D0EE5FB21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33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EFE03D8-CD2B-1B60-A62D-F150317F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206284783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656E67E2-AA79-6848-6C9F-457B72901D64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/>
              </a:p>
              <a:p>
                <a:pPr marL="365125"/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について整理すると</a:t>
                </a:r>
              </a:p>
              <a:p>
                <a:pPr marL="10810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/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  <a:p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656E67E2-AA79-6848-6C9F-457B72901D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 t="-1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3B55589-910F-8DBD-6625-A81C4A0F08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E4938E5-3558-55C3-A24E-448EDFE755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3F32CFA-1151-A74F-0F6F-A8BEDDF749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33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39BA9B5-BBBB-AD09-FAD2-8C9A5D54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2908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2A280-9975-43A7-C84D-013AAF8E6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76FD2DD2-4C93-2F30-7867-8060B8A5D667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sz="2800" dirty="0"/>
              </a:p>
              <a:p>
                <a:pPr marL="365125"/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について整理すると</a:t>
                </a:r>
              </a:p>
              <a:p>
                <a:pPr marL="10810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/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7143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76FD2DD2-4C93-2F30-7867-8060B8A5D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 t="-1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4AE74A-E2F7-D46D-58A6-0BB64002FC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204CB3A-6E14-485A-10AE-F11289F032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8A45AE5-A4B6-D4AD-B4AE-D985791303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33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42C52D5-73B4-B699-6620-26308F1C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27405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128693C-829A-A36B-F143-64D8873A86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sz="2800" dirty="0"/>
                  <a:t>　</a:t>
                </a:r>
                <a:r>
                  <a:rPr lang="ja-JP" altLang="ja-JP" sz="2800" dirty="0"/>
                  <a:t>いくつかの文字を含んだ整式を因数分解するときに，それぞれの文字の次数がすべて等しい場合には，どれか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ja-JP" altLang="ja-JP" sz="2800" dirty="0"/>
                  <a:t>つの文字に着目して整理するとよい。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128693C-829A-A36B-F143-64D8873A8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5BA437-4E9E-DE6A-BE13-2EF268B5C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DF1B27-F4BD-8215-A80C-894D5BF3E2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8FE39997-90CB-D564-DD0A-8F702823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80400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362744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5AAF3496-DF87-E149-5A60-8EDC8A7338EC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𝑎𝑦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𝒙𝒚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×6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𝒙𝒚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5AAF3496-DF87-E149-5A60-8EDC8A7338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6D52C-6C20-ABE9-3230-83BAF1A8BD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15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7205045-78E3-8AA6-5E75-D4B1E2CFFE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30A2E35-7636-49C9-E5B1-9037D20D8F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20</a:t>
            </a:r>
            <a:endParaRPr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D6E55DDC-04EA-C3E6-F543-1E330110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因数分解</a:t>
            </a:r>
          </a:p>
        </p:txBody>
      </p:sp>
    </p:spTree>
    <p:extLst>
      <p:ext uri="{BB962C8B-B14F-4D97-AF65-F5344CB8AC3E}">
        <p14:creationId xmlns:p14="http://schemas.microsoft.com/office/powerpoint/2010/main" val="40627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50D40559-6F56-C71C-E409-D1C640E96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ja-JP" altLang="ja-JP" sz="2800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50D40559-6F56-C71C-E409-D1C640E96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111FB5-38B5-FA77-7E4E-0870BDB0E1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4825FB8-FD7E-6285-66BF-BE0C198550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5E89D5D-EF44-2E80-15F8-8973B7F06A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861B144-3144-59F3-6806-E7844475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26397097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3FC6C0E-247D-CD16-EAC3-EF8D103DE2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ここでは，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に着目して降べきの順に整理し，さらに，定数項にあたる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の式を因数分解する。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03FC6C0E-247D-CD16-EAC3-EF8D103DE2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3928AD6-7FDA-683C-656E-E68FD161F5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4D61465-9141-E32F-19FC-39EF3EAD75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C122D04-9DF7-07AD-02C8-836EC8F23F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F30A243-B30D-5146-F40A-E689008C1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3647019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63EB9F9-2982-ECAE-100F-39BD7E3E30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63EB9F9-2982-ECAE-100F-39BD7E3E30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7FEB53-23BB-39FB-47F1-71F82338B2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25F4BC2-08DC-5815-541D-33C6CDF99F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39E40A1-FC8D-4540-2E69-89803FCFAF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8F8161F0-EB26-E0A0-F24A-8FED9110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  <p:pic>
        <p:nvPicPr>
          <p:cNvPr id="10" name="図 9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CB4C26A-190E-7247-F187-03AB5F84E8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4397501"/>
            <a:ext cx="3312368" cy="15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22497-F634-2395-D330-BEFEDADC2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CF84F2A-145A-4F65-0035-126A26B4F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8406" y="1844824"/>
                <a:ext cx="11233248" cy="4332139"/>
              </a:xfrm>
            </p:spPr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ja-JP" altLang="en-US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CF84F2A-145A-4F65-0035-126A26B4F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406" y="1844824"/>
                <a:ext cx="11233248" cy="4332139"/>
              </a:xfrm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F75E05E-3254-D97C-A539-C4DFEE50C1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B445310-E705-248C-EE0C-403DD184B5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6D9F1B9-DEB5-DB24-6763-A58EBDCDD0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E22F169-FC85-0689-2A1C-A4529705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  <p:pic>
        <p:nvPicPr>
          <p:cNvPr id="2" name="図 1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DDC5CC50-9DD7-9171-F34E-4CD94F4AC1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333824"/>
            <a:ext cx="3384376" cy="16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497BDAC-B4EC-8102-5CB1-D948A118CE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次の式を因数分解せよ。</a:t>
                </a:r>
              </a:p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ja-JP" altLang="ja-JP" sz="2800" dirty="0"/>
              </a:p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altLang="ja-JP" sz="2800" dirty="0"/>
              </a:p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497BDAC-B4EC-8102-5CB1-D948A118CE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8A3087-1721-BEA9-A35E-252C860F81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F50B23E-8E92-26D4-8DF3-FBC1AD122C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A50F380-E613-AB73-2832-ADA985BF1E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34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1BC016E2-F99C-5222-5581-AA07DB45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</p:spTree>
    <p:extLst>
      <p:ext uri="{BB962C8B-B14F-4D97-AF65-F5344CB8AC3E}">
        <p14:creationId xmlns:p14="http://schemas.microsoft.com/office/powerpoint/2010/main" val="35926048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77F5C0F-BC40-1051-889A-E1BD75B99763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⑴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F77F5C0F-BC40-1051-889A-E1BD75B997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FF8599-9188-6B9F-4C71-CE58389B8F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2EBBE7E-3E00-ADAD-7447-E381A3589B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A885B0F-C5F8-0CD1-CE14-AA8FD3702C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34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F2896FA-7863-D2B7-65C5-712E4550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58FB054-0F21-1476-4D34-08BB9E645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80" y="4293096"/>
            <a:ext cx="4011365" cy="16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5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5FF7-E315-9CA2-26AE-C47F708E6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B9DFE224-7063-C663-0836-2C233BDB2C2C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>
              <a:xfrm>
                <a:off x="479376" y="1772816"/>
                <a:ext cx="11233248" cy="4392488"/>
              </a:xfrm>
            </p:spPr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⑵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B9DFE224-7063-C663-0836-2C233BDB2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xfrm>
                <a:off x="479376" y="1772816"/>
                <a:ext cx="11233248" cy="4392488"/>
              </a:xfrm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541D2C-F696-A83C-DD51-38AD1FDB60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88441D1-9FCE-53DF-92B0-940B1D20F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4B68DA1-4B5A-AC5D-EDB5-960E7803E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34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5D1D761-4068-E9D6-B78E-ED486895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16459AC-0C17-A20C-E771-17CE0C53A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4288524"/>
            <a:ext cx="3938264" cy="16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9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436E0-AACC-FBB4-7CAB-20A68C448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13C00F41-3F37-22F0-AAAC-4A97008C2003}"/>
                  </a:ext>
                </a:extLst>
              </p:cNvPr>
              <p:cNvSpPr>
                <a:spLocks noGrp="1"/>
              </p:cNvSpPr>
              <p:nvPr>
                <p:ph idx="2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2800" dirty="0"/>
                  <a:t>⑶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ja-JP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ja-JP" altLang="ja-JP" sz="2800" dirty="0"/>
                </a:br>
                <a:endParaRPr lang="en-US" altLang="ja-JP" sz="2800" dirty="0"/>
              </a:p>
              <a:p>
                <a:pPr marL="365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ja-JP" altLang="ja-JP" sz="2800" b="1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13C00F41-3F37-22F0-AAAC-4A97008C20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579DF2-34B8-FB66-3D2D-43EED095C3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19FD7A8-5180-2D65-8886-3FB2C6B107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EE27397-CC9F-84DA-6E7B-E9CDAA6BA8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34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EBC0A6D-168F-972C-94CA-B31ABAFC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800"/>
            <a:ext cx="8278813" cy="592138"/>
          </a:xfrm>
        </p:spPr>
        <p:txBody>
          <a:bodyPr/>
          <a:lstStyle/>
          <a:p>
            <a:r>
              <a:rPr kumimoji="1" lang="ja-JP" altLang="en-US" dirty="0"/>
              <a:t>因数分解の工夫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1148711-85C2-9CA4-91F6-59A92C40F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4473549"/>
            <a:ext cx="4028240" cy="150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本文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050"/>
      </a:accent1>
      <a:accent2>
        <a:srgbClr val="7AA49F"/>
      </a:accent2>
      <a:accent3>
        <a:srgbClr val="FFCC66"/>
      </a:accent3>
      <a:accent4>
        <a:srgbClr val="7B93E1"/>
      </a:accent4>
      <a:accent5>
        <a:srgbClr val="FF0000"/>
      </a:accent5>
      <a:accent6>
        <a:srgbClr val="FFFF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HECK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050"/>
      </a:accent1>
      <a:accent2>
        <a:srgbClr val="7AA49F"/>
      </a:accent2>
      <a:accent3>
        <a:srgbClr val="FFCC66"/>
      </a:accent3>
      <a:accent4>
        <a:srgbClr val="7B93E1"/>
      </a:accent4>
      <a:accent5>
        <a:srgbClr val="FF0000"/>
      </a:accent5>
      <a:accent6>
        <a:srgbClr val="FFFF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章末問題A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050"/>
      </a:accent1>
      <a:accent2>
        <a:srgbClr val="7AA49F"/>
      </a:accent2>
      <a:accent3>
        <a:srgbClr val="FFCC66"/>
      </a:accent3>
      <a:accent4>
        <a:srgbClr val="7B93E1"/>
      </a:accent4>
      <a:accent5>
        <a:srgbClr val="FF0000"/>
      </a:accent5>
      <a:accent6>
        <a:srgbClr val="FFFF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章末問題B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050"/>
      </a:accent1>
      <a:accent2>
        <a:srgbClr val="7AA49F"/>
      </a:accent2>
      <a:accent3>
        <a:srgbClr val="FFCC66"/>
      </a:accent3>
      <a:accent4>
        <a:srgbClr val="7B93E1"/>
      </a:accent4>
      <a:accent5>
        <a:srgbClr val="FF0000"/>
      </a:accent5>
      <a:accent6>
        <a:srgbClr val="FFFF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例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050"/>
      </a:accent1>
      <a:accent2>
        <a:srgbClr val="7AA49F"/>
      </a:accent2>
      <a:accent3>
        <a:srgbClr val="FFCC66"/>
      </a:accent3>
      <a:accent4>
        <a:srgbClr val="7B93E1"/>
      </a:accent4>
      <a:accent5>
        <a:srgbClr val="FF0000"/>
      </a:accent5>
      <a:accent6>
        <a:srgbClr val="FFFF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solidFill>
          <a:srgbClr val="FFFFFF"/>
        </a:solidFill>
        <a:ln w="9525">
          <a:solidFill>
            <a:srgbClr val="000000"/>
          </a:solidFill>
          <a:miter lim="800000"/>
          <a:headEnd/>
          <a:tailEnd/>
        </a:ln>
      </a:spPr>
      <a:bodyPr rot="0" vert="horz" wrap="square" lIns="91440" tIns="45720" rIns="91440" bIns="45720" anchor="t" anchorCtr="0">
        <a:noAutofit/>
      </a:bodyPr>
      <a:lstStyle>
        <a:defPPr algn="just">
          <a:spcAft>
            <a:spcPts val="0"/>
          </a:spcAft>
          <a:defRPr sz="1050" kern="100" dirty="0">
            <a:effectLst/>
            <a:latin typeface="Century" panose="02040604050505020304" pitchFamily="18" charset="0"/>
            <a:ea typeface="ＭＳ 明朝" panose="02020609040205080304" pitchFamily="17" charset="-128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例(オリジナル用)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050"/>
      </a:accent1>
      <a:accent2>
        <a:srgbClr val="7AA49F"/>
      </a:accent2>
      <a:accent3>
        <a:srgbClr val="FFCC66"/>
      </a:accent3>
      <a:accent4>
        <a:srgbClr val="7B93E1"/>
      </a:accent4>
      <a:accent5>
        <a:srgbClr val="FF0000"/>
      </a:accent5>
      <a:accent6>
        <a:srgbClr val="FFFF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solidFill>
          <a:srgbClr val="FFFFFF"/>
        </a:solidFill>
        <a:ln w="9525">
          <a:solidFill>
            <a:srgbClr val="000000"/>
          </a:solidFill>
          <a:miter lim="800000"/>
          <a:headEnd/>
          <a:tailEnd/>
        </a:ln>
      </a:spPr>
      <a:bodyPr rot="0" vert="horz" wrap="square" lIns="91440" tIns="45720" rIns="91440" bIns="45720" anchor="t" anchorCtr="0">
        <a:noAutofit/>
      </a:bodyPr>
      <a:lstStyle>
        <a:defPPr algn="just">
          <a:spcAft>
            <a:spcPts val="0"/>
          </a:spcAft>
          <a:defRPr sz="1050" kern="100" dirty="0">
            <a:effectLst/>
            <a:latin typeface="Century" panose="02040604050505020304" pitchFamily="18" charset="0"/>
            <a:ea typeface="ＭＳ 明朝" panose="02020609040205080304" pitchFamily="17" charset="-128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例題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050"/>
      </a:accent1>
      <a:accent2>
        <a:srgbClr val="7AA49F"/>
      </a:accent2>
      <a:accent3>
        <a:srgbClr val="FFCC66"/>
      </a:accent3>
      <a:accent4>
        <a:srgbClr val="7B93E1"/>
      </a:accent4>
      <a:accent5>
        <a:srgbClr val="FF0000"/>
      </a:accent5>
      <a:accent6>
        <a:srgbClr val="FFFF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練習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050"/>
      </a:accent1>
      <a:accent2>
        <a:srgbClr val="7AA49F"/>
      </a:accent2>
      <a:accent3>
        <a:srgbClr val="FFCC66"/>
      </a:accent3>
      <a:accent4>
        <a:srgbClr val="7B93E1"/>
      </a:accent4>
      <a:accent5>
        <a:srgbClr val="FF0000"/>
      </a:accent5>
      <a:accent6>
        <a:srgbClr val="FFFF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応用例題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050"/>
      </a:accent1>
      <a:accent2>
        <a:srgbClr val="7AA49F"/>
      </a:accent2>
      <a:accent3>
        <a:srgbClr val="FFCC66"/>
      </a:accent3>
      <a:accent4>
        <a:srgbClr val="7B93E1"/>
      </a:accent4>
      <a:accent5>
        <a:srgbClr val="FF0000"/>
      </a:accent5>
      <a:accent6>
        <a:srgbClr val="FFFF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別解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050"/>
      </a:accent1>
      <a:accent2>
        <a:srgbClr val="7AA49F"/>
      </a:accent2>
      <a:accent3>
        <a:srgbClr val="FFCC66"/>
      </a:accent3>
      <a:accent4>
        <a:srgbClr val="7B93E1"/>
      </a:accent4>
      <a:accent5>
        <a:srgbClr val="FF0000"/>
      </a:accent5>
      <a:accent6>
        <a:srgbClr val="FFFF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思考力PLUS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050"/>
      </a:accent1>
      <a:accent2>
        <a:srgbClr val="7AA49F"/>
      </a:accent2>
      <a:accent3>
        <a:srgbClr val="FFCC66"/>
      </a:accent3>
      <a:accent4>
        <a:srgbClr val="7B93E1"/>
      </a:accent4>
      <a:accent5>
        <a:srgbClr val="FF0000"/>
      </a:accent5>
      <a:accent6>
        <a:srgbClr val="FFFF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思考力PLUS_発展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050"/>
      </a:accent1>
      <a:accent2>
        <a:srgbClr val="7AA49F"/>
      </a:accent2>
      <a:accent3>
        <a:srgbClr val="FFCC66"/>
      </a:accent3>
      <a:accent4>
        <a:srgbClr val="7B93E1"/>
      </a:accent4>
      <a:accent5>
        <a:srgbClr val="FF0000"/>
      </a:accent5>
      <a:accent6>
        <a:srgbClr val="FFFF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980</TotalTime>
  <Words>3673</Words>
  <PresentationFormat>ワイド画面</PresentationFormat>
  <Paragraphs>774</Paragraphs>
  <Slides>97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12</vt:i4>
      </vt:variant>
      <vt:variant>
        <vt:lpstr>スライド タイトル</vt:lpstr>
      </vt:variant>
      <vt:variant>
        <vt:i4>97</vt:i4>
      </vt:variant>
    </vt:vector>
  </HeadingPairs>
  <TitlesOfParts>
    <vt:vector size="114" baseType="lpstr">
      <vt:lpstr>ＭＳ Ｐゴシック</vt:lpstr>
      <vt:lpstr>ＭＳ ゴシック</vt:lpstr>
      <vt:lpstr>Arial</vt:lpstr>
      <vt:lpstr>Calibri</vt:lpstr>
      <vt:lpstr>Cambria Math</vt:lpstr>
      <vt:lpstr>本文</vt:lpstr>
      <vt:lpstr>例</vt:lpstr>
      <vt:lpstr>例(オリジナル用)</vt:lpstr>
      <vt:lpstr>例題</vt:lpstr>
      <vt:lpstr>練習</vt:lpstr>
      <vt:lpstr>応用例題</vt:lpstr>
      <vt:lpstr>別解</vt:lpstr>
      <vt:lpstr>思考力PLUS</vt:lpstr>
      <vt:lpstr>思考力PLUS_発展</vt:lpstr>
      <vt:lpstr>CHECK</vt:lpstr>
      <vt:lpstr>章末問題A</vt:lpstr>
      <vt:lpstr>章末問題B</vt:lpstr>
      <vt:lpstr>因数分解</vt:lpstr>
      <vt:lpstr>因数分解</vt:lpstr>
      <vt:lpstr>因数分解</vt:lpstr>
      <vt:lpstr>因数分解</vt:lpstr>
      <vt:lpstr>因数分解</vt:lpstr>
      <vt:lpstr>因数分解</vt:lpstr>
      <vt:lpstr>因数分解</vt:lpstr>
      <vt:lpstr>因数分解</vt:lpstr>
      <vt:lpstr>因数分解</vt:lpstr>
      <vt:lpstr>因数分解</vt:lpstr>
      <vt:lpstr>因数分解</vt:lpstr>
      <vt:lpstr>因数分解</vt:lpstr>
      <vt:lpstr>因数分解</vt:lpstr>
      <vt:lpstr>因数分解</vt:lpstr>
      <vt:lpstr>因数分解</vt:lpstr>
      <vt:lpstr>因数分解</vt:lpstr>
      <vt:lpstr>因数分解</vt:lpstr>
      <vt:lpstr>因数分解</vt:lpstr>
      <vt:lpstr>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2 次式の因数分解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  <vt:lpstr>因数分解の工夫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2025-10-02T05:16:40Z</cp:lastPrinted>
  <dcterms:created xsi:type="dcterms:W3CDTF">2023-07-18T01:00:00Z</dcterms:created>
  <dcterms:modified xsi:type="dcterms:W3CDTF">2026-02-26T08:33:54Z</dcterms:modified>
</cp:coreProperties>
</file>