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 id="2147483660" r:id="rId2"/>
  </p:sldMasterIdLst>
  <p:notesMasterIdLst>
    <p:notesMasterId r:id="rId40"/>
  </p:notesMasterIdLst>
  <p:handoutMasterIdLst>
    <p:handoutMasterId r:id="rId41"/>
  </p:handoutMasterIdLst>
  <p:sldIdLst>
    <p:sldId id="382" r:id="rId3"/>
    <p:sldId id="318" r:id="rId4"/>
    <p:sldId id="400" r:id="rId5"/>
    <p:sldId id="309" r:id="rId6"/>
    <p:sldId id="303" r:id="rId7"/>
    <p:sldId id="383" r:id="rId8"/>
    <p:sldId id="364" r:id="rId9"/>
    <p:sldId id="384" r:id="rId10"/>
    <p:sldId id="401" r:id="rId11"/>
    <p:sldId id="402" r:id="rId12"/>
    <p:sldId id="385" r:id="rId13"/>
    <p:sldId id="386" r:id="rId14"/>
    <p:sldId id="387" r:id="rId15"/>
    <p:sldId id="388" r:id="rId16"/>
    <p:sldId id="389" r:id="rId17"/>
    <p:sldId id="390" r:id="rId18"/>
    <p:sldId id="391" r:id="rId19"/>
    <p:sldId id="392" r:id="rId20"/>
    <p:sldId id="393" r:id="rId21"/>
    <p:sldId id="403" r:id="rId22"/>
    <p:sldId id="394" r:id="rId23"/>
    <p:sldId id="395" r:id="rId24"/>
    <p:sldId id="396" r:id="rId25"/>
    <p:sldId id="397" r:id="rId26"/>
    <p:sldId id="398" r:id="rId27"/>
    <p:sldId id="399" r:id="rId28"/>
    <p:sldId id="341" r:id="rId29"/>
    <p:sldId id="337" r:id="rId30"/>
    <p:sldId id="348" r:id="rId31"/>
    <p:sldId id="353" r:id="rId32"/>
    <p:sldId id="347" r:id="rId33"/>
    <p:sldId id="350" r:id="rId34"/>
    <p:sldId id="349" r:id="rId35"/>
    <p:sldId id="404" r:id="rId36"/>
    <p:sldId id="342" r:id="rId37"/>
    <p:sldId id="336" r:id="rId38"/>
    <p:sldId id="356" r:id="rId39"/>
  </p:sldIdLst>
  <p:sldSz cx="12192000" cy="6858000"/>
  <p:notesSz cx="6735763" cy="9866313"/>
  <p:custShowLst>
    <p:custShow name="目的別スライド ショー 1" id="0">
      <p:sldLst>
        <p:sld r:id="rId31"/>
      </p:sldLst>
    </p:custShow>
    <p:custShow name="目的別スライド ショー 2" id="1">
      <p:sldLst>
        <p:sld r:id="rId32"/>
      </p:sldLst>
    </p:custShow>
    <p:custShow name="目的別スライド ショー 3" id="2">
      <p:sldLst>
        <p:sld r:id="rId33"/>
      </p:sldLst>
    </p:custShow>
    <p:custShow name="目的別スライド ショー 4" id="3">
      <p:sldLst>
        <p:sld r:id="rId34"/>
      </p:sldLst>
    </p:custShow>
    <p:custShow name="目的別スライド ショー 5" id="4">
      <p:sldLst>
        <p:sld r:id="rId35"/>
      </p:sldLst>
    </p:custShow>
    <p:custShow name="目的別スライド ショー 6" id="5">
      <p:sldLst>
        <p:sld r:id="rId36"/>
      </p:sldLst>
    </p:custShow>
    <p:custShow name="目的別スライド ショー 7" id="6">
      <p:sldLst>
        <p:sld r:id="rId37"/>
      </p:sldLst>
    </p:custShow>
    <p:custShow name="目的別スライド ショー 8" id="7">
      <p:sldLst>
        <p:sld r:id="rId38"/>
      </p:sldLst>
    </p:custShow>
    <p:custShow name="目的別スライド ショー 9" id="8">
      <p:sldLst>
        <p:sld r:id="rId39"/>
      </p:sldLst>
    </p:custShow>
  </p:custShowLst>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to.y"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2" autoAdjust="0"/>
    <p:restoredTop sz="81565" autoAdjust="0"/>
  </p:normalViewPr>
  <p:slideViewPr>
    <p:cSldViewPr snapToGrid="0" snapToObjects="1">
      <p:cViewPr varScale="1">
        <p:scale>
          <a:sx n="64" d="100"/>
          <a:sy n="64" d="100"/>
        </p:scale>
        <p:origin x="1181" y="5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13F3783F-6A90-CE42-8BB6-75EE8570AAB8}" type="datetimeFigureOut">
              <a:rPr kumimoji="1" lang="ja-JP" altLang="en-US" smtClean="0"/>
              <a:t>2026/3/12</a:t>
            </a:fld>
            <a:endParaRPr kumimoji="1" lang="ja-JP" altLang="en-US" dirty="0"/>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C9FCCDDA-B10B-124E-922B-EA2A8908D375}" type="slidenum">
              <a:rPr kumimoji="1" lang="ja-JP" altLang="en-US" smtClean="0"/>
              <a:t>‹#›</a:t>
            </a:fld>
            <a:endParaRPr kumimoji="1" lang="ja-JP" altLang="en-US" dirty="0"/>
          </a:p>
        </p:txBody>
      </p:sp>
    </p:spTree>
    <p:extLst>
      <p:ext uri="{BB962C8B-B14F-4D97-AF65-F5344CB8AC3E}">
        <p14:creationId xmlns:p14="http://schemas.microsoft.com/office/powerpoint/2010/main" val="22717152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8621" cy="494812"/>
          </a:xfrm>
          <a:prstGeom prst="rect">
            <a:avLst/>
          </a:prstGeom>
        </p:spPr>
        <p:txBody>
          <a:bodyPr vert="horz" lIns="90650" tIns="45325" rIns="90650" bIns="45325"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573" y="2"/>
            <a:ext cx="2918621" cy="494812"/>
          </a:xfrm>
          <a:prstGeom prst="rect">
            <a:avLst/>
          </a:prstGeom>
        </p:spPr>
        <p:txBody>
          <a:bodyPr vert="horz" lIns="90650" tIns="45325" rIns="90650" bIns="45325" rtlCol="0"/>
          <a:lstStyle>
            <a:lvl1pPr algn="r">
              <a:defRPr sz="1200"/>
            </a:lvl1pPr>
          </a:lstStyle>
          <a:p>
            <a:fld id="{828386BE-5DF1-4953-969B-D3628206E192}" type="datetimeFigureOut">
              <a:rPr kumimoji="1" lang="ja-JP" altLang="en-US" smtClean="0"/>
              <a:t>2026/3/12</a:t>
            </a:fld>
            <a:endParaRPr kumimoji="1" lang="ja-JP" altLang="en-US" dirty="0"/>
          </a:p>
        </p:txBody>
      </p:sp>
      <p:sp>
        <p:nvSpPr>
          <p:cNvPr id="4" name="スライド イメージ プレースホルダー 3"/>
          <p:cNvSpPr>
            <a:spLocks noGrp="1" noRot="1" noChangeAspect="1"/>
          </p:cNvSpPr>
          <p:nvPr>
            <p:ph type="sldImg" idx="2"/>
          </p:nvPr>
        </p:nvSpPr>
        <p:spPr>
          <a:xfrm>
            <a:off x="409575" y="1235075"/>
            <a:ext cx="5916613" cy="3328988"/>
          </a:xfrm>
          <a:prstGeom prst="rect">
            <a:avLst/>
          </a:prstGeom>
          <a:noFill/>
          <a:ln w="12700">
            <a:solidFill>
              <a:prstClr val="black"/>
            </a:solidFill>
          </a:ln>
        </p:spPr>
        <p:txBody>
          <a:bodyPr vert="horz" lIns="90650" tIns="45325" rIns="90650" bIns="45325" rtlCol="0" anchor="ctr"/>
          <a:lstStyle/>
          <a:p>
            <a:endParaRPr lang="ja-JP" altLang="en-US" dirty="0"/>
          </a:p>
        </p:txBody>
      </p:sp>
      <p:sp>
        <p:nvSpPr>
          <p:cNvPr id="5" name="ノート プレースホルダー 4"/>
          <p:cNvSpPr>
            <a:spLocks noGrp="1"/>
          </p:cNvSpPr>
          <p:nvPr>
            <p:ph type="body" sz="quarter" idx="3"/>
          </p:nvPr>
        </p:nvSpPr>
        <p:spPr>
          <a:xfrm>
            <a:off x="673891" y="4747996"/>
            <a:ext cx="5387982" cy="3884437"/>
          </a:xfrm>
          <a:prstGeom prst="rect">
            <a:avLst/>
          </a:prstGeom>
        </p:spPr>
        <p:txBody>
          <a:bodyPr vert="horz" lIns="90650" tIns="45325" rIns="90650" bIns="4532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501"/>
            <a:ext cx="2918621" cy="494812"/>
          </a:xfrm>
          <a:prstGeom prst="rect">
            <a:avLst/>
          </a:prstGeom>
        </p:spPr>
        <p:txBody>
          <a:bodyPr vert="horz" lIns="90650" tIns="45325" rIns="90650" bIns="45325"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573" y="9371501"/>
            <a:ext cx="2918621" cy="494812"/>
          </a:xfrm>
          <a:prstGeom prst="rect">
            <a:avLst/>
          </a:prstGeom>
        </p:spPr>
        <p:txBody>
          <a:bodyPr vert="horz" lIns="90650" tIns="45325" rIns="90650" bIns="45325" rtlCol="0" anchor="b"/>
          <a:lstStyle>
            <a:lvl1pPr algn="r">
              <a:defRPr sz="1200"/>
            </a:lvl1pPr>
          </a:lstStyle>
          <a:p>
            <a:fld id="{95514989-C3F3-4EF1-91BE-95099DD84797}" type="slidenum">
              <a:rPr kumimoji="1" lang="ja-JP" altLang="en-US" smtClean="0"/>
              <a:t>‹#›</a:t>
            </a:fld>
            <a:endParaRPr kumimoji="1" lang="ja-JP" altLang="en-US" dirty="0"/>
          </a:p>
        </p:txBody>
      </p:sp>
    </p:spTree>
    <p:extLst>
      <p:ext uri="{BB962C8B-B14F-4D97-AF65-F5344CB8AC3E}">
        <p14:creationId xmlns:p14="http://schemas.microsoft.com/office/powerpoint/2010/main" val="28543876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5075"/>
            <a:ext cx="5916613" cy="3328988"/>
          </a:xfrm>
        </p:spPr>
      </p:sp>
      <p:sp>
        <p:nvSpPr>
          <p:cNvPr id="3" name="ノート プレースホルダー 2"/>
          <p:cNvSpPr>
            <a:spLocks noGrp="1"/>
          </p:cNvSpPr>
          <p:nvPr>
            <p:ph type="body" idx="1"/>
          </p:nvPr>
        </p:nvSpPr>
        <p:spPr/>
        <p:txBody>
          <a:bodyPr/>
          <a:lstStyle/>
          <a:p>
            <a:r>
              <a:rPr kumimoji="1" lang="en-US" altLang="ja-JP" dirty="0"/>
              <a:t>25</a:t>
            </a:r>
            <a:r>
              <a:rPr kumimoji="1" lang="ja-JP" altLang="en-US" dirty="0"/>
              <a:t>節 帝国主義と世界分割</a:t>
            </a:r>
            <a:endParaRPr kumimoji="1" lang="en-US" altLang="ja-JP" dirty="0"/>
          </a:p>
          <a:p>
            <a:r>
              <a:rPr kumimoji="1" lang="en-US" altLang="ja-JP" dirty="0"/>
              <a:t>26</a:t>
            </a:r>
            <a:r>
              <a:rPr kumimoji="1" lang="ja-JP" altLang="en-US" dirty="0"/>
              <a:t>節 日清戦争</a:t>
            </a:r>
            <a:endParaRPr kumimoji="1" lang="en-US" altLang="ja-JP" dirty="0"/>
          </a:p>
          <a:p>
            <a:r>
              <a:rPr kumimoji="1" lang="en-US" altLang="ja-JP" dirty="0"/>
              <a:t>27</a:t>
            </a:r>
            <a:r>
              <a:rPr kumimoji="1" lang="ja-JP" altLang="en-US" dirty="0"/>
              <a:t>節 日露戦争から韓国併合へ</a:t>
            </a:r>
            <a:endParaRPr kumimoji="1" lang="en-US" altLang="ja-JP" dirty="0"/>
          </a:p>
          <a:p>
            <a:r>
              <a:rPr kumimoji="1" lang="en-US" altLang="ja-JP" dirty="0"/>
              <a:t>28</a:t>
            </a:r>
            <a:r>
              <a:rPr kumimoji="1" lang="ja-JP" altLang="en-US" dirty="0"/>
              <a:t>節 日本の産業革命と社会問題</a:t>
            </a:r>
            <a:endParaRPr kumimoji="1" lang="en-US" altLang="ja-JP" dirty="0"/>
          </a:p>
          <a:p>
            <a:r>
              <a:rPr kumimoji="1" lang="en-US" altLang="ja-JP" dirty="0"/>
              <a:t>29</a:t>
            </a:r>
            <a:r>
              <a:rPr kumimoji="1" lang="ja-JP" altLang="en-US" dirty="0"/>
              <a:t>節 アジア諸民族の独立運動・立憲革命</a:t>
            </a:r>
            <a:endParaRPr kumimoji="1" lang="en-US" altLang="ja-JP" dirty="0"/>
          </a:p>
          <a:p>
            <a:r>
              <a:rPr kumimoji="1" lang="en-US" altLang="ja-JP" dirty="0"/>
              <a:t>STEP UP</a:t>
            </a:r>
            <a:r>
              <a:rPr kumimoji="1" lang="ja-JP" altLang="en-US" dirty="0"/>
              <a:t>⑥ 帝国主義期の社会</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A13943-FF4A-4D14-82B6-C513861C1F4D}" type="slidenum">
              <a:rPr kumimoji="1" lang="ja-JP" altLang="en-US" sz="13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0</a:t>
            </a:fld>
            <a:endParaRPr kumimoji="1" lang="ja-JP" altLang="en-US" sz="13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774130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16012-4513-9B10-ECAE-BE9DEC393B0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392B80E-424C-F020-A454-E8519B61D117}"/>
              </a:ext>
            </a:extLst>
          </p:cNvPr>
          <p:cNvSpPr>
            <a:spLocks noGrp="1" noRot="1" noChangeAspect="1"/>
          </p:cNvSpPr>
          <p:nvPr>
            <p:ph type="sldImg"/>
          </p:nvPr>
        </p:nvSpPr>
        <p:spPr>
          <a:xfrm>
            <a:off x="409575" y="1235075"/>
            <a:ext cx="5916613" cy="3328988"/>
          </a:xfrm>
        </p:spPr>
      </p:sp>
      <p:sp>
        <p:nvSpPr>
          <p:cNvPr id="3" name="ノート プレースホルダー 2">
            <a:extLst>
              <a:ext uri="{FF2B5EF4-FFF2-40B4-BE49-F238E27FC236}">
                <a16:creationId xmlns:a16="http://schemas.microsoft.com/office/drawing/2014/main" id="{9C086200-C7AD-3F18-928C-E171B7C49F8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9FA8A75-1D2B-0142-084A-1235956D6E10}"/>
              </a:ext>
            </a:extLst>
          </p:cNvPr>
          <p:cNvSpPr>
            <a:spLocks noGrp="1"/>
          </p:cNvSpPr>
          <p:nvPr>
            <p:ph type="sldNum" sz="quarter" idx="10"/>
          </p:nvPr>
        </p:nvSpPr>
        <p:spPr/>
        <p:txBody>
          <a:bodyPr/>
          <a:lstStyle/>
          <a:p>
            <a:fld id="{95514989-C3F3-4EF1-91BE-95099DD84797}" type="slidenum">
              <a:rPr kumimoji="1" lang="ja-JP" altLang="en-US" smtClean="0"/>
              <a:t>9</a:t>
            </a:fld>
            <a:endParaRPr kumimoji="1" lang="ja-JP" altLang="en-US" dirty="0"/>
          </a:p>
        </p:txBody>
      </p:sp>
    </p:spTree>
    <p:extLst>
      <p:ext uri="{BB962C8B-B14F-4D97-AF65-F5344CB8AC3E}">
        <p14:creationId xmlns:p14="http://schemas.microsoft.com/office/powerpoint/2010/main" val="1582050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B32F4-0972-3A12-17DD-9AD34757A07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2598EB9-1115-DE77-DD8F-5D7A30FA8E19}"/>
              </a:ext>
            </a:extLst>
          </p:cNvPr>
          <p:cNvSpPr>
            <a:spLocks noGrp="1" noRot="1" noChangeAspect="1"/>
          </p:cNvSpPr>
          <p:nvPr>
            <p:ph type="sldImg"/>
          </p:nvPr>
        </p:nvSpPr>
        <p:spPr>
          <a:xfrm>
            <a:off x="409575" y="1235075"/>
            <a:ext cx="5916613" cy="3328988"/>
          </a:xfrm>
        </p:spPr>
      </p:sp>
      <p:sp>
        <p:nvSpPr>
          <p:cNvPr id="3" name="ノート プレースホルダー 2">
            <a:extLst>
              <a:ext uri="{FF2B5EF4-FFF2-40B4-BE49-F238E27FC236}">
                <a16:creationId xmlns:a16="http://schemas.microsoft.com/office/drawing/2014/main" id="{647D3F45-4055-F8F0-E7BC-65B5473BDD48}"/>
              </a:ext>
            </a:extLst>
          </p:cNvPr>
          <p:cNvSpPr>
            <a:spLocks noGrp="1"/>
          </p:cNvSpPr>
          <p:nvPr>
            <p:ph type="body" idx="1"/>
          </p:nvPr>
        </p:nvSpPr>
        <p:spPr/>
        <p:txBody>
          <a:bodyPr/>
          <a:lstStyle/>
          <a:p>
            <a:pPr algn="just">
              <a:lnSpc>
                <a:spcPts val="2000"/>
              </a:lnSpc>
            </a:pPr>
            <a:endParaRPr kumimoji="1" lang="en-US" altLang="ja-JP" sz="1200" kern="100" dirty="0">
              <a:solidFill>
                <a:srgbClr val="202122"/>
              </a:solidFill>
              <a:effectLst/>
              <a:latin typeface="+mj-ea"/>
              <a:ea typeface="+mj-ea"/>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CA3618E9-5728-6623-396C-3762EE8F833D}"/>
              </a:ext>
            </a:extLst>
          </p:cNvPr>
          <p:cNvSpPr>
            <a:spLocks noGrp="1"/>
          </p:cNvSpPr>
          <p:nvPr>
            <p:ph type="sldNum" sz="quarter" idx="10"/>
          </p:nvPr>
        </p:nvSpPr>
        <p:spPr/>
        <p:txBody>
          <a:bodyPr/>
          <a:lstStyle/>
          <a:p>
            <a:fld id="{95514989-C3F3-4EF1-91BE-95099DD84797}" type="slidenum">
              <a:rPr kumimoji="1" lang="ja-JP" altLang="en-US" smtClean="0"/>
              <a:t>10</a:t>
            </a:fld>
            <a:endParaRPr kumimoji="1" lang="ja-JP" altLang="en-US" dirty="0"/>
          </a:p>
        </p:txBody>
      </p:sp>
    </p:spTree>
    <p:extLst>
      <p:ext uri="{BB962C8B-B14F-4D97-AF65-F5344CB8AC3E}">
        <p14:creationId xmlns:p14="http://schemas.microsoft.com/office/powerpoint/2010/main" val="3099353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56244-9F45-DC59-B3D1-A794B6C403B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66A87C8-4CDF-0B8B-BF17-44D089147077}"/>
              </a:ext>
            </a:extLst>
          </p:cNvPr>
          <p:cNvSpPr>
            <a:spLocks noGrp="1" noRot="1" noChangeAspect="1"/>
          </p:cNvSpPr>
          <p:nvPr>
            <p:ph type="sldImg"/>
          </p:nvPr>
        </p:nvSpPr>
        <p:spPr>
          <a:xfrm>
            <a:off x="409575" y="1235075"/>
            <a:ext cx="5916613" cy="3328988"/>
          </a:xfrm>
        </p:spPr>
      </p:sp>
      <p:sp>
        <p:nvSpPr>
          <p:cNvPr id="3" name="ノート プレースホルダー 2">
            <a:extLst>
              <a:ext uri="{FF2B5EF4-FFF2-40B4-BE49-F238E27FC236}">
                <a16:creationId xmlns:a16="http://schemas.microsoft.com/office/drawing/2014/main" id="{9C25F114-0197-7B2D-572D-075892C0B1AC}"/>
              </a:ext>
            </a:extLst>
          </p:cNvPr>
          <p:cNvSpPr>
            <a:spLocks noGrp="1"/>
          </p:cNvSpPr>
          <p:nvPr>
            <p:ph type="body" idx="1"/>
          </p:nvPr>
        </p:nvSpPr>
        <p:spPr/>
        <p:txBody>
          <a:bodyPr/>
          <a:lstStyle/>
          <a:p>
            <a:pPr algn="just">
              <a:lnSpc>
                <a:spcPts val="2000"/>
              </a:lnSpc>
            </a:pPr>
            <a:endParaRPr kumimoji="1" lang="en-US" altLang="ja-JP" sz="1200" kern="100" dirty="0">
              <a:solidFill>
                <a:srgbClr val="202122"/>
              </a:solidFill>
              <a:effectLst/>
              <a:latin typeface="+mj-ea"/>
              <a:ea typeface="+mj-ea"/>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5367711C-4611-69BC-A6EA-6E43535B3451}"/>
              </a:ext>
            </a:extLst>
          </p:cNvPr>
          <p:cNvSpPr>
            <a:spLocks noGrp="1"/>
          </p:cNvSpPr>
          <p:nvPr>
            <p:ph type="sldNum" sz="quarter" idx="10"/>
          </p:nvPr>
        </p:nvSpPr>
        <p:spPr/>
        <p:txBody>
          <a:bodyPr/>
          <a:lstStyle/>
          <a:p>
            <a:fld id="{95514989-C3F3-4EF1-91BE-95099DD84797}" type="slidenum">
              <a:rPr kumimoji="1" lang="ja-JP" altLang="en-US" smtClean="0"/>
              <a:t>11</a:t>
            </a:fld>
            <a:endParaRPr kumimoji="1" lang="ja-JP" altLang="en-US" dirty="0"/>
          </a:p>
        </p:txBody>
      </p:sp>
    </p:spTree>
    <p:extLst>
      <p:ext uri="{BB962C8B-B14F-4D97-AF65-F5344CB8AC3E}">
        <p14:creationId xmlns:p14="http://schemas.microsoft.com/office/powerpoint/2010/main" val="553409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1D3B6-F79B-B57C-2E20-9534996254E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3F46351-6DDE-198D-5BC8-EA655F3231E3}"/>
              </a:ext>
            </a:extLst>
          </p:cNvPr>
          <p:cNvSpPr>
            <a:spLocks noGrp="1" noRot="1" noChangeAspect="1"/>
          </p:cNvSpPr>
          <p:nvPr>
            <p:ph type="sldImg"/>
          </p:nvPr>
        </p:nvSpPr>
        <p:spPr>
          <a:xfrm>
            <a:off x="409575" y="1235075"/>
            <a:ext cx="5916613" cy="3328988"/>
          </a:xfrm>
        </p:spPr>
      </p:sp>
      <p:sp>
        <p:nvSpPr>
          <p:cNvPr id="3" name="ノート プレースホルダー 2">
            <a:extLst>
              <a:ext uri="{FF2B5EF4-FFF2-40B4-BE49-F238E27FC236}">
                <a16:creationId xmlns:a16="http://schemas.microsoft.com/office/drawing/2014/main" id="{5A988EF6-4021-4C9A-FA32-CF917D7E924D}"/>
              </a:ext>
            </a:extLst>
          </p:cNvPr>
          <p:cNvSpPr>
            <a:spLocks noGrp="1"/>
          </p:cNvSpPr>
          <p:nvPr>
            <p:ph type="body" idx="1"/>
          </p:nvPr>
        </p:nvSpPr>
        <p:spPr/>
        <p:txBody>
          <a:bodyPr/>
          <a:lstStyle/>
          <a:p>
            <a:pPr algn="just">
              <a:lnSpc>
                <a:spcPts val="2000"/>
              </a:lnSpc>
            </a:pPr>
            <a:endParaRPr kumimoji="1" lang="en-US" altLang="ja-JP" sz="1200" kern="100" dirty="0">
              <a:solidFill>
                <a:srgbClr val="202122"/>
              </a:solidFill>
              <a:effectLst/>
              <a:latin typeface="+mj-ea"/>
              <a:ea typeface="+mj-ea"/>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6329CB0D-781C-1A2A-3D38-5EE13C7D98A2}"/>
              </a:ext>
            </a:extLst>
          </p:cNvPr>
          <p:cNvSpPr>
            <a:spLocks noGrp="1"/>
          </p:cNvSpPr>
          <p:nvPr>
            <p:ph type="sldNum" sz="quarter" idx="10"/>
          </p:nvPr>
        </p:nvSpPr>
        <p:spPr/>
        <p:txBody>
          <a:bodyPr/>
          <a:lstStyle/>
          <a:p>
            <a:fld id="{95514989-C3F3-4EF1-91BE-95099DD84797}" type="slidenum">
              <a:rPr kumimoji="1" lang="ja-JP" altLang="en-US" smtClean="0"/>
              <a:t>12</a:t>
            </a:fld>
            <a:endParaRPr kumimoji="1" lang="ja-JP" altLang="en-US" dirty="0"/>
          </a:p>
        </p:txBody>
      </p:sp>
    </p:spTree>
    <p:extLst>
      <p:ext uri="{BB962C8B-B14F-4D97-AF65-F5344CB8AC3E}">
        <p14:creationId xmlns:p14="http://schemas.microsoft.com/office/powerpoint/2010/main" val="2066516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8DD5D-1962-7A2A-434B-42C85F73363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A6421DB-29E2-2493-0F35-A26D0704591E}"/>
              </a:ext>
            </a:extLst>
          </p:cNvPr>
          <p:cNvSpPr>
            <a:spLocks noGrp="1" noRot="1" noChangeAspect="1"/>
          </p:cNvSpPr>
          <p:nvPr>
            <p:ph type="sldImg"/>
          </p:nvPr>
        </p:nvSpPr>
        <p:spPr>
          <a:xfrm>
            <a:off x="409575" y="1235075"/>
            <a:ext cx="5916613" cy="3328988"/>
          </a:xfrm>
        </p:spPr>
      </p:sp>
      <p:sp>
        <p:nvSpPr>
          <p:cNvPr id="3" name="ノート プレースホルダー 2">
            <a:extLst>
              <a:ext uri="{FF2B5EF4-FFF2-40B4-BE49-F238E27FC236}">
                <a16:creationId xmlns:a16="http://schemas.microsoft.com/office/drawing/2014/main" id="{82D00B8F-73CE-0C48-623A-E23983F64440}"/>
              </a:ext>
            </a:extLst>
          </p:cNvPr>
          <p:cNvSpPr>
            <a:spLocks noGrp="1"/>
          </p:cNvSpPr>
          <p:nvPr>
            <p:ph type="body" idx="1"/>
          </p:nvPr>
        </p:nvSpPr>
        <p:spPr/>
        <p:txBody>
          <a:bodyPr/>
          <a:lstStyle/>
          <a:p>
            <a:pPr algn="just">
              <a:lnSpc>
                <a:spcPts val="2000"/>
              </a:lnSpc>
            </a:pPr>
            <a:endParaRPr kumimoji="1" lang="en-US" altLang="ja-JP" sz="1200" kern="100" dirty="0">
              <a:solidFill>
                <a:srgbClr val="202122"/>
              </a:solidFill>
              <a:effectLst/>
              <a:latin typeface="+mj-ea"/>
              <a:ea typeface="+mj-ea"/>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D82B98F2-E8DB-FE85-778D-240ED97FCE35}"/>
              </a:ext>
            </a:extLst>
          </p:cNvPr>
          <p:cNvSpPr>
            <a:spLocks noGrp="1"/>
          </p:cNvSpPr>
          <p:nvPr>
            <p:ph type="sldNum" sz="quarter" idx="10"/>
          </p:nvPr>
        </p:nvSpPr>
        <p:spPr/>
        <p:txBody>
          <a:bodyPr/>
          <a:lstStyle/>
          <a:p>
            <a:fld id="{95514989-C3F3-4EF1-91BE-95099DD84797}" type="slidenum">
              <a:rPr kumimoji="1" lang="ja-JP" altLang="en-US" smtClean="0"/>
              <a:t>13</a:t>
            </a:fld>
            <a:endParaRPr kumimoji="1" lang="ja-JP" altLang="en-US" dirty="0"/>
          </a:p>
        </p:txBody>
      </p:sp>
    </p:spTree>
    <p:extLst>
      <p:ext uri="{BB962C8B-B14F-4D97-AF65-F5344CB8AC3E}">
        <p14:creationId xmlns:p14="http://schemas.microsoft.com/office/powerpoint/2010/main" val="1607869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07FB7-FB1E-943C-DBCD-180ADDCE893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F6E2714-6CD7-F176-0C70-562F513F4487}"/>
              </a:ext>
            </a:extLst>
          </p:cNvPr>
          <p:cNvSpPr>
            <a:spLocks noGrp="1" noRot="1" noChangeAspect="1"/>
          </p:cNvSpPr>
          <p:nvPr>
            <p:ph type="sldImg"/>
          </p:nvPr>
        </p:nvSpPr>
        <p:spPr>
          <a:xfrm>
            <a:off x="409575" y="1235075"/>
            <a:ext cx="5916613" cy="3328988"/>
          </a:xfrm>
        </p:spPr>
      </p:sp>
      <p:sp>
        <p:nvSpPr>
          <p:cNvPr id="3" name="ノート プレースホルダー 2">
            <a:extLst>
              <a:ext uri="{FF2B5EF4-FFF2-40B4-BE49-F238E27FC236}">
                <a16:creationId xmlns:a16="http://schemas.microsoft.com/office/drawing/2014/main" id="{7051DFBD-C8F1-1673-EB5C-22FB8D62877D}"/>
              </a:ext>
            </a:extLst>
          </p:cNvPr>
          <p:cNvSpPr>
            <a:spLocks noGrp="1"/>
          </p:cNvSpPr>
          <p:nvPr>
            <p:ph type="body" idx="1"/>
          </p:nvPr>
        </p:nvSpPr>
        <p:spPr/>
        <p:txBody>
          <a:bodyPr/>
          <a:lstStyle/>
          <a:p>
            <a:pPr algn="just">
              <a:lnSpc>
                <a:spcPts val="2000"/>
              </a:lnSpc>
            </a:pPr>
            <a:endParaRPr kumimoji="1" lang="en-US" altLang="ja-JP" sz="1200" kern="100" dirty="0">
              <a:solidFill>
                <a:srgbClr val="202122"/>
              </a:solidFill>
              <a:effectLst/>
              <a:latin typeface="+mj-ea"/>
              <a:ea typeface="+mj-ea"/>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18B19A7C-6300-AEE4-C84C-48FF490A1722}"/>
              </a:ext>
            </a:extLst>
          </p:cNvPr>
          <p:cNvSpPr>
            <a:spLocks noGrp="1"/>
          </p:cNvSpPr>
          <p:nvPr>
            <p:ph type="sldNum" sz="quarter" idx="10"/>
          </p:nvPr>
        </p:nvSpPr>
        <p:spPr/>
        <p:txBody>
          <a:bodyPr/>
          <a:lstStyle/>
          <a:p>
            <a:fld id="{95514989-C3F3-4EF1-91BE-95099DD84797}" type="slidenum">
              <a:rPr kumimoji="1" lang="ja-JP" altLang="en-US" smtClean="0"/>
              <a:t>14</a:t>
            </a:fld>
            <a:endParaRPr kumimoji="1" lang="ja-JP" altLang="en-US" dirty="0"/>
          </a:p>
        </p:txBody>
      </p:sp>
    </p:spTree>
    <p:extLst>
      <p:ext uri="{BB962C8B-B14F-4D97-AF65-F5344CB8AC3E}">
        <p14:creationId xmlns:p14="http://schemas.microsoft.com/office/powerpoint/2010/main" val="1065229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8C559-1530-D145-CB6E-20696C9B486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6EE8E0F-8BAB-9C3B-083D-09B02E588611}"/>
              </a:ext>
            </a:extLst>
          </p:cNvPr>
          <p:cNvSpPr>
            <a:spLocks noGrp="1" noRot="1" noChangeAspect="1"/>
          </p:cNvSpPr>
          <p:nvPr>
            <p:ph type="sldImg"/>
          </p:nvPr>
        </p:nvSpPr>
        <p:spPr>
          <a:xfrm>
            <a:off x="409575" y="1235075"/>
            <a:ext cx="5916613" cy="3328988"/>
          </a:xfrm>
        </p:spPr>
      </p:sp>
      <p:sp>
        <p:nvSpPr>
          <p:cNvPr id="3" name="ノート プレースホルダー 2">
            <a:extLst>
              <a:ext uri="{FF2B5EF4-FFF2-40B4-BE49-F238E27FC236}">
                <a16:creationId xmlns:a16="http://schemas.microsoft.com/office/drawing/2014/main" id="{00DAF0E1-0C1C-24E8-2FDF-B171D76B627A}"/>
              </a:ext>
            </a:extLst>
          </p:cNvPr>
          <p:cNvSpPr>
            <a:spLocks noGrp="1"/>
          </p:cNvSpPr>
          <p:nvPr>
            <p:ph type="body" idx="1"/>
          </p:nvPr>
        </p:nvSpPr>
        <p:spPr/>
        <p:txBody>
          <a:bodyPr/>
          <a:lstStyle/>
          <a:p>
            <a:pPr algn="just">
              <a:lnSpc>
                <a:spcPts val="2000"/>
              </a:lnSpc>
            </a:pPr>
            <a:endParaRPr kumimoji="1" lang="en-US" altLang="ja-JP" sz="1200" kern="100" dirty="0">
              <a:solidFill>
                <a:srgbClr val="202122"/>
              </a:solidFill>
              <a:effectLst/>
              <a:latin typeface="+mj-ea"/>
              <a:ea typeface="+mj-ea"/>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A289F456-2893-C4EE-E472-72A9623338E6}"/>
              </a:ext>
            </a:extLst>
          </p:cNvPr>
          <p:cNvSpPr>
            <a:spLocks noGrp="1"/>
          </p:cNvSpPr>
          <p:nvPr>
            <p:ph type="sldNum" sz="quarter" idx="10"/>
          </p:nvPr>
        </p:nvSpPr>
        <p:spPr/>
        <p:txBody>
          <a:bodyPr/>
          <a:lstStyle/>
          <a:p>
            <a:fld id="{95514989-C3F3-4EF1-91BE-95099DD84797}" type="slidenum">
              <a:rPr kumimoji="1" lang="ja-JP" altLang="en-US" smtClean="0"/>
              <a:t>15</a:t>
            </a:fld>
            <a:endParaRPr kumimoji="1" lang="ja-JP" altLang="en-US" dirty="0"/>
          </a:p>
        </p:txBody>
      </p:sp>
    </p:spTree>
    <p:extLst>
      <p:ext uri="{BB962C8B-B14F-4D97-AF65-F5344CB8AC3E}">
        <p14:creationId xmlns:p14="http://schemas.microsoft.com/office/powerpoint/2010/main" val="3460850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7C6F3-2419-E7D9-CFCF-FBEAC08C5F1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1719B05-76BA-1514-803B-2AB5BB3A2C98}"/>
              </a:ext>
            </a:extLst>
          </p:cNvPr>
          <p:cNvSpPr>
            <a:spLocks noGrp="1" noRot="1" noChangeAspect="1"/>
          </p:cNvSpPr>
          <p:nvPr>
            <p:ph type="sldImg"/>
          </p:nvPr>
        </p:nvSpPr>
        <p:spPr>
          <a:xfrm>
            <a:off x="409575" y="1235075"/>
            <a:ext cx="5916613" cy="3328988"/>
          </a:xfrm>
        </p:spPr>
      </p:sp>
      <p:sp>
        <p:nvSpPr>
          <p:cNvPr id="3" name="ノート プレースホルダー 2">
            <a:extLst>
              <a:ext uri="{FF2B5EF4-FFF2-40B4-BE49-F238E27FC236}">
                <a16:creationId xmlns:a16="http://schemas.microsoft.com/office/drawing/2014/main" id="{B083E929-1218-6A77-4CB6-27D3071EB0F3}"/>
              </a:ext>
            </a:extLst>
          </p:cNvPr>
          <p:cNvSpPr>
            <a:spLocks noGrp="1"/>
          </p:cNvSpPr>
          <p:nvPr>
            <p:ph type="body" idx="1"/>
          </p:nvPr>
        </p:nvSpPr>
        <p:spPr/>
        <p:txBody>
          <a:bodyPr/>
          <a:lstStyle/>
          <a:p>
            <a:pPr algn="just">
              <a:lnSpc>
                <a:spcPts val="2000"/>
              </a:lnSpc>
            </a:pPr>
            <a:endParaRPr kumimoji="1" lang="en-US" altLang="ja-JP" sz="1200" kern="100" dirty="0">
              <a:solidFill>
                <a:srgbClr val="202122"/>
              </a:solidFill>
              <a:effectLst/>
              <a:latin typeface="+mj-ea"/>
              <a:ea typeface="+mj-ea"/>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4F6D9507-F50A-E8B9-1AE1-8C8D3045B2B2}"/>
              </a:ext>
            </a:extLst>
          </p:cNvPr>
          <p:cNvSpPr>
            <a:spLocks noGrp="1"/>
          </p:cNvSpPr>
          <p:nvPr>
            <p:ph type="sldNum" sz="quarter" idx="10"/>
          </p:nvPr>
        </p:nvSpPr>
        <p:spPr/>
        <p:txBody>
          <a:bodyPr/>
          <a:lstStyle/>
          <a:p>
            <a:fld id="{95514989-C3F3-4EF1-91BE-95099DD84797}" type="slidenum">
              <a:rPr kumimoji="1" lang="ja-JP" altLang="en-US" smtClean="0"/>
              <a:t>16</a:t>
            </a:fld>
            <a:endParaRPr kumimoji="1" lang="ja-JP" altLang="en-US" dirty="0"/>
          </a:p>
        </p:txBody>
      </p:sp>
    </p:spTree>
    <p:extLst>
      <p:ext uri="{BB962C8B-B14F-4D97-AF65-F5344CB8AC3E}">
        <p14:creationId xmlns:p14="http://schemas.microsoft.com/office/powerpoint/2010/main" val="1607801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61C62-46E2-42F2-2726-2E18B3229B2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6A4941A-7FB1-DD4B-D523-FED67685533E}"/>
              </a:ext>
            </a:extLst>
          </p:cNvPr>
          <p:cNvSpPr>
            <a:spLocks noGrp="1" noRot="1" noChangeAspect="1"/>
          </p:cNvSpPr>
          <p:nvPr>
            <p:ph type="sldImg"/>
          </p:nvPr>
        </p:nvSpPr>
        <p:spPr>
          <a:xfrm>
            <a:off x="409575" y="1235075"/>
            <a:ext cx="5916613" cy="3328988"/>
          </a:xfrm>
        </p:spPr>
      </p:sp>
      <p:sp>
        <p:nvSpPr>
          <p:cNvPr id="3" name="ノート プレースホルダー 2">
            <a:extLst>
              <a:ext uri="{FF2B5EF4-FFF2-40B4-BE49-F238E27FC236}">
                <a16:creationId xmlns:a16="http://schemas.microsoft.com/office/drawing/2014/main" id="{4799A81E-A6D3-948B-9CC7-E1DCA0C07872}"/>
              </a:ext>
            </a:extLst>
          </p:cNvPr>
          <p:cNvSpPr>
            <a:spLocks noGrp="1"/>
          </p:cNvSpPr>
          <p:nvPr>
            <p:ph type="body" idx="1"/>
          </p:nvPr>
        </p:nvSpPr>
        <p:spPr/>
        <p:txBody>
          <a:bodyPr/>
          <a:lstStyle/>
          <a:p>
            <a:pPr algn="just">
              <a:lnSpc>
                <a:spcPts val="2000"/>
              </a:lnSpc>
            </a:pPr>
            <a:endParaRPr kumimoji="1" lang="en-US" altLang="ja-JP" sz="1200" kern="100" dirty="0">
              <a:solidFill>
                <a:srgbClr val="202122"/>
              </a:solidFill>
              <a:effectLst/>
              <a:latin typeface="+mj-ea"/>
              <a:ea typeface="+mj-ea"/>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8630C60F-C4A5-F2BE-C322-E34B9FFCDF2C}"/>
              </a:ext>
            </a:extLst>
          </p:cNvPr>
          <p:cNvSpPr>
            <a:spLocks noGrp="1"/>
          </p:cNvSpPr>
          <p:nvPr>
            <p:ph type="sldNum" sz="quarter" idx="10"/>
          </p:nvPr>
        </p:nvSpPr>
        <p:spPr/>
        <p:txBody>
          <a:bodyPr/>
          <a:lstStyle/>
          <a:p>
            <a:fld id="{95514989-C3F3-4EF1-91BE-95099DD84797}" type="slidenum">
              <a:rPr kumimoji="1" lang="ja-JP" altLang="en-US" smtClean="0"/>
              <a:t>17</a:t>
            </a:fld>
            <a:endParaRPr kumimoji="1" lang="ja-JP" altLang="en-US" dirty="0"/>
          </a:p>
        </p:txBody>
      </p:sp>
    </p:spTree>
    <p:extLst>
      <p:ext uri="{BB962C8B-B14F-4D97-AF65-F5344CB8AC3E}">
        <p14:creationId xmlns:p14="http://schemas.microsoft.com/office/powerpoint/2010/main" val="3142400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FB6DB-6975-3532-E0B4-C774C0C47E7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92453DE-C13C-26E3-FD45-FEDA50F2599E}"/>
              </a:ext>
            </a:extLst>
          </p:cNvPr>
          <p:cNvSpPr>
            <a:spLocks noGrp="1" noRot="1" noChangeAspect="1"/>
          </p:cNvSpPr>
          <p:nvPr>
            <p:ph type="sldImg"/>
          </p:nvPr>
        </p:nvSpPr>
        <p:spPr>
          <a:xfrm>
            <a:off x="409575" y="1235075"/>
            <a:ext cx="5916613" cy="3328988"/>
          </a:xfrm>
        </p:spPr>
      </p:sp>
      <p:sp>
        <p:nvSpPr>
          <p:cNvPr id="3" name="ノート プレースホルダー 2">
            <a:extLst>
              <a:ext uri="{FF2B5EF4-FFF2-40B4-BE49-F238E27FC236}">
                <a16:creationId xmlns:a16="http://schemas.microsoft.com/office/drawing/2014/main" id="{AC261893-1897-AD33-ED76-6522F80691C3}"/>
              </a:ext>
            </a:extLst>
          </p:cNvPr>
          <p:cNvSpPr>
            <a:spLocks noGrp="1"/>
          </p:cNvSpPr>
          <p:nvPr>
            <p:ph type="body" idx="1"/>
          </p:nvPr>
        </p:nvSpPr>
        <p:spPr/>
        <p:txBody>
          <a:bodyPr/>
          <a:lstStyle/>
          <a:p>
            <a:pPr algn="just">
              <a:lnSpc>
                <a:spcPts val="2000"/>
              </a:lnSpc>
            </a:pPr>
            <a:endParaRPr kumimoji="1" lang="en-US" altLang="ja-JP" sz="1200" kern="100" dirty="0">
              <a:solidFill>
                <a:srgbClr val="202122"/>
              </a:solidFill>
              <a:effectLst/>
              <a:latin typeface="+mj-ea"/>
              <a:ea typeface="+mj-ea"/>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3A9D1C76-EB1B-28FF-1743-A409B63B2348}"/>
              </a:ext>
            </a:extLst>
          </p:cNvPr>
          <p:cNvSpPr>
            <a:spLocks noGrp="1"/>
          </p:cNvSpPr>
          <p:nvPr>
            <p:ph type="sldNum" sz="quarter" idx="10"/>
          </p:nvPr>
        </p:nvSpPr>
        <p:spPr/>
        <p:txBody>
          <a:bodyPr/>
          <a:lstStyle/>
          <a:p>
            <a:fld id="{95514989-C3F3-4EF1-91BE-95099DD84797}" type="slidenum">
              <a:rPr kumimoji="1" lang="ja-JP" altLang="en-US" smtClean="0"/>
              <a:t>18</a:t>
            </a:fld>
            <a:endParaRPr kumimoji="1" lang="ja-JP" altLang="en-US" dirty="0"/>
          </a:p>
        </p:txBody>
      </p:sp>
    </p:spTree>
    <p:extLst>
      <p:ext uri="{BB962C8B-B14F-4D97-AF65-F5344CB8AC3E}">
        <p14:creationId xmlns:p14="http://schemas.microsoft.com/office/powerpoint/2010/main" val="3964079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5075"/>
            <a:ext cx="5916613" cy="3328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1</a:t>
            </a:fld>
            <a:endParaRPr kumimoji="1" lang="ja-JP" altLang="en-US" dirty="0"/>
          </a:p>
        </p:txBody>
      </p:sp>
    </p:spTree>
    <p:extLst>
      <p:ext uri="{BB962C8B-B14F-4D97-AF65-F5344CB8AC3E}">
        <p14:creationId xmlns:p14="http://schemas.microsoft.com/office/powerpoint/2010/main" val="2343684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A9440-83A0-F480-2397-99CAC3FC7A0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60EA9FC-404F-E060-1752-F88D579F4515}"/>
              </a:ext>
            </a:extLst>
          </p:cNvPr>
          <p:cNvSpPr>
            <a:spLocks noGrp="1" noRot="1" noChangeAspect="1"/>
          </p:cNvSpPr>
          <p:nvPr>
            <p:ph type="sldImg"/>
          </p:nvPr>
        </p:nvSpPr>
        <p:spPr>
          <a:xfrm>
            <a:off x="409575" y="1235075"/>
            <a:ext cx="5916613" cy="3328988"/>
          </a:xfrm>
        </p:spPr>
      </p:sp>
      <p:sp>
        <p:nvSpPr>
          <p:cNvPr id="3" name="ノート プレースホルダー 2">
            <a:extLst>
              <a:ext uri="{FF2B5EF4-FFF2-40B4-BE49-F238E27FC236}">
                <a16:creationId xmlns:a16="http://schemas.microsoft.com/office/drawing/2014/main" id="{FF9C169A-3888-B7B6-C85E-232C79D926B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FA6E491-203E-C26F-D2E1-B4B62BA4A8F1}"/>
              </a:ext>
            </a:extLst>
          </p:cNvPr>
          <p:cNvSpPr>
            <a:spLocks noGrp="1"/>
          </p:cNvSpPr>
          <p:nvPr>
            <p:ph type="sldNum" sz="quarter" idx="10"/>
          </p:nvPr>
        </p:nvSpPr>
        <p:spPr/>
        <p:txBody>
          <a:bodyPr/>
          <a:lstStyle/>
          <a:p>
            <a:fld id="{95514989-C3F3-4EF1-91BE-95099DD84797}" type="slidenum">
              <a:rPr kumimoji="1" lang="ja-JP" altLang="en-US" smtClean="0"/>
              <a:t>19</a:t>
            </a:fld>
            <a:endParaRPr kumimoji="1" lang="ja-JP" altLang="en-US" dirty="0"/>
          </a:p>
        </p:txBody>
      </p:sp>
    </p:spTree>
    <p:extLst>
      <p:ext uri="{BB962C8B-B14F-4D97-AF65-F5344CB8AC3E}">
        <p14:creationId xmlns:p14="http://schemas.microsoft.com/office/powerpoint/2010/main" val="902327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6269C-411D-AAEB-EA2F-37A4EBA028B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0A945C7-AC09-C597-038E-A0AC6417D4AC}"/>
              </a:ext>
            </a:extLst>
          </p:cNvPr>
          <p:cNvSpPr>
            <a:spLocks noGrp="1" noRot="1" noChangeAspect="1"/>
          </p:cNvSpPr>
          <p:nvPr>
            <p:ph type="sldImg"/>
          </p:nvPr>
        </p:nvSpPr>
        <p:spPr>
          <a:xfrm>
            <a:off x="409575" y="1235075"/>
            <a:ext cx="5916613" cy="3328988"/>
          </a:xfrm>
        </p:spPr>
      </p:sp>
      <p:sp>
        <p:nvSpPr>
          <p:cNvPr id="3" name="ノート プレースホルダー 2">
            <a:extLst>
              <a:ext uri="{FF2B5EF4-FFF2-40B4-BE49-F238E27FC236}">
                <a16:creationId xmlns:a16="http://schemas.microsoft.com/office/drawing/2014/main" id="{1ED9D427-53E2-10B6-F7AA-6E2E74F0224A}"/>
              </a:ext>
            </a:extLst>
          </p:cNvPr>
          <p:cNvSpPr>
            <a:spLocks noGrp="1"/>
          </p:cNvSpPr>
          <p:nvPr>
            <p:ph type="body" idx="1"/>
          </p:nvPr>
        </p:nvSpPr>
        <p:spPr/>
        <p:txBody>
          <a:bodyPr/>
          <a:lstStyle/>
          <a:p>
            <a:pPr algn="just">
              <a:lnSpc>
                <a:spcPts val="2000"/>
              </a:lnSpc>
            </a:pPr>
            <a:endParaRPr kumimoji="1" lang="en-US" altLang="ja-JP" sz="1200" kern="100" dirty="0">
              <a:solidFill>
                <a:srgbClr val="202122"/>
              </a:solidFill>
              <a:effectLst/>
              <a:latin typeface="+mj-ea"/>
              <a:ea typeface="+mj-ea"/>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8FD60980-D9EF-340D-D479-0B675E091048}"/>
              </a:ext>
            </a:extLst>
          </p:cNvPr>
          <p:cNvSpPr>
            <a:spLocks noGrp="1"/>
          </p:cNvSpPr>
          <p:nvPr>
            <p:ph type="sldNum" sz="quarter" idx="10"/>
          </p:nvPr>
        </p:nvSpPr>
        <p:spPr/>
        <p:txBody>
          <a:bodyPr/>
          <a:lstStyle/>
          <a:p>
            <a:fld id="{95514989-C3F3-4EF1-91BE-95099DD84797}" type="slidenum">
              <a:rPr kumimoji="1" lang="ja-JP" altLang="en-US" smtClean="0"/>
              <a:t>20</a:t>
            </a:fld>
            <a:endParaRPr kumimoji="1" lang="ja-JP" altLang="en-US" dirty="0"/>
          </a:p>
        </p:txBody>
      </p:sp>
    </p:spTree>
    <p:extLst>
      <p:ext uri="{BB962C8B-B14F-4D97-AF65-F5344CB8AC3E}">
        <p14:creationId xmlns:p14="http://schemas.microsoft.com/office/powerpoint/2010/main" val="28932971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D8CEB-2AAA-2D4E-7F85-73A03F6C29F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AEDE346-B72E-51F0-9AA3-43C212FBB689}"/>
              </a:ext>
            </a:extLst>
          </p:cNvPr>
          <p:cNvSpPr>
            <a:spLocks noGrp="1" noRot="1" noChangeAspect="1"/>
          </p:cNvSpPr>
          <p:nvPr>
            <p:ph type="sldImg"/>
          </p:nvPr>
        </p:nvSpPr>
        <p:spPr>
          <a:xfrm>
            <a:off x="409575" y="1235075"/>
            <a:ext cx="5916613" cy="3328988"/>
          </a:xfrm>
        </p:spPr>
      </p:sp>
      <p:sp>
        <p:nvSpPr>
          <p:cNvPr id="3" name="ノート プレースホルダー 2">
            <a:extLst>
              <a:ext uri="{FF2B5EF4-FFF2-40B4-BE49-F238E27FC236}">
                <a16:creationId xmlns:a16="http://schemas.microsoft.com/office/drawing/2014/main" id="{02AA254C-3D99-D6FE-9763-8C900F091BD1}"/>
              </a:ext>
            </a:extLst>
          </p:cNvPr>
          <p:cNvSpPr>
            <a:spLocks noGrp="1"/>
          </p:cNvSpPr>
          <p:nvPr>
            <p:ph type="body" idx="1"/>
          </p:nvPr>
        </p:nvSpPr>
        <p:spPr/>
        <p:txBody>
          <a:bodyPr/>
          <a:lstStyle/>
          <a:p>
            <a:pPr algn="just">
              <a:lnSpc>
                <a:spcPts val="2000"/>
              </a:lnSpc>
            </a:pPr>
            <a:endParaRPr kumimoji="1" lang="en-US" altLang="ja-JP" sz="1200" kern="100" dirty="0">
              <a:solidFill>
                <a:srgbClr val="202122"/>
              </a:solidFill>
              <a:effectLst/>
              <a:latin typeface="+mj-ea"/>
              <a:ea typeface="+mj-ea"/>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0A147160-6744-10BC-C7BB-BAE677946E6D}"/>
              </a:ext>
            </a:extLst>
          </p:cNvPr>
          <p:cNvSpPr>
            <a:spLocks noGrp="1"/>
          </p:cNvSpPr>
          <p:nvPr>
            <p:ph type="sldNum" sz="quarter" idx="10"/>
          </p:nvPr>
        </p:nvSpPr>
        <p:spPr/>
        <p:txBody>
          <a:bodyPr/>
          <a:lstStyle/>
          <a:p>
            <a:fld id="{95514989-C3F3-4EF1-91BE-95099DD84797}" type="slidenum">
              <a:rPr kumimoji="1" lang="ja-JP" altLang="en-US" smtClean="0"/>
              <a:t>21</a:t>
            </a:fld>
            <a:endParaRPr kumimoji="1" lang="ja-JP" altLang="en-US" dirty="0"/>
          </a:p>
        </p:txBody>
      </p:sp>
    </p:spTree>
    <p:extLst>
      <p:ext uri="{BB962C8B-B14F-4D97-AF65-F5344CB8AC3E}">
        <p14:creationId xmlns:p14="http://schemas.microsoft.com/office/powerpoint/2010/main" val="865198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1CCA0-540A-F716-33CC-E9D5B9D54EC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5B96A04-C84B-5465-8DF5-FDA855464C10}"/>
              </a:ext>
            </a:extLst>
          </p:cNvPr>
          <p:cNvSpPr>
            <a:spLocks noGrp="1" noRot="1" noChangeAspect="1"/>
          </p:cNvSpPr>
          <p:nvPr>
            <p:ph type="sldImg"/>
          </p:nvPr>
        </p:nvSpPr>
        <p:spPr>
          <a:xfrm>
            <a:off x="409575" y="1235075"/>
            <a:ext cx="5916613" cy="3328988"/>
          </a:xfrm>
        </p:spPr>
      </p:sp>
      <p:sp>
        <p:nvSpPr>
          <p:cNvPr id="3" name="ノート プレースホルダー 2">
            <a:extLst>
              <a:ext uri="{FF2B5EF4-FFF2-40B4-BE49-F238E27FC236}">
                <a16:creationId xmlns:a16="http://schemas.microsoft.com/office/drawing/2014/main" id="{BC9B8E25-87AE-6161-ECFD-4F8364458C5A}"/>
              </a:ext>
            </a:extLst>
          </p:cNvPr>
          <p:cNvSpPr>
            <a:spLocks noGrp="1"/>
          </p:cNvSpPr>
          <p:nvPr>
            <p:ph type="body" idx="1"/>
          </p:nvPr>
        </p:nvSpPr>
        <p:spPr/>
        <p:txBody>
          <a:bodyPr/>
          <a:lstStyle/>
          <a:p>
            <a:pPr algn="just">
              <a:lnSpc>
                <a:spcPts val="2000"/>
              </a:lnSpc>
            </a:pPr>
            <a:endParaRPr kumimoji="1" lang="en-US" altLang="ja-JP" sz="1200" kern="100" dirty="0">
              <a:solidFill>
                <a:srgbClr val="202122"/>
              </a:solidFill>
              <a:effectLst/>
              <a:latin typeface="+mj-ea"/>
              <a:ea typeface="+mj-ea"/>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B9E0A04C-EAA8-CD6B-20BD-A02ADB83E462}"/>
              </a:ext>
            </a:extLst>
          </p:cNvPr>
          <p:cNvSpPr>
            <a:spLocks noGrp="1"/>
          </p:cNvSpPr>
          <p:nvPr>
            <p:ph type="sldNum" sz="quarter" idx="10"/>
          </p:nvPr>
        </p:nvSpPr>
        <p:spPr/>
        <p:txBody>
          <a:bodyPr/>
          <a:lstStyle/>
          <a:p>
            <a:fld id="{95514989-C3F3-4EF1-91BE-95099DD84797}" type="slidenum">
              <a:rPr kumimoji="1" lang="ja-JP" altLang="en-US" smtClean="0"/>
              <a:t>22</a:t>
            </a:fld>
            <a:endParaRPr kumimoji="1" lang="ja-JP" altLang="en-US" dirty="0"/>
          </a:p>
        </p:txBody>
      </p:sp>
    </p:spTree>
    <p:extLst>
      <p:ext uri="{BB962C8B-B14F-4D97-AF65-F5344CB8AC3E}">
        <p14:creationId xmlns:p14="http://schemas.microsoft.com/office/powerpoint/2010/main" val="2941319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7B5E2-8E83-5C7B-DB57-7DEA60BA6DD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258DA9E-7479-7CBD-E81C-BE164906BDFD}"/>
              </a:ext>
            </a:extLst>
          </p:cNvPr>
          <p:cNvSpPr>
            <a:spLocks noGrp="1" noRot="1" noChangeAspect="1"/>
          </p:cNvSpPr>
          <p:nvPr>
            <p:ph type="sldImg"/>
          </p:nvPr>
        </p:nvSpPr>
        <p:spPr>
          <a:xfrm>
            <a:off x="409575" y="1235075"/>
            <a:ext cx="5916613" cy="3328988"/>
          </a:xfrm>
        </p:spPr>
      </p:sp>
      <p:sp>
        <p:nvSpPr>
          <p:cNvPr id="3" name="ノート プレースホルダー 2">
            <a:extLst>
              <a:ext uri="{FF2B5EF4-FFF2-40B4-BE49-F238E27FC236}">
                <a16:creationId xmlns:a16="http://schemas.microsoft.com/office/drawing/2014/main" id="{069B7F45-CE6E-0B95-40D5-27E8C01BE2ED}"/>
              </a:ext>
            </a:extLst>
          </p:cNvPr>
          <p:cNvSpPr>
            <a:spLocks noGrp="1"/>
          </p:cNvSpPr>
          <p:nvPr>
            <p:ph type="body" idx="1"/>
          </p:nvPr>
        </p:nvSpPr>
        <p:spPr/>
        <p:txBody>
          <a:bodyPr/>
          <a:lstStyle/>
          <a:p>
            <a:pPr algn="just">
              <a:lnSpc>
                <a:spcPts val="2000"/>
              </a:lnSpc>
            </a:pPr>
            <a:endParaRPr kumimoji="1" lang="en-US" altLang="ja-JP" sz="1200" kern="100" dirty="0">
              <a:solidFill>
                <a:srgbClr val="202122"/>
              </a:solidFill>
              <a:effectLst/>
              <a:latin typeface="+mj-ea"/>
              <a:ea typeface="+mj-ea"/>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6900CC11-B52C-108C-3F8C-1AD3B296EFE7}"/>
              </a:ext>
            </a:extLst>
          </p:cNvPr>
          <p:cNvSpPr>
            <a:spLocks noGrp="1"/>
          </p:cNvSpPr>
          <p:nvPr>
            <p:ph type="sldNum" sz="quarter" idx="10"/>
          </p:nvPr>
        </p:nvSpPr>
        <p:spPr/>
        <p:txBody>
          <a:bodyPr/>
          <a:lstStyle/>
          <a:p>
            <a:fld id="{95514989-C3F3-4EF1-91BE-95099DD84797}" type="slidenum">
              <a:rPr kumimoji="1" lang="ja-JP" altLang="en-US" smtClean="0"/>
              <a:t>23</a:t>
            </a:fld>
            <a:endParaRPr kumimoji="1" lang="ja-JP" altLang="en-US" dirty="0"/>
          </a:p>
        </p:txBody>
      </p:sp>
    </p:spTree>
    <p:extLst>
      <p:ext uri="{BB962C8B-B14F-4D97-AF65-F5344CB8AC3E}">
        <p14:creationId xmlns:p14="http://schemas.microsoft.com/office/powerpoint/2010/main" val="2767456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FAD3B-F93E-E305-7DB9-D20FCD7B8EB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9866F43-29D9-AC25-85CE-FEE4265F7976}"/>
              </a:ext>
            </a:extLst>
          </p:cNvPr>
          <p:cNvSpPr>
            <a:spLocks noGrp="1" noRot="1" noChangeAspect="1"/>
          </p:cNvSpPr>
          <p:nvPr>
            <p:ph type="sldImg"/>
          </p:nvPr>
        </p:nvSpPr>
        <p:spPr>
          <a:xfrm>
            <a:off x="409575" y="1235075"/>
            <a:ext cx="5916613" cy="3328988"/>
          </a:xfrm>
        </p:spPr>
      </p:sp>
      <p:sp>
        <p:nvSpPr>
          <p:cNvPr id="3" name="ノート プレースホルダー 2">
            <a:extLst>
              <a:ext uri="{FF2B5EF4-FFF2-40B4-BE49-F238E27FC236}">
                <a16:creationId xmlns:a16="http://schemas.microsoft.com/office/drawing/2014/main" id="{84A222BB-AF50-CD71-4442-2A9A68580245}"/>
              </a:ext>
            </a:extLst>
          </p:cNvPr>
          <p:cNvSpPr>
            <a:spLocks noGrp="1"/>
          </p:cNvSpPr>
          <p:nvPr>
            <p:ph type="body" idx="1"/>
          </p:nvPr>
        </p:nvSpPr>
        <p:spPr/>
        <p:txBody>
          <a:bodyPr/>
          <a:lstStyle/>
          <a:p>
            <a:pPr algn="just">
              <a:lnSpc>
                <a:spcPts val="2000"/>
              </a:lnSpc>
            </a:pPr>
            <a:endParaRPr kumimoji="1" lang="en-US" altLang="ja-JP" sz="1200" kern="100" dirty="0">
              <a:solidFill>
                <a:srgbClr val="202122"/>
              </a:solidFill>
              <a:effectLst/>
              <a:latin typeface="+mj-ea"/>
              <a:ea typeface="+mj-ea"/>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789211BF-5961-0F76-FB96-C3D87A17E531}"/>
              </a:ext>
            </a:extLst>
          </p:cNvPr>
          <p:cNvSpPr>
            <a:spLocks noGrp="1"/>
          </p:cNvSpPr>
          <p:nvPr>
            <p:ph type="sldNum" sz="quarter" idx="10"/>
          </p:nvPr>
        </p:nvSpPr>
        <p:spPr/>
        <p:txBody>
          <a:bodyPr/>
          <a:lstStyle/>
          <a:p>
            <a:fld id="{95514989-C3F3-4EF1-91BE-95099DD84797}" type="slidenum">
              <a:rPr kumimoji="1" lang="ja-JP" altLang="en-US" smtClean="0"/>
              <a:t>24</a:t>
            </a:fld>
            <a:endParaRPr kumimoji="1" lang="ja-JP" altLang="en-US" dirty="0"/>
          </a:p>
        </p:txBody>
      </p:sp>
    </p:spTree>
    <p:extLst>
      <p:ext uri="{BB962C8B-B14F-4D97-AF65-F5344CB8AC3E}">
        <p14:creationId xmlns:p14="http://schemas.microsoft.com/office/powerpoint/2010/main" val="1441096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CA693-6C74-9572-D42A-31CD6A6F333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15AC7D3-0199-8D0D-612B-C5509A2EC9E1}"/>
              </a:ext>
            </a:extLst>
          </p:cNvPr>
          <p:cNvSpPr>
            <a:spLocks noGrp="1" noRot="1" noChangeAspect="1"/>
          </p:cNvSpPr>
          <p:nvPr>
            <p:ph type="sldImg"/>
          </p:nvPr>
        </p:nvSpPr>
        <p:spPr>
          <a:xfrm>
            <a:off x="409575" y="1235075"/>
            <a:ext cx="5916613" cy="3328988"/>
          </a:xfrm>
        </p:spPr>
      </p:sp>
      <p:sp>
        <p:nvSpPr>
          <p:cNvPr id="3" name="ノート プレースホルダー 2">
            <a:extLst>
              <a:ext uri="{FF2B5EF4-FFF2-40B4-BE49-F238E27FC236}">
                <a16:creationId xmlns:a16="http://schemas.microsoft.com/office/drawing/2014/main" id="{75D3AB91-B2C1-C83C-CB62-4916935BF5E5}"/>
              </a:ext>
            </a:extLst>
          </p:cNvPr>
          <p:cNvSpPr>
            <a:spLocks noGrp="1"/>
          </p:cNvSpPr>
          <p:nvPr>
            <p:ph type="body" idx="1"/>
          </p:nvPr>
        </p:nvSpPr>
        <p:spPr/>
        <p:txBody>
          <a:bodyPr/>
          <a:lstStyle/>
          <a:p>
            <a:pPr algn="just">
              <a:lnSpc>
                <a:spcPts val="2000"/>
              </a:lnSpc>
            </a:pPr>
            <a:endParaRPr kumimoji="1" lang="en-US" altLang="ja-JP" sz="1200" kern="100" dirty="0">
              <a:solidFill>
                <a:srgbClr val="202122"/>
              </a:solidFill>
              <a:effectLst/>
              <a:latin typeface="+mj-ea"/>
              <a:ea typeface="+mj-ea"/>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2A091DC6-0294-A637-B5C2-78DF6A71ACE4}"/>
              </a:ext>
            </a:extLst>
          </p:cNvPr>
          <p:cNvSpPr>
            <a:spLocks noGrp="1"/>
          </p:cNvSpPr>
          <p:nvPr>
            <p:ph type="sldNum" sz="quarter" idx="10"/>
          </p:nvPr>
        </p:nvSpPr>
        <p:spPr/>
        <p:txBody>
          <a:bodyPr/>
          <a:lstStyle/>
          <a:p>
            <a:fld id="{95514989-C3F3-4EF1-91BE-95099DD84797}" type="slidenum">
              <a:rPr kumimoji="1" lang="ja-JP" altLang="en-US" smtClean="0"/>
              <a:t>25</a:t>
            </a:fld>
            <a:endParaRPr kumimoji="1" lang="ja-JP" altLang="en-US" dirty="0"/>
          </a:p>
        </p:txBody>
      </p:sp>
    </p:spTree>
    <p:extLst>
      <p:ext uri="{BB962C8B-B14F-4D97-AF65-F5344CB8AC3E}">
        <p14:creationId xmlns:p14="http://schemas.microsoft.com/office/powerpoint/2010/main" val="2452342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5075"/>
            <a:ext cx="5916613" cy="3328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26</a:t>
            </a:fld>
            <a:endParaRPr kumimoji="1" lang="ja-JP" altLang="en-US" dirty="0"/>
          </a:p>
        </p:txBody>
      </p:sp>
    </p:spTree>
    <p:extLst>
      <p:ext uri="{BB962C8B-B14F-4D97-AF65-F5344CB8AC3E}">
        <p14:creationId xmlns:p14="http://schemas.microsoft.com/office/powerpoint/2010/main" val="15867993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5075"/>
            <a:ext cx="5916613" cy="3328988"/>
          </a:xfrm>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Try</a:t>
            </a:r>
            <a:r>
              <a:rPr kumimoji="1" lang="ja-JP" altLang="en-US" dirty="0"/>
              <a:t>解答例＞</a:t>
            </a:r>
            <a:endParaRPr kumimoji="1" lang="en-US" altLang="ja-JP" dirty="0"/>
          </a:p>
          <a:p>
            <a:r>
              <a:rPr kumimoji="1" lang="ja-JP" altLang="en-US" dirty="0"/>
              <a:t>植民地支配は，現代の途上国における経済的不平等や紛争の火種となっている。植民地支配において，宗主国は自国の利益のため，特定の商品作物や資源の生産に特化させるモノカルチャー経済を強制した。これは，独立後の経済的自立を妨げる要因となっている。また，アフリカでは，植民地化の過程で民族や文化を無視して人為的な国境線が引かれた。これは独立後の国境紛争や深刻な民族対立を招く要因となり，現在も続く政治的不安定や難民問題などに影響を与えている。</a:t>
            </a:r>
            <a:endParaRPr kumimoji="1" lang="en-US" altLang="ja-JP" dirty="0"/>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27</a:t>
            </a:fld>
            <a:endParaRPr kumimoji="1" lang="ja-JP" altLang="en-US" dirty="0"/>
          </a:p>
        </p:txBody>
      </p:sp>
    </p:spTree>
    <p:extLst>
      <p:ext uri="{BB962C8B-B14F-4D97-AF65-F5344CB8AC3E}">
        <p14:creationId xmlns:p14="http://schemas.microsoft.com/office/powerpoint/2010/main" val="1301941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5075"/>
            <a:ext cx="5916613" cy="3328988"/>
          </a:xfrm>
        </p:spPr>
      </p:sp>
      <p:sp>
        <p:nvSpPr>
          <p:cNvPr id="3" name="ノート プレースホルダー 2"/>
          <p:cNvSpPr>
            <a:spLocks noGrp="1"/>
          </p:cNvSpPr>
          <p:nvPr>
            <p:ph type="body" idx="1"/>
          </p:nvPr>
        </p:nvSpPr>
        <p:spPr/>
        <p:txBody>
          <a:bodyPr/>
          <a:lstStyle/>
          <a:p>
            <a:pPr marL="631188" indent="-631188" algn="just">
              <a:lnSpc>
                <a:spcPts val="2000"/>
              </a:lnSpc>
            </a:pPr>
            <a:endParaRPr kumimoji="1" lang="en-US" altLang="ja-JP" dirty="0">
              <a:latin typeface="+mj-ea"/>
              <a:ea typeface="+mj-ea"/>
            </a:endParaRPr>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28</a:t>
            </a:fld>
            <a:endParaRPr kumimoji="1" lang="ja-JP" altLang="en-US"/>
          </a:p>
        </p:txBody>
      </p:sp>
    </p:spTree>
    <p:extLst>
      <p:ext uri="{BB962C8B-B14F-4D97-AF65-F5344CB8AC3E}">
        <p14:creationId xmlns:p14="http://schemas.microsoft.com/office/powerpoint/2010/main" val="2689873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F1E93-3539-D63E-A832-63B1B80AD86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25D04EF-B173-B129-B1A0-7A80EE13E0B5}"/>
              </a:ext>
            </a:extLst>
          </p:cNvPr>
          <p:cNvSpPr>
            <a:spLocks noGrp="1" noRot="1" noChangeAspect="1"/>
          </p:cNvSpPr>
          <p:nvPr>
            <p:ph type="sldImg"/>
          </p:nvPr>
        </p:nvSpPr>
        <p:spPr>
          <a:xfrm>
            <a:off x="409575" y="1235075"/>
            <a:ext cx="5916613" cy="3328988"/>
          </a:xfrm>
        </p:spPr>
      </p:sp>
      <p:sp>
        <p:nvSpPr>
          <p:cNvPr id="3" name="ノート プレースホルダー 2">
            <a:extLst>
              <a:ext uri="{FF2B5EF4-FFF2-40B4-BE49-F238E27FC236}">
                <a16:creationId xmlns:a16="http://schemas.microsoft.com/office/drawing/2014/main" id="{F55ADF88-C920-2231-B87F-E4896198BF8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47E5173-8E57-F113-F035-832965B454FF}"/>
              </a:ext>
            </a:extLst>
          </p:cNvPr>
          <p:cNvSpPr>
            <a:spLocks noGrp="1"/>
          </p:cNvSpPr>
          <p:nvPr>
            <p:ph type="sldNum" sz="quarter" idx="10"/>
          </p:nvPr>
        </p:nvSpPr>
        <p:spPr/>
        <p:txBody>
          <a:bodyPr/>
          <a:lstStyle/>
          <a:p>
            <a:fld id="{95514989-C3F3-4EF1-91BE-95099DD84797}" type="slidenum">
              <a:rPr kumimoji="1" lang="ja-JP" altLang="en-US" smtClean="0"/>
              <a:t>2</a:t>
            </a:fld>
            <a:endParaRPr kumimoji="1" lang="ja-JP" altLang="en-US" dirty="0"/>
          </a:p>
        </p:txBody>
      </p:sp>
    </p:spTree>
    <p:extLst>
      <p:ext uri="{BB962C8B-B14F-4D97-AF65-F5344CB8AC3E}">
        <p14:creationId xmlns:p14="http://schemas.microsoft.com/office/powerpoint/2010/main" val="1040309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5075"/>
            <a:ext cx="5916613" cy="3328988"/>
          </a:xfrm>
        </p:spPr>
      </p:sp>
      <p:sp>
        <p:nvSpPr>
          <p:cNvPr id="3" name="ノート プレースホルダー 2"/>
          <p:cNvSpPr>
            <a:spLocks noGrp="1"/>
          </p:cNvSpPr>
          <p:nvPr>
            <p:ph type="body" idx="1"/>
          </p:nvPr>
        </p:nvSpPr>
        <p:spPr/>
        <p:txBody>
          <a:bodyPr/>
          <a:lstStyle/>
          <a:p>
            <a:pPr marL="631188" indent="-631188" algn="just">
              <a:lnSpc>
                <a:spcPts val="2000"/>
              </a:lnSpc>
            </a:pPr>
            <a:endParaRPr kumimoji="1" lang="en-US" altLang="ja-JP" dirty="0">
              <a:latin typeface="+mj-ea"/>
              <a:ea typeface="+mj-ea"/>
            </a:endParaRPr>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29</a:t>
            </a:fld>
            <a:endParaRPr kumimoji="1" lang="ja-JP" altLang="en-US"/>
          </a:p>
        </p:txBody>
      </p:sp>
    </p:spTree>
    <p:extLst>
      <p:ext uri="{BB962C8B-B14F-4D97-AF65-F5344CB8AC3E}">
        <p14:creationId xmlns:p14="http://schemas.microsoft.com/office/powerpoint/2010/main" val="313362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5075"/>
            <a:ext cx="5916613" cy="3328988"/>
          </a:xfrm>
        </p:spPr>
      </p:sp>
      <p:sp>
        <p:nvSpPr>
          <p:cNvPr id="3" name="ノート プレースホルダー 2"/>
          <p:cNvSpPr>
            <a:spLocks noGrp="1"/>
          </p:cNvSpPr>
          <p:nvPr>
            <p:ph type="body" idx="1"/>
          </p:nvPr>
        </p:nvSpPr>
        <p:spPr/>
        <p:txBody>
          <a:bodyPr/>
          <a:lstStyle/>
          <a:p>
            <a:pPr marL="631188" indent="-631188" algn="just">
              <a:lnSpc>
                <a:spcPts val="2000"/>
              </a:lnSpc>
            </a:pPr>
            <a:r>
              <a:rPr kumimoji="1" lang="ja-JP" altLang="en-US" dirty="0">
                <a:latin typeface="+mj-ea"/>
                <a:ea typeface="+mj-ea"/>
              </a:rPr>
              <a:t>＜指導上の留意点＞</a:t>
            </a:r>
            <a:endParaRPr kumimoji="1" lang="en-US" altLang="ja-JP" dirty="0">
              <a:latin typeface="+mj-ea"/>
              <a:ea typeface="+mj-ea"/>
            </a:endParaRPr>
          </a:p>
          <a:p>
            <a:pPr marL="631188" marR="0" lvl="0" indent="-631188" algn="just" defTabSz="914400" rtl="0" eaLnBrk="1" fontAlgn="auto" latinLnBrk="0" hangingPunct="1">
              <a:lnSpc>
                <a:spcPts val="2000"/>
              </a:lnSpc>
              <a:spcBef>
                <a:spcPts val="0"/>
              </a:spcBef>
              <a:spcAft>
                <a:spcPts val="0"/>
              </a:spcAft>
              <a:buClrTx/>
              <a:buSzTx/>
              <a:buFontTx/>
              <a:buNone/>
              <a:tabLst/>
              <a:defRPr/>
            </a:pPr>
            <a:r>
              <a:rPr kumimoji="1" lang="ja-JP" altLang="en-US" sz="1200" kern="1200" dirty="0">
                <a:solidFill>
                  <a:schemeClr val="tx1"/>
                </a:solidFill>
                <a:latin typeface="+mj-ea"/>
                <a:ea typeface="+mn-ea"/>
                <a:cs typeface="+mn-cs"/>
              </a:rPr>
              <a:t>・</a:t>
            </a:r>
            <a:r>
              <a:rPr kumimoji="1" lang="ja-JP" altLang="en-US" dirty="0"/>
              <a:t>傍聴席の上のプレートには「独占の独占による独占のための上院」と書かれている。</a:t>
            </a:r>
            <a:endParaRPr kumimoji="1" lang="en-US" altLang="ja-JP" dirty="0"/>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30</a:t>
            </a:fld>
            <a:endParaRPr kumimoji="1" lang="ja-JP" altLang="en-US"/>
          </a:p>
        </p:txBody>
      </p:sp>
    </p:spTree>
    <p:extLst>
      <p:ext uri="{BB962C8B-B14F-4D97-AF65-F5344CB8AC3E}">
        <p14:creationId xmlns:p14="http://schemas.microsoft.com/office/powerpoint/2010/main" val="776772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5075"/>
            <a:ext cx="5916613" cy="3328988"/>
          </a:xfrm>
        </p:spPr>
      </p:sp>
      <p:sp>
        <p:nvSpPr>
          <p:cNvPr id="3" name="ノート プレースホルダー 2"/>
          <p:cNvSpPr>
            <a:spLocks noGrp="1"/>
          </p:cNvSpPr>
          <p:nvPr>
            <p:ph type="body" idx="1"/>
          </p:nvPr>
        </p:nvSpPr>
        <p:spPr/>
        <p:txBody>
          <a:bodyPr/>
          <a:lstStyle/>
          <a:p>
            <a:pPr marL="631188" indent="-631188" algn="just">
              <a:lnSpc>
                <a:spcPts val="2000"/>
              </a:lnSpc>
            </a:pPr>
            <a:endParaRPr kumimoji="1" lang="en-US" altLang="ja-JP" dirty="0">
              <a:latin typeface="+mj-ea"/>
              <a:ea typeface="+mj-ea"/>
            </a:endParaRPr>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31</a:t>
            </a:fld>
            <a:endParaRPr kumimoji="1" lang="ja-JP" altLang="en-US"/>
          </a:p>
        </p:txBody>
      </p:sp>
    </p:spTree>
    <p:extLst>
      <p:ext uri="{BB962C8B-B14F-4D97-AF65-F5344CB8AC3E}">
        <p14:creationId xmlns:p14="http://schemas.microsoft.com/office/powerpoint/2010/main" val="12406518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5075"/>
            <a:ext cx="5916613" cy="3328988"/>
          </a:xfrm>
        </p:spPr>
      </p:sp>
      <p:sp>
        <p:nvSpPr>
          <p:cNvPr id="3" name="ノート プレースホルダー 2"/>
          <p:cNvSpPr>
            <a:spLocks noGrp="1"/>
          </p:cNvSpPr>
          <p:nvPr>
            <p:ph type="body" idx="1"/>
          </p:nvPr>
        </p:nvSpPr>
        <p:spPr/>
        <p:txBody>
          <a:bodyPr/>
          <a:lstStyle/>
          <a:p>
            <a:pPr marL="631188" indent="-631188" algn="just">
              <a:lnSpc>
                <a:spcPts val="2000"/>
              </a:lnSpc>
            </a:pPr>
            <a:endParaRPr kumimoji="1" lang="en-US" altLang="ja-JP" dirty="0">
              <a:latin typeface="+mj-ea"/>
              <a:ea typeface="+mj-ea"/>
            </a:endParaRPr>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32</a:t>
            </a:fld>
            <a:endParaRPr kumimoji="1" lang="ja-JP" altLang="en-US"/>
          </a:p>
        </p:txBody>
      </p:sp>
    </p:spTree>
    <p:extLst>
      <p:ext uri="{BB962C8B-B14F-4D97-AF65-F5344CB8AC3E}">
        <p14:creationId xmlns:p14="http://schemas.microsoft.com/office/powerpoint/2010/main" val="31157997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61D33-830C-565D-418B-55D06889559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E767EDA-8403-C06E-AD3D-ADD7D25BD64A}"/>
              </a:ext>
            </a:extLst>
          </p:cNvPr>
          <p:cNvSpPr>
            <a:spLocks noGrp="1" noRot="1" noChangeAspect="1"/>
          </p:cNvSpPr>
          <p:nvPr>
            <p:ph type="sldImg"/>
          </p:nvPr>
        </p:nvSpPr>
        <p:spPr>
          <a:xfrm>
            <a:off x="409575" y="1235075"/>
            <a:ext cx="5916613" cy="3328988"/>
          </a:xfrm>
        </p:spPr>
      </p:sp>
      <p:sp>
        <p:nvSpPr>
          <p:cNvPr id="3" name="ノート プレースホルダー 2">
            <a:extLst>
              <a:ext uri="{FF2B5EF4-FFF2-40B4-BE49-F238E27FC236}">
                <a16:creationId xmlns:a16="http://schemas.microsoft.com/office/drawing/2014/main" id="{E7DC062D-D647-3F9D-4A18-0220FE26180C}"/>
              </a:ext>
            </a:extLst>
          </p:cNvPr>
          <p:cNvSpPr>
            <a:spLocks noGrp="1"/>
          </p:cNvSpPr>
          <p:nvPr>
            <p:ph type="body" idx="1"/>
          </p:nvPr>
        </p:nvSpPr>
        <p:spPr/>
        <p:txBody>
          <a:bodyPr/>
          <a:lstStyle/>
          <a:p>
            <a:pPr marL="631188" indent="-631188" algn="just">
              <a:lnSpc>
                <a:spcPts val="2000"/>
              </a:lnSpc>
            </a:pPr>
            <a:endParaRPr kumimoji="1" lang="en-US" altLang="ja-JP" dirty="0">
              <a:latin typeface="+mj-ea"/>
              <a:ea typeface="+mj-ea"/>
            </a:endParaRPr>
          </a:p>
        </p:txBody>
      </p:sp>
      <p:sp>
        <p:nvSpPr>
          <p:cNvPr id="4" name="スライド番号プレースホルダー 3">
            <a:extLst>
              <a:ext uri="{FF2B5EF4-FFF2-40B4-BE49-F238E27FC236}">
                <a16:creationId xmlns:a16="http://schemas.microsoft.com/office/drawing/2014/main" id="{DAFB59A4-5E93-4558-35F1-4874516A84BA}"/>
              </a:ext>
            </a:extLst>
          </p:cNvPr>
          <p:cNvSpPr>
            <a:spLocks noGrp="1"/>
          </p:cNvSpPr>
          <p:nvPr>
            <p:ph type="sldNum" sz="quarter" idx="10"/>
          </p:nvPr>
        </p:nvSpPr>
        <p:spPr/>
        <p:txBody>
          <a:bodyPr/>
          <a:lstStyle/>
          <a:p>
            <a:fld id="{95514989-C3F3-4EF1-91BE-95099DD84797}" type="slidenum">
              <a:rPr kumimoji="1" lang="ja-JP" altLang="en-US" smtClean="0"/>
              <a:t>33</a:t>
            </a:fld>
            <a:endParaRPr kumimoji="1" lang="ja-JP" altLang="en-US"/>
          </a:p>
        </p:txBody>
      </p:sp>
    </p:spTree>
    <p:extLst>
      <p:ext uri="{BB962C8B-B14F-4D97-AF65-F5344CB8AC3E}">
        <p14:creationId xmlns:p14="http://schemas.microsoft.com/office/powerpoint/2010/main" val="12869577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5075"/>
            <a:ext cx="5916613" cy="3328988"/>
          </a:xfrm>
        </p:spPr>
      </p:sp>
      <p:sp>
        <p:nvSpPr>
          <p:cNvPr id="3" name="ノート プレースホルダー 2"/>
          <p:cNvSpPr>
            <a:spLocks noGrp="1"/>
          </p:cNvSpPr>
          <p:nvPr>
            <p:ph type="body" idx="1"/>
          </p:nvPr>
        </p:nvSpPr>
        <p:spPr/>
        <p:txBody>
          <a:bodyPr/>
          <a:lstStyle/>
          <a:p>
            <a:pPr algn="just"/>
            <a:r>
              <a:rPr kumimoji="1" lang="ja-JP" altLang="en-US" sz="1200" kern="1200" dirty="0">
                <a:solidFill>
                  <a:srgbClr val="000000"/>
                </a:solidFill>
                <a:latin typeface="+mj-ea"/>
                <a:ea typeface="+mn-ea"/>
                <a:cs typeface="+mn-cs"/>
              </a:rPr>
              <a:t>＜指導上の留意点＞</a:t>
            </a:r>
            <a:endParaRPr kumimoji="1" lang="en-US" altLang="ja-JP" sz="1200" kern="1200" dirty="0">
              <a:solidFill>
                <a:srgbClr val="000000"/>
              </a:solidFill>
              <a:latin typeface="+mj-ea"/>
              <a:ea typeface="+mn-ea"/>
              <a:cs typeface="+mn-cs"/>
            </a:endParaRPr>
          </a:p>
          <a:p>
            <a:pPr algn="just"/>
            <a:r>
              <a:rPr kumimoji="1" lang="ja-JP" altLang="en-US" sz="1200" kern="1200" dirty="0">
                <a:solidFill>
                  <a:srgbClr val="000000"/>
                </a:solidFill>
                <a:latin typeface="+mj-ea"/>
                <a:ea typeface="+mn-ea"/>
                <a:cs typeface="+mn-cs"/>
              </a:rPr>
              <a:t>・</a:t>
            </a:r>
            <a:r>
              <a:rPr kumimoji="1" lang="en-US" altLang="ja-JP" sz="1200" kern="1200" dirty="0">
                <a:solidFill>
                  <a:srgbClr val="000000"/>
                </a:solidFill>
                <a:latin typeface="+mj-ea"/>
                <a:ea typeface="+mn-ea"/>
                <a:cs typeface="+mn-cs"/>
              </a:rPr>
              <a:t>『</a:t>
            </a:r>
            <a:r>
              <a:rPr kumimoji="1" lang="en-US" altLang="ja-JP" sz="1200" kern="1200" dirty="0">
                <a:solidFill>
                  <a:schemeClr val="tx1"/>
                </a:solidFill>
                <a:latin typeface="+mj-ea"/>
                <a:ea typeface="+mn-ea"/>
                <a:cs typeface="+mn-cs"/>
              </a:rPr>
              <a:t>TOBAE』06</a:t>
            </a:r>
            <a:r>
              <a:rPr kumimoji="1" lang="ja-JP" altLang="en-US" sz="1200" kern="1200" dirty="0">
                <a:solidFill>
                  <a:schemeClr val="tx1"/>
                </a:solidFill>
                <a:latin typeface="+mj-ea"/>
                <a:ea typeface="+mn-ea"/>
                <a:cs typeface="+mn-cs"/>
              </a:rPr>
              <a:t>号（</a:t>
            </a:r>
            <a:r>
              <a:rPr kumimoji="1" lang="en-US" altLang="ja-JP" sz="1200" kern="1200" dirty="0">
                <a:solidFill>
                  <a:schemeClr val="tx1"/>
                </a:solidFill>
                <a:latin typeface="+mj-ea"/>
                <a:ea typeface="+mn-ea"/>
                <a:cs typeface="+mn-cs"/>
              </a:rPr>
              <a:t>1887</a:t>
            </a:r>
            <a:r>
              <a:rPr kumimoji="1" lang="ja-JP" altLang="en-US" sz="1200" kern="1200" dirty="0">
                <a:solidFill>
                  <a:schemeClr val="tx1"/>
                </a:solidFill>
                <a:latin typeface="+mj-ea"/>
                <a:ea typeface="+mn-ea"/>
                <a:cs typeface="+mn-cs"/>
              </a:rPr>
              <a:t>年５月刊）に掲載された「社交界に出入りする紳士淑女」と題されたフランス人画家ジョルジュ</a:t>
            </a:r>
            <a:r>
              <a:rPr kumimoji="1" lang="en-US" altLang="ja-JP" sz="1200" kern="1200" dirty="0">
                <a:solidFill>
                  <a:schemeClr val="tx1"/>
                </a:solidFill>
                <a:latin typeface="+mj-ea"/>
                <a:ea typeface="+mn-ea"/>
                <a:cs typeface="+mn-cs"/>
              </a:rPr>
              <a:t>=</a:t>
            </a:r>
            <a:r>
              <a:rPr kumimoji="1" lang="ja-JP" altLang="en-US" sz="1200" kern="1200" dirty="0">
                <a:solidFill>
                  <a:schemeClr val="tx1"/>
                </a:solidFill>
                <a:latin typeface="+mj-ea"/>
                <a:ea typeface="+mn-ea"/>
                <a:cs typeface="+mn-cs"/>
              </a:rPr>
              <a:t>ビゴーの作品である。</a:t>
            </a:r>
            <a:endParaRPr kumimoji="1" lang="en-US" altLang="ja-JP" sz="1200" kern="1200" dirty="0">
              <a:solidFill>
                <a:schemeClr val="tx1"/>
              </a:solidFill>
              <a:latin typeface="+mj-ea"/>
              <a:ea typeface="+mn-ea"/>
              <a:cs typeface="+mn-cs"/>
            </a:endParaRPr>
          </a:p>
          <a:p>
            <a:pPr algn="just"/>
            <a:r>
              <a:rPr kumimoji="1" lang="ja-JP" altLang="en-US" sz="1200" kern="1200" dirty="0">
                <a:solidFill>
                  <a:schemeClr val="tx1"/>
                </a:solidFill>
                <a:latin typeface="+mj-ea"/>
                <a:ea typeface="+mn-ea"/>
                <a:cs typeface="+mn-cs"/>
              </a:rPr>
              <a:t>・紳士淑女の服装，鏡に映った猿，左上に描かれた「名</a:t>
            </a:r>
            <a:r>
              <a:rPr kumimoji="1" lang="ja-JP" altLang="en-US" sz="1200" i="0" u="none" kern="1200" dirty="0">
                <a:solidFill>
                  <a:schemeClr val="tx1"/>
                </a:solidFill>
                <a:latin typeface="+mj-ea"/>
                <a:ea typeface="+mn-ea"/>
                <a:cs typeface="+mn-cs"/>
              </a:rPr>
              <a:t>磨</a:t>
            </a:r>
            <a:r>
              <a:rPr kumimoji="1" lang="ja-JP" altLang="en-US" sz="1200" kern="1200" dirty="0">
                <a:solidFill>
                  <a:schemeClr val="tx1"/>
                </a:solidFill>
                <a:latin typeface="+mj-ea"/>
                <a:ea typeface="+mn-ea"/>
                <a:cs typeface="+mn-cs"/>
              </a:rPr>
              <a:t>行（なまいき）」の文字などに注目させたい。</a:t>
            </a:r>
            <a:endParaRPr kumimoji="1" lang="en-US" altLang="ja-JP" sz="1200" kern="1200" dirty="0">
              <a:solidFill>
                <a:schemeClr val="tx1"/>
              </a:solidFill>
              <a:latin typeface="+mj-ea"/>
              <a:ea typeface="+mn-ea"/>
              <a:cs typeface="+mn-cs"/>
            </a:endParaRPr>
          </a:p>
          <a:p>
            <a:pPr algn="just"/>
            <a:r>
              <a:rPr kumimoji="1" lang="ja-JP" altLang="en-US" sz="1200" kern="1200" dirty="0">
                <a:solidFill>
                  <a:schemeClr val="tx1"/>
                </a:solidFill>
                <a:latin typeface="+mj-ea"/>
                <a:ea typeface="+mn-ea"/>
                <a:cs typeface="+mn-cs"/>
              </a:rPr>
              <a:t>・猿が踊るという発想は小林清親が</a:t>
            </a:r>
            <a:r>
              <a:rPr kumimoji="1" lang="en-US" altLang="ja-JP" sz="1200" kern="1200" dirty="0">
                <a:solidFill>
                  <a:schemeClr val="tx1"/>
                </a:solidFill>
                <a:latin typeface="+mj-ea"/>
                <a:ea typeface="+mn-ea"/>
                <a:cs typeface="+mn-cs"/>
              </a:rPr>
              <a:t>『</a:t>
            </a:r>
            <a:r>
              <a:rPr kumimoji="1" lang="ja-JP" altLang="en-US" sz="1200" kern="1200" dirty="0">
                <a:solidFill>
                  <a:schemeClr val="tx1"/>
                </a:solidFill>
                <a:latin typeface="+mj-ea"/>
                <a:ea typeface="+mn-ea"/>
                <a:cs typeface="+mn-cs"/>
              </a:rPr>
              <a:t>団団珍聞</a:t>
            </a:r>
            <a:r>
              <a:rPr kumimoji="1" lang="en-US" altLang="ja-JP" sz="1200" kern="1200" dirty="0">
                <a:solidFill>
                  <a:schemeClr val="tx1"/>
                </a:solidFill>
                <a:latin typeface="+mj-ea"/>
                <a:ea typeface="+mn-ea"/>
                <a:cs typeface="+mn-cs"/>
              </a:rPr>
              <a:t>』1887</a:t>
            </a:r>
            <a:r>
              <a:rPr kumimoji="1" lang="ja-JP" altLang="en-US" sz="1200" kern="1200" dirty="0">
                <a:solidFill>
                  <a:schemeClr val="tx1"/>
                </a:solidFill>
                <a:latin typeface="+mj-ea"/>
                <a:ea typeface="+mn-ea"/>
                <a:cs typeface="+mn-cs"/>
              </a:rPr>
              <a:t>年１月</a:t>
            </a:r>
            <a:r>
              <a:rPr kumimoji="1" lang="en-US" altLang="ja-JP" sz="1200" kern="1200" dirty="0">
                <a:solidFill>
                  <a:schemeClr val="tx1"/>
                </a:solidFill>
                <a:latin typeface="+mj-ea"/>
                <a:ea typeface="+mn-ea"/>
                <a:cs typeface="+mn-cs"/>
              </a:rPr>
              <a:t>29</a:t>
            </a:r>
            <a:r>
              <a:rPr kumimoji="1" lang="ja-JP" altLang="en-US" sz="1200" kern="1200" dirty="0">
                <a:solidFill>
                  <a:schemeClr val="tx1"/>
                </a:solidFill>
                <a:latin typeface="+mj-ea"/>
                <a:ea typeface="+mn-ea"/>
                <a:cs typeface="+mn-cs"/>
              </a:rPr>
              <a:t>日号に描いた 「猿劇会の繁劇」にも登場する。ビ</a:t>
            </a:r>
            <a:r>
              <a:rPr kumimoji="1" lang="ja-JP" altLang="en-US" sz="1200" kern="1200" dirty="0">
                <a:solidFill>
                  <a:srgbClr val="000000"/>
                </a:solidFill>
                <a:latin typeface="+mj-ea"/>
                <a:ea typeface="+mn-ea"/>
                <a:cs typeface="+mn-cs"/>
              </a:rPr>
              <a:t>ゴーの風刺画はこれにヒントを得たようである。</a:t>
            </a:r>
            <a:endParaRPr kumimoji="1" lang="en-US" altLang="ja-JP" sz="1200" kern="1200" dirty="0">
              <a:solidFill>
                <a:srgbClr val="000000"/>
              </a:solidFill>
              <a:latin typeface="+mj-ea"/>
              <a:ea typeface="+mn-ea"/>
              <a:cs typeface="+mn-cs"/>
            </a:endParaRPr>
          </a:p>
          <a:p>
            <a:pPr algn="just"/>
            <a:endParaRPr lang="en-US" altLang="ja-JP" b="0" dirty="0">
              <a:solidFill>
                <a:srgbClr val="000000"/>
              </a:solidFill>
              <a:latin typeface="+mj-ea"/>
              <a:ea typeface="+mj-ea"/>
            </a:endParaRPr>
          </a:p>
          <a:p>
            <a:pPr algn="just"/>
            <a:r>
              <a:rPr lang="ja-JP" altLang="en-US" b="0" dirty="0">
                <a:solidFill>
                  <a:srgbClr val="000000"/>
                </a:solidFill>
                <a:latin typeface="+mj-ea"/>
                <a:ea typeface="+mj-ea"/>
              </a:rPr>
              <a:t>＜発問例＞</a:t>
            </a:r>
            <a:endParaRPr lang="en-US" altLang="ja-JP" b="0" dirty="0">
              <a:solidFill>
                <a:srgbClr val="000000"/>
              </a:solidFill>
              <a:latin typeface="+mj-ea"/>
              <a:ea typeface="+mj-ea"/>
            </a:endParaRPr>
          </a:p>
          <a:p>
            <a:pPr algn="just"/>
            <a:r>
              <a:rPr lang="ja-JP" altLang="en-US" b="0" dirty="0">
                <a:solidFill>
                  <a:srgbClr val="000000"/>
                </a:solidFill>
                <a:latin typeface="+mj-ea"/>
                <a:ea typeface="+mj-ea"/>
              </a:rPr>
              <a:t>・鏡の前に立つ人物は，鏡の中にどのような姿で映っているだろうか。</a:t>
            </a:r>
            <a:endParaRPr lang="en-US" altLang="ja-JP" b="0" dirty="0">
              <a:solidFill>
                <a:srgbClr val="000000"/>
              </a:solidFill>
              <a:latin typeface="+mj-ea"/>
              <a:ea typeface="+mj-ea"/>
            </a:endParaRPr>
          </a:p>
          <a:p>
            <a:pPr algn="just"/>
            <a:r>
              <a:rPr lang="ja-JP" altLang="en-US" b="0" dirty="0">
                <a:solidFill>
                  <a:srgbClr val="000000"/>
                </a:solidFill>
                <a:latin typeface="+mj-ea"/>
                <a:ea typeface="+mj-ea"/>
              </a:rPr>
              <a:t>→猿のような姿で映し出されている。</a:t>
            </a:r>
            <a:endParaRPr lang="en-US" altLang="ja-JP" b="0" dirty="0">
              <a:solidFill>
                <a:srgbClr val="000000"/>
              </a:solidFill>
              <a:latin typeface="+mj-ea"/>
              <a:ea typeface="+mj-ea"/>
            </a:endParaRPr>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34</a:t>
            </a:fld>
            <a:endParaRPr kumimoji="1" lang="ja-JP" altLang="en-US"/>
          </a:p>
        </p:txBody>
      </p:sp>
    </p:spTree>
    <p:extLst>
      <p:ext uri="{BB962C8B-B14F-4D97-AF65-F5344CB8AC3E}">
        <p14:creationId xmlns:p14="http://schemas.microsoft.com/office/powerpoint/2010/main" val="8326306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5075"/>
            <a:ext cx="5916613" cy="3328988"/>
          </a:xfrm>
        </p:spPr>
      </p:sp>
      <p:sp>
        <p:nvSpPr>
          <p:cNvPr id="3" name="ノート プレースホルダー 2"/>
          <p:cNvSpPr>
            <a:spLocks noGrp="1"/>
          </p:cNvSpPr>
          <p:nvPr>
            <p:ph type="body" idx="1"/>
          </p:nvPr>
        </p:nvSpPr>
        <p:spPr/>
        <p:txBody>
          <a:bodyPr/>
          <a:lstStyle/>
          <a:p>
            <a:pPr algn="just"/>
            <a:r>
              <a:rPr lang="ja-JP" altLang="en-US" dirty="0">
                <a:solidFill>
                  <a:srgbClr val="000000"/>
                </a:solidFill>
                <a:latin typeface="+mj-ea"/>
                <a:ea typeface="+mj-ea"/>
              </a:rPr>
              <a:t>＜指導上の留意点＞</a:t>
            </a:r>
            <a:endParaRPr kumimoji="1" lang="en-US" altLang="ja-JP" sz="1200" kern="1200" dirty="0">
              <a:solidFill>
                <a:srgbClr val="000000"/>
              </a:solidFill>
              <a:latin typeface="+mj-ea"/>
              <a:ea typeface="+mj-ea"/>
              <a:cs typeface="+mn-cs"/>
            </a:endParaRPr>
          </a:p>
          <a:p>
            <a:pPr algn="just"/>
            <a:r>
              <a:rPr kumimoji="1" lang="ja-JP" altLang="en-US" sz="1200" kern="1200" dirty="0">
                <a:solidFill>
                  <a:srgbClr val="000000"/>
                </a:solidFill>
                <a:latin typeface="+mj-ea"/>
                <a:ea typeface="+mn-ea"/>
                <a:cs typeface="+mn-cs"/>
              </a:rPr>
              <a:t>・イギリスはヴィクトリア女王，ドイツはヴィルヘルム２世，ロシアはニコライ２世，フランスはマリアンヌとして描かれている。</a:t>
            </a:r>
            <a:endParaRPr kumimoji="1" lang="en-US" altLang="ja-JP" sz="1200" kern="1200" dirty="0">
              <a:solidFill>
                <a:srgbClr val="000000"/>
              </a:solidFill>
              <a:latin typeface="+mj-ea"/>
              <a:ea typeface="+mn-ea"/>
              <a:cs typeface="+mn-cs"/>
            </a:endParaRPr>
          </a:p>
          <a:p>
            <a:pPr algn="just"/>
            <a:r>
              <a:rPr kumimoji="1" lang="ja-JP" altLang="en-US" sz="1200" kern="1200" dirty="0">
                <a:solidFill>
                  <a:srgbClr val="000000"/>
                </a:solidFill>
                <a:latin typeface="+mj-ea"/>
                <a:ea typeface="+mn-ea"/>
                <a:cs typeface="+mn-cs"/>
              </a:rPr>
              <a:t>・フランスがロシアの肩に手を置いているのは露仏同盟を示している。</a:t>
            </a:r>
            <a:endParaRPr kumimoji="1" lang="en-US" altLang="ja-JP" sz="1200" kern="1200" dirty="0">
              <a:solidFill>
                <a:srgbClr val="000000"/>
              </a:solidFill>
              <a:latin typeface="+mj-ea"/>
              <a:ea typeface="+mn-ea"/>
              <a:cs typeface="+mn-cs"/>
            </a:endParaRPr>
          </a:p>
          <a:p>
            <a:pPr algn="just"/>
            <a:r>
              <a:rPr kumimoji="1" lang="ja-JP" altLang="en-US" sz="1200" kern="1200" dirty="0">
                <a:solidFill>
                  <a:srgbClr val="000000"/>
                </a:solidFill>
                <a:latin typeface="+mj-ea"/>
                <a:ea typeface="+mn-ea"/>
                <a:cs typeface="+mn-cs"/>
              </a:rPr>
              <a:t>・ドイツの手元にはフランス語で「膠州（膠州湾）」，ロシアの手元には「ポート・アーサー（旅順）」があることも注目させたい。</a:t>
            </a:r>
            <a:endParaRPr kumimoji="1" lang="en-US" altLang="ja-JP" sz="1200" kern="1200" dirty="0">
              <a:solidFill>
                <a:srgbClr val="000000"/>
              </a:solidFill>
              <a:latin typeface="+mj-ea"/>
              <a:ea typeface="+mn-ea"/>
              <a:cs typeface="+mn-cs"/>
            </a:endParaRPr>
          </a:p>
          <a:p>
            <a:pPr algn="just"/>
            <a:r>
              <a:rPr kumimoji="1" lang="ja-JP" altLang="en-US" sz="1200" kern="1200" dirty="0">
                <a:solidFill>
                  <a:srgbClr val="000000"/>
                </a:solidFill>
                <a:latin typeface="+mj-ea"/>
                <a:ea typeface="+mn-ea"/>
                <a:cs typeface="+mn-cs"/>
              </a:rPr>
              <a:t>・各国の対立の様子をそれぞれの仕草から考えさせたい。</a:t>
            </a:r>
            <a:endParaRPr kumimoji="1" lang="en-US" altLang="ja-JP" sz="1200" kern="1200" dirty="0">
              <a:solidFill>
                <a:srgbClr val="000000"/>
              </a:solidFill>
              <a:latin typeface="+mj-ea"/>
              <a:ea typeface="+mn-ea"/>
              <a:cs typeface="+mn-cs"/>
            </a:endParaRPr>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35</a:t>
            </a:fld>
            <a:endParaRPr kumimoji="1" lang="ja-JP" altLang="en-US"/>
          </a:p>
        </p:txBody>
      </p:sp>
    </p:spTree>
    <p:extLst>
      <p:ext uri="{BB962C8B-B14F-4D97-AF65-F5344CB8AC3E}">
        <p14:creationId xmlns:p14="http://schemas.microsoft.com/office/powerpoint/2010/main" val="40732661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631188" indent="-631188" algn="just">
              <a:lnSpc>
                <a:spcPts val="2000"/>
              </a:lnSpc>
            </a:pPr>
            <a:endParaRPr kumimoji="1" lang="en-US" altLang="ja-JP" dirty="0">
              <a:latin typeface="+mj-ea"/>
              <a:ea typeface="+mj-ea"/>
            </a:endParaRPr>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36</a:t>
            </a:fld>
            <a:endParaRPr kumimoji="1" lang="ja-JP" altLang="en-US"/>
          </a:p>
        </p:txBody>
      </p:sp>
    </p:spTree>
    <p:extLst>
      <p:ext uri="{BB962C8B-B14F-4D97-AF65-F5344CB8AC3E}">
        <p14:creationId xmlns:p14="http://schemas.microsoft.com/office/powerpoint/2010/main" val="3287602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5075"/>
            <a:ext cx="5916613" cy="3328988"/>
          </a:xfrm>
        </p:spPr>
      </p:sp>
      <p:sp>
        <p:nvSpPr>
          <p:cNvPr id="3" name="ノート プレースホルダー 2"/>
          <p:cNvSpPr>
            <a:spLocks noGrp="1"/>
          </p:cNvSpPr>
          <p:nvPr>
            <p:ph type="body" idx="1"/>
          </p:nvPr>
        </p:nvSpPr>
        <p:spPr/>
        <p:txBody>
          <a:bodyPr/>
          <a:lstStyle/>
          <a:p>
            <a:endParaRPr lang="en-US" altLang="ja-JP" sz="1200" b="0" kern="1200" dirty="0">
              <a:solidFill>
                <a:schemeClr val="tx1"/>
              </a:solidFill>
              <a:effectLst/>
              <a:latin typeface="UD デジタル 教科書体 NK-R" panose="02020400000000000000" pitchFamily="18"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3</a:t>
            </a:fld>
            <a:endParaRPr kumimoji="1" lang="ja-JP" altLang="en-US" dirty="0"/>
          </a:p>
        </p:txBody>
      </p:sp>
    </p:spTree>
    <p:extLst>
      <p:ext uri="{BB962C8B-B14F-4D97-AF65-F5344CB8AC3E}">
        <p14:creationId xmlns:p14="http://schemas.microsoft.com/office/powerpoint/2010/main" val="712730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1235075"/>
            <a:ext cx="5916613" cy="3328988"/>
          </a:xfrm>
        </p:spPr>
      </p:sp>
      <p:sp>
        <p:nvSpPr>
          <p:cNvPr id="3" name="ノート プレースホルダー 2"/>
          <p:cNvSpPr>
            <a:spLocks noGrp="1"/>
          </p:cNvSpPr>
          <p:nvPr>
            <p:ph type="body" idx="1"/>
          </p:nvPr>
        </p:nvSpPr>
        <p:spPr/>
        <p:txBody>
          <a:bodyPr/>
          <a:lstStyle/>
          <a:p>
            <a:pPr algn="just">
              <a:lnSpc>
                <a:spcPts val="2000"/>
              </a:lnSpc>
            </a:pPr>
            <a:endParaRPr kumimoji="1" lang="en-US" altLang="ja-JP" sz="1200" kern="100" dirty="0">
              <a:solidFill>
                <a:srgbClr val="202122"/>
              </a:solidFill>
              <a:effectLst/>
              <a:latin typeface="+mj-ea"/>
              <a:ea typeface="+mj-ea"/>
              <a:cs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fld id="{95514989-C3F3-4EF1-91BE-95099DD84797}" type="slidenum">
              <a:rPr kumimoji="1" lang="ja-JP" altLang="en-US" smtClean="0"/>
              <a:t>4</a:t>
            </a:fld>
            <a:endParaRPr kumimoji="1" lang="ja-JP" altLang="en-US" dirty="0"/>
          </a:p>
        </p:txBody>
      </p:sp>
    </p:spTree>
    <p:extLst>
      <p:ext uri="{BB962C8B-B14F-4D97-AF65-F5344CB8AC3E}">
        <p14:creationId xmlns:p14="http://schemas.microsoft.com/office/powerpoint/2010/main" val="1075930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575F8-F194-EB3E-99D2-56E97A79D04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728BD4E-E187-D925-21EB-9D2964DA5AC7}"/>
              </a:ext>
            </a:extLst>
          </p:cNvPr>
          <p:cNvSpPr>
            <a:spLocks noGrp="1" noRot="1" noChangeAspect="1"/>
          </p:cNvSpPr>
          <p:nvPr>
            <p:ph type="sldImg"/>
          </p:nvPr>
        </p:nvSpPr>
        <p:spPr>
          <a:xfrm>
            <a:off x="409575" y="1235075"/>
            <a:ext cx="5916613" cy="3328988"/>
          </a:xfrm>
        </p:spPr>
      </p:sp>
      <p:sp>
        <p:nvSpPr>
          <p:cNvPr id="3" name="ノート プレースホルダー 2">
            <a:extLst>
              <a:ext uri="{FF2B5EF4-FFF2-40B4-BE49-F238E27FC236}">
                <a16:creationId xmlns:a16="http://schemas.microsoft.com/office/drawing/2014/main" id="{A946B8BC-129E-67F8-1A5A-479D97757E6F}"/>
              </a:ext>
            </a:extLst>
          </p:cNvPr>
          <p:cNvSpPr>
            <a:spLocks noGrp="1"/>
          </p:cNvSpPr>
          <p:nvPr>
            <p:ph type="body" idx="1"/>
          </p:nvPr>
        </p:nvSpPr>
        <p:spPr/>
        <p:txBody>
          <a:bodyPr/>
          <a:lstStyle/>
          <a:p>
            <a:pPr algn="just">
              <a:lnSpc>
                <a:spcPts val="2000"/>
              </a:lnSpc>
            </a:pPr>
            <a:endParaRPr kumimoji="1" lang="en-US" altLang="ja-JP" sz="1200" kern="100" dirty="0">
              <a:solidFill>
                <a:srgbClr val="202122"/>
              </a:solidFill>
              <a:effectLst/>
              <a:latin typeface="+mj-ea"/>
              <a:ea typeface="+mj-ea"/>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B467F72F-E9DA-6A90-A7B6-141FC09B6167}"/>
              </a:ext>
            </a:extLst>
          </p:cNvPr>
          <p:cNvSpPr>
            <a:spLocks noGrp="1"/>
          </p:cNvSpPr>
          <p:nvPr>
            <p:ph type="sldNum" sz="quarter" idx="10"/>
          </p:nvPr>
        </p:nvSpPr>
        <p:spPr/>
        <p:txBody>
          <a:bodyPr/>
          <a:lstStyle/>
          <a:p>
            <a:fld id="{95514989-C3F3-4EF1-91BE-95099DD84797}" type="slidenum">
              <a:rPr kumimoji="1" lang="ja-JP" altLang="en-US" smtClean="0"/>
              <a:t>5</a:t>
            </a:fld>
            <a:endParaRPr kumimoji="1" lang="ja-JP" altLang="en-US" dirty="0"/>
          </a:p>
        </p:txBody>
      </p:sp>
    </p:spTree>
    <p:extLst>
      <p:ext uri="{BB962C8B-B14F-4D97-AF65-F5344CB8AC3E}">
        <p14:creationId xmlns:p14="http://schemas.microsoft.com/office/powerpoint/2010/main" val="1451327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A3937-4732-7D0D-34F2-C7E6D1EBEC0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214D117-E519-1D32-9353-C7CDB45B52A1}"/>
              </a:ext>
            </a:extLst>
          </p:cNvPr>
          <p:cNvSpPr>
            <a:spLocks noGrp="1" noRot="1" noChangeAspect="1"/>
          </p:cNvSpPr>
          <p:nvPr>
            <p:ph type="sldImg"/>
          </p:nvPr>
        </p:nvSpPr>
        <p:spPr>
          <a:xfrm>
            <a:off x="409575" y="1235075"/>
            <a:ext cx="5916613" cy="3328988"/>
          </a:xfrm>
        </p:spPr>
      </p:sp>
      <p:sp>
        <p:nvSpPr>
          <p:cNvPr id="3" name="ノート プレースホルダー 2">
            <a:extLst>
              <a:ext uri="{FF2B5EF4-FFF2-40B4-BE49-F238E27FC236}">
                <a16:creationId xmlns:a16="http://schemas.microsoft.com/office/drawing/2014/main" id="{6C0BC8F4-85A7-5F0D-4A34-F63E5FB0B7DE}"/>
              </a:ext>
            </a:extLst>
          </p:cNvPr>
          <p:cNvSpPr>
            <a:spLocks noGrp="1"/>
          </p:cNvSpPr>
          <p:nvPr>
            <p:ph type="body" idx="1"/>
          </p:nvPr>
        </p:nvSpPr>
        <p:spPr/>
        <p:txBody>
          <a:bodyPr/>
          <a:lstStyle/>
          <a:p>
            <a:pPr algn="just">
              <a:lnSpc>
                <a:spcPts val="2000"/>
              </a:lnSpc>
            </a:pPr>
            <a:endParaRPr kumimoji="1" lang="en-US" altLang="ja-JP" sz="1200" kern="100" dirty="0">
              <a:solidFill>
                <a:srgbClr val="202122"/>
              </a:solidFill>
              <a:effectLst/>
              <a:latin typeface="+mj-ea"/>
              <a:ea typeface="+mj-ea"/>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48849F64-9F8D-9184-80B2-3E587EA8A9DF}"/>
              </a:ext>
            </a:extLst>
          </p:cNvPr>
          <p:cNvSpPr>
            <a:spLocks noGrp="1"/>
          </p:cNvSpPr>
          <p:nvPr>
            <p:ph type="sldNum" sz="quarter" idx="10"/>
          </p:nvPr>
        </p:nvSpPr>
        <p:spPr/>
        <p:txBody>
          <a:bodyPr/>
          <a:lstStyle/>
          <a:p>
            <a:fld id="{95514989-C3F3-4EF1-91BE-95099DD84797}" type="slidenum">
              <a:rPr kumimoji="1" lang="ja-JP" altLang="en-US" smtClean="0"/>
              <a:t>6</a:t>
            </a:fld>
            <a:endParaRPr kumimoji="1" lang="ja-JP" altLang="en-US" dirty="0"/>
          </a:p>
        </p:txBody>
      </p:sp>
    </p:spTree>
    <p:extLst>
      <p:ext uri="{BB962C8B-B14F-4D97-AF65-F5344CB8AC3E}">
        <p14:creationId xmlns:p14="http://schemas.microsoft.com/office/powerpoint/2010/main" val="539149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6F55A-D43F-E37A-565D-CF4F27C884C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3186A13-2795-CB4D-5E91-AA09EC9D16DA}"/>
              </a:ext>
            </a:extLst>
          </p:cNvPr>
          <p:cNvSpPr>
            <a:spLocks noGrp="1" noRot="1" noChangeAspect="1"/>
          </p:cNvSpPr>
          <p:nvPr>
            <p:ph type="sldImg"/>
          </p:nvPr>
        </p:nvSpPr>
        <p:spPr>
          <a:xfrm>
            <a:off x="409575" y="1235075"/>
            <a:ext cx="5916613" cy="3328988"/>
          </a:xfrm>
        </p:spPr>
      </p:sp>
      <p:sp>
        <p:nvSpPr>
          <p:cNvPr id="3" name="ノート プレースホルダー 2">
            <a:extLst>
              <a:ext uri="{FF2B5EF4-FFF2-40B4-BE49-F238E27FC236}">
                <a16:creationId xmlns:a16="http://schemas.microsoft.com/office/drawing/2014/main" id="{CBE2C076-1CB1-D181-D9A1-7C9C1C991A7B}"/>
              </a:ext>
            </a:extLst>
          </p:cNvPr>
          <p:cNvSpPr>
            <a:spLocks noGrp="1"/>
          </p:cNvSpPr>
          <p:nvPr>
            <p:ph type="body" idx="1"/>
          </p:nvPr>
        </p:nvSpPr>
        <p:spPr/>
        <p:txBody>
          <a:bodyPr/>
          <a:lstStyle/>
          <a:p>
            <a:pPr algn="just">
              <a:lnSpc>
                <a:spcPts val="2000"/>
              </a:lnSpc>
            </a:pPr>
            <a:endParaRPr kumimoji="1" lang="en-US" altLang="ja-JP" sz="1200" kern="100" dirty="0">
              <a:solidFill>
                <a:srgbClr val="202122"/>
              </a:solidFill>
              <a:effectLst/>
              <a:latin typeface="+mj-ea"/>
              <a:ea typeface="+mj-ea"/>
              <a:cs typeface="Arial" panose="020B0604020202020204" pitchFamily="34" charset="0"/>
            </a:endParaRPr>
          </a:p>
        </p:txBody>
      </p:sp>
      <p:sp>
        <p:nvSpPr>
          <p:cNvPr id="4" name="スライド番号プレースホルダー 3">
            <a:extLst>
              <a:ext uri="{FF2B5EF4-FFF2-40B4-BE49-F238E27FC236}">
                <a16:creationId xmlns:a16="http://schemas.microsoft.com/office/drawing/2014/main" id="{BE925ACB-ECF6-CF86-4001-9CDCFF8E69D1}"/>
              </a:ext>
            </a:extLst>
          </p:cNvPr>
          <p:cNvSpPr>
            <a:spLocks noGrp="1"/>
          </p:cNvSpPr>
          <p:nvPr>
            <p:ph type="sldNum" sz="quarter" idx="10"/>
          </p:nvPr>
        </p:nvSpPr>
        <p:spPr/>
        <p:txBody>
          <a:bodyPr/>
          <a:lstStyle/>
          <a:p>
            <a:fld id="{95514989-C3F3-4EF1-91BE-95099DD84797}" type="slidenum">
              <a:rPr kumimoji="1" lang="ja-JP" altLang="en-US" smtClean="0"/>
              <a:t>7</a:t>
            </a:fld>
            <a:endParaRPr kumimoji="1" lang="ja-JP" altLang="en-US" dirty="0"/>
          </a:p>
        </p:txBody>
      </p:sp>
    </p:spTree>
    <p:extLst>
      <p:ext uri="{BB962C8B-B14F-4D97-AF65-F5344CB8AC3E}">
        <p14:creationId xmlns:p14="http://schemas.microsoft.com/office/powerpoint/2010/main" val="1239398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FAA33-8E95-6815-2E1F-74575577523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9B9CB3D-6EA3-C460-36A8-16C8372D8BFE}"/>
              </a:ext>
            </a:extLst>
          </p:cNvPr>
          <p:cNvSpPr>
            <a:spLocks noGrp="1" noRot="1" noChangeAspect="1"/>
          </p:cNvSpPr>
          <p:nvPr>
            <p:ph type="sldImg"/>
          </p:nvPr>
        </p:nvSpPr>
        <p:spPr>
          <a:xfrm>
            <a:off x="409575" y="1235075"/>
            <a:ext cx="5916613" cy="3328988"/>
          </a:xfrm>
        </p:spPr>
      </p:sp>
      <p:sp>
        <p:nvSpPr>
          <p:cNvPr id="3" name="ノート プレースホルダー 2">
            <a:extLst>
              <a:ext uri="{FF2B5EF4-FFF2-40B4-BE49-F238E27FC236}">
                <a16:creationId xmlns:a16="http://schemas.microsoft.com/office/drawing/2014/main" id="{7BF33BAA-1657-460E-322C-FFC6F94BB53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43E02B2-F05A-FDD7-06E8-D2937639E510}"/>
              </a:ext>
            </a:extLst>
          </p:cNvPr>
          <p:cNvSpPr>
            <a:spLocks noGrp="1"/>
          </p:cNvSpPr>
          <p:nvPr>
            <p:ph type="sldNum" sz="quarter" idx="10"/>
          </p:nvPr>
        </p:nvSpPr>
        <p:spPr/>
        <p:txBody>
          <a:bodyPr/>
          <a:lstStyle/>
          <a:p>
            <a:fld id="{95514989-C3F3-4EF1-91BE-95099DD84797}" type="slidenum">
              <a:rPr kumimoji="1" lang="ja-JP" altLang="en-US" smtClean="0"/>
              <a:t>8</a:t>
            </a:fld>
            <a:endParaRPr kumimoji="1" lang="ja-JP" altLang="en-US" dirty="0"/>
          </a:p>
        </p:txBody>
      </p:sp>
    </p:spTree>
    <p:extLst>
      <p:ext uri="{BB962C8B-B14F-4D97-AF65-F5344CB8AC3E}">
        <p14:creationId xmlns:p14="http://schemas.microsoft.com/office/powerpoint/2010/main" val="1688259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609600" y="6356351"/>
            <a:ext cx="2844800" cy="365125"/>
          </a:xfrm>
          <a:prstGeom prst="rect">
            <a:avLst/>
          </a:prstGeom>
        </p:spPr>
        <p:txBody>
          <a:bodyPr/>
          <a:lstStyle/>
          <a:p>
            <a:fld id="{343EEA9A-A557-FF46-8900-753DBBB53199}" type="datetime1">
              <a:rPr kumimoji="1" lang="ja-JP" altLang="en-US" smtClean="0"/>
              <a:t>2026/3/12</a:t>
            </a:fld>
            <a:endParaRPr kumimoji="1" lang="ja-JP" altLang="en-US" dirty="0"/>
          </a:p>
        </p:txBody>
      </p:sp>
      <p:sp>
        <p:nvSpPr>
          <p:cNvPr id="5" name="フッター プレースホルダー 4"/>
          <p:cNvSpPr>
            <a:spLocks noGrp="1"/>
          </p:cNvSpPr>
          <p:nvPr>
            <p:ph type="ftr" sz="quarter" idx="11"/>
          </p:nvPr>
        </p:nvSpPr>
        <p:spPr>
          <a:xfrm>
            <a:off x="4165600" y="6356351"/>
            <a:ext cx="3860800" cy="365125"/>
          </a:xfrm>
          <a:prstGeom prst="rect">
            <a:avLst/>
          </a:prstGeom>
        </p:spPr>
        <p:txBody>
          <a:bodyPr/>
          <a:lstStyle/>
          <a:p>
            <a:endParaRPr kumimoji="1" lang="ja-JP" altLang="en-US" dirty="0"/>
          </a:p>
        </p:txBody>
      </p:sp>
      <p:sp>
        <p:nvSpPr>
          <p:cNvPr id="6" name="スライド番号プレースホルダー 5"/>
          <p:cNvSpPr>
            <a:spLocks noGrp="1"/>
          </p:cNvSpPr>
          <p:nvPr>
            <p:ph type="sldNum" sz="quarter" idx="12"/>
          </p:nvPr>
        </p:nvSpPr>
        <p:spPr>
          <a:xfrm>
            <a:off x="8737600" y="6356351"/>
            <a:ext cx="2844800" cy="365125"/>
          </a:xfrm>
          <a:prstGeom prst="rect">
            <a:avLst/>
          </a:prstGeom>
        </p:spPr>
        <p:txBody>
          <a:bodyPr/>
          <a:lstStyle/>
          <a:p>
            <a:fld id="{25C77DFE-49EF-EE47-AFEC-D88D2E6B4C14}" type="slidenum">
              <a:rPr kumimoji="1" lang="ja-JP" altLang="en-US" smtClean="0"/>
              <a:t>‹#›</a:t>
            </a:fld>
            <a:endParaRPr kumimoji="1" lang="ja-JP" altLang="en-US" dirty="0"/>
          </a:p>
        </p:txBody>
      </p:sp>
    </p:spTree>
    <p:extLst>
      <p:ext uri="{BB962C8B-B14F-4D97-AF65-F5344CB8AC3E}">
        <p14:creationId xmlns:p14="http://schemas.microsoft.com/office/powerpoint/2010/main" val="2677189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1600201"/>
            <a:ext cx="109728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09600" y="6356351"/>
            <a:ext cx="2844800" cy="365125"/>
          </a:xfrm>
          <a:prstGeom prst="rect">
            <a:avLst/>
          </a:prstGeom>
        </p:spPr>
        <p:txBody>
          <a:bodyPr/>
          <a:lstStyle/>
          <a:p>
            <a:fld id="{26418219-699C-624E-A019-0084EC4316EE}" type="datetime1">
              <a:rPr kumimoji="1" lang="ja-JP" altLang="en-US" smtClean="0"/>
              <a:t>2026/3/12</a:t>
            </a:fld>
            <a:endParaRPr kumimoji="1" lang="ja-JP" altLang="en-US" dirty="0"/>
          </a:p>
        </p:txBody>
      </p:sp>
      <p:sp>
        <p:nvSpPr>
          <p:cNvPr id="5" name="フッター プレースホルダー 4"/>
          <p:cNvSpPr>
            <a:spLocks noGrp="1"/>
          </p:cNvSpPr>
          <p:nvPr>
            <p:ph type="ftr" sz="quarter" idx="11"/>
          </p:nvPr>
        </p:nvSpPr>
        <p:spPr>
          <a:xfrm>
            <a:off x="4165600" y="6356351"/>
            <a:ext cx="3860800" cy="365125"/>
          </a:xfrm>
          <a:prstGeom prst="rect">
            <a:avLst/>
          </a:prstGeom>
        </p:spPr>
        <p:txBody>
          <a:bodyPr/>
          <a:lstStyle/>
          <a:p>
            <a:endParaRPr kumimoji="1" lang="ja-JP" altLang="en-US" dirty="0"/>
          </a:p>
        </p:txBody>
      </p:sp>
      <p:sp>
        <p:nvSpPr>
          <p:cNvPr id="6" name="スライド番号プレースホルダー 5"/>
          <p:cNvSpPr>
            <a:spLocks noGrp="1"/>
          </p:cNvSpPr>
          <p:nvPr>
            <p:ph type="sldNum" sz="quarter" idx="12"/>
          </p:nvPr>
        </p:nvSpPr>
        <p:spPr>
          <a:xfrm>
            <a:off x="8737600" y="6356351"/>
            <a:ext cx="2844800" cy="365125"/>
          </a:xfrm>
          <a:prstGeom prst="rect">
            <a:avLst/>
          </a:prstGeom>
        </p:spPr>
        <p:txBody>
          <a:bodyPr/>
          <a:lstStyle/>
          <a:p>
            <a:fld id="{25C77DFE-49EF-EE47-AFEC-D88D2E6B4C14}" type="slidenum">
              <a:rPr kumimoji="1" lang="ja-JP" altLang="en-US" smtClean="0"/>
              <a:t>‹#›</a:t>
            </a:fld>
            <a:endParaRPr kumimoji="1" lang="ja-JP" altLang="en-US" dirty="0"/>
          </a:p>
        </p:txBody>
      </p:sp>
    </p:spTree>
    <p:extLst>
      <p:ext uri="{BB962C8B-B14F-4D97-AF65-F5344CB8AC3E}">
        <p14:creationId xmlns:p14="http://schemas.microsoft.com/office/powerpoint/2010/main" val="3619285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09600" y="6356351"/>
            <a:ext cx="2844800" cy="365125"/>
          </a:xfrm>
          <a:prstGeom prst="rect">
            <a:avLst/>
          </a:prstGeom>
        </p:spPr>
        <p:txBody>
          <a:bodyPr/>
          <a:lstStyle/>
          <a:p>
            <a:fld id="{2801F030-B60B-E541-88BF-A2BC778990B0}" type="datetime1">
              <a:rPr kumimoji="1" lang="ja-JP" altLang="en-US" smtClean="0"/>
              <a:t>2026/3/12</a:t>
            </a:fld>
            <a:endParaRPr kumimoji="1" lang="ja-JP" altLang="en-US" dirty="0"/>
          </a:p>
        </p:txBody>
      </p:sp>
      <p:sp>
        <p:nvSpPr>
          <p:cNvPr id="5" name="フッター プレースホルダー 4"/>
          <p:cNvSpPr>
            <a:spLocks noGrp="1"/>
          </p:cNvSpPr>
          <p:nvPr>
            <p:ph type="ftr" sz="quarter" idx="11"/>
          </p:nvPr>
        </p:nvSpPr>
        <p:spPr>
          <a:xfrm>
            <a:off x="4165600" y="6356351"/>
            <a:ext cx="3860800" cy="365125"/>
          </a:xfrm>
          <a:prstGeom prst="rect">
            <a:avLst/>
          </a:prstGeom>
        </p:spPr>
        <p:txBody>
          <a:bodyPr/>
          <a:lstStyle/>
          <a:p>
            <a:endParaRPr kumimoji="1" lang="ja-JP" altLang="en-US" dirty="0"/>
          </a:p>
        </p:txBody>
      </p:sp>
      <p:sp>
        <p:nvSpPr>
          <p:cNvPr id="6" name="スライド番号プレースホルダー 5"/>
          <p:cNvSpPr>
            <a:spLocks noGrp="1"/>
          </p:cNvSpPr>
          <p:nvPr>
            <p:ph type="sldNum" sz="quarter" idx="12"/>
          </p:nvPr>
        </p:nvSpPr>
        <p:spPr>
          <a:xfrm>
            <a:off x="8737600" y="6356351"/>
            <a:ext cx="2844800" cy="365125"/>
          </a:xfrm>
          <a:prstGeom prst="rect">
            <a:avLst/>
          </a:prstGeom>
        </p:spPr>
        <p:txBody>
          <a:bodyPr/>
          <a:lstStyle/>
          <a:p>
            <a:fld id="{25C77DFE-49EF-EE47-AFEC-D88D2E6B4C14}" type="slidenum">
              <a:rPr kumimoji="1" lang="ja-JP" altLang="en-US" smtClean="0"/>
              <a:t>‹#›</a:t>
            </a:fld>
            <a:endParaRPr kumimoji="1" lang="ja-JP" altLang="en-US" dirty="0"/>
          </a:p>
        </p:txBody>
      </p:sp>
    </p:spTree>
    <p:extLst>
      <p:ext uri="{BB962C8B-B14F-4D97-AF65-F5344CB8AC3E}">
        <p14:creationId xmlns:p14="http://schemas.microsoft.com/office/powerpoint/2010/main" val="2458693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正方形/長方形 6">
            <a:extLst>
              <a:ext uri="{FF2B5EF4-FFF2-40B4-BE49-F238E27FC236}">
                <a16:creationId xmlns:a16="http://schemas.microsoft.com/office/drawing/2014/main" id="{3C10C368-FF73-A410-E771-0929E903EAD6}"/>
              </a:ext>
            </a:extLst>
          </p:cNvPr>
          <p:cNvSpPr/>
          <p:nvPr userDrawn="1"/>
        </p:nvSpPr>
        <p:spPr>
          <a:xfrm>
            <a:off x="0" y="119093"/>
            <a:ext cx="12192000" cy="2160000"/>
          </a:xfrm>
          <a:prstGeom prst="rect">
            <a:avLst/>
          </a:prstGeom>
          <a:solidFill>
            <a:srgbClr val="759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 name="フローチャート: 書類 4">
            <a:extLst>
              <a:ext uri="{FF2B5EF4-FFF2-40B4-BE49-F238E27FC236}">
                <a16:creationId xmlns:a16="http://schemas.microsoft.com/office/drawing/2014/main" id="{815477A3-6269-0828-E950-37893493B67C}"/>
              </a:ext>
            </a:extLst>
          </p:cNvPr>
          <p:cNvSpPr/>
          <p:nvPr userDrawn="1"/>
        </p:nvSpPr>
        <p:spPr>
          <a:xfrm flipH="1">
            <a:off x="0" y="107999"/>
            <a:ext cx="12192000" cy="198000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040"/>
              <a:gd name="connsiteX1" fmla="*/ 21600 w 21600"/>
              <a:gd name="connsiteY1" fmla="*/ 0 h 21040"/>
              <a:gd name="connsiteX2" fmla="*/ 21600 w 21600"/>
              <a:gd name="connsiteY2" fmla="*/ 17322 h 21040"/>
              <a:gd name="connsiteX3" fmla="*/ 0 w 21600"/>
              <a:gd name="connsiteY3" fmla="*/ 20172 h 21040"/>
              <a:gd name="connsiteX4" fmla="*/ 0 w 21600"/>
              <a:gd name="connsiteY4" fmla="*/ 0 h 21040"/>
              <a:gd name="connsiteX0" fmla="*/ 0 w 21600"/>
              <a:gd name="connsiteY0" fmla="*/ 0 h 20953"/>
              <a:gd name="connsiteX1" fmla="*/ 21600 w 21600"/>
              <a:gd name="connsiteY1" fmla="*/ 0 h 20953"/>
              <a:gd name="connsiteX2" fmla="*/ 21600 w 21600"/>
              <a:gd name="connsiteY2" fmla="*/ 17322 h 20953"/>
              <a:gd name="connsiteX3" fmla="*/ 0 w 21600"/>
              <a:gd name="connsiteY3" fmla="*/ 20172 h 20953"/>
              <a:gd name="connsiteX4" fmla="*/ 0 w 21600"/>
              <a:gd name="connsiteY4" fmla="*/ 0 h 20953"/>
              <a:gd name="connsiteX0" fmla="*/ 0 w 21600"/>
              <a:gd name="connsiteY0" fmla="*/ 0 h 20755"/>
              <a:gd name="connsiteX1" fmla="*/ 21600 w 21600"/>
              <a:gd name="connsiteY1" fmla="*/ 0 h 20755"/>
              <a:gd name="connsiteX2" fmla="*/ 21600 w 21600"/>
              <a:gd name="connsiteY2" fmla="*/ 17322 h 20755"/>
              <a:gd name="connsiteX3" fmla="*/ 0 w 21600"/>
              <a:gd name="connsiteY3" fmla="*/ 20172 h 20755"/>
              <a:gd name="connsiteX4" fmla="*/ 0 w 21600"/>
              <a:gd name="connsiteY4" fmla="*/ 0 h 20755"/>
              <a:gd name="connsiteX0" fmla="*/ 0 w 21600"/>
              <a:gd name="connsiteY0" fmla="*/ 0 h 20264"/>
              <a:gd name="connsiteX1" fmla="*/ 21600 w 21600"/>
              <a:gd name="connsiteY1" fmla="*/ 0 h 20264"/>
              <a:gd name="connsiteX2" fmla="*/ 21600 w 21600"/>
              <a:gd name="connsiteY2" fmla="*/ 17322 h 20264"/>
              <a:gd name="connsiteX3" fmla="*/ 0 w 21600"/>
              <a:gd name="connsiteY3" fmla="*/ 20172 h 20264"/>
              <a:gd name="connsiteX4" fmla="*/ 0 w 21600"/>
              <a:gd name="connsiteY4" fmla="*/ 0 h 20264"/>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832"/>
              <a:gd name="connsiteX1" fmla="*/ 21600 w 21600"/>
              <a:gd name="connsiteY1" fmla="*/ 0 h 20832"/>
              <a:gd name="connsiteX2" fmla="*/ 21600 w 21600"/>
              <a:gd name="connsiteY2" fmla="*/ 17322 h 20832"/>
              <a:gd name="connsiteX3" fmla="*/ 0 w 21600"/>
              <a:gd name="connsiteY3" fmla="*/ 20172 h 20832"/>
              <a:gd name="connsiteX4" fmla="*/ 0 w 21600"/>
              <a:gd name="connsiteY4" fmla="*/ 0 h 20832"/>
              <a:gd name="connsiteX0" fmla="*/ 0 w 21600"/>
              <a:gd name="connsiteY0" fmla="*/ 0 h 20960"/>
              <a:gd name="connsiteX1" fmla="*/ 21600 w 21600"/>
              <a:gd name="connsiteY1" fmla="*/ 0 h 20960"/>
              <a:gd name="connsiteX2" fmla="*/ 21600 w 21600"/>
              <a:gd name="connsiteY2" fmla="*/ 17322 h 20960"/>
              <a:gd name="connsiteX3" fmla="*/ 0 w 21600"/>
              <a:gd name="connsiteY3" fmla="*/ 20172 h 20960"/>
              <a:gd name="connsiteX4" fmla="*/ 0 w 21600"/>
              <a:gd name="connsiteY4" fmla="*/ 0 h 20960"/>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356"/>
              <a:gd name="connsiteX1" fmla="*/ 21600 w 21600"/>
              <a:gd name="connsiteY1" fmla="*/ 0 h 20356"/>
              <a:gd name="connsiteX2" fmla="*/ 21600 w 21600"/>
              <a:gd name="connsiteY2" fmla="*/ 17322 h 20356"/>
              <a:gd name="connsiteX3" fmla="*/ 0 w 21600"/>
              <a:gd name="connsiteY3" fmla="*/ 20172 h 20356"/>
              <a:gd name="connsiteX4" fmla="*/ 0 w 21600"/>
              <a:gd name="connsiteY4" fmla="*/ 0 h 20356"/>
              <a:gd name="connsiteX0" fmla="*/ 0 w 21600"/>
              <a:gd name="connsiteY0" fmla="*/ 0 h 21361"/>
              <a:gd name="connsiteX1" fmla="*/ 21600 w 21600"/>
              <a:gd name="connsiteY1" fmla="*/ 0 h 21361"/>
              <a:gd name="connsiteX2" fmla="*/ 21600 w 21600"/>
              <a:gd name="connsiteY2" fmla="*/ 17322 h 21361"/>
              <a:gd name="connsiteX3" fmla="*/ 0 w 21600"/>
              <a:gd name="connsiteY3" fmla="*/ 20172 h 21361"/>
              <a:gd name="connsiteX4" fmla="*/ 0 w 21600"/>
              <a:gd name="connsiteY4" fmla="*/ 0 h 2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361">
                <a:moveTo>
                  <a:pt x="0" y="0"/>
                </a:moveTo>
                <a:lnTo>
                  <a:pt x="21600" y="0"/>
                </a:lnTo>
                <a:lnTo>
                  <a:pt x="21600" y="17322"/>
                </a:lnTo>
                <a:cubicBezTo>
                  <a:pt x="12734" y="11053"/>
                  <a:pt x="10058" y="25456"/>
                  <a:pt x="0" y="20172"/>
                </a:cubicBezTo>
                <a:lnTo>
                  <a:pt x="0" y="0"/>
                </a:lnTo>
                <a:close/>
              </a:path>
            </a:pathLst>
          </a:custGeom>
          <a:solidFill>
            <a:srgbClr val="DAE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 name="正方形/長方形 8">
            <a:extLst>
              <a:ext uri="{FF2B5EF4-FFF2-40B4-BE49-F238E27FC236}">
                <a16:creationId xmlns:a16="http://schemas.microsoft.com/office/drawing/2014/main" id="{BE39D132-EA8C-C470-582C-657BA982A6E6}"/>
              </a:ext>
            </a:extLst>
          </p:cNvPr>
          <p:cNvSpPr/>
          <p:nvPr userDrawn="1"/>
        </p:nvSpPr>
        <p:spPr>
          <a:xfrm flipV="1">
            <a:off x="0" y="4590002"/>
            <a:ext cx="12192000" cy="2160000"/>
          </a:xfrm>
          <a:prstGeom prst="rect">
            <a:avLst/>
          </a:prstGeom>
          <a:solidFill>
            <a:srgbClr val="759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10" name="フローチャート: 書類 4">
            <a:extLst>
              <a:ext uri="{FF2B5EF4-FFF2-40B4-BE49-F238E27FC236}">
                <a16:creationId xmlns:a16="http://schemas.microsoft.com/office/drawing/2014/main" id="{BBAD8018-4EBB-B5A7-7EF6-232BAB177828}"/>
              </a:ext>
            </a:extLst>
          </p:cNvPr>
          <p:cNvSpPr/>
          <p:nvPr userDrawn="1"/>
        </p:nvSpPr>
        <p:spPr>
          <a:xfrm flipV="1">
            <a:off x="0" y="4770002"/>
            <a:ext cx="12192000" cy="198000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040"/>
              <a:gd name="connsiteX1" fmla="*/ 21600 w 21600"/>
              <a:gd name="connsiteY1" fmla="*/ 0 h 21040"/>
              <a:gd name="connsiteX2" fmla="*/ 21600 w 21600"/>
              <a:gd name="connsiteY2" fmla="*/ 17322 h 21040"/>
              <a:gd name="connsiteX3" fmla="*/ 0 w 21600"/>
              <a:gd name="connsiteY3" fmla="*/ 20172 h 21040"/>
              <a:gd name="connsiteX4" fmla="*/ 0 w 21600"/>
              <a:gd name="connsiteY4" fmla="*/ 0 h 21040"/>
              <a:gd name="connsiteX0" fmla="*/ 0 w 21600"/>
              <a:gd name="connsiteY0" fmla="*/ 0 h 20953"/>
              <a:gd name="connsiteX1" fmla="*/ 21600 w 21600"/>
              <a:gd name="connsiteY1" fmla="*/ 0 h 20953"/>
              <a:gd name="connsiteX2" fmla="*/ 21600 w 21600"/>
              <a:gd name="connsiteY2" fmla="*/ 17322 h 20953"/>
              <a:gd name="connsiteX3" fmla="*/ 0 w 21600"/>
              <a:gd name="connsiteY3" fmla="*/ 20172 h 20953"/>
              <a:gd name="connsiteX4" fmla="*/ 0 w 21600"/>
              <a:gd name="connsiteY4" fmla="*/ 0 h 20953"/>
              <a:gd name="connsiteX0" fmla="*/ 0 w 21600"/>
              <a:gd name="connsiteY0" fmla="*/ 0 h 20755"/>
              <a:gd name="connsiteX1" fmla="*/ 21600 w 21600"/>
              <a:gd name="connsiteY1" fmla="*/ 0 h 20755"/>
              <a:gd name="connsiteX2" fmla="*/ 21600 w 21600"/>
              <a:gd name="connsiteY2" fmla="*/ 17322 h 20755"/>
              <a:gd name="connsiteX3" fmla="*/ 0 w 21600"/>
              <a:gd name="connsiteY3" fmla="*/ 20172 h 20755"/>
              <a:gd name="connsiteX4" fmla="*/ 0 w 21600"/>
              <a:gd name="connsiteY4" fmla="*/ 0 h 20755"/>
              <a:gd name="connsiteX0" fmla="*/ 0 w 21600"/>
              <a:gd name="connsiteY0" fmla="*/ 0 h 20264"/>
              <a:gd name="connsiteX1" fmla="*/ 21600 w 21600"/>
              <a:gd name="connsiteY1" fmla="*/ 0 h 20264"/>
              <a:gd name="connsiteX2" fmla="*/ 21600 w 21600"/>
              <a:gd name="connsiteY2" fmla="*/ 17322 h 20264"/>
              <a:gd name="connsiteX3" fmla="*/ 0 w 21600"/>
              <a:gd name="connsiteY3" fmla="*/ 20172 h 20264"/>
              <a:gd name="connsiteX4" fmla="*/ 0 w 21600"/>
              <a:gd name="connsiteY4" fmla="*/ 0 h 20264"/>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832"/>
              <a:gd name="connsiteX1" fmla="*/ 21600 w 21600"/>
              <a:gd name="connsiteY1" fmla="*/ 0 h 20832"/>
              <a:gd name="connsiteX2" fmla="*/ 21600 w 21600"/>
              <a:gd name="connsiteY2" fmla="*/ 17322 h 20832"/>
              <a:gd name="connsiteX3" fmla="*/ 0 w 21600"/>
              <a:gd name="connsiteY3" fmla="*/ 20172 h 20832"/>
              <a:gd name="connsiteX4" fmla="*/ 0 w 21600"/>
              <a:gd name="connsiteY4" fmla="*/ 0 h 20832"/>
              <a:gd name="connsiteX0" fmla="*/ 0 w 21600"/>
              <a:gd name="connsiteY0" fmla="*/ 0 h 20960"/>
              <a:gd name="connsiteX1" fmla="*/ 21600 w 21600"/>
              <a:gd name="connsiteY1" fmla="*/ 0 h 20960"/>
              <a:gd name="connsiteX2" fmla="*/ 21600 w 21600"/>
              <a:gd name="connsiteY2" fmla="*/ 17322 h 20960"/>
              <a:gd name="connsiteX3" fmla="*/ 0 w 21600"/>
              <a:gd name="connsiteY3" fmla="*/ 20172 h 20960"/>
              <a:gd name="connsiteX4" fmla="*/ 0 w 21600"/>
              <a:gd name="connsiteY4" fmla="*/ 0 h 20960"/>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356"/>
              <a:gd name="connsiteX1" fmla="*/ 21600 w 21600"/>
              <a:gd name="connsiteY1" fmla="*/ 0 h 20356"/>
              <a:gd name="connsiteX2" fmla="*/ 21600 w 21600"/>
              <a:gd name="connsiteY2" fmla="*/ 17322 h 20356"/>
              <a:gd name="connsiteX3" fmla="*/ 0 w 21600"/>
              <a:gd name="connsiteY3" fmla="*/ 20172 h 20356"/>
              <a:gd name="connsiteX4" fmla="*/ 0 w 21600"/>
              <a:gd name="connsiteY4" fmla="*/ 0 h 20356"/>
              <a:gd name="connsiteX0" fmla="*/ 0 w 21600"/>
              <a:gd name="connsiteY0" fmla="*/ 0 h 21361"/>
              <a:gd name="connsiteX1" fmla="*/ 21600 w 21600"/>
              <a:gd name="connsiteY1" fmla="*/ 0 h 21361"/>
              <a:gd name="connsiteX2" fmla="*/ 21600 w 21600"/>
              <a:gd name="connsiteY2" fmla="*/ 17322 h 21361"/>
              <a:gd name="connsiteX3" fmla="*/ 0 w 21600"/>
              <a:gd name="connsiteY3" fmla="*/ 20172 h 21361"/>
              <a:gd name="connsiteX4" fmla="*/ 0 w 21600"/>
              <a:gd name="connsiteY4" fmla="*/ 0 h 2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361">
                <a:moveTo>
                  <a:pt x="0" y="0"/>
                </a:moveTo>
                <a:lnTo>
                  <a:pt x="21600" y="0"/>
                </a:lnTo>
                <a:lnTo>
                  <a:pt x="21600" y="17322"/>
                </a:lnTo>
                <a:cubicBezTo>
                  <a:pt x="12734" y="11053"/>
                  <a:pt x="10058" y="25456"/>
                  <a:pt x="0" y="20172"/>
                </a:cubicBezTo>
                <a:lnTo>
                  <a:pt x="0" y="0"/>
                </a:lnTo>
                <a:close/>
              </a:path>
            </a:pathLst>
          </a:custGeom>
          <a:solidFill>
            <a:srgbClr val="DAE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051859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59160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dirty="0"/>
              <a:t>3/12/2026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95909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99842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42927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63891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79080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3/12/2026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80173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609600" y="1600201"/>
            <a:ext cx="10972800" cy="4525963"/>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09600" y="6356351"/>
            <a:ext cx="2844800" cy="365125"/>
          </a:xfrm>
          <a:prstGeom prst="rect">
            <a:avLst/>
          </a:prstGeom>
        </p:spPr>
        <p:txBody>
          <a:bodyPr/>
          <a:lstStyle/>
          <a:p>
            <a:fld id="{0F271432-B5FF-7747-9B9E-5BDA5F901FB0}" type="datetime1">
              <a:rPr kumimoji="1" lang="ja-JP" altLang="en-US" smtClean="0"/>
              <a:t>2026/3/12</a:t>
            </a:fld>
            <a:endParaRPr kumimoji="1" lang="ja-JP" altLang="en-US" dirty="0"/>
          </a:p>
        </p:txBody>
      </p:sp>
      <p:sp>
        <p:nvSpPr>
          <p:cNvPr id="5" name="フッター プレースホルダー 4"/>
          <p:cNvSpPr>
            <a:spLocks noGrp="1"/>
          </p:cNvSpPr>
          <p:nvPr>
            <p:ph type="ftr" sz="quarter" idx="11"/>
          </p:nvPr>
        </p:nvSpPr>
        <p:spPr>
          <a:xfrm>
            <a:off x="4165600" y="6356351"/>
            <a:ext cx="3860800" cy="365125"/>
          </a:xfrm>
          <a:prstGeom prst="rect">
            <a:avLst/>
          </a:prstGeom>
        </p:spPr>
        <p:txBody>
          <a:bodyPr/>
          <a:lstStyle/>
          <a:p>
            <a:endParaRPr kumimoji="1" lang="ja-JP" altLang="en-US" dirty="0"/>
          </a:p>
        </p:txBody>
      </p:sp>
      <p:sp>
        <p:nvSpPr>
          <p:cNvPr id="6" name="スライド番号プレースホルダー 5"/>
          <p:cNvSpPr>
            <a:spLocks noGrp="1"/>
          </p:cNvSpPr>
          <p:nvPr>
            <p:ph type="sldNum" sz="quarter" idx="12"/>
          </p:nvPr>
        </p:nvSpPr>
        <p:spPr>
          <a:xfrm>
            <a:off x="8737600" y="6356351"/>
            <a:ext cx="2844800" cy="365125"/>
          </a:xfrm>
          <a:prstGeom prst="rect">
            <a:avLst/>
          </a:prstGeom>
        </p:spPr>
        <p:txBody>
          <a:bodyPr/>
          <a:lstStyle/>
          <a:p>
            <a:fld id="{25C77DFE-49EF-EE47-AFEC-D88D2E6B4C14}" type="slidenum">
              <a:rPr kumimoji="1" lang="ja-JP" altLang="en-US" smtClean="0"/>
              <a:t>‹#›</a:t>
            </a:fld>
            <a:endParaRPr kumimoji="1" lang="ja-JP" altLang="en-US" dirty="0"/>
          </a:p>
        </p:txBody>
      </p:sp>
    </p:spTree>
    <p:extLst>
      <p:ext uri="{BB962C8B-B14F-4D97-AF65-F5344CB8AC3E}">
        <p14:creationId xmlns:p14="http://schemas.microsoft.com/office/powerpoint/2010/main" val="2092334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3/12/2026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44493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25865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2948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6000" y="2612571"/>
            <a:ext cx="10560000" cy="1014486"/>
          </a:xfrm>
          <a:prstGeom prst="rect">
            <a:avLst/>
          </a:prstGeom>
          <a:noFill/>
          <a:ln>
            <a:noFill/>
          </a:ln>
          <a:scene3d>
            <a:camera prst="orthographicFront"/>
            <a:lightRig rig="threePt" dir="t"/>
          </a:scene3d>
          <a:sp3d>
            <a:bevelT w="0" h="0" prst="coolSlant"/>
          </a:sp3d>
        </p:spPr>
        <p:txBody>
          <a:bodyPr anchor="b">
            <a:normAutofit/>
          </a:bodyPr>
          <a:lstStyle>
            <a:lvl1pPr algn="ctr">
              <a:defRPr sz="4400" b="1">
                <a:latin typeface="メイリオ" panose="020B0604030504040204" pitchFamily="50" charset="-128"/>
                <a:ea typeface="メイリオ" panose="020B0604030504040204" pitchFamily="50" charset="-128"/>
              </a:defRPr>
            </a:lvl1pPr>
          </a:lstStyle>
          <a:p>
            <a:r>
              <a:rPr lang="ja-JP" altLang="en-US" dirty="0"/>
              <a:t>〇章〇節　ｘｘｘｘｘｘ</a:t>
            </a:r>
            <a:endParaRPr lang="en-US" dirty="0"/>
          </a:p>
        </p:txBody>
      </p:sp>
      <p:sp>
        <p:nvSpPr>
          <p:cNvPr id="3" name="Subtitle 2"/>
          <p:cNvSpPr>
            <a:spLocks noGrp="1"/>
          </p:cNvSpPr>
          <p:nvPr>
            <p:ph type="subTitle" idx="1" hasCustomPrompt="1"/>
          </p:nvPr>
        </p:nvSpPr>
        <p:spPr>
          <a:xfrm>
            <a:off x="816000" y="3602038"/>
            <a:ext cx="10560000" cy="360000"/>
          </a:xfrm>
          <a:prstGeom prst="rect">
            <a:avLst/>
          </a:prstGeom>
        </p:spPr>
        <p:txBody>
          <a:bodyPr>
            <a:normAutofit/>
          </a:bodyPr>
          <a:lstStyle>
            <a:lvl1pPr marL="0" indent="0" algn="ctr">
              <a:buNone/>
              <a:defRPr sz="2000">
                <a:latin typeface="メイリオ" panose="020B0604030504040204" pitchFamily="50" charset="-128"/>
                <a:ea typeface="メイリオ"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（教科書</a:t>
            </a:r>
            <a:r>
              <a:rPr lang="en-US" altLang="ja-JP" dirty="0"/>
              <a:t>p.00~00</a:t>
            </a:r>
            <a:r>
              <a:rPr lang="ja-JP" altLang="en-US" dirty="0"/>
              <a:t>）</a:t>
            </a:r>
            <a:endParaRPr lang="en-US" dirty="0"/>
          </a:p>
        </p:txBody>
      </p:sp>
      <p:sp>
        <p:nvSpPr>
          <p:cNvPr id="4" name="正方形/長方形 3">
            <a:extLst>
              <a:ext uri="{FF2B5EF4-FFF2-40B4-BE49-F238E27FC236}">
                <a16:creationId xmlns:a16="http://schemas.microsoft.com/office/drawing/2014/main" id="{7ECBC722-2676-4E15-880D-725E15C214E1}"/>
              </a:ext>
            </a:extLst>
          </p:cNvPr>
          <p:cNvSpPr/>
          <p:nvPr userDrawn="1"/>
        </p:nvSpPr>
        <p:spPr>
          <a:xfrm>
            <a:off x="0" y="119093"/>
            <a:ext cx="12192000" cy="2160000"/>
          </a:xfrm>
          <a:prstGeom prst="rect">
            <a:avLst/>
          </a:prstGeom>
          <a:solidFill>
            <a:srgbClr val="759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 name="フローチャート: 書類 4">
            <a:extLst>
              <a:ext uri="{FF2B5EF4-FFF2-40B4-BE49-F238E27FC236}">
                <a16:creationId xmlns:a16="http://schemas.microsoft.com/office/drawing/2014/main" id="{0FD456BA-34A0-43AF-AF52-1A54368123F8}"/>
              </a:ext>
            </a:extLst>
          </p:cNvPr>
          <p:cNvSpPr/>
          <p:nvPr userDrawn="1"/>
        </p:nvSpPr>
        <p:spPr>
          <a:xfrm flipH="1">
            <a:off x="0" y="107999"/>
            <a:ext cx="12192000" cy="198000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040"/>
              <a:gd name="connsiteX1" fmla="*/ 21600 w 21600"/>
              <a:gd name="connsiteY1" fmla="*/ 0 h 21040"/>
              <a:gd name="connsiteX2" fmla="*/ 21600 w 21600"/>
              <a:gd name="connsiteY2" fmla="*/ 17322 h 21040"/>
              <a:gd name="connsiteX3" fmla="*/ 0 w 21600"/>
              <a:gd name="connsiteY3" fmla="*/ 20172 h 21040"/>
              <a:gd name="connsiteX4" fmla="*/ 0 w 21600"/>
              <a:gd name="connsiteY4" fmla="*/ 0 h 21040"/>
              <a:gd name="connsiteX0" fmla="*/ 0 w 21600"/>
              <a:gd name="connsiteY0" fmla="*/ 0 h 20953"/>
              <a:gd name="connsiteX1" fmla="*/ 21600 w 21600"/>
              <a:gd name="connsiteY1" fmla="*/ 0 h 20953"/>
              <a:gd name="connsiteX2" fmla="*/ 21600 w 21600"/>
              <a:gd name="connsiteY2" fmla="*/ 17322 h 20953"/>
              <a:gd name="connsiteX3" fmla="*/ 0 w 21600"/>
              <a:gd name="connsiteY3" fmla="*/ 20172 h 20953"/>
              <a:gd name="connsiteX4" fmla="*/ 0 w 21600"/>
              <a:gd name="connsiteY4" fmla="*/ 0 h 20953"/>
              <a:gd name="connsiteX0" fmla="*/ 0 w 21600"/>
              <a:gd name="connsiteY0" fmla="*/ 0 h 20755"/>
              <a:gd name="connsiteX1" fmla="*/ 21600 w 21600"/>
              <a:gd name="connsiteY1" fmla="*/ 0 h 20755"/>
              <a:gd name="connsiteX2" fmla="*/ 21600 w 21600"/>
              <a:gd name="connsiteY2" fmla="*/ 17322 h 20755"/>
              <a:gd name="connsiteX3" fmla="*/ 0 w 21600"/>
              <a:gd name="connsiteY3" fmla="*/ 20172 h 20755"/>
              <a:gd name="connsiteX4" fmla="*/ 0 w 21600"/>
              <a:gd name="connsiteY4" fmla="*/ 0 h 20755"/>
              <a:gd name="connsiteX0" fmla="*/ 0 w 21600"/>
              <a:gd name="connsiteY0" fmla="*/ 0 h 20264"/>
              <a:gd name="connsiteX1" fmla="*/ 21600 w 21600"/>
              <a:gd name="connsiteY1" fmla="*/ 0 h 20264"/>
              <a:gd name="connsiteX2" fmla="*/ 21600 w 21600"/>
              <a:gd name="connsiteY2" fmla="*/ 17322 h 20264"/>
              <a:gd name="connsiteX3" fmla="*/ 0 w 21600"/>
              <a:gd name="connsiteY3" fmla="*/ 20172 h 20264"/>
              <a:gd name="connsiteX4" fmla="*/ 0 w 21600"/>
              <a:gd name="connsiteY4" fmla="*/ 0 h 20264"/>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832"/>
              <a:gd name="connsiteX1" fmla="*/ 21600 w 21600"/>
              <a:gd name="connsiteY1" fmla="*/ 0 h 20832"/>
              <a:gd name="connsiteX2" fmla="*/ 21600 w 21600"/>
              <a:gd name="connsiteY2" fmla="*/ 17322 h 20832"/>
              <a:gd name="connsiteX3" fmla="*/ 0 w 21600"/>
              <a:gd name="connsiteY3" fmla="*/ 20172 h 20832"/>
              <a:gd name="connsiteX4" fmla="*/ 0 w 21600"/>
              <a:gd name="connsiteY4" fmla="*/ 0 h 20832"/>
              <a:gd name="connsiteX0" fmla="*/ 0 w 21600"/>
              <a:gd name="connsiteY0" fmla="*/ 0 h 20960"/>
              <a:gd name="connsiteX1" fmla="*/ 21600 w 21600"/>
              <a:gd name="connsiteY1" fmla="*/ 0 h 20960"/>
              <a:gd name="connsiteX2" fmla="*/ 21600 w 21600"/>
              <a:gd name="connsiteY2" fmla="*/ 17322 h 20960"/>
              <a:gd name="connsiteX3" fmla="*/ 0 w 21600"/>
              <a:gd name="connsiteY3" fmla="*/ 20172 h 20960"/>
              <a:gd name="connsiteX4" fmla="*/ 0 w 21600"/>
              <a:gd name="connsiteY4" fmla="*/ 0 h 20960"/>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356"/>
              <a:gd name="connsiteX1" fmla="*/ 21600 w 21600"/>
              <a:gd name="connsiteY1" fmla="*/ 0 h 20356"/>
              <a:gd name="connsiteX2" fmla="*/ 21600 w 21600"/>
              <a:gd name="connsiteY2" fmla="*/ 17322 h 20356"/>
              <a:gd name="connsiteX3" fmla="*/ 0 w 21600"/>
              <a:gd name="connsiteY3" fmla="*/ 20172 h 20356"/>
              <a:gd name="connsiteX4" fmla="*/ 0 w 21600"/>
              <a:gd name="connsiteY4" fmla="*/ 0 h 20356"/>
              <a:gd name="connsiteX0" fmla="*/ 0 w 21600"/>
              <a:gd name="connsiteY0" fmla="*/ 0 h 21361"/>
              <a:gd name="connsiteX1" fmla="*/ 21600 w 21600"/>
              <a:gd name="connsiteY1" fmla="*/ 0 h 21361"/>
              <a:gd name="connsiteX2" fmla="*/ 21600 w 21600"/>
              <a:gd name="connsiteY2" fmla="*/ 17322 h 21361"/>
              <a:gd name="connsiteX3" fmla="*/ 0 w 21600"/>
              <a:gd name="connsiteY3" fmla="*/ 20172 h 21361"/>
              <a:gd name="connsiteX4" fmla="*/ 0 w 21600"/>
              <a:gd name="connsiteY4" fmla="*/ 0 h 2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361">
                <a:moveTo>
                  <a:pt x="0" y="0"/>
                </a:moveTo>
                <a:lnTo>
                  <a:pt x="21600" y="0"/>
                </a:lnTo>
                <a:lnTo>
                  <a:pt x="21600" y="17322"/>
                </a:lnTo>
                <a:cubicBezTo>
                  <a:pt x="12734" y="11053"/>
                  <a:pt x="10058" y="25456"/>
                  <a:pt x="0" y="20172"/>
                </a:cubicBezTo>
                <a:lnTo>
                  <a:pt x="0" y="0"/>
                </a:lnTo>
                <a:close/>
              </a:path>
            </a:pathLst>
          </a:custGeom>
          <a:solidFill>
            <a:srgbClr val="DAE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 name="正方形/長方形 8">
            <a:extLst>
              <a:ext uri="{FF2B5EF4-FFF2-40B4-BE49-F238E27FC236}">
                <a16:creationId xmlns:a16="http://schemas.microsoft.com/office/drawing/2014/main" id="{C669C281-BDE9-480B-A9D9-0C00E477CFF6}"/>
              </a:ext>
            </a:extLst>
          </p:cNvPr>
          <p:cNvSpPr/>
          <p:nvPr userDrawn="1"/>
        </p:nvSpPr>
        <p:spPr>
          <a:xfrm flipV="1">
            <a:off x="0" y="4590002"/>
            <a:ext cx="12192000" cy="2160000"/>
          </a:xfrm>
          <a:prstGeom prst="rect">
            <a:avLst/>
          </a:prstGeom>
          <a:solidFill>
            <a:srgbClr val="759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p>
        </p:txBody>
      </p:sp>
      <p:sp>
        <p:nvSpPr>
          <p:cNvPr id="10" name="フローチャート: 書類 4">
            <a:extLst>
              <a:ext uri="{FF2B5EF4-FFF2-40B4-BE49-F238E27FC236}">
                <a16:creationId xmlns:a16="http://schemas.microsoft.com/office/drawing/2014/main" id="{3A990AB5-51D4-428C-A06A-F871865AA73C}"/>
              </a:ext>
            </a:extLst>
          </p:cNvPr>
          <p:cNvSpPr/>
          <p:nvPr userDrawn="1"/>
        </p:nvSpPr>
        <p:spPr>
          <a:xfrm flipV="1">
            <a:off x="0" y="4770002"/>
            <a:ext cx="12192000" cy="198000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040"/>
              <a:gd name="connsiteX1" fmla="*/ 21600 w 21600"/>
              <a:gd name="connsiteY1" fmla="*/ 0 h 21040"/>
              <a:gd name="connsiteX2" fmla="*/ 21600 w 21600"/>
              <a:gd name="connsiteY2" fmla="*/ 17322 h 21040"/>
              <a:gd name="connsiteX3" fmla="*/ 0 w 21600"/>
              <a:gd name="connsiteY3" fmla="*/ 20172 h 21040"/>
              <a:gd name="connsiteX4" fmla="*/ 0 w 21600"/>
              <a:gd name="connsiteY4" fmla="*/ 0 h 21040"/>
              <a:gd name="connsiteX0" fmla="*/ 0 w 21600"/>
              <a:gd name="connsiteY0" fmla="*/ 0 h 20953"/>
              <a:gd name="connsiteX1" fmla="*/ 21600 w 21600"/>
              <a:gd name="connsiteY1" fmla="*/ 0 h 20953"/>
              <a:gd name="connsiteX2" fmla="*/ 21600 w 21600"/>
              <a:gd name="connsiteY2" fmla="*/ 17322 h 20953"/>
              <a:gd name="connsiteX3" fmla="*/ 0 w 21600"/>
              <a:gd name="connsiteY3" fmla="*/ 20172 h 20953"/>
              <a:gd name="connsiteX4" fmla="*/ 0 w 21600"/>
              <a:gd name="connsiteY4" fmla="*/ 0 h 20953"/>
              <a:gd name="connsiteX0" fmla="*/ 0 w 21600"/>
              <a:gd name="connsiteY0" fmla="*/ 0 h 20755"/>
              <a:gd name="connsiteX1" fmla="*/ 21600 w 21600"/>
              <a:gd name="connsiteY1" fmla="*/ 0 h 20755"/>
              <a:gd name="connsiteX2" fmla="*/ 21600 w 21600"/>
              <a:gd name="connsiteY2" fmla="*/ 17322 h 20755"/>
              <a:gd name="connsiteX3" fmla="*/ 0 w 21600"/>
              <a:gd name="connsiteY3" fmla="*/ 20172 h 20755"/>
              <a:gd name="connsiteX4" fmla="*/ 0 w 21600"/>
              <a:gd name="connsiteY4" fmla="*/ 0 h 20755"/>
              <a:gd name="connsiteX0" fmla="*/ 0 w 21600"/>
              <a:gd name="connsiteY0" fmla="*/ 0 h 20264"/>
              <a:gd name="connsiteX1" fmla="*/ 21600 w 21600"/>
              <a:gd name="connsiteY1" fmla="*/ 0 h 20264"/>
              <a:gd name="connsiteX2" fmla="*/ 21600 w 21600"/>
              <a:gd name="connsiteY2" fmla="*/ 17322 h 20264"/>
              <a:gd name="connsiteX3" fmla="*/ 0 w 21600"/>
              <a:gd name="connsiteY3" fmla="*/ 20172 h 20264"/>
              <a:gd name="connsiteX4" fmla="*/ 0 w 21600"/>
              <a:gd name="connsiteY4" fmla="*/ 0 h 20264"/>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832"/>
              <a:gd name="connsiteX1" fmla="*/ 21600 w 21600"/>
              <a:gd name="connsiteY1" fmla="*/ 0 h 20832"/>
              <a:gd name="connsiteX2" fmla="*/ 21600 w 21600"/>
              <a:gd name="connsiteY2" fmla="*/ 17322 h 20832"/>
              <a:gd name="connsiteX3" fmla="*/ 0 w 21600"/>
              <a:gd name="connsiteY3" fmla="*/ 20172 h 20832"/>
              <a:gd name="connsiteX4" fmla="*/ 0 w 21600"/>
              <a:gd name="connsiteY4" fmla="*/ 0 h 20832"/>
              <a:gd name="connsiteX0" fmla="*/ 0 w 21600"/>
              <a:gd name="connsiteY0" fmla="*/ 0 h 20960"/>
              <a:gd name="connsiteX1" fmla="*/ 21600 w 21600"/>
              <a:gd name="connsiteY1" fmla="*/ 0 h 20960"/>
              <a:gd name="connsiteX2" fmla="*/ 21600 w 21600"/>
              <a:gd name="connsiteY2" fmla="*/ 17322 h 20960"/>
              <a:gd name="connsiteX3" fmla="*/ 0 w 21600"/>
              <a:gd name="connsiteY3" fmla="*/ 20172 h 20960"/>
              <a:gd name="connsiteX4" fmla="*/ 0 w 21600"/>
              <a:gd name="connsiteY4" fmla="*/ 0 h 20960"/>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172"/>
              <a:gd name="connsiteX1" fmla="*/ 21600 w 21600"/>
              <a:gd name="connsiteY1" fmla="*/ 0 h 20172"/>
              <a:gd name="connsiteX2" fmla="*/ 21600 w 21600"/>
              <a:gd name="connsiteY2" fmla="*/ 17322 h 20172"/>
              <a:gd name="connsiteX3" fmla="*/ 0 w 21600"/>
              <a:gd name="connsiteY3" fmla="*/ 20172 h 20172"/>
              <a:gd name="connsiteX4" fmla="*/ 0 w 21600"/>
              <a:gd name="connsiteY4" fmla="*/ 0 h 20172"/>
              <a:gd name="connsiteX0" fmla="*/ 0 w 21600"/>
              <a:gd name="connsiteY0" fmla="*/ 0 h 20356"/>
              <a:gd name="connsiteX1" fmla="*/ 21600 w 21600"/>
              <a:gd name="connsiteY1" fmla="*/ 0 h 20356"/>
              <a:gd name="connsiteX2" fmla="*/ 21600 w 21600"/>
              <a:gd name="connsiteY2" fmla="*/ 17322 h 20356"/>
              <a:gd name="connsiteX3" fmla="*/ 0 w 21600"/>
              <a:gd name="connsiteY3" fmla="*/ 20172 h 20356"/>
              <a:gd name="connsiteX4" fmla="*/ 0 w 21600"/>
              <a:gd name="connsiteY4" fmla="*/ 0 h 20356"/>
              <a:gd name="connsiteX0" fmla="*/ 0 w 21600"/>
              <a:gd name="connsiteY0" fmla="*/ 0 h 21361"/>
              <a:gd name="connsiteX1" fmla="*/ 21600 w 21600"/>
              <a:gd name="connsiteY1" fmla="*/ 0 h 21361"/>
              <a:gd name="connsiteX2" fmla="*/ 21600 w 21600"/>
              <a:gd name="connsiteY2" fmla="*/ 17322 h 21361"/>
              <a:gd name="connsiteX3" fmla="*/ 0 w 21600"/>
              <a:gd name="connsiteY3" fmla="*/ 20172 h 21361"/>
              <a:gd name="connsiteX4" fmla="*/ 0 w 21600"/>
              <a:gd name="connsiteY4" fmla="*/ 0 h 2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361">
                <a:moveTo>
                  <a:pt x="0" y="0"/>
                </a:moveTo>
                <a:lnTo>
                  <a:pt x="21600" y="0"/>
                </a:lnTo>
                <a:lnTo>
                  <a:pt x="21600" y="17322"/>
                </a:lnTo>
                <a:cubicBezTo>
                  <a:pt x="12734" y="11053"/>
                  <a:pt x="10058" y="25456"/>
                  <a:pt x="0" y="20172"/>
                </a:cubicBezTo>
                <a:lnTo>
                  <a:pt x="0" y="0"/>
                </a:lnTo>
                <a:close/>
              </a:path>
            </a:pathLst>
          </a:custGeom>
          <a:solidFill>
            <a:srgbClr val="DAE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6883138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6000" y="551445"/>
            <a:ext cx="6240000" cy="540000"/>
          </a:xfrm>
          <a:prstGeom prst="roundRect">
            <a:avLst/>
          </a:prstGeom>
        </p:spPr>
        <p:txBody>
          <a:bodyPr/>
          <a:lstStyle/>
          <a:p>
            <a:r>
              <a:rPr lang="ja-JP" altLang="en-US" dirty="0"/>
              <a:t>スライドのタイトルを入力</a:t>
            </a:r>
            <a:endParaRPr lang="en-US" dirty="0"/>
          </a:p>
        </p:txBody>
      </p:sp>
      <p:sp>
        <p:nvSpPr>
          <p:cNvPr id="3" name="Content Placeholder 2"/>
          <p:cNvSpPr>
            <a:spLocks noGrp="1"/>
          </p:cNvSpPr>
          <p:nvPr>
            <p:ph idx="1" hasCustomPrompt="1"/>
          </p:nvPr>
        </p:nvSpPr>
        <p:spPr>
          <a:xfrm>
            <a:off x="336001" y="1253334"/>
            <a:ext cx="11519999" cy="5496667"/>
          </a:xfrm>
          <a:prstGeom prst="rect">
            <a:avLst/>
          </a:prstGeom>
        </p:spPr>
        <p:txBody>
          <a:bodyPr/>
          <a:lstStyle/>
          <a:p>
            <a:pPr lvl="0"/>
            <a:r>
              <a:rPr lang="ja-JP" altLang="en-US" dirty="0"/>
              <a:t>本文スライド　テキスト</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p:txBody>
      </p:sp>
      <p:sp>
        <p:nvSpPr>
          <p:cNvPr id="11" name="コンテンツ プレースホルダー 10">
            <a:extLst>
              <a:ext uri="{FF2B5EF4-FFF2-40B4-BE49-F238E27FC236}">
                <a16:creationId xmlns:a16="http://schemas.microsoft.com/office/drawing/2014/main" id="{0085C91F-52FF-4A6B-BE9B-2DDA28FAD761}"/>
              </a:ext>
            </a:extLst>
          </p:cNvPr>
          <p:cNvSpPr>
            <a:spLocks noGrp="1"/>
          </p:cNvSpPr>
          <p:nvPr>
            <p:ph sz="quarter" idx="10" hasCustomPrompt="1"/>
          </p:nvPr>
        </p:nvSpPr>
        <p:spPr>
          <a:xfrm>
            <a:off x="7295997" y="319087"/>
            <a:ext cx="4560000" cy="1080000"/>
          </a:xfrm>
          <a:prstGeom prst="roundRect">
            <a:avLst/>
          </a:prstGeom>
          <a:gradFill flip="none" rotWithShape="1">
            <a:gsLst>
              <a:gs pos="0">
                <a:srgbClr val="D05BE3">
                  <a:lumMod val="59000"/>
                  <a:lumOff val="41000"/>
                </a:srgbClr>
              </a:gs>
              <a:gs pos="50000">
                <a:srgbClr val="FF99FF"/>
              </a:gs>
              <a:gs pos="100000">
                <a:srgbClr val="FFCCCC">
                  <a:shade val="100000"/>
                  <a:satMod val="115000"/>
                </a:srgbClr>
              </a:gs>
            </a:gsLst>
            <a:lin ang="16200000" scaled="1"/>
            <a:tileRect/>
          </a:gradFill>
        </p:spPr>
        <p:txBody>
          <a:bodyPr>
            <a:normAutofit/>
          </a:bodyPr>
          <a:lstStyle>
            <a:lvl1pPr marL="144000" indent="0">
              <a:buNone/>
              <a:defRPr sz="2200"/>
            </a:lvl1pPr>
          </a:lstStyle>
          <a:p>
            <a:pPr lvl="0"/>
            <a:r>
              <a:rPr kumimoji="1" lang="en-US" altLang="ja-JP" dirty="0"/>
              <a:t>Question</a:t>
            </a:r>
          </a:p>
        </p:txBody>
      </p:sp>
      <p:pic>
        <p:nvPicPr>
          <p:cNvPr id="5" name="図 4" descr="Q.png">
            <a:extLst>
              <a:ext uri="{FF2B5EF4-FFF2-40B4-BE49-F238E27FC236}">
                <a16:creationId xmlns:a16="http://schemas.microsoft.com/office/drawing/2014/main" id="{769B6A07-2769-4553-A22F-7337B3D125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4755" y="294583"/>
            <a:ext cx="702487" cy="526865"/>
          </a:xfrm>
          <a:prstGeom prst="rect">
            <a:avLst/>
          </a:prstGeom>
        </p:spPr>
      </p:pic>
    </p:spTree>
    <p:extLst>
      <p:ext uri="{BB962C8B-B14F-4D97-AF65-F5344CB8AC3E}">
        <p14:creationId xmlns:p14="http://schemas.microsoft.com/office/powerpoint/2010/main" val="9730375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6000" y="551445"/>
            <a:ext cx="11520000" cy="540000"/>
          </a:xfrm>
          <a:prstGeom prst="roundRect">
            <a:avLst/>
          </a:prstGeom>
        </p:spPr>
        <p:txBody>
          <a:bodyPr/>
          <a:lstStyle/>
          <a:p>
            <a:r>
              <a:rPr lang="ja-JP" altLang="en-US" dirty="0"/>
              <a:t>スライドのタイトルを入力</a:t>
            </a:r>
            <a:endParaRPr lang="en-US" dirty="0"/>
          </a:p>
        </p:txBody>
      </p:sp>
      <p:sp>
        <p:nvSpPr>
          <p:cNvPr id="3" name="Content Placeholder 2"/>
          <p:cNvSpPr>
            <a:spLocks noGrp="1"/>
          </p:cNvSpPr>
          <p:nvPr>
            <p:ph sz="half" idx="1" hasCustomPrompt="1"/>
          </p:nvPr>
        </p:nvSpPr>
        <p:spPr>
          <a:xfrm>
            <a:off x="150591" y="1245120"/>
            <a:ext cx="6000000" cy="5496874"/>
          </a:xfrm>
          <a:prstGeom prst="rect">
            <a:avLst/>
          </a:prstGeom>
        </p:spPr>
        <p:txBody>
          <a:bodyPr/>
          <a:lstStyle>
            <a:lvl1pPr>
              <a:defRPr/>
            </a:lvl1pPr>
          </a:lstStyle>
          <a:p>
            <a:pPr lvl="0"/>
            <a:r>
              <a:rPr lang="ja-JP" altLang="en-US" dirty="0"/>
              <a:t>本文スライド テキスト</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endParaRPr lang="en-US" dirty="0"/>
          </a:p>
        </p:txBody>
      </p:sp>
      <p:sp>
        <p:nvSpPr>
          <p:cNvPr id="8" name="図プレースホルダー 7">
            <a:extLst>
              <a:ext uri="{FF2B5EF4-FFF2-40B4-BE49-F238E27FC236}">
                <a16:creationId xmlns:a16="http://schemas.microsoft.com/office/drawing/2014/main" id="{3914EDDE-C5D5-4F3A-AF96-24D64F7699F5}"/>
              </a:ext>
            </a:extLst>
          </p:cNvPr>
          <p:cNvSpPr>
            <a:spLocks noGrp="1"/>
          </p:cNvSpPr>
          <p:nvPr>
            <p:ph type="pic" sz="quarter" idx="10" hasCustomPrompt="1"/>
          </p:nvPr>
        </p:nvSpPr>
        <p:spPr>
          <a:xfrm>
            <a:off x="6296717" y="1244603"/>
            <a:ext cx="5759451" cy="5497513"/>
          </a:xfrm>
        </p:spPr>
        <p:txBody>
          <a:bodyPr/>
          <a:lstStyle>
            <a:lvl1pPr marL="0" indent="0">
              <a:buNone/>
              <a:defRPr/>
            </a:lvl1pPr>
          </a:lstStyle>
          <a:p>
            <a:r>
              <a:rPr kumimoji="1" lang="ja-JP" altLang="en-US" dirty="0"/>
              <a:t>図</a:t>
            </a:r>
          </a:p>
        </p:txBody>
      </p:sp>
    </p:spTree>
    <p:extLst>
      <p:ext uri="{BB962C8B-B14F-4D97-AF65-F5344CB8AC3E}">
        <p14:creationId xmlns:p14="http://schemas.microsoft.com/office/powerpoint/2010/main" val="9459825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比較">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839787" y="551445"/>
            <a:ext cx="10560000" cy="1800000"/>
          </a:xfrm>
          <a:prstGeom prst="roundRect">
            <a:avLst>
              <a:gd name="adj" fmla="val 5294"/>
            </a:avLst>
          </a:prstGeom>
          <a:solidFill>
            <a:schemeClr val="bg1"/>
          </a:solidFill>
          <a:ln w="38100">
            <a:solidFill>
              <a:srgbClr val="D05BE3"/>
            </a:solidFill>
          </a:ln>
        </p:spPr>
        <p:txBody>
          <a:bodyPr anchor="ctr"/>
          <a:lstStyle>
            <a:lvl1pPr marL="446400" indent="0" algn="l">
              <a:buNone/>
              <a:defRPr b="1"/>
            </a:lvl1pPr>
          </a:lstStyle>
          <a:p>
            <a:pPr lvl="0"/>
            <a:r>
              <a:rPr lang="en-US" dirty="0"/>
              <a:t>Question</a:t>
            </a:r>
          </a:p>
        </p:txBody>
      </p:sp>
      <p:sp>
        <p:nvSpPr>
          <p:cNvPr id="6" name="Content Placeholder 5"/>
          <p:cNvSpPr>
            <a:spLocks noGrp="1"/>
          </p:cNvSpPr>
          <p:nvPr>
            <p:ph sz="quarter" idx="4" hasCustomPrompt="1"/>
          </p:nvPr>
        </p:nvSpPr>
        <p:spPr>
          <a:xfrm>
            <a:off x="839787" y="4166867"/>
            <a:ext cx="10560000" cy="2160000"/>
          </a:xfrm>
          <a:prstGeom prst="rect">
            <a:avLst/>
          </a:prstGeom>
          <a:solidFill>
            <a:schemeClr val="bg1"/>
          </a:solidFill>
          <a:ln>
            <a:solidFill>
              <a:srgbClr val="F159F5"/>
            </a:solidFill>
          </a:ln>
        </p:spPr>
        <p:txBody>
          <a:bodyPr anchor="ctr"/>
          <a:lstStyle>
            <a:lvl1pPr marL="446400" indent="0">
              <a:buNone/>
              <a:defRPr/>
            </a:lvl1pPr>
          </a:lstStyle>
          <a:p>
            <a:pPr lvl="0"/>
            <a:r>
              <a:rPr lang="en-US" dirty="0"/>
              <a:t>Answer</a:t>
            </a:r>
          </a:p>
        </p:txBody>
      </p:sp>
      <p:pic>
        <p:nvPicPr>
          <p:cNvPr id="5" name="図 4" descr="Q.png">
            <a:extLst>
              <a:ext uri="{FF2B5EF4-FFF2-40B4-BE49-F238E27FC236}">
                <a16:creationId xmlns:a16="http://schemas.microsoft.com/office/drawing/2014/main" id="{AE36C540-2D63-4E20-BCE5-454006F300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9788" y="531133"/>
            <a:ext cx="970365" cy="727774"/>
          </a:xfrm>
          <a:prstGeom prst="rect">
            <a:avLst/>
          </a:prstGeom>
        </p:spPr>
      </p:pic>
      <p:pic>
        <p:nvPicPr>
          <p:cNvPr id="7" name="図 6" descr="A.png">
            <a:extLst>
              <a:ext uri="{FF2B5EF4-FFF2-40B4-BE49-F238E27FC236}">
                <a16:creationId xmlns:a16="http://schemas.microsoft.com/office/drawing/2014/main" id="{6F35421A-0B11-4192-8AED-81FEBF282CD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787" y="4166867"/>
            <a:ext cx="960000" cy="720000"/>
          </a:xfrm>
          <a:prstGeom prst="rect">
            <a:avLst/>
          </a:prstGeom>
        </p:spPr>
      </p:pic>
    </p:spTree>
    <p:extLst>
      <p:ext uri="{BB962C8B-B14F-4D97-AF65-F5344CB8AC3E}">
        <p14:creationId xmlns:p14="http://schemas.microsoft.com/office/powerpoint/2010/main" val="377173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5" name="サブタイトル 2">
            <a:extLst>
              <a:ext uri="{FF2B5EF4-FFF2-40B4-BE49-F238E27FC236}">
                <a16:creationId xmlns:a16="http://schemas.microsoft.com/office/drawing/2014/main" id="{6AC0A395-AEF7-4F63-9B03-53BA5344C94B}"/>
              </a:ext>
            </a:extLst>
          </p:cNvPr>
          <p:cNvSpPr txBox="1">
            <a:spLocks/>
          </p:cNvSpPr>
          <p:nvPr userDrawn="1"/>
        </p:nvSpPr>
        <p:spPr>
          <a:xfrm>
            <a:off x="480002" y="2736851"/>
            <a:ext cx="11231999" cy="3644900"/>
          </a:xfrm>
          <a:prstGeom prst="rect">
            <a:avLst/>
          </a:prstGeom>
          <a:gradFill>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lvl="1" algn="l"/>
            <a:r>
              <a:rPr lang="ja-JP" altLang="en-US" sz="2800" dirty="0">
                <a:solidFill>
                  <a:schemeClr val="tx1"/>
                </a:solidFill>
                <a:latin typeface="メイリオ" panose="020B0604030504040204" pitchFamily="50" charset="-128"/>
                <a:ea typeface="メイリオ" panose="020B0604030504040204" pitchFamily="50" charset="-128"/>
              </a:rPr>
              <a:t>テキスト</a:t>
            </a:r>
            <a:endParaRPr lang="ja-JP" altLang="en-US" sz="2800" dirty="0">
              <a:solidFill>
                <a:schemeClr val="tx1"/>
              </a:solidFill>
              <a:latin typeface="メイリオ" panose="020B0604030504040204" pitchFamily="50" charset="-128"/>
              <a:ea typeface="メイリオ" panose="020B0604030504040204" pitchFamily="50" charset="-128"/>
              <a:cs typeface="メイリオ"/>
            </a:endParaRPr>
          </a:p>
        </p:txBody>
      </p:sp>
      <p:pic>
        <p:nvPicPr>
          <p:cNvPr id="6" name="図 5" descr="A.png">
            <a:extLst>
              <a:ext uri="{FF2B5EF4-FFF2-40B4-BE49-F238E27FC236}">
                <a16:creationId xmlns:a16="http://schemas.microsoft.com/office/drawing/2014/main" id="{F382C2A6-2592-4651-8937-5AD063977E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485" y="2573565"/>
            <a:ext cx="720179" cy="540134"/>
          </a:xfrm>
          <a:prstGeom prst="rect">
            <a:avLst/>
          </a:prstGeom>
        </p:spPr>
      </p:pic>
      <p:sp>
        <p:nvSpPr>
          <p:cNvPr id="7" name="角丸四角形 3">
            <a:extLst>
              <a:ext uri="{FF2B5EF4-FFF2-40B4-BE49-F238E27FC236}">
                <a16:creationId xmlns:a16="http://schemas.microsoft.com/office/drawing/2014/main" id="{02961706-1CAF-4E57-9217-5CD82CE81DD7}"/>
              </a:ext>
            </a:extLst>
          </p:cNvPr>
          <p:cNvSpPr/>
          <p:nvPr userDrawn="1"/>
        </p:nvSpPr>
        <p:spPr>
          <a:xfrm>
            <a:off x="480002" y="518144"/>
            <a:ext cx="11231999" cy="1780559"/>
          </a:xfrm>
          <a:prstGeom prst="roundRect">
            <a:avLst/>
          </a:prstGeom>
          <a:ln w="38100">
            <a:solidFill>
              <a:srgbClr val="BE621C"/>
            </a:solidFill>
          </a:ln>
        </p:spPr>
        <p:style>
          <a:lnRef idx="2">
            <a:schemeClr val="accent2"/>
          </a:lnRef>
          <a:fillRef idx="1">
            <a:schemeClr val="lt1"/>
          </a:fillRef>
          <a:effectRef idx="0">
            <a:schemeClr val="accent2"/>
          </a:effectRef>
          <a:fontRef idx="minor">
            <a:schemeClr val="dk1"/>
          </a:fontRef>
        </p:style>
        <p:txBody>
          <a:bodyPr rtlCol="0" anchor="ctr"/>
          <a:lstStyle/>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altLang="ja-JP" sz="2800" b="1" dirty="0">
              <a:solidFill>
                <a:srgbClr val="000000"/>
              </a:solidFill>
              <a:latin typeface="メイリオ"/>
              <a:ea typeface="メイリオ"/>
              <a:cs typeface="メイリオ"/>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lang="ja-JP" altLang="en-US" sz="2800" dirty="0">
                <a:solidFill>
                  <a:srgbClr val="000000"/>
                </a:solidFill>
                <a:latin typeface="メイリオ"/>
                <a:ea typeface="メイリオ"/>
                <a:cs typeface="メイリオ"/>
              </a:rPr>
              <a:t>テキスト</a:t>
            </a:r>
            <a:endParaRPr kumimoji="1" lang="ja-JP" altLang="en-US" sz="2800" i="0" u="none" strike="noStrike" kern="1200" cap="none" spc="0" normalizeH="0" baseline="0" noProof="0" dirty="0">
              <a:ln>
                <a:noFill/>
              </a:ln>
              <a:solidFill>
                <a:srgbClr val="000000"/>
              </a:solidFill>
              <a:effectLst/>
              <a:uLnTx/>
              <a:uFillTx/>
              <a:latin typeface="メイリオ"/>
              <a:ea typeface="メイリオ"/>
              <a:cs typeface="メイリオ"/>
            </a:endParaRPr>
          </a:p>
        </p:txBody>
      </p:sp>
      <p:sp>
        <p:nvSpPr>
          <p:cNvPr id="8" name="テキスト ボックス 7">
            <a:extLst>
              <a:ext uri="{FF2B5EF4-FFF2-40B4-BE49-F238E27FC236}">
                <a16:creationId xmlns:a16="http://schemas.microsoft.com/office/drawing/2014/main" id="{B3446D39-C3ED-402B-A10A-96ECE25AF564}"/>
              </a:ext>
            </a:extLst>
          </p:cNvPr>
          <p:cNvSpPr txBox="1"/>
          <p:nvPr userDrawn="1"/>
        </p:nvSpPr>
        <p:spPr>
          <a:xfrm>
            <a:off x="864245" y="518592"/>
            <a:ext cx="4164955" cy="523220"/>
          </a:xfrm>
          <a:prstGeom prst="rect">
            <a:avLst/>
          </a:prstGeom>
          <a:solidFill>
            <a:srgbClr val="BE621C"/>
          </a:solidFill>
        </p:spPr>
        <p:txBody>
          <a:bodyPr wrap="square" bIns="0" rtlCol="0" anchor="b" anchorCtr="0">
            <a:normAutofit/>
          </a:bodyPr>
          <a:lstStyle/>
          <a:p>
            <a:pPr algn="ctr"/>
            <a:r>
              <a:rPr kumimoji="1" lang="ja-JP" altLang="en-US" sz="2800" b="1" dirty="0">
                <a:solidFill>
                  <a:schemeClr val="bg1"/>
                </a:solidFill>
                <a:latin typeface="メイリオ" panose="020B0604030504040204" pitchFamily="50" charset="-128"/>
                <a:ea typeface="メイリオ" panose="020B0604030504040204" pitchFamily="50" charset="-128"/>
              </a:rPr>
              <a:t>読み解きのツボ</a:t>
            </a:r>
          </a:p>
        </p:txBody>
      </p:sp>
    </p:spTree>
    <p:extLst>
      <p:ext uri="{BB962C8B-B14F-4D97-AF65-F5344CB8AC3E}">
        <p14:creationId xmlns:p14="http://schemas.microsoft.com/office/powerpoint/2010/main" val="1844884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角丸四角形 3">
            <a:extLst>
              <a:ext uri="{FF2B5EF4-FFF2-40B4-BE49-F238E27FC236}">
                <a16:creationId xmlns:a16="http://schemas.microsoft.com/office/drawing/2014/main" id="{7C6D8581-FB9B-4898-8432-EEB7C5745F37}"/>
              </a:ext>
            </a:extLst>
          </p:cNvPr>
          <p:cNvSpPr/>
          <p:nvPr userDrawn="1"/>
        </p:nvSpPr>
        <p:spPr>
          <a:xfrm>
            <a:off x="480002" y="518144"/>
            <a:ext cx="11231999" cy="1780559"/>
          </a:xfrm>
          <a:prstGeom prst="roundRect">
            <a:avLst/>
          </a:prstGeom>
          <a:ln w="38100">
            <a:solidFill>
              <a:srgbClr val="47B134"/>
            </a:solidFill>
          </a:ln>
        </p:spPr>
        <p:style>
          <a:lnRef idx="2">
            <a:schemeClr val="accent3"/>
          </a:lnRef>
          <a:fillRef idx="1">
            <a:schemeClr val="lt1"/>
          </a:fillRef>
          <a:effectRef idx="0">
            <a:schemeClr val="accent3"/>
          </a:effectRef>
          <a:fontRef idx="minor">
            <a:schemeClr val="dk1"/>
          </a:fontRef>
        </p:style>
        <p:txBody>
          <a:bodyPr rtlCol="0" anchor="ctr"/>
          <a:lstStyle/>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altLang="ja-JP" sz="2800" b="1" dirty="0">
              <a:solidFill>
                <a:srgbClr val="000000"/>
              </a:solidFill>
              <a:latin typeface="メイリオ"/>
              <a:ea typeface="メイリオ"/>
              <a:cs typeface="メイリオ"/>
            </a:endParaRPr>
          </a:p>
          <a:p>
            <a:pPr marL="457200" marR="0" lvl="1" indent="0" algn="l" defTabSz="457200" rtl="0" eaLnBrk="1" fontAlgn="auto" latinLnBrk="0" hangingPunct="1">
              <a:lnSpc>
                <a:spcPct val="100000"/>
              </a:lnSpc>
              <a:spcBef>
                <a:spcPts val="0"/>
              </a:spcBef>
              <a:spcAft>
                <a:spcPts val="0"/>
              </a:spcAft>
              <a:buClrTx/>
              <a:buSzTx/>
              <a:buFontTx/>
              <a:buNone/>
              <a:tabLst/>
              <a:defRPr/>
            </a:pPr>
            <a:r>
              <a:rPr kumimoji="1" lang="ja-JP" altLang="en-US" sz="2800" i="0" u="none" strike="noStrike" kern="1200" cap="none" spc="0" normalizeH="0" baseline="0" noProof="0" dirty="0">
                <a:ln>
                  <a:noFill/>
                </a:ln>
                <a:solidFill>
                  <a:srgbClr val="000000"/>
                </a:solidFill>
                <a:effectLst/>
                <a:uLnTx/>
                <a:uFillTx/>
                <a:latin typeface="メイリオ"/>
                <a:ea typeface="メイリオ"/>
                <a:cs typeface="メイリオ"/>
              </a:rPr>
              <a:t>テキスト</a:t>
            </a:r>
          </a:p>
        </p:txBody>
      </p:sp>
      <p:sp>
        <p:nvSpPr>
          <p:cNvPr id="4" name="テキスト ボックス 3">
            <a:extLst>
              <a:ext uri="{FF2B5EF4-FFF2-40B4-BE49-F238E27FC236}">
                <a16:creationId xmlns:a16="http://schemas.microsoft.com/office/drawing/2014/main" id="{8E068A12-55F1-43F9-9854-23BC0EEB59B3}"/>
              </a:ext>
            </a:extLst>
          </p:cNvPr>
          <p:cNvSpPr txBox="1"/>
          <p:nvPr userDrawn="1"/>
        </p:nvSpPr>
        <p:spPr>
          <a:xfrm>
            <a:off x="864245" y="518592"/>
            <a:ext cx="4164955" cy="523220"/>
          </a:xfrm>
          <a:prstGeom prst="rect">
            <a:avLst/>
          </a:prstGeom>
          <a:solidFill>
            <a:srgbClr val="47B134"/>
          </a:solidFill>
        </p:spPr>
        <p:txBody>
          <a:bodyPr wrap="square" bIns="0" rtlCol="0" anchor="b" anchorCtr="0">
            <a:normAutofit/>
          </a:bodyPr>
          <a:lstStyle/>
          <a:p>
            <a:pPr algn="ctr"/>
            <a:r>
              <a:rPr lang="ja-JP" altLang="en-US" sz="2800" b="1" dirty="0">
                <a:solidFill>
                  <a:schemeClr val="bg1"/>
                </a:solidFill>
                <a:latin typeface="メイリオ" panose="020B0604030504040204" pitchFamily="50" charset="-128"/>
                <a:ea typeface="メイリオ" panose="020B0604030504040204" pitchFamily="50" charset="-128"/>
              </a:rPr>
              <a:t>ワーク</a:t>
            </a:r>
            <a:endParaRPr kumimoji="1"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5" name="サブタイトル 2">
            <a:extLst>
              <a:ext uri="{FF2B5EF4-FFF2-40B4-BE49-F238E27FC236}">
                <a16:creationId xmlns:a16="http://schemas.microsoft.com/office/drawing/2014/main" id="{36754FFB-82AC-4D67-8F5A-D781478AC2CB}"/>
              </a:ext>
            </a:extLst>
          </p:cNvPr>
          <p:cNvSpPr txBox="1">
            <a:spLocks/>
          </p:cNvSpPr>
          <p:nvPr userDrawn="1"/>
        </p:nvSpPr>
        <p:spPr>
          <a:xfrm>
            <a:off x="480002" y="2736851"/>
            <a:ext cx="11231999" cy="3644900"/>
          </a:xfrm>
          <a:prstGeom prst="rect">
            <a:avLst/>
          </a:prstGeom>
          <a:gradFill>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lvl="1" algn="l"/>
            <a:r>
              <a:rPr lang="ja-JP" altLang="en-US" sz="2800" dirty="0">
                <a:solidFill>
                  <a:schemeClr val="tx1"/>
                </a:solidFill>
                <a:latin typeface="メイリオ" panose="020B0604030504040204" pitchFamily="50" charset="-128"/>
                <a:ea typeface="メイリオ" panose="020B0604030504040204" pitchFamily="50" charset="-128"/>
              </a:rPr>
              <a:t>テキスト</a:t>
            </a:r>
            <a:endParaRPr lang="ja-JP" altLang="en-US" sz="2800" dirty="0">
              <a:solidFill>
                <a:schemeClr val="tx1"/>
              </a:solidFill>
              <a:latin typeface="メイリオ" panose="020B0604030504040204" pitchFamily="50" charset="-128"/>
              <a:ea typeface="メイリオ" panose="020B0604030504040204" pitchFamily="50" charset="-128"/>
              <a:cs typeface="メイリオ"/>
            </a:endParaRPr>
          </a:p>
        </p:txBody>
      </p:sp>
      <p:pic>
        <p:nvPicPr>
          <p:cNvPr id="7" name="図 6" descr="A.png">
            <a:extLst>
              <a:ext uri="{FF2B5EF4-FFF2-40B4-BE49-F238E27FC236}">
                <a16:creationId xmlns:a16="http://schemas.microsoft.com/office/drawing/2014/main" id="{618685EE-4FA8-4874-B413-025413C8DB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485" y="2573565"/>
            <a:ext cx="720179" cy="540134"/>
          </a:xfrm>
          <a:prstGeom prst="rect">
            <a:avLst/>
          </a:prstGeom>
        </p:spPr>
      </p:pic>
    </p:spTree>
    <p:extLst>
      <p:ext uri="{BB962C8B-B14F-4D97-AF65-F5344CB8AC3E}">
        <p14:creationId xmlns:p14="http://schemas.microsoft.com/office/powerpoint/2010/main" val="40485245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3" name="角丸四角形 3">
            <a:extLst>
              <a:ext uri="{FF2B5EF4-FFF2-40B4-BE49-F238E27FC236}">
                <a16:creationId xmlns:a16="http://schemas.microsoft.com/office/drawing/2014/main" id="{48F2844C-01CE-4758-B497-116E64DC0C6A}"/>
              </a:ext>
            </a:extLst>
          </p:cNvPr>
          <p:cNvSpPr/>
          <p:nvPr userDrawn="1"/>
        </p:nvSpPr>
        <p:spPr>
          <a:xfrm>
            <a:off x="480002" y="518141"/>
            <a:ext cx="11231999" cy="1782000"/>
          </a:xfrm>
          <a:prstGeom prst="roundRect">
            <a:avLst/>
          </a:prstGeom>
          <a:solidFill>
            <a:srgbClr val="FFFFFF"/>
          </a:solidFill>
          <a:ln w="38100" cmpd="sng">
            <a:solidFill>
              <a:srgbClr val="008000"/>
            </a:solidFill>
          </a:ln>
        </p:spPr>
        <p:style>
          <a:lnRef idx="1">
            <a:schemeClr val="accent3"/>
          </a:lnRef>
          <a:fillRef idx="3">
            <a:schemeClr val="accent3"/>
          </a:fillRef>
          <a:effectRef idx="2">
            <a:schemeClr val="accent3"/>
          </a:effectRef>
          <a:fontRef idx="minor">
            <a:schemeClr val="lt1"/>
          </a:fontRef>
        </p:style>
        <p:txBody>
          <a:bodyPr rtlCol="0" anchor="ctr"/>
          <a:lstStyle/>
          <a:p>
            <a:pPr lvl="1"/>
            <a:endParaRPr lang="en-US" altLang="ja-JP" sz="2800" b="1" dirty="0">
              <a:solidFill>
                <a:srgbClr val="000000"/>
              </a:solidFill>
              <a:latin typeface="メイリオ"/>
              <a:ea typeface="メイリオ"/>
              <a:cs typeface="メイリオ"/>
            </a:endParaRPr>
          </a:p>
          <a:p>
            <a:pPr lvl="1"/>
            <a:r>
              <a:rPr lang="ja-JP" altLang="en-US" sz="2800" dirty="0">
                <a:solidFill>
                  <a:srgbClr val="000000"/>
                </a:solidFill>
                <a:latin typeface="メイリオ"/>
                <a:ea typeface="メイリオ"/>
                <a:cs typeface="メイリオ"/>
              </a:rPr>
              <a:t>テキスト</a:t>
            </a:r>
          </a:p>
        </p:txBody>
      </p:sp>
      <p:sp>
        <p:nvSpPr>
          <p:cNvPr id="6" name="テキスト ボックス 5">
            <a:extLst>
              <a:ext uri="{FF2B5EF4-FFF2-40B4-BE49-F238E27FC236}">
                <a16:creationId xmlns:a16="http://schemas.microsoft.com/office/drawing/2014/main" id="{BDBADBFE-E103-4C74-9C2D-B9E88A1B2984}"/>
              </a:ext>
            </a:extLst>
          </p:cNvPr>
          <p:cNvSpPr txBox="1"/>
          <p:nvPr userDrawn="1"/>
        </p:nvSpPr>
        <p:spPr>
          <a:xfrm>
            <a:off x="750933" y="518141"/>
            <a:ext cx="4645304" cy="523220"/>
          </a:xfrm>
          <a:prstGeom prst="rect">
            <a:avLst/>
          </a:prstGeom>
          <a:solidFill>
            <a:srgbClr val="008000"/>
          </a:solidFill>
        </p:spPr>
        <p:txBody>
          <a:bodyPr wrap="square" bIns="0" rtlCol="0" anchor="b" anchorCtr="0">
            <a:normAutofit/>
          </a:bodyPr>
          <a:lstStyle/>
          <a:p>
            <a:pPr algn="ctr"/>
            <a:r>
              <a:rPr lang="ja-JP" altLang="en-US" sz="2800" b="1" dirty="0">
                <a:solidFill>
                  <a:schemeClr val="bg1"/>
                </a:solidFill>
                <a:latin typeface="メイリオ" panose="020B0604030504040204" pitchFamily="50" charset="-128"/>
                <a:ea typeface="メイリオ" panose="020B0604030504040204" pitchFamily="50" charset="-128"/>
              </a:rPr>
              <a:t>主題の問い</a:t>
            </a:r>
            <a:endParaRPr kumimoji="1" lang="ja-JP" altLang="en-US" sz="2800" b="1" dirty="0">
              <a:solidFill>
                <a:schemeClr val="bg1"/>
              </a:solidFill>
              <a:latin typeface="メイリオ" panose="020B0604030504040204" pitchFamily="50" charset="-128"/>
              <a:ea typeface="メイリオ" panose="020B0604030504040204" pitchFamily="50" charset="-128"/>
            </a:endParaRPr>
          </a:p>
        </p:txBody>
      </p:sp>
      <p:sp>
        <p:nvSpPr>
          <p:cNvPr id="8" name="サブタイトル 2">
            <a:extLst>
              <a:ext uri="{FF2B5EF4-FFF2-40B4-BE49-F238E27FC236}">
                <a16:creationId xmlns:a16="http://schemas.microsoft.com/office/drawing/2014/main" id="{FED74020-8017-492B-8645-D06788B27EE6}"/>
              </a:ext>
            </a:extLst>
          </p:cNvPr>
          <p:cNvSpPr txBox="1">
            <a:spLocks/>
          </p:cNvSpPr>
          <p:nvPr userDrawn="1"/>
        </p:nvSpPr>
        <p:spPr>
          <a:xfrm>
            <a:off x="480002" y="2736851"/>
            <a:ext cx="11231999" cy="3644900"/>
          </a:xfrm>
          <a:prstGeom prst="rect">
            <a:avLst/>
          </a:prstGeom>
          <a:gradFill>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lvl="1" algn="l"/>
            <a:r>
              <a:rPr lang="ja-JP" altLang="en-US" sz="2800" dirty="0">
                <a:solidFill>
                  <a:schemeClr val="tx1"/>
                </a:solidFill>
                <a:latin typeface="メイリオ" panose="020B0604030504040204" pitchFamily="50" charset="-128"/>
                <a:ea typeface="メイリオ" panose="020B0604030504040204" pitchFamily="50" charset="-128"/>
              </a:rPr>
              <a:t>テキスト</a:t>
            </a:r>
            <a:endParaRPr lang="ja-JP" altLang="en-US" sz="2800" dirty="0">
              <a:solidFill>
                <a:schemeClr val="tx1"/>
              </a:solidFill>
              <a:latin typeface="メイリオ" panose="020B0604030504040204" pitchFamily="50" charset="-128"/>
              <a:ea typeface="メイリオ" panose="020B0604030504040204" pitchFamily="50" charset="-128"/>
              <a:cs typeface="メイリオ"/>
            </a:endParaRPr>
          </a:p>
        </p:txBody>
      </p:sp>
      <p:pic>
        <p:nvPicPr>
          <p:cNvPr id="9" name="図 8" descr="A.png">
            <a:extLst>
              <a:ext uri="{FF2B5EF4-FFF2-40B4-BE49-F238E27FC236}">
                <a16:creationId xmlns:a16="http://schemas.microsoft.com/office/drawing/2014/main" id="{61171924-811D-42FE-A54E-D04D00647E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485" y="2573565"/>
            <a:ext cx="720179" cy="540134"/>
          </a:xfrm>
          <a:prstGeom prst="rect">
            <a:avLst/>
          </a:prstGeom>
        </p:spPr>
      </p:pic>
    </p:spTree>
    <p:extLst>
      <p:ext uri="{BB962C8B-B14F-4D97-AF65-F5344CB8AC3E}">
        <p14:creationId xmlns:p14="http://schemas.microsoft.com/office/powerpoint/2010/main" val="1469128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609600" y="6356351"/>
            <a:ext cx="2844800" cy="365125"/>
          </a:xfrm>
          <a:prstGeom prst="rect">
            <a:avLst/>
          </a:prstGeom>
        </p:spPr>
        <p:txBody>
          <a:bodyPr/>
          <a:lstStyle/>
          <a:p>
            <a:fld id="{6AEBA4D3-46EF-D34A-99AD-DA67D9B4E1EE}" type="datetime1">
              <a:rPr kumimoji="1" lang="ja-JP" altLang="en-US" smtClean="0"/>
              <a:t>2026/3/12</a:t>
            </a:fld>
            <a:endParaRPr kumimoji="1" lang="ja-JP" altLang="en-US" dirty="0"/>
          </a:p>
        </p:txBody>
      </p:sp>
      <p:sp>
        <p:nvSpPr>
          <p:cNvPr id="5" name="フッター プレースホルダー 4"/>
          <p:cNvSpPr>
            <a:spLocks noGrp="1"/>
          </p:cNvSpPr>
          <p:nvPr>
            <p:ph type="ftr" sz="quarter" idx="11"/>
          </p:nvPr>
        </p:nvSpPr>
        <p:spPr>
          <a:xfrm>
            <a:off x="4165600" y="6356351"/>
            <a:ext cx="3860800" cy="365125"/>
          </a:xfrm>
          <a:prstGeom prst="rect">
            <a:avLst/>
          </a:prstGeom>
        </p:spPr>
        <p:txBody>
          <a:bodyPr/>
          <a:lstStyle/>
          <a:p>
            <a:endParaRPr kumimoji="1" lang="ja-JP" altLang="en-US" dirty="0"/>
          </a:p>
        </p:txBody>
      </p:sp>
      <p:sp>
        <p:nvSpPr>
          <p:cNvPr id="6" name="スライド番号プレースホルダー 5"/>
          <p:cNvSpPr>
            <a:spLocks noGrp="1"/>
          </p:cNvSpPr>
          <p:nvPr>
            <p:ph type="sldNum" sz="quarter" idx="12"/>
          </p:nvPr>
        </p:nvSpPr>
        <p:spPr>
          <a:xfrm>
            <a:off x="8737600" y="6356351"/>
            <a:ext cx="2844800" cy="365125"/>
          </a:xfrm>
          <a:prstGeom prst="rect">
            <a:avLst/>
          </a:prstGeom>
        </p:spPr>
        <p:txBody>
          <a:bodyPr/>
          <a:lstStyle/>
          <a:p>
            <a:fld id="{25C77DFE-49EF-EE47-AFEC-D88D2E6B4C14}" type="slidenum">
              <a:rPr kumimoji="1" lang="ja-JP" altLang="en-US" smtClean="0"/>
              <a:t>‹#›</a:t>
            </a:fld>
            <a:endParaRPr kumimoji="1" lang="ja-JP" altLang="en-US" dirty="0"/>
          </a:p>
        </p:txBody>
      </p:sp>
    </p:spTree>
    <p:extLst>
      <p:ext uri="{BB962C8B-B14F-4D97-AF65-F5344CB8AC3E}">
        <p14:creationId xmlns:p14="http://schemas.microsoft.com/office/powerpoint/2010/main" val="38377270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3" name="角丸四角形吹き出し 5">
            <a:extLst>
              <a:ext uri="{FF2B5EF4-FFF2-40B4-BE49-F238E27FC236}">
                <a16:creationId xmlns:a16="http://schemas.microsoft.com/office/drawing/2014/main" id="{390D76C4-3789-44B8-9290-F603BD0E434A}"/>
              </a:ext>
            </a:extLst>
          </p:cNvPr>
          <p:cNvSpPr/>
          <p:nvPr userDrawn="1"/>
        </p:nvSpPr>
        <p:spPr>
          <a:xfrm>
            <a:off x="545035" y="706427"/>
            <a:ext cx="5114236" cy="1560936"/>
          </a:xfrm>
          <a:prstGeom prst="wedgeRoundRectCallout">
            <a:avLst>
              <a:gd name="adj1" fmla="val -46900"/>
              <a:gd name="adj2" fmla="val 24980"/>
              <a:gd name="adj3" fmla="val 16667"/>
            </a:avLst>
          </a:prstGeom>
          <a:gradFill flip="none" rotWithShape="1">
            <a:gsLst>
              <a:gs pos="0">
                <a:schemeClr val="accent5">
                  <a:shade val="30000"/>
                  <a:satMod val="115000"/>
                  <a:lumMod val="55000"/>
                  <a:lumOff val="45000"/>
                </a:schemeClr>
              </a:gs>
              <a:gs pos="50000">
                <a:schemeClr val="accent5">
                  <a:shade val="67500"/>
                  <a:satMod val="115000"/>
                  <a:lumMod val="41000"/>
                  <a:lumOff val="59000"/>
                </a:schemeClr>
              </a:gs>
              <a:gs pos="100000">
                <a:schemeClr val="accent5">
                  <a:lumMod val="20000"/>
                  <a:lumOff val="80000"/>
                  <a:shade val="100000"/>
                  <a:satMod val="115000"/>
                </a:schemeClr>
              </a:gs>
            </a:gsLst>
            <a:lin ang="16200000" scaled="1"/>
            <a:tileRect/>
          </a:gra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lIns="180000" rtlCol="0" anchor="ctr" anchorCtr="0"/>
          <a:lstStyle/>
          <a:p>
            <a:r>
              <a:rPr kumimoji="1" lang="ja-JP" altLang="en-US" sz="2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スライド固有の問い</a:t>
            </a:r>
            <a:endParaRPr kumimoji="1" lang="en-US" altLang="ja-JP" sz="2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descr="link.png">
            <a:hlinkClick r:id="" action="ppaction://noaction"/>
            <a:extLst>
              <a:ext uri="{FF2B5EF4-FFF2-40B4-BE49-F238E27FC236}">
                <a16:creationId xmlns:a16="http://schemas.microsoft.com/office/drawing/2014/main" id="{F83E13C8-458F-4EF1-A5CE-5B7A1257F6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26409" y="875968"/>
            <a:ext cx="1397923" cy="298684"/>
          </a:xfrm>
          <a:prstGeom prst="rect">
            <a:avLst/>
          </a:prstGeom>
        </p:spPr>
      </p:pic>
      <p:pic>
        <p:nvPicPr>
          <p:cNvPr id="5" name="図 4">
            <a:extLst>
              <a:ext uri="{FF2B5EF4-FFF2-40B4-BE49-F238E27FC236}">
                <a16:creationId xmlns:a16="http://schemas.microsoft.com/office/drawing/2014/main" id="{ADC46C9E-620C-43D1-8D10-0B047264A804}"/>
              </a:ext>
            </a:extLst>
          </p:cNvPr>
          <p:cNvPicPr>
            <a:picLocks noChangeAspect="1"/>
          </p:cNvPicPr>
          <p:nvPr userDrawn="1"/>
        </p:nvPicPr>
        <p:blipFill>
          <a:blip r:embed="rId3"/>
          <a:stretch>
            <a:fillRect/>
          </a:stretch>
        </p:blipFill>
        <p:spPr>
          <a:xfrm>
            <a:off x="7921369" y="706427"/>
            <a:ext cx="928915" cy="696686"/>
          </a:xfrm>
          <a:prstGeom prst="rect">
            <a:avLst/>
          </a:prstGeom>
        </p:spPr>
      </p:pic>
      <p:sp>
        <p:nvSpPr>
          <p:cNvPr id="6" name="正方形/長方形 5">
            <a:extLst>
              <a:ext uri="{FF2B5EF4-FFF2-40B4-BE49-F238E27FC236}">
                <a16:creationId xmlns:a16="http://schemas.microsoft.com/office/drawing/2014/main" id="{9ABD7166-B445-4436-97C2-FED30C13FB96}"/>
              </a:ext>
            </a:extLst>
          </p:cNvPr>
          <p:cNvSpPr/>
          <p:nvPr userDrawn="1"/>
        </p:nvSpPr>
        <p:spPr>
          <a:xfrm>
            <a:off x="355602" y="2601668"/>
            <a:ext cx="11108265" cy="2936293"/>
          </a:xfrm>
          <a:prstGeom prst="rect">
            <a:avLst/>
          </a:prstGeom>
          <a:solidFill>
            <a:schemeClr val="bg1"/>
          </a:solidFill>
          <a:ln w="19050">
            <a:solidFill>
              <a:schemeClr val="accent2">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indent="139700" algn="just"/>
            <a:r>
              <a:rPr lang="ja-JP" altLang="en-US" sz="2000" kern="100" dirty="0">
                <a:solidFill>
                  <a:srgbClr val="202122"/>
                </a:solidFill>
                <a:effectLst/>
                <a:latin typeface="ＭＳ 明朝" panose="02020609040205080304" pitchFamily="17" charset="-128"/>
                <a:ea typeface="ＭＳ 明朝" panose="02020609040205080304" pitchFamily="17" charset="-128"/>
                <a:cs typeface="Arial" panose="020B0604020202020204" pitchFamily="34" charset="0"/>
              </a:rPr>
              <a:t>テキスト</a:t>
            </a:r>
            <a:endParaRPr lang="ja-JP" altLang="ja-JP" sz="2000" kern="100" dirty="0">
              <a:solidFill>
                <a:srgbClr val="202122"/>
              </a:solidFill>
              <a:effectLst/>
              <a:latin typeface="ＭＳ 明朝" panose="02020609040205080304" pitchFamily="17" charset="-128"/>
              <a:ea typeface="ＭＳ 明朝" panose="02020609040205080304" pitchFamily="17" charset="-128"/>
              <a:cs typeface="Arial" panose="020B0604020202020204" pitchFamily="34" charset="0"/>
            </a:endParaRPr>
          </a:p>
        </p:txBody>
      </p:sp>
      <p:sp>
        <p:nvSpPr>
          <p:cNvPr id="7" name="フレーム 6">
            <a:extLst>
              <a:ext uri="{FF2B5EF4-FFF2-40B4-BE49-F238E27FC236}">
                <a16:creationId xmlns:a16="http://schemas.microsoft.com/office/drawing/2014/main" id="{BC0D72B2-D558-4AAC-B88B-A5133FC5239F}"/>
              </a:ext>
            </a:extLst>
          </p:cNvPr>
          <p:cNvSpPr/>
          <p:nvPr userDrawn="1"/>
        </p:nvSpPr>
        <p:spPr>
          <a:xfrm>
            <a:off x="355601" y="3397227"/>
            <a:ext cx="11108265" cy="1345168"/>
          </a:xfrm>
          <a:prstGeom prst="frame">
            <a:avLst>
              <a:gd name="adj1" fmla="val 517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a:solidFill>
                <a:schemeClr val="tx1"/>
              </a:solidFill>
            </a:endParaRPr>
          </a:p>
        </p:txBody>
      </p:sp>
      <p:sp>
        <p:nvSpPr>
          <p:cNvPr id="8" name="吹き出し: 角を丸めた四角形 7">
            <a:extLst>
              <a:ext uri="{FF2B5EF4-FFF2-40B4-BE49-F238E27FC236}">
                <a16:creationId xmlns:a16="http://schemas.microsoft.com/office/drawing/2014/main" id="{64D7F77D-57E1-4D35-B652-013BE01EAD61}"/>
              </a:ext>
            </a:extLst>
          </p:cNvPr>
          <p:cNvSpPr/>
          <p:nvPr userDrawn="1"/>
        </p:nvSpPr>
        <p:spPr>
          <a:xfrm>
            <a:off x="6334220" y="1722044"/>
            <a:ext cx="3771081" cy="651163"/>
          </a:xfrm>
          <a:prstGeom prst="wedgeRoundRectCallout">
            <a:avLst>
              <a:gd name="adj1" fmla="val -21972"/>
              <a:gd name="adj2" fmla="val -96536"/>
              <a:gd name="adj3" fmla="val 16667"/>
            </a:avLst>
          </a:prstGeom>
          <a:solidFill>
            <a:schemeClr val="accent2">
              <a:lumMod val="40000"/>
              <a:lumOff val="6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solidFill>
                  <a:schemeClr val="tx1"/>
                </a:solidFill>
                <a:latin typeface="メイリオ" panose="020B0604030504040204" pitchFamily="50" charset="-128"/>
                <a:ea typeface="メイリオ" panose="020B0604030504040204" pitchFamily="50" charset="-128"/>
              </a:rPr>
              <a:t>テキスト</a:t>
            </a:r>
          </a:p>
        </p:txBody>
      </p:sp>
      <p:sp>
        <p:nvSpPr>
          <p:cNvPr id="9" name="吹き出し: 角を丸めた四角形 8">
            <a:extLst>
              <a:ext uri="{FF2B5EF4-FFF2-40B4-BE49-F238E27FC236}">
                <a16:creationId xmlns:a16="http://schemas.microsoft.com/office/drawing/2014/main" id="{EE8B31B7-6A89-4B0D-88F6-0695B6BE673E}"/>
              </a:ext>
            </a:extLst>
          </p:cNvPr>
          <p:cNvSpPr/>
          <p:nvPr userDrawn="1"/>
        </p:nvSpPr>
        <p:spPr>
          <a:xfrm>
            <a:off x="8908991" y="726510"/>
            <a:ext cx="2944168" cy="651163"/>
          </a:xfrm>
          <a:prstGeom prst="wedgeRoundRectCallout">
            <a:avLst>
              <a:gd name="adj1" fmla="val 22026"/>
              <a:gd name="adj2" fmla="val 94339"/>
              <a:gd name="adj3" fmla="val 16667"/>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800" dirty="0">
                <a:solidFill>
                  <a:schemeClr val="tx1"/>
                </a:solidFill>
                <a:latin typeface="メイリオ" panose="020B0604030504040204" pitchFamily="50" charset="-128"/>
                <a:ea typeface="メイリオ" panose="020B0604030504040204" pitchFamily="50" charset="-128"/>
              </a:rPr>
              <a:t>テキスト</a:t>
            </a:r>
          </a:p>
        </p:txBody>
      </p:sp>
    </p:spTree>
    <p:extLst>
      <p:ext uri="{BB962C8B-B14F-4D97-AF65-F5344CB8AC3E}">
        <p14:creationId xmlns:p14="http://schemas.microsoft.com/office/powerpoint/2010/main" val="75341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609600" y="6356351"/>
            <a:ext cx="2844800" cy="365125"/>
          </a:xfrm>
          <a:prstGeom prst="rect">
            <a:avLst/>
          </a:prstGeom>
        </p:spPr>
        <p:txBody>
          <a:bodyPr/>
          <a:lstStyle/>
          <a:p>
            <a:fld id="{7F79F529-78F2-3E4F-AFC9-7D4961D63A31}" type="datetime1">
              <a:rPr kumimoji="1" lang="ja-JP" altLang="en-US" smtClean="0"/>
              <a:t>2026/3/12</a:t>
            </a:fld>
            <a:endParaRPr kumimoji="1" lang="ja-JP" altLang="en-US" dirty="0"/>
          </a:p>
        </p:txBody>
      </p:sp>
      <p:sp>
        <p:nvSpPr>
          <p:cNvPr id="6" name="フッター プレースホルダー 5"/>
          <p:cNvSpPr>
            <a:spLocks noGrp="1"/>
          </p:cNvSpPr>
          <p:nvPr>
            <p:ph type="ftr" sz="quarter" idx="11"/>
          </p:nvPr>
        </p:nvSpPr>
        <p:spPr>
          <a:xfrm>
            <a:off x="4165600" y="6356351"/>
            <a:ext cx="3860800" cy="365125"/>
          </a:xfrm>
          <a:prstGeom prst="rect">
            <a:avLst/>
          </a:prstGeom>
        </p:spPr>
        <p:txBody>
          <a:bodyPr/>
          <a:lstStyle/>
          <a:p>
            <a:endParaRPr kumimoji="1" lang="ja-JP" altLang="en-US" dirty="0"/>
          </a:p>
        </p:txBody>
      </p:sp>
      <p:sp>
        <p:nvSpPr>
          <p:cNvPr id="7" name="スライド番号プレースホルダー 6"/>
          <p:cNvSpPr>
            <a:spLocks noGrp="1"/>
          </p:cNvSpPr>
          <p:nvPr>
            <p:ph type="sldNum" sz="quarter" idx="12"/>
          </p:nvPr>
        </p:nvSpPr>
        <p:spPr>
          <a:xfrm>
            <a:off x="8737600" y="6356351"/>
            <a:ext cx="2844800" cy="365125"/>
          </a:xfrm>
          <a:prstGeom prst="rect">
            <a:avLst/>
          </a:prstGeom>
        </p:spPr>
        <p:txBody>
          <a:bodyPr/>
          <a:lstStyle/>
          <a:p>
            <a:fld id="{25C77DFE-49EF-EE47-AFEC-D88D2E6B4C14}" type="slidenum">
              <a:rPr kumimoji="1" lang="ja-JP" altLang="en-US" smtClean="0"/>
              <a:t>‹#›</a:t>
            </a:fld>
            <a:endParaRPr kumimoji="1" lang="ja-JP" altLang="en-US" dirty="0"/>
          </a:p>
        </p:txBody>
      </p:sp>
    </p:spTree>
    <p:extLst>
      <p:ext uri="{BB962C8B-B14F-4D97-AF65-F5344CB8AC3E}">
        <p14:creationId xmlns:p14="http://schemas.microsoft.com/office/powerpoint/2010/main" val="197666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a:prstGeom prst="rect">
            <a:avLst/>
          </a:prstGeo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609600" y="6356351"/>
            <a:ext cx="2844800" cy="365125"/>
          </a:xfrm>
          <a:prstGeom prst="rect">
            <a:avLst/>
          </a:prstGeom>
        </p:spPr>
        <p:txBody>
          <a:bodyPr/>
          <a:lstStyle/>
          <a:p>
            <a:fld id="{E1B46E9B-309E-A247-A6E3-637A924BF8C2}" type="datetime1">
              <a:rPr kumimoji="1" lang="ja-JP" altLang="en-US" smtClean="0"/>
              <a:t>2026/3/12</a:t>
            </a:fld>
            <a:endParaRPr kumimoji="1" lang="ja-JP" altLang="en-US" dirty="0"/>
          </a:p>
        </p:txBody>
      </p:sp>
      <p:sp>
        <p:nvSpPr>
          <p:cNvPr id="8" name="フッター プレースホルダー 7"/>
          <p:cNvSpPr>
            <a:spLocks noGrp="1"/>
          </p:cNvSpPr>
          <p:nvPr>
            <p:ph type="ftr" sz="quarter" idx="11"/>
          </p:nvPr>
        </p:nvSpPr>
        <p:spPr>
          <a:xfrm>
            <a:off x="4165600" y="6356351"/>
            <a:ext cx="3860800" cy="365125"/>
          </a:xfrm>
          <a:prstGeom prst="rect">
            <a:avLst/>
          </a:prstGeom>
        </p:spPr>
        <p:txBody>
          <a:bodyPr/>
          <a:lstStyle/>
          <a:p>
            <a:endParaRPr kumimoji="1" lang="ja-JP" altLang="en-US" dirty="0"/>
          </a:p>
        </p:txBody>
      </p:sp>
      <p:sp>
        <p:nvSpPr>
          <p:cNvPr id="9" name="スライド番号プレースホルダー 8"/>
          <p:cNvSpPr>
            <a:spLocks noGrp="1"/>
          </p:cNvSpPr>
          <p:nvPr>
            <p:ph type="sldNum" sz="quarter" idx="12"/>
          </p:nvPr>
        </p:nvSpPr>
        <p:spPr>
          <a:xfrm>
            <a:off x="8737600" y="6356351"/>
            <a:ext cx="2844800" cy="365125"/>
          </a:xfrm>
          <a:prstGeom prst="rect">
            <a:avLst/>
          </a:prstGeom>
        </p:spPr>
        <p:txBody>
          <a:bodyPr/>
          <a:lstStyle/>
          <a:p>
            <a:fld id="{25C77DFE-49EF-EE47-AFEC-D88D2E6B4C14}" type="slidenum">
              <a:rPr kumimoji="1" lang="ja-JP" altLang="en-US" smtClean="0"/>
              <a:t>‹#›</a:t>
            </a:fld>
            <a:endParaRPr kumimoji="1" lang="ja-JP" altLang="en-US" dirty="0"/>
          </a:p>
        </p:txBody>
      </p:sp>
    </p:spTree>
    <p:extLst>
      <p:ext uri="{BB962C8B-B14F-4D97-AF65-F5344CB8AC3E}">
        <p14:creationId xmlns:p14="http://schemas.microsoft.com/office/powerpoint/2010/main" val="129960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609600" y="6356351"/>
            <a:ext cx="2844800" cy="365125"/>
          </a:xfrm>
          <a:prstGeom prst="rect">
            <a:avLst/>
          </a:prstGeom>
        </p:spPr>
        <p:txBody>
          <a:bodyPr/>
          <a:lstStyle/>
          <a:p>
            <a:fld id="{DE2F505A-118A-C346-BA5B-E0631D4E4BDD}" type="datetime1">
              <a:rPr kumimoji="1" lang="ja-JP" altLang="en-US" smtClean="0"/>
              <a:t>2026/3/12</a:t>
            </a:fld>
            <a:endParaRPr kumimoji="1" lang="ja-JP" altLang="en-US" dirty="0"/>
          </a:p>
        </p:txBody>
      </p:sp>
      <p:sp>
        <p:nvSpPr>
          <p:cNvPr id="4" name="フッター プレースホルダー 3"/>
          <p:cNvSpPr>
            <a:spLocks noGrp="1"/>
          </p:cNvSpPr>
          <p:nvPr>
            <p:ph type="ftr" sz="quarter" idx="11"/>
          </p:nvPr>
        </p:nvSpPr>
        <p:spPr>
          <a:xfrm>
            <a:off x="4165600" y="6356351"/>
            <a:ext cx="3860800" cy="365125"/>
          </a:xfrm>
          <a:prstGeom prst="rect">
            <a:avLst/>
          </a:prstGeom>
        </p:spPr>
        <p:txBody>
          <a:bodyPr/>
          <a:lstStyle/>
          <a:p>
            <a:endParaRPr kumimoji="1" lang="ja-JP" altLang="en-US" dirty="0"/>
          </a:p>
        </p:txBody>
      </p:sp>
      <p:sp>
        <p:nvSpPr>
          <p:cNvPr id="5" name="スライド番号プレースホルダー 4"/>
          <p:cNvSpPr>
            <a:spLocks noGrp="1"/>
          </p:cNvSpPr>
          <p:nvPr>
            <p:ph type="sldNum" sz="quarter" idx="12"/>
          </p:nvPr>
        </p:nvSpPr>
        <p:spPr>
          <a:xfrm>
            <a:off x="8737600" y="6356351"/>
            <a:ext cx="2844800" cy="365125"/>
          </a:xfrm>
          <a:prstGeom prst="rect">
            <a:avLst/>
          </a:prstGeom>
        </p:spPr>
        <p:txBody>
          <a:bodyPr/>
          <a:lstStyle/>
          <a:p>
            <a:fld id="{25C77DFE-49EF-EE47-AFEC-D88D2E6B4C14}" type="slidenum">
              <a:rPr kumimoji="1" lang="ja-JP" altLang="en-US" smtClean="0"/>
              <a:t>‹#›</a:t>
            </a:fld>
            <a:endParaRPr kumimoji="1" lang="ja-JP" altLang="en-US" dirty="0"/>
          </a:p>
        </p:txBody>
      </p:sp>
    </p:spTree>
    <p:extLst>
      <p:ext uri="{BB962C8B-B14F-4D97-AF65-F5344CB8AC3E}">
        <p14:creationId xmlns:p14="http://schemas.microsoft.com/office/powerpoint/2010/main" val="3164795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609600" y="6356351"/>
            <a:ext cx="2844800" cy="365125"/>
          </a:xfrm>
          <a:prstGeom prst="rect">
            <a:avLst/>
          </a:prstGeom>
        </p:spPr>
        <p:txBody>
          <a:bodyPr/>
          <a:lstStyle/>
          <a:p>
            <a:fld id="{90E2C4CC-1733-334E-B572-C4CC283EC65E}" type="datetime1">
              <a:rPr kumimoji="1" lang="ja-JP" altLang="en-US" smtClean="0"/>
              <a:t>2026/3/12</a:t>
            </a:fld>
            <a:endParaRPr kumimoji="1" lang="ja-JP" altLang="en-US" dirty="0"/>
          </a:p>
        </p:txBody>
      </p:sp>
      <p:sp>
        <p:nvSpPr>
          <p:cNvPr id="3" name="フッター プレースホルダー 2"/>
          <p:cNvSpPr>
            <a:spLocks noGrp="1"/>
          </p:cNvSpPr>
          <p:nvPr>
            <p:ph type="ftr" sz="quarter" idx="11"/>
          </p:nvPr>
        </p:nvSpPr>
        <p:spPr>
          <a:xfrm>
            <a:off x="4165600" y="6356351"/>
            <a:ext cx="3860800" cy="365125"/>
          </a:xfrm>
          <a:prstGeom prst="rect">
            <a:avLst/>
          </a:prstGeom>
        </p:spPr>
        <p:txBody>
          <a:bodyPr/>
          <a:lstStyle/>
          <a:p>
            <a:endParaRPr kumimoji="1" lang="ja-JP" altLang="en-US" dirty="0"/>
          </a:p>
        </p:txBody>
      </p:sp>
      <p:sp>
        <p:nvSpPr>
          <p:cNvPr id="4" name="スライド番号プレースホルダー 3"/>
          <p:cNvSpPr>
            <a:spLocks noGrp="1"/>
          </p:cNvSpPr>
          <p:nvPr>
            <p:ph type="sldNum" sz="quarter" idx="12"/>
          </p:nvPr>
        </p:nvSpPr>
        <p:spPr>
          <a:xfrm>
            <a:off x="8737600" y="6356351"/>
            <a:ext cx="2844800" cy="365125"/>
          </a:xfrm>
          <a:prstGeom prst="rect">
            <a:avLst/>
          </a:prstGeom>
        </p:spPr>
        <p:txBody>
          <a:bodyPr/>
          <a:lstStyle/>
          <a:p>
            <a:fld id="{25C77DFE-49EF-EE47-AFEC-D88D2E6B4C14}" type="slidenum">
              <a:rPr kumimoji="1" lang="ja-JP" altLang="en-US" smtClean="0"/>
              <a:t>‹#›</a:t>
            </a:fld>
            <a:endParaRPr kumimoji="1" lang="ja-JP" altLang="en-US" dirty="0"/>
          </a:p>
        </p:txBody>
      </p:sp>
    </p:spTree>
    <p:extLst>
      <p:ext uri="{BB962C8B-B14F-4D97-AF65-F5344CB8AC3E}">
        <p14:creationId xmlns:p14="http://schemas.microsoft.com/office/powerpoint/2010/main" val="934073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a:prstGeom prst="rect">
            <a:avLst/>
          </a:prstGeo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609600" y="6356351"/>
            <a:ext cx="2844800" cy="365125"/>
          </a:xfrm>
          <a:prstGeom prst="rect">
            <a:avLst/>
          </a:prstGeom>
        </p:spPr>
        <p:txBody>
          <a:bodyPr/>
          <a:lstStyle/>
          <a:p>
            <a:fld id="{F400268A-C9FC-5D49-A75F-FCBAF810BAE7}" type="datetime1">
              <a:rPr kumimoji="1" lang="ja-JP" altLang="en-US" smtClean="0"/>
              <a:t>2026/3/12</a:t>
            </a:fld>
            <a:endParaRPr kumimoji="1" lang="ja-JP" altLang="en-US" dirty="0"/>
          </a:p>
        </p:txBody>
      </p:sp>
      <p:sp>
        <p:nvSpPr>
          <p:cNvPr id="6" name="フッター プレースホルダー 5"/>
          <p:cNvSpPr>
            <a:spLocks noGrp="1"/>
          </p:cNvSpPr>
          <p:nvPr>
            <p:ph type="ftr" sz="quarter" idx="11"/>
          </p:nvPr>
        </p:nvSpPr>
        <p:spPr>
          <a:xfrm>
            <a:off x="4165600" y="6356351"/>
            <a:ext cx="3860800" cy="365125"/>
          </a:xfrm>
          <a:prstGeom prst="rect">
            <a:avLst/>
          </a:prstGeom>
        </p:spPr>
        <p:txBody>
          <a:bodyPr/>
          <a:lstStyle/>
          <a:p>
            <a:endParaRPr kumimoji="1" lang="ja-JP" altLang="en-US" dirty="0"/>
          </a:p>
        </p:txBody>
      </p:sp>
      <p:sp>
        <p:nvSpPr>
          <p:cNvPr id="7" name="スライド番号プレースホルダー 6"/>
          <p:cNvSpPr>
            <a:spLocks noGrp="1"/>
          </p:cNvSpPr>
          <p:nvPr>
            <p:ph type="sldNum" sz="quarter" idx="12"/>
          </p:nvPr>
        </p:nvSpPr>
        <p:spPr>
          <a:xfrm>
            <a:off x="8737600" y="6356351"/>
            <a:ext cx="2844800" cy="365125"/>
          </a:xfrm>
          <a:prstGeom prst="rect">
            <a:avLst/>
          </a:prstGeom>
        </p:spPr>
        <p:txBody>
          <a:bodyPr/>
          <a:lstStyle/>
          <a:p>
            <a:fld id="{25C77DFE-49EF-EE47-AFEC-D88D2E6B4C14}" type="slidenum">
              <a:rPr kumimoji="1" lang="ja-JP" altLang="en-US" smtClean="0"/>
              <a:t>‹#›</a:t>
            </a:fld>
            <a:endParaRPr kumimoji="1" lang="ja-JP" altLang="en-US" dirty="0"/>
          </a:p>
        </p:txBody>
      </p:sp>
    </p:spTree>
    <p:extLst>
      <p:ext uri="{BB962C8B-B14F-4D97-AF65-F5344CB8AC3E}">
        <p14:creationId xmlns:p14="http://schemas.microsoft.com/office/powerpoint/2010/main" val="764208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609600" y="6356351"/>
            <a:ext cx="2844800" cy="365125"/>
          </a:xfrm>
          <a:prstGeom prst="rect">
            <a:avLst/>
          </a:prstGeom>
        </p:spPr>
        <p:txBody>
          <a:bodyPr/>
          <a:lstStyle/>
          <a:p>
            <a:fld id="{C1735A00-017D-BD41-BCE3-C3CB6D81D7D7}" type="datetime1">
              <a:rPr kumimoji="1" lang="ja-JP" altLang="en-US" smtClean="0"/>
              <a:t>2026/3/12</a:t>
            </a:fld>
            <a:endParaRPr kumimoji="1" lang="ja-JP" altLang="en-US" dirty="0"/>
          </a:p>
        </p:txBody>
      </p:sp>
      <p:sp>
        <p:nvSpPr>
          <p:cNvPr id="6" name="フッター プレースホルダー 5"/>
          <p:cNvSpPr>
            <a:spLocks noGrp="1"/>
          </p:cNvSpPr>
          <p:nvPr>
            <p:ph type="ftr" sz="quarter" idx="11"/>
          </p:nvPr>
        </p:nvSpPr>
        <p:spPr>
          <a:xfrm>
            <a:off x="4165600" y="6356351"/>
            <a:ext cx="3860800" cy="365125"/>
          </a:xfrm>
          <a:prstGeom prst="rect">
            <a:avLst/>
          </a:prstGeom>
        </p:spPr>
        <p:txBody>
          <a:bodyPr/>
          <a:lstStyle/>
          <a:p>
            <a:endParaRPr kumimoji="1" lang="ja-JP" altLang="en-US" dirty="0"/>
          </a:p>
        </p:txBody>
      </p:sp>
      <p:sp>
        <p:nvSpPr>
          <p:cNvPr id="7" name="スライド番号プレースホルダー 6"/>
          <p:cNvSpPr>
            <a:spLocks noGrp="1"/>
          </p:cNvSpPr>
          <p:nvPr>
            <p:ph type="sldNum" sz="quarter" idx="12"/>
          </p:nvPr>
        </p:nvSpPr>
        <p:spPr>
          <a:xfrm>
            <a:off x="8737600" y="6356351"/>
            <a:ext cx="2844800" cy="365125"/>
          </a:xfrm>
          <a:prstGeom prst="rect">
            <a:avLst/>
          </a:prstGeom>
        </p:spPr>
        <p:txBody>
          <a:bodyPr/>
          <a:lstStyle/>
          <a:p>
            <a:fld id="{25C77DFE-49EF-EE47-AFEC-D88D2E6B4C14}" type="slidenum">
              <a:rPr kumimoji="1" lang="ja-JP" altLang="en-US" smtClean="0"/>
              <a:t>‹#›</a:t>
            </a:fld>
            <a:endParaRPr kumimoji="1" lang="ja-JP" altLang="en-US" dirty="0"/>
          </a:p>
        </p:txBody>
      </p:sp>
    </p:spTree>
    <p:extLst>
      <p:ext uri="{BB962C8B-B14F-4D97-AF65-F5344CB8AC3E}">
        <p14:creationId xmlns:p14="http://schemas.microsoft.com/office/powerpoint/2010/main" val="52680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図 7" descr="header_footer_0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6794501"/>
            <a:ext cx="12191188" cy="109721"/>
          </a:xfrm>
          <a:prstGeom prst="rect">
            <a:avLst/>
          </a:prstGeom>
        </p:spPr>
      </p:pic>
      <p:pic>
        <p:nvPicPr>
          <p:cNvPr id="10" name="図 9" descr="header_footer_0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5773"/>
            <a:ext cx="12191188" cy="109721"/>
          </a:xfrm>
          <a:prstGeom prst="rect">
            <a:avLst/>
          </a:prstGeom>
        </p:spPr>
      </p:pic>
      <p:sp>
        <p:nvSpPr>
          <p:cNvPr id="11" name="スライド番号プレースホルダー 5"/>
          <p:cNvSpPr txBox="1">
            <a:spLocks/>
          </p:cNvSpPr>
          <p:nvPr userDrawn="1"/>
        </p:nvSpPr>
        <p:spPr>
          <a:xfrm>
            <a:off x="9045501" y="103949"/>
            <a:ext cx="2844800" cy="242399"/>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sz="1200" dirty="0">
                <a:latin typeface="+mn-ea"/>
                <a:ea typeface="+mn-ea"/>
              </a:rPr>
              <a:t>/36</a:t>
            </a:r>
          </a:p>
        </p:txBody>
      </p:sp>
      <p:sp>
        <p:nvSpPr>
          <p:cNvPr id="12" name="スライド番号プレースホルダー 5"/>
          <p:cNvSpPr txBox="1">
            <a:spLocks/>
          </p:cNvSpPr>
          <p:nvPr userDrawn="1"/>
        </p:nvSpPr>
        <p:spPr>
          <a:xfrm>
            <a:off x="8703389" y="103949"/>
            <a:ext cx="2844800" cy="242399"/>
          </a:xfrm>
          <a:prstGeom prst="rect">
            <a:avLst/>
          </a:prstGeom>
        </p:spPr>
        <p:txBody>
          <a:bodyPr vert="horz" lIns="91440" tIns="45720" rIns="91440" bIns="45720"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25C77DFE-49EF-EE47-AFEC-D88D2E6B4C14}" type="slidenum">
              <a:rPr lang="ja-JP" altLang="en-US" sz="1200" smtClean="0"/>
              <a:pPr/>
              <a:t>‹#›</a:t>
            </a:fld>
            <a:endParaRPr lang="ja-JP" altLang="en-US" sz="1200" dirty="0"/>
          </a:p>
        </p:txBody>
      </p:sp>
    </p:spTree>
    <p:extLst>
      <p:ext uri="{BB962C8B-B14F-4D97-AF65-F5344CB8AC3E}">
        <p14:creationId xmlns:p14="http://schemas.microsoft.com/office/powerpoint/2010/main" val="2825006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3/12/2026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スライド番号プレースホルダー 5">
            <a:extLst>
              <a:ext uri="{FF2B5EF4-FFF2-40B4-BE49-F238E27FC236}">
                <a16:creationId xmlns:a16="http://schemas.microsoft.com/office/drawing/2014/main" id="{4B19355C-D563-902D-3B3F-0BCBE0527B2F}"/>
              </a:ext>
            </a:extLst>
          </p:cNvPr>
          <p:cNvSpPr txBox="1">
            <a:spLocks/>
          </p:cNvSpPr>
          <p:nvPr userDrawn="1"/>
        </p:nvSpPr>
        <p:spPr>
          <a:xfrm>
            <a:off x="9045501" y="103949"/>
            <a:ext cx="2844800" cy="242399"/>
          </a:xfrm>
          <a:prstGeom prst="rect">
            <a:avLst/>
          </a:prstGeom>
        </p:spPr>
        <p:txBody>
          <a:bodyPr vert="horz" lIns="51435" tIns="25718" rIns="51435" bIns="25718"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sz="675" dirty="0">
                <a:latin typeface="+mn-ea"/>
                <a:ea typeface="+mn-ea"/>
              </a:rPr>
              <a:t>/</a:t>
            </a:r>
            <a:r>
              <a:rPr lang="en-US" altLang="ja-JP" sz="675" baseline="0" dirty="0">
                <a:latin typeface="+mn-ea"/>
                <a:ea typeface="+mn-ea"/>
              </a:rPr>
              <a:t> </a:t>
            </a:r>
            <a:r>
              <a:rPr lang="en-US" altLang="ja-JP" sz="675" dirty="0">
                <a:latin typeface="+mn-ea"/>
                <a:ea typeface="+mn-ea"/>
              </a:rPr>
              <a:t>14</a:t>
            </a:r>
          </a:p>
        </p:txBody>
      </p:sp>
      <p:sp>
        <p:nvSpPr>
          <p:cNvPr id="8" name="スライド番号プレースホルダー 5">
            <a:extLst>
              <a:ext uri="{FF2B5EF4-FFF2-40B4-BE49-F238E27FC236}">
                <a16:creationId xmlns:a16="http://schemas.microsoft.com/office/drawing/2014/main" id="{CE5CD44C-3FC1-5A1E-0D45-92412C686CBF}"/>
              </a:ext>
            </a:extLst>
          </p:cNvPr>
          <p:cNvSpPr txBox="1">
            <a:spLocks/>
          </p:cNvSpPr>
          <p:nvPr userDrawn="1"/>
        </p:nvSpPr>
        <p:spPr>
          <a:xfrm>
            <a:off x="8703389" y="103949"/>
            <a:ext cx="2844800" cy="242399"/>
          </a:xfrm>
          <a:prstGeom prst="rect">
            <a:avLst/>
          </a:prstGeom>
        </p:spPr>
        <p:txBody>
          <a:bodyPr vert="horz" lIns="51435" tIns="25718" rIns="51435" bIns="25718" rtlCol="0" anchor="ctr"/>
          <a:lstStyle>
            <a:defPPr>
              <a:defRPr lang="ja-JP"/>
            </a:defPPr>
            <a:lvl1pPr marL="0" algn="r" defTabSz="457200" rtl="0" eaLnBrk="1" latinLnBrk="0" hangingPunct="1">
              <a:defRPr kumimoji="1" sz="1200" kern="1200">
                <a:solidFill>
                  <a:schemeClr val="tx1">
                    <a:tint val="7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25C77DFE-49EF-EE47-AFEC-D88D2E6B4C14}" type="slidenum">
              <a:rPr lang="ja-JP" altLang="en-US" sz="675" smtClean="0"/>
              <a:pPr/>
              <a:t>‹#›</a:t>
            </a:fld>
            <a:endParaRPr lang="ja-JP" altLang="en-US" sz="675" dirty="0"/>
          </a:p>
        </p:txBody>
      </p:sp>
      <p:sp>
        <p:nvSpPr>
          <p:cNvPr id="9" name="正方形/長方形 8">
            <a:extLst>
              <a:ext uri="{FF2B5EF4-FFF2-40B4-BE49-F238E27FC236}">
                <a16:creationId xmlns:a16="http://schemas.microsoft.com/office/drawing/2014/main" id="{CCD9D04B-B296-1BC0-7237-8EFCB7FB2A88}"/>
              </a:ext>
            </a:extLst>
          </p:cNvPr>
          <p:cNvSpPr/>
          <p:nvPr userDrawn="1"/>
        </p:nvSpPr>
        <p:spPr>
          <a:xfrm>
            <a:off x="0" y="-1"/>
            <a:ext cx="12192000" cy="108000"/>
          </a:xfrm>
          <a:prstGeom prst="rect">
            <a:avLst/>
          </a:prstGeom>
          <a:solidFill>
            <a:srgbClr val="759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 name="正方形/長方形 9">
            <a:extLst>
              <a:ext uri="{FF2B5EF4-FFF2-40B4-BE49-F238E27FC236}">
                <a16:creationId xmlns:a16="http://schemas.microsoft.com/office/drawing/2014/main" id="{4A8FB833-579E-A6CE-3CFE-9ABE00404FB3}"/>
              </a:ext>
            </a:extLst>
          </p:cNvPr>
          <p:cNvSpPr/>
          <p:nvPr userDrawn="1"/>
        </p:nvSpPr>
        <p:spPr>
          <a:xfrm>
            <a:off x="0" y="6750000"/>
            <a:ext cx="12192000" cy="108000"/>
          </a:xfrm>
          <a:prstGeom prst="rect">
            <a:avLst/>
          </a:prstGeom>
          <a:solidFill>
            <a:srgbClr val="759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1789933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file:////Users/k.c.d.w.202/Desktop/works/_&#33258;&#20998;&#12390;&#12441;&#12420;&#12427;&#12371;&#12392;/4512_R4&#35443;&#36848;&#27508;&#21490;&#32207;&#21512;&#65288;PP&#65289;/&#21046;&#20316;&#12486;&#12441;&#12540;&#12479;/703&#35443;&#27508;&#32207;-1&#32232;4&#31456;26/JPEG/R04&#35443;&#36848;&#27508;&#21490;&#32207;&#21512;-04-p098.jp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file:////Users/k.c.d.w.202/Desktop/works/_&#33258;&#20998;&#12390;&#12441;&#12420;&#12427;&#12371;&#12392;/4512_R4&#35443;&#36848;&#27508;&#21490;&#32207;&#21512;&#65288;PP&#65289;/&#21046;&#20316;&#12486;&#12441;&#12540;&#12479;_&#20877;&#26657;/703&#35443;&#27508;&#32207;-1&#32232;4&#31456;28/JPEG/1-3-28-1+.jp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file:////Users/k.c.d.w.202/Desktop/works/_&#33258;&#20998;&#12390;&#12441;&#12420;&#12427;&#12371;&#12392;/4512_R4&#35443;&#36848;&#27508;&#21490;&#32207;&#21512;&#65288;PP&#65289;/&#21046;&#20316;&#12486;&#12441;&#12540;&#12479;_&#20877;&#26657;/703&#35443;&#27508;&#32207;-1&#32232;4&#31456;30&#9733;/JPEG/1-4-30-1.jp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B0AA59-320B-4306-94DE-8E35D4EC52FE}"/>
              </a:ext>
            </a:extLst>
          </p:cNvPr>
          <p:cNvSpPr>
            <a:spLocks noGrp="1"/>
          </p:cNvSpPr>
          <p:nvPr>
            <p:ph type="ctrTitle"/>
          </p:nvPr>
        </p:nvSpPr>
        <p:spPr>
          <a:xfrm>
            <a:off x="1524000" y="2646286"/>
            <a:ext cx="9144000" cy="1345973"/>
          </a:xfrm>
        </p:spPr>
        <p:txBody>
          <a:bodyPr>
            <a:noAutofit/>
          </a:bodyPr>
          <a:lstStyle/>
          <a:p>
            <a:pPr>
              <a:lnSpc>
                <a:spcPct val="100000"/>
              </a:lnSpc>
            </a:pPr>
            <a:r>
              <a:rPr lang="ja-JP" altLang="en-US" sz="4000" b="1" dirty="0">
                <a:latin typeface="メイリオ" panose="020B0604030504040204" pitchFamily="50" charset="-128"/>
                <a:ea typeface="メイリオ" panose="020B0604030504040204" pitchFamily="50" charset="-128"/>
              </a:rPr>
              <a:t>帝国主義</a:t>
            </a:r>
          </a:p>
        </p:txBody>
      </p:sp>
      <p:sp>
        <p:nvSpPr>
          <p:cNvPr id="3" name="四角形: 1 つの角を切り取り 1 つの角を丸める 2">
            <a:extLst>
              <a:ext uri="{FF2B5EF4-FFF2-40B4-BE49-F238E27FC236}">
                <a16:creationId xmlns:a16="http://schemas.microsoft.com/office/drawing/2014/main" id="{7904DA4C-F3D9-2D3B-DA78-E86C051E6295}"/>
              </a:ext>
            </a:extLst>
          </p:cNvPr>
          <p:cNvSpPr/>
          <p:nvPr/>
        </p:nvSpPr>
        <p:spPr>
          <a:xfrm>
            <a:off x="1524000" y="1701695"/>
            <a:ext cx="648000" cy="577298"/>
          </a:xfrm>
          <a:prstGeom prst="snipRoundRect">
            <a:avLst>
              <a:gd name="adj1" fmla="val 33925"/>
              <a:gd name="adj2"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lang="en-US" altLang="ja-JP" sz="2800" dirty="0">
                <a:solidFill>
                  <a:prstClr val="white"/>
                </a:solidFill>
                <a:latin typeface="Calibri" panose="020F0502020204030204"/>
                <a:ea typeface="游ゴシック" panose="020B0400000000000000" pitchFamily="50" charset="-128"/>
              </a:rPr>
              <a:t>25</a:t>
            </a:r>
            <a:endParaRPr lang="ja-JP" altLang="en-US" sz="2800" dirty="0">
              <a:solidFill>
                <a:prstClr val="white"/>
              </a:solidFill>
              <a:latin typeface="Calibri" panose="020F0502020204030204"/>
              <a:ea typeface="游ゴシック" panose="020B0400000000000000" pitchFamily="50" charset="-128"/>
            </a:endParaRPr>
          </a:p>
        </p:txBody>
      </p:sp>
      <p:sp>
        <p:nvSpPr>
          <p:cNvPr id="4" name="四角形: 1 つの角を切り取り 1 つの角を丸める 3">
            <a:extLst>
              <a:ext uri="{FF2B5EF4-FFF2-40B4-BE49-F238E27FC236}">
                <a16:creationId xmlns:a16="http://schemas.microsoft.com/office/drawing/2014/main" id="{DB01A9ED-00C4-5C61-FC12-1A0262E9E1BA}"/>
              </a:ext>
            </a:extLst>
          </p:cNvPr>
          <p:cNvSpPr/>
          <p:nvPr/>
        </p:nvSpPr>
        <p:spPr>
          <a:xfrm>
            <a:off x="2227072" y="1701695"/>
            <a:ext cx="648000" cy="577298"/>
          </a:xfrm>
          <a:prstGeom prst="snipRoundRect">
            <a:avLst>
              <a:gd name="adj1" fmla="val 33925"/>
              <a:gd name="adj2"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lang="en-US" altLang="ja-JP" sz="2800" dirty="0">
                <a:solidFill>
                  <a:prstClr val="white"/>
                </a:solidFill>
                <a:latin typeface="Calibri" panose="020F0502020204030204"/>
                <a:ea typeface="游ゴシック" panose="020B0400000000000000" pitchFamily="50" charset="-128"/>
              </a:rPr>
              <a:t>26</a:t>
            </a:r>
            <a:endParaRPr lang="ja-JP" altLang="en-US" sz="2800" dirty="0">
              <a:solidFill>
                <a:prstClr val="white"/>
              </a:solidFill>
              <a:latin typeface="Calibri" panose="020F0502020204030204"/>
              <a:ea typeface="游ゴシック" panose="020B0400000000000000" pitchFamily="50" charset="-128"/>
            </a:endParaRPr>
          </a:p>
        </p:txBody>
      </p:sp>
      <p:sp>
        <p:nvSpPr>
          <p:cNvPr id="5" name="四角形: 1 つの角を切り取り 1 つの角を丸める 4">
            <a:extLst>
              <a:ext uri="{FF2B5EF4-FFF2-40B4-BE49-F238E27FC236}">
                <a16:creationId xmlns:a16="http://schemas.microsoft.com/office/drawing/2014/main" id="{53DB5100-8609-82CE-BCC1-2E6E1F3CB449}"/>
              </a:ext>
            </a:extLst>
          </p:cNvPr>
          <p:cNvSpPr/>
          <p:nvPr/>
        </p:nvSpPr>
        <p:spPr>
          <a:xfrm>
            <a:off x="2930144" y="1701695"/>
            <a:ext cx="648000" cy="577298"/>
          </a:xfrm>
          <a:prstGeom prst="snipRoundRect">
            <a:avLst>
              <a:gd name="adj1" fmla="val 33925"/>
              <a:gd name="adj2"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lang="en-US" altLang="ja-JP" sz="2800" dirty="0">
                <a:solidFill>
                  <a:prstClr val="white"/>
                </a:solidFill>
                <a:latin typeface="Calibri" panose="020F0502020204030204"/>
                <a:ea typeface="游ゴシック" panose="020B0400000000000000" pitchFamily="50" charset="-128"/>
              </a:rPr>
              <a:t>27</a:t>
            </a:r>
            <a:endParaRPr lang="ja-JP" altLang="en-US" sz="2800" dirty="0">
              <a:solidFill>
                <a:prstClr val="white"/>
              </a:solidFill>
              <a:latin typeface="Calibri" panose="020F0502020204030204"/>
              <a:ea typeface="游ゴシック" panose="020B0400000000000000" pitchFamily="50" charset="-128"/>
            </a:endParaRPr>
          </a:p>
        </p:txBody>
      </p:sp>
      <p:sp>
        <p:nvSpPr>
          <p:cNvPr id="6" name="四角形: 1 つの角を切り取り 1 つの角を丸める 5">
            <a:extLst>
              <a:ext uri="{FF2B5EF4-FFF2-40B4-BE49-F238E27FC236}">
                <a16:creationId xmlns:a16="http://schemas.microsoft.com/office/drawing/2014/main" id="{98574540-CCFB-3310-7B59-CE16A0C63BFC}"/>
              </a:ext>
            </a:extLst>
          </p:cNvPr>
          <p:cNvSpPr/>
          <p:nvPr/>
        </p:nvSpPr>
        <p:spPr>
          <a:xfrm>
            <a:off x="3633216" y="1701695"/>
            <a:ext cx="648000" cy="577298"/>
          </a:xfrm>
          <a:prstGeom prst="snipRoundRect">
            <a:avLst>
              <a:gd name="adj1" fmla="val 33925"/>
              <a:gd name="adj2"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lang="en-US" altLang="ja-JP" sz="2800" dirty="0">
                <a:solidFill>
                  <a:prstClr val="white"/>
                </a:solidFill>
                <a:latin typeface="Calibri" panose="020F0502020204030204"/>
                <a:ea typeface="游ゴシック" panose="020B0400000000000000" pitchFamily="50" charset="-128"/>
              </a:rPr>
              <a:t>28</a:t>
            </a:r>
            <a:endParaRPr lang="ja-JP" altLang="en-US" sz="2800" dirty="0">
              <a:solidFill>
                <a:prstClr val="white"/>
              </a:solidFill>
              <a:latin typeface="Calibri" panose="020F0502020204030204"/>
              <a:ea typeface="游ゴシック" panose="020B0400000000000000" pitchFamily="50" charset="-128"/>
            </a:endParaRPr>
          </a:p>
        </p:txBody>
      </p:sp>
      <p:sp>
        <p:nvSpPr>
          <p:cNvPr id="7" name="四角形: 1 つの角を切り取り 1 つの角を丸める 6">
            <a:extLst>
              <a:ext uri="{FF2B5EF4-FFF2-40B4-BE49-F238E27FC236}">
                <a16:creationId xmlns:a16="http://schemas.microsoft.com/office/drawing/2014/main" id="{AC2674A7-A401-426C-2A40-98FC0FBE7E59}"/>
              </a:ext>
            </a:extLst>
          </p:cNvPr>
          <p:cNvSpPr/>
          <p:nvPr/>
        </p:nvSpPr>
        <p:spPr>
          <a:xfrm>
            <a:off x="4336288" y="1701695"/>
            <a:ext cx="648000" cy="577298"/>
          </a:xfrm>
          <a:prstGeom prst="snipRoundRect">
            <a:avLst>
              <a:gd name="adj1" fmla="val 33925"/>
              <a:gd name="adj2"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lang="en-US" altLang="ja-JP" sz="2800" dirty="0">
                <a:solidFill>
                  <a:prstClr val="white"/>
                </a:solidFill>
                <a:latin typeface="Calibri" panose="020F0502020204030204"/>
                <a:ea typeface="游ゴシック" panose="020B0400000000000000" pitchFamily="50" charset="-128"/>
              </a:rPr>
              <a:t>29</a:t>
            </a:r>
            <a:endParaRPr lang="ja-JP" altLang="en-US" sz="2800" dirty="0">
              <a:solidFill>
                <a:prstClr val="white"/>
              </a:solidFill>
              <a:latin typeface="Calibri" panose="020F0502020204030204"/>
              <a:ea typeface="游ゴシック" panose="020B0400000000000000" pitchFamily="50" charset="-128"/>
            </a:endParaRPr>
          </a:p>
        </p:txBody>
      </p:sp>
      <p:sp>
        <p:nvSpPr>
          <p:cNvPr id="8" name="サブタイトル 2">
            <a:extLst>
              <a:ext uri="{FF2B5EF4-FFF2-40B4-BE49-F238E27FC236}">
                <a16:creationId xmlns:a16="http://schemas.microsoft.com/office/drawing/2014/main" id="{1D9001F3-6388-27BB-1EA2-F8213AF1CE48}"/>
              </a:ext>
            </a:extLst>
          </p:cNvPr>
          <p:cNvSpPr txBox="1">
            <a:spLocks/>
          </p:cNvSpPr>
          <p:nvPr/>
        </p:nvSpPr>
        <p:spPr>
          <a:xfrm>
            <a:off x="1584960" y="4005728"/>
            <a:ext cx="9144000" cy="359997"/>
          </a:xfrm>
          <a:prstGeom prst="rect">
            <a:avLst/>
          </a:prstGeom>
        </p:spPr>
        <p:txBody>
          <a:bodyPr vert="horz" lIns="91440" tIns="45720" rIns="91440" bIns="45720" rtlCol="0" anchor="ctr">
            <a:normAutofit fontScale="85000" lnSpcReduction="20000"/>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r>
              <a:rPr lang="ja-JP" altLang="en-US" sz="2400" dirty="0">
                <a:solidFill>
                  <a:schemeClr val="tx1"/>
                </a:solidFill>
                <a:latin typeface="メイリオ"/>
                <a:ea typeface="メイリオ"/>
                <a:cs typeface="メイリオ"/>
              </a:rPr>
              <a:t>（教科書</a:t>
            </a:r>
            <a:r>
              <a:rPr lang="en-US" altLang="ja-JP" sz="2400" dirty="0">
                <a:solidFill>
                  <a:schemeClr val="tx1"/>
                </a:solidFill>
                <a:latin typeface="メイリオ"/>
                <a:ea typeface="メイリオ"/>
                <a:cs typeface="メイリオ"/>
              </a:rPr>
              <a:t>p.100</a:t>
            </a:r>
            <a:r>
              <a:rPr lang="ja-JP" altLang="en-US" sz="2400" dirty="0">
                <a:solidFill>
                  <a:schemeClr val="tx1"/>
                </a:solidFill>
                <a:latin typeface="メイリオ"/>
                <a:ea typeface="メイリオ"/>
                <a:cs typeface="メイリオ"/>
              </a:rPr>
              <a:t>～</a:t>
            </a:r>
            <a:r>
              <a:rPr lang="en-US" altLang="ja-JP" sz="2400" dirty="0">
                <a:solidFill>
                  <a:schemeClr val="tx1"/>
                </a:solidFill>
                <a:latin typeface="メイリオ"/>
                <a:ea typeface="メイリオ"/>
                <a:cs typeface="メイリオ"/>
              </a:rPr>
              <a:t>113</a:t>
            </a:r>
            <a:r>
              <a:rPr lang="ja-JP" altLang="en-US" sz="2400" dirty="0">
                <a:solidFill>
                  <a:schemeClr val="tx1"/>
                </a:solidFill>
                <a:latin typeface="メイリオ"/>
                <a:ea typeface="メイリオ"/>
                <a:cs typeface="メイリオ"/>
              </a:rPr>
              <a:t>）</a:t>
            </a:r>
          </a:p>
        </p:txBody>
      </p:sp>
    </p:spTree>
    <p:extLst>
      <p:ext uri="{BB962C8B-B14F-4D97-AF65-F5344CB8AC3E}">
        <p14:creationId xmlns:p14="http://schemas.microsoft.com/office/powerpoint/2010/main" val="2537887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D9876-BBE0-F7AC-E26F-E15D758460EA}"/>
            </a:ext>
          </a:extLst>
        </p:cNvPr>
        <p:cNvGrpSpPr/>
        <p:nvPr/>
      </p:nvGrpSpPr>
      <p:grpSpPr>
        <a:xfrm>
          <a:off x="0" y="0"/>
          <a:ext cx="0" cy="0"/>
          <a:chOff x="0" y="0"/>
          <a:chExt cx="0" cy="0"/>
        </a:xfrm>
      </p:grpSpPr>
      <p:sp>
        <p:nvSpPr>
          <p:cNvPr id="4" name="角丸四角形 3">
            <a:extLst>
              <a:ext uri="{FF2B5EF4-FFF2-40B4-BE49-F238E27FC236}">
                <a16:creationId xmlns:a16="http://schemas.microsoft.com/office/drawing/2014/main" id="{DD6814F4-A9FF-881D-3B9D-A55F9AA6FAA8}"/>
              </a:ext>
            </a:extLst>
          </p:cNvPr>
          <p:cNvSpPr/>
          <p:nvPr/>
        </p:nvSpPr>
        <p:spPr>
          <a:xfrm>
            <a:off x="696000" y="2130924"/>
            <a:ext cx="10800000" cy="2001238"/>
          </a:xfrm>
          <a:prstGeom prst="roundRect">
            <a:avLst/>
          </a:prstGeom>
          <a:solidFill>
            <a:srgbClr val="FFFFFF"/>
          </a:solidFill>
          <a:ln w="38100" cmpd="sng">
            <a:solidFill>
              <a:srgbClr val="008000"/>
            </a:solidFill>
          </a:ln>
        </p:spPr>
        <p:style>
          <a:lnRef idx="1">
            <a:schemeClr val="accent3"/>
          </a:lnRef>
          <a:fillRef idx="3">
            <a:schemeClr val="accent3"/>
          </a:fillRef>
          <a:effectRef idx="2">
            <a:schemeClr val="accent3"/>
          </a:effectRef>
          <a:fontRef idx="minor">
            <a:schemeClr val="lt1"/>
          </a:fontRef>
        </p:style>
        <p:txBody>
          <a:bodyPr rtlCol="0" anchor="ctr"/>
          <a:lstStyle/>
          <a:p>
            <a:pPr lvl="1"/>
            <a:endParaRPr lang="en-US" altLang="ja-JP" sz="3200" b="1" dirty="0">
              <a:solidFill>
                <a:srgbClr val="000000"/>
              </a:solidFill>
              <a:latin typeface="メイリオ"/>
              <a:ea typeface="メイリオ"/>
              <a:cs typeface="メイリオ"/>
            </a:endParaRPr>
          </a:p>
          <a:p>
            <a:pPr lvl="1"/>
            <a:r>
              <a:rPr lang="ja-JP" altLang="en-US" sz="3200" b="1" dirty="0">
                <a:solidFill>
                  <a:srgbClr val="000000"/>
                </a:solidFill>
                <a:latin typeface="メイリオ"/>
                <a:ea typeface="メイリオ"/>
                <a:cs typeface="メイリオ"/>
              </a:rPr>
              <a:t>日清・日露戦争により，東アジアの国際関係はどのように変化したのだろうか。</a:t>
            </a:r>
          </a:p>
        </p:txBody>
      </p:sp>
      <p:sp>
        <p:nvSpPr>
          <p:cNvPr id="6" name="テキスト ボックス 5">
            <a:extLst>
              <a:ext uri="{FF2B5EF4-FFF2-40B4-BE49-F238E27FC236}">
                <a16:creationId xmlns:a16="http://schemas.microsoft.com/office/drawing/2014/main" id="{BE11D429-55FC-5C0D-FB9E-08613501CBE2}"/>
              </a:ext>
            </a:extLst>
          </p:cNvPr>
          <p:cNvSpPr txBox="1"/>
          <p:nvPr/>
        </p:nvSpPr>
        <p:spPr>
          <a:xfrm>
            <a:off x="1084621" y="1977132"/>
            <a:ext cx="1682642" cy="584775"/>
          </a:xfrm>
          <a:prstGeom prst="rect">
            <a:avLst/>
          </a:prstGeom>
          <a:solidFill>
            <a:srgbClr val="00B050"/>
          </a:solidFill>
        </p:spPr>
        <p:txBody>
          <a:bodyPr wrap="square" rtlCol="0">
            <a:spAutoFit/>
          </a:bodyPr>
          <a:lstStyle/>
          <a:p>
            <a:pPr algn="ctr"/>
            <a:r>
              <a:rPr lang="en-US" altLang="ja-JP" sz="3200" b="1" dirty="0">
                <a:solidFill>
                  <a:schemeClr val="bg1"/>
                </a:solidFill>
                <a:latin typeface="メイリオ" panose="020B0604030504040204" pitchFamily="50" charset="-128"/>
                <a:ea typeface="メイリオ" panose="020B0604030504040204" pitchFamily="50" charset="-128"/>
              </a:rPr>
              <a:t>Q</a:t>
            </a:r>
            <a:r>
              <a:rPr lang="ja-JP" altLang="en-US" sz="3200" b="1" dirty="0">
                <a:solidFill>
                  <a:schemeClr val="bg1"/>
                </a:solidFill>
                <a:latin typeface="メイリオ" panose="020B0604030504040204" pitchFamily="50" charset="-128"/>
                <a:ea typeface="メイリオ" panose="020B0604030504040204" pitchFamily="50" charset="-128"/>
              </a:rPr>
              <a:t>２</a:t>
            </a:r>
          </a:p>
        </p:txBody>
      </p:sp>
    </p:spTree>
    <p:extLst>
      <p:ext uri="{BB962C8B-B14F-4D97-AF65-F5344CB8AC3E}">
        <p14:creationId xmlns:p14="http://schemas.microsoft.com/office/powerpoint/2010/main" val="1411518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7867A-ADE1-7A10-A7EF-8F37BB4BCD23}"/>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AC53046E-05E1-5F9C-EF1F-74744977F9BA}"/>
              </a:ext>
            </a:extLst>
          </p:cNvPr>
          <p:cNvSpPr txBox="1"/>
          <p:nvPr/>
        </p:nvSpPr>
        <p:spPr>
          <a:xfrm>
            <a:off x="310780" y="1208809"/>
            <a:ext cx="11420245" cy="4628447"/>
          </a:xfrm>
          <a:prstGeom prst="rect">
            <a:avLst/>
          </a:prstGeom>
          <a:noFill/>
        </p:spPr>
        <p:txBody>
          <a:bodyPr wrap="square">
            <a:spAutoFit/>
          </a:bodyPr>
          <a:lstStyle/>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・対欧米（</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条約改正</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⑥</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領事裁判権</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（治外法権）の撤廃，⑦</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関税自主権</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回復を</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めざす</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欧化政策</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の推進（鹿鳴館時代）</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→領事裁判権撤廃</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日英通商航海条約（</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1894</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年）</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関税自主権回復は</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1911</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年</a:t>
            </a:r>
          </a:p>
        </p:txBody>
      </p:sp>
      <p:sp>
        <p:nvSpPr>
          <p:cNvPr id="3" name="サブタイトル 2">
            <a:extLst>
              <a:ext uri="{FF2B5EF4-FFF2-40B4-BE49-F238E27FC236}">
                <a16:creationId xmlns:a16="http://schemas.microsoft.com/office/drawing/2014/main" id="{76C7EDA8-67BE-CF7F-EEF4-68ED0A83658D}"/>
              </a:ext>
            </a:extLst>
          </p:cNvPr>
          <p:cNvSpPr txBox="1">
            <a:spLocks/>
          </p:cNvSpPr>
          <p:nvPr/>
        </p:nvSpPr>
        <p:spPr>
          <a:xfrm>
            <a:off x="370704" y="499551"/>
            <a:ext cx="11300398" cy="53581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lnSpcReduction="10000"/>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日本の動き（条約改正と対アジア外交）</a:t>
            </a:r>
          </a:p>
        </p:txBody>
      </p:sp>
      <p:sp>
        <p:nvSpPr>
          <p:cNvPr id="2" name="link">
            <a:hlinkClick r:id="" action="ppaction://customshow?id=6&amp;return=true"/>
            <a:extLst>
              <a:ext uri="{FF2B5EF4-FFF2-40B4-BE49-F238E27FC236}">
                <a16:creationId xmlns:a16="http://schemas.microsoft.com/office/drawing/2014/main" id="{92E4C3D7-DF97-AAE9-B78A-37ECB1975A34}"/>
              </a:ext>
            </a:extLst>
          </p:cNvPr>
          <p:cNvSpPr/>
          <p:nvPr/>
        </p:nvSpPr>
        <p:spPr>
          <a:xfrm>
            <a:off x="6853523" y="3648105"/>
            <a:ext cx="3504446" cy="492850"/>
          </a:xfrm>
          <a:prstGeom prst="round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2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22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欧米人からみた欧化政策</a:t>
            </a:r>
          </a:p>
        </p:txBody>
      </p:sp>
    </p:spTree>
    <p:extLst>
      <p:ext uri="{BB962C8B-B14F-4D97-AF65-F5344CB8AC3E}">
        <p14:creationId xmlns:p14="http://schemas.microsoft.com/office/powerpoint/2010/main" val="9027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8A7F0-4D8A-3BEE-8BF3-BEE48C5BA240}"/>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9F179B6-5B76-EF7D-DCF1-E8B0454DDC6E}"/>
              </a:ext>
            </a:extLst>
          </p:cNvPr>
          <p:cNvSpPr txBox="1"/>
          <p:nvPr/>
        </p:nvSpPr>
        <p:spPr>
          <a:xfrm>
            <a:off x="310780" y="1208809"/>
            <a:ext cx="11420245" cy="2290884"/>
          </a:xfrm>
          <a:prstGeom prst="rect">
            <a:avLst/>
          </a:prstGeom>
          <a:noFill/>
        </p:spPr>
        <p:txBody>
          <a:bodyPr wrap="square">
            <a:spAutoFit/>
          </a:bodyPr>
          <a:lstStyle/>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・対アジア（</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福沢諭吉</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⑧</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脱亜論</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欧米列強と同様にアジアに向き合おうとの姿勢（日朝修好</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条規による不平等条項など）</a:t>
            </a:r>
          </a:p>
        </p:txBody>
      </p:sp>
      <p:sp>
        <p:nvSpPr>
          <p:cNvPr id="3" name="サブタイトル 2">
            <a:extLst>
              <a:ext uri="{FF2B5EF4-FFF2-40B4-BE49-F238E27FC236}">
                <a16:creationId xmlns:a16="http://schemas.microsoft.com/office/drawing/2014/main" id="{8988F04B-2971-C328-A407-D87474583255}"/>
              </a:ext>
            </a:extLst>
          </p:cNvPr>
          <p:cNvSpPr txBox="1">
            <a:spLocks/>
          </p:cNvSpPr>
          <p:nvPr/>
        </p:nvSpPr>
        <p:spPr>
          <a:xfrm>
            <a:off x="370704" y="499551"/>
            <a:ext cx="11300398" cy="53581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lnSpcReduction="10000"/>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日本の動き（条約改正と対アジア外交）</a:t>
            </a:r>
          </a:p>
        </p:txBody>
      </p:sp>
    </p:spTree>
    <p:extLst>
      <p:ext uri="{BB962C8B-B14F-4D97-AF65-F5344CB8AC3E}">
        <p14:creationId xmlns:p14="http://schemas.microsoft.com/office/powerpoint/2010/main" val="718756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46051-270C-96C9-FA50-70429A4C50E7}"/>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55FD9EDD-FFAD-31B7-8F04-D12D8C98E135}"/>
              </a:ext>
            </a:extLst>
          </p:cNvPr>
          <p:cNvSpPr txBox="1"/>
          <p:nvPr/>
        </p:nvSpPr>
        <p:spPr>
          <a:xfrm>
            <a:off x="310780" y="1208809"/>
            <a:ext cx="11420245" cy="4628447"/>
          </a:xfrm>
          <a:prstGeom prst="rect">
            <a:avLst/>
          </a:prstGeom>
          <a:noFill/>
        </p:spPr>
        <p:txBody>
          <a:bodyPr wrap="square">
            <a:spAutoFit/>
          </a:bodyPr>
          <a:lstStyle/>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・⑨</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甲午農民戦争</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1894</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年）</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→日清の衝突</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日清戦争</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1894</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95</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年）</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→⑩</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下関条約</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朝鮮の独立</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／遼東半島・台湾・澎湖諸島の</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日本への割譲／賠償金など）</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三国干渉</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（露・仏・独）／東アジアの⑪</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冊封体制</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崩壊</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→列強の</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中国分割</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加速</a:t>
            </a:r>
          </a:p>
        </p:txBody>
      </p:sp>
      <p:sp>
        <p:nvSpPr>
          <p:cNvPr id="3" name="サブタイトル 2">
            <a:extLst>
              <a:ext uri="{FF2B5EF4-FFF2-40B4-BE49-F238E27FC236}">
                <a16:creationId xmlns:a16="http://schemas.microsoft.com/office/drawing/2014/main" id="{CCE2D2B0-1A84-C7E5-917F-2916DC30E9BE}"/>
              </a:ext>
            </a:extLst>
          </p:cNvPr>
          <p:cNvSpPr txBox="1">
            <a:spLocks/>
          </p:cNvSpPr>
          <p:nvPr/>
        </p:nvSpPr>
        <p:spPr>
          <a:xfrm>
            <a:off x="370704" y="499551"/>
            <a:ext cx="11300398" cy="53581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lnSpcReduction="10000"/>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日清戦争（朝鮮をめぐる日清の争い）</a:t>
            </a:r>
          </a:p>
        </p:txBody>
      </p:sp>
      <p:sp>
        <p:nvSpPr>
          <p:cNvPr id="2" name="link">
            <a:hlinkClick r:id="" action="ppaction://customshow?id=7&amp;return=true"/>
            <a:extLst>
              <a:ext uri="{FF2B5EF4-FFF2-40B4-BE49-F238E27FC236}">
                <a16:creationId xmlns:a16="http://schemas.microsoft.com/office/drawing/2014/main" id="{E7FCB1DF-2BF3-598E-E9E7-DD16D8665F84}"/>
              </a:ext>
            </a:extLst>
          </p:cNvPr>
          <p:cNvSpPr/>
          <p:nvPr/>
        </p:nvSpPr>
        <p:spPr>
          <a:xfrm>
            <a:off x="5437842" y="5203903"/>
            <a:ext cx="2750456" cy="510957"/>
          </a:xfrm>
          <a:prstGeom prst="round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2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22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中国分割の風刺画</a:t>
            </a:r>
          </a:p>
        </p:txBody>
      </p:sp>
    </p:spTree>
    <p:extLst>
      <p:ext uri="{BB962C8B-B14F-4D97-AF65-F5344CB8AC3E}">
        <p14:creationId xmlns:p14="http://schemas.microsoft.com/office/powerpoint/2010/main" val="234196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C16AD-D772-4B6F-B939-D775C761C697}"/>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ED19622A-184C-2A49-097C-E1657E5C035B}"/>
              </a:ext>
            </a:extLst>
          </p:cNvPr>
          <p:cNvSpPr txBox="1"/>
          <p:nvPr/>
        </p:nvSpPr>
        <p:spPr>
          <a:xfrm>
            <a:off x="310780" y="1208809"/>
            <a:ext cx="11420245" cy="2290884"/>
          </a:xfrm>
          <a:prstGeom prst="rect">
            <a:avLst/>
          </a:prstGeom>
          <a:noFill/>
        </p:spPr>
        <p:txBody>
          <a:bodyPr wrap="square">
            <a:spAutoFit/>
          </a:bodyPr>
          <a:lstStyle/>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・日本国内ではアジアへの優越意識・文明国の一員として</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の国民意識が醸成される</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・朝鮮は⑫</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大韓帝国</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となる（</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1897</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年）</a:t>
            </a:r>
          </a:p>
        </p:txBody>
      </p:sp>
      <p:sp>
        <p:nvSpPr>
          <p:cNvPr id="3" name="サブタイトル 2">
            <a:extLst>
              <a:ext uri="{FF2B5EF4-FFF2-40B4-BE49-F238E27FC236}">
                <a16:creationId xmlns:a16="http://schemas.microsoft.com/office/drawing/2014/main" id="{CBCB2032-A37C-F720-D4CD-51AFA3958D99}"/>
              </a:ext>
            </a:extLst>
          </p:cNvPr>
          <p:cNvSpPr txBox="1">
            <a:spLocks/>
          </p:cNvSpPr>
          <p:nvPr/>
        </p:nvSpPr>
        <p:spPr>
          <a:xfrm>
            <a:off x="370704" y="499551"/>
            <a:ext cx="11300398" cy="53581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lnSpcReduction="10000"/>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rPr>
              <a:t>日清戦争（朝鮮をめぐる日清の争い）</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80572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70FF1-1043-D3F5-E787-E2E79F02ADAB}"/>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7243A31A-B472-387A-0AA0-D9C4BED5503E}"/>
              </a:ext>
            </a:extLst>
          </p:cNvPr>
          <p:cNvSpPr txBox="1"/>
          <p:nvPr/>
        </p:nvSpPr>
        <p:spPr>
          <a:xfrm>
            <a:off x="310780" y="1208809"/>
            <a:ext cx="11420245" cy="4628447"/>
          </a:xfrm>
          <a:prstGeom prst="rect">
            <a:avLst/>
          </a:prstGeom>
          <a:noFill/>
        </p:spPr>
        <p:txBody>
          <a:bodyPr wrap="square">
            <a:spAutoFit/>
          </a:bodyPr>
          <a:lstStyle/>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戊戌の変法</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清の改革運動（日清戦争後の列強の進出への</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対応として）</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→保守派により終了</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・⑬</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義和団戦争</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(1900</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「扶清滅洋」を唱える排外運動</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→清の列強への宣戦→８か国連合軍による鎮圧</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→北京議定書により</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清の従属化</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がすすむ</a:t>
            </a:r>
          </a:p>
        </p:txBody>
      </p:sp>
      <p:sp>
        <p:nvSpPr>
          <p:cNvPr id="3" name="サブタイトル 2">
            <a:extLst>
              <a:ext uri="{FF2B5EF4-FFF2-40B4-BE49-F238E27FC236}">
                <a16:creationId xmlns:a16="http://schemas.microsoft.com/office/drawing/2014/main" id="{0789A462-6DA4-5CD0-9E9E-73CB38F4E150}"/>
              </a:ext>
            </a:extLst>
          </p:cNvPr>
          <p:cNvSpPr txBox="1">
            <a:spLocks/>
          </p:cNvSpPr>
          <p:nvPr/>
        </p:nvSpPr>
        <p:spPr>
          <a:xfrm>
            <a:off x="370704" y="499551"/>
            <a:ext cx="11300398" cy="53581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lnSpcReduction="10000"/>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日露戦争</a:t>
            </a:r>
          </a:p>
        </p:txBody>
      </p:sp>
    </p:spTree>
    <p:extLst>
      <p:ext uri="{BB962C8B-B14F-4D97-AF65-F5344CB8AC3E}">
        <p14:creationId xmlns:p14="http://schemas.microsoft.com/office/powerpoint/2010/main" val="413789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D1131-6A14-CE06-EF2F-073844834CDD}"/>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03C072ED-4532-8252-BCE4-1D789CFE39C3}"/>
              </a:ext>
            </a:extLst>
          </p:cNvPr>
          <p:cNvSpPr txBox="1"/>
          <p:nvPr/>
        </p:nvSpPr>
        <p:spPr>
          <a:xfrm>
            <a:off x="310780" y="1208809"/>
            <a:ext cx="11420245" cy="5407634"/>
          </a:xfrm>
          <a:prstGeom prst="rect">
            <a:avLst/>
          </a:prstGeom>
          <a:noFill/>
        </p:spPr>
        <p:txBody>
          <a:bodyPr wrap="square">
            <a:spAutoFit/>
          </a:bodyPr>
          <a:lstStyle/>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・日露の対立</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日本は⑭</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日英同盟</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1902</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年）を後ろ盾にロシアとの対立</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を深める</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→朝鮮半島と満洲をめぐり衝突</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⑮</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日露戦争</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(1904</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05</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a:t>
            </a:r>
            <a:endPar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ポーツマス条約</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（⑯</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セオドア</a:t>
            </a:r>
            <a:r>
              <a:rPr lang="en-US" altLang="ja-JP"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ローズヴェルト</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が調停）　</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→日本の朝鮮半島支配の加速／イラン，オスマン帝国，</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ベトナムの民族運動を後押し</a:t>
            </a:r>
          </a:p>
        </p:txBody>
      </p:sp>
      <p:sp>
        <p:nvSpPr>
          <p:cNvPr id="3" name="サブタイトル 2">
            <a:extLst>
              <a:ext uri="{FF2B5EF4-FFF2-40B4-BE49-F238E27FC236}">
                <a16:creationId xmlns:a16="http://schemas.microsoft.com/office/drawing/2014/main" id="{E4393ECE-D705-67BD-7904-4A0EDE2E165E}"/>
              </a:ext>
            </a:extLst>
          </p:cNvPr>
          <p:cNvSpPr txBox="1">
            <a:spLocks/>
          </p:cNvSpPr>
          <p:nvPr/>
        </p:nvSpPr>
        <p:spPr>
          <a:xfrm>
            <a:off x="370704" y="499551"/>
            <a:ext cx="11300398" cy="53581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lnSpcReduction="10000"/>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日露戦争</a:t>
            </a:r>
          </a:p>
        </p:txBody>
      </p:sp>
    </p:spTree>
    <p:extLst>
      <p:ext uri="{BB962C8B-B14F-4D97-AF65-F5344CB8AC3E}">
        <p14:creationId xmlns:p14="http://schemas.microsoft.com/office/powerpoint/2010/main" val="250310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DF275-61B7-8F82-6966-E4FF21A27486}"/>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592D38B-32C8-335E-B4EC-ACB26DC86BAD}"/>
              </a:ext>
            </a:extLst>
          </p:cNvPr>
          <p:cNvSpPr txBox="1"/>
          <p:nvPr/>
        </p:nvSpPr>
        <p:spPr>
          <a:xfrm>
            <a:off x="310780" y="1208809"/>
            <a:ext cx="11564388" cy="3849259"/>
          </a:xfrm>
          <a:prstGeom prst="rect">
            <a:avLst/>
          </a:prstGeom>
          <a:noFill/>
        </p:spPr>
        <p:txBody>
          <a:bodyPr wrap="square">
            <a:spAutoFit/>
          </a:bodyPr>
          <a:lstStyle/>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韓国併合</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統監府</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設置（</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1906</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年）　初代統監：⑰</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伊藤博文　</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⇔韓国では</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義兵運動</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／伊藤博文暗殺</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・⑱</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韓国併合</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1910</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年）</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朝鮮総督府</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を中心に「同化」教育の推進／土地調査事業</a:t>
            </a:r>
          </a:p>
        </p:txBody>
      </p:sp>
      <p:sp>
        <p:nvSpPr>
          <p:cNvPr id="3" name="サブタイトル 2">
            <a:extLst>
              <a:ext uri="{FF2B5EF4-FFF2-40B4-BE49-F238E27FC236}">
                <a16:creationId xmlns:a16="http://schemas.microsoft.com/office/drawing/2014/main" id="{8B31A03F-71E2-0D32-48FD-4ADC90B317AC}"/>
              </a:ext>
            </a:extLst>
          </p:cNvPr>
          <p:cNvSpPr txBox="1">
            <a:spLocks/>
          </p:cNvSpPr>
          <p:nvPr/>
        </p:nvSpPr>
        <p:spPr>
          <a:xfrm>
            <a:off x="370704" y="499551"/>
            <a:ext cx="11300398" cy="53581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lnSpcReduction="10000"/>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日清・日露戦争後の日本</a:t>
            </a:r>
          </a:p>
        </p:txBody>
      </p:sp>
    </p:spTree>
    <p:extLst>
      <p:ext uri="{BB962C8B-B14F-4D97-AF65-F5344CB8AC3E}">
        <p14:creationId xmlns:p14="http://schemas.microsoft.com/office/powerpoint/2010/main" val="141498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E384A-76A2-7DC2-2805-F1438365D50C}"/>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DEC9C9E-7E3B-735D-195B-A9B4E2524B4E}"/>
              </a:ext>
            </a:extLst>
          </p:cNvPr>
          <p:cNvSpPr txBox="1"/>
          <p:nvPr/>
        </p:nvSpPr>
        <p:spPr>
          <a:xfrm>
            <a:off x="310780" y="1208809"/>
            <a:ext cx="11420245" cy="5407634"/>
          </a:xfrm>
          <a:prstGeom prst="rect">
            <a:avLst/>
          </a:prstGeom>
          <a:noFill/>
        </p:spPr>
        <p:txBody>
          <a:bodyPr wrap="square">
            <a:spAutoFit/>
          </a:bodyPr>
          <a:lstStyle/>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産業革命の進展（</a:t>
            </a:r>
            <a:r>
              <a:rPr lang="en-US" altLang="ja-JP" sz="3200" b="1" kern="100" dirty="0">
                <a:latin typeface="メイリオ" panose="020B0604030504040204" pitchFamily="50" charset="-128"/>
                <a:ea typeface="メイリオ" panose="020B0604030504040204" pitchFamily="50" charset="-128"/>
                <a:cs typeface="Times New Roman" panose="02020603050405020304" pitchFamily="18" charset="0"/>
              </a:rPr>
              <a:t>19</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世紀末より）</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・繊維製品の輸出国へ　</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→⑲</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生糸</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（器械製糸の普及）／⑳</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綿糸</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（大規模紡績工場</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設立と機械化の進展）</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・日清戦争後の変化（賠償金をもとに</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金本位制</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へ移行／</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㉑</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官営八幡製鉄所</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の設立）</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→重工業の成長／</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財閥</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の誕生／鉄道網の整備</a:t>
            </a:r>
          </a:p>
        </p:txBody>
      </p:sp>
      <p:sp>
        <p:nvSpPr>
          <p:cNvPr id="3" name="サブタイトル 2">
            <a:extLst>
              <a:ext uri="{FF2B5EF4-FFF2-40B4-BE49-F238E27FC236}">
                <a16:creationId xmlns:a16="http://schemas.microsoft.com/office/drawing/2014/main" id="{87281169-B76A-29EA-FDD8-A005292C5278}"/>
              </a:ext>
            </a:extLst>
          </p:cNvPr>
          <p:cNvSpPr txBox="1">
            <a:spLocks/>
          </p:cNvSpPr>
          <p:nvPr/>
        </p:nvSpPr>
        <p:spPr>
          <a:xfrm>
            <a:off x="370704" y="499551"/>
            <a:ext cx="11300398" cy="53581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lnSpcReduction="10000"/>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rPr>
              <a:t>日清・日露戦争後の日本</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6876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9B3B9-0346-DE0C-ED46-8DF06BE54FD9}"/>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8269FE11-C185-44C1-8365-54ACFC77B350}"/>
              </a:ext>
            </a:extLst>
          </p:cNvPr>
          <p:cNvSpPr txBox="1"/>
          <p:nvPr/>
        </p:nvSpPr>
        <p:spPr>
          <a:xfrm>
            <a:off x="310780" y="1208809"/>
            <a:ext cx="11420245" cy="3849259"/>
          </a:xfrm>
          <a:prstGeom prst="rect">
            <a:avLst/>
          </a:prstGeom>
          <a:noFill/>
        </p:spPr>
        <p:txBody>
          <a:bodyPr wrap="square">
            <a:spAutoFit/>
          </a:bodyPr>
          <a:lstStyle/>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社会問題</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の顕在化</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都市と農村の格差拡大／産業資本家と労働者の格差拡大</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→㉒</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社会民主党</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結党（</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1901</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年）</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→治安警察法で解散／</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大逆事件</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1910</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年）</a:t>
            </a:r>
          </a:p>
          <a:p>
            <a:pPr marL="250190" indent="-250190" algn="just">
              <a:lnSpc>
                <a:spcPct val="140000"/>
              </a:lnSpc>
              <a:spcBef>
                <a:spcPts val="672"/>
              </a:spcBef>
            </a:pPr>
            <a:endPar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 name="サブタイトル 2">
            <a:extLst>
              <a:ext uri="{FF2B5EF4-FFF2-40B4-BE49-F238E27FC236}">
                <a16:creationId xmlns:a16="http://schemas.microsoft.com/office/drawing/2014/main" id="{C5F92897-E65A-3687-8F34-0C51B66CF906}"/>
              </a:ext>
            </a:extLst>
          </p:cNvPr>
          <p:cNvSpPr txBox="1">
            <a:spLocks/>
          </p:cNvSpPr>
          <p:nvPr/>
        </p:nvSpPr>
        <p:spPr>
          <a:xfrm>
            <a:off x="370704" y="499551"/>
            <a:ext cx="11300398" cy="53581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lnSpcReduction="10000"/>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rPr>
              <a:t>日清・日露戦争後の日本</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5080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96000" y="2130924"/>
            <a:ext cx="10800000" cy="2001238"/>
          </a:xfrm>
          <a:prstGeom prst="roundRect">
            <a:avLst/>
          </a:prstGeom>
          <a:solidFill>
            <a:srgbClr val="FFFFFF"/>
          </a:solidFill>
          <a:ln w="38100" cmpd="sng">
            <a:solidFill>
              <a:srgbClr val="008000"/>
            </a:solidFill>
          </a:ln>
        </p:spPr>
        <p:style>
          <a:lnRef idx="1">
            <a:schemeClr val="accent3"/>
          </a:lnRef>
          <a:fillRef idx="3">
            <a:schemeClr val="accent3"/>
          </a:fillRef>
          <a:effectRef idx="2">
            <a:schemeClr val="accent3"/>
          </a:effectRef>
          <a:fontRef idx="minor">
            <a:schemeClr val="lt1"/>
          </a:fontRef>
        </p:style>
        <p:txBody>
          <a:bodyPr rtlCol="0" anchor="ctr"/>
          <a:lstStyle/>
          <a:p>
            <a:pPr lvl="1"/>
            <a:endParaRPr lang="en-US" altLang="ja-JP" sz="3200" b="1" dirty="0">
              <a:solidFill>
                <a:srgbClr val="000000"/>
              </a:solidFill>
              <a:latin typeface="メイリオ"/>
              <a:ea typeface="メイリオ"/>
              <a:cs typeface="メイリオ"/>
            </a:endParaRPr>
          </a:p>
          <a:p>
            <a:pPr lvl="1"/>
            <a:r>
              <a:rPr lang="ja-JP" altLang="en-US" sz="3200" b="1" dirty="0">
                <a:solidFill>
                  <a:srgbClr val="000000"/>
                </a:solidFill>
                <a:latin typeface="メイリオ"/>
                <a:ea typeface="メイリオ"/>
                <a:cs typeface="メイリオ"/>
              </a:rPr>
              <a:t>帝国主義によって，列強とアジア・アフリカの社会は，それぞれどのように変化したのだろうか。</a:t>
            </a:r>
          </a:p>
        </p:txBody>
      </p:sp>
      <p:sp>
        <p:nvSpPr>
          <p:cNvPr id="6" name="テキスト ボックス 5">
            <a:extLst>
              <a:ext uri="{FF2B5EF4-FFF2-40B4-BE49-F238E27FC236}">
                <a16:creationId xmlns:a16="http://schemas.microsoft.com/office/drawing/2014/main" id="{0832A6B1-DC33-4C18-BDFD-69863B4C652C}"/>
              </a:ext>
            </a:extLst>
          </p:cNvPr>
          <p:cNvSpPr txBox="1"/>
          <p:nvPr/>
        </p:nvSpPr>
        <p:spPr>
          <a:xfrm>
            <a:off x="1084621" y="1993203"/>
            <a:ext cx="3812232" cy="584775"/>
          </a:xfrm>
          <a:prstGeom prst="rect">
            <a:avLst/>
          </a:prstGeom>
          <a:solidFill>
            <a:srgbClr val="00B050"/>
          </a:solidFill>
        </p:spPr>
        <p:txBody>
          <a:bodyPr wrap="square" rtlCol="0">
            <a:spAutoFit/>
          </a:bodyPr>
          <a:lstStyle/>
          <a:p>
            <a:pPr algn="ctr"/>
            <a:r>
              <a:rPr lang="ja-JP" altLang="en-US" sz="3200" b="1" dirty="0">
                <a:solidFill>
                  <a:schemeClr val="bg1"/>
                </a:solidFill>
                <a:latin typeface="メイリオ" panose="020B0604030504040204" pitchFamily="50" charset="-128"/>
                <a:ea typeface="メイリオ" panose="020B0604030504040204" pitchFamily="50" charset="-128"/>
              </a:rPr>
              <a:t>全体の主題の問い</a:t>
            </a:r>
          </a:p>
        </p:txBody>
      </p:sp>
    </p:spTree>
    <p:extLst>
      <p:ext uri="{BB962C8B-B14F-4D97-AF65-F5344CB8AC3E}">
        <p14:creationId xmlns:p14="http://schemas.microsoft.com/office/powerpoint/2010/main" val="4118241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F1344-9C1F-7105-5746-B9D81311E44A}"/>
            </a:ext>
          </a:extLst>
        </p:cNvPr>
        <p:cNvGrpSpPr/>
        <p:nvPr/>
      </p:nvGrpSpPr>
      <p:grpSpPr>
        <a:xfrm>
          <a:off x="0" y="0"/>
          <a:ext cx="0" cy="0"/>
          <a:chOff x="0" y="0"/>
          <a:chExt cx="0" cy="0"/>
        </a:xfrm>
      </p:grpSpPr>
      <p:sp>
        <p:nvSpPr>
          <p:cNvPr id="4" name="角丸四角形 3">
            <a:extLst>
              <a:ext uri="{FF2B5EF4-FFF2-40B4-BE49-F238E27FC236}">
                <a16:creationId xmlns:a16="http://schemas.microsoft.com/office/drawing/2014/main" id="{B8A582F8-E40A-9EA6-5D80-CDE37696FF16}"/>
              </a:ext>
            </a:extLst>
          </p:cNvPr>
          <p:cNvSpPr/>
          <p:nvPr/>
        </p:nvSpPr>
        <p:spPr>
          <a:xfrm>
            <a:off x="696000" y="505325"/>
            <a:ext cx="10800000" cy="1756611"/>
          </a:xfrm>
          <a:prstGeom prst="roundRect">
            <a:avLst/>
          </a:prstGeom>
          <a:solidFill>
            <a:srgbClr val="FFFFFF"/>
          </a:solidFill>
          <a:ln w="38100" cmpd="sng">
            <a:solidFill>
              <a:srgbClr val="008000"/>
            </a:solidFill>
          </a:ln>
        </p:spPr>
        <p:style>
          <a:lnRef idx="1">
            <a:schemeClr val="accent3"/>
          </a:lnRef>
          <a:fillRef idx="3">
            <a:schemeClr val="accent3"/>
          </a:fillRef>
          <a:effectRef idx="2">
            <a:schemeClr val="accent3"/>
          </a:effectRef>
          <a:fontRef idx="minor">
            <a:schemeClr val="lt1"/>
          </a:fontRef>
        </p:style>
        <p:txBody>
          <a:bodyPr rtlCol="0" anchor="ctr"/>
          <a:lstStyle/>
          <a:p>
            <a:pPr lvl="1"/>
            <a:endParaRPr lang="en-US" altLang="ja-JP" sz="3200" b="1" dirty="0">
              <a:solidFill>
                <a:srgbClr val="000000"/>
              </a:solidFill>
              <a:latin typeface="メイリオ"/>
              <a:ea typeface="メイリオ"/>
              <a:cs typeface="メイリオ"/>
            </a:endParaRPr>
          </a:p>
          <a:p>
            <a:pPr lvl="1"/>
            <a:r>
              <a:rPr lang="ja-JP" altLang="en-US" sz="3200" b="1" dirty="0">
                <a:solidFill>
                  <a:srgbClr val="000000"/>
                </a:solidFill>
                <a:latin typeface="メイリオ"/>
                <a:ea typeface="メイリオ"/>
                <a:cs typeface="メイリオ"/>
              </a:rPr>
              <a:t>日清・日露戦争により，東アジアの国際関係はどのように変化したのだろうか。</a:t>
            </a:r>
          </a:p>
        </p:txBody>
      </p:sp>
      <p:sp>
        <p:nvSpPr>
          <p:cNvPr id="6" name="テキスト ボックス 5">
            <a:extLst>
              <a:ext uri="{FF2B5EF4-FFF2-40B4-BE49-F238E27FC236}">
                <a16:creationId xmlns:a16="http://schemas.microsoft.com/office/drawing/2014/main" id="{BDC2C626-4C4E-0621-F573-2B02139C6166}"/>
              </a:ext>
            </a:extLst>
          </p:cNvPr>
          <p:cNvSpPr txBox="1"/>
          <p:nvPr/>
        </p:nvSpPr>
        <p:spPr>
          <a:xfrm>
            <a:off x="1080344" y="212938"/>
            <a:ext cx="2324594" cy="584775"/>
          </a:xfrm>
          <a:prstGeom prst="rect">
            <a:avLst/>
          </a:prstGeom>
          <a:solidFill>
            <a:srgbClr val="00B050"/>
          </a:solidFill>
        </p:spPr>
        <p:txBody>
          <a:bodyPr wrap="square" rtlCol="0">
            <a:spAutoFit/>
          </a:bodyPr>
          <a:lstStyle/>
          <a:p>
            <a:pPr algn="ctr"/>
            <a:r>
              <a:rPr lang="en-US" altLang="ja-JP" sz="3200" b="1" dirty="0">
                <a:solidFill>
                  <a:schemeClr val="bg1"/>
                </a:solidFill>
                <a:latin typeface="メイリオ" panose="020B0604030504040204" pitchFamily="50" charset="-128"/>
                <a:ea typeface="メイリオ" panose="020B0604030504040204" pitchFamily="50" charset="-128"/>
              </a:rPr>
              <a:t>Q</a:t>
            </a:r>
            <a:r>
              <a:rPr lang="ja-JP" altLang="en-US" sz="3200" b="1" dirty="0">
                <a:solidFill>
                  <a:schemeClr val="bg1"/>
                </a:solidFill>
                <a:latin typeface="メイリオ" panose="020B0604030504040204" pitchFamily="50" charset="-128"/>
                <a:ea typeface="メイリオ" panose="020B0604030504040204" pitchFamily="50" charset="-128"/>
              </a:rPr>
              <a:t>２</a:t>
            </a:r>
            <a:endParaRPr lang="en-US" altLang="ja-JP" sz="3200" b="1" dirty="0">
              <a:solidFill>
                <a:schemeClr val="bg1"/>
              </a:solidFill>
              <a:latin typeface="メイリオ" panose="020B0604030504040204" pitchFamily="50" charset="-128"/>
              <a:ea typeface="メイリオ" panose="020B0604030504040204" pitchFamily="50" charset="-128"/>
            </a:endParaRPr>
          </a:p>
        </p:txBody>
      </p:sp>
      <p:sp>
        <p:nvSpPr>
          <p:cNvPr id="5" name="サブタイトル 2">
            <a:extLst>
              <a:ext uri="{FF2B5EF4-FFF2-40B4-BE49-F238E27FC236}">
                <a16:creationId xmlns:a16="http://schemas.microsoft.com/office/drawing/2014/main" id="{2640759B-BA13-FE10-1EDE-854795626F64}"/>
              </a:ext>
            </a:extLst>
          </p:cNvPr>
          <p:cNvSpPr txBox="1">
            <a:spLocks/>
          </p:cNvSpPr>
          <p:nvPr/>
        </p:nvSpPr>
        <p:spPr>
          <a:xfrm>
            <a:off x="696000" y="2550694"/>
            <a:ext cx="10800000" cy="4094367"/>
          </a:xfrm>
          <a:prstGeom prst="rect">
            <a:avLst/>
          </a:prstGeom>
          <a:gradFill>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lvl="1" algn="l"/>
            <a:r>
              <a:rPr lang="ja-JP" altLang="en-US" sz="3200" b="1" dirty="0">
                <a:solidFill>
                  <a:schemeClr val="tx1"/>
                </a:solidFill>
                <a:latin typeface="メイリオ" panose="020B0604030504040204" pitchFamily="50" charset="-128"/>
                <a:ea typeface="メイリオ" panose="020B0604030504040204" pitchFamily="50" charset="-128"/>
                <a:cs typeface="メイリオ"/>
              </a:rPr>
              <a:t>日清戦争の結果，下関条約によって朝鮮の独立が認められたことで，それまでの東アジアの伝統的な国際秩序であった冊封体制が崩壊した。日本は日露戦争を経て韓国を併合するなど，欧米列強と同様にアジアへ進出する帝国主義国としての性格を強める一方で，中国は列強による中国分割が加速して従属的な立場に置かれるようになった。</a:t>
            </a:r>
          </a:p>
        </p:txBody>
      </p:sp>
    </p:spTree>
    <p:extLst>
      <p:ext uri="{BB962C8B-B14F-4D97-AF65-F5344CB8AC3E}">
        <p14:creationId xmlns:p14="http://schemas.microsoft.com/office/powerpoint/2010/main" val="313128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CE4B8-CADA-2877-DCDA-C20621BC7632}"/>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EBC1EF13-D998-5A04-4756-0F28F52E5FA7}"/>
              </a:ext>
            </a:extLst>
          </p:cNvPr>
          <p:cNvSpPr txBox="1"/>
          <p:nvPr/>
        </p:nvSpPr>
        <p:spPr>
          <a:xfrm>
            <a:off x="310780" y="1208809"/>
            <a:ext cx="11420245" cy="2290884"/>
          </a:xfrm>
          <a:prstGeom prst="rect">
            <a:avLst/>
          </a:prstGeom>
          <a:noFill/>
        </p:spPr>
        <p:txBody>
          <a:bodyPr wrap="square">
            <a:spAutoFit/>
          </a:bodyPr>
          <a:lstStyle/>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・帝国主義支配により植民地化</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→他方で，</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産業の成長，西欧近代思想の普及</a:t>
            </a:r>
          </a:p>
          <a:p>
            <a:pPr marL="250190" indent="-250190" algn="just">
              <a:lnSpc>
                <a:spcPct val="140000"/>
              </a:lnSpc>
              <a:spcBef>
                <a:spcPts val="672"/>
              </a:spcBef>
            </a:pP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　　→独立を求める民族運動活発化</a:t>
            </a:r>
          </a:p>
        </p:txBody>
      </p:sp>
      <p:sp>
        <p:nvSpPr>
          <p:cNvPr id="3" name="サブタイトル 2">
            <a:extLst>
              <a:ext uri="{FF2B5EF4-FFF2-40B4-BE49-F238E27FC236}">
                <a16:creationId xmlns:a16="http://schemas.microsoft.com/office/drawing/2014/main" id="{CE7E25B5-DE23-C4F4-678F-971EC9BD1578}"/>
              </a:ext>
            </a:extLst>
          </p:cNvPr>
          <p:cNvSpPr txBox="1">
            <a:spLocks/>
          </p:cNvSpPr>
          <p:nvPr/>
        </p:nvSpPr>
        <p:spPr>
          <a:xfrm>
            <a:off x="370704" y="499551"/>
            <a:ext cx="11300398" cy="53581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lnSpcReduction="10000"/>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アジア諸地域の民族運動</a:t>
            </a:r>
          </a:p>
        </p:txBody>
      </p:sp>
      <p:sp>
        <p:nvSpPr>
          <p:cNvPr id="2" name="link">
            <a:hlinkClick r:id="" action="ppaction://customshow?id=8&amp;return=true"/>
            <a:extLst>
              <a:ext uri="{FF2B5EF4-FFF2-40B4-BE49-F238E27FC236}">
                <a16:creationId xmlns:a16="http://schemas.microsoft.com/office/drawing/2014/main" id="{8336D92F-1BBE-1862-8E60-0F363F97480E}"/>
              </a:ext>
            </a:extLst>
          </p:cNvPr>
          <p:cNvSpPr/>
          <p:nvPr/>
        </p:nvSpPr>
        <p:spPr>
          <a:xfrm>
            <a:off x="5437841" y="3417662"/>
            <a:ext cx="3513653" cy="510957"/>
          </a:xfrm>
          <a:prstGeom prst="round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2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22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アジア各地の民族運動</a:t>
            </a:r>
          </a:p>
        </p:txBody>
      </p:sp>
    </p:spTree>
    <p:extLst>
      <p:ext uri="{BB962C8B-B14F-4D97-AF65-F5344CB8AC3E}">
        <p14:creationId xmlns:p14="http://schemas.microsoft.com/office/powerpoint/2010/main" val="413915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A7102-7BDD-7EEA-4244-2B26E63B0F74}"/>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9AF5A056-0251-B253-09E1-FCFA4D8628E3}"/>
              </a:ext>
            </a:extLst>
          </p:cNvPr>
          <p:cNvSpPr txBox="1"/>
          <p:nvPr/>
        </p:nvSpPr>
        <p:spPr>
          <a:xfrm>
            <a:off x="310780" y="1208809"/>
            <a:ext cx="11420245" cy="4628447"/>
          </a:xfrm>
          <a:prstGeom prst="rect">
            <a:avLst/>
          </a:prstGeom>
          <a:noFill/>
        </p:spPr>
        <p:txBody>
          <a:bodyPr wrap="square">
            <a:spAutoFit/>
          </a:bodyPr>
          <a:lstStyle/>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オスマン帝国とイランの立憲運動</a:t>
            </a:r>
            <a:endParaRPr lang="en-US" altLang="ja-JP" sz="3200" b="1"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日露戦争でアジアの日本がロシアに勝利したことが影響</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・オスマン帝国：㉓</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青年トルコ人革命</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1908</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年）</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→立憲政を実現</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・イラン：㉔</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イラン立憲革命</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1905</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11</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年）</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→議会開設と憲法制定の実現</a:t>
            </a:r>
          </a:p>
        </p:txBody>
      </p:sp>
      <p:sp>
        <p:nvSpPr>
          <p:cNvPr id="3" name="サブタイトル 2">
            <a:extLst>
              <a:ext uri="{FF2B5EF4-FFF2-40B4-BE49-F238E27FC236}">
                <a16:creationId xmlns:a16="http://schemas.microsoft.com/office/drawing/2014/main" id="{14B66D59-5DC7-E254-EA9B-05450B73E201}"/>
              </a:ext>
            </a:extLst>
          </p:cNvPr>
          <p:cNvSpPr txBox="1">
            <a:spLocks/>
          </p:cNvSpPr>
          <p:nvPr/>
        </p:nvSpPr>
        <p:spPr>
          <a:xfrm>
            <a:off x="370704" y="499551"/>
            <a:ext cx="11300398" cy="53581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lnSpcReduction="10000"/>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アジア諸地域の民族運動</a:t>
            </a:r>
          </a:p>
        </p:txBody>
      </p:sp>
    </p:spTree>
    <p:extLst>
      <p:ext uri="{BB962C8B-B14F-4D97-AF65-F5344CB8AC3E}">
        <p14:creationId xmlns:p14="http://schemas.microsoft.com/office/powerpoint/2010/main" val="148579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C7965-48CC-8E55-97D5-0221EE0FEB48}"/>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3F18CD90-F035-EBB4-2392-B2AC94C93827}"/>
              </a:ext>
            </a:extLst>
          </p:cNvPr>
          <p:cNvSpPr txBox="1"/>
          <p:nvPr/>
        </p:nvSpPr>
        <p:spPr>
          <a:xfrm>
            <a:off x="310780" y="1208809"/>
            <a:ext cx="11420245" cy="5407634"/>
          </a:xfrm>
          <a:prstGeom prst="rect">
            <a:avLst/>
          </a:prstGeom>
          <a:noFill/>
        </p:spPr>
        <p:txBody>
          <a:bodyPr wrap="square">
            <a:spAutoFit/>
          </a:bodyPr>
          <a:lstStyle/>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インド</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・イギリスによる㉕</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ベンガル分割令</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1905</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年）</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→ムスリムとヒンドゥー教徒の分断により反英運動を</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抑えるねらい</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国民会議派</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が「スワデーシ</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国産品愛用</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」「スワラー</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ジ</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自治獲得</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」「英貨排斥」「民族教育」を唱える</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→イギリスが</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全インド</a:t>
            </a:r>
            <a:r>
              <a:rPr lang="en-US" altLang="ja-JP" sz="32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ムスリム連盟</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結成を後押し</a:t>
            </a:r>
          </a:p>
        </p:txBody>
      </p:sp>
      <p:sp>
        <p:nvSpPr>
          <p:cNvPr id="3" name="サブタイトル 2">
            <a:extLst>
              <a:ext uri="{FF2B5EF4-FFF2-40B4-BE49-F238E27FC236}">
                <a16:creationId xmlns:a16="http://schemas.microsoft.com/office/drawing/2014/main" id="{0694CF33-C3E7-FA0E-BC00-17EFF9ECAD74}"/>
              </a:ext>
            </a:extLst>
          </p:cNvPr>
          <p:cNvSpPr txBox="1">
            <a:spLocks/>
          </p:cNvSpPr>
          <p:nvPr/>
        </p:nvSpPr>
        <p:spPr>
          <a:xfrm>
            <a:off x="370704" y="499551"/>
            <a:ext cx="11300398" cy="53581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lnSpcReduction="10000"/>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アジア諸地域の民族運動</a:t>
            </a:r>
          </a:p>
        </p:txBody>
      </p:sp>
    </p:spTree>
    <p:extLst>
      <p:ext uri="{BB962C8B-B14F-4D97-AF65-F5344CB8AC3E}">
        <p14:creationId xmlns:p14="http://schemas.microsoft.com/office/powerpoint/2010/main" val="395421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4F565-34A9-4FBC-D91D-BBBEED130E8E}"/>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6559CFA6-1C32-62F1-AB5D-D8F9031D6C29}"/>
              </a:ext>
            </a:extLst>
          </p:cNvPr>
          <p:cNvSpPr txBox="1"/>
          <p:nvPr/>
        </p:nvSpPr>
        <p:spPr>
          <a:xfrm>
            <a:off x="310780" y="1208809"/>
            <a:ext cx="11516262" cy="4628447"/>
          </a:xfrm>
          <a:prstGeom prst="rect">
            <a:avLst/>
          </a:prstGeom>
          <a:noFill/>
        </p:spPr>
        <p:txBody>
          <a:bodyPr wrap="square">
            <a:spAutoFit/>
          </a:bodyPr>
          <a:lstStyle/>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東南アジア</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・インドネシア：㉖</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サレカット</a:t>
            </a:r>
            <a:r>
              <a:rPr lang="en-US" altLang="ja-JP"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イスラム</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イスラーム同盟</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の活動</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・ベトナム：ファン</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ボイ</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チャウらによる</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ドンズー</a:t>
            </a:r>
            <a:r>
              <a:rPr lang="en-US" altLang="ja-JP" sz="3200" b="1"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東遊</a:t>
            </a:r>
            <a:r>
              <a:rPr lang="en-US" altLang="ja-JP" sz="3200" b="1" kern="100" dirty="0">
                <a:latin typeface="メイリオ" panose="020B0604030504040204" pitchFamily="50" charset="-128"/>
                <a:ea typeface="メイリオ" panose="020B0604030504040204" pitchFamily="50" charset="-128"/>
                <a:cs typeface="Times New Roman" panose="02020603050405020304" pitchFamily="18" charset="0"/>
              </a:rPr>
              <a:t>)</a:t>
            </a:r>
          </a:p>
          <a:p>
            <a:pPr marL="250190" indent="-250190" algn="just">
              <a:lnSpc>
                <a:spcPct val="140000"/>
              </a:lnSpc>
              <a:spcBef>
                <a:spcPts val="672"/>
              </a:spcBef>
            </a:pP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　　運動　</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日露戦争での日本の勝利が影響</a:t>
            </a:r>
          </a:p>
          <a:p>
            <a:pPr marL="250190" indent="-250190" algn="just">
              <a:lnSpc>
                <a:spcPct val="140000"/>
              </a:lnSpc>
              <a:spcBef>
                <a:spcPts val="672"/>
              </a:spcBef>
            </a:pPr>
            <a:endPar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 name="サブタイトル 2">
            <a:extLst>
              <a:ext uri="{FF2B5EF4-FFF2-40B4-BE49-F238E27FC236}">
                <a16:creationId xmlns:a16="http://schemas.microsoft.com/office/drawing/2014/main" id="{9380BFF1-4373-9837-D48F-8BE1360806EB}"/>
              </a:ext>
            </a:extLst>
          </p:cNvPr>
          <p:cNvSpPr txBox="1">
            <a:spLocks/>
          </p:cNvSpPr>
          <p:nvPr/>
        </p:nvSpPr>
        <p:spPr>
          <a:xfrm>
            <a:off x="370704" y="499551"/>
            <a:ext cx="11300398" cy="53581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lnSpcReduction="10000"/>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アジア諸地域の民族運動</a:t>
            </a:r>
          </a:p>
        </p:txBody>
      </p:sp>
    </p:spTree>
    <p:extLst>
      <p:ext uri="{BB962C8B-B14F-4D97-AF65-F5344CB8AC3E}">
        <p14:creationId xmlns:p14="http://schemas.microsoft.com/office/powerpoint/2010/main" val="128030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4999E-1BAE-732B-E236-5DE7CDEBF036}"/>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E4631CFA-5C41-E250-DF69-4D5C2553C62E}"/>
              </a:ext>
            </a:extLst>
          </p:cNvPr>
          <p:cNvSpPr txBox="1"/>
          <p:nvPr/>
        </p:nvSpPr>
        <p:spPr>
          <a:xfrm>
            <a:off x="310780" y="1208809"/>
            <a:ext cx="11516262" cy="4628447"/>
          </a:xfrm>
          <a:prstGeom prst="rect">
            <a:avLst/>
          </a:prstGeom>
          <a:noFill/>
        </p:spPr>
        <p:txBody>
          <a:bodyPr wrap="square">
            <a:spAutoFit/>
          </a:bodyPr>
          <a:lstStyle/>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中国</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・変革の動き→体制内の変革（光緒新政）</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㉗</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科挙</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の廃止・憲法大綱の公布</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・民間の革命運動→東京で㉘</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孫文</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による</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中国同盟会</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結成</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1905</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年）→</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三民主義</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を唱える</a:t>
            </a:r>
          </a:p>
          <a:p>
            <a:pPr marL="250190" indent="-250190" algn="just">
              <a:lnSpc>
                <a:spcPct val="140000"/>
              </a:lnSpc>
              <a:spcBef>
                <a:spcPts val="672"/>
              </a:spcBef>
            </a:pPr>
            <a:endPar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 name="サブタイトル 2">
            <a:extLst>
              <a:ext uri="{FF2B5EF4-FFF2-40B4-BE49-F238E27FC236}">
                <a16:creationId xmlns:a16="http://schemas.microsoft.com/office/drawing/2014/main" id="{569D1910-9A0A-71FF-0DC8-1D7D3CFCB06F}"/>
              </a:ext>
            </a:extLst>
          </p:cNvPr>
          <p:cNvSpPr txBox="1">
            <a:spLocks/>
          </p:cNvSpPr>
          <p:nvPr/>
        </p:nvSpPr>
        <p:spPr>
          <a:xfrm>
            <a:off x="370704" y="499551"/>
            <a:ext cx="11300398" cy="53581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lnSpcReduction="10000"/>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アジア諸地域の民族運動</a:t>
            </a:r>
          </a:p>
        </p:txBody>
      </p:sp>
    </p:spTree>
    <p:extLst>
      <p:ext uri="{BB962C8B-B14F-4D97-AF65-F5344CB8AC3E}">
        <p14:creationId xmlns:p14="http://schemas.microsoft.com/office/powerpoint/2010/main" val="328836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BD263-AAD7-9796-3FF9-94FD3D6B08B4}"/>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AAAE8DA3-90E0-6E54-DC8A-880DD2707225}"/>
              </a:ext>
            </a:extLst>
          </p:cNvPr>
          <p:cNvSpPr txBox="1"/>
          <p:nvPr/>
        </p:nvSpPr>
        <p:spPr>
          <a:xfrm>
            <a:off x="310780" y="1208809"/>
            <a:ext cx="11516262" cy="5407634"/>
          </a:xfrm>
          <a:prstGeom prst="rect">
            <a:avLst/>
          </a:prstGeom>
          <a:noFill/>
        </p:spPr>
        <p:txBody>
          <a:bodyPr wrap="square">
            <a:spAutoFit/>
          </a:bodyPr>
          <a:lstStyle/>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・革命の勃発</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→清朝政府による鉄道国有化計画（</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1911</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年）</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→民族資本の反発／軍の蜂起</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→㉙</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辛亥革命</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1911</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12</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年）</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中華民国</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成立　臨時大総統：孫文 </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→㉚</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袁世凱</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により</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宣統帝</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退位（清の滅亡）</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袁世凱が臨時大総統に就任，死後各地に軍閥割拠</a:t>
            </a:r>
          </a:p>
        </p:txBody>
      </p:sp>
      <p:sp>
        <p:nvSpPr>
          <p:cNvPr id="3" name="サブタイトル 2">
            <a:extLst>
              <a:ext uri="{FF2B5EF4-FFF2-40B4-BE49-F238E27FC236}">
                <a16:creationId xmlns:a16="http://schemas.microsoft.com/office/drawing/2014/main" id="{F62DDDA3-6223-29B2-DFEA-A3464FA01F27}"/>
              </a:ext>
            </a:extLst>
          </p:cNvPr>
          <p:cNvSpPr txBox="1">
            <a:spLocks/>
          </p:cNvSpPr>
          <p:nvPr/>
        </p:nvSpPr>
        <p:spPr>
          <a:xfrm>
            <a:off x="370704" y="499551"/>
            <a:ext cx="11300398" cy="53581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lnSpcReduction="10000"/>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アジア諸地域の民族運動</a:t>
            </a:r>
          </a:p>
        </p:txBody>
      </p:sp>
    </p:spTree>
    <p:extLst>
      <p:ext uri="{BB962C8B-B14F-4D97-AF65-F5344CB8AC3E}">
        <p14:creationId xmlns:p14="http://schemas.microsoft.com/office/powerpoint/2010/main" val="313550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96000" y="593577"/>
            <a:ext cx="10800000" cy="1475855"/>
          </a:xfrm>
          <a:prstGeom prst="roundRect">
            <a:avLst/>
          </a:prstGeom>
          <a:solidFill>
            <a:srgbClr val="FFFFFF"/>
          </a:solidFill>
          <a:ln w="38100" cmpd="sng">
            <a:solidFill>
              <a:srgbClr val="008000"/>
            </a:solidFill>
          </a:ln>
        </p:spPr>
        <p:style>
          <a:lnRef idx="1">
            <a:schemeClr val="accent3"/>
          </a:lnRef>
          <a:fillRef idx="3">
            <a:schemeClr val="accent3"/>
          </a:fillRef>
          <a:effectRef idx="2">
            <a:schemeClr val="accent3"/>
          </a:effectRef>
          <a:fontRef idx="minor">
            <a:schemeClr val="lt1"/>
          </a:fontRef>
        </p:style>
        <p:txBody>
          <a:bodyPr rtlCol="0" anchor="ctr"/>
          <a:lstStyle/>
          <a:p>
            <a:pPr lvl="1"/>
            <a:endParaRPr lang="en-US" altLang="ja-JP" sz="3200" b="1" dirty="0">
              <a:solidFill>
                <a:srgbClr val="000000"/>
              </a:solidFill>
              <a:latin typeface="メイリオ"/>
              <a:ea typeface="メイリオ"/>
              <a:cs typeface="メイリオ"/>
            </a:endParaRPr>
          </a:p>
          <a:p>
            <a:pPr lvl="1"/>
            <a:r>
              <a:rPr lang="ja-JP" altLang="en-US" sz="3200" b="1" dirty="0">
                <a:solidFill>
                  <a:srgbClr val="000000"/>
                </a:solidFill>
                <a:latin typeface="メイリオ"/>
                <a:ea typeface="メイリオ"/>
                <a:cs typeface="メイリオ"/>
              </a:rPr>
              <a:t>帝国主義によって，列強とアジア・アフリカの社会は，それぞれどのように変化したのだろうか。</a:t>
            </a:r>
          </a:p>
        </p:txBody>
      </p:sp>
      <p:sp>
        <p:nvSpPr>
          <p:cNvPr id="6" name="テキスト ボックス 5">
            <a:extLst>
              <a:ext uri="{FF2B5EF4-FFF2-40B4-BE49-F238E27FC236}">
                <a16:creationId xmlns:a16="http://schemas.microsoft.com/office/drawing/2014/main" id="{0832A6B1-DC33-4C18-BDFD-69863B4C652C}"/>
              </a:ext>
            </a:extLst>
          </p:cNvPr>
          <p:cNvSpPr txBox="1"/>
          <p:nvPr/>
        </p:nvSpPr>
        <p:spPr>
          <a:xfrm>
            <a:off x="1080343" y="301189"/>
            <a:ext cx="3852603" cy="584775"/>
          </a:xfrm>
          <a:prstGeom prst="rect">
            <a:avLst/>
          </a:prstGeom>
          <a:solidFill>
            <a:srgbClr val="00B050"/>
          </a:solidFill>
        </p:spPr>
        <p:txBody>
          <a:bodyPr wrap="square" rtlCol="0">
            <a:spAutoFit/>
          </a:bodyPr>
          <a:lstStyle/>
          <a:p>
            <a:pPr algn="ctr"/>
            <a:r>
              <a:rPr lang="ja-JP" altLang="en-US" sz="3200" b="1" dirty="0">
                <a:solidFill>
                  <a:schemeClr val="bg1"/>
                </a:solidFill>
                <a:latin typeface="メイリオ" panose="020B0604030504040204" pitchFamily="50" charset="-128"/>
                <a:ea typeface="メイリオ" panose="020B0604030504040204" pitchFamily="50" charset="-128"/>
              </a:rPr>
              <a:t>全体の主題の問い</a:t>
            </a:r>
          </a:p>
        </p:txBody>
      </p:sp>
      <p:sp>
        <p:nvSpPr>
          <p:cNvPr id="5" name="サブタイトル 2"/>
          <p:cNvSpPr txBox="1">
            <a:spLocks/>
          </p:cNvSpPr>
          <p:nvPr/>
        </p:nvSpPr>
        <p:spPr>
          <a:xfrm>
            <a:off x="696000" y="2069432"/>
            <a:ext cx="10800000" cy="4571640"/>
          </a:xfrm>
          <a:prstGeom prst="rect">
            <a:avLst/>
          </a:prstGeom>
          <a:gradFill>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lvl="1" algn="l"/>
            <a:r>
              <a:rPr lang="ja-JP" altLang="en-US" sz="3200" b="1" dirty="0">
                <a:solidFill>
                  <a:schemeClr val="tx1"/>
                </a:solidFill>
                <a:latin typeface="メイリオ" panose="020B0604030504040204" pitchFamily="50" charset="-128"/>
                <a:ea typeface="メイリオ" panose="020B0604030504040204" pitchFamily="50" charset="-128"/>
                <a:cs typeface="メイリオ"/>
              </a:rPr>
              <a:t>列強諸国では，第</a:t>
            </a:r>
            <a:r>
              <a:rPr lang="en-US" altLang="ja-JP" sz="3200" b="1" dirty="0">
                <a:solidFill>
                  <a:schemeClr val="tx1"/>
                </a:solidFill>
                <a:latin typeface="メイリオ" panose="020B0604030504040204" pitchFamily="50" charset="-128"/>
                <a:ea typeface="メイリオ" panose="020B0604030504040204" pitchFamily="50" charset="-128"/>
                <a:cs typeface="メイリオ"/>
              </a:rPr>
              <a:t>2</a:t>
            </a:r>
            <a:r>
              <a:rPr lang="ja-JP" altLang="en-US" sz="3200" b="1" dirty="0">
                <a:solidFill>
                  <a:schemeClr val="tx1"/>
                </a:solidFill>
                <a:latin typeface="メイリオ" panose="020B0604030504040204" pitchFamily="50" charset="-128"/>
                <a:ea typeface="メイリオ" panose="020B0604030504040204" pitchFamily="50" charset="-128"/>
                <a:cs typeface="メイリオ"/>
              </a:rPr>
              <a:t>次産業革命を経て独占資本が形成され，資源と市場を求めて植民地獲得競争が激化した。国内ではホワイトカラーの増加や都市化がすすむ一方，労働運動の激化など社会不安も生じ，国家は社会福祉政策の実施などに努めた。他方，アジア・アフリカでは列強による分割がすすみ，植民地化や不平等条約による従属を強いられた。各国は西欧思想の普及による改革や産業の育成を推進し，各地で立憲運動や独立を求める民族運動が活発化した。</a:t>
            </a:r>
          </a:p>
        </p:txBody>
      </p:sp>
    </p:spTree>
    <p:extLst>
      <p:ext uri="{BB962C8B-B14F-4D97-AF65-F5344CB8AC3E}">
        <p14:creationId xmlns:p14="http://schemas.microsoft.com/office/powerpoint/2010/main" val="78994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96000" y="2287844"/>
            <a:ext cx="10800000" cy="2297804"/>
          </a:xfrm>
          <a:prstGeom prst="roundRect">
            <a:avLst/>
          </a:prstGeom>
          <a:solidFill>
            <a:srgbClr val="FFFFFF"/>
          </a:solidFill>
          <a:ln w="38100" cmpd="sng">
            <a:solidFill>
              <a:srgbClr val="008000"/>
            </a:solidFill>
          </a:ln>
        </p:spPr>
        <p:style>
          <a:lnRef idx="1">
            <a:schemeClr val="accent3"/>
          </a:lnRef>
          <a:fillRef idx="3">
            <a:schemeClr val="accent3"/>
          </a:fillRef>
          <a:effectRef idx="2">
            <a:schemeClr val="accent3"/>
          </a:effectRef>
          <a:fontRef idx="minor">
            <a:schemeClr val="lt1"/>
          </a:fontRef>
        </p:style>
        <p:txBody>
          <a:bodyPr rtlCol="0" anchor="ctr"/>
          <a:lstStyle/>
          <a:p>
            <a:pPr lvl="1">
              <a:defRPr/>
            </a:pPr>
            <a:r>
              <a:rPr lang="ja-JP" altLang="en-US" sz="3200" b="1" dirty="0">
                <a:solidFill>
                  <a:srgbClr val="000000"/>
                </a:solidFill>
                <a:latin typeface="メイリオ"/>
                <a:ea typeface="メイリオ"/>
                <a:cs typeface="メイリオ"/>
              </a:rPr>
              <a:t>植民地支配によって生じた問題は，現代世界にどのような影響を与えているのだろうか。</a:t>
            </a:r>
          </a:p>
        </p:txBody>
      </p:sp>
      <p:sp>
        <p:nvSpPr>
          <p:cNvPr id="2" name="テキスト ボックス 1">
            <a:extLst>
              <a:ext uri="{FF2B5EF4-FFF2-40B4-BE49-F238E27FC236}">
                <a16:creationId xmlns:a16="http://schemas.microsoft.com/office/drawing/2014/main" id="{927F3EE4-44D9-4131-A90D-21077DBB3303}"/>
              </a:ext>
            </a:extLst>
          </p:cNvPr>
          <p:cNvSpPr txBox="1"/>
          <p:nvPr/>
        </p:nvSpPr>
        <p:spPr>
          <a:xfrm>
            <a:off x="1173563" y="2183007"/>
            <a:ext cx="1134318" cy="584775"/>
          </a:xfrm>
          <a:prstGeom prst="rect">
            <a:avLst/>
          </a:prstGeom>
          <a:solidFill>
            <a:srgbClr val="00B050"/>
          </a:solidFill>
        </p:spPr>
        <p:txBody>
          <a:bodyPr wrap="square" rtlCol="0">
            <a:spAutoFit/>
          </a:bodyPr>
          <a:lstStyle/>
          <a:p>
            <a:pPr algn="ctr"/>
            <a:r>
              <a:rPr lang="en-US" altLang="ja-JP" sz="3200" b="1" dirty="0">
                <a:solidFill>
                  <a:schemeClr val="bg1"/>
                </a:solidFill>
                <a:latin typeface="メイリオ" panose="020B0604030504040204" pitchFamily="50" charset="-128"/>
                <a:ea typeface="メイリオ" panose="020B0604030504040204" pitchFamily="50" charset="-128"/>
              </a:rPr>
              <a:t>Try</a:t>
            </a:r>
            <a:endParaRPr lang="ja-JP" altLang="en-US" sz="32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19969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サブタイトル 2">
            <a:extLst>
              <a:ext uri="{FF2B5EF4-FFF2-40B4-BE49-F238E27FC236}">
                <a16:creationId xmlns:a16="http://schemas.microsoft.com/office/drawing/2014/main" id="{5077BA23-DF47-4AF9-A1F5-27DD31EB441C}"/>
              </a:ext>
            </a:extLst>
          </p:cNvPr>
          <p:cNvSpPr txBox="1">
            <a:spLocks/>
          </p:cNvSpPr>
          <p:nvPr/>
        </p:nvSpPr>
        <p:spPr>
          <a:xfrm>
            <a:off x="1515533" y="499551"/>
            <a:ext cx="9962593" cy="535810"/>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dirty="0">
                <a:solidFill>
                  <a:srgbClr val="000000"/>
                </a:solidFill>
                <a:latin typeface="メイリオ"/>
                <a:ea typeface="メイリオ"/>
                <a:cs typeface="メイリオ"/>
              </a:rPr>
              <a:t>【</a:t>
            </a:r>
            <a:r>
              <a:rPr lang="ja-JP" altLang="en-US" dirty="0">
                <a:solidFill>
                  <a:srgbClr val="000000"/>
                </a:solidFill>
                <a:latin typeface="メイリオ"/>
                <a:ea typeface="メイリオ"/>
                <a:cs typeface="メイリオ"/>
              </a:rPr>
              <a:t>世界の工業生産に占める主要国の割合</a:t>
            </a:r>
            <a:r>
              <a:rPr lang="en-US" altLang="ja-JP" dirty="0">
                <a:solidFill>
                  <a:srgbClr val="000000"/>
                </a:solidFill>
                <a:latin typeface="メイリオ"/>
                <a:ea typeface="メイリオ"/>
                <a:cs typeface="メイリオ"/>
              </a:rPr>
              <a:t>】</a:t>
            </a:r>
            <a:r>
              <a:rPr lang="ja-JP" altLang="en-US" dirty="0">
                <a:solidFill>
                  <a:srgbClr val="000000"/>
                </a:solidFill>
                <a:latin typeface="メイリオ"/>
                <a:ea typeface="メイリオ"/>
                <a:cs typeface="メイリオ"/>
              </a:rPr>
              <a:t>（</a:t>
            </a:r>
            <a:r>
              <a:rPr lang="en-US" altLang="ja-JP" dirty="0">
                <a:solidFill>
                  <a:srgbClr val="000000"/>
                </a:solidFill>
                <a:latin typeface="メイリオ"/>
                <a:ea typeface="メイリオ"/>
                <a:cs typeface="メイリオ"/>
              </a:rPr>
              <a:t>p.100</a:t>
            </a:r>
            <a:r>
              <a:rPr lang="ja-JP" altLang="en-US" dirty="0">
                <a:solidFill>
                  <a:srgbClr val="000000"/>
                </a:solidFill>
                <a:latin typeface="メイリオ"/>
                <a:ea typeface="メイリオ"/>
                <a:cs typeface="メイリオ"/>
              </a:rPr>
              <a:t>）</a:t>
            </a:r>
            <a:endParaRPr lang="en-US" altLang="ja-JP" dirty="0">
              <a:solidFill>
                <a:srgbClr val="000000"/>
              </a:solidFill>
              <a:latin typeface="メイリオ"/>
              <a:ea typeface="メイリオ"/>
              <a:cs typeface="メイリオ"/>
            </a:endParaRPr>
          </a:p>
        </p:txBody>
      </p:sp>
      <p:sp>
        <p:nvSpPr>
          <p:cNvPr id="7" name="正方形/長方形 6">
            <a:extLst>
              <a:ext uri="{FF2B5EF4-FFF2-40B4-BE49-F238E27FC236}">
                <a16:creationId xmlns:a16="http://schemas.microsoft.com/office/drawing/2014/main" id="{31DCD0AF-A373-403A-801B-EEE92FE86F4B}"/>
              </a:ext>
            </a:extLst>
          </p:cNvPr>
          <p:cNvSpPr/>
          <p:nvPr/>
        </p:nvSpPr>
        <p:spPr>
          <a:xfrm>
            <a:off x="3723191" y="1157468"/>
            <a:ext cx="5116010" cy="5349968"/>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6" name="テキスト ボックス 5">
            <a:extLst>
              <a:ext uri="{FF2B5EF4-FFF2-40B4-BE49-F238E27FC236}">
                <a16:creationId xmlns:a16="http://schemas.microsoft.com/office/drawing/2014/main" id="{44D0B85D-C119-4048-826B-F68D627A00AC}"/>
              </a:ext>
            </a:extLst>
          </p:cNvPr>
          <p:cNvSpPr txBox="1"/>
          <p:nvPr/>
        </p:nvSpPr>
        <p:spPr>
          <a:xfrm>
            <a:off x="9835387" y="169219"/>
            <a:ext cx="559190" cy="253916"/>
          </a:xfrm>
          <a:prstGeom prst="rect">
            <a:avLst/>
          </a:prstGeom>
          <a:solidFill>
            <a:schemeClr val="bg1"/>
          </a:solid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ja-JP" altLang="en-US" sz="1050" dirty="0">
                <a:solidFill>
                  <a:srgbClr val="898989"/>
                </a:solidFill>
              </a:rPr>
              <a:t>補足２</a:t>
            </a:r>
          </a:p>
        </p:txBody>
      </p:sp>
      <p:pic>
        <p:nvPicPr>
          <p:cNvPr id="2" name="図 1">
            <a:extLst>
              <a:ext uri="{FF2B5EF4-FFF2-40B4-BE49-F238E27FC236}">
                <a16:creationId xmlns:a16="http://schemas.microsoft.com/office/drawing/2014/main" id="{EC456572-0D46-47E6-9DE6-5CF7E62DCAB9}"/>
              </a:ext>
            </a:extLst>
          </p:cNvPr>
          <p:cNvPicPr>
            <a:picLocks noChangeAspect="1"/>
          </p:cNvPicPr>
          <p:nvPr/>
        </p:nvPicPr>
        <p:blipFill>
          <a:blip r:embed="rId3" r:link="rId4"/>
          <a:srcRect/>
          <a:stretch>
            <a:fillRect/>
          </a:stretch>
        </p:blipFill>
        <p:spPr>
          <a:xfrm>
            <a:off x="3858744" y="1312452"/>
            <a:ext cx="4844903" cy="5040000"/>
          </a:xfrm>
          <a:prstGeom prst="rect">
            <a:avLst/>
          </a:prstGeom>
        </p:spPr>
      </p:pic>
    </p:spTree>
    <p:extLst>
      <p:ext uri="{BB962C8B-B14F-4D97-AF65-F5344CB8AC3E}">
        <p14:creationId xmlns:p14="http://schemas.microsoft.com/office/powerpoint/2010/main" val="807591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0A18C-75C0-9980-500A-4426C573A5BF}"/>
            </a:ext>
          </a:extLst>
        </p:cNvPr>
        <p:cNvGrpSpPr/>
        <p:nvPr/>
      </p:nvGrpSpPr>
      <p:grpSpPr>
        <a:xfrm>
          <a:off x="0" y="0"/>
          <a:ext cx="0" cy="0"/>
          <a:chOff x="0" y="0"/>
          <a:chExt cx="0" cy="0"/>
        </a:xfrm>
      </p:grpSpPr>
      <p:sp>
        <p:nvSpPr>
          <p:cNvPr id="4" name="角丸四角形 3">
            <a:extLst>
              <a:ext uri="{FF2B5EF4-FFF2-40B4-BE49-F238E27FC236}">
                <a16:creationId xmlns:a16="http://schemas.microsoft.com/office/drawing/2014/main" id="{3F72DD37-72F8-5E52-D924-741AFE2532DD}"/>
              </a:ext>
            </a:extLst>
          </p:cNvPr>
          <p:cNvSpPr/>
          <p:nvPr/>
        </p:nvSpPr>
        <p:spPr>
          <a:xfrm>
            <a:off x="696000" y="2130924"/>
            <a:ext cx="10800000" cy="2001238"/>
          </a:xfrm>
          <a:prstGeom prst="roundRect">
            <a:avLst/>
          </a:prstGeom>
          <a:solidFill>
            <a:srgbClr val="FFFFFF"/>
          </a:solidFill>
          <a:ln w="38100" cmpd="sng">
            <a:solidFill>
              <a:srgbClr val="008000"/>
            </a:solidFill>
          </a:ln>
        </p:spPr>
        <p:style>
          <a:lnRef idx="1">
            <a:schemeClr val="accent3"/>
          </a:lnRef>
          <a:fillRef idx="3">
            <a:schemeClr val="accent3"/>
          </a:fillRef>
          <a:effectRef idx="2">
            <a:schemeClr val="accent3"/>
          </a:effectRef>
          <a:fontRef idx="minor">
            <a:schemeClr val="lt1"/>
          </a:fontRef>
        </p:style>
        <p:txBody>
          <a:bodyPr rtlCol="0" anchor="ctr"/>
          <a:lstStyle/>
          <a:p>
            <a:pPr lvl="1"/>
            <a:endParaRPr lang="en-US" altLang="ja-JP" sz="3200" b="1" dirty="0">
              <a:solidFill>
                <a:srgbClr val="000000"/>
              </a:solidFill>
              <a:latin typeface="メイリオ"/>
              <a:ea typeface="メイリオ"/>
              <a:cs typeface="メイリオ"/>
            </a:endParaRPr>
          </a:p>
          <a:p>
            <a:pPr lvl="1"/>
            <a:r>
              <a:rPr lang="ja-JP" altLang="en-US" sz="3200" b="1" dirty="0">
                <a:solidFill>
                  <a:srgbClr val="000000"/>
                </a:solidFill>
                <a:latin typeface="メイリオ"/>
                <a:ea typeface="メイリオ"/>
                <a:cs typeface="メイリオ"/>
              </a:rPr>
              <a:t>欧米列強はなぜ植民地獲得をめざしたのだろうか。</a:t>
            </a:r>
          </a:p>
        </p:txBody>
      </p:sp>
      <p:sp>
        <p:nvSpPr>
          <p:cNvPr id="6" name="テキスト ボックス 5">
            <a:extLst>
              <a:ext uri="{FF2B5EF4-FFF2-40B4-BE49-F238E27FC236}">
                <a16:creationId xmlns:a16="http://schemas.microsoft.com/office/drawing/2014/main" id="{B62ECC79-D81B-7110-0418-6DBC618143EC}"/>
              </a:ext>
            </a:extLst>
          </p:cNvPr>
          <p:cNvSpPr txBox="1"/>
          <p:nvPr/>
        </p:nvSpPr>
        <p:spPr>
          <a:xfrm>
            <a:off x="1084621" y="1977132"/>
            <a:ext cx="1682642" cy="584775"/>
          </a:xfrm>
          <a:prstGeom prst="rect">
            <a:avLst/>
          </a:prstGeom>
          <a:solidFill>
            <a:srgbClr val="00B050"/>
          </a:solidFill>
        </p:spPr>
        <p:txBody>
          <a:bodyPr wrap="square" rtlCol="0">
            <a:spAutoFit/>
          </a:bodyPr>
          <a:lstStyle/>
          <a:p>
            <a:pPr algn="ctr"/>
            <a:r>
              <a:rPr lang="en-US" altLang="ja-JP" sz="3200" b="1" dirty="0">
                <a:solidFill>
                  <a:schemeClr val="bg1"/>
                </a:solidFill>
                <a:latin typeface="メイリオ" panose="020B0604030504040204" pitchFamily="50" charset="-128"/>
                <a:ea typeface="メイリオ" panose="020B0604030504040204" pitchFamily="50" charset="-128"/>
              </a:rPr>
              <a:t>Q</a:t>
            </a:r>
            <a:r>
              <a:rPr lang="ja-JP" altLang="en-US" sz="3200" b="1" dirty="0">
                <a:solidFill>
                  <a:schemeClr val="bg1"/>
                </a:solidFill>
                <a:latin typeface="メイリオ" panose="020B0604030504040204" pitchFamily="50" charset="-128"/>
                <a:ea typeface="メイリオ" panose="020B0604030504040204" pitchFamily="50" charset="-128"/>
              </a:rPr>
              <a:t>１</a:t>
            </a:r>
          </a:p>
        </p:txBody>
      </p:sp>
    </p:spTree>
    <p:extLst>
      <p:ext uri="{BB962C8B-B14F-4D97-AF65-F5344CB8AC3E}">
        <p14:creationId xmlns:p14="http://schemas.microsoft.com/office/powerpoint/2010/main" val="611641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サブタイトル 2">
            <a:extLst>
              <a:ext uri="{FF2B5EF4-FFF2-40B4-BE49-F238E27FC236}">
                <a16:creationId xmlns:a16="http://schemas.microsoft.com/office/drawing/2014/main" id="{5077BA23-DF47-4AF9-A1F5-27DD31EB441C}"/>
              </a:ext>
            </a:extLst>
          </p:cNvPr>
          <p:cNvSpPr txBox="1">
            <a:spLocks/>
          </p:cNvSpPr>
          <p:nvPr/>
        </p:nvSpPr>
        <p:spPr>
          <a:xfrm>
            <a:off x="1515534" y="499551"/>
            <a:ext cx="8821168" cy="535810"/>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dirty="0">
                <a:solidFill>
                  <a:srgbClr val="000000"/>
                </a:solidFill>
                <a:latin typeface="メイリオ"/>
                <a:ea typeface="メイリオ"/>
                <a:cs typeface="メイリオ"/>
              </a:rPr>
              <a:t>【</a:t>
            </a:r>
            <a:r>
              <a:rPr lang="ja-JP" altLang="en-US" dirty="0">
                <a:solidFill>
                  <a:srgbClr val="000000"/>
                </a:solidFill>
                <a:latin typeface="メイリオ"/>
                <a:ea typeface="メイリオ"/>
                <a:cs typeface="メイリオ"/>
              </a:rPr>
              <a:t>独占資本の形態</a:t>
            </a:r>
            <a:r>
              <a:rPr lang="en-US" altLang="ja-JP" dirty="0">
                <a:solidFill>
                  <a:srgbClr val="000000"/>
                </a:solidFill>
                <a:latin typeface="メイリオ"/>
                <a:ea typeface="メイリオ"/>
                <a:cs typeface="メイリオ"/>
              </a:rPr>
              <a:t>】</a:t>
            </a:r>
            <a:r>
              <a:rPr lang="ja-JP" altLang="en-US" dirty="0">
                <a:solidFill>
                  <a:srgbClr val="000000"/>
                </a:solidFill>
                <a:latin typeface="メイリオ"/>
                <a:ea typeface="メイリオ"/>
                <a:cs typeface="メイリオ"/>
              </a:rPr>
              <a:t>（</a:t>
            </a:r>
            <a:r>
              <a:rPr lang="en-US" altLang="ja-JP" dirty="0">
                <a:solidFill>
                  <a:srgbClr val="000000"/>
                </a:solidFill>
                <a:latin typeface="メイリオ"/>
                <a:ea typeface="メイリオ"/>
                <a:cs typeface="メイリオ"/>
              </a:rPr>
              <a:t>p.100</a:t>
            </a:r>
            <a:r>
              <a:rPr lang="ja-JP" altLang="en-US" dirty="0">
                <a:solidFill>
                  <a:srgbClr val="000000"/>
                </a:solidFill>
                <a:latin typeface="メイリオ"/>
                <a:ea typeface="メイリオ"/>
                <a:cs typeface="メイリオ"/>
              </a:rPr>
              <a:t>）</a:t>
            </a:r>
            <a:endParaRPr lang="en-US" altLang="ja-JP" dirty="0">
              <a:solidFill>
                <a:srgbClr val="000000"/>
              </a:solidFill>
              <a:latin typeface="メイリオ"/>
              <a:ea typeface="メイリオ"/>
              <a:cs typeface="メイリオ"/>
            </a:endParaRPr>
          </a:p>
        </p:txBody>
      </p:sp>
      <p:graphicFrame>
        <p:nvGraphicFramePr>
          <p:cNvPr id="2" name="表 3">
            <a:extLst>
              <a:ext uri="{FF2B5EF4-FFF2-40B4-BE49-F238E27FC236}">
                <a16:creationId xmlns:a16="http://schemas.microsoft.com/office/drawing/2014/main" id="{96F3D960-EA2A-4C30-A889-92A93571E321}"/>
              </a:ext>
            </a:extLst>
          </p:cNvPr>
          <p:cNvGraphicFramePr>
            <a:graphicFrameLocks noGrp="1"/>
          </p:cNvGraphicFramePr>
          <p:nvPr/>
        </p:nvGraphicFramePr>
        <p:xfrm>
          <a:off x="763056" y="1246296"/>
          <a:ext cx="10800000" cy="1158240"/>
        </p:xfrm>
        <a:graphic>
          <a:graphicData uri="http://schemas.openxmlformats.org/drawingml/2006/table">
            <a:tbl>
              <a:tblPr firstRow="1" bandRow="1">
                <a:tableStyleId>{00A15C55-8517-42AA-B614-E9B94910E393}</a:tableStyleId>
              </a:tblPr>
              <a:tblGrid>
                <a:gridCol w="10800000">
                  <a:extLst>
                    <a:ext uri="{9D8B030D-6E8A-4147-A177-3AD203B41FA5}">
                      <a16:colId xmlns:a16="http://schemas.microsoft.com/office/drawing/2014/main" val="608012014"/>
                    </a:ext>
                  </a:extLst>
                </a:gridCol>
              </a:tblGrid>
              <a:tr h="370840">
                <a:tc>
                  <a:txBody>
                    <a:bodyPr/>
                    <a:lstStyle/>
                    <a:p>
                      <a:pPr algn="ctr"/>
                      <a:r>
                        <a:rPr kumimoji="1" lang="ja-JP" altLang="en-US" sz="3200" dirty="0">
                          <a:latin typeface="メイリオ" panose="020B0604030504040204" pitchFamily="50" charset="-128"/>
                          <a:ea typeface="メイリオ" panose="020B0604030504040204" pitchFamily="50" charset="-128"/>
                        </a:rPr>
                        <a:t>カルテル</a:t>
                      </a:r>
                    </a:p>
                  </a:txBody>
                  <a:tcPr/>
                </a:tc>
                <a:extLst>
                  <a:ext uri="{0D108BD9-81ED-4DB2-BD59-A6C34878D82A}">
                    <a16:rowId xmlns:a16="http://schemas.microsoft.com/office/drawing/2014/main" val="1948665704"/>
                  </a:ext>
                </a:extLst>
              </a:tr>
              <a:tr h="370840">
                <a:tc>
                  <a:txBody>
                    <a:bodyPr/>
                    <a:lstStyle/>
                    <a:p>
                      <a:pPr algn="l"/>
                      <a:r>
                        <a:rPr kumimoji="1" lang="ja-JP" altLang="en-US" sz="3200" dirty="0">
                          <a:latin typeface="メイリオ" panose="020B0604030504040204" pitchFamily="50" charset="-128"/>
                          <a:ea typeface="メイリオ" panose="020B0604030504040204" pitchFamily="50" charset="-128"/>
                        </a:rPr>
                        <a:t>同種企業の連合。とくにドイツで発達。</a:t>
                      </a:r>
                    </a:p>
                  </a:txBody>
                  <a:tcPr/>
                </a:tc>
                <a:extLst>
                  <a:ext uri="{0D108BD9-81ED-4DB2-BD59-A6C34878D82A}">
                    <a16:rowId xmlns:a16="http://schemas.microsoft.com/office/drawing/2014/main" val="2956671258"/>
                  </a:ext>
                </a:extLst>
              </a:tr>
            </a:tbl>
          </a:graphicData>
        </a:graphic>
      </p:graphicFrame>
      <p:graphicFrame>
        <p:nvGraphicFramePr>
          <p:cNvPr id="8" name="表 3">
            <a:extLst>
              <a:ext uri="{FF2B5EF4-FFF2-40B4-BE49-F238E27FC236}">
                <a16:creationId xmlns:a16="http://schemas.microsoft.com/office/drawing/2014/main" id="{919268D9-8C96-4197-9F24-155E0D9263D2}"/>
              </a:ext>
            </a:extLst>
          </p:cNvPr>
          <p:cNvGraphicFramePr>
            <a:graphicFrameLocks noGrp="1"/>
          </p:cNvGraphicFramePr>
          <p:nvPr/>
        </p:nvGraphicFramePr>
        <p:xfrm>
          <a:off x="763056" y="2849880"/>
          <a:ext cx="10800000" cy="1158240"/>
        </p:xfrm>
        <a:graphic>
          <a:graphicData uri="http://schemas.openxmlformats.org/drawingml/2006/table">
            <a:tbl>
              <a:tblPr firstRow="1" bandRow="1">
                <a:tableStyleId>{93296810-A885-4BE3-A3E7-6D5BEEA58F35}</a:tableStyleId>
              </a:tblPr>
              <a:tblGrid>
                <a:gridCol w="10800000">
                  <a:extLst>
                    <a:ext uri="{9D8B030D-6E8A-4147-A177-3AD203B41FA5}">
                      <a16:colId xmlns:a16="http://schemas.microsoft.com/office/drawing/2014/main" val="608012014"/>
                    </a:ext>
                  </a:extLst>
                </a:gridCol>
              </a:tblGrid>
              <a:tr h="370840">
                <a:tc>
                  <a:txBody>
                    <a:bodyPr/>
                    <a:lstStyle/>
                    <a:p>
                      <a:pPr algn="ctr"/>
                      <a:r>
                        <a:rPr kumimoji="1" lang="ja-JP" altLang="en-US" sz="3200" dirty="0">
                          <a:latin typeface="メイリオ" panose="020B0604030504040204" pitchFamily="50" charset="-128"/>
                          <a:ea typeface="メイリオ" panose="020B0604030504040204" pitchFamily="50" charset="-128"/>
                        </a:rPr>
                        <a:t>トラスト</a:t>
                      </a:r>
                    </a:p>
                  </a:txBody>
                  <a:tcPr/>
                </a:tc>
                <a:extLst>
                  <a:ext uri="{0D108BD9-81ED-4DB2-BD59-A6C34878D82A}">
                    <a16:rowId xmlns:a16="http://schemas.microsoft.com/office/drawing/2014/main" val="1948665704"/>
                  </a:ext>
                </a:extLst>
              </a:tr>
              <a:tr h="370840">
                <a:tc>
                  <a:txBody>
                    <a:bodyPr/>
                    <a:lstStyle/>
                    <a:p>
                      <a:pPr algn="l"/>
                      <a:r>
                        <a:rPr kumimoji="1" lang="ja-JP" altLang="en-US" sz="3200" dirty="0">
                          <a:latin typeface="メイリオ" panose="020B0604030504040204" pitchFamily="50" charset="-128"/>
                          <a:ea typeface="メイリオ" panose="020B0604030504040204" pitchFamily="50" charset="-128"/>
                        </a:rPr>
                        <a:t>同種企業の合併。とくにアメリカで発達。</a:t>
                      </a:r>
                    </a:p>
                  </a:txBody>
                  <a:tcPr/>
                </a:tc>
                <a:extLst>
                  <a:ext uri="{0D108BD9-81ED-4DB2-BD59-A6C34878D82A}">
                    <a16:rowId xmlns:a16="http://schemas.microsoft.com/office/drawing/2014/main" val="2956671258"/>
                  </a:ext>
                </a:extLst>
              </a:tr>
            </a:tbl>
          </a:graphicData>
        </a:graphic>
      </p:graphicFrame>
      <p:graphicFrame>
        <p:nvGraphicFramePr>
          <p:cNvPr id="10" name="表 3">
            <a:extLst>
              <a:ext uri="{FF2B5EF4-FFF2-40B4-BE49-F238E27FC236}">
                <a16:creationId xmlns:a16="http://schemas.microsoft.com/office/drawing/2014/main" id="{E787B6BE-8CAF-4BF0-9AB3-BB3FE93AD0B8}"/>
              </a:ext>
            </a:extLst>
          </p:cNvPr>
          <p:cNvGraphicFramePr>
            <a:graphicFrameLocks noGrp="1"/>
          </p:cNvGraphicFramePr>
          <p:nvPr/>
        </p:nvGraphicFramePr>
        <p:xfrm>
          <a:off x="763056" y="4453464"/>
          <a:ext cx="10800000" cy="1158240"/>
        </p:xfrm>
        <a:graphic>
          <a:graphicData uri="http://schemas.openxmlformats.org/drawingml/2006/table">
            <a:tbl>
              <a:tblPr firstRow="1" bandRow="1">
                <a:tableStyleId>{F5AB1C69-6EDB-4FF4-983F-18BD219EF322}</a:tableStyleId>
              </a:tblPr>
              <a:tblGrid>
                <a:gridCol w="10800000">
                  <a:extLst>
                    <a:ext uri="{9D8B030D-6E8A-4147-A177-3AD203B41FA5}">
                      <a16:colId xmlns:a16="http://schemas.microsoft.com/office/drawing/2014/main" val="608012014"/>
                    </a:ext>
                  </a:extLst>
                </a:gridCol>
              </a:tblGrid>
              <a:tr h="370840">
                <a:tc>
                  <a:txBody>
                    <a:bodyPr/>
                    <a:lstStyle/>
                    <a:p>
                      <a:pPr algn="ctr"/>
                      <a:r>
                        <a:rPr kumimoji="1" lang="ja-JP" altLang="en-US" sz="3200" dirty="0">
                          <a:latin typeface="メイリオ" panose="020B0604030504040204" pitchFamily="50" charset="-128"/>
                          <a:ea typeface="メイリオ" panose="020B0604030504040204" pitchFamily="50" charset="-128"/>
                        </a:rPr>
                        <a:t>コンツェルン</a:t>
                      </a:r>
                    </a:p>
                  </a:txBody>
                  <a:tcPr/>
                </a:tc>
                <a:extLst>
                  <a:ext uri="{0D108BD9-81ED-4DB2-BD59-A6C34878D82A}">
                    <a16:rowId xmlns:a16="http://schemas.microsoft.com/office/drawing/2014/main" val="1948665704"/>
                  </a:ext>
                </a:extLst>
              </a:tr>
              <a:tr h="370840">
                <a:tc>
                  <a:txBody>
                    <a:bodyPr/>
                    <a:lstStyle/>
                    <a:p>
                      <a:pPr algn="l"/>
                      <a:r>
                        <a:rPr kumimoji="1" lang="ja-JP" altLang="en-US" sz="3200" dirty="0">
                          <a:latin typeface="メイリオ" panose="020B0604030504040204" pitchFamily="50" charset="-128"/>
                          <a:ea typeface="メイリオ" panose="020B0604030504040204" pitchFamily="50" charset="-128"/>
                        </a:rPr>
                        <a:t>多業種の企業の統合。とくにドイツと日本で発達。</a:t>
                      </a:r>
                      <a:endParaRPr kumimoji="1" lang="en-US" altLang="ja-JP" sz="32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956671258"/>
                  </a:ext>
                </a:extLst>
              </a:tr>
            </a:tbl>
          </a:graphicData>
        </a:graphic>
      </p:graphicFrame>
      <p:sp>
        <p:nvSpPr>
          <p:cNvPr id="7" name="テキスト ボックス 6">
            <a:extLst>
              <a:ext uri="{FF2B5EF4-FFF2-40B4-BE49-F238E27FC236}">
                <a16:creationId xmlns:a16="http://schemas.microsoft.com/office/drawing/2014/main" id="{5D1C8702-0363-4EC7-84DC-13691195977C}"/>
              </a:ext>
            </a:extLst>
          </p:cNvPr>
          <p:cNvSpPr txBox="1"/>
          <p:nvPr/>
        </p:nvSpPr>
        <p:spPr>
          <a:xfrm>
            <a:off x="9835387" y="169219"/>
            <a:ext cx="559190" cy="253916"/>
          </a:xfrm>
          <a:prstGeom prst="rect">
            <a:avLst/>
          </a:prstGeom>
          <a:solidFill>
            <a:schemeClr val="bg1"/>
          </a:solid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ja-JP" altLang="en-US" sz="1050" dirty="0">
                <a:solidFill>
                  <a:srgbClr val="898989"/>
                </a:solidFill>
              </a:rPr>
              <a:t>補足３</a:t>
            </a:r>
          </a:p>
        </p:txBody>
      </p:sp>
    </p:spTree>
    <p:extLst>
      <p:ext uri="{BB962C8B-B14F-4D97-AF65-F5344CB8AC3E}">
        <p14:creationId xmlns:p14="http://schemas.microsoft.com/office/powerpoint/2010/main" val="784649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サブタイトル 2">
            <a:extLst>
              <a:ext uri="{FF2B5EF4-FFF2-40B4-BE49-F238E27FC236}">
                <a16:creationId xmlns:a16="http://schemas.microsoft.com/office/drawing/2014/main" id="{5077BA23-DF47-4AF9-A1F5-27DD31EB441C}"/>
              </a:ext>
            </a:extLst>
          </p:cNvPr>
          <p:cNvSpPr txBox="1">
            <a:spLocks/>
          </p:cNvSpPr>
          <p:nvPr/>
        </p:nvSpPr>
        <p:spPr>
          <a:xfrm>
            <a:off x="1515534" y="499551"/>
            <a:ext cx="9336950" cy="535810"/>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dirty="0">
                <a:solidFill>
                  <a:srgbClr val="000000"/>
                </a:solidFill>
                <a:latin typeface="メイリオ"/>
                <a:ea typeface="メイリオ"/>
                <a:cs typeface="メイリオ"/>
              </a:rPr>
              <a:t>【</a:t>
            </a:r>
            <a:r>
              <a:rPr lang="ja-JP" altLang="en-US" dirty="0">
                <a:solidFill>
                  <a:srgbClr val="000000"/>
                </a:solidFill>
                <a:latin typeface="メイリオ"/>
                <a:ea typeface="メイリオ"/>
                <a:cs typeface="メイリオ"/>
              </a:rPr>
              <a:t>アメリカにおける独占資本の成長</a:t>
            </a:r>
            <a:r>
              <a:rPr lang="en-US" altLang="ja-JP" dirty="0">
                <a:solidFill>
                  <a:srgbClr val="000000"/>
                </a:solidFill>
                <a:latin typeface="メイリオ"/>
                <a:ea typeface="メイリオ"/>
                <a:cs typeface="メイリオ"/>
              </a:rPr>
              <a:t>】</a:t>
            </a:r>
            <a:r>
              <a:rPr lang="ja-JP" altLang="en-US" dirty="0">
                <a:solidFill>
                  <a:srgbClr val="000000"/>
                </a:solidFill>
                <a:latin typeface="メイリオ"/>
                <a:ea typeface="メイリオ"/>
                <a:cs typeface="メイリオ"/>
              </a:rPr>
              <a:t>（</a:t>
            </a:r>
            <a:r>
              <a:rPr lang="en-US" altLang="ja-JP" dirty="0">
                <a:solidFill>
                  <a:srgbClr val="000000"/>
                </a:solidFill>
                <a:latin typeface="メイリオ"/>
                <a:ea typeface="メイリオ"/>
                <a:cs typeface="メイリオ"/>
              </a:rPr>
              <a:t>p.100</a:t>
            </a:r>
            <a:r>
              <a:rPr lang="ja-JP" altLang="en-US" dirty="0">
                <a:solidFill>
                  <a:srgbClr val="000000"/>
                </a:solidFill>
                <a:latin typeface="メイリオ"/>
                <a:ea typeface="メイリオ"/>
                <a:cs typeface="メイリオ"/>
              </a:rPr>
              <a:t>）</a:t>
            </a:r>
            <a:endParaRPr lang="en-US" altLang="ja-JP" dirty="0">
              <a:solidFill>
                <a:srgbClr val="000000"/>
              </a:solidFill>
              <a:latin typeface="メイリオ"/>
              <a:ea typeface="メイリオ"/>
              <a:cs typeface="メイリオ"/>
            </a:endParaRPr>
          </a:p>
        </p:txBody>
      </p:sp>
      <p:pic>
        <p:nvPicPr>
          <p:cNvPr id="3" name="図 2">
            <a:extLst>
              <a:ext uri="{FF2B5EF4-FFF2-40B4-BE49-F238E27FC236}">
                <a16:creationId xmlns:a16="http://schemas.microsoft.com/office/drawing/2014/main" id="{19D88942-F665-4730-9017-8C79D655DB38}"/>
              </a:ext>
            </a:extLst>
          </p:cNvPr>
          <p:cNvPicPr>
            <a:picLocks noChangeAspect="1"/>
          </p:cNvPicPr>
          <p:nvPr/>
        </p:nvPicPr>
        <p:blipFill>
          <a:blip r:embed="rId3"/>
          <a:srcRect/>
          <a:stretch/>
        </p:blipFill>
        <p:spPr>
          <a:xfrm>
            <a:off x="2047622" y="1255012"/>
            <a:ext cx="7479920" cy="5121601"/>
          </a:xfrm>
          <a:prstGeom prst="rect">
            <a:avLst/>
          </a:prstGeom>
        </p:spPr>
      </p:pic>
      <p:sp>
        <p:nvSpPr>
          <p:cNvPr id="7" name="正方形/長方形 6">
            <a:extLst>
              <a:ext uri="{FF2B5EF4-FFF2-40B4-BE49-F238E27FC236}">
                <a16:creationId xmlns:a16="http://schemas.microsoft.com/office/drawing/2014/main" id="{31DCD0AF-A373-403A-801B-EEE92FE86F4B}"/>
              </a:ext>
            </a:extLst>
          </p:cNvPr>
          <p:cNvSpPr/>
          <p:nvPr/>
        </p:nvSpPr>
        <p:spPr>
          <a:xfrm>
            <a:off x="1879437" y="1035362"/>
            <a:ext cx="7816291" cy="5560902"/>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0" name="角丸四角形吹き出し 5">
            <a:extLst>
              <a:ext uri="{FF2B5EF4-FFF2-40B4-BE49-F238E27FC236}">
                <a16:creationId xmlns:a16="http://schemas.microsoft.com/office/drawing/2014/main" id="{EB43EBFC-C582-4EBF-9F1D-C6A1A809EE06}"/>
              </a:ext>
            </a:extLst>
          </p:cNvPr>
          <p:cNvSpPr/>
          <p:nvPr/>
        </p:nvSpPr>
        <p:spPr>
          <a:xfrm>
            <a:off x="6796216" y="4721510"/>
            <a:ext cx="5196817" cy="2066350"/>
          </a:xfrm>
          <a:prstGeom prst="wedgeRoundRectCallout">
            <a:avLst>
              <a:gd name="adj1" fmla="val -46900"/>
              <a:gd name="adj2" fmla="val 24980"/>
              <a:gd name="adj3" fmla="val 16667"/>
            </a:avLst>
          </a:prstGeom>
          <a:solidFill>
            <a:schemeClr val="bg1"/>
          </a:solidFill>
          <a:ln>
            <a:solidFill>
              <a:schemeClr val="accent5">
                <a:lumMod val="75000"/>
              </a:schemeClr>
            </a:solidFill>
          </a:ln>
        </p:spPr>
        <p:style>
          <a:lnRef idx="1">
            <a:schemeClr val="accent3"/>
          </a:lnRef>
          <a:fillRef idx="3">
            <a:schemeClr val="accent3"/>
          </a:fillRef>
          <a:effectRef idx="2">
            <a:schemeClr val="accent3"/>
          </a:effectRef>
          <a:fontRef idx="minor">
            <a:schemeClr val="lt1"/>
          </a:fontRef>
        </p:style>
        <p:txBody>
          <a:bodyPr lIns="180000" rtlCol="0" anchor="ctr" anchorCtr="0"/>
          <a:lstStyle/>
          <a:p>
            <a:r>
              <a:rPr lang="ja-JP" altLang="en-US"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石油・石炭・鉄鋼・砂糖などの独占資本が，議会に圧力をかけている様子が描かれている。</a:t>
            </a:r>
          </a:p>
        </p:txBody>
      </p:sp>
      <p:sp>
        <p:nvSpPr>
          <p:cNvPr id="11" name="テキスト ボックス 10">
            <a:extLst>
              <a:ext uri="{FF2B5EF4-FFF2-40B4-BE49-F238E27FC236}">
                <a16:creationId xmlns:a16="http://schemas.microsoft.com/office/drawing/2014/main" id="{C6C3F1D8-6ABC-4173-A190-D7F60D1AA4D1}"/>
              </a:ext>
            </a:extLst>
          </p:cNvPr>
          <p:cNvSpPr txBox="1"/>
          <p:nvPr/>
        </p:nvSpPr>
        <p:spPr>
          <a:xfrm>
            <a:off x="9835387" y="169219"/>
            <a:ext cx="559190" cy="253916"/>
          </a:xfrm>
          <a:prstGeom prst="rect">
            <a:avLst/>
          </a:prstGeom>
          <a:solidFill>
            <a:schemeClr val="bg1"/>
          </a:solid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ja-JP" altLang="en-US" sz="1050" dirty="0">
                <a:solidFill>
                  <a:srgbClr val="898989"/>
                </a:solidFill>
              </a:rPr>
              <a:t>補足４</a:t>
            </a:r>
          </a:p>
        </p:txBody>
      </p:sp>
      <p:sp>
        <p:nvSpPr>
          <p:cNvPr id="13" name="テキスト ボックス 12">
            <a:extLst>
              <a:ext uri="{FF2B5EF4-FFF2-40B4-BE49-F238E27FC236}">
                <a16:creationId xmlns:a16="http://schemas.microsoft.com/office/drawing/2014/main" id="{41382EEC-B16B-4769-AB2A-E938889C32B2}"/>
              </a:ext>
            </a:extLst>
          </p:cNvPr>
          <p:cNvSpPr txBox="1"/>
          <p:nvPr/>
        </p:nvSpPr>
        <p:spPr>
          <a:xfrm>
            <a:off x="7733414" y="3988873"/>
            <a:ext cx="911383" cy="523220"/>
          </a:xfrm>
          <a:prstGeom prst="rect">
            <a:avLst/>
          </a:prstGeom>
          <a:solidFill>
            <a:schemeClr val="bg1">
              <a:alpha val="75000"/>
            </a:schemeClr>
          </a:solidFill>
        </p:spPr>
        <p:txBody>
          <a:bodyPr wrap="square" rtlCol="0" anchor="ctr" anchorCtr="1">
            <a:spAutoFit/>
          </a:bodyPr>
          <a:lstStyle/>
          <a:p>
            <a:r>
              <a:rPr lang="ja-JP" altLang="en-US" sz="2800" b="1" dirty="0">
                <a:latin typeface="メイリオ" panose="020B0604030504040204" pitchFamily="50" charset="-128"/>
                <a:ea typeface="メイリオ" panose="020B0604030504040204" pitchFamily="50" charset="-128"/>
              </a:rPr>
              <a:t>鉄鋼</a:t>
            </a:r>
          </a:p>
        </p:txBody>
      </p:sp>
      <p:sp>
        <p:nvSpPr>
          <p:cNvPr id="14" name="テキスト ボックス 13">
            <a:extLst>
              <a:ext uri="{FF2B5EF4-FFF2-40B4-BE49-F238E27FC236}">
                <a16:creationId xmlns:a16="http://schemas.microsoft.com/office/drawing/2014/main" id="{CAA21B6D-4D32-455E-85C8-41BD4C2010F3}"/>
              </a:ext>
            </a:extLst>
          </p:cNvPr>
          <p:cNvSpPr txBox="1"/>
          <p:nvPr/>
        </p:nvSpPr>
        <p:spPr>
          <a:xfrm>
            <a:off x="6181056" y="3890504"/>
            <a:ext cx="911383" cy="523220"/>
          </a:xfrm>
          <a:prstGeom prst="rect">
            <a:avLst/>
          </a:prstGeom>
          <a:solidFill>
            <a:schemeClr val="bg1">
              <a:alpha val="75000"/>
            </a:schemeClr>
          </a:solidFill>
        </p:spPr>
        <p:txBody>
          <a:bodyPr wrap="square" rtlCol="0" anchor="ctr" anchorCtr="1">
            <a:spAutoFit/>
          </a:bodyPr>
          <a:lstStyle/>
          <a:p>
            <a:r>
              <a:rPr lang="ja-JP" altLang="en-US" sz="2800" b="1" dirty="0">
                <a:latin typeface="メイリオ" panose="020B0604030504040204" pitchFamily="50" charset="-128"/>
                <a:ea typeface="メイリオ" panose="020B0604030504040204" pitchFamily="50" charset="-128"/>
              </a:rPr>
              <a:t>銅</a:t>
            </a:r>
          </a:p>
        </p:txBody>
      </p:sp>
      <p:sp>
        <p:nvSpPr>
          <p:cNvPr id="15" name="テキスト ボックス 14">
            <a:extLst>
              <a:ext uri="{FF2B5EF4-FFF2-40B4-BE49-F238E27FC236}">
                <a16:creationId xmlns:a16="http://schemas.microsoft.com/office/drawing/2014/main" id="{9F5DA932-3B5B-4098-976B-5783991FAD6E}"/>
              </a:ext>
            </a:extLst>
          </p:cNvPr>
          <p:cNvSpPr txBox="1"/>
          <p:nvPr/>
        </p:nvSpPr>
        <p:spPr>
          <a:xfrm>
            <a:off x="5158831" y="3778030"/>
            <a:ext cx="911383" cy="523220"/>
          </a:xfrm>
          <a:prstGeom prst="rect">
            <a:avLst/>
          </a:prstGeom>
          <a:solidFill>
            <a:schemeClr val="bg1">
              <a:alpha val="75000"/>
            </a:schemeClr>
          </a:solidFill>
        </p:spPr>
        <p:txBody>
          <a:bodyPr wrap="square" rtlCol="0" anchor="ctr" anchorCtr="1">
            <a:spAutoFit/>
          </a:bodyPr>
          <a:lstStyle/>
          <a:p>
            <a:r>
              <a:rPr lang="ja-JP" altLang="en-US" sz="2800" b="1" dirty="0">
                <a:latin typeface="メイリオ" panose="020B0604030504040204" pitchFamily="50" charset="-128"/>
                <a:ea typeface="メイリオ" panose="020B0604030504040204" pitchFamily="50" charset="-128"/>
              </a:rPr>
              <a:t>石油</a:t>
            </a:r>
          </a:p>
        </p:txBody>
      </p:sp>
      <p:sp>
        <p:nvSpPr>
          <p:cNvPr id="16" name="テキスト ボックス 15">
            <a:extLst>
              <a:ext uri="{FF2B5EF4-FFF2-40B4-BE49-F238E27FC236}">
                <a16:creationId xmlns:a16="http://schemas.microsoft.com/office/drawing/2014/main" id="{E2A864D0-B679-4FD2-9706-19369A49118F}"/>
              </a:ext>
            </a:extLst>
          </p:cNvPr>
          <p:cNvSpPr txBox="1"/>
          <p:nvPr/>
        </p:nvSpPr>
        <p:spPr>
          <a:xfrm>
            <a:off x="4497377" y="3785037"/>
            <a:ext cx="606032" cy="523220"/>
          </a:xfrm>
          <a:prstGeom prst="rect">
            <a:avLst/>
          </a:prstGeom>
          <a:solidFill>
            <a:schemeClr val="bg1">
              <a:alpha val="75000"/>
            </a:schemeClr>
          </a:solidFill>
        </p:spPr>
        <p:txBody>
          <a:bodyPr wrap="square" rtlCol="0" anchor="ctr" anchorCtr="1">
            <a:spAutoFit/>
          </a:bodyPr>
          <a:lstStyle/>
          <a:p>
            <a:r>
              <a:rPr lang="ja-JP" altLang="en-US" sz="2800" b="1" dirty="0">
                <a:latin typeface="メイリオ" panose="020B0604030504040204" pitchFamily="50" charset="-128"/>
                <a:ea typeface="メイリオ" panose="020B0604030504040204" pitchFamily="50" charset="-128"/>
              </a:rPr>
              <a:t>鉄</a:t>
            </a:r>
          </a:p>
        </p:txBody>
      </p:sp>
      <p:sp>
        <p:nvSpPr>
          <p:cNvPr id="17" name="テキスト ボックス 16">
            <a:extLst>
              <a:ext uri="{FF2B5EF4-FFF2-40B4-BE49-F238E27FC236}">
                <a16:creationId xmlns:a16="http://schemas.microsoft.com/office/drawing/2014/main" id="{2BD5857A-15D5-4D44-BC5C-484B3034BFA2}"/>
              </a:ext>
            </a:extLst>
          </p:cNvPr>
          <p:cNvSpPr txBox="1"/>
          <p:nvPr/>
        </p:nvSpPr>
        <p:spPr>
          <a:xfrm>
            <a:off x="4041686" y="2429431"/>
            <a:ext cx="911383" cy="523220"/>
          </a:xfrm>
          <a:prstGeom prst="rect">
            <a:avLst/>
          </a:prstGeom>
          <a:solidFill>
            <a:schemeClr val="bg1">
              <a:alpha val="75000"/>
            </a:schemeClr>
          </a:solidFill>
        </p:spPr>
        <p:txBody>
          <a:bodyPr wrap="square" rtlCol="0" anchor="ctr" anchorCtr="1">
            <a:spAutoFit/>
          </a:bodyPr>
          <a:lstStyle/>
          <a:p>
            <a:r>
              <a:rPr lang="ja-JP" altLang="en-US" sz="2800" b="1" dirty="0">
                <a:latin typeface="メイリオ" panose="020B0604030504040204" pitchFamily="50" charset="-128"/>
                <a:ea typeface="メイリオ" panose="020B0604030504040204" pitchFamily="50" charset="-128"/>
              </a:rPr>
              <a:t>砂糖</a:t>
            </a:r>
          </a:p>
        </p:txBody>
      </p:sp>
      <p:sp>
        <p:nvSpPr>
          <p:cNvPr id="18" name="テキスト ボックス 17">
            <a:extLst>
              <a:ext uri="{FF2B5EF4-FFF2-40B4-BE49-F238E27FC236}">
                <a16:creationId xmlns:a16="http://schemas.microsoft.com/office/drawing/2014/main" id="{961C697B-F45D-4AC4-9A70-28A620AFB7CF}"/>
              </a:ext>
            </a:extLst>
          </p:cNvPr>
          <p:cNvSpPr txBox="1"/>
          <p:nvPr/>
        </p:nvSpPr>
        <p:spPr>
          <a:xfrm>
            <a:off x="3275169" y="2514491"/>
            <a:ext cx="655675" cy="523220"/>
          </a:xfrm>
          <a:prstGeom prst="rect">
            <a:avLst/>
          </a:prstGeom>
          <a:solidFill>
            <a:schemeClr val="bg1">
              <a:alpha val="75000"/>
            </a:schemeClr>
          </a:solidFill>
        </p:spPr>
        <p:txBody>
          <a:bodyPr wrap="square" rtlCol="0" anchor="ctr" anchorCtr="1">
            <a:spAutoFit/>
          </a:bodyPr>
          <a:lstStyle/>
          <a:p>
            <a:r>
              <a:rPr lang="ja-JP" altLang="en-US" sz="2800" b="1" dirty="0">
                <a:latin typeface="メイリオ" panose="020B0604030504040204" pitchFamily="50" charset="-128"/>
                <a:ea typeface="メイリオ" panose="020B0604030504040204" pitchFamily="50" charset="-128"/>
              </a:rPr>
              <a:t>錫</a:t>
            </a:r>
          </a:p>
        </p:txBody>
      </p:sp>
      <p:sp>
        <p:nvSpPr>
          <p:cNvPr id="19" name="テキスト ボックス 18">
            <a:extLst>
              <a:ext uri="{FF2B5EF4-FFF2-40B4-BE49-F238E27FC236}">
                <a16:creationId xmlns:a16="http://schemas.microsoft.com/office/drawing/2014/main" id="{E5AF3B4C-82C4-4CB9-9880-1FDE815CA8CB}"/>
              </a:ext>
            </a:extLst>
          </p:cNvPr>
          <p:cNvSpPr txBox="1"/>
          <p:nvPr/>
        </p:nvSpPr>
        <p:spPr>
          <a:xfrm>
            <a:off x="2496272" y="3568483"/>
            <a:ext cx="1029027" cy="523220"/>
          </a:xfrm>
          <a:prstGeom prst="rect">
            <a:avLst/>
          </a:prstGeom>
          <a:solidFill>
            <a:schemeClr val="bg1">
              <a:alpha val="75000"/>
            </a:schemeClr>
          </a:solidFill>
        </p:spPr>
        <p:txBody>
          <a:bodyPr wrap="square" rtlCol="0" anchor="ctr" anchorCtr="1">
            <a:spAutoFit/>
          </a:bodyPr>
          <a:lstStyle/>
          <a:p>
            <a:r>
              <a:rPr lang="ja-JP" altLang="en-US" sz="2800" b="1" dirty="0">
                <a:latin typeface="メイリオ" panose="020B0604030504040204" pitchFamily="50" charset="-128"/>
                <a:ea typeface="メイリオ" panose="020B0604030504040204" pitchFamily="50" charset="-128"/>
              </a:rPr>
              <a:t>石炭</a:t>
            </a:r>
          </a:p>
        </p:txBody>
      </p:sp>
      <p:sp>
        <p:nvSpPr>
          <p:cNvPr id="2" name="角丸四角形吹き出し 5">
            <a:extLst>
              <a:ext uri="{FF2B5EF4-FFF2-40B4-BE49-F238E27FC236}">
                <a16:creationId xmlns:a16="http://schemas.microsoft.com/office/drawing/2014/main" id="{733F6469-1AA3-F59E-9D57-F3006D81C28A}"/>
              </a:ext>
            </a:extLst>
          </p:cNvPr>
          <p:cNvSpPr/>
          <p:nvPr/>
        </p:nvSpPr>
        <p:spPr>
          <a:xfrm>
            <a:off x="6373792" y="1072005"/>
            <a:ext cx="5619241" cy="997274"/>
          </a:xfrm>
          <a:prstGeom prst="wedgeRoundRectCallout">
            <a:avLst>
              <a:gd name="adj1" fmla="val -46900"/>
              <a:gd name="adj2" fmla="val 24980"/>
              <a:gd name="adj3" fmla="val 16667"/>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rgbClr val="FFFF00"/>
            </a:solidFill>
          </a:ln>
        </p:spPr>
        <p:style>
          <a:lnRef idx="1">
            <a:schemeClr val="accent3"/>
          </a:lnRef>
          <a:fillRef idx="3">
            <a:schemeClr val="accent3"/>
          </a:fillRef>
          <a:effectRef idx="2">
            <a:schemeClr val="accent3"/>
          </a:effectRef>
          <a:fontRef idx="minor">
            <a:schemeClr val="lt1"/>
          </a:fontRef>
        </p:style>
        <p:txBody>
          <a:bodyPr lIns="180000" rtlCol="0" anchor="ctr" anchorCtr="0"/>
          <a:lstStyle/>
          <a:p>
            <a:r>
              <a:rPr lang="en-US" altLang="ja-JP" sz="3200" b="1" u="sng"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Check</a:t>
            </a:r>
            <a:r>
              <a:rPr lang="ja-JP" altLang="en-US" sz="3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この風刺画は何をあらわしているのだろうか。</a:t>
            </a:r>
          </a:p>
        </p:txBody>
      </p:sp>
    </p:spTree>
    <p:extLst>
      <p:ext uri="{BB962C8B-B14F-4D97-AF65-F5344CB8AC3E}">
        <p14:creationId xmlns:p14="http://schemas.microsoft.com/office/powerpoint/2010/main" val="237912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P spid="16" grpId="0" animBg="1"/>
      <p:bldP spid="17" grpId="0" animBg="1"/>
      <p:bldP spid="18" grpId="0" animBg="1"/>
      <p:bldP spid="19"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サブタイトル 2">
            <a:extLst>
              <a:ext uri="{FF2B5EF4-FFF2-40B4-BE49-F238E27FC236}">
                <a16:creationId xmlns:a16="http://schemas.microsoft.com/office/drawing/2014/main" id="{5077BA23-DF47-4AF9-A1F5-27DD31EB441C}"/>
              </a:ext>
            </a:extLst>
          </p:cNvPr>
          <p:cNvSpPr txBox="1">
            <a:spLocks/>
          </p:cNvSpPr>
          <p:nvPr/>
        </p:nvSpPr>
        <p:spPr>
          <a:xfrm>
            <a:off x="1515534" y="499551"/>
            <a:ext cx="8821168" cy="535810"/>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dirty="0">
                <a:solidFill>
                  <a:srgbClr val="000000"/>
                </a:solidFill>
                <a:latin typeface="メイリオ"/>
                <a:ea typeface="メイリオ"/>
                <a:cs typeface="メイリオ"/>
              </a:rPr>
              <a:t>【</a:t>
            </a:r>
            <a:r>
              <a:rPr lang="ja-JP" altLang="en-US" dirty="0">
                <a:solidFill>
                  <a:srgbClr val="000000"/>
                </a:solidFill>
                <a:latin typeface="メイリオ"/>
                <a:ea typeface="メイリオ"/>
                <a:cs typeface="メイリオ"/>
              </a:rPr>
              <a:t>列強のアフリカ分割</a:t>
            </a:r>
            <a:r>
              <a:rPr lang="en-US" altLang="ja-JP" dirty="0">
                <a:solidFill>
                  <a:srgbClr val="000000"/>
                </a:solidFill>
                <a:latin typeface="メイリオ"/>
                <a:ea typeface="メイリオ"/>
                <a:cs typeface="メイリオ"/>
              </a:rPr>
              <a:t>】</a:t>
            </a:r>
            <a:r>
              <a:rPr lang="ja-JP" altLang="en-US" dirty="0">
                <a:solidFill>
                  <a:srgbClr val="000000"/>
                </a:solidFill>
                <a:latin typeface="メイリオ"/>
                <a:ea typeface="メイリオ"/>
                <a:cs typeface="メイリオ"/>
              </a:rPr>
              <a:t>（</a:t>
            </a:r>
            <a:r>
              <a:rPr lang="en-US" altLang="ja-JP" dirty="0">
                <a:solidFill>
                  <a:srgbClr val="000000"/>
                </a:solidFill>
                <a:latin typeface="メイリオ"/>
                <a:ea typeface="メイリオ"/>
                <a:cs typeface="メイリオ"/>
              </a:rPr>
              <a:t>p.101</a:t>
            </a:r>
            <a:r>
              <a:rPr lang="ja-JP" altLang="en-US" dirty="0">
                <a:solidFill>
                  <a:srgbClr val="000000"/>
                </a:solidFill>
                <a:latin typeface="メイリオ"/>
                <a:ea typeface="メイリオ"/>
                <a:cs typeface="メイリオ"/>
              </a:rPr>
              <a:t>）</a:t>
            </a:r>
            <a:endParaRPr lang="en-US" altLang="ja-JP" dirty="0">
              <a:solidFill>
                <a:srgbClr val="000000"/>
              </a:solidFill>
              <a:latin typeface="メイリオ"/>
              <a:ea typeface="メイリオ"/>
              <a:cs typeface="メイリオ"/>
            </a:endParaRPr>
          </a:p>
        </p:txBody>
      </p:sp>
      <p:sp>
        <p:nvSpPr>
          <p:cNvPr id="7" name="正方形/長方形 6">
            <a:extLst>
              <a:ext uri="{FF2B5EF4-FFF2-40B4-BE49-F238E27FC236}">
                <a16:creationId xmlns:a16="http://schemas.microsoft.com/office/drawing/2014/main" id="{31DCD0AF-A373-403A-801B-EEE92FE86F4B}"/>
              </a:ext>
            </a:extLst>
          </p:cNvPr>
          <p:cNvSpPr/>
          <p:nvPr/>
        </p:nvSpPr>
        <p:spPr>
          <a:xfrm>
            <a:off x="3691229" y="1035362"/>
            <a:ext cx="4809544" cy="5560902"/>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8" name="テキスト ボックス 7">
            <a:extLst>
              <a:ext uri="{FF2B5EF4-FFF2-40B4-BE49-F238E27FC236}">
                <a16:creationId xmlns:a16="http://schemas.microsoft.com/office/drawing/2014/main" id="{D47A9622-52F3-4E21-942B-3690C8ABACF3}"/>
              </a:ext>
            </a:extLst>
          </p:cNvPr>
          <p:cNvSpPr txBox="1"/>
          <p:nvPr/>
        </p:nvSpPr>
        <p:spPr>
          <a:xfrm>
            <a:off x="9835387" y="169219"/>
            <a:ext cx="559190" cy="253916"/>
          </a:xfrm>
          <a:prstGeom prst="rect">
            <a:avLst/>
          </a:prstGeom>
          <a:solidFill>
            <a:schemeClr val="bg1"/>
          </a:solid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ja-JP" altLang="en-US" sz="1050" dirty="0">
                <a:solidFill>
                  <a:srgbClr val="898989"/>
                </a:solidFill>
              </a:rPr>
              <a:t>補足６</a:t>
            </a:r>
          </a:p>
        </p:txBody>
      </p:sp>
      <p:pic>
        <p:nvPicPr>
          <p:cNvPr id="2" name="図 1">
            <a:extLst>
              <a:ext uri="{FF2B5EF4-FFF2-40B4-BE49-F238E27FC236}">
                <a16:creationId xmlns:a16="http://schemas.microsoft.com/office/drawing/2014/main" id="{3B521365-C88C-4FCD-BA8C-BAFADE5271EA}"/>
              </a:ext>
            </a:extLst>
          </p:cNvPr>
          <p:cNvPicPr>
            <a:picLocks noChangeAspect="1"/>
          </p:cNvPicPr>
          <p:nvPr/>
        </p:nvPicPr>
        <p:blipFill>
          <a:blip r:embed="rId3"/>
          <a:srcRect/>
          <a:stretch/>
        </p:blipFill>
        <p:spPr>
          <a:xfrm>
            <a:off x="3749040" y="1170092"/>
            <a:ext cx="4704080" cy="5312054"/>
          </a:xfrm>
          <a:prstGeom prst="rect">
            <a:avLst/>
          </a:prstGeom>
        </p:spPr>
      </p:pic>
      <p:sp>
        <p:nvSpPr>
          <p:cNvPr id="3" name="正方形/長方形 2">
            <a:extLst>
              <a:ext uri="{FF2B5EF4-FFF2-40B4-BE49-F238E27FC236}">
                <a16:creationId xmlns:a16="http://schemas.microsoft.com/office/drawing/2014/main" id="{201D236F-A940-439D-BFE5-67C32A0659D5}"/>
              </a:ext>
            </a:extLst>
          </p:cNvPr>
          <p:cNvSpPr/>
          <p:nvPr/>
        </p:nvSpPr>
        <p:spPr>
          <a:xfrm>
            <a:off x="6519464" y="3255644"/>
            <a:ext cx="560231" cy="16892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algn="ctr"/>
            <a:endParaRPr kumimoji="1" lang="ja-JP" altLang="en-US"/>
          </a:p>
        </p:txBody>
      </p:sp>
    </p:spTree>
    <p:extLst>
      <p:ext uri="{BB962C8B-B14F-4D97-AF65-F5344CB8AC3E}">
        <p14:creationId xmlns:p14="http://schemas.microsoft.com/office/powerpoint/2010/main" val="2616045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サブタイトル 2">
            <a:extLst>
              <a:ext uri="{FF2B5EF4-FFF2-40B4-BE49-F238E27FC236}">
                <a16:creationId xmlns:a16="http://schemas.microsoft.com/office/drawing/2014/main" id="{5077BA23-DF47-4AF9-A1F5-27DD31EB441C}"/>
              </a:ext>
            </a:extLst>
          </p:cNvPr>
          <p:cNvSpPr txBox="1">
            <a:spLocks/>
          </p:cNvSpPr>
          <p:nvPr/>
        </p:nvSpPr>
        <p:spPr>
          <a:xfrm>
            <a:off x="354330" y="556534"/>
            <a:ext cx="11619367" cy="535810"/>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dirty="0">
                <a:solidFill>
                  <a:srgbClr val="000000"/>
                </a:solidFill>
                <a:latin typeface="メイリオ"/>
                <a:ea typeface="メイリオ"/>
                <a:cs typeface="メイリオ"/>
              </a:rPr>
              <a:t>【</a:t>
            </a:r>
            <a:r>
              <a:rPr lang="ja-JP" altLang="en-US" dirty="0">
                <a:solidFill>
                  <a:srgbClr val="000000"/>
                </a:solidFill>
                <a:latin typeface="メイリオ"/>
                <a:ea typeface="メイリオ"/>
                <a:cs typeface="メイリオ"/>
              </a:rPr>
              <a:t>イギリス領ケープ植民地の首相セシル</a:t>
            </a:r>
            <a:r>
              <a:rPr lang="en-US" altLang="ja-JP" dirty="0">
                <a:solidFill>
                  <a:srgbClr val="000000"/>
                </a:solidFill>
                <a:latin typeface="メイリオ"/>
                <a:ea typeface="メイリオ"/>
                <a:cs typeface="メイリオ"/>
              </a:rPr>
              <a:t>=</a:t>
            </a:r>
            <a:r>
              <a:rPr lang="ja-JP" altLang="en-US" dirty="0">
                <a:solidFill>
                  <a:srgbClr val="000000"/>
                </a:solidFill>
                <a:latin typeface="メイリオ"/>
                <a:ea typeface="メイリオ"/>
                <a:cs typeface="メイリオ"/>
              </a:rPr>
              <a:t>ローズ</a:t>
            </a:r>
            <a:r>
              <a:rPr lang="en-US" altLang="ja-JP" dirty="0">
                <a:solidFill>
                  <a:srgbClr val="000000"/>
                </a:solidFill>
                <a:latin typeface="メイリオ"/>
                <a:ea typeface="メイリオ"/>
                <a:cs typeface="メイリオ"/>
              </a:rPr>
              <a:t>】</a:t>
            </a:r>
            <a:r>
              <a:rPr lang="ja-JP" altLang="en-US" dirty="0">
                <a:solidFill>
                  <a:srgbClr val="000000"/>
                </a:solidFill>
                <a:latin typeface="メイリオ"/>
                <a:ea typeface="メイリオ"/>
                <a:cs typeface="メイリオ"/>
              </a:rPr>
              <a:t>（</a:t>
            </a:r>
            <a:r>
              <a:rPr lang="en-US" altLang="ja-JP" dirty="0">
                <a:solidFill>
                  <a:srgbClr val="000000"/>
                </a:solidFill>
                <a:latin typeface="メイリオ"/>
                <a:ea typeface="メイリオ"/>
                <a:cs typeface="メイリオ"/>
              </a:rPr>
              <a:t>p.101</a:t>
            </a:r>
            <a:r>
              <a:rPr lang="ja-JP" altLang="en-US" dirty="0">
                <a:solidFill>
                  <a:srgbClr val="000000"/>
                </a:solidFill>
                <a:latin typeface="メイリオ"/>
                <a:ea typeface="メイリオ"/>
                <a:cs typeface="メイリオ"/>
              </a:rPr>
              <a:t>）</a:t>
            </a:r>
            <a:endParaRPr lang="en-US" altLang="ja-JP" dirty="0">
              <a:solidFill>
                <a:srgbClr val="000000"/>
              </a:solidFill>
              <a:latin typeface="メイリオ"/>
              <a:ea typeface="メイリオ"/>
              <a:cs typeface="メイリオ"/>
            </a:endParaRPr>
          </a:p>
        </p:txBody>
      </p:sp>
      <p:sp>
        <p:nvSpPr>
          <p:cNvPr id="7" name="正方形/長方形 6">
            <a:extLst>
              <a:ext uri="{FF2B5EF4-FFF2-40B4-BE49-F238E27FC236}">
                <a16:creationId xmlns:a16="http://schemas.microsoft.com/office/drawing/2014/main" id="{31DCD0AF-A373-403A-801B-EEE92FE86F4B}"/>
              </a:ext>
            </a:extLst>
          </p:cNvPr>
          <p:cNvSpPr/>
          <p:nvPr/>
        </p:nvSpPr>
        <p:spPr>
          <a:xfrm>
            <a:off x="934994" y="1111777"/>
            <a:ext cx="3808070" cy="5349968"/>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0" name="角丸四角形吹き出し 5">
            <a:extLst>
              <a:ext uri="{FF2B5EF4-FFF2-40B4-BE49-F238E27FC236}">
                <a16:creationId xmlns:a16="http://schemas.microsoft.com/office/drawing/2014/main" id="{FEFD7C36-D397-4479-A5BC-54003A8F01AF}"/>
              </a:ext>
            </a:extLst>
          </p:cNvPr>
          <p:cNvSpPr/>
          <p:nvPr/>
        </p:nvSpPr>
        <p:spPr>
          <a:xfrm>
            <a:off x="5165054" y="3429000"/>
            <a:ext cx="6808643" cy="3032745"/>
          </a:xfrm>
          <a:prstGeom prst="wedgeRoundRectCallout">
            <a:avLst>
              <a:gd name="adj1" fmla="val -46900"/>
              <a:gd name="adj2" fmla="val 24980"/>
              <a:gd name="adj3" fmla="val 16667"/>
            </a:avLst>
          </a:prstGeom>
          <a:solidFill>
            <a:schemeClr val="bg1"/>
          </a:solidFill>
          <a:ln>
            <a:solidFill>
              <a:schemeClr val="accent5">
                <a:lumMod val="75000"/>
              </a:schemeClr>
            </a:solidFill>
          </a:ln>
        </p:spPr>
        <p:style>
          <a:lnRef idx="1">
            <a:schemeClr val="accent3"/>
          </a:lnRef>
          <a:fillRef idx="3">
            <a:schemeClr val="accent3"/>
          </a:fillRef>
          <a:effectRef idx="2">
            <a:schemeClr val="accent3"/>
          </a:effectRef>
          <a:fontRef idx="minor">
            <a:schemeClr val="lt1"/>
          </a:fontRef>
        </p:style>
        <p:txBody>
          <a:bodyPr lIns="180000" rtlCol="0" anchor="ctr" anchorCtr="0"/>
          <a:lstStyle/>
          <a:p>
            <a:r>
              <a:rPr lang="ja-JP" altLang="en-US"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左足はエジプト，右足は南アフリカを踏みしめている。これらを電信線でつなぐということは，両地域を連携させともに支配しようとのイギリスの植民地政策を示していると考えられる。</a:t>
            </a:r>
          </a:p>
        </p:txBody>
      </p:sp>
      <p:sp>
        <p:nvSpPr>
          <p:cNvPr id="11" name="テキスト ボックス 10">
            <a:extLst>
              <a:ext uri="{FF2B5EF4-FFF2-40B4-BE49-F238E27FC236}">
                <a16:creationId xmlns:a16="http://schemas.microsoft.com/office/drawing/2014/main" id="{141A240D-F9A0-4842-AF45-67CBB279D765}"/>
              </a:ext>
            </a:extLst>
          </p:cNvPr>
          <p:cNvSpPr txBox="1"/>
          <p:nvPr/>
        </p:nvSpPr>
        <p:spPr>
          <a:xfrm>
            <a:off x="9835387" y="169219"/>
            <a:ext cx="559190" cy="253916"/>
          </a:xfrm>
          <a:prstGeom prst="rect">
            <a:avLst/>
          </a:prstGeom>
          <a:solidFill>
            <a:schemeClr val="bg1"/>
          </a:solid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ja-JP" altLang="en-US" sz="1050" dirty="0">
                <a:solidFill>
                  <a:srgbClr val="898989"/>
                </a:solidFill>
              </a:rPr>
              <a:t>補足５</a:t>
            </a:r>
          </a:p>
        </p:txBody>
      </p:sp>
      <p:sp>
        <p:nvSpPr>
          <p:cNvPr id="2" name="角丸四角形吹き出し 5">
            <a:extLst>
              <a:ext uri="{FF2B5EF4-FFF2-40B4-BE49-F238E27FC236}">
                <a16:creationId xmlns:a16="http://schemas.microsoft.com/office/drawing/2014/main" id="{EAF18622-A619-4DA5-9BBE-31074CB8C345}"/>
              </a:ext>
            </a:extLst>
          </p:cNvPr>
          <p:cNvSpPr/>
          <p:nvPr/>
        </p:nvSpPr>
        <p:spPr>
          <a:xfrm>
            <a:off x="5165053" y="1122744"/>
            <a:ext cx="6808643" cy="2086063"/>
          </a:xfrm>
          <a:prstGeom prst="wedgeRoundRectCallout">
            <a:avLst>
              <a:gd name="adj1" fmla="val -46900"/>
              <a:gd name="adj2" fmla="val 24980"/>
              <a:gd name="adj3" fmla="val 16667"/>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rgbClr val="FFFF00"/>
            </a:solidFill>
          </a:ln>
        </p:spPr>
        <p:style>
          <a:lnRef idx="1">
            <a:schemeClr val="accent3"/>
          </a:lnRef>
          <a:fillRef idx="3">
            <a:schemeClr val="accent3"/>
          </a:fillRef>
          <a:effectRef idx="2">
            <a:schemeClr val="accent3"/>
          </a:effectRef>
          <a:fontRef idx="minor">
            <a:schemeClr val="lt1"/>
          </a:fontRef>
        </p:style>
        <p:txBody>
          <a:bodyPr lIns="180000" rtlCol="0" anchor="ctr" anchorCtr="0"/>
          <a:lstStyle/>
          <a:p>
            <a:r>
              <a:rPr lang="en-US" altLang="ja-JP" sz="3200" b="1" u="sng"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Check</a:t>
            </a:r>
            <a:r>
              <a:rPr lang="ja-JP" altLang="en-US" sz="32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彼が足をおいた地とそれらをつなぐ電信線から，イギリスのねらいを考えよう。</a:t>
            </a:r>
          </a:p>
        </p:txBody>
      </p:sp>
      <p:pic>
        <p:nvPicPr>
          <p:cNvPr id="3" name="図 2">
            <a:extLst>
              <a:ext uri="{FF2B5EF4-FFF2-40B4-BE49-F238E27FC236}">
                <a16:creationId xmlns:a16="http://schemas.microsoft.com/office/drawing/2014/main" id="{990009C1-4D1E-40B7-8BE5-1272EF12DDF4}"/>
              </a:ext>
            </a:extLst>
          </p:cNvPr>
          <p:cNvPicPr>
            <a:picLocks noChangeAspect="1"/>
          </p:cNvPicPr>
          <p:nvPr/>
        </p:nvPicPr>
        <p:blipFill>
          <a:blip r:embed="rId3"/>
          <a:srcRect/>
          <a:stretch/>
        </p:blipFill>
        <p:spPr>
          <a:xfrm>
            <a:off x="1088735" y="1296548"/>
            <a:ext cx="3500587" cy="4980426"/>
          </a:xfrm>
          <a:prstGeom prst="rect">
            <a:avLst/>
          </a:prstGeom>
        </p:spPr>
      </p:pic>
      <p:sp>
        <p:nvSpPr>
          <p:cNvPr id="4" name="楕円 3">
            <a:extLst>
              <a:ext uri="{FF2B5EF4-FFF2-40B4-BE49-F238E27FC236}">
                <a16:creationId xmlns:a16="http://schemas.microsoft.com/office/drawing/2014/main" id="{4F070FB5-BFEA-49AA-B625-A1E151C6928C}"/>
              </a:ext>
            </a:extLst>
          </p:cNvPr>
          <p:cNvSpPr/>
          <p:nvPr/>
        </p:nvSpPr>
        <p:spPr>
          <a:xfrm>
            <a:off x="1605269" y="5439633"/>
            <a:ext cx="949569" cy="854469"/>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5" name="楕円 4">
            <a:extLst>
              <a:ext uri="{FF2B5EF4-FFF2-40B4-BE49-F238E27FC236}">
                <a16:creationId xmlns:a16="http://schemas.microsoft.com/office/drawing/2014/main" id="{63AAF303-B4EB-470C-AAEB-F4C0CABC873C}"/>
              </a:ext>
            </a:extLst>
          </p:cNvPr>
          <p:cNvSpPr/>
          <p:nvPr/>
        </p:nvSpPr>
        <p:spPr>
          <a:xfrm>
            <a:off x="3090708" y="4082175"/>
            <a:ext cx="721894" cy="62130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ja-JP"/>
            </a:defPPr>
            <a:lvl1pPr marL="0" algn="l" defTabSz="457200" rtl="0" eaLnBrk="1" latinLnBrk="0" hangingPunct="1">
              <a:defRPr kumimoji="1" sz="1800" kern="1200">
                <a:solidFill>
                  <a:schemeClr val="lt1"/>
                </a:solidFill>
                <a:latin typeface="+mn-lt"/>
                <a:ea typeface="+mn-ea"/>
                <a:cs typeface="+mn-cs"/>
              </a:defRPr>
            </a:lvl1pPr>
            <a:lvl2pPr marL="457200" algn="l" defTabSz="457200" rtl="0" eaLnBrk="1" latinLnBrk="0" hangingPunct="1">
              <a:defRPr kumimoji="1" sz="1800" kern="1200">
                <a:solidFill>
                  <a:schemeClr val="lt1"/>
                </a:solidFill>
                <a:latin typeface="+mn-lt"/>
                <a:ea typeface="+mn-ea"/>
                <a:cs typeface="+mn-cs"/>
              </a:defRPr>
            </a:lvl2pPr>
            <a:lvl3pPr marL="914400" algn="l" defTabSz="457200" rtl="0" eaLnBrk="1" latinLnBrk="0" hangingPunct="1">
              <a:defRPr kumimoji="1" sz="1800" kern="1200">
                <a:solidFill>
                  <a:schemeClr val="lt1"/>
                </a:solidFill>
                <a:latin typeface="+mn-lt"/>
                <a:ea typeface="+mn-ea"/>
                <a:cs typeface="+mn-cs"/>
              </a:defRPr>
            </a:lvl3pPr>
            <a:lvl4pPr marL="1371600" algn="l" defTabSz="457200" rtl="0" eaLnBrk="1" latinLnBrk="0" hangingPunct="1">
              <a:defRPr kumimoji="1" sz="1800" kern="1200">
                <a:solidFill>
                  <a:schemeClr val="lt1"/>
                </a:solidFill>
                <a:latin typeface="+mn-lt"/>
                <a:ea typeface="+mn-ea"/>
                <a:cs typeface="+mn-cs"/>
              </a:defRPr>
            </a:lvl4pPr>
            <a:lvl5pPr marL="1828800" algn="l" defTabSz="457200" rtl="0" eaLnBrk="1" latinLnBrk="0" hangingPunct="1">
              <a:defRPr kumimoji="1" sz="1800" kern="1200">
                <a:solidFill>
                  <a:schemeClr val="lt1"/>
                </a:solidFill>
                <a:latin typeface="+mn-lt"/>
                <a:ea typeface="+mn-ea"/>
                <a:cs typeface="+mn-cs"/>
              </a:defRPr>
            </a:lvl5pPr>
            <a:lvl6pPr marL="2286000" algn="l" defTabSz="457200" rtl="0" eaLnBrk="1" latinLnBrk="0" hangingPunct="1">
              <a:defRPr kumimoji="1" sz="1800" kern="1200">
                <a:solidFill>
                  <a:schemeClr val="lt1"/>
                </a:solidFill>
                <a:latin typeface="+mn-lt"/>
                <a:ea typeface="+mn-ea"/>
                <a:cs typeface="+mn-cs"/>
              </a:defRPr>
            </a:lvl6pPr>
            <a:lvl7pPr marL="2743200" algn="l" defTabSz="457200" rtl="0" eaLnBrk="1" latinLnBrk="0" hangingPunct="1">
              <a:defRPr kumimoji="1" sz="1800" kern="1200">
                <a:solidFill>
                  <a:schemeClr val="lt1"/>
                </a:solidFill>
                <a:latin typeface="+mn-lt"/>
                <a:ea typeface="+mn-ea"/>
                <a:cs typeface="+mn-cs"/>
              </a:defRPr>
            </a:lvl7pPr>
            <a:lvl8pPr marL="3200400" algn="l" defTabSz="457200" rtl="0" eaLnBrk="1" latinLnBrk="0" hangingPunct="1">
              <a:defRPr kumimoji="1" sz="1800" kern="1200">
                <a:solidFill>
                  <a:schemeClr val="lt1"/>
                </a:solidFill>
                <a:latin typeface="+mn-lt"/>
                <a:ea typeface="+mn-ea"/>
                <a:cs typeface="+mn-cs"/>
              </a:defRPr>
            </a:lvl8pPr>
            <a:lvl9pPr marL="3657600" algn="l" defTabSz="457200" rtl="0" eaLnBrk="1" latinLnBrk="0" hangingPunct="1">
              <a:defRPr kumimoji="1" sz="1800" kern="1200">
                <a:solidFill>
                  <a:schemeClr val="lt1"/>
                </a:solidFill>
                <a:latin typeface="+mn-lt"/>
                <a:ea typeface="+mn-ea"/>
                <a:cs typeface="+mn-cs"/>
              </a:defRPr>
            </a:lvl9pPr>
          </a:lstStyle>
          <a:p>
            <a:pPr algn="ctr"/>
            <a:endParaRPr kumimoji="1" lang="ja-JP" altLang="en-US"/>
          </a:p>
        </p:txBody>
      </p:sp>
    </p:spTree>
    <p:extLst>
      <p:ext uri="{BB962C8B-B14F-4D97-AF65-F5344CB8AC3E}">
        <p14:creationId xmlns:p14="http://schemas.microsoft.com/office/powerpoint/2010/main" val="59163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4"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C8A9719-AA40-A0BE-1D5D-EFC29AE18B0F}"/>
            </a:ext>
          </a:extLst>
        </p:cNvPr>
        <p:cNvGrpSpPr/>
        <p:nvPr/>
      </p:nvGrpSpPr>
      <p:grpSpPr>
        <a:xfrm>
          <a:off x="0" y="0"/>
          <a:ext cx="0" cy="0"/>
          <a:chOff x="0" y="0"/>
          <a:chExt cx="0" cy="0"/>
        </a:xfrm>
      </p:grpSpPr>
      <p:sp>
        <p:nvSpPr>
          <p:cNvPr id="9" name="サブタイトル 2">
            <a:extLst>
              <a:ext uri="{FF2B5EF4-FFF2-40B4-BE49-F238E27FC236}">
                <a16:creationId xmlns:a16="http://schemas.microsoft.com/office/drawing/2014/main" id="{8DD6DE53-34A4-3022-2BCB-C66A7C475FF8}"/>
              </a:ext>
            </a:extLst>
          </p:cNvPr>
          <p:cNvSpPr txBox="1">
            <a:spLocks/>
          </p:cNvSpPr>
          <p:nvPr/>
        </p:nvSpPr>
        <p:spPr>
          <a:xfrm>
            <a:off x="1515534" y="443536"/>
            <a:ext cx="8821168" cy="535810"/>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dirty="0">
                <a:solidFill>
                  <a:srgbClr val="000000"/>
                </a:solidFill>
                <a:latin typeface="メイリオ"/>
                <a:ea typeface="メイリオ"/>
                <a:cs typeface="メイリオ"/>
              </a:rPr>
              <a:t>【</a:t>
            </a:r>
            <a:r>
              <a:rPr lang="ja-JP" altLang="en-US" dirty="0">
                <a:solidFill>
                  <a:srgbClr val="000000"/>
                </a:solidFill>
                <a:latin typeface="メイリオ"/>
                <a:ea typeface="メイリオ"/>
                <a:cs typeface="メイリオ"/>
              </a:rPr>
              <a:t>地球規模での人の移動</a:t>
            </a:r>
            <a:r>
              <a:rPr lang="en-US" altLang="ja-JP" dirty="0">
                <a:solidFill>
                  <a:srgbClr val="000000"/>
                </a:solidFill>
                <a:latin typeface="メイリオ"/>
                <a:ea typeface="メイリオ"/>
                <a:cs typeface="メイリオ"/>
              </a:rPr>
              <a:t>】</a:t>
            </a:r>
            <a:r>
              <a:rPr lang="ja-JP" altLang="en-US" dirty="0">
                <a:solidFill>
                  <a:srgbClr val="000000"/>
                </a:solidFill>
                <a:latin typeface="メイリオ"/>
                <a:ea typeface="メイリオ"/>
                <a:cs typeface="メイリオ"/>
              </a:rPr>
              <a:t>（</a:t>
            </a:r>
            <a:r>
              <a:rPr lang="en-US" altLang="ja-JP" dirty="0">
                <a:solidFill>
                  <a:srgbClr val="000000"/>
                </a:solidFill>
                <a:latin typeface="メイリオ"/>
                <a:ea typeface="メイリオ"/>
                <a:cs typeface="メイリオ"/>
              </a:rPr>
              <a:t>p.102</a:t>
            </a:r>
            <a:r>
              <a:rPr lang="ja-JP" altLang="en-US" dirty="0">
                <a:solidFill>
                  <a:srgbClr val="000000"/>
                </a:solidFill>
                <a:latin typeface="メイリオ"/>
                <a:ea typeface="メイリオ"/>
                <a:cs typeface="メイリオ"/>
              </a:rPr>
              <a:t>）</a:t>
            </a:r>
            <a:endParaRPr lang="en-US" altLang="ja-JP" dirty="0">
              <a:solidFill>
                <a:srgbClr val="000000"/>
              </a:solidFill>
              <a:latin typeface="メイリオ"/>
              <a:ea typeface="メイリオ"/>
              <a:cs typeface="メイリオ"/>
            </a:endParaRPr>
          </a:p>
        </p:txBody>
      </p:sp>
      <p:sp>
        <p:nvSpPr>
          <p:cNvPr id="7" name="正方形/長方形 6">
            <a:extLst>
              <a:ext uri="{FF2B5EF4-FFF2-40B4-BE49-F238E27FC236}">
                <a16:creationId xmlns:a16="http://schemas.microsoft.com/office/drawing/2014/main" id="{2127A4F8-711B-B320-0088-D8AC1031BD58}"/>
              </a:ext>
            </a:extLst>
          </p:cNvPr>
          <p:cNvSpPr/>
          <p:nvPr/>
        </p:nvSpPr>
        <p:spPr>
          <a:xfrm>
            <a:off x="2225842" y="1035362"/>
            <a:ext cx="7736305" cy="5560902"/>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8" name="テキスト ボックス 7">
            <a:extLst>
              <a:ext uri="{FF2B5EF4-FFF2-40B4-BE49-F238E27FC236}">
                <a16:creationId xmlns:a16="http://schemas.microsoft.com/office/drawing/2014/main" id="{8A1B865F-3C20-6E4E-0439-DBC12A84DA5D}"/>
              </a:ext>
            </a:extLst>
          </p:cNvPr>
          <p:cNvSpPr txBox="1"/>
          <p:nvPr/>
        </p:nvSpPr>
        <p:spPr>
          <a:xfrm>
            <a:off x="9835387" y="169219"/>
            <a:ext cx="559190" cy="253916"/>
          </a:xfrm>
          <a:prstGeom prst="rect">
            <a:avLst/>
          </a:prstGeom>
          <a:solidFill>
            <a:schemeClr val="bg1"/>
          </a:solid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ja-JP" altLang="en-US" sz="1050" dirty="0">
                <a:solidFill>
                  <a:srgbClr val="898989"/>
                </a:solidFill>
              </a:rPr>
              <a:t>補足６</a:t>
            </a:r>
          </a:p>
        </p:txBody>
      </p:sp>
      <p:pic>
        <p:nvPicPr>
          <p:cNvPr id="5" name="図 4">
            <a:extLst>
              <a:ext uri="{FF2B5EF4-FFF2-40B4-BE49-F238E27FC236}">
                <a16:creationId xmlns:a16="http://schemas.microsoft.com/office/drawing/2014/main" id="{DD4D291F-78A5-3345-4AC8-46089FB867DA}"/>
              </a:ext>
            </a:extLst>
          </p:cNvPr>
          <p:cNvPicPr>
            <a:picLocks noChangeAspect="1"/>
          </p:cNvPicPr>
          <p:nvPr/>
        </p:nvPicPr>
        <p:blipFill>
          <a:blip r:embed="rId3"/>
          <a:stretch>
            <a:fillRect/>
          </a:stretch>
        </p:blipFill>
        <p:spPr>
          <a:xfrm>
            <a:off x="2332853" y="1128834"/>
            <a:ext cx="7526293" cy="5467430"/>
          </a:xfrm>
          <a:prstGeom prst="rect">
            <a:avLst/>
          </a:prstGeom>
        </p:spPr>
      </p:pic>
    </p:spTree>
    <p:extLst>
      <p:ext uri="{BB962C8B-B14F-4D97-AF65-F5344CB8AC3E}">
        <p14:creationId xmlns:p14="http://schemas.microsoft.com/office/powerpoint/2010/main" val="3532126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サブタイトル 2"/>
          <p:cNvSpPr txBox="1">
            <a:spLocks/>
          </p:cNvSpPr>
          <p:nvPr/>
        </p:nvSpPr>
        <p:spPr>
          <a:xfrm>
            <a:off x="200301" y="499551"/>
            <a:ext cx="8821168" cy="535810"/>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dirty="0">
                <a:solidFill>
                  <a:srgbClr val="000000"/>
                </a:solidFill>
                <a:latin typeface="メイリオ"/>
                <a:ea typeface="メイリオ"/>
                <a:cs typeface="メイリオ"/>
              </a:rPr>
              <a:t>【</a:t>
            </a:r>
            <a:r>
              <a:rPr lang="ja-JP" altLang="en-US" dirty="0">
                <a:solidFill>
                  <a:srgbClr val="000000"/>
                </a:solidFill>
                <a:latin typeface="メイリオ"/>
                <a:ea typeface="メイリオ"/>
                <a:cs typeface="メイリオ"/>
              </a:rPr>
              <a:t>欧米人からみた欧化政策</a:t>
            </a:r>
            <a:r>
              <a:rPr lang="en-US" altLang="ja-JP" dirty="0">
                <a:solidFill>
                  <a:srgbClr val="000000"/>
                </a:solidFill>
                <a:latin typeface="メイリオ"/>
                <a:ea typeface="メイリオ"/>
                <a:cs typeface="メイリオ"/>
              </a:rPr>
              <a:t>】</a:t>
            </a:r>
            <a:r>
              <a:rPr lang="ja-JP" altLang="en-US" dirty="0">
                <a:solidFill>
                  <a:srgbClr val="000000"/>
                </a:solidFill>
                <a:latin typeface="メイリオ"/>
                <a:ea typeface="メイリオ"/>
                <a:cs typeface="メイリオ"/>
              </a:rPr>
              <a:t>（</a:t>
            </a:r>
            <a:r>
              <a:rPr lang="en-US" altLang="ja-JP" dirty="0">
                <a:solidFill>
                  <a:srgbClr val="000000"/>
                </a:solidFill>
                <a:latin typeface="メイリオ"/>
                <a:ea typeface="メイリオ"/>
                <a:cs typeface="メイリオ"/>
              </a:rPr>
              <a:t>p.104</a:t>
            </a:r>
            <a:r>
              <a:rPr lang="ja-JP" altLang="en-US" dirty="0">
                <a:solidFill>
                  <a:srgbClr val="000000"/>
                </a:solidFill>
                <a:latin typeface="メイリオ"/>
                <a:ea typeface="メイリオ"/>
                <a:cs typeface="メイリオ"/>
              </a:rPr>
              <a:t>）</a:t>
            </a:r>
            <a:endParaRPr lang="en-US" altLang="ja-JP" dirty="0">
              <a:solidFill>
                <a:srgbClr val="000000"/>
              </a:solidFill>
              <a:latin typeface="メイリオ"/>
              <a:ea typeface="メイリオ"/>
              <a:cs typeface="メイリオ"/>
            </a:endParaRPr>
          </a:p>
        </p:txBody>
      </p:sp>
      <p:sp>
        <p:nvSpPr>
          <p:cNvPr id="8" name="正方形/長方形 7"/>
          <p:cNvSpPr/>
          <p:nvPr/>
        </p:nvSpPr>
        <p:spPr>
          <a:xfrm>
            <a:off x="4179170" y="1166733"/>
            <a:ext cx="3833660" cy="5355805"/>
          </a:xfrm>
          <a:prstGeom prst="rect">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pic>
        <p:nvPicPr>
          <p:cNvPr id="2" name="図 1">
            <a:extLst>
              <a:ext uri="{FF2B5EF4-FFF2-40B4-BE49-F238E27FC236}">
                <a16:creationId xmlns:a16="http://schemas.microsoft.com/office/drawing/2014/main" id="{3AB11A35-EADC-0CAE-5F51-D372FA1E6B0D}"/>
              </a:ext>
            </a:extLst>
          </p:cNvPr>
          <p:cNvPicPr>
            <a:picLocks noChangeAspect="1"/>
          </p:cNvPicPr>
          <p:nvPr/>
        </p:nvPicPr>
        <p:blipFill>
          <a:blip r:embed="rId3" r:link="rId4"/>
          <a:srcRect/>
          <a:stretch>
            <a:fillRect/>
          </a:stretch>
        </p:blipFill>
        <p:spPr>
          <a:xfrm>
            <a:off x="4332206" y="1326142"/>
            <a:ext cx="3527588" cy="5036988"/>
          </a:xfrm>
          <a:prstGeom prst="rect">
            <a:avLst/>
          </a:prstGeom>
        </p:spPr>
      </p:pic>
      <p:sp>
        <p:nvSpPr>
          <p:cNvPr id="10" name="テキスト ボックス 4">
            <a:extLst>
              <a:ext uri="{FF2B5EF4-FFF2-40B4-BE49-F238E27FC236}">
                <a16:creationId xmlns:a16="http://schemas.microsoft.com/office/drawing/2014/main" id="{85BEB747-2F11-4344-A2CE-A877BC5695D1}"/>
              </a:ext>
            </a:extLst>
          </p:cNvPr>
          <p:cNvSpPr txBox="1"/>
          <p:nvPr/>
        </p:nvSpPr>
        <p:spPr>
          <a:xfrm>
            <a:off x="11383128" y="128654"/>
            <a:ext cx="559190" cy="253916"/>
          </a:xfrm>
          <a:prstGeom prst="rect">
            <a:avLst/>
          </a:prstGeom>
          <a:solidFill>
            <a:schemeClr val="bg1"/>
          </a:solid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ja-JP" altLang="en-US" sz="1050" dirty="0">
                <a:solidFill>
                  <a:srgbClr val="898989"/>
                </a:solidFill>
              </a:rPr>
              <a:t>補足２</a:t>
            </a:r>
          </a:p>
        </p:txBody>
      </p:sp>
      <p:sp>
        <p:nvSpPr>
          <p:cNvPr id="13" name="四角形吹き出し 8">
            <a:extLst>
              <a:ext uri="{FF2B5EF4-FFF2-40B4-BE49-F238E27FC236}">
                <a16:creationId xmlns:a16="http://schemas.microsoft.com/office/drawing/2014/main" id="{93D17EB5-AF89-42BA-9E91-32FFE568104D}"/>
              </a:ext>
            </a:extLst>
          </p:cNvPr>
          <p:cNvSpPr/>
          <p:nvPr/>
        </p:nvSpPr>
        <p:spPr>
          <a:xfrm>
            <a:off x="2818240" y="2873085"/>
            <a:ext cx="1928423" cy="971550"/>
          </a:xfrm>
          <a:prstGeom prst="wedgeRectCallout">
            <a:avLst>
              <a:gd name="adj1" fmla="val 35359"/>
              <a:gd name="adj2" fmla="val -112945"/>
            </a:avLst>
          </a:prstGeom>
          <a:solidFill>
            <a:srgbClr val="FFFF00"/>
          </a:solidFill>
          <a:ln>
            <a:solidFill>
              <a:srgbClr val="C0504D"/>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ja-JP" altLang="en-US" sz="2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名磨行</a:t>
            </a:r>
            <a:endParaRPr lang="en-US" altLang="ja-JP" sz="2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（生意気）</a:t>
            </a:r>
          </a:p>
        </p:txBody>
      </p:sp>
      <p:sp>
        <p:nvSpPr>
          <p:cNvPr id="3" name="楕円 2">
            <a:extLst>
              <a:ext uri="{FF2B5EF4-FFF2-40B4-BE49-F238E27FC236}">
                <a16:creationId xmlns:a16="http://schemas.microsoft.com/office/drawing/2014/main" id="{DC1591BC-DE6B-18A2-01C7-C8B6A94366C0}"/>
              </a:ext>
            </a:extLst>
          </p:cNvPr>
          <p:cNvSpPr/>
          <p:nvPr/>
        </p:nvSpPr>
        <p:spPr>
          <a:xfrm>
            <a:off x="4465926" y="1600065"/>
            <a:ext cx="280737" cy="70831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楕円 3">
            <a:extLst>
              <a:ext uri="{FF2B5EF4-FFF2-40B4-BE49-F238E27FC236}">
                <a16:creationId xmlns:a16="http://schemas.microsoft.com/office/drawing/2014/main" id="{D9E31FC3-7858-8C59-05C9-85E54D722F06}"/>
              </a:ext>
            </a:extLst>
          </p:cNvPr>
          <p:cNvSpPr/>
          <p:nvPr/>
        </p:nvSpPr>
        <p:spPr>
          <a:xfrm>
            <a:off x="6618798" y="2247031"/>
            <a:ext cx="1074821" cy="111182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508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サブタイトル 2"/>
          <p:cNvSpPr txBox="1">
            <a:spLocks/>
          </p:cNvSpPr>
          <p:nvPr/>
        </p:nvSpPr>
        <p:spPr>
          <a:xfrm>
            <a:off x="186130" y="472642"/>
            <a:ext cx="8821168" cy="535810"/>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dirty="0">
                <a:solidFill>
                  <a:srgbClr val="000000"/>
                </a:solidFill>
                <a:latin typeface="メイリオ"/>
                <a:ea typeface="メイリオ"/>
                <a:cs typeface="メイリオ"/>
              </a:rPr>
              <a:t>【</a:t>
            </a:r>
            <a:r>
              <a:rPr lang="ja-JP" altLang="en-US" dirty="0">
                <a:solidFill>
                  <a:srgbClr val="000000"/>
                </a:solidFill>
                <a:latin typeface="メイリオ"/>
                <a:ea typeface="メイリオ"/>
                <a:cs typeface="メイリオ"/>
              </a:rPr>
              <a:t>中国分割の風刺画</a:t>
            </a:r>
            <a:r>
              <a:rPr lang="en-US" altLang="ja-JP" dirty="0">
                <a:solidFill>
                  <a:srgbClr val="000000"/>
                </a:solidFill>
                <a:latin typeface="メイリオ"/>
                <a:ea typeface="メイリオ"/>
                <a:cs typeface="メイリオ"/>
              </a:rPr>
              <a:t>】</a:t>
            </a:r>
            <a:r>
              <a:rPr lang="ja-JP" altLang="en-US" dirty="0">
                <a:solidFill>
                  <a:srgbClr val="000000"/>
                </a:solidFill>
                <a:latin typeface="メイリオ"/>
                <a:ea typeface="メイリオ"/>
                <a:cs typeface="メイリオ"/>
              </a:rPr>
              <a:t>（</a:t>
            </a:r>
            <a:r>
              <a:rPr lang="en-US" altLang="ja-JP" dirty="0">
                <a:solidFill>
                  <a:srgbClr val="000000"/>
                </a:solidFill>
                <a:latin typeface="メイリオ"/>
                <a:ea typeface="メイリオ"/>
                <a:cs typeface="メイリオ"/>
              </a:rPr>
              <a:t>p.106</a:t>
            </a:r>
            <a:r>
              <a:rPr lang="ja-JP" altLang="en-US" dirty="0">
                <a:solidFill>
                  <a:srgbClr val="000000"/>
                </a:solidFill>
                <a:latin typeface="メイリオ"/>
                <a:ea typeface="メイリオ"/>
                <a:cs typeface="メイリオ"/>
              </a:rPr>
              <a:t>）</a:t>
            </a:r>
            <a:endParaRPr lang="en-US" altLang="ja-JP" dirty="0">
              <a:solidFill>
                <a:srgbClr val="000000"/>
              </a:solidFill>
              <a:latin typeface="メイリオ"/>
              <a:ea typeface="メイリオ"/>
              <a:cs typeface="メイリオ"/>
            </a:endParaRPr>
          </a:p>
        </p:txBody>
      </p:sp>
      <p:sp>
        <p:nvSpPr>
          <p:cNvPr id="8" name="正方形/長方形 7"/>
          <p:cNvSpPr/>
          <p:nvPr/>
        </p:nvSpPr>
        <p:spPr>
          <a:xfrm>
            <a:off x="1889871" y="1035360"/>
            <a:ext cx="4382592" cy="5544000"/>
          </a:xfrm>
          <a:prstGeom prst="rect">
            <a:avLst/>
          </a:prstGeom>
          <a:solidFill>
            <a:schemeClr val="bg1"/>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12" name="角丸四角形吹き出し 5">
            <a:extLst>
              <a:ext uri="{FF2B5EF4-FFF2-40B4-BE49-F238E27FC236}">
                <a16:creationId xmlns:a16="http://schemas.microsoft.com/office/drawing/2014/main" id="{F650EB45-6363-4A9B-AC5D-A4A873549D99}"/>
              </a:ext>
            </a:extLst>
          </p:cNvPr>
          <p:cNvSpPr/>
          <p:nvPr/>
        </p:nvSpPr>
        <p:spPr>
          <a:xfrm>
            <a:off x="6461249" y="1002573"/>
            <a:ext cx="4724493" cy="2962242"/>
          </a:xfrm>
          <a:prstGeom prst="wedgeRoundRectCallout">
            <a:avLst>
              <a:gd name="adj1" fmla="val -46900"/>
              <a:gd name="adj2" fmla="val 24980"/>
              <a:gd name="adj3" fmla="val 16667"/>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a:ln>
            <a:solidFill>
              <a:srgbClr val="FFFF00"/>
            </a:solidFill>
          </a:ln>
        </p:spPr>
        <p:style>
          <a:lnRef idx="1">
            <a:schemeClr val="accent3"/>
          </a:lnRef>
          <a:fillRef idx="3">
            <a:schemeClr val="accent3"/>
          </a:fillRef>
          <a:effectRef idx="2">
            <a:schemeClr val="accent3"/>
          </a:effectRef>
          <a:fontRef idx="minor">
            <a:schemeClr val="lt1"/>
          </a:fontRef>
        </p:style>
        <p:txBody>
          <a:bodyPr lIns="180000" rtlCol="0" anchor="ctr" anchorCtr="0"/>
          <a:lstStyle/>
          <a:p>
            <a:r>
              <a:rPr lang="en-US" altLang="ja-JP" sz="3200" b="1" u="sng"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Check</a:t>
            </a:r>
            <a:r>
              <a:rPr lang="ja-JP" altLang="en-US"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フランス語で「</a:t>
            </a:r>
            <a:r>
              <a:rPr lang="en-US" altLang="ja-JP" sz="3200"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CHINE</a:t>
            </a:r>
            <a:r>
              <a:rPr lang="ja-JP" altLang="en-US" sz="3200" b="1"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」と書かれたパイを切り分けている人々は，どの国を象徴しているのだろうか。</a:t>
            </a:r>
          </a:p>
        </p:txBody>
      </p:sp>
      <p:pic>
        <p:nvPicPr>
          <p:cNvPr id="2" name="図 1">
            <a:extLst>
              <a:ext uri="{FF2B5EF4-FFF2-40B4-BE49-F238E27FC236}">
                <a16:creationId xmlns:a16="http://schemas.microsoft.com/office/drawing/2014/main" id="{9BEF6315-2FA3-BD3E-0733-B977D751BEF5}"/>
              </a:ext>
            </a:extLst>
          </p:cNvPr>
          <p:cNvPicPr>
            <a:picLocks noChangeAspect="1"/>
          </p:cNvPicPr>
          <p:nvPr/>
        </p:nvPicPr>
        <p:blipFill>
          <a:blip r:embed="rId3" r:link="rId4"/>
          <a:srcRect l="14" r="14"/>
          <a:stretch>
            <a:fillRect/>
          </a:stretch>
        </p:blipFill>
        <p:spPr>
          <a:xfrm>
            <a:off x="2061033" y="1096410"/>
            <a:ext cx="4158140" cy="5364000"/>
          </a:xfrm>
          <a:prstGeom prst="rect">
            <a:avLst/>
          </a:prstGeom>
        </p:spPr>
      </p:pic>
      <p:sp>
        <p:nvSpPr>
          <p:cNvPr id="6" name="テキスト ボックス 4">
            <a:extLst>
              <a:ext uri="{FF2B5EF4-FFF2-40B4-BE49-F238E27FC236}">
                <a16:creationId xmlns:a16="http://schemas.microsoft.com/office/drawing/2014/main" id="{B2CB1EAA-3D4E-46A2-B0C2-1BB708316C35}"/>
              </a:ext>
            </a:extLst>
          </p:cNvPr>
          <p:cNvSpPr txBox="1"/>
          <p:nvPr/>
        </p:nvSpPr>
        <p:spPr>
          <a:xfrm>
            <a:off x="11276925" y="166612"/>
            <a:ext cx="559190" cy="253916"/>
          </a:xfrm>
          <a:prstGeom prst="rect">
            <a:avLst/>
          </a:prstGeom>
          <a:solidFill>
            <a:schemeClr val="bg1"/>
          </a:solid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ja-JP" altLang="en-US" sz="1050" dirty="0">
                <a:solidFill>
                  <a:srgbClr val="898989"/>
                </a:solidFill>
              </a:rPr>
              <a:t>補足２</a:t>
            </a:r>
          </a:p>
        </p:txBody>
      </p:sp>
      <p:sp>
        <p:nvSpPr>
          <p:cNvPr id="7" name="テキスト ボックス 6">
            <a:extLst>
              <a:ext uri="{FF2B5EF4-FFF2-40B4-BE49-F238E27FC236}">
                <a16:creationId xmlns:a16="http://schemas.microsoft.com/office/drawing/2014/main" id="{F69FB82E-6D3E-4343-9573-E810D0D05739}"/>
              </a:ext>
            </a:extLst>
          </p:cNvPr>
          <p:cNvSpPr txBox="1"/>
          <p:nvPr/>
        </p:nvSpPr>
        <p:spPr>
          <a:xfrm>
            <a:off x="1889871" y="4547680"/>
            <a:ext cx="1438866" cy="461665"/>
          </a:xfrm>
          <a:prstGeom prst="rect">
            <a:avLst/>
          </a:prstGeom>
          <a:solidFill>
            <a:schemeClr val="bg1">
              <a:alpha val="75000"/>
            </a:schemeClr>
          </a:solidFill>
        </p:spPr>
        <p:txBody>
          <a:bodyPr wrap="square" rtlCol="0" anchor="ctr" anchorCtr="1">
            <a:spAutoFit/>
          </a:bodyPr>
          <a:lstStyle/>
          <a:p>
            <a:r>
              <a:rPr lang="ja-JP" altLang="en-US" sz="2400" b="1" dirty="0">
                <a:latin typeface="メイリオ" panose="020B0604030504040204" pitchFamily="50" charset="-128"/>
                <a:ea typeface="メイリオ" panose="020B0604030504040204" pitchFamily="50" charset="-128"/>
              </a:rPr>
              <a:t>イギリス</a:t>
            </a:r>
          </a:p>
        </p:txBody>
      </p:sp>
      <p:sp>
        <p:nvSpPr>
          <p:cNvPr id="13" name="テキスト ボックス 12">
            <a:extLst>
              <a:ext uri="{FF2B5EF4-FFF2-40B4-BE49-F238E27FC236}">
                <a16:creationId xmlns:a16="http://schemas.microsoft.com/office/drawing/2014/main" id="{0441112D-4C05-47E9-BB03-0FFCC2EB3A7C}"/>
              </a:ext>
            </a:extLst>
          </p:cNvPr>
          <p:cNvSpPr txBox="1"/>
          <p:nvPr/>
        </p:nvSpPr>
        <p:spPr>
          <a:xfrm>
            <a:off x="3112134" y="4033901"/>
            <a:ext cx="1270527" cy="461665"/>
          </a:xfrm>
          <a:prstGeom prst="rect">
            <a:avLst/>
          </a:prstGeom>
          <a:solidFill>
            <a:schemeClr val="bg1">
              <a:alpha val="75000"/>
            </a:schemeClr>
          </a:solidFill>
        </p:spPr>
        <p:txBody>
          <a:bodyPr wrap="square" rtlCol="0" anchor="ctr" anchorCtr="1">
            <a:spAutoFit/>
          </a:bodyPr>
          <a:lstStyle/>
          <a:p>
            <a:r>
              <a:rPr lang="ja-JP" altLang="en-US" sz="2400" b="1" dirty="0">
                <a:latin typeface="メイリオ" panose="020B0604030504040204" pitchFamily="50" charset="-128"/>
                <a:ea typeface="メイリオ" panose="020B0604030504040204" pitchFamily="50" charset="-128"/>
              </a:rPr>
              <a:t>ドイツ</a:t>
            </a:r>
          </a:p>
        </p:txBody>
      </p:sp>
      <p:sp>
        <p:nvSpPr>
          <p:cNvPr id="14" name="テキスト ボックス 13">
            <a:extLst>
              <a:ext uri="{FF2B5EF4-FFF2-40B4-BE49-F238E27FC236}">
                <a16:creationId xmlns:a16="http://schemas.microsoft.com/office/drawing/2014/main" id="{A2A5AF2E-F790-4A21-BD4E-266369631564}"/>
              </a:ext>
            </a:extLst>
          </p:cNvPr>
          <p:cNvSpPr txBox="1"/>
          <p:nvPr/>
        </p:nvSpPr>
        <p:spPr>
          <a:xfrm>
            <a:off x="4429238" y="3970857"/>
            <a:ext cx="1175685" cy="461665"/>
          </a:xfrm>
          <a:prstGeom prst="rect">
            <a:avLst/>
          </a:prstGeom>
          <a:solidFill>
            <a:schemeClr val="bg1">
              <a:alpha val="75000"/>
            </a:schemeClr>
          </a:solidFill>
        </p:spPr>
        <p:txBody>
          <a:bodyPr wrap="square" rtlCol="0" anchor="ctr" anchorCtr="1">
            <a:spAutoFit/>
          </a:bodyPr>
          <a:lstStyle/>
          <a:p>
            <a:r>
              <a:rPr lang="ja-JP" altLang="en-US" sz="2400" b="1" dirty="0">
                <a:latin typeface="メイリオ" panose="020B0604030504040204" pitchFamily="50" charset="-128"/>
                <a:ea typeface="メイリオ" panose="020B0604030504040204" pitchFamily="50" charset="-128"/>
              </a:rPr>
              <a:t>ロシア</a:t>
            </a:r>
          </a:p>
        </p:txBody>
      </p:sp>
      <p:sp>
        <p:nvSpPr>
          <p:cNvPr id="15" name="テキスト ボックス 14">
            <a:extLst>
              <a:ext uri="{FF2B5EF4-FFF2-40B4-BE49-F238E27FC236}">
                <a16:creationId xmlns:a16="http://schemas.microsoft.com/office/drawing/2014/main" id="{006DB6EE-9AE0-433C-8B4D-CF8797247EDD}"/>
              </a:ext>
            </a:extLst>
          </p:cNvPr>
          <p:cNvSpPr txBox="1"/>
          <p:nvPr/>
        </p:nvSpPr>
        <p:spPr>
          <a:xfrm>
            <a:off x="4596714" y="2095052"/>
            <a:ext cx="1499286" cy="461665"/>
          </a:xfrm>
          <a:prstGeom prst="rect">
            <a:avLst/>
          </a:prstGeom>
          <a:solidFill>
            <a:schemeClr val="bg1">
              <a:alpha val="75000"/>
            </a:schemeClr>
          </a:solidFill>
        </p:spPr>
        <p:txBody>
          <a:bodyPr wrap="square" rtlCol="0" anchor="ctr" anchorCtr="1">
            <a:spAutoFit/>
          </a:bodyPr>
          <a:lstStyle/>
          <a:p>
            <a:r>
              <a:rPr lang="ja-JP" altLang="en-US" sz="2400" b="1" dirty="0">
                <a:latin typeface="メイリオ" panose="020B0604030504040204" pitchFamily="50" charset="-128"/>
                <a:ea typeface="メイリオ" panose="020B0604030504040204" pitchFamily="50" charset="-128"/>
              </a:rPr>
              <a:t>フランス</a:t>
            </a:r>
          </a:p>
        </p:txBody>
      </p:sp>
      <p:sp>
        <p:nvSpPr>
          <p:cNvPr id="16" name="テキスト ボックス 15">
            <a:extLst>
              <a:ext uri="{FF2B5EF4-FFF2-40B4-BE49-F238E27FC236}">
                <a16:creationId xmlns:a16="http://schemas.microsoft.com/office/drawing/2014/main" id="{E46FBD50-DE08-4C8F-B555-4DC0AE597E1E}"/>
              </a:ext>
            </a:extLst>
          </p:cNvPr>
          <p:cNvSpPr txBox="1"/>
          <p:nvPr/>
        </p:nvSpPr>
        <p:spPr>
          <a:xfrm>
            <a:off x="5106313" y="4792183"/>
            <a:ext cx="893434" cy="461665"/>
          </a:xfrm>
          <a:prstGeom prst="rect">
            <a:avLst/>
          </a:prstGeom>
          <a:solidFill>
            <a:schemeClr val="bg1">
              <a:alpha val="75000"/>
            </a:schemeClr>
          </a:solidFill>
        </p:spPr>
        <p:txBody>
          <a:bodyPr wrap="square" rtlCol="0" anchor="ctr" anchorCtr="1">
            <a:spAutoFit/>
          </a:bodyPr>
          <a:lstStyle/>
          <a:p>
            <a:r>
              <a:rPr lang="ja-JP" altLang="en-US" sz="2400" b="1" dirty="0">
                <a:latin typeface="メイリオ" panose="020B0604030504040204" pitchFamily="50" charset="-128"/>
                <a:ea typeface="メイリオ" panose="020B0604030504040204" pitchFamily="50" charset="-128"/>
              </a:rPr>
              <a:t>日本</a:t>
            </a:r>
          </a:p>
        </p:txBody>
      </p:sp>
      <p:sp>
        <p:nvSpPr>
          <p:cNvPr id="17" name="テキスト ボックス 16">
            <a:extLst>
              <a:ext uri="{FF2B5EF4-FFF2-40B4-BE49-F238E27FC236}">
                <a16:creationId xmlns:a16="http://schemas.microsoft.com/office/drawing/2014/main" id="{71514115-11C9-426C-8555-9B558647B1E4}"/>
              </a:ext>
            </a:extLst>
          </p:cNvPr>
          <p:cNvSpPr txBox="1"/>
          <p:nvPr/>
        </p:nvSpPr>
        <p:spPr>
          <a:xfrm>
            <a:off x="2218700" y="1849507"/>
            <a:ext cx="893434" cy="461665"/>
          </a:xfrm>
          <a:prstGeom prst="rect">
            <a:avLst/>
          </a:prstGeom>
          <a:solidFill>
            <a:schemeClr val="bg1">
              <a:alpha val="75000"/>
            </a:schemeClr>
          </a:solidFill>
        </p:spPr>
        <p:txBody>
          <a:bodyPr wrap="square" rtlCol="0" anchor="ctr" anchorCtr="1">
            <a:spAutoFit/>
          </a:bodyPr>
          <a:lstStyle/>
          <a:p>
            <a:r>
              <a:rPr lang="ja-JP" altLang="en-US" sz="2400" b="1" dirty="0">
                <a:latin typeface="メイリオ" panose="020B0604030504040204" pitchFamily="50" charset="-128"/>
                <a:ea typeface="メイリオ" panose="020B0604030504040204" pitchFamily="50" charset="-128"/>
              </a:rPr>
              <a:t>中国</a:t>
            </a:r>
          </a:p>
        </p:txBody>
      </p:sp>
    </p:spTree>
    <p:extLst>
      <p:ext uri="{BB962C8B-B14F-4D97-AF65-F5344CB8AC3E}">
        <p14:creationId xmlns:p14="http://schemas.microsoft.com/office/powerpoint/2010/main" val="298320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13" grpId="0" animBg="1"/>
      <p:bldP spid="14" grpId="0" animBg="1"/>
      <p:bldP spid="15" grpId="0" animBg="1"/>
      <p:bldP spid="16" grpId="0" animBg="1"/>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サブタイトル 2">
            <a:extLst>
              <a:ext uri="{FF2B5EF4-FFF2-40B4-BE49-F238E27FC236}">
                <a16:creationId xmlns:a16="http://schemas.microsoft.com/office/drawing/2014/main" id="{5077BA23-DF47-4AF9-A1F5-27DD31EB441C}"/>
              </a:ext>
            </a:extLst>
          </p:cNvPr>
          <p:cNvSpPr txBox="1">
            <a:spLocks/>
          </p:cNvSpPr>
          <p:nvPr/>
        </p:nvSpPr>
        <p:spPr>
          <a:xfrm>
            <a:off x="516000" y="541421"/>
            <a:ext cx="9037074" cy="746073"/>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en-US" altLang="ja-JP" dirty="0">
                <a:solidFill>
                  <a:srgbClr val="000000"/>
                </a:solidFill>
                <a:latin typeface="メイリオ"/>
                <a:ea typeface="メイリオ"/>
                <a:cs typeface="メイリオ"/>
              </a:rPr>
              <a:t>【</a:t>
            </a:r>
            <a:r>
              <a:rPr lang="ja-JP" altLang="en-US" dirty="0">
                <a:solidFill>
                  <a:srgbClr val="000000"/>
                </a:solidFill>
                <a:latin typeface="メイリオ"/>
                <a:ea typeface="メイリオ"/>
                <a:cs typeface="メイリオ"/>
              </a:rPr>
              <a:t>アジア各地の民族運動</a:t>
            </a:r>
            <a:r>
              <a:rPr lang="en-US" altLang="ja-JP" dirty="0">
                <a:solidFill>
                  <a:srgbClr val="000000"/>
                </a:solidFill>
                <a:latin typeface="メイリオ"/>
                <a:ea typeface="メイリオ"/>
                <a:cs typeface="メイリオ"/>
              </a:rPr>
              <a:t>】</a:t>
            </a:r>
            <a:r>
              <a:rPr lang="ja-JP" altLang="en-US" dirty="0">
                <a:solidFill>
                  <a:srgbClr val="000000"/>
                </a:solidFill>
                <a:latin typeface="メイリオ"/>
                <a:ea typeface="メイリオ"/>
                <a:cs typeface="メイリオ"/>
              </a:rPr>
              <a:t>（</a:t>
            </a:r>
            <a:r>
              <a:rPr lang="en-US" altLang="ja-JP" dirty="0">
                <a:solidFill>
                  <a:srgbClr val="000000"/>
                </a:solidFill>
                <a:latin typeface="メイリオ"/>
                <a:ea typeface="メイリオ"/>
                <a:cs typeface="メイリオ"/>
              </a:rPr>
              <a:t>p.112</a:t>
            </a:r>
            <a:r>
              <a:rPr lang="ja-JP" altLang="en-US" dirty="0">
                <a:solidFill>
                  <a:srgbClr val="000000"/>
                </a:solidFill>
                <a:latin typeface="メイリオ"/>
                <a:ea typeface="メイリオ"/>
                <a:cs typeface="メイリオ"/>
              </a:rPr>
              <a:t>）</a:t>
            </a:r>
            <a:endParaRPr lang="en-US" altLang="ja-JP" dirty="0">
              <a:solidFill>
                <a:srgbClr val="000000"/>
              </a:solidFill>
              <a:latin typeface="メイリオ"/>
              <a:ea typeface="メイリオ"/>
              <a:cs typeface="メイリオ"/>
            </a:endParaRPr>
          </a:p>
        </p:txBody>
      </p:sp>
      <p:sp>
        <p:nvSpPr>
          <p:cNvPr id="8" name="テキスト ボックス 4">
            <a:extLst>
              <a:ext uri="{FF2B5EF4-FFF2-40B4-BE49-F238E27FC236}">
                <a16:creationId xmlns:a16="http://schemas.microsoft.com/office/drawing/2014/main" id="{8D654F9F-A8C1-448D-BF82-FF1A4467BFFE}"/>
              </a:ext>
            </a:extLst>
          </p:cNvPr>
          <p:cNvSpPr txBox="1"/>
          <p:nvPr/>
        </p:nvSpPr>
        <p:spPr>
          <a:xfrm>
            <a:off x="9882587" y="172299"/>
            <a:ext cx="559190" cy="253916"/>
          </a:xfrm>
          <a:prstGeom prst="rect">
            <a:avLst/>
          </a:prstGeom>
          <a:solidFill>
            <a:schemeClr val="bg1"/>
          </a:solid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ja-JP" altLang="en-US" sz="1050" dirty="0">
                <a:solidFill>
                  <a:srgbClr val="898989"/>
                </a:solidFill>
              </a:rPr>
              <a:t>補足４</a:t>
            </a:r>
          </a:p>
        </p:txBody>
      </p:sp>
      <p:pic>
        <p:nvPicPr>
          <p:cNvPr id="4" name="図 3" descr="マップ&#10;&#10;AI 生成コンテンツは誤りを含む可能性があります。">
            <a:extLst>
              <a:ext uri="{FF2B5EF4-FFF2-40B4-BE49-F238E27FC236}">
                <a16:creationId xmlns:a16="http://schemas.microsoft.com/office/drawing/2014/main" id="{A9E4806D-55BD-7090-4ACB-DF4D32651922}"/>
              </a:ext>
            </a:extLst>
          </p:cNvPr>
          <p:cNvPicPr>
            <a:picLocks noChangeAspect="1"/>
          </p:cNvPicPr>
          <p:nvPr/>
        </p:nvPicPr>
        <p:blipFill>
          <a:blip r:embed="rId3"/>
          <a:stretch>
            <a:fillRect/>
          </a:stretch>
        </p:blipFill>
        <p:spPr>
          <a:xfrm>
            <a:off x="516000" y="1509834"/>
            <a:ext cx="11160000" cy="4566644"/>
          </a:xfrm>
          <a:prstGeom prst="rect">
            <a:avLst/>
          </a:prstGeom>
        </p:spPr>
      </p:pic>
      <p:sp>
        <p:nvSpPr>
          <p:cNvPr id="5" name="正方形/長方形 4">
            <a:extLst>
              <a:ext uri="{FF2B5EF4-FFF2-40B4-BE49-F238E27FC236}">
                <a16:creationId xmlns:a16="http://schemas.microsoft.com/office/drawing/2014/main" id="{0C2E26B8-CB60-0E5F-718E-47FA270B9299}"/>
              </a:ext>
            </a:extLst>
          </p:cNvPr>
          <p:cNvSpPr/>
          <p:nvPr/>
        </p:nvSpPr>
        <p:spPr>
          <a:xfrm>
            <a:off x="431800" y="1402080"/>
            <a:ext cx="11312201" cy="4782152"/>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572823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p:cNvSpPr txBox="1">
            <a:spLocks/>
          </p:cNvSpPr>
          <p:nvPr/>
        </p:nvSpPr>
        <p:spPr>
          <a:xfrm>
            <a:off x="370704" y="499551"/>
            <a:ext cx="11300400" cy="53581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lnSpcReduction="10000"/>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rPr>
              <a:t>第２次産業革命と独占資本</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20A5D399-374D-4F0F-851F-4761F61D997E}"/>
              </a:ext>
            </a:extLst>
          </p:cNvPr>
          <p:cNvSpPr txBox="1"/>
          <p:nvPr/>
        </p:nvSpPr>
        <p:spPr>
          <a:xfrm>
            <a:off x="370704" y="1291998"/>
            <a:ext cx="11300400" cy="3849259"/>
          </a:xfrm>
          <a:prstGeom prst="rect">
            <a:avLst/>
          </a:prstGeom>
          <a:solidFill>
            <a:schemeClr val="bg1"/>
          </a:solidFill>
        </p:spPr>
        <p:txBody>
          <a:bodyPr wrap="square">
            <a:spAutoFit/>
          </a:bodyPr>
          <a:lstStyle/>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・①</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第２次産業革命</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の進展</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　法・制度の改変　　　　　</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資源と市場の必要性　　　　</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・競争の激化と企業の集中　　　</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→②</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独占資本</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の形成　　　　　　</a:t>
            </a:r>
          </a:p>
        </p:txBody>
      </p:sp>
      <p:sp>
        <p:nvSpPr>
          <p:cNvPr id="2" name="テキスト ボックス 1">
            <a:extLst>
              <a:ext uri="{FF2B5EF4-FFF2-40B4-BE49-F238E27FC236}">
                <a16:creationId xmlns:a16="http://schemas.microsoft.com/office/drawing/2014/main" id="{01DEF559-B0B4-455C-9F67-E641F58330E4}"/>
              </a:ext>
            </a:extLst>
          </p:cNvPr>
          <p:cNvSpPr txBox="1"/>
          <p:nvPr/>
        </p:nvSpPr>
        <p:spPr>
          <a:xfrm>
            <a:off x="6447123" y="2859642"/>
            <a:ext cx="4778813" cy="1511696"/>
          </a:xfrm>
          <a:prstGeom prst="rect">
            <a:avLst/>
          </a:prstGeom>
          <a:solidFill>
            <a:schemeClr val="bg1"/>
          </a:solidFill>
        </p:spPr>
        <p:txBody>
          <a:bodyPr wrap="square">
            <a:spAutoFit/>
          </a:bodyPr>
          <a:lstStyle/>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植民地獲得</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をすすめる</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帝国主義</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の時代へ　　　　</a:t>
            </a:r>
          </a:p>
        </p:txBody>
      </p:sp>
      <p:sp>
        <p:nvSpPr>
          <p:cNvPr id="21" name="右大かっこ 20">
            <a:extLst>
              <a:ext uri="{FF2B5EF4-FFF2-40B4-BE49-F238E27FC236}">
                <a16:creationId xmlns:a16="http://schemas.microsoft.com/office/drawing/2014/main" id="{7F03D18F-725E-FFFF-F0F4-60F25A14FDC1}"/>
              </a:ext>
            </a:extLst>
          </p:cNvPr>
          <p:cNvSpPr/>
          <p:nvPr/>
        </p:nvSpPr>
        <p:spPr>
          <a:xfrm>
            <a:off x="4872790" y="2310064"/>
            <a:ext cx="1328588" cy="2610852"/>
          </a:xfrm>
          <a:prstGeom prst="rightBracket">
            <a:avLst>
              <a:gd name="adj" fmla="val 0"/>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2" name="左大かっこ 21">
            <a:extLst>
              <a:ext uri="{FF2B5EF4-FFF2-40B4-BE49-F238E27FC236}">
                <a16:creationId xmlns:a16="http://schemas.microsoft.com/office/drawing/2014/main" id="{26B6E181-2CA8-998C-2059-64C1DD2B2B75}"/>
              </a:ext>
            </a:extLst>
          </p:cNvPr>
          <p:cNvSpPr/>
          <p:nvPr/>
        </p:nvSpPr>
        <p:spPr>
          <a:xfrm>
            <a:off x="1407694" y="2408457"/>
            <a:ext cx="216569" cy="807183"/>
          </a:xfrm>
          <a:prstGeom prst="leftBracket">
            <a:avLst>
              <a:gd name="adj" fmla="val 0"/>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 name="link">
            <a:hlinkClick r:id="" action="ppaction://customshow?id=0&amp;return=true"/>
            <a:extLst>
              <a:ext uri="{FF2B5EF4-FFF2-40B4-BE49-F238E27FC236}">
                <a16:creationId xmlns:a16="http://schemas.microsoft.com/office/drawing/2014/main" id="{32A81155-F57C-271B-FCF2-FABBA5568EAD}"/>
              </a:ext>
            </a:extLst>
          </p:cNvPr>
          <p:cNvSpPr/>
          <p:nvPr/>
        </p:nvSpPr>
        <p:spPr>
          <a:xfrm>
            <a:off x="5452863" y="1404378"/>
            <a:ext cx="5267171" cy="518245"/>
          </a:xfrm>
          <a:prstGeom prst="round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2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22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世界の工業生産に占める主要国の割合</a:t>
            </a:r>
          </a:p>
        </p:txBody>
      </p:sp>
      <p:sp>
        <p:nvSpPr>
          <p:cNvPr id="4" name="link">
            <a:hlinkClick r:id="" action="ppaction://customshow?id=1&amp;return=true"/>
            <a:extLst>
              <a:ext uri="{FF2B5EF4-FFF2-40B4-BE49-F238E27FC236}">
                <a16:creationId xmlns:a16="http://schemas.microsoft.com/office/drawing/2014/main" id="{EFC4D306-8164-A087-7369-9D3C734ACD94}"/>
              </a:ext>
            </a:extLst>
          </p:cNvPr>
          <p:cNvSpPr/>
          <p:nvPr/>
        </p:nvSpPr>
        <p:spPr>
          <a:xfrm>
            <a:off x="3665441" y="5099210"/>
            <a:ext cx="2535937" cy="429488"/>
          </a:xfrm>
          <a:prstGeom prst="round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2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22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独占資本の形態</a:t>
            </a:r>
          </a:p>
        </p:txBody>
      </p:sp>
      <p:sp>
        <p:nvSpPr>
          <p:cNvPr id="5" name="link">
            <a:hlinkClick r:id="" action="ppaction://customshow?id=2&amp;return=true"/>
            <a:extLst>
              <a:ext uri="{FF2B5EF4-FFF2-40B4-BE49-F238E27FC236}">
                <a16:creationId xmlns:a16="http://schemas.microsoft.com/office/drawing/2014/main" id="{A4B27856-9899-F9AE-C60B-689C86677A3A}"/>
              </a:ext>
            </a:extLst>
          </p:cNvPr>
          <p:cNvSpPr/>
          <p:nvPr/>
        </p:nvSpPr>
        <p:spPr>
          <a:xfrm>
            <a:off x="3696980" y="5640298"/>
            <a:ext cx="4389468" cy="429488"/>
          </a:xfrm>
          <a:prstGeom prst="round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2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22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アメリカにおける独占資本の成長</a:t>
            </a:r>
          </a:p>
        </p:txBody>
      </p:sp>
    </p:spTree>
    <p:extLst>
      <p:ext uri="{BB962C8B-B14F-4D97-AF65-F5344CB8AC3E}">
        <p14:creationId xmlns:p14="http://schemas.microsoft.com/office/powerpoint/2010/main" val="191047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AB15578F-C5FD-49A3-8F34-A0FFEC115747}"/>
              </a:ext>
            </a:extLst>
          </p:cNvPr>
          <p:cNvSpPr txBox="1"/>
          <p:nvPr/>
        </p:nvSpPr>
        <p:spPr>
          <a:xfrm>
            <a:off x="370702" y="1286649"/>
            <a:ext cx="11300400" cy="5407634"/>
          </a:xfrm>
          <a:prstGeom prst="rect">
            <a:avLst/>
          </a:prstGeom>
          <a:noFill/>
        </p:spPr>
        <p:txBody>
          <a:bodyPr wrap="square">
            <a:spAutoFit/>
          </a:bodyPr>
          <a:lstStyle/>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・アフリカの分割</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ベルギーのコンゴ領有がきっかけ</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→③</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ベルリン会議</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1884</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85</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年）</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イギリス：</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南アフリカ戦争</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に勝利</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→南アフリカ連邦成立／エジプトから南進</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フランス：アルジェリアから東進</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④</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ファショダ事件</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1898</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年）</a:t>
            </a:r>
          </a:p>
        </p:txBody>
      </p:sp>
      <p:sp>
        <p:nvSpPr>
          <p:cNvPr id="3" name="サブタイトル 2"/>
          <p:cNvSpPr txBox="1">
            <a:spLocks/>
          </p:cNvSpPr>
          <p:nvPr/>
        </p:nvSpPr>
        <p:spPr>
          <a:xfrm>
            <a:off x="370704" y="499551"/>
            <a:ext cx="11300398" cy="53581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lnSpcReduction="10000"/>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rPr>
              <a:t>帝国主義列強による世界分割</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矢印コネクタ 3">
            <a:extLst>
              <a:ext uri="{FF2B5EF4-FFF2-40B4-BE49-F238E27FC236}">
                <a16:creationId xmlns:a16="http://schemas.microsoft.com/office/drawing/2014/main" id="{D690D2C9-D93F-FE30-C636-B4B3EE14A452}"/>
              </a:ext>
            </a:extLst>
          </p:cNvPr>
          <p:cNvCxnSpPr/>
          <p:nvPr/>
        </p:nvCxnSpPr>
        <p:spPr>
          <a:xfrm>
            <a:off x="7543800" y="5077326"/>
            <a:ext cx="0" cy="902369"/>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6" name="コネクタ: カギ線 5">
            <a:extLst>
              <a:ext uri="{FF2B5EF4-FFF2-40B4-BE49-F238E27FC236}">
                <a16:creationId xmlns:a16="http://schemas.microsoft.com/office/drawing/2014/main" id="{5C676A6C-DCAB-3AFC-0470-F47DDC6A8FC8}"/>
              </a:ext>
            </a:extLst>
          </p:cNvPr>
          <p:cNvCxnSpPr>
            <a:cxnSpLocks/>
          </p:cNvCxnSpPr>
          <p:nvPr/>
        </p:nvCxnSpPr>
        <p:spPr>
          <a:xfrm>
            <a:off x="6990347" y="5450305"/>
            <a:ext cx="553453" cy="529390"/>
          </a:xfrm>
          <a:prstGeom prst="bentConnector3">
            <a:avLst>
              <a:gd name="adj1" fmla="val 100000"/>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2" name="link">
            <a:hlinkClick r:id="" action="ppaction://customshow?id=3&amp;return=true"/>
            <a:extLst>
              <a:ext uri="{FF2B5EF4-FFF2-40B4-BE49-F238E27FC236}">
                <a16:creationId xmlns:a16="http://schemas.microsoft.com/office/drawing/2014/main" id="{88684594-FB42-BF9E-5937-E831F724A401}"/>
              </a:ext>
            </a:extLst>
          </p:cNvPr>
          <p:cNvSpPr/>
          <p:nvPr/>
        </p:nvSpPr>
        <p:spPr>
          <a:xfrm>
            <a:off x="3768771" y="1379551"/>
            <a:ext cx="2951065" cy="548871"/>
          </a:xfrm>
          <a:prstGeom prst="round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2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22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列強のアフリカ分割</a:t>
            </a:r>
          </a:p>
        </p:txBody>
      </p:sp>
      <p:sp>
        <p:nvSpPr>
          <p:cNvPr id="5" name="link">
            <a:hlinkClick r:id="" action="ppaction://customshow?id=4&amp;return=true"/>
            <a:extLst>
              <a:ext uri="{FF2B5EF4-FFF2-40B4-BE49-F238E27FC236}">
                <a16:creationId xmlns:a16="http://schemas.microsoft.com/office/drawing/2014/main" id="{BA142876-196F-6707-474E-1B29BB31E463}"/>
              </a:ext>
            </a:extLst>
          </p:cNvPr>
          <p:cNvSpPr/>
          <p:nvPr/>
        </p:nvSpPr>
        <p:spPr>
          <a:xfrm>
            <a:off x="7132296" y="3632701"/>
            <a:ext cx="3409643" cy="715530"/>
          </a:xfrm>
          <a:prstGeom prst="round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2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22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イギリス領ケープ植民地の首相セシル</a:t>
            </a:r>
            <a:r>
              <a:rPr lang="en-US" altLang="ja-JP" sz="22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22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ローズ</a:t>
            </a:r>
          </a:p>
        </p:txBody>
      </p:sp>
    </p:spTree>
    <p:extLst>
      <p:ext uri="{BB962C8B-B14F-4D97-AF65-F5344CB8AC3E}">
        <p14:creationId xmlns:p14="http://schemas.microsoft.com/office/powerpoint/2010/main" val="374574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1583E-DE73-54BF-A80C-F20F770C7C84}"/>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A95B31A-DF6B-E8AC-31AD-418DE72E78C5}"/>
              </a:ext>
            </a:extLst>
          </p:cNvPr>
          <p:cNvSpPr txBox="1"/>
          <p:nvPr/>
        </p:nvSpPr>
        <p:spPr>
          <a:xfrm>
            <a:off x="370702" y="1286649"/>
            <a:ext cx="11300400" cy="4628447"/>
          </a:xfrm>
          <a:prstGeom prst="rect">
            <a:avLst/>
          </a:prstGeom>
          <a:noFill/>
        </p:spPr>
        <p:txBody>
          <a:bodyPr wrap="square">
            <a:spAutoFit/>
          </a:bodyPr>
          <a:lstStyle/>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・ドイツ：英仏の植民地に挑戦</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→英仏は対独で接近→⑤</a:t>
            </a:r>
            <a:r>
              <a:rPr lang="ja-JP" altLang="en-US" sz="3200" b="1" kern="100"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英仏協商</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1904</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・太平洋の分割</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イギリス：オーストラリア，ニュージーランドの開拓</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アメリカ：ハワイ併合，フィリピン・グアムなど領有</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（アメリカ</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スペイン戦争勝利による）</a:t>
            </a:r>
          </a:p>
        </p:txBody>
      </p:sp>
      <p:sp>
        <p:nvSpPr>
          <p:cNvPr id="3" name="サブタイトル 2">
            <a:extLst>
              <a:ext uri="{FF2B5EF4-FFF2-40B4-BE49-F238E27FC236}">
                <a16:creationId xmlns:a16="http://schemas.microsoft.com/office/drawing/2014/main" id="{320D6A88-AE5C-FC57-76E4-78CA0D5C1BD5}"/>
              </a:ext>
            </a:extLst>
          </p:cNvPr>
          <p:cNvSpPr txBox="1">
            <a:spLocks/>
          </p:cNvSpPr>
          <p:nvPr/>
        </p:nvSpPr>
        <p:spPr>
          <a:xfrm>
            <a:off x="370704" y="499551"/>
            <a:ext cx="11300398" cy="53581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lnSpcReduction="10000"/>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rPr>
              <a:t>帝国主義列強による世界分割</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5549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53176-FC7B-CC79-9B9D-E53599B35AE9}"/>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0F0B791E-2CE3-B9A0-2F2D-4AFCDADF4949}"/>
              </a:ext>
            </a:extLst>
          </p:cNvPr>
          <p:cNvSpPr txBox="1"/>
          <p:nvPr/>
        </p:nvSpPr>
        <p:spPr>
          <a:xfrm>
            <a:off x="310780" y="1202428"/>
            <a:ext cx="11420245" cy="3849259"/>
          </a:xfrm>
          <a:prstGeom prst="rect">
            <a:avLst/>
          </a:prstGeom>
          <a:noFill/>
        </p:spPr>
        <p:txBody>
          <a:bodyPr wrap="square">
            <a:spAutoFit/>
          </a:bodyPr>
          <a:lstStyle/>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・第２次産業革命の進展</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→ホワイトカラーの増加／都市化の進展／国家機能の拡大</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→都市環境の悪化／労働運動の激化（第２インターナショ</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ナルへ結集）</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→世界的な人口移動（</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移民の増加</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a:t>
            </a:r>
          </a:p>
        </p:txBody>
      </p:sp>
      <p:sp>
        <p:nvSpPr>
          <p:cNvPr id="3" name="サブタイトル 2">
            <a:extLst>
              <a:ext uri="{FF2B5EF4-FFF2-40B4-BE49-F238E27FC236}">
                <a16:creationId xmlns:a16="http://schemas.microsoft.com/office/drawing/2014/main" id="{660CB0E3-5112-3D23-04B0-84BFA2611045}"/>
              </a:ext>
            </a:extLst>
          </p:cNvPr>
          <p:cNvSpPr txBox="1">
            <a:spLocks/>
          </p:cNvSpPr>
          <p:nvPr/>
        </p:nvSpPr>
        <p:spPr>
          <a:xfrm>
            <a:off x="370704" y="499551"/>
            <a:ext cx="11300398" cy="53581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lnSpcReduction="10000"/>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帝国主義下の欧米</a:t>
            </a:r>
          </a:p>
        </p:txBody>
      </p:sp>
      <p:sp>
        <p:nvSpPr>
          <p:cNvPr id="2" name="link">
            <a:hlinkClick r:id="" action="ppaction://customshow?id=5&amp;return=true"/>
            <a:extLst>
              <a:ext uri="{FF2B5EF4-FFF2-40B4-BE49-F238E27FC236}">
                <a16:creationId xmlns:a16="http://schemas.microsoft.com/office/drawing/2014/main" id="{D825D732-42EA-4C47-35EE-3241F7326E20}"/>
              </a:ext>
            </a:extLst>
          </p:cNvPr>
          <p:cNvSpPr/>
          <p:nvPr/>
        </p:nvSpPr>
        <p:spPr>
          <a:xfrm>
            <a:off x="4924202" y="5004010"/>
            <a:ext cx="3533998" cy="429488"/>
          </a:xfrm>
          <a:prstGeom prst="round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200" b="1" dirty="0">
                <a:solidFill>
                  <a:srgbClr val="0070C0"/>
                </a:solidFill>
                <a:latin typeface="Meiryo UI" panose="020B0604030504040204" pitchFamily="50" charset="-128"/>
                <a:ea typeface="Meiryo UI" panose="020B0604030504040204" pitchFamily="50" charset="-128"/>
                <a:cs typeface="メイリオ" panose="020B0604030504040204" pitchFamily="50" charset="-128"/>
              </a:rPr>
              <a:t>▶</a:t>
            </a:r>
            <a:r>
              <a:rPr lang="ja-JP" altLang="en-US" sz="22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rPr>
              <a:t>地球規模での人の移動</a:t>
            </a:r>
          </a:p>
        </p:txBody>
      </p:sp>
    </p:spTree>
    <p:extLst>
      <p:ext uri="{BB962C8B-B14F-4D97-AF65-F5344CB8AC3E}">
        <p14:creationId xmlns:p14="http://schemas.microsoft.com/office/powerpoint/2010/main" val="35653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F2562-47FA-059A-F8D3-AB08DFF8AFD5}"/>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DDBBD2FF-DE7E-2014-F4A3-9F873243B992}"/>
              </a:ext>
            </a:extLst>
          </p:cNvPr>
          <p:cNvSpPr txBox="1"/>
          <p:nvPr/>
        </p:nvSpPr>
        <p:spPr>
          <a:xfrm>
            <a:off x="310780" y="1208809"/>
            <a:ext cx="11420245" cy="4628447"/>
          </a:xfrm>
          <a:prstGeom prst="rect">
            <a:avLst/>
          </a:prstGeom>
          <a:noFill/>
        </p:spPr>
        <p:txBody>
          <a:bodyPr wrap="square">
            <a:spAutoFit/>
          </a:bodyPr>
          <a:lstStyle/>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・国民統合の試み（社会変化に対する人々の不満を和らげる</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ための国家の試み）</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3200" b="1" kern="100" dirty="0">
                <a:latin typeface="メイリオ" panose="020B0604030504040204" pitchFamily="50" charset="-128"/>
                <a:ea typeface="メイリオ" panose="020B0604030504040204" pitchFamily="50" charset="-128"/>
                <a:cs typeface="Times New Roman" panose="02020603050405020304" pitchFamily="18" charset="0"/>
              </a:rPr>
              <a:t>社会福祉政策</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の実施</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国民意識の醸成</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・非欧米地域への優越感（社会進化論・国民不満のはけ口と</a:t>
            </a:r>
            <a:endPar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endParaRP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して）</a:t>
            </a:r>
          </a:p>
          <a:p>
            <a:pPr marL="250190" indent="-250190" algn="just">
              <a:lnSpc>
                <a:spcPct val="140000"/>
              </a:lnSpc>
              <a:spcBef>
                <a:spcPts val="672"/>
              </a:spcBef>
            </a:pP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　→反ユダヤ主義</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非欧米への偏見</a:t>
            </a:r>
            <a:r>
              <a:rPr lang="en-US" altLang="ja-JP" sz="3200" kern="100" dirty="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3200" kern="100" dirty="0">
                <a:latin typeface="メイリオ" panose="020B0604030504040204" pitchFamily="50" charset="-128"/>
                <a:ea typeface="メイリオ" panose="020B0604030504040204" pitchFamily="50" charset="-128"/>
                <a:cs typeface="Times New Roman" panose="02020603050405020304" pitchFamily="18" charset="0"/>
              </a:rPr>
              <a:t>黄禍論</a:t>
            </a:r>
          </a:p>
        </p:txBody>
      </p:sp>
      <p:sp>
        <p:nvSpPr>
          <p:cNvPr id="3" name="サブタイトル 2">
            <a:extLst>
              <a:ext uri="{FF2B5EF4-FFF2-40B4-BE49-F238E27FC236}">
                <a16:creationId xmlns:a16="http://schemas.microsoft.com/office/drawing/2014/main" id="{D5AE13B5-4EF1-87D0-27F3-787A257922D3}"/>
              </a:ext>
            </a:extLst>
          </p:cNvPr>
          <p:cNvSpPr txBox="1">
            <a:spLocks/>
          </p:cNvSpPr>
          <p:nvPr/>
        </p:nvSpPr>
        <p:spPr>
          <a:xfrm>
            <a:off x="370704" y="499551"/>
            <a:ext cx="11300398" cy="535810"/>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lnSpcReduction="10000"/>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帝国主義下の欧米</a:t>
            </a:r>
          </a:p>
        </p:txBody>
      </p:sp>
    </p:spTree>
    <p:extLst>
      <p:ext uri="{BB962C8B-B14F-4D97-AF65-F5344CB8AC3E}">
        <p14:creationId xmlns:p14="http://schemas.microsoft.com/office/powerpoint/2010/main" val="169581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53321-16B2-2CA8-2DBC-085CBBE538DC}"/>
            </a:ext>
          </a:extLst>
        </p:cNvPr>
        <p:cNvGrpSpPr/>
        <p:nvPr/>
      </p:nvGrpSpPr>
      <p:grpSpPr>
        <a:xfrm>
          <a:off x="0" y="0"/>
          <a:ext cx="0" cy="0"/>
          <a:chOff x="0" y="0"/>
          <a:chExt cx="0" cy="0"/>
        </a:xfrm>
      </p:grpSpPr>
      <p:sp>
        <p:nvSpPr>
          <p:cNvPr id="4" name="角丸四角形 3">
            <a:extLst>
              <a:ext uri="{FF2B5EF4-FFF2-40B4-BE49-F238E27FC236}">
                <a16:creationId xmlns:a16="http://schemas.microsoft.com/office/drawing/2014/main" id="{AB6A8DE3-26F5-B5E5-68A5-B0CED84B61B9}"/>
              </a:ext>
            </a:extLst>
          </p:cNvPr>
          <p:cNvSpPr/>
          <p:nvPr/>
        </p:nvSpPr>
        <p:spPr>
          <a:xfrm>
            <a:off x="696000" y="797713"/>
            <a:ext cx="10800000" cy="1588170"/>
          </a:xfrm>
          <a:prstGeom prst="roundRect">
            <a:avLst/>
          </a:prstGeom>
          <a:solidFill>
            <a:srgbClr val="FFFFFF"/>
          </a:solidFill>
          <a:ln w="38100" cmpd="sng">
            <a:solidFill>
              <a:srgbClr val="008000"/>
            </a:solidFill>
          </a:ln>
        </p:spPr>
        <p:style>
          <a:lnRef idx="1">
            <a:schemeClr val="accent3"/>
          </a:lnRef>
          <a:fillRef idx="3">
            <a:schemeClr val="accent3"/>
          </a:fillRef>
          <a:effectRef idx="2">
            <a:schemeClr val="accent3"/>
          </a:effectRef>
          <a:fontRef idx="minor">
            <a:schemeClr val="lt1"/>
          </a:fontRef>
        </p:style>
        <p:txBody>
          <a:bodyPr rtlCol="0" anchor="ctr"/>
          <a:lstStyle/>
          <a:p>
            <a:pPr lvl="1"/>
            <a:endParaRPr lang="en-US" altLang="ja-JP" sz="3200" b="1" dirty="0">
              <a:solidFill>
                <a:srgbClr val="000000"/>
              </a:solidFill>
              <a:latin typeface="メイリオ"/>
              <a:ea typeface="メイリオ"/>
              <a:cs typeface="メイリオ"/>
            </a:endParaRPr>
          </a:p>
          <a:p>
            <a:pPr lvl="1"/>
            <a:r>
              <a:rPr lang="ja-JP" altLang="en-US" sz="3200" b="1" dirty="0">
                <a:solidFill>
                  <a:srgbClr val="000000"/>
                </a:solidFill>
                <a:latin typeface="メイリオ"/>
                <a:ea typeface="メイリオ"/>
                <a:cs typeface="メイリオ"/>
              </a:rPr>
              <a:t>欧米列強はなぜ植民地獲得をめざしたのだろうか。</a:t>
            </a:r>
          </a:p>
        </p:txBody>
      </p:sp>
      <p:sp>
        <p:nvSpPr>
          <p:cNvPr id="6" name="テキスト ボックス 5">
            <a:extLst>
              <a:ext uri="{FF2B5EF4-FFF2-40B4-BE49-F238E27FC236}">
                <a16:creationId xmlns:a16="http://schemas.microsoft.com/office/drawing/2014/main" id="{B0817B00-8B20-C82C-E801-604D96F382C0}"/>
              </a:ext>
            </a:extLst>
          </p:cNvPr>
          <p:cNvSpPr txBox="1"/>
          <p:nvPr/>
        </p:nvSpPr>
        <p:spPr>
          <a:xfrm>
            <a:off x="1080344" y="622011"/>
            <a:ext cx="2324594" cy="584775"/>
          </a:xfrm>
          <a:prstGeom prst="rect">
            <a:avLst/>
          </a:prstGeom>
          <a:solidFill>
            <a:srgbClr val="00B050"/>
          </a:solidFill>
        </p:spPr>
        <p:txBody>
          <a:bodyPr wrap="square" rtlCol="0">
            <a:spAutoFit/>
          </a:bodyPr>
          <a:lstStyle/>
          <a:p>
            <a:pPr algn="ctr"/>
            <a:r>
              <a:rPr lang="en-US" altLang="ja-JP" sz="3200" b="1" dirty="0">
                <a:solidFill>
                  <a:schemeClr val="bg1"/>
                </a:solidFill>
                <a:latin typeface="メイリオ" panose="020B0604030504040204" pitchFamily="50" charset="-128"/>
                <a:ea typeface="メイリオ" panose="020B0604030504040204" pitchFamily="50" charset="-128"/>
              </a:rPr>
              <a:t>Q</a:t>
            </a:r>
            <a:r>
              <a:rPr lang="ja-JP" altLang="en-US" sz="3200" b="1" dirty="0">
                <a:solidFill>
                  <a:schemeClr val="bg1"/>
                </a:solidFill>
                <a:latin typeface="メイリオ" panose="020B0604030504040204" pitchFamily="50" charset="-128"/>
                <a:ea typeface="メイリオ" panose="020B0604030504040204" pitchFamily="50" charset="-128"/>
              </a:rPr>
              <a:t>１</a:t>
            </a:r>
            <a:endParaRPr lang="en-US" altLang="ja-JP" sz="3200" b="1" dirty="0">
              <a:solidFill>
                <a:schemeClr val="bg1"/>
              </a:solidFill>
              <a:latin typeface="メイリオ" panose="020B0604030504040204" pitchFamily="50" charset="-128"/>
              <a:ea typeface="メイリオ" panose="020B0604030504040204" pitchFamily="50" charset="-128"/>
            </a:endParaRPr>
          </a:p>
        </p:txBody>
      </p:sp>
      <p:sp>
        <p:nvSpPr>
          <p:cNvPr id="5" name="サブタイトル 2">
            <a:extLst>
              <a:ext uri="{FF2B5EF4-FFF2-40B4-BE49-F238E27FC236}">
                <a16:creationId xmlns:a16="http://schemas.microsoft.com/office/drawing/2014/main" id="{9B418FEC-D894-D7E2-450C-60D508B5C2E6}"/>
              </a:ext>
            </a:extLst>
          </p:cNvPr>
          <p:cNvSpPr txBox="1">
            <a:spLocks/>
          </p:cNvSpPr>
          <p:nvPr/>
        </p:nvSpPr>
        <p:spPr>
          <a:xfrm>
            <a:off x="696000" y="2899611"/>
            <a:ext cx="10800000" cy="3336378"/>
          </a:xfrm>
          <a:prstGeom prst="rect">
            <a:avLst/>
          </a:prstGeom>
          <a:gradFill>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lvl="1" algn="l"/>
            <a:r>
              <a:rPr lang="en-US" altLang="ja-JP" sz="3200" b="1" dirty="0">
                <a:solidFill>
                  <a:schemeClr val="tx1"/>
                </a:solidFill>
                <a:latin typeface="メイリオ" panose="020B0604030504040204" pitchFamily="50" charset="-128"/>
                <a:ea typeface="メイリオ" panose="020B0604030504040204" pitchFamily="50" charset="-128"/>
                <a:cs typeface="メイリオ"/>
              </a:rPr>
              <a:t>19</a:t>
            </a:r>
            <a:r>
              <a:rPr lang="ja-JP" altLang="en-US" sz="3200" b="1" dirty="0">
                <a:solidFill>
                  <a:schemeClr val="tx1"/>
                </a:solidFill>
                <a:latin typeface="メイリオ" panose="020B0604030504040204" pitchFamily="50" charset="-128"/>
                <a:ea typeface="メイリオ" panose="020B0604030504040204" pitchFamily="50" charset="-128"/>
                <a:cs typeface="メイリオ"/>
              </a:rPr>
              <a:t>世紀後半，第</a:t>
            </a:r>
            <a:r>
              <a:rPr lang="en-US" altLang="ja-JP" sz="3200" b="1" dirty="0">
                <a:solidFill>
                  <a:schemeClr val="tx1"/>
                </a:solidFill>
                <a:latin typeface="メイリオ" panose="020B0604030504040204" pitchFamily="50" charset="-128"/>
                <a:ea typeface="メイリオ" panose="020B0604030504040204" pitchFamily="50" charset="-128"/>
                <a:cs typeface="メイリオ"/>
              </a:rPr>
              <a:t>2</a:t>
            </a:r>
            <a:r>
              <a:rPr lang="ja-JP" altLang="en-US" sz="3200" b="1" dirty="0">
                <a:solidFill>
                  <a:schemeClr val="tx1"/>
                </a:solidFill>
                <a:latin typeface="メイリオ" panose="020B0604030504040204" pitchFamily="50" charset="-128"/>
                <a:ea typeface="メイリオ" panose="020B0604030504040204" pitchFamily="50" charset="-128"/>
                <a:cs typeface="メイリオ"/>
              </a:rPr>
              <a:t>次産業革命による工業化とそれにともなう独占資本の形成がすすんだ。これらを背景として，欧米諸国は原料・資源の供給地や資本の投資先，商品の輸出市場を確保するために対外膨張政策をすすめ，植民地獲得競争を加速させていった。</a:t>
            </a:r>
          </a:p>
        </p:txBody>
      </p:sp>
    </p:spTree>
    <p:extLst>
      <p:ext uri="{BB962C8B-B14F-4D97-AF65-F5344CB8AC3E}">
        <p14:creationId xmlns:p14="http://schemas.microsoft.com/office/powerpoint/2010/main" val="223089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6864</TotalTime>
  <Words>2572</Words>
  <Application>Microsoft Office PowerPoint</Application>
  <PresentationFormat>ワイド画面</PresentationFormat>
  <Paragraphs>274</Paragraphs>
  <Slides>37</Slides>
  <Notes>37</Notes>
  <HiddenSlides>9</HiddenSlides>
  <MMClips>0</MMClips>
  <ScaleCrop>false</ScaleCrop>
  <HeadingPairs>
    <vt:vector size="8" baseType="variant">
      <vt:variant>
        <vt:lpstr>使用されているフォント</vt:lpstr>
      </vt:variant>
      <vt:variant>
        <vt:i4>9</vt:i4>
      </vt:variant>
      <vt:variant>
        <vt:lpstr>テーマ</vt:lpstr>
      </vt:variant>
      <vt:variant>
        <vt:i4>2</vt:i4>
      </vt:variant>
      <vt:variant>
        <vt:lpstr>スライド タイトル</vt:lpstr>
      </vt:variant>
      <vt:variant>
        <vt:i4>37</vt:i4>
      </vt:variant>
      <vt:variant>
        <vt:lpstr>目的別スライド ショー</vt:lpstr>
      </vt:variant>
      <vt:variant>
        <vt:i4>9</vt:i4>
      </vt:variant>
    </vt:vector>
  </HeadingPairs>
  <TitlesOfParts>
    <vt:vector size="57" baseType="lpstr">
      <vt:lpstr>Meiryo UI</vt:lpstr>
      <vt:lpstr>ＭＳ Ｐゴシック</vt:lpstr>
      <vt:lpstr>ＭＳ 明朝</vt:lpstr>
      <vt:lpstr>UD デジタル 教科書体 NK-R</vt:lpstr>
      <vt:lpstr>メイリオ</vt:lpstr>
      <vt:lpstr>游ゴシック</vt:lpstr>
      <vt:lpstr>Arial</vt:lpstr>
      <vt:lpstr>Calibri</vt:lpstr>
      <vt:lpstr>Calibri Light</vt:lpstr>
      <vt:lpstr>ホワイト</vt:lpstr>
      <vt:lpstr>Office 2013 - 2022 テーマ</vt:lpstr>
      <vt:lpstr>帝国主義</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目的別スライド ショー 1</vt:lpstr>
      <vt:lpstr>目的別スライド ショー 2</vt:lpstr>
      <vt:lpstr>目的別スライド ショー 3</vt:lpstr>
      <vt:lpstr>目的別スライド ショー 4</vt:lpstr>
      <vt:lpstr>目的別スライド ショー 5</vt:lpstr>
      <vt:lpstr>目的別スライド ショー 6</vt:lpstr>
      <vt:lpstr>目的別スライド ショー 7</vt:lpstr>
      <vt:lpstr>目的別スライド ショー 8</vt:lpstr>
      <vt:lpstr>目的別スライド ショー 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黒原 銀次郎</cp:lastModifiedBy>
  <cp:revision>31</cp:revision>
  <cp:lastPrinted>2022-01-12T08:09:59Z</cp:lastPrinted>
  <dcterms:created xsi:type="dcterms:W3CDTF">2015-09-24T02:31:28Z</dcterms:created>
  <dcterms:modified xsi:type="dcterms:W3CDTF">2026-03-12T02:42:05Z</dcterms:modified>
</cp:coreProperties>
</file>