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 id="2147483666" r:id="rId2"/>
    <p:sldMasterId id="2147483674" r:id="rId3"/>
  </p:sldMasterIdLst>
  <p:notesMasterIdLst>
    <p:notesMasterId r:id="rId18"/>
  </p:notesMasterIdLst>
  <p:sldIdLst>
    <p:sldId id="256" r:id="rId4"/>
    <p:sldId id="260" r:id="rId5"/>
    <p:sldId id="294" r:id="rId6"/>
    <p:sldId id="295" r:id="rId7"/>
    <p:sldId id="286" r:id="rId8"/>
    <p:sldId id="287" r:id="rId9"/>
    <p:sldId id="288" r:id="rId10"/>
    <p:sldId id="296" r:id="rId11"/>
    <p:sldId id="297" r:id="rId12"/>
    <p:sldId id="298" r:id="rId13"/>
    <p:sldId id="299" r:id="rId14"/>
    <p:sldId id="300" r:id="rId15"/>
    <p:sldId id="293" r:id="rId16"/>
    <p:sldId id="275" r:id="rId17"/>
  </p:sldIdLst>
  <p:sldSz cx="9144000" cy="6858000" type="screen4x3"/>
  <p:notesSz cx="6735763" cy="9866313"/>
  <p:custShowLst>
    <p:custShow name="目的別スライド ショー 1" id="0">
      <p:sldLst/>
    </p:custShow>
    <p:custShow name="目的別スライド ショー 2" id="1">
      <p:sldLst>
        <p:sld r:id="rId8"/>
      </p:sldLst>
    </p:custShow>
    <p:custShow name="目的別スライド ショー 3" id="2">
      <p:sldLst/>
    </p:custShow>
    <p:custShow name="目的別スライド ショー 4" id="3">
      <p:sldLst/>
    </p:custShow>
    <p:custShow name="目的別スライド ショー 5" id="4">
      <p:sldLst/>
    </p:custShow>
  </p:custShow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C18E"/>
    <a:srgbClr val="D2ECEF"/>
    <a:srgbClr val="FFFF99"/>
    <a:srgbClr val="FF0066"/>
    <a:srgbClr val="FFFFCC"/>
    <a:srgbClr val="FFFF66"/>
    <a:srgbClr val="FFC595"/>
    <a:srgbClr val="F159F5"/>
    <a:srgbClr val="F692F8"/>
    <a:srgbClr val="D05BE3"/>
  </p:clrMru>
  <p:extLst>
    <p:ext uri="{E76CE94A-603C-4142-B9EB-6D1370010A27}">
      <p14:discardImageEditData xmlns:p14="http://schemas.microsoft.com/office/powerpoint/2010/main" val="1"/>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52" autoAdjust="0"/>
    <p:restoredTop sz="83901" autoAdjust="0"/>
  </p:normalViewPr>
  <p:slideViewPr>
    <p:cSldViewPr snapToGrid="0">
      <p:cViewPr varScale="1">
        <p:scale>
          <a:sx n="66" d="100"/>
          <a:sy n="66" d="100"/>
        </p:scale>
        <p:origin x="2078" y="43"/>
      </p:cViewPr>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4" d="100"/>
          <a:sy n="64" d="100"/>
        </p:scale>
        <p:origin x="235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7E0059D7-8549-4272-89E1-402AA129267D}" type="datetimeFigureOut">
              <a:rPr kumimoji="1" lang="ja-JP" altLang="en-US" smtClean="0"/>
              <a:t>2023/1/10</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47A13943-FF4A-4D14-82B6-C513861C1F4D}" type="slidenum">
              <a:rPr kumimoji="1" lang="ja-JP" altLang="en-US" smtClean="0"/>
              <a:t>‹#›</a:t>
            </a:fld>
            <a:endParaRPr kumimoji="1" lang="ja-JP" altLang="en-US"/>
          </a:p>
        </p:txBody>
      </p:sp>
    </p:spTree>
    <p:extLst>
      <p:ext uri="{BB962C8B-B14F-4D97-AF65-F5344CB8AC3E}">
        <p14:creationId xmlns:p14="http://schemas.microsoft.com/office/powerpoint/2010/main" val="14169223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7A13943-FF4A-4D14-82B6-C513861C1F4D}" type="slidenum">
              <a:rPr kumimoji="1" lang="ja-JP" altLang="en-US" smtClean="0"/>
              <a:t>0</a:t>
            </a:fld>
            <a:endParaRPr kumimoji="1" lang="ja-JP" altLang="en-US"/>
          </a:p>
        </p:txBody>
      </p:sp>
    </p:spTree>
    <p:extLst>
      <p:ext uri="{BB962C8B-B14F-4D97-AF65-F5344CB8AC3E}">
        <p14:creationId xmlns:p14="http://schemas.microsoft.com/office/powerpoint/2010/main" val="37741309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00"/>
              </a:lnSpc>
            </a:pPr>
            <a:r>
              <a:rPr lang="ja-JP" altLang="en-US" sz="1200" dirty="0">
                <a:effectLst/>
                <a:latin typeface="+mn-lt"/>
                <a:ea typeface="+mn-ea"/>
                <a:cs typeface="Times New Roman" panose="02020603050405020304" pitchFamily="18" charset="0"/>
              </a:rPr>
              <a:t>＜留意点＞</a:t>
            </a:r>
            <a:endParaRPr lang="en-US" altLang="ja-JP" sz="1200" dirty="0">
              <a:effectLst/>
              <a:latin typeface="+mn-lt"/>
              <a:ea typeface="+mn-ea"/>
              <a:cs typeface="Times New Roman" panose="02020603050405020304" pitchFamily="18" charset="0"/>
            </a:endParaRPr>
          </a:p>
          <a:p>
            <a:pPr>
              <a:lnSpc>
                <a:spcPts val="2000"/>
              </a:lnSpc>
            </a:pPr>
            <a:r>
              <a:rPr lang="ja-JP" altLang="en-US" sz="1200" dirty="0">
                <a:effectLst/>
                <a:latin typeface="+mn-lt"/>
                <a:ea typeface="+mn-ea"/>
                <a:cs typeface="Times New Roman" panose="02020603050405020304" pitchFamily="18" charset="0"/>
              </a:rPr>
              <a:t>・古墳時代中期の副葬品には，武器や武具が多いことから，埋葬されている王の性格を考察する。</a:t>
            </a:r>
            <a:endParaRPr lang="en-US" altLang="ja-JP" sz="1200" dirty="0">
              <a:effectLst/>
              <a:latin typeface="+mn-lt"/>
              <a:ea typeface="+mn-ea"/>
              <a:cs typeface="Times New Roman" panose="02020603050405020304" pitchFamily="18" charset="0"/>
            </a:endParaRPr>
          </a:p>
          <a:p>
            <a:pPr>
              <a:lnSpc>
                <a:spcPts val="2000"/>
              </a:lnSpc>
            </a:pPr>
            <a:r>
              <a:rPr lang="ja-JP" altLang="en-US" sz="1200" dirty="0">
                <a:effectLst/>
                <a:latin typeface="+mn-lt"/>
                <a:ea typeface="+mn-ea"/>
                <a:cs typeface="Times New Roman" panose="02020603050405020304" pitchFamily="18" charset="0"/>
              </a:rPr>
              <a:t>・朝鮮半島と関係を結ぶなかで，鉄の素材や様々な文化を取り入れていることを理解する。</a:t>
            </a:r>
            <a:endParaRPr lang="en-US" altLang="ja-JP" sz="1200" dirty="0">
              <a:effectLst/>
              <a:latin typeface="+mn-lt"/>
              <a:ea typeface="+mn-ea"/>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47A13943-FF4A-4D14-82B6-C513861C1F4D}" type="slidenum">
              <a:rPr kumimoji="1" lang="ja-JP" altLang="en-US" smtClean="0"/>
              <a:t>9</a:t>
            </a:fld>
            <a:endParaRPr kumimoji="1" lang="ja-JP" altLang="en-US"/>
          </a:p>
        </p:txBody>
      </p:sp>
    </p:spTree>
    <p:extLst>
      <p:ext uri="{BB962C8B-B14F-4D97-AF65-F5344CB8AC3E}">
        <p14:creationId xmlns:p14="http://schemas.microsoft.com/office/powerpoint/2010/main" val="19914128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00"/>
              </a:lnSpc>
            </a:pPr>
            <a:r>
              <a:rPr lang="ja-JP" altLang="en-US" sz="1200" dirty="0">
                <a:effectLst/>
                <a:latin typeface="+mn-lt"/>
                <a:ea typeface="+mn-ea"/>
                <a:cs typeface="Times New Roman" panose="02020603050405020304" pitchFamily="18" charset="0"/>
              </a:rPr>
              <a:t>＜留意点＞</a:t>
            </a:r>
            <a:endParaRPr lang="en-US" altLang="ja-JP" sz="1200" dirty="0">
              <a:effectLst/>
              <a:latin typeface="+mn-lt"/>
              <a:ea typeface="+mn-ea"/>
              <a:cs typeface="Times New Roman" panose="02020603050405020304" pitchFamily="18" charset="0"/>
            </a:endParaRPr>
          </a:p>
          <a:p>
            <a:pPr>
              <a:lnSpc>
                <a:spcPts val="2000"/>
              </a:lnSpc>
            </a:pPr>
            <a:r>
              <a:rPr lang="ja-JP" altLang="en-US" sz="1200" dirty="0">
                <a:effectLst/>
                <a:latin typeface="+mn-lt"/>
                <a:ea typeface="+mn-ea"/>
                <a:cs typeface="Times New Roman" panose="02020603050405020304" pitchFamily="18" charset="0"/>
              </a:rPr>
              <a:t>・横穴式石室により，一族という概念が強くなることを理解する。</a:t>
            </a:r>
            <a:endParaRPr lang="en-US" altLang="ja-JP" sz="1200" dirty="0">
              <a:effectLst/>
              <a:latin typeface="+mn-lt"/>
              <a:ea typeface="+mn-ea"/>
              <a:cs typeface="Times New Roman" panose="02020603050405020304" pitchFamily="18" charset="0"/>
            </a:endParaRPr>
          </a:p>
          <a:p>
            <a:pPr>
              <a:lnSpc>
                <a:spcPts val="2000"/>
              </a:lnSpc>
            </a:pPr>
            <a:r>
              <a:rPr lang="ja-JP" altLang="en-US" sz="1200" dirty="0">
                <a:effectLst/>
                <a:latin typeface="+mn-lt"/>
                <a:ea typeface="+mn-ea"/>
                <a:cs typeface="Times New Roman" panose="02020603050405020304" pitchFamily="18" charset="0"/>
              </a:rPr>
              <a:t>・地方の農民などが，古墳を築造できるようになった背景を考察する。</a:t>
            </a:r>
            <a:endParaRPr lang="en-US" altLang="ja-JP" sz="1200" dirty="0">
              <a:effectLst/>
              <a:latin typeface="+mn-lt"/>
              <a:ea typeface="+mn-ea"/>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47A13943-FF4A-4D14-82B6-C513861C1F4D}" type="slidenum">
              <a:rPr kumimoji="1" lang="ja-JP" altLang="en-US" smtClean="0"/>
              <a:t>10</a:t>
            </a:fld>
            <a:endParaRPr kumimoji="1" lang="ja-JP" altLang="en-US"/>
          </a:p>
        </p:txBody>
      </p:sp>
    </p:spTree>
    <p:extLst>
      <p:ext uri="{BB962C8B-B14F-4D97-AF65-F5344CB8AC3E}">
        <p14:creationId xmlns:p14="http://schemas.microsoft.com/office/powerpoint/2010/main" val="27260424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00"/>
              </a:lnSpc>
            </a:pPr>
            <a:r>
              <a:rPr lang="ja-JP" altLang="en-US" sz="1200" dirty="0">
                <a:effectLst/>
                <a:latin typeface="+mn-lt"/>
                <a:ea typeface="+mn-ea"/>
                <a:cs typeface="Times New Roman" panose="02020603050405020304" pitchFamily="18" charset="0"/>
              </a:rPr>
              <a:t>＜留意点＞</a:t>
            </a:r>
            <a:endParaRPr lang="en-US" altLang="ja-JP" sz="1200" dirty="0">
              <a:effectLst/>
              <a:latin typeface="+mn-lt"/>
              <a:ea typeface="+mn-ea"/>
              <a:cs typeface="Times New Roman" panose="02020603050405020304" pitchFamily="18" charset="0"/>
            </a:endParaRPr>
          </a:p>
          <a:p>
            <a:pPr>
              <a:lnSpc>
                <a:spcPts val="2000"/>
              </a:lnSpc>
            </a:pPr>
            <a:r>
              <a:rPr lang="ja-JP" altLang="en-US" sz="1200" dirty="0">
                <a:effectLst/>
                <a:latin typeface="+mn-lt"/>
                <a:ea typeface="+mn-ea"/>
                <a:cs typeface="Times New Roman" panose="02020603050405020304" pitchFamily="18" charset="0"/>
              </a:rPr>
              <a:t>・古墳時代後期には，仏教寺院が建立される一方，これまで権力の象徴であった古墳の規模が小さくなる，または違った形状が出現することを理解する。</a:t>
            </a:r>
            <a:endParaRPr lang="en-US" altLang="ja-JP" sz="1200" dirty="0">
              <a:effectLst/>
              <a:latin typeface="+mn-lt"/>
              <a:ea typeface="+mn-ea"/>
              <a:cs typeface="Times New Roman" panose="02020603050405020304" pitchFamily="18" charset="0"/>
            </a:endParaRPr>
          </a:p>
          <a:p>
            <a:pPr>
              <a:lnSpc>
                <a:spcPts val="2000"/>
              </a:lnSpc>
            </a:pPr>
            <a:r>
              <a:rPr lang="ja-JP" altLang="en-US" sz="1200" dirty="0">
                <a:effectLst/>
                <a:latin typeface="+mn-lt"/>
                <a:ea typeface="+mn-ea"/>
                <a:cs typeface="Times New Roman" panose="02020603050405020304" pitchFamily="18" charset="0"/>
              </a:rPr>
              <a:t>・新たな形状の古墳が築造されるようになった理由を考察する。</a:t>
            </a:r>
            <a:endParaRPr lang="en-US" altLang="ja-JP" sz="1200" dirty="0">
              <a:effectLst/>
              <a:latin typeface="+mn-lt"/>
              <a:ea typeface="+mn-ea"/>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47A13943-FF4A-4D14-82B6-C513861C1F4D}" type="slidenum">
              <a:rPr kumimoji="1" lang="ja-JP" altLang="en-US" smtClean="0"/>
              <a:t>11</a:t>
            </a:fld>
            <a:endParaRPr kumimoji="1" lang="ja-JP" altLang="en-US"/>
          </a:p>
        </p:txBody>
      </p:sp>
    </p:spTree>
    <p:extLst>
      <p:ext uri="{BB962C8B-B14F-4D97-AF65-F5344CB8AC3E}">
        <p14:creationId xmlns:p14="http://schemas.microsoft.com/office/powerpoint/2010/main" val="5505793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＊ここは解説なし</a:t>
            </a:r>
          </a:p>
        </p:txBody>
      </p:sp>
      <p:sp>
        <p:nvSpPr>
          <p:cNvPr id="4" name="スライド番号プレースホルダー 3"/>
          <p:cNvSpPr>
            <a:spLocks noGrp="1"/>
          </p:cNvSpPr>
          <p:nvPr>
            <p:ph type="sldNum" sz="quarter" idx="10"/>
          </p:nvPr>
        </p:nvSpPr>
        <p:spPr/>
        <p:txBody>
          <a:bodyPr/>
          <a:lstStyle/>
          <a:p>
            <a:fld id="{47A13943-FF4A-4D14-82B6-C513861C1F4D}" type="slidenum">
              <a:rPr kumimoji="1" lang="ja-JP" altLang="en-US" smtClean="0"/>
              <a:t>12</a:t>
            </a:fld>
            <a:endParaRPr kumimoji="1" lang="ja-JP" altLang="en-US"/>
          </a:p>
        </p:txBody>
      </p:sp>
    </p:spTree>
    <p:extLst>
      <p:ext uri="{BB962C8B-B14F-4D97-AF65-F5344CB8AC3E}">
        <p14:creationId xmlns:p14="http://schemas.microsoft.com/office/powerpoint/2010/main" val="40394717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mn-lt"/>
                <a:ea typeface="+mn-ea"/>
              </a:rPr>
              <a:t>■解答例：石室や埴輪など共通点をもつ古墳が各地につくられていることから，ヤマト政権の大王を中心とした政治的な連合体が形成されていることがわかる。副葬品からは，祭祀を重視した社会から軍事力を重視した社会へと変化していったことがわかる。</a:t>
            </a:r>
          </a:p>
        </p:txBody>
      </p:sp>
      <p:sp>
        <p:nvSpPr>
          <p:cNvPr id="4" name="スライド番号プレースホルダー 3"/>
          <p:cNvSpPr>
            <a:spLocks noGrp="1"/>
          </p:cNvSpPr>
          <p:nvPr>
            <p:ph type="sldNum" sz="quarter" idx="10"/>
          </p:nvPr>
        </p:nvSpPr>
        <p:spPr/>
        <p:txBody>
          <a:bodyPr/>
          <a:lstStyle/>
          <a:p>
            <a:fld id="{47A13943-FF4A-4D14-82B6-C513861C1F4D}" type="slidenum">
              <a:rPr kumimoji="1" lang="ja-JP" altLang="en-US" smtClean="0"/>
              <a:t>13</a:t>
            </a:fld>
            <a:endParaRPr kumimoji="1" lang="ja-JP" altLang="en-US"/>
          </a:p>
        </p:txBody>
      </p:sp>
    </p:spTree>
    <p:extLst>
      <p:ext uri="{BB962C8B-B14F-4D97-AF65-F5344CB8AC3E}">
        <p14:creationId xmlns:p14="http://schemas.microsoft.com/office/powerpoint/2010/main" val="2483597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＊ここは解説なし</a:t>
            </a:r>
          </a:p>
        </p:txBody>
      </p:sp>
      <p:sp>
        <p:nvSpPr>
          <p:cNvPr id="4" name="スライド番号プレースホルダー 3"/>
          <p:cNvSpPr>
            <a:spLocks noGrp="1"/>
          </p:cNvSpPr>
          <p:nvPr>
            <p:ph type="sldNum" sz="quarter" idx="10"/>
          </p:nvPr>
        </p:nvSpPr>
        <p:spPr/>
        <p:txBody>
          <a:bodyPr/>
          <a:lstStyle/>
          <a:p>
            <a:fld id="{47A13943-FF4A-4D14-82B6-C513861C1F4D}" type="slidenum">
              <a:rPr kumimoji="1" lang="ja-JP" altLang="en-US" smtClean="0"/>
              <a:t>1</a:t>
            </a:fld>
            <a:endParaRPr kumimoji="1" lang="ja-JP" altLang="en-US"/>
          </a:p>
        </p:txBody>
      </p:sp>
    </p:spTree>
    <p:extLst>
      <p:ext uri="{BB962C8B-B14F-4D97-AF65-F5344CB8AC3E}">
        <p14:creationId xmlns:p14="http://schemas.microsoft.com/office/powerpoint/2010/main" val="1537967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00"/>
              </a:lnSpc>
            </a:pPr>
            <a:r>
              <a:rPr lang="ja-JP" altLang="en-US" sz="1200" dirty="0">
                <a:effectLst/>
                <a:latin typeface="+mn-lt"/>
                <a:ea typeface="+mn-ea"/>
                <a:cs typeface="Times New Roman" panose="02020603050405020304" pitchFamily="18" charset="0"/>
              </a:rPr>
              <a:t>＜留意点＞</a:t>
            </a:r>
            <a:endParaRPr lang="en-US" altLang="ja-JP" sz="1200" dirty="0">
              <a:effectLst/>
              <a:latin typeface="+mn-lt"/>
              <a:ea typeface="+mn-ea"/>
              <a:cs typeface="Times New Roman" panose="02020603050405020304" pitchFamily="18" charset="0"/>
            </a:endParaRPr>
          </a:p>
          <a:p>
            <a:pPr>
              <a:lnSpc>
                <a:spcPts val="2000"/>
              </a:lnSpc>
            </a:pPr>
            <a:r>
              <a:rPr lang="ja-JP" altLang="en-US" sz="1200" dirty="0">
                <a:effectLst/>
                <a:latin typeface="+mn-lt"/>
                <a:ea typeface="+mn-ea"/>
                <a:cs typeface="Times New Roman" panose="02020603050405020304" pitchFamily="18" charset="0"/>
              </a:rPr>
              <a:t>・複数のクニの王を従える大王が出現する背景を把握する。</a:t>
            </a:r>
            <a:endParaRPr lang="en-US" altLang="ja-JP" sz="1200" dirty="0">
              <a:effectLst/>
              <a:latin typeface="+mn-lt"/>
              <a:ea typeface="+mn-ea"/>
              <a:cs typeface="Times New Roman" panose="02020603050405020304" pitchFamily="18" charset="0"/>
            </a:endParaRPr>
          </a:p>
          <a:p>
            <a:pPr>
              <a:lnSpc>
                <a:spcPts val="2000"/>
              </a:lnSpc>
            </a:pPr>
            <a:r>
              <a:rPr lang="ja-JP" altLang="en-US" sz="1200" dirty="0">
                <a:effectLst/>
                <a:latin typeface="+mn-lt"/>
                <a:ea typeface="+mn-ea"/>
                <a:cs typeface="Times New Roman" panose="02020603050405020304" pitchFamily="18" charset="0"/>
              </a:rPr>
              <a:t>・大王の墓として前方後円墳が築造される意義を考察する。</a:t>
            </a:r>
            <a:endParaRPr lang="en-US" altLang="ja-JP" sz="1200" dirty="0">
              <a:effectLst/>
              <a:latin typeface="+mn-lt"/>
              <a:ea typeface="+mn-ea"/>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47A13943-FF4A-4D14-82B6-C513861C1F4D}" type="slidenum">
              <a:rPr kumimoji="1" lang="ja-JP" altLang="en-US" smtClean="0"/>
              <a:t>2</a:t>
            </a:fld>
            <a:endParaRPr kumimoji="1" lang="ja-JP" altLang="en-US"/>
          </a:p>
        </p:txBody>
      </p:sp>
    </p:spTree>
    <p:extLst>
      <p:ext uri="{BB962C8B-B14F-4D97-AF65-F5344CB8AC3E}">
        <p14:creationId xmlns:p14="http://schemas.microsoft.com/office/powerpoint/2010/main" val="31124495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00"/>
              </a:lnSpc>
            </a:pPr>
            <a:r>
              <a:rPr lang="ja-JP" altLang="en-US" sz="1200" dirty="0">
                <a:effectLst/>
                <a:latin typeface="+mn-lt"/>
                <a:ea typeface="+mn-ea"/>
                <a:cs typeface="Times New Roman" panose="02020603050405020304" pitchFamily="18" charset="0"/>
              </a:rPr>
              <a:t>＜留意点＞</a:t>
            </a:r>
            <a:endParaRPr lang="en-US" altLang="ja-JP" sz="1200" dirty="0">
              <a:effectLst/>
              <a:latin typeface="+mn-lt"/>
              <a:ea typeface="+mn-ea"/>
              <a:cs typeface="Times New Roman" panose="02020603050405020304" pitchFamily="18" charset="0"/>
            </a:endParaRPr>
          </a:p>
          <a:p>
            <a:pPr>
              <a:lnSpc>
                <a:spcPts val="2000"/>
              </a:lnSpc>
            </a:pPr>
            <a:r>
              <a:rPr lang="ja-JP" altLang="en-US" sz="1200" dirty="0">
                <a:effectLst/>
                <a:latin typeface="+mn-lt"/>
                <a:ea typeface="+mn-ea"/>
                <a:cs typeface="Times New Roman" panose="02020603050405020304" pitchFamily="18" charset="0"/>
              </a:rPr>
              <a:t>・各地に築造された古墳は，大和盆地に築造された古墳と，埴輪や副葬品などにおいて共通性を持っていることを考察する。</a:t>
            </a:r>
            <a:endParaRPr lang="en-US" altLang="ja-JP" sz="1200" dirty="0">
              <a:effectLst/>
              <a:latin typeface="+mn-lt"/>
              <a:ea typeface="+mn-ea"/>
              <a:cs typeface="Times New Roman" panose="02020603050405020304" pitchFamily="18" charset="0"/>
            </a:endParaRPr>
          </a:p>
          <a:p>
            <a:pPr>
              <a:lnSpc>
                <a:spcPts val="2000"/>
              </a:lnSpc>
            </a:pPr>
            <a:endParaRPr lang="en-US" altLang="ja-JP" sz="1200" dirty="0">
              <a:effectLst/>
              <a:latin typeface="+mn-lt"/>
              <a:ea typeface="+mn-ea"/>
              <a:cs typeface="Times New Roman" panose="02020603050405020304" pitchFamily="18" charset="0"/>
            </a:endParaRPr>
          </a:p>
          <a:p>
            <a:pPr>
              <a:lnSpc>
                <a:spcPts val="2000"/>
              </a:lnSpc>
            </a:pPr>
            <a:r>
              <a:rPr lang="ja-JP" altLang="en-US" sz="1200" dirty="0">
                <a:effectLst/>
                <a:latin typeface="+mn-lt"/>
                <a:ea typeface="+mn-ea"/>
                <a:cs typeface="Times New Roman" panose="02020603050405020304" pitchFamily="18" charset="0"/>
              </a:rPr>
              <a:t>・次の２枚のスライドを参照し，問いに答える。</a:t>
            </a:r>
            <a:endParaRPr lang="en-US" altLang="ja-JP" sz="1200" dirty="0">
              <a:effectLst/>
              <a:latin typeface="+mn-lt"/>
              <a:ea typeface="+mn-ea"/>
              <a:cs typeface="Times New Roman" panose="02020603050405020304" pitchFamily="18" charset="0"/>
            </a:endParaRPr>
          </a:p>
          <a:p>
            <a:pPr>
              <a:lnSpc>
                <a:spcPts val="2000"/>
              </a:lnSpc>
            </a:pPr>
            <a:r>
              <a:rPr lang="ja-JP" altLang="en-US" sz="1200" dirty="0">
                <a:effectLst/>
                <a:latin typeface="+mn-lt"/>
                <a:ea typeface="+mn-ea"/>
                <a:cs typeface="Times New Roman" panose="02020603050405020304" pitchFamily="18" charset="0"/>
              </a:rPr>
              <a:t>「②おもな古墳の分布」「③古墳の大きさ」</a:t>
            </a:r>
            <a:endParaRPr lang="en-US" altLang="ja-JP" sz="1200" dirty="0">
              <a:effectLst/>
              <a:latin typeface="+mn-lt"/>
              <a:ea typeface="+mn-ea"/>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47A13943-FF4A-4D14-82B6-C513861C1F4D}" type="slidenum">
              <a:rPr kumimoji="1" lang="ja-JP" altLang="en-US" smtClean="0"/>
              <a:t>3</a:t>
            </a:fld>
            <a:endParaRPr kumimoji="1" lang="ja-JP" altLang="en-US"/>
          </a:p>
        </p:txBody>
      </p:sp>
    </p:spTree>
    <p:extLst>
      <p:ext uri="{BB962C8B-B14F-4D97-AF65-F5344CB8AC3E}">
        <p14:creationId xmlns:p14="http://schemas.microsoft.com/office/powerpoint/2010/main" val="1622436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effectLst/>
                <a:latin typeface="+mn-lt"/>
                <a:ea typeface="+mn-ea"/>
                <a:cs typeface="Times New Roman" panose="02020603050405020304" pitchFamily="18" charset="0"/>
              </a:rPr>
              <a:t>＜留意点＞</a:t>
            </a:r>
            <a:endParaRPr lang="en-US" altLang="ja-JP" sz="1200" dirty="0">
              <a:effectLst/>
              <a:latin typeface="+mn-lt"/>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effectLst/>
                <a:latin typeface="+mn-lt"/>
                <a:ea typeface="+mn-ea"/>
                <a:cs typeface="Times New Roman" panose="02020603050405020304" pitchFamily="18" charset="0"/>
              </a:rPr>
              <a:t>・各地に古墳が分布していることから，列島社会の構造を考察する。</a:t>
            </a:r>
            <a:endParaRPr lang="en-US" altLang="ja-JP" sz="1200" dirty="0">
              <a:effectLst/>
              <a:latin typeface="+mn-lt"/>
              <a:ea typeface="+mn-ea"/>
              <a:cs typeface="Times New Roman" panose="02020603050405020304" pitchFamily="18" charset="0"/>
            </a:endParaRPr>
          </a:p>
        </p:txBody>
      </p:sp>
      <p:sp>
        <p:nvSpPr>
          <p:cNvPr id="4" name="スライド番号プレースホルダー 3"/>
          <p:cNvSpPr>
            <a:spLocks noGrp="1"/>
          </p:cNvSpPr>
          <p:nvPr>
            <p:ph type="sldNum" sz="quarter" idx="10"/>
          </p:nvPr>
        </p:nvSpPr>
        <p:spPr/>
        <p:txBody>
          <a:bodyPr/>
          <a:lstStyle/>
          <a:p>
            <a:fld id="{47A13943-FF4A-4D14-82B6-C513861C1F4D}" type="slidenum">
              <a:rPr kumimoji="1" lang="ja-JP" altLang="en-US" smtClean="0"/>
              <a:t>4</a:t>
            </a:fld>
            <a:endParaRPr kumimoji="1" lang="ja-JP" altLang="en-US"/>
          </a:p>
        </p:txBody>
      </p:sp>
    </p:spTree>
    <p:extLst>
      <p:ext uri="{BB962C8B-B14F-4D97-AF65-F5344CB8AC3E}">
        <p14:creationId xmlns:p14="http://schemas.microsoft.com/office/powerpoint/2010/main" val="38904634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effectLst/>
                <a:latin typeface="+mn-lt"/>
                <a:ea typeface="+mn-ea"/>
                <a:cs typeface="Times New Roman" panose="02020603050405020304" pitchFamily="18" charset="0"/>
              </a:rPr>
              <a:t>＜留意点＞</a:t>
            </a:r>
            <a:endParaRPr lang="en-US" altLang="ja-JP" sz="1200" dirty="0">
              <a:effectLst/>
              <a:latin typeface="+mn-lt"/>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effectLst/>
                <a:latin typeface="+mn-lt"/>
                <a:ea typeface="+mn-ea"/>
                <a:cs typeface="Times New Roman" panose="02020603050405020304" pitchFamily="18" charset="0"/>
              </a:rPr>
              <a:t>・資料から，規模の大きな古墳が築造された地域を読み取る。</a:t>
            </a:r>
            <a:endParaRPr lang="en-US" altLang="ja-JP" sz="1200" dirty="0">
              <a:effectLst/>
              <a:latin typeface="+mn-lt"/>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200" dirty="0">
              <a:effectLst/>
              <a:latin typeface="+mn-lt"/>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effectLst/>
                <a:latin typeface="+mn-lt"/>
                <a:ea typeface="+mn-ea"/>
                <a:cs typeface="Times New Roman" panose="02020603050405020304" pitchFamily="18" charset="0"/>
              </a:rPr>
              <a:t>表中，大阪とある古墳は，すべて百舌鳥・古市古墳群に含まれるものである。</a:t>
            </a:r>
            <a:endParaRPr lang="en-US" altLang="ja-JP" sz="1200" dirty="0">
              <a:effectLst/>
              <a:latin typeface="+mn-lt"/>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effectLst/>
                <a:latin typeface="+mn-lt"/>
                <a:ea typeface="+mn-ea"/>
                <a:cs typeface="Times New Roman" panose="02020603050405020304" pitchFamily="18" charset="0"/>
              </a:rPr>
              <a:t>このことを生徒に提示し，地図中から読み取らせるのもよい。</a:t>
            </a:r>
            <a:endParaRPr lang="en-US" altLang="ja-JP" sz="1200" dirty="0">
              <a:effectLst/>
              <a:latin typeface="+mn-lt"/>
              <a:ea typeface="+mn-ea"/>
              <a:cs typeface="Times New Roman" panose="02020603050405020304" pitchFamily="18" charset="0"/>
            </a:endParaRPr>
          </a:p>
        </p:txBody>
      </p:sp>
      <p:sp>
        <p:nvSpPr>
          <p:cNvPr id="4" name="スライド番号プレースホルダー 3"/>
          <p:cNvSpPr>
            <a:spLocks noGrp="1"/>
          </p:cNvSpPr>
          <p:nvPr>
            <p:ph type="sldNum" sz="quarter" idx="10"/>
          </p:nvPr>
        </p:nvSpPr>
        <p:spPr/>
        <p:txBody>
          <a:bodyPr/>
          <a:lstStyle/>
          <a:p>
            <a:fld id="{47A13943-FF4A-4D14-82B6-C513861C1F4D}" type="slidenum">
              <a:rPr kumimoji="1" lang="ja-JP" altLang="en-US" smtClean="0"/>
              <a:t>5</a:t>
            </a:fld>
            <a:endParaRPr kumimoji="1" lang="ja-JP" altLang="en-US"/>
          </a:p>
        </p:txBody>
      </p:sp>
    </p:spTree>
    <p:extLst>
      <p:ext uri="{BB962C8B-B14F-4D97-AF65-F5344CB8AC3E}">
        <p14:creationId xmlns:p14="http://schemas.microsoft.com/office/powerpoint/2010/main" val="1987883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＊ここは解説なし</a:t>
            </a:r>
          </a:p>
        </p:txBody>
      </p:sp>
      <p:sp>
        <p:nvSpPr>
          <p:cNvPr id="4" name="スライド番号プレースホルダー 3"/>
          <p:cNvSpPr>
            <a:spLocks noGrp="1"/>
          </p:cNvSpPr>
          <p:nvPr>
            <p:ph type="sldNum" sz="quarter" idx="10"/>
          </p:nvPr>
        </p:nvSpPr>
        <p:spPr/>
        <p:txBody>
          <a:bodyPr/>
          <a:lstStyle/>
          <a:p>
            <a:fld id="{47A13943-FF4A-4D14-82B6-C513861C1F4D}" type="slidenum">
              <a:rPr kumimoji="1" lang="ja-JP" altLang="en-US" smtClean="0"/>
              <a:t>6</a:t>
            </a:fld>
            <a:endParaRPr kumimoji="1" lang="ja-JP" altLang="en-US"/>
          </a:p>
        </p:txBody>
      </p:sp>
    </p:spTree>
    <p:extLst>
      <p:ext uri="{BB962C8B-B14F-4D97-AF65-F5344CB8AC3E}">
        <p14:creationId xmlns:p14="http://schemas.microsoft.com/office/powerpoint/2010/main" val="33187712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00"/>
              </a:lnSpc>
            </a:pPr>
            <a:r>
              <a:rPr lang="ja-JP" altLang="en-US" sz="1200" dirty="0">
                <a:effectLst/>
                <a:latin typeface="+mn-lt"/>
                <a:ea typeface="+mn-ea"/>
                <a:cs typeface="Times New Roman" panose="02020603050405020304" pitchFamily="18" charset="0"/>
              </a:rPr>
              <a:t>＜留意点＞</a:t>
            </a:r>
            <a:endParaRPr lang="en-US" altLang="ja-JP" sz="1200" dirty="0">
              <a:effectLst/>
              <a:latin typeface="+mn-lt"/>
              <a:ea typeface="+mn-ea"/>
              <a:cs typeface="Times New Roman" panose="02020603050405020304" pitchFamily="18" charset="0"/>
            </a:endParaRPr>
          </a:p>
          <a:p>
            <a:pPr>
              <a:lnSpc>
                <a:spcPts val="2000"/>
              </a:lnSpc>
            </a:pPr>
            <a:r>
              <a:rPr lang="ja-JP" altLang="en-US" sz="1200" dirty="0">
                <a:effectLst/>
                <a:latin typeface="+mn-lt"/>
                <a:ea typeface="+mn-ea"/>
                <a:cs typeface="Times New Roman" panose="02020603050405020304" pitchFamily="18" charset="0"/>
              </a:rPr>
              <a:t>・古墳時代前期の副葬品には，祭祀的なものが多い点から，埋葬されている王の性格を考察する。</a:t>
            </a:r>
            <a:endParaRPr lang="en-US" altLang="ja-JP" sz="1200" dirty="0">
              <a:effectLst/>
              <a:latin typeface="+mn-lt"/>
              <a:ea typeface="+mn-ea"/>
              <a:cs typeface="Times New Roman" panose="02020603050405020304" pitchFamily="18" charset="0"/>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47A13943-FF4A-4D14-82B6-C513861C1F4D}" type="slidenum">
              <a:rPr kumimoji="1" lang="ja-JP" altLang="en-US" smtClean="0"/>
              <a:t>7</a:t>
            </a:fld>
            <a:endParaRPr kumimoji="1" lang="ja-JP" altLang="en-US"/>
          </a:p>
        </p:txBody>
      </p:sp>
    </p:spTree>
    <p:extLst>
      <p:ext uri="{BB962C8B-B14F-4D97-AF65-F5344CB8AC3E}">
        <p14:creationId xmlns:p14="http://schemas.microsoft.com/office/powerpoint/2010/main" val="6170513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ts val="2000"/>
              </a:lnSpc>
            </a:pPr>
            <a:r>
              <a:rPr lang="ja-JP" altLang="en-US" sz="1200" dirty="0">
                <a:effectLst/>
                <a:latin typeface="+mn-lt"/>
                <a:ea typeface="+mn-ea"/>
                <a:cs typeface="Times New Roman" panose="02020603050405020304" pitchFamily="18" charset="0"/>
              </a:rPr>
              <a:t>＜留意点＞</a:t>
            </a:r>
            <a:endParaRPr lang="en-US" altLang="ja-JP" sz="1200" dirty="0">
              <a:effectLst/>
              <a:latin typeface="+mn-lt"/>
              <a:ea typeface="+mn-ea"/>
              <a:cs typeface="Times New Roman" panose="02020603050405020304" pitchFamily="18" charset="0"/>
            </a:endParaRPr>
          </a:p>
          <a:p>
            <a:pPr>
              <a:lnSpc>
                <a:spcPts val="2000"/>
              </a:lnSpc>
            </a:pPr>
            <a:r>
              <a:rPr lang="ja-JP" altLang="en-US" sz="1200" dirty="0">
                <a:effectLst/>
                <a:latin typeface="+mn-lt"/>
                <a:ea typeface="+mn-ea"/>
                <a:cs typeface="Times New Roman" panose="02020603050405020304" pitchFamily="18" charset="0"/>
              </a:rPr>
              <a:t>・地方においても規模の大きな古墳が築造されていることの背景を考察する。</a:t>
            </a:r>
            <a:endParaRPr lang="en-US" altLang="ja-JP" sz="1200" dirty="0">
              <a:effectLst/>
              <a:latin typeface="+mn-lt"/>
              <a:ea typeface="+mn-ea"/>
              <a:cs typeface="Times New Roman" panose="02020603050405020304" pitchFamily="18" charset="0"/>
            </a:endParaRPr>
          </a:p>
        </p:txBody>
      </p:sp>
      <p:sp>
        <p:nvSpPr>
          <p:cNvPr id="4" name="スライド番号プレースホルダー 3"/>
          <p:cNvSpPr>
            <a:spLocks noGrp="1"/>
          </p:cNvSpPr>
          <p:nvPr>
            <p:ph type="sldNum" sz="quarter" idx="5"/>
          </p:nvPr>
        </p:nvSpPr>
        <p:spPr/>
        <p:txBody>
          <a:bodyPr/>
          <a:lstStyle/>
          <a:p>
            <a:fld id="{47A13943-FF4A-4D14-82B6-C513861C1F4D}" type="slidenum">
              <a:rPr kumimoji="1" lang="ja-JP" altLang="en-US" smtClean="0"/>
              <a:t>8</a:t>
            </a:fld>
            <a:endParaRPr kumimoji="1" lang="ja-JP" altLang="en-US"/>
          </a:p>
        </p:txBody>
      </p:sp>
    </p:spTree>
    <p:extLst>
      <p:ext uri="{BB962C8B-B14F-4D97-AF65-F5344CB8AC3E}">
        <p14:creationId xmlns:p14="http://schemas.microsoft.com/office/powerpoint/2010/main" val="16970229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12000" y="2612571"/>
            <a:ext cx="7920000" cy="1014486"/>
          </a:xfrm>
          <a:prstGeom prst="rect">
            <a:avLst/>
          </a:prstGeom>
          <a:noFill/>
          <a:ln>
            <a:noFill/>
          </a:ln>
          <a:scene3d>
            <a:camera prst="orthographicFront"/>
            <a:lightRig rig="threePt" dir="t"/>
          </a:scene3d>
          <a:sp3d>
            <a:bevelT w="0" h="0" prst="coolSlant"/>
          </a:sp3d>
        </p:spPr>
        <p:txBody>
          <a:bodyPr anchor="b">
            <a:normAutofit/>
          </a:bodyPr>
          <a:lstStyle>
            <a:lvl1pPr algn="ctr">
              <a:defRPr sz="4400" b="1">
                <a:latin typeface="メイリオ" panose="020B0604030504040204" pitchFamily="50" charset="-128"/>
                <a:ea typeface="メイリオ" panose="020B0604030504040204" pitchFamily="50" charset="-128"/>
              </a:defRPr>
            </a:lvl1pPr>
          </a:lstStyle>
          <a:p>
            <a:r>
              <a:rPr lang="ja-JP" altLang="en-US" dirty="0"/>
              <a:t>〇章〇節　ｘｘｘｘｘｘ</a:t>
            </a:r>
            <a:endParaRPr lang="en-US" dirty="0"/>
          </a:p>
        </p:txBody>
      </p:sp>
      <p:sp>
        <p:nvSpPr>
          <p:cNvPr id="3" name="Subtitle 2"/>
          <p:cNvSpPr>
            <a:spLocks noGrp="1"/>
          </p:cNvSpPr>
          <p:nvPr>
            <p:ph type="subTitle" idx="1" hasCustomPrompt="1"/>
          </p:nvPr>
        </p:nvSpPr>
        <p:spPr>
          <a:xfrm>
            <a:off x="612000" y="3602038"/>
            <a:ext cx="7920000" cy="360000"/>
          </a:xfrm>
          <a:prstGeom prst="rect">
            <a:avLst/>
          </a:prstGeom>
        </p:spPr>
        <p:txBody>
          <a:bodyPr>
            <a:normAutofit/>
          </a:bodyPr>
          <a:lstStyle>
            <a:lvl1pPr marL="0" indent="0" algn="ctr">
              <a:buNone/>
              <a:defRPr sz="2000">
                <a:latin typeface="メイリオ" panose="020B0604030504040204" pitchFamily="50" charset="-128"/>
                <a:ea typeface="メイリオ" panose="020B0604030504040204"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dirty="0"/>
              <a:t>（教科書</a:t>
            </a:r>
            <a:r>
              <a:rPr lang="en-US" altLang="ja-JP" dirty="0"/>
              <a:t>p.00~00</a:t>
            </a:r>
            <a:r>
              <a:rPr lang="ja-JP" altLang="en-US" dirty="0"/>
              <a:t>）</a:t>
            </a:r>
            <a:endParaRPr lang="en-US" dirty="0"/>
          </a:p>
        </p:txBody>
      </p:sp>
      <p:sp>
        <p:nvSpPr>
          <p:cNvPr id="4" name="正方形/長方形 3">
            <a:extLst>
              <a:ext uri="{FF2B5EF4-FFF2-40B4-BE49-F238E27FC236}">
                <a16:creationId xmlns:a16="http://schemas.microsoft.com/office/drawing/2014/main" id="{7ECBC722-2676-4E15-880D-725E15C214E1}"/>
              </a:ext>
            </a:extLst>
          </p:cNvPr>
          <p:cNvSpPr/>
          <p:nvPr userDrawn="1"/>
        </p:nvSpPr>
        <p:spPr>
          <a:xfrm>
            <a:off x="0" y="119093"/>
            <a:ext cx="9144000" cy="2160000"/>
          </a:xfrm>
          <a:prstGeom prst="rect">
            <a:avLst/>
          </a:prstGeom>
          <a:solidFill>
            <a:srgbClr val="759E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フローチャート: 書類 4">
            <a:extLst>
              <a:ext uri="{FF2B5EF4-FFF2-40B4-BE49-F238E27FC236}">
                <a16:creationId xmlns:a16="http://schemas.microsoft.com/office/drawing/2014/main" id="{0FD456BA-34A0-43AF-AF52-1A54368123F8}"/>
              </a:ext>
            </a:extLst>
          </p:cNvPr>
          <p:cNvSpPr/>
          <p:nvPr userDrawn="1"/>
        </p:nvSpPr>
        <p:spPr>
          <a:xfrm flipH="1">
            <a:off x="0" y="107999"/>
            <a:ext cx="9144000" cy="1980000"/>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21040"/>
              <a:gd name="connsiteX1" fmla="*/ 21600 w 21600"/>
              <a:gd name="connsiteY1" fmla="*/ 0 h 21040"/>
              <a:gd name="connsiteX2" fmla="*/ 21600 w 21600"/>
              <a:gd name="connsiteY2" fmla="*/ 17322 h 21040"/>
              <a:gd name="connsiteX3" fmla="*/ 0 w 21600"/>
              <a:gd name="connsiteY3" fmla="*/ 20172 h 21040"/>
              <a:gd name="connsiteX4" fmla="*/ 0 w 21600"/>
              <a:gd name="connsiteY4" fmla="*/ 0 h 21040"/>
              <a:gd name="connsiteX0" fmla="*/ 0 w 21600"/>
              <a:gd name="connsiteY0" fmla="*/ 0 h 20953"/>
              <a:gd name="connsiteX1" fmla="*/ 21600 w 21600"/>
              <a:gd name="connsiteY1" fmla="*/ 0 h 20953"/>
              <a:gd name="connsiteX2" fmla="*/ 21600 w 21600"/>
              <a:gd name="connsiteY2" fmla="*/ 17322 h 20953"/>
              <a:gd name="connsiteX3" fmla="*/ 0 w 21600"/>
              <a:gd name="connsiteY3" fmla="*/ 20172 h 20953"/>
              <a:gd name="connsiteX4" fmla="*/ 0 w 21600"/>
              <a:gd name="connsiteY4" fmla="*/ 0 h 20953"/>
              <a:gd name="connsiteX0" fmla="*/ 0 w 21600"/>
              <a:gd name="connsiteY0" fmla="*/ 0 h 20755"/>
              <a:gd name="connsiteX1" fmla="*/ 21600 w 21600"/>
              <a:gd name="connsiteY1" fmla="*/ 0 h 20755"/>
              <a:gd name="connsiteX2" fmla="*/ 21600 w 21600"/>
              <a:gd name="connsiteY2" fmla="*/ 17322 h 20755"/>
              <a:gd name="connsiteX3" fmla="*/ 0 w 21600"/>
              <a:gd name="connsiteY3" fmla="*/ 20172 h 20755"/>
              <a:gd name="connsiteX4" fmla="*/ 0 w 21600"/>
              <a:gd name="connsiteY4" fmla="*/ 0 h 20755"/>
              <a:gd name="connsiteX0" fmla="*/ 0 w 21600"/>
              <a:gd name="connsiteY0" fmla="*/ 0 h 20264"/>
              <a:gd name="connsiteX1" fmla="*/ 21600 w 21600"/>
              <a:gd name="connsiteY1" fmla="*/ 0 h 20264"/>
              <a:gd name="connsiteX2" fmla="*/ 21600 w 21600"/>
              <a:gd name="connsiteY2" fmla="*/ 17322 h 20264"/>
              <a:gd name="connsiteX3" fmla="*/ 0 w 21600"/>
              <a:gd name="connsiteY3" fmla="*/ 20172 h 20264"/>
              <a:gd name="connsiteX4" fmla="*/ 0 w 21600"/>
              <a:gd name="connsiteY4" fmla="*/ 0 h 20264"/>
              <a:gd name="connsiteX0" fmla="*/ 0 w 21600"/>
              <a:gd name="connsiteY0" fmla="*/ 0 h 20172"/>
              <a:gd name="connsiteX1" fmla="*/ 21600 w 21600"/>
              <a:gd name="connsiteY1" fmla="*/ 0 h 20172"/>
              <a:gd name="connsiteX2" fmla="*/ 21600 w 21600"/>
              <a:gd name="connsiteY2" fmla="*/ 17322 h 20172"/>
              <a:gd name="connsiteX3" fmla="*/ 0 w 21600"/>
              <a:gd name="connsiteY3" fmla="*/ 20172 h 20172"/>
              <a:gd name="connsiteX4" fmla="*/ 0 w 21600"/>
              <a:gd name="connsiteY4" fmla="*/ 0 h 20172"/>
              <a:gd name="connsiteX0" fmla="*/ 0 w 21600"/>
              <a:gd name="connsiteY0" fmla="*/ 0 h 20832"/>
              <a:gd name="connsiteX1" fmla="*/ 21600 w 21600"/>
              <a:gd name="connsiteY1" fmla="*/ 0 h 20832"/>
              <a:gd name="connsiteX2" fmla="*/ 21600 w 21600"/>
              <a:gd name="connsiteY2" fmla="*/ 17322 h 20832"/>
              <a:gd name="connsiteX3" fmla="*/ 0 w 21600"/>
              <a:gd name="connsiteY3" fmla="*/ 20172 h 20832"/>
              <a:gd name="connsiteX4" fmla="*/ 0 w 21600"/>
              <a:gd name="connsiteY4" fmla="*/ 0 h 20832"/>
              <a:gd name="connsiteX0" fmla="*/ 0 w 21600"/>
              <a:gd name="connsiteY0" fmla="*/ 0 h 20960"/>
              <a:gd name="connsiteX1" fmla="*/ 21600 w 21600"/>
              <a:gd name="connsiteY1" fmla="*/ 0 h 20960"/>
              <a:gd name="connsiteX2" fmla="*/ 21600 w 21600"/>
              <a:gd name="connsiteY2" fmla="*/ 17322 h 20960"/>
              <a:gd name="connsiteX3" fmla="*/ 0 w 21600"/>
              <a:gd name="connsiteY3" fmla="*/ 20172 h 20960"/>
              <a:gd name="connsiteX4" fmla="*/ 0 w 21600"/>
              <a:gd name="connsiteY4" fmla="*/ 0 h 20960"/>
              <a:gd name="connsiteX0" fmla="*/ 0 w 21600"/>
              <a:gd name="connsiteY0" fmla="*/ 0 h 20172"/>
              <a:gd name="connsiteX1" fmla="*/ 21600 w 21600"/>
              <a:gd name="connsiteY1" fmla="*/ 0 h 20172"/>
              <a:gd name="connsiteX2" fmla="*/ 21600 w 21600"/>
              <a:gd name="connsiteY2" fmla="*/ 17322 h 20172"/>
              <a:gd name="connsiteX3" fmla="*/ 0 w 21600"/>
              <a:gd name="connsiteY3" fmla="*/ 20172 h 20172"/>
              <a:gd name="connsiteX4" fmla="*/ 0 w 21600"/>
              <a:gd name="connsiteY4" fmla="*/ 0 h 20172"/>
              <a:gd name="connsiteX0" fmla="*/ 0 w 21600"/>
              <a:gd name="connsiteY0" fmla="*/ 0 h 20172"/>
              <a:gd name="connsiteX1" fmla="*/ 21600 w 21600"/>
              <a:gd name="connsiteY1" fmla="*/ 0 h 20172"/>
              <a:gd name="connsiteX2" fmla="*/ 21600 w 21600"/>
              <a:gd name="connsiteY2" fmla="*/ 17322 h 20172"/>
              <a:gd name="connsiteX3" fmla="*/ 0 w 21600"/>
              <a:gd name="connsiteY3" fmla="*/ 20172 h 20172"/>
              <a:gd name="connsiteX4" fmla="*/ 0 w 21600"/>
              <a:gd name="connsiteY4" fmla="*/ 0 h 20172"/>
              <a:gd name="connsiteX0" fmla="*/ 0 w 21600"/>
              <a:gd name="connsiteY0" fmla="*/ 0 h 20172"/>
              <a:gd name="connsiteX1" fmla="*/ 21600 w 21600"/>
              <a:gd name="connsiteY1" fmla="*/ 0 h 20172"/>
              <a:gd name="connsiteX2" fmla="*/ 21600 w 21600"/>
              <a:gd name="connsiteY2" fmla="*/ 17322 h 20172"/>
              <a:gd name="connsiteX3" fmla="*/ 0 w 21600"/>
              <a:gd name="connsiteY3" fmla="*/ 20172 h 20172"/>
              <a:gd name="connsiteX4" fmla="*/ 0 w 21600"/>
              <a:gd name="connsiteY4" fmla="*/ 0 h 20172"/>
              <a:gd name="connsiteX0" fmla="*/ 0 w 21600"/>
              <a:gd name="connsiteY0" fmla="*/ 0 h 20356"/>
              <a:gd name="connsiteX1" fmla="*/ 21600 w 21600"/>
              <a:gd name="connsiteY1" fmla="*/ 0 h 20356"/>
              <a:gd name="connsiteX2" fmla="*/ 21600 w 21600"/>
              <a:gd name="connsiteY2" fmla="*/ 17322 h 20356"/>
              <a:gd name="connsiteX3" fmla="*/ 0 w 21600"/>
              <a:gd name="connsiteY3" fmla="*/ 20172 h 20356"/>
              <a:gd name="connsiteX4" fmla="*/ 0 w 21600"/>
              <a:gd name="connsiteY4" fmla="*/ 0 h 20356"/>
              <a:gd name="connsiteX0" fmla="*/ 0 w 21600"/>
              <a:gd name="connsiteY0" fmla="*/ 0 h 21361"/>
              <a:gd name="connsiteX1" fmla="*/ 21600 w 21600"/>
              <a:gd name="connsiteY1" fmla="*/ 0 h 21361"/>
              <a:gd name="connsiteX2" fmla="*/ 21600 w 21600"/>
              <a:gd name="connsiteY2" fmla="*/ 17322 h 21361"/>
              <a:gd name="connsiteX3" fmla="*/ 0 w 21600"/>
              <a:gd name="connsiteY3" fmla="*/ 20172 h 21361"/>
              <a:gd name="connsiteX4" fmla="*/ 0 w 21600"/>
              <a:gd name="connsiteY4" fmla="*/ 0 h 213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0" h="21361">
                <a:moveTo>
                  <a:pt x="0" y="0"/>
                </a:moveTo>
                <a:lnTo>
                  <a:pt x="21600" y="0"/>
                </a:lnTo>
                <a:lnTo>
                  <a:pt x="21600" y="17322"/>
                </a:lnTo>
                <a:cubicBezTo>
                  <a:pt x="12734" y="11053"/>
                  <a:pt x="10058" y="25456"/>
                  <a:pt x="0" y="20172"/>
                </a:cubicBezTo>
                <a:lnTo>
                  <a:pt x="0" y="0"/>
                </a:lnTo>
                <a:close/>
              </a:path>
            </a:pathLst>
          </a:custGeom>
          <a:solidFill>
            <a:srgbClr val="DAEA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C669C281-BDE9-480B-A9D9-0C00E477CFF6}"/>
              </a:ext>
            </a:extLst>
          </p:cNvPr>
          <p:cNvSpPr/>
          <p:nvPr userDrawn="1"/>
        </p:nvSpPr>
        <p:spPr>
          <a:xfrm flipV="1">
            <a:off x="0" y="4590002"/>
            <a:ext cx="9144000" cy="2160000"/>
          </a:xfrm>
          <a:prstGeom prst="rect">
            <a:avLst/>
          </a:prstGeom>
          <a:solidFill>
            <a:srgbClr val="759E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フローチャート: 書類 4">
            <a:extLst>
              <a:ext uri="{FF2B5EF4-FFF2-40B4-BE49-F238E27FC236}">
                <a16:creationId xmlns:a16="http://schemas.microsoft.com/office/drawing/2014/main" id="{3A990AB5-51D4-428C-A06A-F871865AA73C}"/>
              </a:ext>
            </a:extLst>
          </p:cNvPr>
          <p:cNvSpPr/>
          <p:nvPr userDrawn="1"/>
        </p:nvSpPr>
        <p:spPr>
          <a:xfrm flipV="1">
            <a:off x="0" y="4770002"/>
            <a:ext cx="9144000" cy="1980000"/>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21040"/>
              <a:gd name="connsiteX1" fmla="*/ 21600 w 21600"/>
              <a:gd name="connsiteY1" fmla="*/ 0 h 21040"/>
              <a:gd name="connsiteX2" fmla="*/ 21600 w 21600"/>
              <a:gd name="connsiteY2" fmla="*/ 17322 h 21040"/>
              <a:gd name="connsiteX3" fmla="*/ 0 w 21600"/>
              <a:gd name="connsiteY3" fmla="*/ 20172 h 21040"/>
              <a:gd name="connsiteX4" fmla="*/ 0 w 21600"/>
              <a:gd name="connsiteY4" fmla="*/ 0 h 21040"/>
              <a:gd name="connsiteX0" fmla="*/ 0 w 21600"/>
              <a:gd name="connsiteY0" fmla="*/ 0 h 20953"/>
              <a:gd name="connsiteX1" fmla="*/ 21600 w 21600"/>
              <a:gd name="connsiteY1" fmla="*/ 0 h 20953"/>
              <a:gd name="connsiteX2" fmla="*/ 21600 w 21600"/>
              <a:gd name="connsiteY2" fmla="*/ 17322 h 20953"/>
              <a:gd name="connsiteX3" fmla="*/ 0 w 21600"/>
              <a:gd name="connsiteY3" fmla="*/ 20172 h 20953"/>
              <a:gd name="connsiteX4" fmla="*/ 0 w 21600"/>
              <a:gd name="connsiteY4" fmla="*/ 0 h 20953"/>
              <a:gd name="connsiteX0" fmla="*/ 0 w 21600"/>
              <a:gd name="connsiteY0" fmla="*/ 0 h 20755"/>
              <a:gd name="connsiteX1" fmla="*/ 21600 w 21600"/>
              <a:gd name="connsiteY1" fmla="*/ 0 h 20755"/>
              <a:gd name="connsiteX2" fmla="*/ 21600 w 21600"/>
              <a:gd name="connsiteY2" fmla="*/ 17322 h 20755"/>
              <a:gd name="connsiteX3" fmla="*/ 0 w 21600"/>
              <a:gd name="connsiteY3" fmla="*/ 20172 h 20755"/>
              <a:gd name="connsiteX4" fmla="*/ 0 w 21600"/>
              <a:gd name="connsiteY4" fmla="*/ 0 h 20755"/>
              <a:gd name="connsiteX0" fmla="*/ 0 w 21600"/>
              <a:gd name="connsiteY0" fmla="*/ 0 h 20264"/>
              <a:gd name="connsiteX1" fmla="*/ 21600 w 21600"/>
              <a:gd name="connsiteY1" fmla="*/ 0 h 20264"/>
              <a:gd name="connsiteX2" fmla="*/ 21600 w 21600"/>
              <a:gd name="connsiteY2" fmla="*/ 17322 h 20264"/>
              <a:gd name="connsiteX3" fmla="*/ 0 w 21600"/>
              <a:gd name="connsiteY3" fmla="*/ 20172 h 20264"/>
              <a:gd name="connsiteX4" fmla="*/ 0 w 21600"/>
              <a:gd name="connsiteY4" fmla="*/ 0 h 20264"/>
              <a:gd name="connsiteX0" fmla="*/ 0 w 21600"/>
              <a:gd name="connsiteY0" fmla="*/ 0 h 20172"/>
              <a:gd name="connsiteX1" fmla="*/ 21600 w 21600"/>
              <a:gd name="connsiteY1" fmla="*/ 0 h 20172"/>
              <a:gd name="connsiteX2" fmla="*/ 21600 w 21600"/>
              <a:gd name="connsiteY2" fmla="*/ 17322 h 20172"/>
              <a:gd name="connsiteX3" fmla="*/ 0 w 21600"/>
              <a:gd name="connsiteY3" fmla="*/ 20172 h 20172"/>
              <a:gd name="connsiteX4" fmla="*/ 0 w 21600"/>
              <a:gd name="connsiteY4" fmla="*/ 0 h 20172"/>
              <a:gd name="connsiteX0" fmla="*/ 0 w 21600"/>
              <a:gd name="connsiteY0" fmla="*/ 0 h 20832"/>
              <a:gd name="connsiteX1" fmla="*/ 21600 w 21600"/>
              <a:gd name="connsiteY1" fmla="*/ 0 h 20832"/>
              <a:gd name="connsiteX2" fmla="*/ 21600 w 21600"/>
              <a:gd name="connsiteY2" fmla="*/ 17322 h 20832"/>
              <a:gd name="connsiteX3" fmla="*/ 0 w 21600"/>
              <a:gd name="connsiteY3" fmla="*/ 20172 h 20832"/>
              <a:gd name="connsiteX4" fmla="*/ 0 w 21600"/>
              <a:gd name="connsiteY4" fmla="*/ 0 h 20832"/>
              <a:gd name="connsiteX0" fmla="*/ 0 w 21600"/>
              <a:gd name="connsiteY0" fmla="*/ 0 h 20960"/>
              <a:gd name="connsiteX1" fmla="*/ 21600 w 21600"/>
              <a:gd name="connsiteY1" fmla="*/ 0 h 20960"/>
              <a:gd name="connsiteX2" fmla="*/ 21600 w 21600"/>
              <a:gd name="connsiteY2" fmla="*/ 17322 h 20960"/>
              <a:gd name="connsiteX3" fmla="*/ 0 w 21600"/>
              <a:gd name="connsiteY3" fmla="*/ 20172 h 20960"/>
              <a:gd name="connsiteX4" fmla="*/ 0 w 21600"/>
              <a:gd name="connsiteY4" fmla="*/ 0 h 20960"/>
              <a:gd name="connsiteX0" fmla="*/ 0 w 21600"/>
              <a:gd name="connsiteY0" fmla="*/ 0 h 20172"/>
              <a:gd name="connsiteX1" fmla="*/ 21600 w 21600"/>
              <a:gd name="connsiteY1" fmla="*/ 0 h 20172"/>
              <a:gd name="connsiteX2" fmla="*/ 21600 w 21600"/>
              <a:gd name="connsiteY2" fmla="*/ 17322 h 20172"/>
              <a:gd name="connsiteX3" fmla="*/ 0 w 21600"/>
              <a:gd name="connsiteY3" fmla="*/ 20172 h 20172"/>
              <a:gd name="connsiteX4" fmla="*/ 0 w 21600"/>
              <a:gd name="connsiteY4" fmla="*/ 0 h 20172"/>
              <a:gd name="connsiteX0" fmla="*/ 0 w 21600"/>
              <a:gd name="connsiteY0" fmla="*/ 0 h 20172"/>
              <a:gd name="connsiteX1" fmla="*/ 21600 w 21600"/>
              <a:gd name="connsiteY1" fmla="*/ 0 h 20172"/>
              <a:gd name="connsiteX2" fmla="*/ 21600 w 21600"/>
              <a:gd name="connsiteY2" fmla="*/ 17322 h 20172"/>
              <a:gd name="connsiteX3" fmla="*/ 0 w 21600"/>
              <a:gd name="connsiteY3" fmla="*/ 20172 h 20172"/>
              <a:gd name="connsiteX4" fmla="*/ 0 w 21600"/>
              <a:gd name="connsiteY4" fmla="*/ 0 h 20172"/>
              <a:gd name="connsiteX0" fmla="*/ 0 w 21600"/>
              <a:gd name="connsiteY0" fmla="*/ 0 h 20172"/>
              <a:gd name="connsiteX1" fmla="*/ 21600 w 21600"/>
              <a:gd name="connsiteY1" fmla="*/ 0 h 20172"/>
              <a:gd name="connsiteX2" fmla="*/ 21600 w 21600"/>
              <a:gd name="connsiteY2" fmla="*/ 17322 h 20172"/>
              <a:gd name="connsiteX3" fmla="*/ 0 w 21600"/>
              <a:gd name="connsiteY3" fmla="*/ 20172 h 20172"/>
              <a:gd name="connsiteX4" fmla="*/ 0 w 21600"/>
              <a:gd name="connsiteY4" fmla="*/ 0 h 20172"/>
              <a:gd name="connsiteX0" fmla="*/ 0 w 21600"/>
              <a:gd name="connsiteY0" fmla="*/ 0 h 20356"/>
              <a:gd name="connsiteX1" fmla="*/ 21600 w 21600"/>
              <a:gd name="connsiteY1" fmla="*/ 0 h 20356"/>
              <a:gd name="connsiteX2" fmla="*/ 21600 w 21600"/>
              <a:gd name="connsiteY2" fmla="*/ 17322 h 20356"/>
              <a:gd name="connsiteX3" fmla="*/ 0 w 21600"/>
              <a:gd name="connsiteY3" fmla="*/ 20172 h 20356"/>
              <a:gd name="connsiteX4" fmla="*/ 0 w 21600"/>
              <a:gd name="connsiteY4" fmla="*/ 0 h 20356"/>
              <a:gd name="connsiteX0" fmla="*/ 0 w 21600"/>
              <a:gd name="connsiteY0" fmla="*/ 0 h 21361"/>
              <a:gd name="connsiteX1" fmla="*/ 21600 w 21600"/>
              <a:gd name="connsiteY1" fmla="*/ 0 h 21361"/>
              <a:gd name="connsiteX2" fmla="*/ 21600 w 21600"/>
              <a:gd name="connsiteY2" fmla="*/ 17322 h 21361"/>
              <a:gd name="connsiteX3" fmla="*/ 0 w 21600"/>
              <a:gd name="connsiteY3" fmla="*/ 20172 h 21361"/>
              <a:gd name="connsiteX4" fmla="*/ 0 w 21600"/>
              <a:gd name="connsiteY4" fmla="*/ 0 h 213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00" h="21361">
                <a:moveTo>
                  <a:pt x="0" y="0"/>
                </a:moveTo>
                <a:lnTo>
                  <a:pt x="21600" y="0"/>
                </a:lnTo>
                <a:lnTo>
                  <a:pt x="21600" y="17322"/>
                </a:lnTo>
                <a:cubicBezTo>
                  <a:pt x="12734" y="11053"/>
                  <a:pt x="10058" y="25456"/>
                  <a:pt x="0" y="20172"/>
                </a:cubicBezTo>
                <a:lnTo>
                  <a:pt x="0" y="0"/>
                </a:lnTo>
                <a:close/>
              </a:path>
            </a:pathLst>
          </a:custGeom>
          <a:solidFill>
            <a:srgbClr val="DAEA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61791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10" name="角丸四角形 3">
            <a:extLst>
              <a:ext uri="{FF2B5EF4-FFF2-40B4-BE49-F238E27FC236}">
                <a16:creationId xmlns:a16="http://schemas.microsoft.com/office/drawing/2014/main" id="{48F2844C-01CE-4758-B497-116E64DC0C6A}"/>
              </a:ext>
            </a:extLst>
          </p:cNvPr>
          <p:cNvSpPr/>
          <p:nvPr userDrawn="1"/>
        </p:nvSpPr>
        <p:spPr>
          <a:xfrm>
            <a:off x="360000" y="2131200"/>
            <a:ext cx="8423999" cy="2001600"/>
          </a:xfrm>
          <a:prstGeom prst="roundRect">
            <a:avLst/>
          </a:prstGeom>
          <a:solidFill>
            <a:srgbClr val="FFFFFF"/>
          </a:solidFill>
          <a:ln w="38100" cmpd="sng">
            <a:solidFill>
              <a:srgbClr val="008000"/>
            </a:solidFill>
          </a:ln>
        </p:spPr>
        <p:style>
          <a:lnRef idx="1">
            <a:schemeClr val="accent3"/>
          </a:lnRef>
          <a:fillRef idx="3">
            <a:schemeClr val="accent3"/>
          </a:fillRef>
          <a:effectRef idx="2">
            <a:schemeClr val="accent3"/>
          </a:effectRef>
          <a:fontRef idx="minor">
            <a:schemeClr val="lt1"/>
          </a:fontRef>
        </p:style>
        <p:txBody>
          <a:bodyPr rtlCol="0" anchor="ctr"/>
          <a:lstStyle/>
          <a:p>
            <a:pPr lvl="1"/>
            <a:endParaRPr lang="en-US" altLang="ja-JP" sz="2800" b="1" dirty="0">
              <a:solidFill>
                <a:srgbClr val="000000"/>
              </a:solidFill>
              <a:latin typeface="メイリオ"/>
              <a:ea typeface="メイリオ"/>
              <a:cs typeface="メイリオ"/>
            </a:endParaRPr>
          </a:p>
        </p:txBody>
      </p:sp>
      <p:sp>
        <p:nvSpPr>
          <p:cNvPr id="11" name="テキスト ボックス 10">
            <a:extLst>
              <a:ext uri="{FF2B5EF4-FFF2-40B4-BE49-F238E27FC236}">
                <a16:creationId xmlns:a16="http://schemas.microsoft.com/office/drawing/2014/main" id="{BDBADBFE-E103-4C74-9C2D-B9E88A1B2984}"/>
              </a:ext>
            </a:extLst>
          </p:cNvPr>
          <p:cNvSpPr txBox="1"/>
          <p:nvPr userDrawn="1"/>
        </p:nvSpPr>
        <p:spPr>
          <a:xfrm>
            <a:off x="563200" y="2131200"/>
            <a:ext cx="3483978" cy="523220"/>
          </a:xfrm>
          <a:prstGeom prst="rect">
            <a:avLst/>
          </a:prstGeom>
          <a:solidFill>
            <a:srgbClr val="008000"/>
          </a:solidFill>
        </p:spPr>
        <p:txBody>
          <a:bodyPr wrap="square" bIns="0" rtlCol="0" anchor="b" anchorCtr="0">
            <a:normAutofit/>
          </a:bodyPr>
          <a:lstStyle/>
          <a:p>
            <a:pPr algn="ctr"/>
            <a:endParaRPr kumimoji="1" lang="ja-JP" altLang="en-US" sz="2800" b="1" dirty="0">
              <a:solidFill>
                <a:schemeClr val="bg1"/>
              </a:solidFill>
              <a:latin typeface="メイリオ" panose="020B0604030504040204" pitchFamily="50" charset="-128"/>
              <a:ea typeface="メイリオ" panose="020B0604030504040204" pitchFamily="50" charset="-128"/>
            </a:endParaRPr>
          </a:p>
        </p:txBody>
      </p:sp>
      <p:sp>
        <p:nvSpPr>
          <p:cNvPr id="12" name="テキスト プレースホルダー 11"/>
          <p:cNvSpPr>
            <a:spLocks noGrp="1"/>
          </p:cNvSpPr>
          <p:nvPr userDrawn="1">
            <p:ph type="body" sz="quarter" idx="10"/>
          </p:nvPr>
        </p:nvSpPr>
        <p:spPr>
          <a:xfrm>
            <a:off x="563200" y="2111823"/>
            <a:ext cx="3483978" cy="542598"/>
          </a:xfrm>
        </p:spPr>
        <p:txBody>
          <a:bodyPr lIns="0" tIns="0" rIns="0" bIns="0" anchor="ctr" anchorCtr="0"/>
          <a:lstStyle>
            <a:lvl1pPr algn="ctr">
              <a:defRPr b="1">
                <a:solidFill>
                  <a:schemeClr val="bg1"/>
                </a:solidFill>
              </a:defRPr>
            </a:lvl1pPr>
          </a:lstStyle>
          <a:p>
            <a:pPr lvl="0"/>
            <a:r>
              <a:rPr kumimoji="1" lang="ja-JP" altLang="en-US" dirty="0"/>
              <a:t>マスター テキストの書式設定</a:t>
            </a:r>
          </a:p>
        </p:txBody>
      </p:sp>
      <p:sp>
        <p:nvSpPr>
          <p:cNvPr id="13" name="テキスト プレースホルダー 11"/>
          <p:cNvSpPr>
            <a:spLocks noGrp="1"/>
          </p:cNvSpPr>
          <p:nvPr userDrawn="1">
            <p:ph type="body" sz="quarter" idx="11"/>
          </p:nvPr>
        </p:nvSpPr>
        <p:spPr>
          <a:xfrm>
            <a:off x="1045029" y="2821577"/>
            <a:ext cx="7471954" cy="1123406"/>
          </a:xfrm>
        </p:spPr>
        <p:txBody>
          <a:bodyPr lIns="0" tIns="0" rIns="0" bIns="0" anchor="ctr" anchorCtr="0"/>
          <a:lstStyle>
            <a:lvl1pPr>
              <a:lnSpc>
                <a:spcPct val="100000"/>
              </a:lnSpc>
              <a:spcBef>
                <a:spcPts val="0"/>
              </a:spcBef>
              <a:defRPr b="0">
                <a:solidFill>
                  <a:schemeClr val="tx1"/>
                </a:solidFill>
              </a:defRPr>
            </a:lvl1pPr>
          </a:lstStyle>
          <a:p>
            <a:pPr lvl="0"/>
            <a:r>
              <a:rPr kumimoji="1" lang="ja-JP" altLang="en-US" dirty="0"/>
              <a:t>マスター テキストの書式設定</a:t>
            </a:r>
          </a:p>
        </p:txBody>
      </p:sp>
    </p:spTree>
    <p:extLst>
      <p:ext uri="{BB962C8B-B14F-4D97-AF65-F5344CB8AC3E}">
        <p14:creationId xmlns:p14="http://schemas.microsoft.com/office/powerpoint/2010/main" val="2355135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2 つのコンテンツ">
    <p:spTree>
      <p:nvGrpSpPr>
        <p:cNvPr id="1" name=""/>
        <p:cNvGrpSpPr/>
        <p:nvPr/>
      </p:nvGrpSpPr>
      <p:grpSpPr>
        <a:xfrm>
          <a:off x="0" y="0"/>
          <a:ext cx="0" cy="0"/>
          <a:chOff x="0" y="0"/>
          <a:chExt cx="0" cy="0"/>
        </a:xfrm>
      </p:grpSpPr>
      <p:sp>
        <p:nvSpPr>
          <p:cNvPr id="10" name="角丸四角形 3">
            <a:extLst>
              <a:ext uri="{FF2B5EF4-FFF2-40B4-BE49-F238E27FC236}">
                <a16:creationId xmlns:a16="http://schemas.microsoft.com/office/drawing/2014/main" id="{48F2844C-01CE-4758-B497-116E64DC0C6A}"/>
              </a:ext>
            </a:extLst>
          </p:cNvPr>
          <p:cNvSpPr/>
          <p:nvPr userDrawn="1"/>
        </p:nvSpPr>
        <p:spPr>
          <a:xfrm>
            <a:off x="1083600" y="373543"/>
            <a:ext cx="7387200" cy="943200"/>
          </a:xfrm>
          <a:prstGeom prst="roundRect">
            <a:avLst/>
          </a:prstGeom>
          <a:solidFill>
            <a:srgbClr val="FFFFFF"/>
          </a:solidFill>
          <a:ln w="38100" cmpd="sng">
            <a:solidFill>
              <a:srgbClr val="008000"/>
            </a:solidFill>
          </a:ln>
        </p:spPr>
        <p:style>
          <a:lnRef idx="1">
            <a:schemeClr val="accent3"/>
          </a:lnRef>
          <a:fillRef idx="3">
            <a:schemeClr val="accent3"/>
          </a:fillRef>
          <a:effectRef idx="2">
            <a:schemeClr val="accent3"/>
          </a:effectRef>
          <a:fontRef idx="minor">
            <a:schemeClr val="lt1"/>
          </a:fontRef>
        </p:style>
        <p:txBody>
          <a:bodyPr rtlCol="0" anchor="ctr"/>
          <a:lstStyle/>
          <a:p>
            <a:pPr lvl="1"/>
            <a:endParaRPr lang="en-US" altLang="ja-JP" sz="2800" b="1" dirty="0">
              <a:solidFill>
                <a:srgbClr val="000000"/>
              </a:solidFill>
              <a:latin typeface="メイリオ"/>
              <a:ea typeface="メイリオ"/>
              <a:cs typeface="メイリオ"/>
            </a:endParaRPr>
          </a:p>
        </p:txBody>
      </p:sp>
      <p:sp>
        <p:nvSpPr>
          <p:cNvPr id="13" name="テキスト プレースホルダー 11"/>
          <p:cNvSpPr>
            <a:spLocks noGrp="1"/>
          </p:cNvSpPr>
          <p:nvPr userDrawn="1">
            <p:ph type="body" sz="quarter" idx="11"/>
          </p:nvPr>
        </p:nvSpPr>
        <p:spPr>
          <a:xfrm>
            <a:off x="1580606" y="405360"/>
            <a:ext cx="6622868" cy="898320"/>
          </a:xfrm>
        </p:spPr>
        <p:txBody>
          <a:bodyPr lIns="0" tIns="0" rIns="0" bIns="0" anchor="ctr" anchorCtr="0"/>
          <a:lstStyle>
            <a:lvl1pPr>
              <a:lnSpc>
                <a:spcPct val="100000"/>
              </a:lnSpc>
              <a:spcBef>
                <a:spcPts val="0"/>
              </a:spcBef>
              <a:defRPr b="0">
                <a:solidFill>
                  <a:schemeClr val="tx1"/>
                </a:solidFill>
              </a:defRPr>
            </a:lvl1pPr>
          </a:lstStyle>
          <a:p>
            <a:pPr lvl="0"/>
            <a:r>
              <a:rPr kumimoji="1" lang="ja-JP" altLang="en-US" dirty="0"/>
              <a:t>マスター テキストの書式設定</a:t>
            </a:r>
          </a:p>
        </p:txBody>
      </p:sp>
      <p:pic>
        <p:nvPicPr>
          <p:cNvPr id="6" name="図 5">
            <a:extLst>
              <a:ext uri="{FF2B5EF4-FFF2-40B4-BE49-F238E27FC236}">
                <a16:creationId xmlns:a16="http://schemas.microsoft.com/office/drawing/2014/main" id="{ADC46C9E-620C-43D1-8D10-0B047264A804}"/>
              </a:ext>
            </a:extLst>
          </p:cNvPr>
          <p:cNvPicPr>
            <a:picLocks noChangeAspect="1"/>
          </p:cNvPicPr>
          <p:nvPr userDrawn="1"/>
        </p:nvPicPr>
        <p:blipFill>
          <a:blip r:embed="rId2"/>
          <a:stretch>
            <a:fillRect/>
          </a:stretch>
        </p:blipFill>
        <p:spPr>
          <a:xfrm>
            <a:off x="262800" y="496800"/>
            <a:ext cx="696686" cy="696686"/>
          </a:xfrm>
          <a:prstGeom prst="rect">
            <a:avLst/>
          </a:prstGeom>
        </p:spPr>
      </p:pic>
    </p:spTree>
    <p:extLst>
      <p:ext uri="{BB962C8B-B14F-4D97-AF65-F5344CB8AC3E}">
        <p14:creationId xmlns:p14="http://schemas.microsoft.com/office/powerpoint/2010/main" val="2475285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2 つのコンテンツ">
    <p:spTree>
      <p:nvGrpSpPr>
        <p:cNvPr id="1" name=""/>
        <p:cNvGrpSpPr/>
        <p:nvPr/>
      </p:nvGrpSpPr>
      <p:grpSpPr>
        <a:xfrm>
          <a:off x="0" y="0"/>
          <a:ext cx="0" cy="0"/>
          <a:chOff x="0" y="0"/>
          <a:chExt cx="0" cy="0"/>
        </a:xfrm>
      </p:grpSpPr>
      <p:sp>
        <p:nvSpPr>
          <p:cNvPr id="17" name="Content Placeholder 2"/>
          <p:cNvSpPr>
            <a:spLocks noGrp="1"/>
          </p:cNvSpPr>
          <p:nvPr>
            <p:ph sz="half" idx="1" hasCustomPrompt="1"/>
          </p:nvPr>
        </p:nvSpPr>
        <p:spPr>
          <a:xfrm>
            <a:off x="252000" y="1245120"/>
            <a:ext cx="8640000" cy="5390811"/>
          </a:xfrm>
          <a:prstGeom prst="rect">
            <a:avLst/>
          </a:prstGeom>
        </p:spPr>
        <p:txBody>
          <a:bodyPr lIns="0" tIns="0" rIns="0" bIns="0"/>
          <a:lstStyle>
            <a:lvl1pPr>
              <a:defRPr/>
            </a:lvl1pPr>
          </a:lstStyle>
          <a:p>
            <a:pPr lvl="0"/>
            <a:r>
              <a:rPr lang="ja-JP" altLang="en-US" dirty="0"/>
              <a:t>本文スライド テキスト</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endParaRPr lang="en-US" dirty="0"/>
          </a:p>
        </p:txBody>
      </p:sp>
      <p:sp>
        <p:nvSpPr>
          <p:cNvPr id="21" name="Title Placeholder 1"/>
          <p:cNvSpPr>
            <a:spLocks noGrp="1"/>
          </p:cNvSpPr>
          <p:nvPr>
            <p:ph type="title"/>
          </p:nvPr>
        </p:nvSpPr>
        <p:spPr>
          <a:xfrm>
            <a:off x="252000" y="504000"/>
            <a:ext cx="8640000" cy="540000"/>
          </a:xfrm>
          <a:prstGeom prst="roundRect">
            <a:avLst/>
          </a:prstGeom>
          <a:gradFill flip="none" rotWithShape="1">
            <a:gsLst>
              <a:gs pos="0">
                <a:srgbClr val="D56101">
                  <a:lumMod val="36000"/>
                  <a:lumOff val="64000"/>
                </a:srgbClr>
              </a:gs>
              <a:gs pos="50000">
                <a:srgbClr val="E5B153">
                  <a:lumMod val="76000"/>
                  <a:lumOff val="24000"/>
                </a:srgbClr>
              </a:gs>
              <a:gs pos="100000">
                <a:srgbClr val="FFBA75">
                  <a:shade val="100000"/>
                  <a:satMod val="115000"/>
                  <a:lumMod val="76000"/>
                  <a:lumOff val="24000"/>
                </a:srgbClr>
              </a:gs>
            </a:gsLst>
            <a:lin ang="16200000" scaled="1"/>
            <a:tileRect/>
          </a:gradFill>
          <a:ln>
            <a:solidFill>
              <a:schemeClr val="accent2">
                <a:lumMod val="50000"/>
              </a:schemeClr>
            </a:solidFill>
          </a:ln>
          <a:scene3d>
            <a:camera prst="orthographicFront"/>
            <a:lightRig rig="threePt" dir="t"/>
          </a:scene3d>
          <a:sp3d>
            <a:bevelT w="101600" h="50800" prst="coolSlant"/>
          </a:sp3d>
        </p:spPr>
        <p:txBody>
          <a:bodyPr vert="horz" lIns="91440" tIns="0" rIns="91440" bIns="0" rtlCol="0" anchor="ctr">
            <a:normAutofit/>
          </a:bodyPr>
          <a:lstStyle>
            <a:lvl1pPr>
              <a:lnSpc>
                <a:spcPct val="100000"/>
              </a:lnSpc>
              <a:defRPr>
                <a:latin typeface="メイリオ" panose="020B0604030504040204" pitchFamily="50" charset="-128"/>
                <a:ea typeface="メイリオ" panose="020B0604030504040204" pitchFamily="50" charset="-128"/>
              </a:defRPr>
            </a:lvl1pPr>
          </a:lstStyle>
          <a:p>
            <a:r>
              <a:rPr lang="ja-JP" altLang="en-US" dirty="0"/>
              <a:t>マスター タイトルの書式設定</a:t>
            </a:r>
            <a:endParaRPr lang="en-US" dirty="0"/>
          </a:p>
        </p:txBody>
      </p:sp>
    </p:spTree>
    <p:extLst>
      <p:ext uri="{BB962C8B-B14F-4D97-AF65-F5344CB8AC3E}">
        <p14:creationId xmlns:p14="http://schemas.microsoft.com/office/powerpoint/2010/main" val="1085412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2 つのコンテンツ">
    <p:spTree>
      <p:nvGrpSpPr>
        <p:cNvPr id="1" name=""/>
        <p:cNvGrpSpPr/>
        <p:nvPr/>
      </p:nvGrpSpPr>
      <p:grpSpPr>
        <a:xfrm>
          <a:off x="0" y="0"/>
          <a:ext cx="0" cy="0"/>
          <a:chOff x="0" y="0"/>
          <a:chExt cx="0" cy="0"/>
        </a:xfrm>
      </p:grpSpPr>
      <p:sp>
        <p:nvSpPr>
          <p:cNvPr id="17" name="Content Placeholder 2"/>
          <p:cNvSpPr>
            <a:spLocks noGrp="1"/>
          </p:cNvSpPr>
          <p:nvPr>
            <p:ph sz="half" idx="1" hasCustomPrompt="1"/>
          </p:nvPr>
        </p:nvSpPr>
        <p:spPr>
          <a:xfrm>
            <a:off x="0" y="500400"/>
            <a:ext cx="9144000" cy="536400"/>
          </a:xfrm>
          <a:prstGeom prst="rect">
            <a:avLst/>
          </a:prstGeom>
        </p:spPr>
        <p:txBody>
          <a:bodyPr lIns="0" tIns="0" rIns="0" bIns="0" anchor="ctr" anchorCtr="0"/>
          <a:lstStyle>
            <a:lvl1pPr>
              <a:defRPr/>
            </a:lvl1pPr>
          </a:lstStyle>
          <a:p>
            <a:pPr lvl="0"/>
            <a:r>
              <a:rPr lang="ja-JP" altLang="en-US" dirty="0"/>
              <a:t>本文スライド テキスト</a:t>
            </a:r>
            <a:endParaRPr lang="en-US" dirty="0"/>
          </a:p>
        </p:txBody>
      </p:sp>
      <p:sp>
        <p:nvSpPr>
          <p:cNvPr id="6" name="Content Placeholder 2"/>
          <p:cNvSpPr>
            <a:spLocks noGrp="1"/>
          </p:cNvSpPr>
          <p:nvPr>
            <p:ph sz="half" idx="10" hasCustomPrompt="1"/>
          </p:nvPr>
        </p:nvSpPr>
        <p:spPr>
          <a:xfrm>
            <a:off x="5630014" y="1753176"/>
            <a:ext cx="3007550" cy="1355784"/>
          </a:xfrm>
          <a:prstGeom prst="rect">
            <a:avLst/>
          </a:prstGeom>
        </p:spPr>
        <p:txBody>
          <a:bodyPr lIns="0" tIns="0" rIns="0" bIns="0" anchor="ctr" anchorCtr="0">
            <a:normAutofit/>
          </a:bodyPr>
          <a:lstStyle>
            <a:lvl1pPr>
              <a:lnSpc>
                <a:spcPct val="100000"/>
              </a:lnSpc>
              <a:spcBef>
                <a:spcPts val="0"/>
              </a:spcBef>
              <a:defRPr sz="2200"/>
            </a:lvl1pPr>
          </a:lstStyle>
          <a:p>
            <a:pPr lvl="0"/>
            <a:r>
              <a:rPr lang="ja-JP" altLang="en-US" dirty="0"/>
              <a:t>本文スライド テキスト</a:t>
            </a:r>
            <a:endParaRPr lang="en-US" dirty="0"/>
          </a:p>
        </p:txBody>
      </p:sp>
      <p:sp>
        <p:nvSpPr>
          <p:cNvPr id="8" name="Content Placeholder 2"/>
          <p:cNvSpPr>
            <a:spLocks noGrp="1"/>
          </p:cNvSpPr>
          <p:nvPr>
            <p:ph sz="half" idx="11" hasCustomPrompt="1"/>
          </p:nvPr>
        </p:nvSpPr>
        <p:spPr>
          <a:xfrm>
            <a:off x="5570805" y="3607765"/>
            <a:ext cx="3132000" cy="2268000"/>
          </a:xfrm>
          <a:prstGeom prst="rect">
            <a:avLst/>
          </a:prstGeom>
        </p:spPr>
        <p:txBody>
          <a:bodyPr lIns="0" tIns="0" rIns="0" bIns="0" anchor="ctr" anchorCtr="0">
            <a:normAutofit/>
          </a:bodyPr>
          <a:lstStyle>
            <a:lvl1pPr>
              <a:lnSpc>
                <a:spcPct val="100000"/>
              </a:lnSpc>
              <a:spcBef>
                <a:spcPts val="0"/>
              </a:spcBef>
              <a:defRPr sz="2200">
                <a:solidFill>
                  <a:srgbClr val="FF0000"/>
                </a:solidFill>
              </a:defRPr>
            </a:lvl1pPr>
          </a:lstStyle>
          <a:p>
            <a:pPr lvl="0"/>
            <a:r>
              <a:rPr lang="ja-JP" altLang="en-US" dirty="0"/>
              <a:t>本文スライド テキスト</a:t>
            </a:r>
            <a:endParaRPr lang="en-US" dirty="0"/>
          </a:p>
        </p:txBody>
      </p:sp>
    </p:spTree>
    <p:extLst>
      <p:ext uri="{BB962C8B-B14F-4D97-AF65-F5344CB8AC3E}">
        <p14:creationId xmlns:p14="http://schemas.microsoft.com/office/powerpoint/2010/main" val="4123749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2000" y="551445"/>
            <a:ext cx="4680000" cy="540000"/>
          </a:xfrm>
          <a:prstGeom prst="roundRect">
            <a:avLst/>
          </a:prstGeom>
        </p:spPr>
        <p:txBody>
          <a:bodyPr/>
          <a:lstStyle/>
          <a:p>
            <a:r>
              <a:rPr lang="ja-JP" altLang="en-US" dirty="0"/>
              <a:t>スライドのタイトルを入力</a:t>
            </a:r>
            <a:endParaRPr lang="en-US" dirty="0"/>
          </a:p>
        </p:txBody>
      </p:sp>
      <p:sp>
        <p:nvSpPr>
          <p:cNvPr id="3" name="Content Placeholder 2"/>
          <p:cNvSpPr>
            <a:spLocks noGrp="1"/>
          </p:cNvSpPr>
          <p:nvPr>
            <p:ph idx="1" hasCustomPrompt="1"/>
          </p:nvPr>
        </p:nvSpPr>
        <p:spPr>
          <a:xfrm>
            <a:off x="251999" y="1253331"/>
            <a:ext cx="8639999" cy="5496667"/>
          </a:xfrm>
          <a:prstGeom prst="rect">
            <a:avLst/>
          </a:prstGeom>
        </p:spPr>
        <p:txBody>
          <a:bodyPr/>
          <a:lstStyle/>
          <a:p>
            <a:pPr lvl="0"/>
            <a:r>
              <a:rPr lang="ja-JP" altLang="en-US" dirty="0"/>
              <a:t>本文スライド　テキスト</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p:txBody>
      </p:sp>
      <p:sp>
        <p:nvSpPr>
          <p:cNvPr id="11" name="コンテンツ プレースホルダー 10">
            <a:extLst>
              <a:ext uri="{FF2B5EF4-FFF2-40B4-BE49-F238E27FC236}">
                <a16:creationId xmlns:a16="http://schemas.microsoft.com/office/drawing/2014/main" id="{0085C91F-52FF-4A6B-BE9B-2DDA28FAD761}"/>
              </a:ext>
            </a:extLst>
          </p:cNvPr>
          <p:cNvSpPr>
            <a:spLocks noGrp="1"/>
          </p:cNvSpPr>
          <p:nvPr>
            <p:ph sz="quarter" idx="10" hasCustomPrompt="1"/>
          </p:nvPr>
        </p:nvSpPr>
        <p:spPr>
          <a:xfrm>
            <a:off x="5471998" y="319087"/>
            <a:ext cx="3420000" cy="1080000"/>
          </a:xfrm>
          <a:prstGeom prst="roundRect">
            <a:avLst/>
          </a:prstGeom>
          <a:gradFill flip="none" rotWithShape="1">
            <a:gsLst>
              <a:gs pos="0">
                <a:srgbClr val="D05BE3">
                  <a:lumMod val="59000"/>
                  <a:lumOff val="41000"/>
                </a:srgbClr>
              </a:gs>
              <a:gs pos="50000">
                <a:srgbClr val="FF99FF"/>
              </a:gs>
              <a:gs pos="100000">
                <a:srgbClr val="FFCCCC">
                  <a:shade val="100000"/>
                  <a:satMod val="115000"/>
                </a:srgbClr>
              </a:gs>
            </a:gsLst>
            <a:lin ang="16200000" scaled="1"/>
            <a:tileRect/>
          </a:gradFill>
        </p:spPr>
        <p:txBody>
          <a:bodyPr>
            <a:normAutofit/>
          </a:bodyPr>
          <a:lstStyle>
            <a:lvl1pPr marL="144000" indent="0">
              <a:buNone/>
              <a:defRPr sz="2200"/>
            </a:lvl1pPr>
          </a:lstStyle>
          <a:p>
            <a:pPr lvl="0"/>
            <a:r>
              <a:rPr kumimoji="1" lang="en-US" altLang="ja-JP" dirty="0"/>
              <a:t>Question</a:t>
            </a:r>
          </a:p>
        </p:txBody>
      </p:sp>
      <p:pic>
        <p:nvPicPr>
          <p:cNvPr id="5" name="図 4" descr="Q.png">
            <a:extLst>
              <a:ext uri="{FF2B5EF4-FFF2-40B4-BE49-F238E27FC236}">
                <a16:creationId xmlns:a16="http://schemas.microsoft.com/office/drawing/2014/main" id="{769B6A07-2769-4553-A22F-7337B3D125A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8565" y="294580"/>
            <a:ext cx="526865" cy="526865"/>
          </a:xfrm>
          <a:prstGeom prst="rect">
            <a:avLst/>
          </a:prstGeom>
        </p:spPr>
      </p:pic>
    </p:spTree>
    <p:extLst>
      <p:ext uri="{BB962C8B-B14F-4D97-AF65-F5344CB8AC3E}">
        <p14:creationId xmlns:p14="http://schemas.microsoft.com/office/powerpoint/2010/main" val="2775490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52000" y="551445"/>
            <a:ext cx="8640000" cy="540000"/>
          </a:xfrm>
          <a:prstGeom prst="roundRect">
            <a:avLst/>
          </a:prstGeom>
        </p:spPr>
        <p:txBody>
          <a:bodyPr/>
          <a:lstStyle/>
          <a:p>
            <a:r>
              <a:rPr lang="ja-JP" altLang="en-US" dirty="0"/>
              <a:t>スライドのタイトルを入力</a:t>
            </a:r>
            <a:endParaRPr lang="en-US" dirty="0"/>
          </a:p>
        </p:txBody>
      </p:sp>
      <p:sp>
        <p:nvSpPr>
          <p:cNvPr id="3" name="Content Placeholder 2"/>
          <p:cNvSpPr>
            <a:spLocks noGrp="1"/>
          </p:cNvSpPr>
          <p:nvPr>
            <p:ph sz="half" idx="1" hasCustomPrompt="1"/>
          </p:nvPr>
        </p:nvSpPr>
        <p:spPr>
          <a:xfrm>
            <a:off x="112943" y="1245120"/>
            <a:ext cx="4500000" cy="5496874"/>
          </a:xfrm>
          <a:prstGeom prst="rect">
            <a:avLst/>
          </a:prstGeom>
        </p:spPr>
        <p:txBody>
          <a:bodyPr/>
          <a:lstStyle>
            <a:lvl1pPr>
              <a:defRPr/>
            </a:lvl1pPr>
          </a:lstStyle>
          <a:p>
            <a:pPr lvl="0"/>
            <a:r>
              <a:rPr lang="ja-JP" altLang="en-US" dirty="0"/>
              <a:t>本文スライド テキスト</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endParaRPr lang="en-US" dirty="0"/>
          </a:p>
        </p:txBody>
      </p:sp>
      <p:sp>
        <p:nvSpPr>
          <p:cNvPr id="8" name="図プレースホルダー 7">
            <a:extLst>
              <a:ext uri="{FF2B5EF4-FFF2-40B4-BE49-F238E27FC236}">
                <a16:creationId xmlns:a16="http://schemas.microsoft.com/office/drawing/2014/main" id="{3914EDDE-C5D5-4F3A-AF96-24D64F7699F5}"/>
              </a:ext>
            </a:extLst>
          </p:cNvPr>
          <p:cNvSpPr>
            <a:spLocks noGrp="1"/>
          </p:cNvSpPr>
          <p:nvPr>
            <p:ph type="pic" sz="quarter" idx="10" hasCustomPrompt="1"/>
          </p:nvPr>
        </p:nvSpPr>
        <p:spPr>
          <a:xfrm>
            <a:off x="4722538" y="1244600"/>
            <a:ext cx="4319588" cy="5497513"/>
          </a:xfrm>
        </p:spPr>
        <p:txBody>
          <a:bodyPr/>
          <a:lstStyle>
            <a:lvl1pPr marL="0" indent="0">
              <a:buNone/>
              <a:defRPr/>
            </a:lvl1pPr>
          </a:lstStyle>
          <a:p>
            <a:r>
              <a:rPr kumimoji="1" lang="ja-JP" altLang="en-US" dirty="0"/>
              <a:t>図</a:t>
            </a:r>
          </a:p>
        </p:txBody>
      </p:sp>
    </p:spTree>
    <p:extLst>
      <p:ext uri="{BB962C8B-B14F-4D97-AF65-F5344CB8AC3E}">
        <p14:creationId xmlns:p14="http://schemas.microsoft.com/office/powerpoint/2010/main" val="16641152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
        <p:nvSpPr>
          <p:cNvPr id="4" name="Content Placeholder 3"/>
          <p:cNvSpPr>
            <a:spLocks noGrp="1"/>
          </p:cNvSpPr>
          <p:nvPr>
            <p:ph sz="half" idx="2" hasCustomPrompt="1"/>
          </p:nvPr>
        </p:nvSpPr>
        <p:spPr>
          <a:xfrm>
            <a:off x="629840" y="551445"/>
            <a:ext cx="7920000" cy="1800000"/>
          </a:xfrm>
          <a:prstGeom prst="roundRect">
            <a:avLst>
              <a:gd name="adj" fmla="val 5294"/>
            </a:avLst>
          </a:prstGeom>
          <a:solidFill>
            <a:schemeClr val="bg1"/>
          </a:solidFill>
          <a:ln w="38100">
            <a:solidFill>
              <a:srgbClr val="D05BE3"/>
            </a:solidFill>
          </a:ln>
        </p:spPr>
        <p:txBody>
          <a:bodyPr anchor="ctr"/>
          <a:lstStyle>
            <a:lvl1pPr marL="446400" indent="0" algn="l">
              <a:buNone/>
              <a:defRPr b="1"/>
            </a:lvl1pPr>
          </a:lstStyle>
          <a:p>
            <a:pPr lvl="0"/>
            <a:r>
              <a:rPr lang="en-US" dirty="0"/>
              <a:t>Question</a:t>
            </a:r>
          </a:p>
        </p:txBody>
      </p:sp>
      <p:sp>
        <p:nvSpPr>
          <p:cNvPr id="6" name="Content Placeholder 5"/>
          <p:cNvSpPr>
            <a:spLocks noGrp="1"/>
          </p:cNvSpPr>
          <p:nvPr>
            <p:ph sz="quarter" idx="4" hasCustomPrompt="1"/>
          </p:nvPr>
        </p:nvSpPr>
        <p:spPr>
          <a:xfrm>
            <a:off x="629840" y="4166867"/>
            <a:ext cx="7920000" cy="2160000"/>
          </a:xfrm>
          <a:prstGeom prst="rect">
            <a:avLst/>
          </a:prstGeom>
          <a:solidFill>
            <a:schemeClr val="bg1"/>
          </a:solidFill>
          <a:ln>
            <a:solidFill>
              <a:srgbClr val="F159F5"/>
            </a:solidFill>
          </a:ln>
        </p:spPr>
        <p:txBody>
          <a:bodyPr anchor="ctr"/>
          <a:lstStyle>
            <a:lvl1pPr marL="446400" indent="0">
              <a:buNone/>
              <a:defRPr/>
            </a:lvl1pPr>
          </a:lstStyle>
          <a:p>
            <a:pPr lvl="0"/>
            <a:r>
              <a:rPr lang="en-US" dirty="0"/>
              <a:t>Answer</a:t>
            </a:r>
          </a:p>
        </p:txBody>
      </p:sp>
      <p:pic>
        <p:nvPicPr>
          <p:cNvPr id="5" name="図 4" descr="Q.png">
            <a:extLst>
              <a:ext uri="{FF2B5EF4-FFF2-40B4-BE49-F238E27FC236}">
                <a16:creationId xmlns:a16="http://schemas.microsoft.com/office/drawing/2014/main" id="{AE36C540-2D63-4E20-BCE5-454006F300E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9840" y="531133"/>
            <a:ext cx="727774" cy="727774"/>
          </a:xfrm>
          <a:prstGeom prst="rect">
            <a:avLst/>
          </a:prstGeom>
        </p:spPr>
      </p:pic>
      <p:pic>
        <p:nvPicPr>
          <p:cNvPr id="7" name="図 6" descr="A.png">
            <a:extLst>
              <a:ext uri="{FF2B5EF4-FFF2-40B4-BE49-F238E27FC236}">
                <a16:creationId xmlns:a16="http://schemas.microsoft.com/office/drawing/2014/main" id="{6F35421A-0B11-4192-8AED-81FEBF282CD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69840" y="4166867"/>
            <a:ext cx="720000" cy="720000"/>
          </a:xfrm>
          <a:prstGeom prst="rect">
            <a:avLst/>
          </a:prstGeom>
        </p:spPr>
      </p:pic>
    </p:spTree>
    <p:extLst>
      <p:ext uri="{BB962C8B-B14F-4D97-AF65-F5344CB8AC3E}">
        <p14:creationId xmlns:p14="http://schemas.microsoft.com/office/powerpoint/2010/main" val="706068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5" name="サブタイトル 2">
            <a:extLst>
              <a:ext uri="{FF2B5EF4-FFF2-40B4-BE49-F238E27FC236}">
                <a16:creationId xmlns:a16="http://schemas.microsoft.com/office/drawing/2014/main" id="{6AC0A395-AEF7-4F63-9B03-53BA5344C94B}"/>
              </a:ext>
            </a:extLst>
          </p:cNvPr>
          <p:cNvSpPr txBox="1">
            <a:spLocks/>
          </p:cNvSpPr>
          <p:nvPr userDrawn="1"/>
        </p:nvSpPr>
        <p:spPr>
          <a:xfrm>
            <a:off x="360000" y="2736851"/>
            <a:ext cx="8423999" cy="3644900"/>
          </a:xfrm>
          <a:prstGeom prst="rect">
            <a:avLst/>
          </a:prstGeom>
          <a:gradFill>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lvl="1" algn="l"/>
            <a:r>
              <a:rPr lang="ja-JP" altLang="en-US" dirty="0">
                <a:solidFill>
                  <a:schemeClr val="tx1"/>
                </a:solidFill>
                <a:latin typeface="メイリオ" panose="020B0604030504040204" pitchFamily="50" charset="-128"/>
                <a:ea typeface="メイリオ" panose="020B0604030504040204" pitchFamily="50" charset="-128"/>
              </a:rPr>
              <a:t>テキスト</a:t>
            </a:r>
            <a:endParaRPr lang="ja-JP" altLang="en-US" dirty="0">
              <a:solidFill>
                <a:schemeClr val="tx1"/>
              </a:solidFill>
              <a:latin typeface="メイリオ" panose="020B0604030504040204" pitchFamily="50" charset="-128"/>
              <a:ea typeface="メイリオ" panose="020B0604030504040204" pitchFamily="50" charset="-128"/>
              <a:cs typeface="メイリオ"/>
            </a:endParaRPr>
          </a:p>
        </p:txBody>
      </p:sp>
      <p:pic>
        <p:nvPicPr>
          <p:cNvPr id="6" name="図 5" descr="A.png">
            <a:extLst>
              <a:ext uri="{FF2B5EF4-FFF2-40B4-BE49-F238E27FC236}">
                <a16:creationId xmlns:a16="http://schemas.microsoft.com/office/drawing/2014/main" id="{F382C2A6-2592-4651-8937-5AD063977E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4863" y="2573565"/>
            <a:ext cx="540134" cy="540134"/>
          </a:xfrm>
          <a:prstGeom prst="rect">
            <a:avLst/>
          </a:prstGeom>
        </p:spPr>
      </p:pic>
      <p:sp>
        <p:nvSpPr>
          <p:cNvPr id="7" name="角丸四角形 3">
            <a:extLst>
              <a:ext uri="{FF2B5EF4-FFF2-40B4-BE49-F238E27FC236}">
                <a16:creationId xmlns:a16="http://schemas.microsoft.com/office/drawing/2014/main" id="{02961706-1CAF-4E57-9217-5CD82CE81DD7}"/>
              </a:ext>
            </a:extLst>
          </p:cNvPr>
          <p:cNvSpPr/>
          <p:nvPr userDrawn="1"/>
        </p:nvSpPr>
        <p:spPr>
          <a:xfrm>
            <a:off x="360000" y="518141"/>
            <a:ext cx="8423999" cy="1780559"/>
          </a:xfrm>
          <a:prstGeom prst="roundRect">
            <a:avLst/>
          </a:prstGeom>
          <a:ln w="38100">
            <a:solidFill>
              <a:srgbClr val="BE621C"/>
            </a:solidFill>
          </a:ln>
        </p:spPr>
        <p:style>
          <a:lnRef idx="2">
            <a:schemeClr val="accent2"/>
          </a:lnRef>
          <a:fillRef idx="1">
            <a:schemeClr val="lt1"/>
          </a:fillRef>
          <a:effectRef idx="0">
            <a:schemeClr val="accent2"/>
          </a:effectRef>
          <a:fontRef idx="minor">
            <a:schemeClr val="dk1"/>
          </a:fontRef>
        </p:style>
        <p:txBody>
          <a:bodyPr rtlCol="0" anchor="ctr"/>
          <a:lstStyle/>
          <a:p>
            <a:pPr marL="457200" marR="0" lvl="1" indent="0" algn="l" defTabSz="457200" rtl="0" eaLnBrk="1" fontAlgn="auto" latinLnBrk="0" hangingPunct="1">
              <a:lnSpc>
                <a:spcPct val="100000"/>
              </a:lnSpc>
              <a:spcBef>
                <a:spcPts val="0"/>
              </a:spcBef>
              <a:spcAft>
                <a:spcPts val="0"/>
              </a:spcAft>
              <a:buClrTx/>
              <a:buSzTx/>
              <a:buFontTx/>
              <a:buNone/>
              <a:tabLst/>
              <a:defRPr/>
            </a:pPr>
            <a:endParaRPr lang="en-US" altLang="ja-JP" sz="2800" b="1" dirty="0">
              <a:solidFill>
                <a:srgbClr val="000000"/>
              </a:solidFill>
              <a:latin typeface="メイリオ"/>
              <a:ea typeface="メイリオ"/>
              <a:cs typeface="メイリオ"/>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lang="ja-JP" altLang="en-US" sz="2800" dirty="0">
                <a:solidFill>
                  <a:srgbClr val="000000"/>
                </a:solidFill>
                <a:latin typeface="メイリオ"/>
                <a:ea typeface="メイリオ"/>
                <a:cs typeface="メイリオ"/>
              </a:rPr>
              <a:t>テキスト</a:t>
            </a:r>
            <a:endParaRPr kumimoji="1" lang="ja-JP" altLang="en-US" sz="2800" i="0" u="none" strike="noStrike" kern="1200" cap="none" spc="0" normalizeH="0" baseline="0" noProof="0" dirty="0">
              <a:ln>
                <a:noFill/>
              </a:ln>
              <a:solidFill>
                <a:srgbClr val="000000"/>
              </a:solidFill>
              <a:effectLst/>
              <a:uLnTx/>
              <a:uFillTx/>
              <a:latin typeface="メイリオ"/>
              <a:ea typeface="メイリオ"/>
              <a:cs typeface="メイリオ"/>
            </a:endParaRPr>
          </a:p>
        </p:txBody>
      </p:sp>
      <p:sp>
        <p:nvSpPr>
          <p:cNvPr id="8" name="テキスト ボックス 7">
            <a:extLst>
              <a:ext uri="{FF2B5EF4-FFF2-40B4-BE49-F238E27FC236}">
                <a16:creationId xmlns:a16="http://schemas.microsoft.com/office/drawing/2014/main" id="{B3446D39-C3ED-402B-A10A-96ECE25AF564}"/>
              </a:ext>
            </a:extLst>
          </p:cNvPr>
          <p:cNvSpPr txBox="1"/>
          <p:nvPr userDrawn="1"/>
        </p:nvSpPr>
        <p:spPr>
          <a:xfrm>
            <a:off x="648184" y="518592"/>
            <a:ext cx="3123716" cy="523220"/>
          </a:xfrm>
          <a:prstGeom prst="rect">
            <a:avLst/>
          </a:prstGeom>
          <a:solidFill>
            <a:srgbClr val="BE621C"/>
          </a:solidFill>
        </p:spPr>
        <p:txBody>
          <a:bodyPr wrap="square" bIns="0" rtlCol="0" anchor="b" anchorCtr="0">
            <a:normAutofit/>
          </a:bodyPr>
          <a:lstStyle/>
          <a:p>
            <a:pPr algn="ctr"/>
            <a:r>
              <a:rPr kumimoji="1" lang="ja-JP" altLang="en-US" sz="2800" b="1" dirty="0">
                <a:solidFill>
                  <a:schemeClr val="bg1"/>
                </a:solidFill>
                <a:latin typeface="メイリオ" panose="020B0604030504040204" pitchFamily="50" charset="-128"/>
                <a:ea typeface="メイリオ" panose="020B0604030504040204" pitchFamily="50" charset="-128"/>
              </a:rPr>
              <a:t>読み解きのツボ</a:t>
            </a:r>
          </a:p>
        </p:txBody>
      </p:sp>
    </p:spTree>
    <p:extLst>
      <p:ext uri="{BB962C8B-B14F-4D97-AF65-F5344CB8AC3E}">
        <p14:creationId xmlns:p14="http://schemas.microsoft.com/office/powerpoint/2010/main" val="518111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3" name="角丸四角形 3">
            <a:extLst>
              <a:ext uri="{FF2B5EF4-FFF2-40B4-BE49-F238E27FC236}">
                <a16:creationId xmlns:a16="http://schemas.microsoft.com/office/drawing/2014/main" id="{7C6D8581-FB9B-4898-8432-EEB7C5745F37}"/>
              </a:ext>
            </a:extLst>
          </p:cNvPr>
          <p:cNvSpPr/>
          <p:nvPr userDrawn="1"/>
        </p:nvSpPr>
        <p:spPr>
          <a:xfrm>
            <a:off x="360000" y="518141"/>
            <a:ext cx="8423999" cy="1780559"/>
          </a:xfrm>
          <a:prstGeom prst="roundRect">
            <a:avLst/>
          </a:prstGeom>
          <a:ln w="38100">
            <a:solidFill>
              <a:srgbClr val="47B134"/>
            </a:solidFill>
          </a:ln>
        </p:spPr>
        <p:style>
          <a:lnRef idx="2">
            <a:schemeClr val="accent3"/>
          </a:lnRef>
          <a:fillRef idx="1">
            <a:schemeClr val="lt1"/>
          </a:fillRef>
          <a:effectRef idx="0">
            <a:schemeClr val="accent3"/>
          </a:effectRef>
          <a:fontRef idx="minor">
            <a:schemeClr val="dk1"/>
          </a:fontRef>
        </p:style>
        <p:txBody>
          <a:bodyPr rtlCol="0" anchor="ctr"/>
          <a:lstStyle/>
          <a:p>
            <a:pPr marL="457200" marR="0" lvl="1" indent="0" algn="l" defTabSz="457200" rtl="0" eaLnBrk="1" fontAlgn="auto" latinLnBrk="0" hangingPunct="1">
              <a:lnSpc>
                <a:spcPct val="100000"/>
              </a:lnSpc>
              <a:spcBef>
                <a:spcPts val="0"/>
              </a:spcBef>
              <a:spcAft>
                <a:spcPts val="0"/>
              </a:spcAft>
              <a:buClrTx/>
              <a:buSzTx/>
              <a:buFontTx/>
              <a:buNone/>
              <a:tabLst/>
              <a:defRPr/>
            </a:pPr>
            <a:endParaRPr lang="en-US" altLang="ja-JP" sz="2800" b="1" dirty="0">
              <a:solidFill>
                <a:srgbClr val="000000"/>
              </a:solidFill>
              <a:latin typeface="メイリオ"/>
              <a:ea typeface="メイリオ"/>
              <a:cs typeface="メイリオ"/>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kumimoji="1" lang="ja-JP" altLang="en-US" sz="2800" i="0" u="none" strike="noStrike" kern="1200" cap="none" spc="0" normalizeH="0" baseline="0" noProof="0" dirty="0">
                <a:ln>
                  <a:noFill/>
                </a:ln>
                <a:solidFill>
                  <a:srgbClr val="000000"/>
                </a:solidFill>
                <a:effectLst/>
                <a:uLnTx/>
                <a:uFillTx/>
                <a:latin typeface="メイリオ"/>
                <a:ea typeface="メイリオ"/>
                <a:cs typeface="メイリオ"/>
              </a:rPr>
              <a:t>テキスト</a:t>
            </a:r>
          </a:p>
        </p:txBody>
      </p:sp>
      <p:sp>
        <p:nvSpPr>
          <p:cNvPr id="4" name="テキスト ボックス 3">
            <a:extLst>
              <a:ext uri="{FF2B5EF4-FFF2-40B4-BE49-F238E27FC236}">
                <a16:creationId xmlns:a16="http://schemas.microsoft.com/office/drawing/2014/main" id="{8E068A12-55F1-43F9-9854-23BC0EEB59B3}"/>
              </a:ext>
            </a:extLst>
          </p:cNvPr>
          <p:cNvSpPr txBox="1"/>
          <p:nvPr userDrawn="1"/>
        </p:nvSpPr>
        <p:spPr>
          <a:xfrm>
            <a:off x="648184" y="518592"/>
            <a:ext cx="3123716" cy="523220"/>
          </a:xfrm>
          <a:prstGeom prst="rect">
            <a:avLst/>
          </a:prstGeom>
          <a:solidFill>
            <a:srgbClr val="47B134"/>
          </a:solidFill>
        </p:spPr>
        <p:txBody>
          <a:bodyPr wrap="square" bIns="0" rtlCol="0" anchor="b" anchorCtr="0">
            <a:normAutofit/>
          </a:bodyPr>
          <a:lstStyle/>
          <a:p>
            <a:pPr algn="ctr"/>
            <a:r>
              <a:rPr lang="ja-JP" altLang="en-US" sz="2800" b="1" dirty="0">
                <a:solidFill>
                  <a:schemeClr val="bg1"/>
                </a:solidFill>
                <a:latin typeface="メイリオ" panose="020B0604030504040204" pitchFamily="50" charset="-128"/>
                <a:ea typeface="メイリオ" panose="020B0604030504040204" pitchFamily="50" charset="-128"/>
              </a:rPr>
              <a:t>ワーク</a:t>
            </a:r>
            <a:endParaRPr kumimoji="1" lang="ja-JP" altLang="en-US" sz="2800" b="1" dirty="0">
              <a:solidFill>
                <a:schemeClr val="bg1"/>
              </a:solidFill>
              <a:latin typeface="メイリオ" panose="020B0604030504040204" pitchFamily="50" charset="-128"/>
              <a:ea typeface="メイリオ" panose="020B0604030504040204" pitchFamily="50" charset="-128"/>
            </a:endParaRPr>
          </a:p>
        </p:txBody>
      </p:sp>
      <p:sp>
        <p:nvSpPr>
          <p:cNvPr id="5" name="サブタイトル 2">
            <a:extLst>
              <a:ext uri="{FF2B5EF4-FFF2-40B4-BE49-F238E27FC236}">
                <a16:creationId xmlns:a16="http://schemas.microsoft.com/office/drawing/2014/main" id="{36754FFB-82AC-4D67-8F5A-D781478AC2CB}"/>
              </a:ext>
            </a:extLst>
          </p:cNvPr>
          <p:cNvSpPr txBox="1">
            <a:spLocks/>
          </p:cNvSpPr>
          <p:nvPr userDrawn="1"/>
        </p:nvSpPr>
        <p:spPr>
          <a:xfrm>
            <a:off x="360000" y="2736851"/>
            <a:ext cx="8423999" cy="3644900"/>
          </a:xfrm>
          <a:prstGeom prst="rect">
            <a:avLst/>
          </a:prstGeom>
          <a:gradFill>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lvl="1" algn="l"/>
            <a:r>
              <a:rPr lang="ja-JP" altLang="en-US" dirty="0">
                <a:solidFill>
                  <a:schemeClr val="tx1"/>
                </a:solidFill>
                <a:latin typeface="メイリオ" panose="020B0604030504040204" pitchFamily="50" charset="-128"/>
                <a:ea typeface="メイリオ" panose="020B0604030504040204" pitchFamily="50" charset="-128"/>
              </a:rPr>
              <a:t>テキスト</a:t>
            </a:r>
            <a:endParaRPr lang="ja-JP" altLang="en-US" dirty="0">
              <a:solidFill>
                <a:schemeClr val="tx1"/>
              </a:solidFill>
              <a:latin typeface="メイリオ" panose="020B0604030504040204" pitchFamily="50" charset="-128"/>
              <a:ea typeface="メイリオ" panose="020B0604030504040204" pitchFamily="50" charset="-128"/>
              <a:cs typeface="メイリオ"/>
            </a:endParaRPr>
          </a:p>
        </p:txBody>
      </p:sp>
      <p:pic>
        <p:nvPicPr>
          <p:cNvPr id="7" name="図 6" descr="A.png">
            <a:extLst>
              <a:ext uri="{FF2B5EF4-FFF2-40B4-BE49-F238E27FC236}">
                <a16:creationId xmlns:a16="http://schemas.microsoft.com/office/drawing/2014/main" id="{618685EE-4FA8-4874-B413-025413C8DB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4863" y="2573565"/>
            <a:ext cx="540134" cy="540134"/>
          </a:xfrm>
          <a:prstGeom prst="rect">
            <a:avLst/>
          </a:prstGeom>
        </p:spPr>
      </p:pic>
    </p:spTree>
    <p:extLst>
      <p:ext uri="{BB962C8B-B14F-4D97-AF65-F5344CB8AC3E}">
        <p14:creationId xmlns:p14="http://schemas.microsoft.com/office/powerpoint/2010/main" val="729016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3" name="角丸四角形 3">
            <a:extLst>
              <a:ext uri="{FF2B5EF4-FFF2-40B4-BE49-F238E27FC236}">
                <a16:creationId xmlns:a16="http://schemas.microsoft.com/office/drawing/2014/main" id="{48F2844C-01CE-4758-B497-116E64DC0C6A}"/>
              </a:ext>
            </a:extLst>
          </p:cNvPr>
          <p:cNvSpPr/>
          <p:nvPr userDrawn="1"/>
        </p:nvSpPr>
        <p:spPr>
          <a:xfrm>
            <a:off x="360000" y="518141"/>
            <a:ext cx="8423999" cy="1782000"/>
          </a:xfrm>
          <a:prstGeom prst="roundRect">
            <a:avLst/>
          </a:prstGeom>
          <a:solidFill>
            <a:srgbClr val="FFFFFF"/>
          </a:solidFill>
          <a:ln w="38100" cmpd="sng">
            <a:solidFill>
              <a:srgbClr val="008000"/>
            </a:solidFill>
          </a:ln>
        </p:spPr>
        <p:style>
          <a:lnRef idx="1">
            <a:schemeClr val="accent3"/>
          </a:lnRef>
          <a:fillRef idx="3">
            <a:schemeClr val="accent3"/>
          </a:fillRef>
          <a:effectRef idx="2">
            <a:schemeClr val="accent3"/>
          </a:effectRef>
          <a:fontRef idx="minor">
            <a:schemeClr val="lt1"/>
          </a:fontRef>
        </p:style>
        <p:txBody>
          <a:bodyPr rtlCol="0" anchor="ctr"/>
          <a:lstStyle/>
          <a:p>
            <a:pPr lvl="1"/>
            <a:endParaRPr lang="en-US" altLang="ja-JP" sz="2800" b="1" dirty="0">
              <a:solidFill>
                <a:srgbClr val="000000"/>
              </a:solidFill>
              <a:latin typeface="メイリオ"/>
              <a:ea typeface="メイリオ"/>
              <a:cs typeface="メイリオ"/>
            </a:endParaRPr>
          </a:p>
          <a:p>
            <a:pPr lvl="1"/>
            <a:r>
              <a:rPr lang="ja-JP" altLang="en-US" sz="2800" dirty="0">
                <a:solidFill>
                  <a:srgbClr val="000000"/>
                </a:solidFill>
                <a:latin typeface="メイリオ"/>
                <a:ea typeface="メイリオ"/>
                <a:cs typeface="メイリオ"/>
              </a:rPr>
              <a:t>テキスト</a:t>
            </a:r>
          </a:p>
        </p:txBody>
      </p:sp>
      <p:sp>
        <p:nvSpPr>
          <p:cNvPr id="6" name="テキスト ボックス 5">
            <a:extLst>
              <a:ext uri="{FF2B5EF4-FFF2-40B4-BE49-F238E27FC236}">
                <a16:creationId xmlns:a16="http://schemas.microsoft.com/office/drawing/2014/main" id="{BDBADBFE-E103-4C74-9C2D-B9E88A1B2984}"/>
              </a:ext>
            </a:extLst>
          </p:cNvPr>
          <p:cNvSpPr txBox="1"/>
          <p:nvPr userDrawn="1"/>
        </p:nvSpPr>
        <p:spPr>
          <a:xfrm>
            <a:off x="563200" y="518141"/>
            <a:ext cx="3483978" cy="523220"/>
          </a:xfrm>
          <a:prstGeom prst="rect">
            <a:avLst/>
          </a:prstGeom>
          <a:solidFill>
            <a:srgbClr val="008000"/>
          </a:solidFill>
        </p:spPr>
        <p:txBody>
          <a:bodyPr wrap="square" bIns="0" rtlCol="0" anchor="b" anchorCtr="0">
            <a:normAutofit/>
          </a:bodyPr>
          <a:lstStyle/>
          <a:p>
            <a:pPr algn="ctr"/>
            <a:r>
              <a:rPr lang="ja-JP" altLang="en-US" sz="2800" b="1" dirty="0">
                <a:solidFill>
                  <a:schemeClr val="bg1"/>
                </a:solidFill>
                <a:latin typeface="メイリオ" panose="020B0604030504040204" pitchFamily="50" charset="-128"/>
                <a:ea typeface="メイリオ" panose="020B0604030504040204" pitchFamily="50" charset="-128"/>
              </a:rPr>
              <a:t>主題の問い</a:t>
            </a:r>
            <a:endParaRPr kumimoji="1" lang="ja-JP" altLang="en-US" sz="2800" b="1" dirty="0">
              <a:solidFill>
                <a:schemeClr val="bg1"/>
              </a:solidFill>
              <a:latin typeface="メイリオ" panose="020B0604030504040204" pitchFamily="50" charset="-128"/>
              <a:ea typeface="メイリオ" panose="020B0604030504040204" pitchFamily="50" charset="-128"/>
            </a:endParaRPr>
          </a:p>
        </p:txBody>
      </p:sp>
      <p:sp>
        <p:nvSpPr>
          <p:cNvPr id="8" name="サブタイトル 2">
            <a:extLst>
              <a:ext uri="{FF2B5EF4-FFF2-40B4-BE49-F238E27FC236}">
                <a16:creationId xmlns:a16="http://schemas.microsoft.com/office/drawing/2014/main" id="{FED74020-8017-492B-8645-D06788B27EE6}"/>
              </a:ext>
            </a:extLst>
          </p:cNvPr>
          <p:cNvSpPr txBox="1">
            <a:spLocks/>
          </p:cNvSpPr>
          <p:nvPr userDrawn="1"/>
        </p:nvSpPr>
        <p:spPr>
          <a:xfrm>
            <a:off x="360000" y="2736851"/>
            <a:ext cx="8423999" cy="3644900"/>
          </a:xfrm>
          <a:prstGeom prst="rect">
            <a:avLst/>
          </a:prstGeom>
          <a:gradFill>
            <a:gsLst>
              <a:gs pos="0">
                <a:schemeClr val="accent3">
                  <a:tint val="50000"/>
                  <a:satMod val="300000"/>
                </a:schemeClr>
              </a:gs>
              <a:gs pos="35000">
                <a:schemeClr val="accent3">
                  <a:tint val="37000"/>
                  <a:satMod val="300000"/>
                </a:schemeClr>
              </a:gs>
              <a:gs pos="100000">
                <a:schemeClr val="accent3">
                  <a:tint val="15000"/>
                  <a:satMod val="350000"/>
                </a:schemeClr>
              </a:gs>
            </a:gsLst>
            <a:lin ang="16200000" scaled="1"/>
          </a:gradFill>
          <a:ln/>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lvl="1" algn="l"/>
            <a:r>
              <a:rPr lang="ja-JP" altLang="en-US" dirty="0">
                <a:solidFill>
                  <a:schemeClr val="tx1"/>
                </a:solidFill>
                <a:latin typeface="メイリオ" panose="020B0604030504040204" pitchFamily="50" charset="-128"/>
                <a:ea typeface="メイリオ" panose="020B0604030504040204" pitchFamily="50" charset="-128"/>
              </a:rPr>
              <a:t>テキスト</a:t>
            </a:r>
            <a:endParaRPr lang="ja-JP" altLang="en-US" dirty="0">
              <a:solidFill>
                <a:schemeClr val="tx1"/>
              </a:solidFill>
              <a:latin typeface="メイリオ" panose="020B0604030504040204" pitchFamily="50" charset="-128"/>
              <a:ea typeface="メイリオ" panose="020B0604030504040204" pitchFamily="50" charset="-128"/>
              <a:cs typeface="メイリオ"/>
            </a:endParaRPr>
          </a:p>
        </p:txBody>
      </p:sp>
      <p:pic>
        <p:nvPicPr>
          <p:cNvPr id="9" name="図 8" descr="A.png">
            <a:extLst>
              <a:ext uri="{FF2B5EF4-FFF2-40B4-BE49-F238E27FC236}">
                <a16:creationId xmlns:a16="http://schemas.microsoft.com/office/drawing/2014/main" id="{61171924-811D-42FE-A54E-D04D00647E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4863" y="2573565"/>
            <a:ext cx="540134" cy="540134"/>
          </a:xfrm>
          <a:prstGeom prst="rect">
            <a:avLst/>
          </a:prstGeom>
        </p:spPr>
      </p:pic>
    </p:spTree>
    <p:extLst>
      <p:ext uri="{BB962C8B-B14F-4D97-AF65-F5344CB8AC3E}">
        <p14:creationId xmlns:p14="http://schemas.microsoft.com/office/powerpoint/2010/main" val="2443526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ユーザー設定レイアウト">
    <p:spTree>
      <p:nvGrpSpPr>
        <p:cNvPr id="1" name=""/>
        <p:cNvGrpSpPr/>
        <p:nvPr/>
      </p:nvGrpSpPr>
      <p:grpSpPr>
        <a:xfrm>
          <a:off x="0" y="0"/>
          <a:ext cx="0" cy="0"/>
          <a:chOff x="0" y="0"/>
          <a:chExt cx="0" cy="0"/>
        </a:xfrm>
      </p:grpSpPr>
      <p:sp>
        <p:nvSpPr>
          <p:cNvPr id="3" name="角丸四角形吹き出し 5">
            <a:extLst>
              <a:ext uri="{FF2B5EF4-FFF2-40B4-BE49-F238E27FC236}">
                <a16:creationId xmlns:a16="http://schemas.microsoft.com/office/drawing/2014/main" id="{390D76C4-3789-44B8-9290-F603BD0E434A}"/>
              </a:ext>
            </a:extLst>
          </p:cNvPr>
          <p:cNvSpPr/>
          <p:nvPr userDrawn="1"/>
        </p:nvSpPr>
        <p:spPr>
          <a:xfrm>
            <a:off x="408776" y="706427"/>
            <a:ext cx="3835677" cy="1560936"/>
          </a:xfrm>
          <a:prstGeom prst="wedgeRoundRectCallout">
            <a:avLst>
              <a:gd name="adj1" fmla="val -46900"/>
              <a:gd name="adj2" fmla="val 24980"/>
              <a:gd name="adj3" fmla="val 16667"/>
            </a:avLst>
          </a:prstGeom>
          <a:gradFill flip="none" rotWithShape="1">
            <a:gsLst>
              <a:gs pos="0">
                <a:schemeClr val="accent5">
                  <a:shade val="30000"/>
                  <a:satMod val="115000"/>
                  <a:lumMod val="55000"/>
                  <a:lumOff val="45000"/>
                </a:schemeClr>
              </a:gs>
              <a:gs pos="50000">
                <a:schemeClr val="accent5">
                  <a:shade val="67500"/>
                  <a:satMod val="115000"/>
                  <a:lumMod val="41000"/>
                  <a:lumOff val="59000"/>
                </a:schemeClr>
              </a:gs>
              <a:gs pos="100000">
                <a:schemeClr val="accent5">
                  <a:lumMod val="20000"/>
                  <a:lumOff val="80000"/>
                  <a:shade val="100000"/>
                  <a:satMod val="115000"/>
                </a:schemeClr>
              </a:gs>
            </a:gsLst>
            <a:lin ang="16200000" scaled="1"/>
            <a:tileRect/>
          </a:gradFill>
          <a:ln/>
          <a:effectLst>
            <a:outerShdw blurRad="50800" dist="381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lIns="180000" rtlCol="0" anchor="ctr" anchorCtr="0"/>
          <a:lstStyle/>
          <a:p>
            <a:r>
              <a:rPr kumimoji="1" lang="ja-JP" altLang="en-US" sz="28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スライド固有の問い</a:t>
            </a:r>
            <a:endParaRPr kumimoji="1" lang="en-US" altLang="ja-JP" sz="28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4" name="図 3" descr="link.png">
            <a:hlinkClick r:id="" action="ppaction://noaction"/>
            <a:extLst>
              <a:ext uri="{FF2B5EF4-FFF2-40B4-BE49-F238E27FC236}">
                <a16:creationId xmlns:a16="http://schemas.microsoft.com/office/drawing/2014/main" id="{F83E13C8-458F-4EF1-A5CE-5B7A1257F68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44806" y="875968"/>
            <a:ext cx="1048442" cy="298684"/>
          </a:xfrm>
          <a:prstGeom prst="rect">
            <a:avLst/>
          </a:prstGeom>
        </p:spPr>
      </p:pic>
      <p:pic>
        <p:nvPicPr>
          <p:cNvPr id="5" name="図 4">
            <a:extLst>
              <a:ext uri="{FF2B5EF4-FFF2-40B4-BE49-F238E27FC236}">
                <a16:creationId xmlns:a16="http://schemas.microsoft.com/office/drawing/2014/main" id="{ADC46C9E-620C-43D1-8D10-0B047264A804}"/>
              </a:ext>
            </a:extLst>
          </p:cNvPr>
          <p:cNvPicPr>
            <a:picLocks noChangeAspect="1"/>
          </p:cNvPicPr>
          <p:nvPr userDrawn="1"/>
        </p:nvPicPr>
        <p:blipFill>
          <a:blip r:embed="rId3"/>
          <a:stretch>
            <a:fillRect/>
          </a:stretch>
        </p:blipFill>
        <p:spPr>
          <a:xfrm>
            <a:off x="5941027" y="706427"/>
            <a:ext cx="696686" cy="696686"/>
          </a:xfrm>
          <a:prstGeom prst="rect">
            <a:avLst/>
          </a:prstGeom>
        </p:spPr>
      </p:pic>
      <p:sp>
        <p:nvSpPr>
          <p:cNvPr id="6" name="正方形/長方形 5">
            <a:extLst>
              <a:ext uri="{FF2B5EF4-FFF2-40B4-BE49-F238E27FC236}">
                <a16:creationId xmlns:a16="http://schemas.microsoft.com/office/drawing/2014/main" id="{9ABD7166-B445-4436-97C2-FED30C13FB96}"/>
              </a:ext>
            </a:extLst>
          </p:cNvPr>
          <p:cNvSpPr/>
          <p:nvPr userDrawn="1"/>
        </p:nvSpPr>
        <p:spPr>
          <a:xfrm>
            <a:off x="266700" y="2601665"/>
            <a:ext cx="8331199" cy="2936293"/>
          </a:xfrm>
          <a:prstGeom prst="rect">
            <a:avLst/>
          </a:prstGeom>
          <a:solidFill>
            <a:schemeClr val="bg1"/>
          </a:solidFill>
          <a:ln w="19050">
            <a:solidFill>
              <a:schemeClr val="accent2">
                <a:lumMod val="75000"/>
              </a:schemeClr>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indent="139700" algn="just"/>
            <a:r>
              <a:rPr lang="ja-JP" altLang="en-US" sz="2000" kern="100" dirty="0">
                <a:solidFill>
                  <a:srgbClr val="202122"/>
                </a:solidFill>
                <a:effectLst/>
                <a:latin typeface="ＭＳ 明朝" panose="02020609040205080304" pitchFamily="17" charset="-128"/>
                <a:ea typeface="ＭＳ 明朝" panose="02020609040205080304" pitchFamily="17" charset="-128"/>
                <a:cs typeface="Arial" panose="020B0604020202020204" pitchFamily="34" charset="0"/>
              </a:rPr>
              <a:t>テキスト</a:t>
            </a:r>
            <a:endParaRPr lang="ja-JP" altLang="ja-JP" sz="2000" kern="100" dirty="0">
              <a:solidFill>
                <a:srgbClr val="202122"/>
              </a:solidFill>
              <a:effectLst/>
              <a:latin typeface="ＭＳ 明朝" panose="02020609040205080304" pitchFamily="17" charset="-128"/>
              <a:ea typeface="ＭＳ 明朝" panose="02020609040205080304" pitchFamily="17" charset="-128"/>
              <a:cs typeface="Arial" panose="020B0604020202020204" pitchFamily="34" charset="0"/>
            </a:endParaRPr>
          </a:p>
        </p:txBody>
      </p:sp>
      <p:sp>
        <p:nvSpPr>
          <p:cNvPr id="7" name="フレーム 6">
            <a:extLst>
              <a:ext uri="{FF2B5EF4-FFF2-40B4-BE49-F238E27FC236}">
                <a16:creationId xmlns:a16="http://schemas.microsoft.com/office/drawing/2014/main" id="{BC0D72B2-D558-4AAC-B88B-A5133FC5239F}"/>
              </a:ext>
            </a:extLst>
          </p:cNvPr>
          <p:cNvSpPr/>
          <p:nvPr userDrawn="1"/>
        </p:nvSpPr>
        <p:spPr>
          <a:xfrm>
            <a:off x="266699" y="3397227"/>
            <a:ext cx="8331199" cy="1345168"/>
          </a:xfrm>
          <a:prstGeom prst="frame">
            <a:avLst>
              <a:gd name="adj1" fmla="val 5171"/>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chemeClr val="tx1"/>
              </a:solidFill>
            </a:endParaRPr>
          </a:p>
        </p:txBody>
      </p:sp>
      <p:sp>
        <p:nvSpPr>
          <p:cNvPr id="8" name="吹き出し: 角を丸めた四角形 7">
            <a:extLst>
              <a:ext uri="{FF2B5EF4-FFF2-40B4-BE49-F238E27FC236}">
                <a16:creationId xmlns:a16="http://schemas.microsoft.com/office/drawing/2014/main" id="{64D7F77D-57E1-4D35-B652-013BE01EAD61}"/>
              </a:ext>
            </a:extLst>
          </p:cNvPr>
          <p:cNvSpPr/>
          <p:nvPr userDrawn="1"/>
        </p:nvSpPr>
        <p:spPr>
          <a:xfrm>
            <a:off x="4750663" y="1722041"/>
            <a:ext cx="2828311" cy="651163"/>
          </a:xfrm>
          <a:prstGeom prst="wedgeRoundRectCallout">
            <a:avLst>
              <a:gd name="adj1" fmla="val -21972"/>
              <a:gd name="adj2" fmla="val -96536"/>
              <a:gd name="adj3" fmla="val 16667"/>
            </a:avLst>
          </a:prstGeom>
          <a:solidFill>
            <a:schemeClr val="accent2">
              <a:lumMod val="40000"/>
              <a:lumOff val="60000"/>
            </a:schemeClr>
          </a:solidFill>
          <a:ln>
            <a:solidFill>
              <a:schemeClr val="accent6">
                <a:lumMod val="60000"/>
                <a:lumOff val="4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400" dirty="0">
                <a:solidFill>
                  <a:schemeClr val="tx1"/>
                </a:solidFill>
                <a:latin typeface="メイリオ" panose="020B0604030504040204" pitchFamily="50" charset="-128"/>
                <a:ea typeface="メイリオ" panose="020B0604030504040204" pitchFamily="50" charset="-128"/>
              </a:rPr>
              <a:t>テキスト</a:t>
            </a:r>
          </a:p>
        </p:txBody>
      </p:sp>
      <p:sp>
        <p:nvSpPr>
          <p:cNvPr id="9" name="吹き出し: 角を丸めた四角形 8">
            <a:extLst>
              <a:ext uri="{FF2B5EF4-FFF2-40B4-BE49-F238E27FC236}">
                <a16:creationId xmlns:a16="http://schemas.microsoft.com/office/drawing/2014/main" id="{EE8B31B7-6A89-4B0D-88F6-0695B6BE673E}"/>
              </a:ext>
            </a:extLst>
          </p:cNvPr>
          <p:cNvSpPr/>
          <p:nvPr userDrawn="1"/>
        </p:nvSpPr>
        <p:spPr>
          <a:xfrm>
            <a:off x="6681743" y="726507"/>
            <a:ext cx="2208126" cy="651163"/>
          </a:xfrm>
          <a:prstGeom prst="wedgeRoundRectCallout">
            <a:avLst>
              <a:gd name="adj1" fmla="val 22026"/>
              <a:gd name="adj2" fmla="val 94339"/>
              <a:gd name="adj3" fmla="val 16667"/>
            </a:avLst>
          </a:prstGeom>
          <a:noFill/>
          <a:ln w="190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800" dirty="0">
                <a:solidFill>
                  <a:schemeClr val="tx1"/>
                </a:solidFill>
                <a:latin typeface="メイリオ" panose="020B0604030504040204" pitchFamily="50" charset="-128"/>
                <a:ea typeface="メイリオ" panose="020B0604030504040204" pitchFamily="50" charset="-128"/>
              </a:rPr>
              <a:t>テキスト</a:t>
            </a:r>
          </a:p>
        </p:txBody>
      </p:sp>
    </p:spTree>
    <p:extLst>
      <p:ext uri="{BB962C8B-B14F-4D97-AF65-F5344CB8AC3E}">
        <p14:creationId xmlns:p14="http://schemas.microsoft.com/office/powerpoint/2010/main" val="2569871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
        <p:nvSpPr>
          <p:cNvPr id="8" name="図プレースホルダー 7">
            <a:extLst>
              <a:ext uri="{FF2B5EF4-FFF2-40B4-BE49-F238E27FC236}">
                <a16:creationId xmlns:a16="http://schemas.microsoft.com/office/drawing/2014/main" id="{3914EDDE-C5D5-4F3A-AF96-24D64F7699F5}"/>
              </a:ext>
            </a:extLst>
          </p:cNvPr>
          <p:cNvSpPr>
            <a:spLocks noGrp="1"/>
          </p:cNvSpPr>
          <p:nvPr>
            <p:ph type="pic" sz="quarter" idx="10" hasCustomPrompt="1"/>
          </p:nvPr>
        </p:nvSpPr>
        <p:spPr>
          <a:xfrm>
            <a:off x="1895315" y="1487606"/>
            <a:ext cx="5353370" cy="4981552"/>
          </a:xfrm>
        </p:spPr>
        <p:txBody>
          <a:bodyPr/>
          <a:lstStyle/>
          <a:p>
            <a:pPr marL="0" marR="0" lvl="0" indent="0" algn="l" defTabSz="914400" rtl="0" eaLnBrk="1" fontAlgn="auto" latinLnBrk="0" hangingPunct="1">
              <a:lnSpc>
                <a:spcPct val="140000"/>
              </a:lnSpc>
              <a:spcBef>
                <a:spcPts val="672"/>
              </a:spcBef>
              <a:spcAft>
                <a:spcPts val="0"/>
              </a:spcAft>
              <a:buClrTx/>
              <a:buSzTx/>
              <a:buFont typeface="+mj-ea"/>
              <a:buNone/>
              <a:tabLst/>
              <a:defRPr/>
            </a:pPr>
            <a:r>
              <a:rPr kumimoji="1" lang="ja-JP" altLang="en-US" dirty="0"/>
              <a:t>教科書の使用する図版をここに記載してください。図の強調する点は教科書本体に指示をお願いします。</a:t>
            </a:r>
          </a:p>
          <a:p>
            <a:endParaRPr kumimoji="1" lang="ja-JP" altLang="en-US" dirty="0"/>
          </a:p>
        </p:txBody>
      </p:sp>
      <p:sp>
        <p:nvSpPr>
          <p:cNvPr id="5" name="Text Placeholder 2">
            <a:extLst>
              <a:ext uri="{FF2B5EF4-FFF2-40B4-BE49-F238E27FC236}">
                <a16:creationId xmlns:a16="http://schemas.microsoft.com/office/drawing/2014/main" id="{2D386178-E4CB-487C-ABB5-5E8C79B8AF25}"/>
              </a:ext>
            </a:extLst>
          </p:cNvPr>
          <p:cNvSpPr>
            <a:spLocks noGrp="1"/>
          </p:cNvSpPr>
          <p:nvPr>
            <p:ph idx="11" hasCustomPrompt="1"/>
          </p:nvPr>
        </p:nvSpPr>
        <p:spPr>
          <a:xfrm>
            <a:off x="252000" y="561490"/>
            <a:ext cx="8640000" cy="762343"/>
          </a:xfrm>
          <a:prstGeom prst="rect">
            <a:avLst/>
          </a:prstGeom>
        </p:spPr>
        <p:txBody>
          <a:bodyPr vert="horz" lIns="91440" tIns="45720" rIns="91440" bIns="45720" rtlCol="0">
            <a:normAutofit/>
          </a:bodyPr>
          <a:lstStyle/>
          <a:p>
            <a:pPr lvl="0"/>
            <a:r>
              <a:rPr kumimoji="1" lang="en-US" altLang="ja-JP" dirty="0"/>
              <a:t>【</a:t>
            </a:r>
            <a:r>
              <a:rPr kumimoji="1" lang="ja-JP" altLang="en-US" dirty="0"/>
              <a:t>図版のタイトルを入力してください</a:t>
            </a:r>
            <a:r>
              <a:rPr kumimoji="1" lang="en-US" altLang="ja-JP" dirty="0"/>
              <a:t>】</a:t>
            </a:r>
            <a:endParaRPr lang="en-US" altLang="ja-JP" dirty="0"/>
          </a:p>
        </p:txBody>
      </p:sp>
      <p:sp>
        <p:nvSpPr>
          <p:cNvPr id="6" name="テキスト プレースホルダー 8">
            <a:extLst>
              <a:ext uri="{FF2B5EF4-FFF2-40B4-BE49-F238E27FC236}">
                <a16:creationId xmlns:a16="http://schemas.microsoft.com/office/drawing/2014/main" id="{F01922C6-2AD6-452C-8E53-5A33B6896E24}"/>
              </a:ext>
            </a:extLst>
          </p:cNvPr>
          <p:cNvSpPr>
            <a:spLocks noGrp="1"/>
          </p:cNvSpPr>
          <p:nvPr>
            <p:ph type="body" sz="quarter" idx="12" hasCustomPrompt="1"/>
          </p:nvPr>
        </p:nvSpPr>
        <p:spPr>
          <a:xfrm>
            <a:off x="8261842" y="160463"/>
            <a:ext cx="719855" cy="328613"/>
          </a:xfrm>
          <a:prstGeom prst="rect">
            <a:avLst/>
          </a:prstGeom>
        </p:spPr>
        <p:txBody>
          <a:bodyPr anchor="ctr"/>
          <a:lstStyle>
            <a:lvl1pPr marL="0" indent="0" algn="r">
              <a:buNone/>
              <a:defRPr sz="1000">
                <a:solidFill>
                  <a:schemeClr val="bg1">
                    <a:lumMod val="50000"/>
                  </a:schemeClr>
                </a:solidFill>
                <a:latin typeface="+mn-ea"/>
                <a:ea typeface="+mn-ea"/>
              </a:defRPr>
            </a:lvl1pPr>
            <a:lvl2pPr>
              <a:defRPr sz="1100">
                <a:latin typeface="+mn-ea"/>
                <a:ea typeface="+mn-ea"/>
              </a:defRPr>
            </a:lvl2pPr>
            <a:lvl3pPr>
              <a:defRPr sz="1050">
                <a:latin typeface="+mn-ea"/>
                <a:ea typeface="+mn-ea"/>
              </a:defRPr>
            </a:lvl3pPr>
            <a:lvl4pPr>
              <a:defRPr sz="1000">
                <a:latin typeface="+mn-ea"/>
                <a:ea typeface="+mn-ea"/>
              </a:defRPr>
            </a:lvl4pPr>
            <a:lvl5pPr>
              <a:defRPr sz="1000">
                <a:latin typeface="+mn-ea"/>
                <a:ea typeface="+mn-ea"/>
              </a:defRPr>
            </a:lvl5pPr>
          </a:lstStyle>
          <a:p>
            <a:pPr lvl="0"/>
            <a:r>
              <a:rPr kumimoji="1" lang="ja-JP" altLang="en-US" dirty="0"/>
              <a:t>補足</a:t>
            </a:r>
            <a:r>
              <a:rPr kumimoji="1" lang="en-US" altLang="ja-JP" dirty="0"/>
              <a:t>○</a:t>
            </a:r>
            <a:endParaRPr kumimoji="1" lang="ja-JP" altLang="en-US" dirty="0"/>
          </a:p>
        </p:txBody>
      </p:sp>
    </p:spTree>
    <p:extLst>
      <p:ext uri="{BB962C8B-B14F-4D97-AF65-F5344CB8AC3E}">
        <p14:creationId xmlns:p14="http://schemas.microsoft.com/office/powerpoint/2010/main" val="10148847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5" Type="http://schemas.openxmlformats.org/officeDocument/2006/relationships/theme" Target="../theme/theme3.xml"/><Relationship Id="rId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00" y="551445"/>
            <a:ext cx="8640000" cy="540000"/>
          </a:xfrm>
          <a:prstGeom prst="roundRect">
            <a:avLst/>
          </a:prstGeom>
          <a:gradFill flip="none" rotWithShape="1">
            <a:gsLst>
              <a:gs pos="0">
                <a:srgbClr val="D56101">
                  <a:lumMod val="36000"/>
                  <a:lumOff val="64000"/>
                </a:srgbClr>
              </a:gs>
              <a:gs pos="50000">
                <a:srgbClr val="E5B153">
                  <a:lumMod val="76000"/>
                  <a:lumOff val="24000"/>
                </a:srgbClr>
              </a:gs>
              <a:gs pos="100000">
                <a:srgbClr val="FFBA75">
                  <a:shade val="100000"/>
                  <a:satMod val="115000"/>
                  <a:lumMod val="76000"/>
                  <a:lumOff val="24000"/>
                </a:srgbClr>
              </a:gs>
            </a:gsLst>
            <a:lin ang="16200000" scaled="1"/>
            <a:tileRect/>
          </a:gradFill>
          <a:ln>
            <a:solidFill>
              <a:schemeClr val="accent2">
                <a:lumMod val="50000"/>
              </a:schemeClr>
            </a:solidFill>
          </a:ln>
          <a:scene3d>
            <a:camera prst="orthographicFront"/>
            <a:lightRig rig="threePt" dir="t"/>
          </a:scene3d>
          <a:sp3d>
            <a:bevelT w="101600" h="50800" prst="coolSlant"/>
          </a:sp3d>
        </p:spPr>
        <p:txBody>
          <a:bodyPr vert="horz" lIns="91440" tIns="180000" rIns="91440" bIns="18000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52000" y="1253330"/>
            <a:ext cx="8640000" cy="5496669"/>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endParaRPr lang="en-US" altLang="ja-JP" dirty="0"/>
          </a:p>
        </p:txBody>
      </p:sp>
      <p:sp>
        <p:nvSpPr>
          <p:cNvPr id="8" name="スライド番号プレースホルダー 5">
            <a:extLst>
              <a:ext uri="{FF2B5EF4-FFF2-40B4-BE49-F238E27FC236}">
                <a16:creationId xmlns:a16="http://schemas.microsoft.com/office/drawing/2014/main" id="{A1CE984B-9F9A-4031-B7C7-CCD08AC29BDE}"/>
              </a:ext>
            </a:extLst>
          </p:cNvPr>
          <p:cNvSpPr txBox="1">
            <a:spLocks/>
          </p:cNvSpPr>
          <p:nvPr userDrawn="1"/>
        </p:nvSpPr>
        <p:spPr>
          <a:xfrm>
            <a:off x="6784126" y="103949"/>
            <a:ext cx="2133600" cy="242399"/>
          </a:xfrm>
          <a:prstGeom prst="rect">
            <a:avLst/>
          </a:prstGeom>
        </p:spPr>
        <p:txBody>
          <a:bodyPr vert="horz" lIns="51435" tIns="25718" rIns="51435" bIns="25718" rtlCol="0" anchor="ctr"/>
          <a:lstStyle>
            <a:defPPr>
              <a:defRPr lang="ja-JP"/>
            </a:defPPr>
            <a:lvl1pPr marL="0" algn="r" defTabSz="457200" rtl="0" eaLnBrk="1" latinLnBrk="0" hangingPunct="1">
              <a:defRPr kumimoji="1" sz="1200" kern="1200">
                <a:solidFill>
                  <a:schemeClr val="tx1">
                    <a:tint val="75000"/>
                  </a:schemeClr>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lang="en-US" altLang="ja-JP" sz="675" dirty="0">
                <a:latin typeface="+mn-ea"/>
                <a:ea typeface="+mn-ea"/>
              </a:rPr>
              <a:t>/</a:t>
            </a:r>
            <a:r>
              <a:rPr lang="en-US" altLang="ja-JP" sz="675" baseline="0" dirty="0">
                <a:latin typeface="+mn-ea"/>
                <a:ea typeface="+mn-ea"/>
              </a:rPr>
              <a:t> </a:t>
            </a:r>
            <a:r>
              <a:rPr lang="en-US" altLang="ja-JP" sz="675" dirty="0">
                <a:latin typeface="+mn-ea"/>
                <a:ea typeface="+mn-ea"/>
              </a:rPr>
              <a:t>14</a:t>
            </a:r>
          </a:p>
        </p:txBody>
      </p:sp>
      <p:sp>
        <p:nvSpPr>
          <p:cNvPr id="7" name="スライド番号プレースホルダー 5">
            <a:extLst>
              <a:ext uri="{FF2B5EF4-FFF2-40B4-BE49-F238E27FC236}">
                <a16:creationId xmlns:a16="http://schemas.microsoft.com/office/drawing/2014/main" id="{7B81AE0A-E246-4582-8798-16FA8E0519DE}"/>
              </a:ext>
            </a:extLst>
          </p:cNvPr>
          <p:cNvSpPr txBox="1">
            <a:spLocks/>
          </p:cNvSpPr>
          <p:nvPr userDrawn="1"/>
        </p:nvSpPr>
        <p:spPr>
          <a:xfrm>
            <a:off x="6527542" y="103949"/>
            <a:ext cx="2133600" cy="242399"/>
          </a:xfrm>
          <a:prstGeom prst="rect">
            <a:avLst/>
          </a:prstGeom>
        </p:spPr>
        <p:txBody>
          <a:bodyPr vert="horz" lIns="51435" tIns="25718" rIns="51435" bIns="25718" rtlCol="0" anchor="ctr"/>
          <a:lstStyle>
            <a:defPPr>
              <a:defRPr lang="ja-JP"/>
            </a:defPPr>
            <a:lvl1pPr marL="0" algn="r" defTabSz="457200" rtl="0" eaLnBrk="1" latinLnBrk="0" hangingPunct="1">
              <a:defRPr kumimoji="1" sz="1200" kern="1200">
                <a:solidFill>
                  <a:schemeClr val="tx1">
                    <a:tint val="75000"/>
                  </a:schemeClr>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fld id="{25C77DFE-49EF-EE47-AFEC-D88D2E6B4C14}" type="slidenum">
              <a:rPr lang="ja-JP" altLang="en-US" sz="675" smtClean="0"/>
              <a:pPr/>
              <a:t>‹#›</a:t>
            </a:fld>
            <a:endParaRPr lang="ja-JP" altLang="en-US" sz="675" dirty="0"/>
          </a:p>
        </p:txBody>
      </p:sp>
      <p:sp>
        <p:nvSpPr>
          <p:cNvPr id="4" name="正方形/長方形 3">
            <a:extLst>
              <a:ext uri="{FF2B5EF4-FFF2-40B4-BE49-F238E27FC236}">
                <a16:creationId xmlns:a16="http://schemas.microsoft.com/office/drawing/2014/main" id="{69E54679-961C-47F0-90C1-89268A539B1A}"/>
              </a:ext>
            </a:extLst>
          </p:cNvPr>
          <p:cNvSpPr/>
          <p:nvPr userDrawn="1"/>
        </p:nvSpPr>
        <p:spPr>
          <a:xfrm>
            <a:off x="0" y="-1"/>
            <a:ext cx="9144000" cy="108000"/>
          </a:xfrm>
          <a:prstGeom prst="rect">
            <a:avLst/>
          </a:prstGeom>
          <a:solidFill>
            <a:srgbClr val="759E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B99868B8-21ED-4A4B-BC7C-97AAC5341747}"/>
              </a:ext>
            </a:extLst>
          </p:cNvPr>
          <p:cNvSpPr/>
          <p:nvPr userDrawn="1"/>
        </p:nvSpPr>
        <p:spPr>
          <a:xfrm>
            <a:off x="0" y="6750000"/>
            <a:ext cx="9144000" cy="108000"/>
          </a:xfrm>
          <a:prstGeom prst="rect">
            <a:avLst/>
          </a:prstGeom>
          <a:solidFill>
            <a:srgbClr val="759E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9674852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71" r:id="rId5"/>
    <p:sldLayoutId id="2147483670" r:id="rId6"/>
    <p:sldLayoutId id="2147483672" r:id="rId7"/>
    <p:sldLayoutId id="2147483673" r:id="rId8"/>
  </p:sldLayoutIdLst>
  <p:txStyles>
    <p:titleStyle>
      <a:lvl1pPr algn="l" defTabSz="914400" rtl="0" eaLnBrk="1" latinLnBrk="0" hangingPunct="1">
        <a:lnSpc>
          <a:spcPct val="90000"/>
        </a:lnSpc>
        <a:spcBef>
          <a:spcPct val="0"/>
        </a:spcBef>
        <a:buNone/>
        <a:defRPr kumimoji="1" sz="2800" b="0" i="0" kern="1200">
          <a:solidFill>
            <a:schemeClr val="tx1"/>
          </a:solidFill>
          <a:effectLst/>
          <a:latin typeface="Meiryo UI" panose="020B0604030504040204" pitchFamily="50" charset="-128"/>
          <a:ea typeface="Meiryo UI" panose="020B0604030504040204" pitchFamily="50" charset="-128"/>
          <a:cs typeface="+mj-cs"/>
        </a:defRPr>
      </a:lvl1pPr>
    </p:titleStyle>
    <p:bodyStyle>
      <a:lvl1pPr marL="514350" indent="-514350" algn="l" defTabSz="914400" rtl="0" eaLnBrk="1" latinLnBrk="0" hangingPunct="1">
        <a:lnSpc>
          <a:spcPct val="140000"/>
        </a:lnSpc>
        <a:spcBef>
          <a:spcPts val="672"/>
        </a:spcBef>
        <a:buFont typeface="+mj-ea"/>
        <a:buAutoNum type="circleNumDbPlain"/>
        <a:defRPr kumimoji="1" sz="2800" kern="1200">
          <a:solidFill>
            <a:schemeClr val="tx1"/>
          </a:solidFill>
          <a:latin typeface="メイリオ" panose="020B0604030504040204" pitchFamily="50" charset="-128"/>
          <a:ea typeface="メイリオ" panose="020B0604030504040204" pitchFamily="50" charset="-128"/>
          <a:cs typeface="+mn-cs"/>
        </a:defRPr>
      </a:lvl1pPr>
      <a:lvl2pPr marL="914400" indent="-457200" algn="l" defTabSz="914400" rtl="0" eaLnBrk="1" latinLnBrk="0" hangingPunct="1">
        <a:lnSpc>
          <a:spcPct val="140000"/>
        </a:lnSpc>
        <a:spcBef>
          <a:spcPts val="672"/>
        </a:spcBef>
        <a:buFont typeface="Wingdings" panose="05000000000000000000" pitchFamily="2" charset="2"/>
        <a:buChar char="l"/>
        <a:defRPr kumimoji="1" sz="2800" kern="1200">
          <a:solidFill>
            <a:schemeClr val="tx1"/>
          </a:solidFill>
          <a:latin typeface="メイリオ" panose="020B0604030504040204" pitchFamily="50" charset="-128"/>
          <a:ea typeface="メイリオ" panose="020B0604030504040204" pitchFamily="50" charset="-128"/>
          <a:cs typeface="+mn-cs"/>
        </a:defRPr>
      </a:lvl2pPr>
      <a:lvl3pPr marL="1371600" indent="-457200" algn="l" defTabSz="914400" rtl="0" eaLnBrk="1" latinLnBrk="0" hangingPunct="1">
        <a:lnSpc>
          <a:spcPct val="140000"/>
        </a:lnSpc>
        <a:spcBef>
          <a:spcPts val="672"/>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3pPr>
      <a:lvl4pPr marL="1371600" indent="0" algn="l" defTabSz="914400" rtl="0" eaLnBrk="1" latinLnBrk="0" hangingPunct="1">
        <a:lnSpc>
          <a:spcPct val="90000"/>
        </a:lnSpc>
        <a:spcBef>
          <a:spcPts val="500"/>
        </a:spcBef>
        <a:buFontTx/>
        <a:buNone/>
        <a:defRPr kumimoji="1" sz="2800" kern="1200">
          <a:solidFill>
            <a:schemeClr val="tx1"/>
          </a:solidFill>
          <a:latin typeface="メイリオ" panose="020B0604030504040204" pitchFamily="50" charset="-128"/>
          <a:ea typeface="メイリオ" panose="020B0604030504040204" pitchFamily="50" charset="-128"/>
          <a:cs typeface="+mn-cs"/>
        </a:defRPr>
      </a:lvl4pPr>
      <a:lvl5pPr marL="1828800" indent="0" algn="l" defTabSz="914400" rtl="0" eaLnBrk="1" latinLnBrk="0" hangingPunct="1">
        <a:lnSpc>
          <a:spcPct val="90000"/>
        </a:lnSpc>
        <a:spcBef>
          <a:spcPts val="500"/>
        </a:spcBef>
        <a:buFontTx/>
        <a:buNone/>
        <a:defRPr kumimoji="1" sz="2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2000" y="561490"/>
            <a:ext cx="8640000" cy="762343"/>
          </a:xfrm>
          <a:prstGeom prst="rect">
            <a:avLst/>
          </a:prstGeom>
        </p:spPr>
        <p:txBody>
          <a:bodyPr vert="horz" lIns="91440" tIns="45720" rIns="91440" bIns="45720" rtlCol="0">
            <a:normAutofit/>
          </a:bodyPr>
          <a:lstStyle/>
          <a:p>
            <a:pPr lvl="0"/>
            <a:r>
              <a:rPr kumimoji="1" lang="en-US" altLang="ja-JP" dirty="0"/>
              <a:t>【</a:t>
            </a:r>
            <a:r>
              <a:rPr kumimoji="1" lang="ja-JP" altLang="en-US" dirty="0"/>
              <a:t>タイトル</a:t>
            </a:r>
            <a:r>
              <a:rPr kumimoji="1" lang="en-US" altLang="ja-JP" dirty="0"/>
              <a:t>】</a:t>
            </a:r>
            <a:endParaRPr lang="en-US" altLang="ja-JP" dirty="0"/>
          </a:p>
        </p:txBody>
      </p:sp>
      <p:sp>
        <p:nvSpPr>
          <p:cNvPr id="4" name="正方形/長方形 3">
            <a:extLst>
              <a:ext uri="{FF2B5EF4-FFF2-40B4-BE49-F238E27FC236}">
                <a16:creationId xmlns:a16="http://schemas.microsoft.com/office/drawing/2014/main" id="{69E54679-961C-47F0-90C1-89268A539B1A}"/>
              </a:ext>
            </a:extLst>
          </p:cNvPr>
          <p:cNvSpPr/>
          <p:nvPr userDrawn="1"/>
        </p:nvSpPr>
        <p:spPr>
          <a:xfrm>
            <a:off x="0" y="-1"/>
            <a:ext cx="9144000" cy="108000"/>
          </a:xfrm>
          <a:prstGeom prst="rect">
            <a:avLst/>
          </a:prstGeom>
          <a:solidFill>
            <a:srgbClr val="759E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B99868B8-21ED-4A4B-BC7C-97AAC5341747}"/>
              </a:ext>
            </a:extLst>
          </p:cNvPr>
          <p:cNvSpPr/>
          <p:nvPr userDrawn="1"/>
        </p:nvSpPr>
        <p:spPr>
          <a:xfrm>
            <a:off x="0" y="6750000"/>
            <a:ext cx="9144000" cy="108000"/>
          </a:xfrm>
          <a:prstGeom prst="rect">
            <a:avLst/>
          </a:prstGeom>
          <a:solidFill>
            <a:srgbClr val="759E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00664546"/>
      </p:ext>
    </p:extLst>
  </p:cSld>
  <p:clrMap bg1="lt1" tx1="dk1" bg2="lt2" tx2="dk2" accent1="accent1" accent2="accent2" accent3="accent3" accent4="accent4" accent5="accent5" accent6="accent6" hlink="hlink" folHlink="folHlink"/>
  <p:sldLayoutIdLst>
    <p:sldLayoutId id="2147483669" r:id="rId1"/>
  </p:sldLayoutIdLst>
  <p:txStyles>
    <p:titleStyle>
      <a:lvl1pPr algn="l" defTabSz="914400" rtl="0" eaLnBrk="1" latinLnBrk="0" hangingPunct="1">
        <a:lnSpc>
          <a:spcPct val="90000"/>
        </a:lnSpc>
        <a:spcBef>
          <a:spcPct val="0"/>
        </a:spcBef>
        <a:buNone/>
        <a:defRPr kumimoji="1" sz="2800" b="0" i="0" kern="1200">
          <a:solidFill>
            <a:schemeClr val="tx1"/>
          </a:solidFill>
          <a:effectLst/>
          <a:latin typeface="Meiryo UI" panose="020B0604030504040204" pitchFamily="50" charset="-128"/>
          <a:ea typeface="Meiryo UI" panose="020B0604030504040204" pitchFamily="50" charset="-128"/>
          <a:cs typeface="+mj-cs"/>
        </a:defRPr>
      </a:lvl1pPr>
    </p:titleStyle>
    <p:bodyStyle>
      <a:lvl1pPr marL="0" indent="0" algn="l" defTabSz="914400" rtl="0" eaLnBrk="1" latinLnBrk="0" hangingPunct="1">
        <a:lnSpc>
          <a:spcPct val="140000"/>
        </a:lnSpc>
        <a:spcBef>
          <a:spcPts val="672"/>
        </a:spcBef>
        <a:buFont typeface="+mj-ea"/>
        <a:buNone/>
        <a:defRPr kumimoji="1" sz="2800" kern="1200">
          <a:solidFill>
            <a:schemeClr val="tx1"/>
          </a:solidFill>
          <a:latin typeface="メイリオ" panose="020B0604030504040204" pitchFamily="50" charset="-128"/>
          <a:ea typeface="メイリオ" panose="020B0604030504040204" pitchFamily="50" charset="-128"/>
          <a:cs typeface="+mn-cs"/>
        </a:defRPr>
      </a:lvl1pPr>
      <a:lvl2pPr marL="914400" indent="-457200" algn="l" defTabSz="914400" rtl="0" eaLnBrk="1" latinLnBrk="0" hangingPunct="1">
        <a:lnSpc>
          <a:spcPct val="140000"/>
        </a:lnSpc>
        <a:spcBef>
          <a:spcPts val="672"/>
        </a:spcBef>
        <a:buFont typeface="Wingdings" panose="05000000000000000000" pitchFamily="2" charset="2"/>
        <a:buChar char="l"/>
        <a:defRPr kumimoji="1" sz="2800" kern="1200">
          <a:solidFill>
            <a:schemeClr val="tx1"/>
          </a:solidFill>
          <a:latin typeface="メイリオ" panose="020B0604030504040204" pitchFamily="50" charset="-128"/>
          <a:ea typeface="メイリオ" panose="020B0604030504040204" pitchFamily="50" charset="-128"/>
          <a:cs typeface="+mn-cs"/>
        </a:defRPr>
      </a:lvl2pPr>
      <a:lvl3pPr marL="1371600" indent="-457200" algn="l" defTabSz="914400" rtl="0" eaLnBrk="1" latinLnBrk="0" hangingPunct="1">
        <a:lnSpc>
          <a:spcPct val="140000"/>
        </a:lnSpc>
        <a:spcBef>
          <a:spcPts val="672"/>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3pPr>
      <a:lvl4pPr marL="1371600" indent="0" algn="l" defTabSz="914400" rtl="0" eaLnBrk="1" latinLnBrk="0" hangingPunct="1">
        <a:lnSpc>
          <a:spcPct val="90000"/>
        </a:lnSpc>
        <a:spcBef>
          <a:spcPts val="500"/>
        </a:spcBef>
        <a:buFontTx/>
        <a:buNone/>
        <a:defRPr kumimoji="1" sz="2800" kern="1200">
          <a:solidFill>
            <a:schemeClr val="tx1"/>
          </a:solidFill>
          <a:latin typeface="メイリオ" panose="020B0604030504040204" pitchFamily="50" charset="-128"/>
          <a:ea typeface="メイリオ" panose="020B0604030504040204" pitchFamily="50" charset="-128"/>
          <a:cs typeface="+mn-cs"/>
        </a:defRPr>
      </a:lvl4pPr>
      <a:lvl5pPr marL="1828800" indent="0" algn="l" defTabSz="914400" rtl="0" eaLnBrk="1" latinLnBrk="0" hangingPunct="1">
        <a:lnSpc>
          <a:spcPct val="90000"/>
        </a:lnSpc>
        <a:spcBef>
          <a:spcPts val="500"/>
        </a:spcBef>
        <a:buFontTx/>
        <a:buNone/>
        <a:defRPr kumimoji="1" sz="2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52000" y="561490"/>
            <a:ext cx="8640000" cy="762343"/>
          </a:xfrm>
          <a:prstGeom prst="rect">
            <a:avLst/>
          </a:prstGeom>
        </p:spPr>
        <p:txBody>
          <a:bodyPr vert="horz" lIns="91440" tIns="45720" rIns="91440" bIns="45720" rtlCol="0">
            <a:normAutofit/>
          </a:bodyPr>
          <a:lstStyle/>
          <a:p>
            <a:pPr lvl="0"/>
            <a:r>
              <a:rPr kumimoji="1" lang="en-US" altLang="ja-JP" dirty="0"/>
              <a:t>【</a:t>
            </a:r>
            <a:r>
              <a:rPr kumimoji="1" lang="ja-JP" altLang="en-US" dirty="0"/>
              <a:t>タイトル</a:t>
            </a:r>
            <a:r>
              <a:rPr kumimoji="1" lang="en-US" altLang="ja-JP" dirty="0"/>
              <a:t>】</a:t>
            </a:r>
            <a:endParaRPr lang="en-US" altLang="ja-JP" dirty="0"/>
          </a:p>
        </p:txBody>
      </p:sp>
      <p:sp>
        <p:nvSpPr>
          <p:cNvPr id="4" name="正方形/長方形 3">
            <a:extLst>
              <a:ext uri="{FF2B5EF4-FFF2-40B4-BE49-F238E27FC236}">
                <a16:creationId xmlns:a16="http://schemas.microsoft.com/office/drawing/2014/main" id="{69E54679-961C-47F0-90C1-89268A539B1A}"/>
              </a:ext>
            </a:extLst>
          </p:cNvPr>
          <p:cNvSpPr/>
          <p:nvPr userDrawn="1"/>
        </p:nvSpPr>
        <p:spPr>
          <a:xfrm>
            <a:off x="0" y="-1"/>
            <a:ext cx="9144000" cy="108000"/>
          </a:xfrm>
          <a:prstGeom prst="rect">
            <a:avLst/>
          </a:prstGeom>
          <a:solidFill>
            <a:srgbClr val="759E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B99868B8-21ED-4A4B-BC7C-97AAC5341747}"/>
              </a:ext>
            </a:extLst>
          </p:cNvPr>
          <p:cNvSpPr/>
          <p:nvPr userDrawn="1"/>
        </p:nvSpPr>
        <p:spPr>
          <a:xfrm>
            <a:off x="0" y="6750000"/>
            <a:ext cx="9144000" cy="108000"/>
          </a:xfrm>
          <a:prstGeom prst="rect">
            <a:avLst/>
          </a:prstGeom>
          <a:solidFill>
            <a:srgbClr val="759E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スライド番号プレースホルダー 5">
            <a:extLst>
              <a:ext uri="{FF2B5EF4-FFF2-40B4-BE49-F238E27FC236}">
                <a16:creationId xmlns:a16="http://schemas.microsoft.com/office/drawing/2014/main" id="{A1CE984B-9F9A-4031-B7C7-CCD08AC29BDE}"/>
              </a:ext>
            </a:extLst>
          </p:cNvPr>
          <p:cNvSpPr txBox="1">
            <a:spLocks/>
          </p:cNvSpPr>
          <p:nvPr userDrawn="1"/>
        </p:nvSpPr>
        <p:spPr>
          <a:xfrm>
            <a:off x="6784126" y="103949"/>
            <a:ext cx="2133600" cy="242399"/>
          </a:xfrm>
          <a:prstGeom prst="rect">
            <a:avLst/>
          </a:prstGeom>
        </p:spPr>
        <p:txBody>
          <a:bodyPr vert="horz" lIns="51435" tIns="25718" rIns="51435" bIns="25718" rtlCol="0" anchor="ctr"/>
          <a:lstStyle>
            <a:defPPr>
              <a:defRPr lang="ja-JP"/>
            </a:defPPr>
            <a:lvl1pPr marL="0" algn="r" defTabSz="457200" rtl="0" eaLnBrk="1" latinLnBrk="0" hangingPunct="1">
              <a:defRPr kumimoji="1" sz="1200" kern="1200">
                <a:solidFill>
                  <a:schemeClr val="tx1">
                    <a:tint val="75000"/>
                  </a:schemeClr>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r>
              <a:rPr lang="en-US" altLang="ja-JP" sz="675" dirty="0">
                <a:latin typeface="+mn-ea"/>
                <a:ea typeface="+mn-ea"/>
              </a:rPr>
              <a:t>/</a:t>
            </a:r>
            <a:r>
              <a:rPr lang="en-US" altLang="ja-JP" sz="675" baseline="0" dirty="0">
                <a:latin typeface="+mn-ea"/>
                <a:ea typeface="+mn-ea"/>
              </a:rPr>
              <a:t> 14</a:t>
            </a:r>
            <a:endParaRPr lang="en-US" altLang="ja-JP" sz="675" dirty="0">
              <a:latin typeface="+mn-ea"/>
              <a:ea typeface="+mn-ea"/>
            </a:endParaRPr>
          </a:p>
        </p:txBody>
      </p:sp>
      <p:sp>
        <p:nvSpPr>
          <p:cNvPr id="6" name="スライド番号プレースホルダー 5">
            <a:extLst>
              <a:ext uri="{FF2B5EF4-FFF2-40B4-BE49-F238E27FC236}">
                <a16:creationId xmlns:a16="http://schemas.microsoft.com/office/drawing/2014/main" id="{7B81AE0A-E246-4582-8798-16FA8E0519DE}"/>
              </a:ext>
            </a:extLst>
          </p:cNvPr>
          <p:cNvSpPr txBox="1">
            <a:spLocks/>
          </p:cNvSpPr>
          <p:nvPr userDrawn="1"/>
        </p:nvSpPr>
        <p:spPr>
          <a:xfrm>
            <a:off x="6527542" y="95998"/>
            <a:ext cx="2133600" cy="242399"/>
          </a:xfrm>
          <a:prstGeom prst="rect">
            <a:avLst/>
          </a:prstGeom>
        </p:spPr>
        <p:txBody>
          <a:bodyPr vert="horz" lIns="0" tIns="25718" rIns="0" bIns="25718" rtlCol="0" anchor="ctr"/>
          <a:lstStyle>
            <a:defPPr>
              <a:defRPr lang="ja-JP"/>
            </a:defPPr>
            <a:lvl1pPr marL="0" algn="r" defTabSz="457200" rtl="0" eaLnBrk="1" latinLnBrk="0" hangingPunct="1">
              <a:defRPr kumimoji="1" sz="1200" kern="1200">
                <a:solidFill>
                  <a:schemeClr val="tx1">
                    <a:tint val="75000"/>
                  </a:schemeClr>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a:lstStyle>
          <a:p>
            <a:fld id="{25C77DFE-49EF-EE47-AFEC-D88D2E6B4C14}" type="slidenum">
              <a:rPr lang="ja-JP" altLang="en-US" sz="675" smtClean="0"/>
              <a:pPr/>
              <a:t>‹#›</a:t>
            </a:fld>
            <a:endParaRPr lang="ja-JP" altLang="en-US" sz="675" dirty="0"/>
          </a:p>
        </p:txBody>
      </p:sp>
    </p:spTree>
    <p:extLst>
      <p:ext uri="{BB962C8B-B14F-4D97-AF65-F5344CB8AC3E}">
        <p14:creationId xmlns:p14="http://schemas.microsoft.com/office/powerpoint/2010/main" val="3869618320"/>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Lst>
  <p:txStyles>
    <p:titleStyle>
      <a:lvl1pPr algn="l" defTabSz="914400" rtl="0" eaLnBrk="1" latinLnBrk="0" hangingPunct="1">
        <a:lnSpc>
          <a:spcPct val="90000"/>
        </a:lnSpc>
        <a:spcBef>
          <a:spcPct val="0"/>
        </a:spcBef>
        <a:buNone/>
        <a:defRPr kumimoji="1" sz="2800" b="0" i="0" kern="1200">
          <a:solidFill>
            <a:schemeClr val="tx1"/>
          </a:solidFill>
          <a:effectLst/>
          <a:latin typeface="Meiryo UI" panose="020B0604030504040204" pitchFamily="50" charset="-128"/>
          <a:ea typeface="Meiryo UI" panose="020B0604030504040204" pitchFamily="50" charset="-128"/>
          <a:cs typeface="+mj-cs"/>
        </a:defRPr>
      </a:lvl1pPr>
    </p:titleStyle>
    <p:bodyStyle>
      <a:lvl1pPr marL="0" indent="0" algn="l" defTabSz="914400" rtl="0" eaLnBrk="1" latinLnBrk="0" hangingPunct="1">
        <a:lnSpc>
          <a:spcPct val="140000"/>
        </a:lnSpc>
        <a:spcBef>
          <a:spcPts val="672"/>
        </a:spcBef>
        <a:buFont typeface="+mj-ea"/>
        <a:buNone/>
        <a:defRPr kumimoji="1" sz="2800" kern="1200">
          <a:solidFill>
            <a:schemeClr val="tx1"/>
          </a:solidFill>
          <a:latin typeface="メイリオ" panose="020B0604030504040204" pitchFamily="50" charset="-128"/>
          <a:ea typeface="メイリオ" panose="020B0604030504040204" pitchFamily="50" charset="-128"/>
          <a:cs typeface="+mn-cs"/>
        </a:defRPr>
      </a:lvl1pPr>
      <a:lvl2pPr marL="914400" indent="-457200" algn="l" defTabSz="914400" rtl="0" eaLnBrk="1" latinLnBrk="0" hangingPunct="1">
        <a:lnSpc>
          <a:spcPct val="140000"/>
        </a:lnSpc>
        <a:spcBef>
          <a:spcPts val="672"/>
        </a:spcBef>
        <a:buFont typeface="Wingdings" panose="05000000000000000000" pitchFamily="2" charset="2"/>
        <a:buChar char="l"/>
        <a:defRPr kumimoji="1" sz="2800" kern="1200">
          <a:solidFill>
            <a:schemeClr val="tx1"/>
          </a:solidFill>
          <a:latin typeface="メイリオ" panose="020B0604030504040204" pitchFamily="50" charset="-128"/>
          <a:ea typeface="メイリオ" panose="020B0604030504040204" pitchFamily="50" charset="-128"/>
          <a:cs typeface="+mn-cs"/>
        </a:defRPr>
      </a:lvl2pPr>
      <a:lvl3pPr marL="1371600" indent="-457200" algn="l" defTabSz="914400" rtl="0" eaLnBrk="1" latinLnBrk="0" hangingPunct="1">
        <a:lnSpc>
          <a:spcPct val="140000"/>
        </a:lnSpc>
        <a:spcBef>
          <a:spcPts val="672"/>
        </a:spcBef>
        <a:buFont typeface="Arial" panose="020B0604020202020204"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3pPr>
      <a:lvl4pPr marL="1371600" indent="0" algn="l" defTabSz="914400" rtl="0" eaLnBrk="1" latinLnBrk="0" hangingPunct="1">
        <a:lnSpc>
          <a:spcPct val="90000"/>
        </a:lnSpc>
        <a:spcBef>
          <a:spcPts val="500"/>
        </a:spcBef>
        <a:buFontTx/>
        <a:buNone/>
        <a:defRPr kumimoji="1" sz="2800" kern="1200">
          <a:solidFill>
            <a:schemeClr val="tx1"/>
          </a:solidFill>
          <a:latin typeface="メイリオ" panose="020B0604030504040204" pitchFamily="50" charset="-128"/>
          <a:ea typeface="メイリオ" panose="020B0604030504040204" pitchFamily="50" charset="-128"/>
          <a:cs typeface="+mn-cs"/>
        </a:defRPr>
      </a:lvl4pPr>
      <a:lvl5pPr marL="1828800" indent="0" algn="l" defTabSz="914400" rtl="0" eaLnBrk="1" latinLnBrk="0" hangingPunct="1">
        <a:lnSpc>
          <a:spcPct val="90000"/>
        </a:lnSpc>
        <a:spcBef>
          <a:spcPts val="500"/>
        </a:spcBef>
        <a:buFontTx/>
        <a:buNone/>
        <a:defRPr kumimoji="1" sz="2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B0AA59-320B-4306-94DE-8E35D4EC52FE}"/>
              </a:ext>
            </a:extLst>
          </p:cNvPr>
          <p:cNvSpPr>
            <a:spLocks noGrp="1"/>
          </p:cNvSpPr>
          <p:nvPr>
            <p:ph type="ctrTitle"/>
          </p:nvPr>
        </p:nvSpPr>
        <p:spPr>
          <a:xfrm>
            <a:off x="0" y="2638680"/>
            <a:ext cx="9144000" cy="1345973"/>
          </a:xfrm>
        </p:spPr>
        <p:txBody>
          <a:bodyPr>
            <a:noAutofit/>
          </a:bodyPr>
          <a:lstStyle/>
          <a:p>
            <a:pPr>
              <a:lnSpc>
                <a:spcPct val="100000"/>
              </a:lnSpc>
            </a:pPr>
            <a:r>
              <a:rPr lang="ja-JP" altLang="en-US" sz="4000" dirty="0"/>
              <a:t>第</a:t>
            </a:r>
            <a:r>
              <a:rPr lang="en-US" altLang="ja-JP" sz="4000" dirty="0"/>
              <a:t>1</a:t>
            </a:r>
            <a:r>
              <a:rPr lang="ja-JP" altLang="en-US" sz="4000" dirty="0"/>
              <a:t>章４節</a:t>
            </a:r>
            <a:br>
              <a:rPr lang="ja-JP" altLang="en-US" sz="4000" dirty="0"/>
            </a:br>
            <a:r>
              <a:rPr lang="ja-JP" altLang="en-US" sz="4000" dirty="0"/>
              <a:t>ヤマト政権の形成</a:t>
            </a:r>
            <a:endParaRPr kumimoji="1" lang="ja-JP" altLang="en-US" sz="4000" dirty="0"/>
          </a:p>
        </p:txBody>
      </p:sp>
      <p:sp>
        <p:nvSpPr>
          <p:cNvPr id="3" name="字幕 2">
            <a:extLst>
              <a:ext uri="{FF2B5EF4-FFF2-40B4-BE49-F238E27FC236}">
                <a16:creationId xmlns:a16="http://schemas.microsoft.com/office/drawing/2014/main" id="{F02AB2FD-1DBB-4900-99A1-E39D6B44318B}"/>
              </a:ext>
            </a:extLst>
          </p:cNvPr>
          <p:cNvSpPr>
            <a:spLocks noGrp="1"/>
          </p:cNvSpPr>
          <p:nvPr>
            <p:ph type="subTitle" idx="1"/>
          </p:nvPr>
        </p:nvSpPr>
        <p:spPr>
          <a:xfrm>
            <a:off x="612000" y="3959634"/>
            <a:ext cx="7920000" cy="360000"/>
          </a:xfrm>
        </p:spPr>
        <p:txBody>
          <a:bodyPr>
            <a:noAutofit/>
          </a:bodyPr>
          <a:lstStyle/>
          <a:p>
            <a:pPr>
              <a:lnSpc>
                <a:spcPct val="80000"/>
              </a:lnSpc>
              <a:spcBef>
                <a:spcPts val="480"/>
              </a:spcBef>
            </a:pPr>
            <a:r>
              <a:rPr lang="en-US" altLang="zh-TW" dirty="0"/>
              <a:t>(</a:t>
            </a:r>
            <a:r>
              <a:rPr lang="zh-TW" altLang="en-US" dirty="0"/>
              <a:t>教科書</a:t>
            </a:r>
            <a:r>
              <a:rPr lang="en-US" altLang="zh-TW" dirty="0"/>
              <a:t>p.</a:t>
            </a:r>
            <a:r>
              <a:rPr lang="en-US" altLang="ja-JP" dirty="0"/>
              <a:t>20</a:t>
            </a:r>
            <a:r>
              <a:rPr lang="zh-TW" altLang="en-US" dirty="0"/>
              <a:t>～</a:t>
            </a:r>
            <a:r>
              <a:rPr lang="en-US" altLang="ja-JP" dirty="0"/>
              <a:t>21</a:t>
            </a:r>
            <a:r>
              <a:rPr lang="en-US" altLang="zh-TW" dirty="0"/>
              <a:t>)</a:t>
            </a:r>
            <a:endParaRPr lang="zh-TW" altLang="en-US" dirty="0"/>
          </a:p>
        </p:txBody>
      </p:sp>
    </p:spTree>
    <p:extLst>
      <p:ext uri="{BB962C8B-B14F-4D97-AF65-F5344CB8AC3E}">
        <p14:creationId xmlns:p14="http://schemas.microsoft.com/office/powerpoint/2010/main" val="3856264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F610F933-C247-D00B-6392-B689CE676E1D}"/>
              </a:ext>
            </a:extLst>
          </p:cNvPr>
          <p:cNvSpPr>
            <a:spLocks noGrp="1"/>
          </p:cNvSpPr>
          <p:nvPr>
            <p:ph sz="half" idx="1"/>
          </p:nvPr>
        </p:nvSpPr>
        <p:spPr/>
        <p:txBody>
          <a:bodyPr/>
          <a:lstStyle/>
          <a:p>
            <a:pPr>
              <a:lnSpc>
                <a:spcPct val="150000"/>
              </a:lnSpc>
              <a:spcBef>
                <a:spcPts val="0"/>
              </a:spcBef>
            </a:pPr>
            <a:r>
              <a:rPr lang="ja-JP" altLang="en-US" dirty="0"/>
              <a:t>●古墳時代中期</a:t>
            </a:r>
            <a:r>
              <a:rPr lang="en-US" altLang="ja-JP" dirty="0"/>
              <a:t>(</a:t>
            </a:r>
            <a:r>
              <a:rPr lang="ja-JP" altLang="en-US" dirty="0"/>
              <a:t>５世紀</a:t>
            </a:r>
            <a:r>
              <a:rPr lang="en-US" altLang="ja-JP" dirty="0"/>
              <a:t>)</a:t>
            </a:r>
          </a:p>
          <a:p>
            <a:pPr>
              <a:lnSpc>
                <a:spcPct val="150000"/>
              </a:lnSpc>
              <a:spcBef>
                <a:spcPts val="0"/>
              </a:spcBef>
            </a:pPr>
            <a:r>
              <a:rPr lang="ja-JP" altLang="en-US" dirty="0"/>
              <a:t>・鉄製の武器・武具が副葬品として多量に副葬</a:t>
            </a:r>
            <a:endParaRPr lang="en-US" altLang="ja-JP" dirty="0"/>
          </a:p>
          <a:p>
            <a:pPr>
              <a:lnSpc>
                <a:spcPct val="150000"/>
              </a:lnSpc>
              <a:spcBef>
                <a:spcPts val="0"/>
              </a:spcBef>
            </a:pPr>
            <a:r>
              <a:rPr lang="ja-JP" altLang="en-US" dirty="0"/>
              <a:t>＝軍事力が権力の基盤として重要視</a:t>
            </a:r>
            <a:endParaRPr lang="en-US" altLang="ja-JP" dirty="0"/>
          </a:p>
          <a:p>
            <a:pPr>
              <a:lnSpc>
                <a:spcPct val="150000"/>
              </a:lnSpc>
              <a:spcBef>
                <a:spcPts val="0"/>
              </a:spcBef>
            </a:pPr>
            <a:endParaRPr lang="en-US" altLang="ja-JP" dirty="0"/>
          </a:p>
          <a:p>
            <a:pPr>
              <a:lnSpc>
                <a:spcPct val="150000"/>
              </a:lnSpc>
              <a:spcBef>
                <a:spcPts val="0"/>
              </a:spcBef>
            </a:pPr>
            <a:r>
              <a:rPr lang="ja-JP" altLang="en-US" dirty="0"/>
              <a:t>・大王や地方の豪族</a:t>
            </a:r>
            <a:endParaRPr lang="en-US" altLang="ja-JP" dirty="0"/>
          </a:p>
          <a:p>
            <a:pPr>
              <a:lnSpc>
                <a:spcPct val="150000"/>
              </a:lnSpc>
              <a:spcBef>
                <a:spcPts val="0"/>
              </a:spcBef>
            </a:pPr>
            <a:r>
              <a:rPr lang="en-US" altLang="ja-JP" dirty="0"/>
              <a:t>…</a:t>
            </a:r>
            <a:r>
              <a:rPr lang="ja-JP" altLang="en-US" dirty="0"/>
              <a:t>鉄素材や技術を求めて朝鮮半島と関係を結ぶ</a:t>
            </a:r>
            <a:endParaRPr lang="en-US" altLang="ja-JP" dirty="0"/>
          </a:p>
          <a:p>
            <a:pPr>
              <a:lnSpc>
                <a:spcPct val="150000"/>
              </a:lnSpc>
              <a:spcBef>
                <a:spcPts val="0"/>
              </a:spcBef>
            </a:pPr>
            <a:r>
              <a:rPr lang="ja-JP" altLang="en-US" dirty="0"/>
              <a:t>→</a:t>
            </a:r>
            <a:r>
              <a:rPr lang="ja-JP" altLang="en-US" dirty="0">
                <a:solidFill>
                  <a:srgbClr val="FF0000"/>
                </a:solidFill>
              </a:rPr>
              <a:t>馬具</a:t>
            </a:r>
            <a:r>
              <a:rPr lang="ja-JP" altLang="en-US" dirty="0"/>
              <a:t>，金属製の装身具など，新しい風習や文化を</a:t>
            </a:r>
            <a:endParaRPr lang="en-US" altLang="ja-JP" dirty="0"/>
          </a:p>
          <a:p>
            <a:pPr>
              <a:lnSpc>
                <a:spcPct val="150000"/>
              </a:lnSpc>
              <a:spcBef>
                <a:spcPts val="0"/>
              </a:spcBef>
            </a:pPr>
            <a:r>
              <a:rPr lang="ja-JP" altLang="en-US" dirty="0"/>
              <a:t>　取り入れる</a:t>
            </a:r>
          </a:p>
        </p:txBody>
      </p:sp>
      <p:sp>
        <p:nvSpPr>
          <p:cNvPr id="3" name="タイトル 2">
            <a:extLst>
              <a:ext uri="{FF2B5EF4-FFF2-40B4-BE49-F238E27FC236}">
                <a16:creationId xmlns:a16="http://schemas.microsoft.com/office/drawing/2014/main" id="{26FE61A1-E3D8-9CFF-C87C-9831B981AAB0}"/>
              </a:ext>
            </a:extLst>
          </p:cNvPr>
          <p:cNvSpPr>
            <a:spLocks noGrp="1"/>
          </p:cNvSpPr>
          <p:nvPr>
            <p:ph type="title"/>
          </p:nvPr>
        </p:nvSpPr>
        <p:spPr/>
        <p:txBody>
          <a:bodyPr/>
          <a:lstStyle/>
          <a:p>
            <a:r>
              <a:rPr lang="ja-JP" altLang="en-US" dirty="0"/>
              <a:t>巨大古墳の形成</a:t>
            </a:r>
            <a:endParaRPr kumimoji="1" lang="ja-JP" altLang="en-US" dirty="0"/>
          </a:p>
        </p:txBody>
      </p:sp>
    </p:spTree>
    <p:extLst>
      <p:ext uri="{BB962C8B-B14F-4D97-AF65-F5344CB8AC3E}">
        <p14:creationId xmlns:p14="http://schemas.microsoft.com/office/powerpoint/2010/main" val="3437563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F610F933-C247-D00B-6392-B689CE676E1D}"/>
              </a:ext>
            </a:extLst>
          </p:cNvPr>
          <p:cNvSpPr>
            <a:spLocks noGrp="1"/>
          </p:cNvSpPr>
          <p:nvPr>
            <p:ph sz="half" idx="1"/>
          </p:nvPr>
        </p:nvSpPr>
        <p:spPr/>
        <p:txBody>
          <a:bodyPr/>
          <a:lstStyle/>
          <a:p>
            <a:pPr>
              <a:lnSpc>
                <a:spcPct val="150000"/>
              </a:lnSpc>
              <a:spcBef>
                <a:spcPts val="0"/>
              </a:spcBef>
            </a:pPr>
            <a:r>
              <a:rPr lang="ja-JP" altLang="en-US" dirty="0"/>
              <a:t>●古墳時代後期</a:t>
            </a:r>
            <a:r>
              <a:rPr lang="en-US" altLang="ja-JP" dirty="0"/>
              <a:t>(</a:t>
            </a:r>
            <a:r>
              <a:rPr lang="ja-JP" altLang="en-US" dirty="0"/>
              <a:t>６世紀</a:t>
            </a:r>
            <a:r>
              <a:rPr lang="en-US" altLang="ja-JP" dirty="0"/>
              <a:t>)</a:t>
            </a:r>
          </a:p>
          <a:p>
            <a:pPr>
              <a:lnSpc>
                <a:spcPct val="150000"/>
              </a:lnSpc>
              <a:spcBef>
                <a:spcPts val="0"/>
              </a:spcBef>
            </a:pPr>
            <a:r>
              <a:rPr lang="ja-JP" altLang="en-US" dirty="0"/>
              <a:t>・中国や朝鮮半島で普及していた</a:t>
            </a:r>
            <a:r>
              <a:rPr lang="ja-JP" altLang="en-US" dirty="0">
                <a:solidFill>
                  <a:srgbClr val="FF0000"/>
                </a:solidFill>
              </a:rPr>
              <a:t>横穴式石室</a:t>
            </a:r>
            <a:r>
              <a:rPr lang="ja-JP" altLang="en-US" dirty="0"/>
              <a:t>が導入</a:t>
            </a:r>
            <a:endParaRPr lang="en-US" altLang="ja-JP" dirty="0"/>
          </a:p>
          <a:p>
            <a:pPr>
              <a:lnSpc>
                <a:spcPct val="150000"/>
              </a:lnSpc>
              <a:spcBef>
                <a:spcPts val="0"/>
              </a:spcBef>
            </a:pPr>
            <a:r>
              <a:rPr lang="ja-JP" altLang="en-US" dirty="0"/>
              <a:t>→家族を同じ石室に繰り返し埋葬可能</a:t>
            </a:r>
            <a:endParaRPr lang="en-US" altLang="ja-JP" dirty="0"/>
          </a:p>
          <a:p>
            <a:pPr>
              <a:lnSpc>
                <a:spcPct val="150000"/>
              </a:lnSpc>
              <a:spcBef>
                <a:spcPts val="0"/>
              </a:spcBef>
            </a:pPr>
            <a:endParaRPr lang="en-US" altLang="ja-JP" dirty="0"/>
          </a:p>
          <a:p>
            <a:pPr>
              <a:lnSpc>
                <a:spcPct val="150000"/>
              </a:lnSpc>
              <a:spcBef>
                <a:spcPts val="0"/>
              </a:spcBef>
            </a:pPr>
            <a:r>
              <a:rPr lang="ja-JP" altLang="en-US" dirty="0"/>
              <a:t>・地方の農民，手工業に携わる人々も，古墳をつくる</a:t>
            </a:r>
            <a:endParaRPr lang="en-US" altLang="ja-JP" dirty="0"/>
          </a:p>
          <a:p>
            <a:pPr>
              <a:lnSpc>
                <a:spcPct val="150000"/>
              </a:lnSpc>
              <a:spcBef>
                <a:spcPts val="0"/>
              </a:spcBef>
            </a:pPr>
            <a:r>
              <a:rPr lang="ja-JP" altLang="en-US" dirty="0"/>
              <a:t>→古墳が多数密集する</a:t>
            </a:r>
            <a:r>
              <a:rPr lang="ja-JP" altLang="en-US" dirty="0">
                <a:solidFill>
                  <a:srgbClr val="FF0000"/>
                </a:solidFill>
              </a:rPr>
              <a:t>群集墳</a:t>
            </a:r>
            <a:r>
              <a:rPr lang="ja-JP" altLang="en-US" dirty="0"/>
              <a:t>が各地に現れる</a:t>
            </a:r>
            <a:endParaRPr lang="en-US" altLang="ja-JP" dirty="0"/>
          </a:p>
          <a:p>
            <a:pPr>
              <a:lnSpc>
                <a:spcPct val="150000"/>
              </a:lnSpc>
              <a:spcBef>
                <a:spcPts val="0"/>
              </a:spcBef>
            </a:pPr>
            <a:endParaRPr lang="en-US" altLang="ja-JP" dirty="0"/>
          </a:p>
          <a:p>
            <a:r>
              <a:rPr lang="ja-JP" altLang="en-US" dirty="0"/>
              <a:t>・大型の古墳では，</a:t>
            </a:r>
            <a:r>
              <a:rPr lang="ja-JP" altLang="en-US" dirty="0">
                <a:solidFill>
                  <a:srgbClr val="FF0000"/>
                </a:solidFill>
              </a:rPr>
              <a:t>形象</a:t>
            </a:r>
            <a:r>
              <a:rPr lang="ja-JP" altLang="en-US" dirty="0"/>
              <a:t>埴輪がさかんに立てられる</a:t>
            </a:r>
            <a:endParaRPr lang="en-US" altLang="ja-JP" dirty="0"/>
          </a:p>
        </p:txBody>
      </p:sp>
      <p:sp>
        <p:nvSpPr>
          <p:cNvPr id="3" name="タイトル 2">
            <a:extLst>
              <a:ext uri="{FF2B5EF4-FFF2-40B4-BE49-F238E27FC236}">
                <a16:creationId xmlns:a16="http://schemas.microsoft.com/office/drawing/2014/main" id="{26FE61A1-E3D8-9CFF-C87C-9831B981AAB0}"/>
              </a:ext>
            </a:extLst>
          </p:cNvPr>
          <p:cNvSpPr>
            <a:spLocks noGrp="1"/>
          </p:cNvSpPr>
          <p:nvPr>
            <p:ph type="title"/>
          </p:nvPr>
        </p:nvSpPr>
        <p:spPr/>
        <p:txBody>
          <a:bodyPr/>
          <a:lstStyle/>
          <a:p>
            <a:r>
              <a:rPr lang="ja-JP" altLang="en-US" dirty="0"/>
              <a:t>巨大古墳の形成</a:t>
            </a:r>
            <a:endParaRPr kumimoji="1" lang="ja-JP" altLang="en-US" dirty="0"/>
          </a:p>
        </p:txBody>
      </p:sp>
    </p:spTree>
    <p:extLst>
      <p:ext uri="{BB962C8B-B14F-4D97-AF65-F5344CB8AC3E}">
        <p14:creationId xmlns:p14="http://schemas.microsoft.com/office/powerpoint/2010/main" val="179842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F610F933-C247-D00B-6392-B689CE676E1D}"/>
              </a:ext>
            </a:extLst>
          </p:cNvPr>
          <p:cNvSpPr>
            <a:spLocks noGrp="1"/>
          </p:cNvSpPr>
          <p:nvPr>
            <p:ph sz="half" idx="1"/>
          </p:nvPr>
        </p:nvSpPr>
        <p:spPr/>
        <p:txBody>
          <a:bodyPr/>
          <a:lstStyle/>
          <a:p>
            <a:pPr>
              <a:lnSpc>
                <a:spcPct val="150000"/>
              </a:lnSpc>
              <a:spcBef>
                <a:spcPts val="0"/>
              </a:spcBef>
            </a:pPr>
            <a:r>
              <a:rPr lang="ja-JP" altLang="en-US" dirty="0"/>
              <a:t>●古墳時代後期</a:t>
            </a:r>
            <a:r>
              <a:rPr lang="en-US" altLang="ja-JP" dirty="0"/>
              <a:t>(</a:t>
            </a:r>
            <a:r>
              <a:rPr lang="ja-JP" altLang="en-US" dirty="0"/>
              <a:t>７世紀～８世紀</a:t>
            </a:r>
            <a:r>
              <a:rPr lang="en-US" altLang="ja-JP" dirty="0"/>
              <a:t>)</a:t>
            </a:r>
          </a:p>
          <a:p>
            <a:pPr>
              <a:lnSpc>
                <a:spcPct val="150000"/>
              </a:lnSpc>
              <a:spcBef>
                <a:spcPts val="0"/>
              </a:spcBef>
            </a:pPr>
            <a:r>
              <a:rPr lang="ja-JP" altLang="en-US" dirty="0"/>
              <a:t>・</a:t>
            </a:r>
            <a:r>
              <a:rPr lang="ja-JP" altLang="en-US" dirty="0">
                <a:solidFill>
                  <a:srgbClr val="FF0000"/>
                </a:solidFill>
              </a:rPr>
              <a:t>仏教</a:t>
            </a:r>
            <a:r>
              <a:rPr lang="ja-JP" altLang="en-US" dirty="0"/>
              <a:t>寺院の建立に力が注がれる</a:t>
            </a:r>
            <a:endParaRPr lang="en-US" altLang="ja-JP" dirty="0"/>
          </a:p>
          <a:p>
            <a:pPr>
              <a:lnSpc>
                <a:spcPct val="150000"/>
              </a:lnSpc>
              <a:spcBef>
                <a:spcPts val="0"/>
              </a:spcBef>
            </a:pPr>
            <a:r>
              <a:rPr lang="ja-JP" altLang="en-US" dirty="0"/>
              <a:t>→古墳は小型の方墳や円墳が主流となる</a:t>
            </a:r>
            <a:endParaRPr lang="en-US" altLang="ja-JP" dirty="0"/>
          </a:p>
          <a:p>
            <a:pPr>
              <a:lnSpc>
                <a:spcPct val="150000"/>
              </a:lnSpc>
              <a:spcBef>
                <a:spcPts val="0"/>
              </a:spcBef>
            </a:pPr>
            <a:endParaRPr lang="en-US" altLang="ja-JP" dirty="0"/>
          </a:p>
          <a:p>
            <a:pPr>
              <a:lnSpc>
                <a:spcPct val="150000"/>
              </a:lnSpc>
              <a:spcBef>
                <a:spcPts val="0"/>
              </a:spcBef>
            </a:pPr>
            <a:r>
              <a:rPr lang="ja-JP" altLang="en-US" dirty="0"/>
              <a:t>・上円下方墳や</a:t>
            </a:r>
            <a:r>
              <a:rPr lang="ja-JP" altLang="en-US" dirty="0">
                <a:solidFill>
                  <a:srgbClr val="FF0000"/>
                </a:solidFill>
              </a:rPr>
              <a:t>八角形墳</a:t>
            </a:r>
            <a:r>
              <a:rPr lang="ja-JP" altLang="en-US" dirty="0"/>
              <a:t>など，新しい思想を表した</a:t>
            </a:r>
            <a:endParaRPr lang="en-US" altLang="ja-JP" dirty="0"/>
          </a:p>
          <a:p>
            <a:pPr>
              <a:lnSpc>
                <a:spcPct val="150000"/>
              </a:lnSpc>
              <a:spcBef>
                <a:spcPts val="0"/>
              </a:spcBef>
            </a:pPr>
            <a:r>
              <a:rPr lang="ja-JP" altLang="en-US" dirty="0"/>
              <a:t>　古墳がつくられる</a:t>
            </a:r>
            <a:endParaRPr lang="en-US" altLang="ja-JP" dirty="0"/>
          </a:p>
          <a:p>
            <a:pPr>
              <a:lnSpc>
                <a:spcPct val="150000"/>
              </a:lnSpc>
              <a:spcBef>
                <a:spcPts val="0"/>
              </a:spcBef>
            </a:pPr>
            <a:endParaRPr lang="ja-JP" altLang="en-US" dirty="0"/>
          </a:p>
          <a:p>
            <a:endParaRPr kumimoji="1" lang="ja-JP" altLang="en-US" dirty="0"/>
          </a:p>
        </p:txBody>
      </p:sp>
      <p:sp>
        <p:nvSpPr>
          <p:cNvPr id="3" name="タイトル 2">
            <a:extLst>
              <a:ext uri="{FF2B5EF4-FFF2-40B4-BE49-F238E27FC236}">
                <a16:creationId xmlns:a16="http://schemas.microsoft.com/office/drawing/2014/main" id="{26FE61A1-E3D8-9CFF-C87C-9831B981AAB0}"/>
              </a:ext>
            </a:extLst>
          </p:cNvPr>
          <p:cNvSpPr>
            <a:spLocks noGrp="1"/>
          </p:cNvSpPr>
          <p:nvPr>
            <p:ph type="title"/>
          </p:nvPr>
        </p:nvSpPr>
        <p:spPr/>
        <p:txBody>
          <a:bodyPr/>
          <a:lstStyle/>
          <a:p>
            <a:r>
              <a:rPr lang="ja-JP" altLang="en-US" dirty="0"/>
              <a:t>古墳文化の発展</a:t>
            </a:r>
            <a:endParaRPr kumimoji="1" lang="ja-JP" altLang="en-US" dirty="0"/>
          </a:p>
        </p:txBody>
      </p:sp>
    </p:spTree>
    <p:extLst>
      <p:ext uri="{BB962C8B-B14F-4D97-AF65-F5344CB8AC3E}">
        <p14:creationId xmlns:p14="http://schemas.microsoft.com/office/powerpoint/2010/main" val="65818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25ED4B6B-6524-47EF-84C7-16F9988C9E53}"/>
              </a:ext>
            </a:extLst>
          </p:cNvPr>
          <p:cNvGrpSpPr/>
          <p:nvPr/>
        </p:nvGrpSpPr>
        <p:grpSpPr>
          <a:xfrm>
            <a:off x="360000" y="741857"/>
            <a:ext cx="8423999" cy="1515206"/>
            <a:chOff x="360000" y="376632"/>
            <a:chExt cx="8423999" cy="1515206"/>
          </a:xfrm>
        </p:grpSpPr>
        <p:sp>
          <p:nvSpPr>
            <p:cNvPr id="5" name="角丸四角形 3">
              <a:extLst>
                <a:ext uri="{FF2B5EF4-FFF2-40B4-BE49-F238E27FC236}">
                  <a16:creationId xmlns:a16="http://schemas.microsoft.com/office/drawing/2014/main" id="{0B6ADDF3-B9F6-4AA6-9A3E-040EBBB8F316}"/>
                </a:ext>
              </a:extLst>
            </p:cNvPr>
            <p:cNvSpPr/>
            <p:nvPr/>
          </p:nvSpPr>
          <p:spPr>
            <a:xfrm>
              <a:off x="360000" y="376632"/>
              <a:ext cx="8423999" cy="1515206"/>
            </a:xfrm>
            <a:prstGeom prst="roundRect">
              <a:avLst/>
            </a:prstGeom>
            <a:solidFill>
              <a:srgbClr val="FFFFFF"/>
            </a:solidFill>
            <a:ln w="38100" cmpd="sng">
              <a:solidFill>
                <a:srgbClr val="008000"/>
              </a:solidFill>
            </a:ln>
          </p:spPr>
          <p:style>
            <a:lnRef idx="1">
              <a:schemeClr val="accent3"/>
            </a:lnRef>
            <a:fillRef idx="3">
              <a:schemeClr val="accent3"/>
            </a:fillRef>
            <a:effectRef idx="2">
              <a:schemeClr val="accent3"/>
            </a:effectRef>
            <a:fontRef idx="minor">
              <a:schemeClr val="lt1"/>
            </a:fontRef>
          </p:style>
          <p:txBody>
            <a:bodyPr lIns="0" tIns="0" rIns="0" bIns="0" rtlCol="0" anchor="ctr"/>
            <a:lstStyle/>
            <a:p>
              <a:pPr marL="457200" marR="0" lvl="1" indent="0" algn="l" defTabSz="4572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200" cap="none" spc="0" normalizeH="0" baseline="0" noProof="0" dirty="0">
                <a:ln>
                  <a:noFill/>
                </a:ln>
                <a:solidFill>
                  <a:srgbClr val="000000"/>
                </a:solidFill>
                <a:effectLst/>
                <a:uLnTx/>
                <a:uFillTx/>
                <a:latin typeface="メイリオ"/>
                <a:ea typeface="メイリオ"/>
                <a:cs typeface="メイリオ"/>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kumimoji="1" lang="ja-JP" altLang="en-US" sz="2800" b="1" dirty="0">
                  <a:solidFill>
                    <a:srgbClr val="000000"/>
                  </a:solidFill>
                  <a:latin typeface="メイリオ"/>
                  <a:ea typeface="メイリオ"/>
                  <a:cs typeface="メイリオ"/>
                </a:rPr>
                <a:t>古墳の大きさや分布から何がわかるだろうか</a:t>
              </a:r>
              <a:r>
                <a:rPr kumimoji="1" lang="ja-JP" altLang="en-US" sz="2800" b="1" i="0" u="none" strike="noStrike" kern="1200" cap="none" spc="0" normalizeH="0" baseline="0" noProof="0" dirty="0" err="1">
                  <a:ln>
                    <a:noFill/>
                  </a:ln>
                  <a:solidFill>
                    <a:srgbClr val="000000"/>
                  </a:solidFill>
                  <a:effectLst/>
                  <a:uLnTx/>
                  <a:uFillTx/>
                  <a:latin typeface="メイリオ"/>
                  <a:ea typeface="メイリオ"/>
                  <a:cs typeface="メイリオ"/>
                </a:rPr>
                <a:t>。</a:t>
              </a:r>
              <a:endParaRPr kumimoji="1" lang="en-US" altLang="ja-JP" sz="2800" b="1" i="0" u="none" strike="noStrike" kern="1200" cap="none" spc="0" normalizeH="0" baseline="0" noProof="0" dirty="0">
                <a:ln>
                  <a:noFill/>
                </a:ln>
                <a:solidFill>
                  <a:srgbClr val="000000"/>
                </a:solidFill>
                <a:effectLst/>
                <a:uLnTx/>
                <a:uFillTx/>
                <a:latin typeface="メイリオ"/>
                <a:ea typeface="メイリオ"/>
                <a:cs typeface="メイリオ"/>
              </a:endParaRPr>
            </a:p>
          </p:txBody>
        </p:sp>
        <p:sp>
          <p:nvSpPr>
            <p:cNvPr id="6" name="テキスト ボックス 5">
              <a:extLst>
                <a:ext uri="{FF2B5EF4-FFF2-40B4-BE49-F238E27FC236}">
                  <a16:creationId xmlns:a16="http://schemas.microsoft.com/office/drawing/2014/main" id="{EC085C2B-C21F-4408-8E07-63830EDA2C7D}"/>
                </a:ext>
              </a:extLst>
            </p:cNvPr>
            <p:cNvSpPr txBox="1"/>
            <p:nvPr/>
          </p:nvSpPr>
          <p:spPr>
            <a:xfrm>
              <a:off x="730025" y="376632"/>
              <a:ext cx="2628000" cy="523220"/>
            </a:xfrm>
            <a:prstGeom prst="rect">
              <a:avLst/>
            </a:prstGeom>
            <a:solidFill>
              <a:srgbClr val="008000"/>
            </a:solidFill>
            <a:ln w="38100">
              <a:solidFill>
                <a:srgbClr val="008000"/>
              </a:solidFill>
            </a:ln>
          </p:spPr>
          <p:txBody>
            <a:bodyPr wrap="square" bIns="0" rtlCol="0" anchor="b" anchorCtr="0">
              <a:norm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主題の問い</a:t>
              </a:r>
            </a:p>
          </p:txBody>
        </p:sp>
      </p:grpSp>
      <p:grpSp>
        <p:nvGrpSpPr>
          <p:cNvPr id="7" name="グループ化 6">
            <a:extLst>
              <a:ext uri="{FF2B5EF4-FFF2-40B4-BE49-F238E27FC236}">
                <a16:creationId xmlns:a16="http://schemas.microsoft.com/office/drawing/2014/main" id="{BC9730F7-E47E-BF5E-5095-9EC81DC1DE4A}"/>
              </a:ext>
            </a:extLst>
          </p:cNvPr>
          <p:cNvGrpSpPr/>
          <p:nvPr/>
        </p:nvGrpSpPr>
        <p:grpSpPr>
          <a:xfrm>
            <a:off x="248070" y="2523857"/>
            <a:ext cx="8370067" cy="3873630"/>
            <a:chOff x="3401467" y="2407048"/>
            <a:chExt cx="8370067" cy="3873630"/>
          </a:xfrm>
        </p:grpSpPr>
        <p:sp>
          <p:nvSpPr>
            <p:cNvPr id="8" name="サブタイトル 2">
              <a:extLst>
                <a:ext uri="{FF2B5EF4-FFF2-40B4-BE49-F238E27FC236}">
                  <a16:creationId xmlns:a16="http://schemas.microsoft.com/office/drawing/2014/main" id="{51973B22-E58E-10A7-61C3-4A9F91D29C63}"/>
                </a:ext>
              </a:extLst>
            </p:cNvPr>
            <p:cNvSpPr txBox="1">
              <a:spLocks/>
            </p:cNvSpPr>
            <p:nvPr/>
          </p:nvSpPr>
          <p:spPr>
            <a:xfrm>
              <a:off x="3671534" y="2680678"/>
              <a:ext cx="8100000" cy="3600000"/>
            </a:xfrm>
            <a:prstGeom prst="rect">
              <a:avLst/>
            </a:prstGeom>
            <a:gradFill rotWithShape="1">
              <a:gsLst>
                <a:gs pos="0">
                  <a:srgbClr val="A5A5A5">
                    <a:tint val="50000"/>
                    <a:satMod val="300000"/>
                  </a:srgbClr>
                </a:gs>
                <a:gs pos="35000">
                  <a:srgbClr val="A5A5A5">
                    <a:tint val="37000"/>
                    <a:satMod val="300000"/>
                  </a:srgbClr>
                </a:gs>
                <a:gs pos="100000">
                  <a:srgbClr val="A5A5A5">
                    <a:tint val="15000"/>
                    <a:satMod val="350000"/>
                  </a:srgbClr>
                </a:gs>
              </a:gsLst>
              <a:lin ang="16200000" scaled="1"/>
            </a:gradFill>
            <a:ln w="6350" cap="flat" cmpd="sng" algn="ctr">
              <a:solidFill>
                <a:srgbClr val="A5A5A5"/>
              </a:solidFill>
              <a:prstDash val="solid"/>
              <a:miter lim="800000"/>
            </a:ln>
            <a:effectLst/>
          </p:spPr>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marL="252000" lvl="1" algn="l">
                <a:lnSpc>
                  <a:spcPts val="4200"/>
                </a:lnSpc>
                <a:spcBef>
                  <a:spcPts val="0"/>
                </a:spcBef>
              </a:pPr>
              <a:r>
                <a:rPr lang="ja-JP" altLang="en-US" dirty="0">
                  <a:solidFill>
                    <a:prstClr val="black"/>
                  </a:solidFill>
                  <a:latin typeface="メイリオ" panose="020B0604030504040204" pitchFamily="50" charset="-128"/>
                  <a:ea typeface="メイリオ" panose="020B0604030504040204" pitchFamily="50" charset="-128"/>
                </a:rPr>
                <a:t>大きな古墳をつくるほど，より高い技術と多くの労働力が必要なので，古墳の大きさは葬られている人物の権威や経済力を示していると考えられる。その分布から，どの地域に有力な豪族や大王がいたかを知ることができる。</a:t>
              </a:r>
            </a:p>
          </p:txBody>
        </p:sp>
        <p:pic>
          <p:nvPicPr>
            <p:cNvPr id="9" name="図 8" descr="A.png">
              <a:extLst>
                <a:ext uri="{FF2B5EF4-FFF2-40B4-BE49-F238E27FC236}">
                  <a16:creationId xmlns:a16="http://schemas.microsoft.com/office/drawing/2014/main" id="{A9122614-7F2E-8760-CC7B-567966F5A9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01467" y="2407048"/>
              <a:ext cx="540134" cy="540134"/>
            </a:xfrm>
            <a:prstGeom prst="rect">
              <a:avLst/>
            </a:prstGeom>
          </p:spPr>
        </p:pic>
      </p:grpSp>
    </p:spTree>
    <p:extLst>
      <p:ext uri="{BB962C8B-B14F-4D97-AF65-F5344CB8AC3E}">
        <p14:creationId xmlns:p14="http://schemas.microsoft.com/office/powerpoint/2010/main" val="3295550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13408496-8823-4348-AE8A-9DF6AD42BC7E}"/>
              </a:ext>
            </a:extLst>
          </p:cNvPr>
          <p:cNvGrpSpPr/>
          <p:nvPr/>
        </p:nvGrpSpPr>
        <p:grpSpPr>
          <a:xfrm>
            <a:off x="504000" y="2169000"/>
            <a:ext cx="8136000" cy="2520000"/>
            <a:chOff x="344927" y="2083781"/>
            <a:chExt cx="8136000" cy="2520000"/>
          </a:xfrm>
        </p:grpSpPr>
        <p:sp>
          <p:nvSpPr>
            <p:cNvPr id="5" name="角丸四角形 7">
              <a:extLst>
                <a:ext uri="{FF2B5EF4-FFF2-40B4-BE49-F238E27FC236}">
                  <a16:creationId xmlns:a16="http://schemas.microsoft.com/office/drawing/2014/main" id="{E1966D00-293C-44D0-8C3B-186429114940}"/>
                </a:ext>
              </a:extLst>
            </p:cNvPr>
            <p:cNvSpPr/>
            <p:nvPr/>
          </p:nvSpPr>
          <p:spPr>
            <a:xfrm>
              <a:off x="344927" y="2083781"/>
              <a:ext cx="8136000" cy="2520000"/>
            </a:xfrm>
            <a:prstGeom prst="round2DiagRect">
              <a:avLst/>
            </a:prstGeom>
            <a:solidFill>
              <a:srgbClr val="FFFFFF"/>
            </a:solidFill>
            <a:ln w="38100" cmpd="sng">
              <a:solidFill>
                <a:srgbClr val="00B050"/>
              </a:solidFill>
            </a:ln>
          </p:spPr>
          <p:style>
            <a:lnRef idx="1">
              <a:schemeClr val="accent3"/>
            </a:lnRef>
            <a:fillRef idx="3">
              <a:schemeClr val="accent3"/>
            </a:fillRef>
            <a:effectRef idx="2">
              <a:schemeClr val="accent3"/>
            </a:effectRef>
            <a:fontRef idx="minor">
              <a:schemeClr val="lt1"/>
            </a:fontRef>
          </p:style>
          <p:txBody>
            <a:bodyPr tIns="90000" bIns="36000" rtlCol="0" anchor="ctr"/>
            <a:lstStyle/>
            <a:p>
              <a:pPr marL="252000" marR="0" lvl="1" indent="0" algn="l" defTabSz="457200" rtl="0" eaLnBrk="1" fontAlgn="auto" latinLnBrk="0" hangingPunct="1">
                <a:lnSpc>
                  <a:spcPct val="100000"/>
                </a:lnSpc>
                <a:spcBef>
                  <a:spcPts val="0"/>
                </a:spcBef>
                <a:spcAft>
                  <a:spcPts val="0"/>
                </a:spcAft>
                <a:buClrTx/>
                <a:buSzTx/>
                <a:buFontTx/>
                <a:buNone/>
                <a:tabLst/>
                <a:defRPr/>
              </a:pPr>
              <a:r>
                <a:rPr kumimoji="1" lang="ja-JP" altLang="en-US" sz="2800" b="1" dirty="0">
                  <a:solidFill>
                    <a:srgbClr val="000000"/>
                  </a:solidFill>
                  <a:latin typeface="メイリオ"/>
                  <a:ea typeface="メイリオ"/>
                  <a:cs typeface="メイリオ"/>
                </a:rPr>
                <a:t>古墳や出土品から古墳時代の社会についてどんなことがわかるか，まとめてみよう。</a:t>
              </a:r>
              <a:endParaRPr kumimoji="1" lang="ja-JP" altLang="en-US" sz="2800" b="1" i="0" u="none" strike="noStrike" kern="1200" cap="none" spc="0" normalizeH="0" baseline="0" noProof="0" dirty="0">
                <a:ln>
                  <a:noFill/>
                </a:ln>
                <a:solidFill>
                  <a:srgbClr val="000000"/>
                </a:solidFill>
                <a:effectLst/>
                <a:uLnTx/>
                <a:uFillTx/>
                <a:latin typeface="メイリオ"/>
                <a:ea typeface="メイリオ"/>
                <a:cs typeface="メイリオ"/>
              </a:endParaRPr>
            </a:p>
          </p:txBody>
        </p:sp>
        <p:sp>
          <p:nvSpPr>
            <p:cNvPr id="6" name="テキスト ボックス 5">
              <a:extLst>
                <a:ext uri="{FF2B5EF4-FFF2-40B4-BE49-F238E27FC236}">
                  <a16:creationId xmlns:a16="http://schemas.microsoft.com/office/drawing/2014/main" id="{1A23C95C-1093-433B-B2EA-CDF129E7931E}"/>
                </a:ext>
              </a:extLst>
            </p:cNvPr>
            <p:cNvSpPr txBox="1"/>
            <p:nvPr/>
          </p:nvSpPr>
          <p:spPr>
            <a:xfrm flipH="1">
              <a:off x="344927" y="2083781"/>
              <a:ext cx="1800000" cy="650723"/>
            </a:xfrm>
            <a:prstGeom prst="round1Rect">
              <a:avLst>
                <a:gd name="adj" fmla="val 50000"/>
              </a:avLst>
            </a:prstGeom>
            <a:solidFill>
              <a:srgbClr val="00B050"/>
            </a:solidFill>
            <a:ln w="38100">
              <a:solidFill>
                <a:srgbClr val="00B050"/>
              </a:solidFill>
            </a:ln>
          </p:spPr>
          <p:txBody>
            <a:bodyPr wrap="square" lIns="0" tIns="216000" rIns="180000" bIns="36000" rtlCol="0" anchor="ctr" anchorCtr="0">
              <a:spAutoFit/>
            </a:bodyPr>
            <a:lstStyle/>
            <a:p>
              <a:pPr marL="0" marR="0" lvl="0" indent="0" algn="ctr" defTabSz="457200" rtl="0" eaLnBrk="1" fontAlgn="auto" latinLnBrk="0" hangingPunct="1">
                <a:lnSpc>
                  <a:spcPts val="3000"/>
                </a:lnSpc>
                <a:spcBef>
                  <a:spcPts val="0"/>
                </a:spcBef>
                <a:spcAft>
                  <a:spcPts val="0"/>
                </a:spcAft>
                <a:buClrTx/>
                <a:buSzTx/>
                <a:buFontTx/>
                <a:buNone/>
                <a:tabLst/>
                <a:defRPr/>
              </a:pPr>
              <a:r>
                <a:rPr kumimoji="1" lang="en-US" altLang="ja-JP" sz="2800" b="1">
                  <a:solidFill>
                    <a:prstClr val="white"/>
                  </a:solidFill>
                  <a:latin typeface="メイリオ" panose="020B0604030504040204" pitchFamily="50" charset="-128"/>
                  <a:ea typeface="メイリオ" panose="020B0604030504040204" pitchFamily="50" charset="-128"/>
                </a:rPr>
                <a:t>TRY</a:t>
              </a:r>
              <a:endParaRPr kumimoji="1" lang="ja-JP" altLang="en-US" sz="2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pSp>
    </p:spTree>
    <p:extLst>
      <p:ext uri="{BB962C8B-B14F-4D97-AF65-F5344CB8AC3E}">
        <p14:creationId xmlns:p14="http://schemas.microsoft.com/office/powerpoint/2010/main" val="359701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25ED4B6B-6524-47EF-84C7-16F9988C9E53}"/>
              </a:ext>
            </a:extLst>
          </p:cNvPr>
          <p:cNvGrpSpPr/>
          <p:nvPr/>
        </p:nvGrpSpPr>
        <p:grpSpPr>
          <a:xfrm>
            <a:off x="360001" y="2538000"/>
            <a:ext cx="8423999" cy="1782000"/>
            <a:chOff x="360000" y="376632"/>
            <a:chExt cx="8423999" cy="1782000"/>
          </a:xfrm>
        </p:grpSpPr>
        <p:sp>
          <p:nvSpPr>
            <p:cNvPr id="5" name="角丸四角形 3">
              <a:extLst>
                <a:ext uri="{FF2B5EF4-FFF2-40B4-BE49-F238E27FC236}">
                  <a16:creationId xmlns:a16="http://schemas.microsoft.com/office/drawing/2014/main" id="{0B6ADDF3-B9F6-4AA6-9A3E-040EBBB8F316}"/>
                </a:ext>
              </a:extLst>
            </p:cNvPr>
            <p:cNvSpPr/>
            <p:nvPr/>
          </p:nvSpPr>
          <p:spPr>
            <a:xfrm>
              <a:off x="360000" y="376632"/>
              <a:ext cx="8423999" cy="1782000"/>
            </a:xfrm>
            <a:prstGeom prst="roundRect">
              <a:avLst/>
            </a:prstGeom>
            <a:solidFill>
              <a:srgbClr val="FFFFFF"/>
            </a:solidFill>
            <a:ln w="38100" cmpd="sng">
              <a:solidFill>
                <a:srgbClr val="008000"/>
              </a:solidFill>
            </a:ln>
          </p:spPr>
          <p:style>
            <a:lnRef idx="1">
              <a:schemeClr val="accent3"/>
            </a:lnRef>
            <a:fillRef idx="3">
              <a:schemeClr val="accent3"/>
            </a:fillRef>
            <a:effectRef idx="2">
              <a:schemeClr val="accent3"/>
            </a:effectRef>
            <a:fontRef idx="minor">
              <a:schemeClr val="lt1"/>
            </a:fontRef>
          </p:style>
          <p:txBody>
            <a:bodyPr lIns="0" tIns="0" rIns="0" bIns="0" rtlCol="0" anchor="ctr"/>
            <a:lstStyle/>
            <a:p>
              <a:pPr marL="457200" marR="0" lvl="1" indent="0" algn="l" defTabSz="457200" rtl="0" eaLnBrk="1" fontAlgn="auto" latinLnBrk="0" hangingPunct="1">
                <a:lnSpc>
                  <a:spcPct val="100000"/>
                </a:lnSpc>
                <a:spcBef>
                  <a:spcPts val="0"/>
                </a:spcBef>
                <a:spcAft>
                  <a:spcPts val="0"/>
                </a:spcAft>
                <a:buClrTx/>
                <a:buSzTx/>
                <a:buFontTx/>
                <a:buNone/>
                <a:tabLst/>
                <a:defRPr/>
              </a:pPr>
              <a:endParaRPr kumimoji="1" lang="en-US" altLang="ja-JP" sz="2800" b="1" i="0" u="none" strike="noStrike" kern="1200" cap="none" spc="0" normalizeH="0" baseline="0" noProof="0" dirty="0">
                <a:ln>
                  <a:noFill/>
                </a:ln>
                <a:solidFill>
                  <a:srgbClr val="000000"/>
                </a:solidFill>
                <a:effectLst/>
                <a:uLnTx/>
                <a:uFillTx/>
                <a:latin typeface="メイリオ"/>
                <a:ea typeface="メイリオ"/>
                <a:cs typeface="メイリオ"/>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kumimoji="1" lang="ja-JP" altLang="en-US" sz="2800" b="1" dirty="0">
                  <a:solidFill>
                    <a:srgbClr val="000000"/>
                  </a:solidFill>
                  <a:latin typeface="メイリオ"/>
                  <a:ea typeface="メイリオ"/>
                  <a:cs typeface="メイリオ"/>
                </a:rPr>
                <a:t>古墳の大きさや分布から何がわかるだろうか</a:t>
              </a:r>
              <a:r>
                <a:rPr kumimoji="1" lang="ja-JP" altLang="en-US" sz="2800" b="1" i="0" u="none" strike="noStrike" kern="1200" cap="none" spc="0" normalizeH="0" baseline="0" noProof="0" dirty="0" err="1">
                  <a:ln>
                    <a:noFill/>
                  </a:ln>
                  <a:solidFill>
                    <a:srgbClr val="000000"/>
                  </a:solidFill>
                  <a:effectLst/>
                  <a:uLnTx/>
                  <a:uFillTx/>
                  <a:latin typeface="メイリオ"/>
                  <a:ea typeface="メイリオ"/>
                  <a:cs typeface="メイリオ"/>
                </a:rPr>
                <a:t>。</a:t>
              </a:r>
              <a:endParaRPr kumimoji="1" lang="en-US" altLang="ja-JP" sz="2800" b="1" i="0" u="none" strike="noStrike" kern="1200" cap="none" spc="0" normalizeH="0" baseline="0" noProof="0" dirty="0">
                <a:ln>
                  <a:noFill/>
                </a:ln>
                <a:solidFill>
                  <a:srgbClr val="000000"/>
                </a:solidFill>
                <a:effectLst/>
                <a:uLnTx/>
                <a:uFillTx/>
                <a:latin typeface="メイリオ"/>
                <a:ea typeface="メイリオ"/>
                <a:cs typeface="メイリオ"/>
              </a:endParaRPr>
            </a:p>
          </p:txBody>
        </p:sp>
        <p:sp>
          <p:nvSpPr>
            <p:cNvPr id="6" name="テキスト ボックス 5">
              <a:extLst>
                <a:ext uri="{FF2B5EF4-FFF2-40B4-BE49-F238E27FC236}">
                  <a16:creationId xmlns:a16="http://schemas.microsoft.com/office/drawing/2014/main" id="{EC085C2B-C21F-4408-8E07-63830EDA2C7D}"/>
                </a:ext>
              </a:extLst>
            </p:cNvPr>
            <p:cNvSpPr txBox="1"/>
            <p:nvPr/>
          </p:nvSpPr>
          <p:spPr>
            <a:xfrm>
              <a:off x="730025" y="376632"/>
              <a:ext cx="2628000" cy="523220"/>
            </a:xfrm>
            <a:prstGeom prst="rect">
              <a:avLst/>
            </a:prstGeom>
            <a:solidFill>
              <a:srgbClr val="008000"/>
            </a:solidFill>
            <a:ln w="38100">
              <a:solidFill>
                <a:srgbClr val="008000"/>
              </a:solidFill>
            </a:ln>
          </p:spPr>
          <p:txBody>
            <a:bodyPr wrap="square" bIns="0" rtlCol="0" anchor="b" anchorCtr="0">
              <a:norm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主題の問い</a:t>
              </a:r>
            </a:p>
          </p:txBody>
        </p:sp>
      </p:grpSp>
    </p:spTree>
    <p:extLst>
      <p:ext uri="{BB962C8B-B14F-4D97-AF65-F5344CB8AC3E}">
        <p14:creationId xmlns:p14="http://schemas.microsoft.com/office/powerpoint/2010/main" val="99863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18BAF686-F9C5-64DA-FE60-1A3BE9DE44B5}"/>
              </a:ext>
            </a:extLst>
          </p:cNvPr>
          <p:cNvSpPr>
            <a:spLocks noGrp="1"/>
          </p:cNvSpPr>
          <p:nvPr>
            <p:ph sz="half" idx="1"/>
          </p:nvPr>
        </p:nvSpPr>
        <p:spPr/>
        <p:txBody>
          <a:bodyPr>
            <a:normAutofit/>
          </a:bodyPr>
          <a:lstStyle/>
          <a:p>
            <a:pPr>
              <a:lnSpc>
                <a:spcPct val="150000"/>
              </a:lnSpc>
              <a:spcBef>
                <a:spcPts val="0"/>
              </a:spcBef>
            </a:pPr>
            <a:r>
              <a:rPr lang="ja-JP" altLang="en-US" dirty="0"/>
              <a:t>●</a:t>
            </a:r>
            <a:r>
              <a:rPr lang="ja-JP" altLang="en-US" dirty="0">
                <a:solidFill>
                  <a:srgbClr val="FF0000"/>
                </a:solidFill>
              </a:rPr>
              <a:t>古墳時代</a:t>
            </a:r>
            <a:endParaRPr lang="en-US" altLang="ja-JP" dirty="0">
              <a:solidFill>
                <a:srgbClr val="FF0000"/>
              </a:solidFill>
            </a:endParaRPr>
          </a:p>
          <a:p>
            <a:pPr>
              <a:lnSpc>
                <a:spcPct val="150000"/>
              </a:lnSpc>
              <a:spcBef>
                <a:spcPts val="0"/>
              </a:spcBef>
            </a:pPr>
            <a:r>
              <a:rPr lang="ja-JP" altLang="en-US" dirty="0">
                <a:solidFill>
                  <a:srgbClr val="FF0000"/>
                </a:solidFill>
              </a:rPr>
              <a:t>　</a:t>
            </a:r>
            <a:r>
              <a:rPr lang="en-US" altLang="ja-JP" dirty="0"/>
              <a:t>…3</a:t>
            </a:r>
            <a:r>
              <a:rPr lang="ja-JP" altLang="en-US" dirty="0"/>
              <a:t>～</a:t>
            </a:r>
            <a:r>
              <a:rPr lang="en-US" altLang="ja-JP" dirty="0"/>
              <a:t>7</a:t>
            </a:r>
            <a:r>
              <a:rPr lang="ja-JP" altLang="en-US" dirty="0"/>
              <a:t>世紀，大きな墳丘を持つ墓が築かれる</a:t>
            </a:r>
            <a:endParaRPr lang="en-US" altLang="ja-JP" dirty="0"/>
          </a:p>
          <a:p>
            <a:pPr>
              <a:lnSpc>
                <a:spcPct val="150000"/>
              </a:lnSpc>
              <a:spcBef>
                <a:spcPts val="0"/>
              </a:spcBef>
            </a:pPr>
            <a:endParaRPr lang="en-US" altLang="ja-JP" dirty="0"/>
          </a:p>
          <a:p>
            <a:pPr>
              <a:lnSpc>
                <a:spcPct val="150000"/>
              </a:lnSpc>
              <a:spcBef>
                <a:spcPts val="0"/>
              </a:spcBef>
            </a:pPr>
            <a:r>
              <a:rPr lang="ja-JP" altLang="en-US" dirty="0"/>
              <a:t>・３世紀中頃，墳丘墓より大きな</a:t>
            </a:r>
            <a:r>
              <a:rPr lang="ja-JP" altLang="en-US" dirty="0">
                <a:solidFill>
                  <a:srgbClr val="FF0000"/>
                </a:solidFill>
              </a:rPr>
              <a:t>前方後円墳</a:t>
            </a:r>
            <a:r>
              <a:rPr lang="ja-JP" altLang="en-US" dirty="0"/>
              <a:t>が，</a:t>
            </a:r>
            <a:endParaRPr lang="en-US" altLang="ja-JP" dirty="0"/>
          </a:p>
          <a:p>
            <a:pPr>
              <a:lnSpc>
                <a:spcPct val="150000"/>
              </a:lnSpc>
              <a:spcBef>
                <a:spcPts val="0"/>
              </a:spcBef>
            </a:pPr>
            <a:r>
              <a:rPr lang="ja-JP" altLang="en-US" dirty="0"/>
              <a:t>　複数のクニの王を従える</a:t>
            </a:r>
            <a:r>
              <a:rPr lang="ja-JP" altLang="en-US" dirty="0">
                <a:solidFill>
                  <a:srgbClr val="FF0000"/>
                </a:solidFill>
              </a:rPr>
              <a:t>大王</a:t>
            </a:r>
            <a:r>
              <a:rPr lang="ja-JP" altLang="en-US" dirty="0"/>
              <a:t>の墓として大和盆地に</a:t>
            </a:r>
            <a:endParaRPr lang="en-US" altLang="ja-JP" dirty="0"/>
          </a:p>
          <a:p>
            <a:pPr>
              <a:lnSpc>
                <a:spcPct val="150000"/>
              </a:lnSpc>
              <a:spcBef>
                <a:spcPts val="0"/>
              </a:spcBef>
            </a:pPr>
            <a:r>
              <a:rPr lang="ja-JP" altLang="en-US" dirty="0"/>
              <a:t>　つくられる</a:t>
            </a:r>
            <a:endParaRPr lang="en-US" altLang="ja-JP" dirty="0"/>
          </a:p>
          <a:p>
            <a:pPr>
              <a:lnSpc>
                <a:spcPct val="150000"/>
              </a:lnSpc>
              <a:spcBef>
                <a:spcPts val="0"/>
              </a:spcBef>
            </a:pPr>
            <a:r>
              <a:rPr lang="ja-JP" altLang="en-US" dirty="0"/>
              <a:t>→地方にも大王の墓にならった古墳が有力者の墓</a:t>
            </a:r>
            <a:endParaRPr lang="en-US" altLang="ja-JP" dirty="0"/>
          </a:p>
          <a:p>
            <a:pPr>
              <a:lnSpc>
                <a:spcPct val="150000"/>
              </a:lnSpc>
              <a:spcBef>
                <a:spcPts val="0"/>
              </a:spcBef>
            </a:pPr>
            <a:r>
              <a:rPr lang="ja-JP" altLang="en-US" dirty="0"/>
              <a:t>　としてつくられる</a:t>
            </a:r>
            <a:endParaRPr lang="en-US" altLang="ja-JP" dirty="0"/>
          </a:p>
          <a:p>
            <a:endParaRPr kumimoji="1" lang="ja-JP" altLang="en-US" dirty="0"/>
          </a:p>
        </p:txBody>
      </p:sp>
      <p:sp>
        <p:nvSpPr>
          <p:cNvPr id="3" name="タイトル 2">
            <a:extLst>
              <a:ext uri="{FF2B5EF4-FFF2-40B4-BE49-F238E27FC236}">
                <a16:creationId xmlns:a16="http://schemas.microsoft.com/office/drawing/2014/main" id="{6759A040-BB2C-7A29-AF3C-73DC18C38BED}"/>
              </a:ext>
            </a:extLst>
          </p:cNvPr>
          <p:cNvSpPr>
            <a:spLocks noGrp="1"/>
          </p:cNvSpPr>
          <p:nvPr>
            <p:ph type="title"/>
          </p:nvPr>
        </p:nvSpPr>
        <p:spPr/>
        <p:txBody>
          <a:bodyPr/>
          <a:lstStyle/>
          <a:p>
            <a:r>
              <a:rPr lang="ja-JP" altLang="en-US" dirty="0"/>
              <a:t>古墳時代の特徴</a:t>
            </a:r>
            <a:endParaRPr kumimoji="1" lang="ja-JP" altLang="en-US" dirty="0"/>
          </a:p>
        </p:txBody>
      </p:sp>
    </p:spTree>
    <p:extLst>
      <p:ext uri="{BB962C8B-B14F-4D97-AF65-F5344CB8AC3E}">
        <p14:creationId xmlns:p14="http://schemas.microsoft.com/office/powerpoint/2010/main" val="2346344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F610F933-C247-D00B-6392-B689CE676E1D}"/>
              </a:ext>
            </a:extLst>
          </p:cNvPr>
          <p:cNvSpPr>
            <a:spLocks noGrp="1"/>
          </p:cNvSpPr>
          <p:nvPr>
            <p:ph sz="half" idx="1"/>
          </p:nvPr>
        </p:nvSpPr>
        <p:spPr/>
        <p:txBody>
          <a:bodyPr>
            <a:normAutofit/>
          </a:bodyPr>
          <a:lstStyle/>
          <a:p>
            <a:pPr>
              <a:lnSpc>
                <a:spcPct val="130000"/>
              </a:lnSpc>
              <a:spcBef>
                <a:spcPts val="0"/>
              </a:spcBef>
            </a:pPr>
            <a:r>
              <a:rPr lang="ja-JP" altLang="en-US" dirty="0"/>
              <a:t>●古墳時代</a:t>
            </a:r>
            <a:endParaRPr lang="en-US" altLang="ja-JP" dirty="0"/>
          </a:p>
          <a:p>
            <a:pPr marL="266700" indent="-266700" algn="just">
              <a:lnSpc>
                <a:spcPct val="130000"/>
              </a:lnSpc>
            </a:pPr>
            <a:r>
              <a:rPr lang="ja-JP" altLang="ja-JP" kern="0" dirty="0">
                <a:solidFill>
                  <a:srgbClr val="000000"/>
                </a:solidFill>
                <a:effectLst/>
                <a:latin typeface="Century" panose="02040604050505020304" pitchFamily="18" charset="0"/>
                <a:ea typeface="メイリオ" panose="020B0604030504040204" pitchFamily="50" charset="-128"/>
                <a:cs typeface="メイリオ" panose="020B0604030504040204" pitchFamily="50" charset="-128"/>
              </a:rPr>
              <a:t>・古墳には，墳丘上に並べる</a:t>
            </a:r>
            <a:r>
              <a:rPr lang="ja-JP" altLang="ja-JP" kern="0" dirty="0">
                <a:solidFill>
                  <a:srgbClr val="FF0000"/>
                </a:solidFill>
                <a:effectLst/>
                <a:latin typeface="Century" panose="02040604050505020304" pitchFamily="18" charset="0"/>
                <a:ea typeface="メイリオ" panose="020B0604030504040204" pitchFamily="50" charset="-128"/>
                <a:cs typeface="メイリオ" panose="020B0604030504040204" pitchFamily="50" charset="-128"/>
              </a:rPr>
              <a:t>埴輪</a:t>
            </a:r>
            <a:r>
              <a:rPr lang="ja-JP" altLang="ja-JP" kern="0" dirty="0">
                <a:solidFill>
                  <a:srgbClr val="000000"/>
                </a:solidFill>
                <a:effectLst/>
                <a:latin typeface="Century" panose="02040604050505020304" pitchFamily="18" charset="0"/>
                <a:ea typeface="メイリオ" panose="020B0604030504040204" pitchFamily="50" charset="-128"/>
                <a:cs typeface="メイリオ" panose="020B0604030504040204" pitchFamily="50" charset="-128"/>
              </a:rPr>
              <a:t>，石室，副葬品など</a:t>
            </a:r>
            <a:endParaRPr lang="en-US" altLang="ja-JP" kern="0" dirty="0">
              <a:solidFill>
                <a:srgbClr val="000000"/>
              </a:solidFill>
              <a:effectLst/>
              <a:latin typeface="Century" panose="02040604050505020304" pitchFamily="18" charset="0"/>
              <a:ea typeface="メイリオ" panose="020B0604030504040204" pitchFamily="50" charset="-128"/>
              <a:cs typeface="メイリオ" panose="020B0604030504040204" pitchFamily="50" charset="-128"/>
            </a:endParaRPr>
          </a:p>
          <a:p>
            <a:pPr marL="266700" indent="-266700" algn="just">
              <a:lnSpc>
                <a:spcPct val="130000"/>
              </a:lnSpc>
            </a:pPr>
            <a:r>
              <a:rPr lang="ja-JP" altLang="en-US" kern="0" dirty="0">
                <a:solidFill>
                  <a:srgbClr val="000000"/>
                </a:solidFill>
                <a:latin typeface="Century" panose="02040604050505020304" pitchFamily="18" charset="0"/>
                <a:cs typeface="メイリオ" panose="020B0604030504040204" pitchFamily="50" charset="-128"/>
              </a:rPr>
              <a:t>　</a:t>
            </a:r>
            <a:r>
              <a:rPr lang="ja-JP" altLang="ja-JP" kern="0" dirty="0">
                <a:solidFill>
                  <a:srgbClr val="000000"/>
                </a:solidFill>
                <a:effectLst/>
                <a:latin typeface="Century" panose="02040604050505020304" pitchFamily="18" charset="0"/>
                <a:ea typeface="メイリオ" panose="020B0604030504040204" pitchFamily="50" charset="-128"/>
                <a:cs typeface="メイリオ" panose="020B0604030504040204" pitchFamily="50" charset="-128"/>
              </a:rPr>
              <a:t>に共通点がある</a:t>
            </a:r>
            <a:endPar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266700" indent="-266700" algn="just">
              <a:lnSpc>
                <a:spcPct val="130000"/>
              </a:lnSpc>
            </a:pPr>
            <a:r>
              <a:rPr lang="ja-JP" altLang="ja-JP" kern="0" dirty="0">
                <a:solidFill>
                  <a:srgbClr val="000000"/>
                </a:solidFill>
                <a:effectLst/>
                <a:latin typeface="Century" panose="02040604050505020304" pitchFamily="18" charset="0"/>
                <a:ea typeface="メイリオ" panose="020B0604030504040204" pitchFamily="50" charset="-128"/>
                <a:cs typeface="メイリオ" panose="020B0604030504040204" pitchFamily="50" charset="-128"/>
              </a:rPr>
              <a:t>　　←</a:t>
            </a:r>
            <a:r>
              <a:rPr lang="ja-JP" altLang="ja-JP" kern="0" dirty="0">
                <a:solidFill>
                  <a:srgbClr val="FF0000"/>
                </a:solidFill>
                <a:effectLst/>
                <a:latin typeface="Century" panose="02040604050505020304" pitchFamily="18" charset="0"/>
                <a:ea typeface="メイリオ" panose="020B0604030504040204" pitchFamily="50" charset="-128"/>
                <a:cs typeface="メイリオ" panose="020B0604030504040204" pitchFamily="50" charset="-128"/>
              </a:rPr>
              <a:t>ヤマト政権</a:t>
            </a:r>
            <a:r>
              <a:rPr lang="ja-JP" altLang="ja-JP" kern="0" dirty="0">
                <a:solidFill>
                  <a:srgbClr val="000000"/>
                </a:solidFill>
                <a:effectLst/>
                <a:latin typeface="Century" panose="02040604050505020304" pitchFamily="18" charset="0"/>
                <a:ea typeface="メイリオ" panose="020B0604030504040204" pitchFamily="50" charset="-128"/>
                <a:cs typeface="メイリオ" panose="020B0604030504040204" pitchFamily="50" charset="-128"/>
              </a:rPr>
              <a:t>の大王を中心とした</a:t>
            </a:r>
            <a:endParaRPr lang="en-US" altLang="ja-JP" kern="0" dirty="0">
              <a:solidFill>
                <a:srgbClr val="000000"/>
              </a:solidFill>
              <a:effectLst/>
              <a:latin typeface="Century" panose="02040604050505020304" pitchFamily="18" charset="0"/>
              <a:ea typeface="メイリオ" panose="020B0604030504040204" pitchFamily="50" charset="-128"/>
              <a:cs typeface="メイリオ" panose="020B0604030504040204" pitchFamily="50" charset="-128"/>
            </a:endParaRPr>
          </a:p>
          <a:p>
            <a:pPr marL="266700" indent="-266700" algn="just">
              <a:lnSpc>
                <a:spcPct val="130000"/>
              </a:lnSpc>
            </a:pPr>
            <a:r>
              <a:rPr lang="ja-JP" altLang="en-US" kern="0" dirty="0">
                <a:solidFill>
                  <a:srgbClr val="000000"/>
                </a:solidFill>
                <a:latin typeface="Century" panose="02040604050505020304" pitchFamily="18" charset="0"/>
                <a:cs typeface="メイリオ" panose="020B0604030504040204" pitchFamily="50" charset="-128"/>
              </a:rPr>
              <a:t>　　　</a:t>
            </a:r>
            <a:r>
              <a:rPr lang="ja-JP" altLang="ja-JP" kern="0" dirty="0">
                <a:solidFill>
                  <a:srgbClr val="000000"/>
                </a:solidFill>
                <a:effectLst/>
                <a:latin typeface="Century" panose="02040604050505020304" pitchFamily="18" charset="0"/>
                <a:ea typeface="メイリオ" panose="020B0604030504040204" pitchFamily="50" charset="-128"/>
                <a:cs typeface="メイリオ" panose="020B0604030504040204" pitchFamily="50" charset="-128"/>
              </a:rPr>
              <a:t>政治的な連合体の形成</a:t>
            </a:r>
            <a:endPar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266700" indent="-266700" algn="just">
              <a:lnSpc>
                <a:spcPct val="130000"/>
              </a:lnSpc>
            </a:pPr>
            <a:r>
              <a:rPr lang="ja-JP" altLang="ja-JP" kern="0" dirty="0">
                <a:solidFill>
                  <a:srgbClr val="000000"/>
                </a:solidFill>
                <a:effectLst/>
                <a:latin typeface="Century" panose="02040604050505020304" pitchFamily="18" charset="0"/>
                <a:ea typeface="メイリオ" panose="020B0604030504040204" pitchFamily="50" charset="-128"/>
                <a:cs typeface="メイリオ" panose="020B0604030504040204" pitchFamily="50" charset="-128"/>
              </a:rPr>
              <a:t>・各地の王は，地域の人々や土地を支配する有力な</a:t>
            </a:r>
            <a:endParaRPr lang="en-US" altLang="ja-JP" kern="0" dirty="0">
              <a:solidFill>
                <a:srgbClr val="000000"/>
              </a:solidFill>
              <a:effectLst/>
              <a:latin typeface="Century" panose="02040604050505020304" pitchFamily="18" charset="0"/>
              <a:ea typeface="メイリオ" panose="020B0604030504040204" pitchFamily="50" charset="-128"/>
              <a:cs typeface="メイリオ" panose="020B0604030504040204" pitchFamily="50" charset="-128"/>
            </a:endParaRPr>
          </a:p>
          <a:p>
            <a:pPr marL="266700" indent="-266700" algn="just">
              <a:lnSpc>
                <a:spcPct val="130000"/>
              </a:lnSpc>
            </a:pPr>
            <a:r>
              <a:rPr lang="ja-JP" altLang="en-US" kern="0" dirty="0">
                <a:solidFill>
                  <a:srgbClr val="000000"/>
                </a:solidFill>
                <a:latin typeface="Century" panose="02040604050505020304" pitchFamily="18" charset="0"/>
                <a:cs typeface="メイリオ" panose="020B0604030504040204" pitchFamily="50" charset="-128"/>
              </a:rPr>
              <a:t>　</a:t>
            </a:r>
            <a:r>
              <a:rPr lang="ja-JP" altLang="ja-JP" kern="0" dirty="0">
                <a:solidFill>
                  <a:srgbClr val="000000"/>
                </a:solidFill>
                <a:effectLst/>
                <a:latin typeface="Century" panose="02040604050505020304" pitchFamily="18" charset="0"/>
                <a:ea typeface="メイリオ" panose="020B0604030504040204" pitchFamily="50" charset="-128"/>
                <a:cs typeface="メイリオ" panose="020B0604030504040204" pitchFamily="50" charset="-128"/>
              </a:rPr>
              <a:t>豪族となる</a:t>
            </a:r>
            <a:endParaRPr lang="en-US" altLang="ja-JP" dirty="0"/>
          </a:p>
        </p:txBody>
      </p:sp>
      <p:sp>
        <p:nvSpPr>
          <p:cNvPr id="3" name="タイトル 2">
            <a:extLst>
              <a:ext uri="{FF2B5EF4-FFF2-40B4-BE49-F238E27FC236}">
                <a16:creationId xmlns:a16="http://schemas.microsoft.com/office/drawing/2014/main" id="{26FE61A1-E3D8-9CFF-C87C-9831B981AAB0}"/>
              </a:ext>
            </a:extLst>
          </p:cNvPr>
          <p:cNvSpPr>
            <a:spLocks noGrp="1"/>
          </p:cNvSpPr>
          <p:nvPr>
            <p:ph type="title"/>
          </p:nvPr>
        </p:nvSpPr>
        <p:spPr/>
        <p:txBody>
          <a:bodyPr/>
          <a:lstStyle/>
          <a:p>
            <a:r>
              <a:rPr lang="ja-JP" altLang="en-US" dirty="0"/>
              <a:t>古墳時代の特徴</a:t>
            </a:r>
            <a:endParaRPr kumimoji="1" lang="ja-JP" altLang="en-US" dirty="0"/>
          </a:p>
        </p:txBody>
      </p:sp>
      <p:grpSp>
        <p:nvGrpSpPr>
          <p:cNvPr id="4" name="グループ化 3">
            <a:extLst>
              <a:ext uri="{FF2B5EF4-FFF2-40B4-BE49-F238E27FC236}">
                <a16:creationId xmlns:a16="http://schemas.microsoft.com/office/drawing/2014/main" id="{F86E4B18-ABC4-3492-EC44-B18069E85B58}"/>
              </a:ext>
            </a:extLst>
          </p:cNvPr>
          <p:cNvGrpSpPr/>
          <p:nvPr/>
        </p:nvGrpSpPr>
        <p:grpSpPr>
          <a:xfrm>
            <a:off x="371420" y="5939245"/>
            <a:ext cx="8401160" cy="696686"/>
            <a:chOff x="168731" y="621341"/>
            <a:chExt cx="8401160" cy="696686"/>
          </a:xfrm>
        </p:grpSpPr>
        <p:pic>
          <p:nvPicPr>
            <p:cNvPr id="5" name="図 4">
              <a:extLst>
                <a:ext uri="{FF2B5EF4-FFF2-40B4-BE49-F238E27FC236}">
                  <a16:creationId xmlns:a16="http://schemas.microsoft.com/office/drawing/2014/main" id="{1E9CE4DB-A31B-3053-B97C-D4E379593F80}"/>
                </a:ext>
              </a:extLst>
            </p:cNvPr>
            <p:cNvPicPr>
              <a:picLocks noChangeAspect="1"/>
            </p:cNvPicPr>
            <p:nvPr/>
          </p:nvPicPr>
          <p:blipFill>
            <a:blip r:embed="rId3">
              <a:clrChange>
                <a:clrFrom>
                  <a:srgbClr val="FFFFFF"/>
                </a:clrFrom>
                <a:clrTo>
                  <a:srgbClr val="FFFFFF">
                    <a:alpha val="0"/>
                  </a:srgbClr>
                </a:clrTo>
              </a:clrChange>
              <a:duotone>
                <a:schemeClr val="accent6">
                  <a:shade val="45000"/>
                  <a:satMod val="135000"/>
                </a:schemeClr>
                <a:prstClr val="white"/>
              </a:duotone>
            </a:blip>
            <a:stretch>
              <a:fillRect/>
            </a:stretch>
          </p:blipFill>
          <p:spPr>
            <a:xfrm>
              <a:off x="168731" y="621341"/>
              <a:ext cx="696686" cy="696686"/>
            </a:xfrm>
            <a:prstGeom prst="rect">
              <a:avLst/>
            </a:prstGeom>
          </p:spPr>
        </p:pic>
        <p:sp>
          <p:nvSpPr>
            <p:cNvPr id="6" name="角丸四角形 3">
              <a:extLst>
                <a:ext uri="{FF2B5EF4-FFF2-40B4-BE49-F238E27FC236}">
                  <a16:creationId xmlns:a16="http://schemas.microsoft.com/office/drawing/2014/main" id="{19DF0F86-2096-28E3-526F-32E66CB792EE}"/>
                </a:ext>
              </a:extLst>
            </p:cNvPr>
            <p:cNvSpPr/>
            <p:nvPr/>
          </p:nvSpPr>
          <p:spPr>
            <a:xfrm>
              <a:off x="1219034" y="621341"/>
              <a:ext cx="7350857" cy="656409"/>
            </a:xfrm>
            <a:prstGeom prst="wedgeRoundRectCallout">
              <a:avLst>
                <a:gd name="adj1" fmla="val -54348"/>
                <a:gd name="adj2" fmla="val -10312"/>
                <a:gd name="adj3" fmla="val 16667"/>
              </a:avLst>
            </a:prstGeom>
            <a:solidFill>
              <a:srgbClr val="FFFFFF"/>
            </a:solidFill>
            <a:ln w="38100" cmpd="sng">
              <a:solidFill>
                <a:srgbClr val="92D050"/>
              </a:solidFill>
            </a:ln>
          </p:spPr>
          <p:style>
            <a:lnRef idx="1">
              <a:schemeClr val="accent3"/>
            </a:lnRef>
            <a:fillRef idx="3">
              <a:schemeClr val="accent3"/>
            </a:fillRef>
            <a:effectRef idx="2">
              <a:schemeClr val="accent3"/>
            </a:effectRef>
            <a:fontRef idx="minor">
              <a:schemeClr val="lt1"/>
            </a:fontRef>
          </p:style>
          <p:txBody>
            <a:bodyPr lIns="180000" tIns="90000" rIns="180000" bIns="54000" rtlCol="0" anchor="ctr" anchorCtr="1"/>
            <a:lstStyle/>
            <a:p>
              <a:pPr marL="0" lvl="1">
                <a:defRPr/>
              </a:pPr>
              <a:r>
                <a:rPr kumimoji="1" lang="ja-JP" altLang="en-US" sz="2400" b="1" dirty="0">
                  <a:solidFill>
                    <a:srgbClr val="000000"/>
                  </a:solidFill>
                  <a:latin typeface="メイリオ"/>
                  <a:ea typeface="メイリオ"/>
                  <a:cs typeface="メイリオ"/>
                </a:rPr>
                <a:t>大きい古墳が多くみられるのはどの地域でしょう。</a:t>
              </a:r>
              <a:endParaRPr kumimoji="1" lang="en-US" altLang="ja-JP" sz="2400" b="1" dirty="0">
                <a:solidFill>
                  <a:srgbClr val="000000"/>
                </a:solidFill>
                <a:latin typeface="メイリオ"/>
                <a:ea typeface="メイリオ"/>
                <a:cs typeface="メイリオ"/>
              </a:endParaRPr>
            </a:p>
          </p:txBody>
        </p:sp>
      </p:grpSp>
    </p:spTree>
    <p:extLst>
      <p:ext uri="{BB962C8B-B14F-4D97-AF65-F5344CB8AC3E}">
        <p14:creationId xmlns:p14="http://schemas.microsoft.com/office/powerpoint/2010/main" val="2120198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descr="マップ&#10;&#10;自動的に生成された説明">
            <a:extLst>
              <a:ext uri="{FF2B5EF4-FFF2-40B4-BE49-F238E27FC236}">
                <a16:creationId xmlns:a16="http://schemas.microsoft.com/office/drawing/2014/main" id="{C1C1B0F8-7D03-206F-824E-CD89928B0DED}"/>
              </a:ext>
            </a:extLst>
          </p:cNvPr>
          <p:cNvPicPr>
            <a:picLocks noChangeAspect="1"/>
          </p:cNvPicPr>
          <p:nvPr/>
        </p:nvPicPr>
        <p:blipFill rotWithShape="1">
          <a:blip r:embed="rId3" cstate="hqprint">
            <a:extLst>
              <a:ext uri="{28A0092B-C50C-407E-A947-70E740481C1C}">
                <a14:useLocalDpi xmlns:a14="http://schemas.microsoft.com/office/drawing/2010/main" val="0"/>
              </a:ext>
            </a:extLst>
          </a:blip>
          <a:srcRect/>
          <a:stretch/>
        </p:blipFill>
        <p:spPr>
          <a:xfrm>
            <a:off x="163545" y="282731"/>
            <a:ext cx="8816910" cy="6292538"/>
          </a:xfrm>
          <a:prstGeom prst="rect">
            <a:avLst/>
          </a:prstGeom>
          <a:ln>
            <a:solidFill>
              <a:schemeClr val="tx1"/>
            </a:solidFill>
          </a:ln>
        </p:spPr>
      </p:pic>
      <p:sp>
        <p:nvSpPr>
          <p:cNvPr id="7" name="サブタイトル 2">
            <a:extLst>
              <a:ext uri="{FF2B5EF4-FFF2-40B4-BE49-F238E27FC236}">
                <a16:creationId xmlns:a16="http://schemas.microsoft.com/office/drawing/2014/main" id="{654D73EB-833F-4D5D-A57F-3E532CC326D4}"/>
              </a:ext>
            </a:extLst>
          </p:cNvPr>
          <p:cNvSpPr txBox="1">
            <a:spLocks/>
          </p:cNvSpPr>
          <p:nvPr/>
        </p:nvSpPr>
        <p:spPr>
          <a:xfrm>
            <a:off x="0" y="456009"/>
            <a:ext cx="8821168" cy="535810"/>
          </a:xfrm>
          <a:prstGeom prst="rect">
            <a:avLst/>
          </a:prstGeom>
          <a:noFill/>
          <a:ln>
            <a:noFill/>
          </a:ln>
          <a:effectLst/>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en-US" altLang="ja-JP" sz="2800" dirty="0">
                <a:solidFill>
                  <a:srgbClr val="000000"/>
                </a:solidFill>
                <a:latin typeface="メイリオ"/>
                <a:ea typeface="メイリオ"/>
                <a:cs typeface="メイリオ"/>
              </a:rPr>
              <a:t>【</a:t>
            </a:r>
            <a:r>
              <a:rPr lang="ja-JP" altLang="en-US" sz="2800" dirty="0">
                <a:solidFill>
                  <a:srgbClr val="000000"/>
                </a:solidFill>
                <a:latin typeface="メイリオ"/>
                <a:ea typeface="メイリオ"/>
                <a:cs typeface="メイリオ"/>
              </a:rPr>
              <a:t>おもな古墳の分布</a:t>
            </a:r>
            <a:r>
              <a:rPr lang="en-US" altLang="ja-JP" sz="2800" dirty="0">
                <a:solidFill>
                  <a:srgbClr val="000000"/>
                </a:solidFill>
                <a:latin typeface="メイリオ"/>
                <a:ea typeface="メイリオ"/>
                <a:cs typeface="メイリオ"/>
              </a:rPr>
              <a:t>】</a:t>
            </a:r>
          </a:p>
        </p:txBody>
      </p:sp>
    </p:spTree>
    <p:extLst>
      <p:ext uri="{BB962C8B-B14F-4D97-AF65-F5344CB8AC3E}">
        <p14:creationId xmlns:p14="http://schemas.microsoft.com/office/powerpoint/2010/main" val="2771027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サブタイトル 2">
            <a:extLst>
              <a:ext uri="{FF2B5EF4-FFF2-40B4-BE49-F238E27FC236}">
                <a16:creationId xmlns:a16="http://schemas.microsoft.com/office/drawing/2014/main" id="{654D73EB-833F-4D5D-A57F-3E532CC326D4}"/>
              </a:ext>
            </a:extLst>
          </p:cNvPr>
          <p:cNvSpPr txBox="1">
            <a:spLocks/>
          </p:cNvSpPr>
          <p:nvPr/>
        </p:nvSpPr>
        <p:spPr>
          <a:xfrm>
            <a:off x="0" y="231646"/>
            <a:ext cx="8821168" cy="535810"/>
          </a:xfrm>
          <a:prstGeom prst="rect">
            <a:avLst/>
          </a:prstGeom>
          <a:noFill/>
          <a:ln>
            <a:noFill/>
          </a:ln>
          <a:effectLst/>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rm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algn="l"/>
            <a:r>
              <a:rPr lang="en-US" altLang="ja-JP" sz="2800" dirty="0">
                <a:solidFill>
                  <a:srgbClr val="000000"/>
                </a:solidFill>
                <a:latin typeface="メイリオ"/>
                <a:ea typeface="メイリオ"/>
                <a:cs typeface="メイリオ"/>
              </a:rPr>
              <a:t>【</a:t>
            </a:r>
            <a:r>
              <a:rPr lang="ja-JP" altLang="en-US" sz="2800" dirty="0">
                <a:solidFill>
                  <a:srgbClr val="000000"/>
                </a:solidFill>
                <a:latin typeface="メイリオ"/>
                <a:ea typeface="メイリオ"/>
                <a:cs typeface="メイリオ"/>
              </a:rPr>
              <a:t>古墳の大きさ</a:t>
            </a:r>
            <a:r>
              <a:rPr lang="en-US" altLang="ja-JP" sz="2800" dirty="0">
                <a:solidFill>
                  <a:srgbClr val="000000"/>
                </a:solidFill>
                <a:latin typeface="メイリオ"/>
                <a:ea typeface="メイリオ"/>
                <a:cs typeface="メイリオ"/>
              </a:rPr>
              <a:t>】</a:t>
            </a:r>
          </a:p>
        </p:txBody>
      </p:sp>
      <p:graphicFrame>
        <p:nvGraphicFramePr>
          <p:cNvPr id="4" name="表 4">
            <a:extLst>
              <a:ext uri="{FF2B5EF4-FFF2-40B4-BE49-F238E27FC236}">
                <a16:creationId xmlns:a16="http://schemas.microsoft.com/office/drawing/2014/main" id="{90CB8B61-3385-BF9E-FB9E-A7C5D3283D66}"/>
              </a:ext>
            </a:extLst>
          </p:cNvPr>
          <p:cNvGraphicFramePr>
            <a:graphicFrameLocks noGrp="1"/>
          </p:cNvGraphicFramePr>
          <p:nvPr>
            <p:extLst>
              <p:ext uri="{D42A27DB-BD31-4B8C-83A1-F6EECF244321}">
                <p14:modId xmlns:p14="http://schemas.microsoft.com/office/powerpoint/2010/main" val="2571819330"/>
              </p:ext>
            </p:extLst>
          </p:nvPr>
        </p:nvGraphicFramePr>
        <p:xfrm>
          <a:off x="279290" y="679595"/>
          <a:ext cx="8585421" cy="5868000"/>
        </p:xfrm>
        <a:graphic>
          <a:graphicData uri="http://schemas.openxmlformats.org/drawingml/2006/table">
            <a:tbl>
              <a:tblPr firstRow="1" bandRow="1">
                <a:tableStyleId>{93296810-A885-4BE3-A3E7-6D5BEEA58F35}</a:tableStyleId>
              </a:tblPr>
              <a:tblGrid>
                <a:gridCol w="929025">
                  <a:extLst>
                    <a:ext uri="{9D8B030D-6E8A-4147-A177-3AD203B41FA5}">
                      <a16:colId xmlns:a16="http://schemas.microsoft.com/office/drawing/2014/main" val="3891818677"/>
                    </a:ext>
                  </a:extLst>
                </a:gridCol>
                <a:gridCol w="4974772">
                  <a:extLst>
                    <a:ext uri="{9D8B030D-6E8A-4147-A177-3AD203B41FA5}">
                      <a16:colId xmlns:a16="http://schemas.microsoft.com/office/drawing/2014/main" val="2812681779"/>
                    </a:ext>
                  </a:extLst>
                </a:gridCol>
                <a:gridCol w="2681624">
                  <a:extLst>
                    <a:ext uri="{9D8B030D-6E8A-4147-A177-3AD203B41FA5}">
                      <a16:colId xmlns:a16="http://schemas.microsoft.com/office/drawing/2014/main" val="1666830058"/>
                    </a:ext>
                  </a:extLst>
                </a:gridCol>
              </a:tblGrid>
              <a:tr h="468000">
                <a:tc>
                  <a:txBody>
                    <a:bodyPr/>
                    <a:lstStyle/>
                    <a:p>
                      <a:pPr algn="ctr"/>
                      <a:r>
                        <a:rPr kumimoji="1" lang="ja-JP" altLang="en-US" sz="2400" b="1" dirty="0">
                          <a:solidFill>
                            <a:schemeClr val="tx1"/>
                          </a:solidFill>
                        </a:rPr>
                        <a:t>順位</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2400" b="1" dirty="0">
                          <a:solidFill>
                            <a:schemeClr val="tx1"/>
                          </a:solidFill>
                        </a:rPr>
                        <a:t>古墳名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C18E"/>
                    </a:solidFill>
                  </a:tcPr>
                </a:tc>
                <a:tc>
                  <a:txBody>
                    <a:bodyPr/>
                    <a:lstStyle/>
                    <a:p>
                      <a:pPr algn="ctr"/>
                      <a:r>
                        <a:rPr kumimoji="1" lang="ja-JP" altLang="en-US" sz="2400" b="1" dirty="0">
                          <a:solidFill>
                            <a:schemeClr val="tx1"/>
                          </a:solidFill>
                        </a:rPr>
                        <a:t>墳丘の全長</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BC18E"/>
                    </a:solidFill>
                  </a:tcPr>
                </a:tc>
                <a:extLst>
                  <a:ext uri="{0D108BD9-81ED-4DB2-BD59-A6C34878D82A}">
                    <a16:rowId xmlns:a16="http://schemas.microsoft.com/office/drawing/2014/main" val="3222032393"/>
                  </a:ext>
                </a:extLst>
              </a:tr>
              <a:tr h="540000">
                <a:tc>
                  <a:txBody>
                    <a:bodyPr/>
                    <a:lstStyle/>
                    <a:p>
                      <a:pPr algn="ctr"/>
                      <a:r>
                        <a:rPr kumimoji="1" lang="ja-JP" altLang="en-US" sz="2400" dirty="0"/>
                        <a:t>１</a:t>
                      </a:r>
                    </a:p>
                  </a:txBody>
                  <a:tcPr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2ECEF"/>
                    </a:solidFill>
                  </a:tcPr>
                </a:tc>
                <a:tc>
                  <a:txBody>
                    <a:bodyPr/>
                    <a:lstStyle/>
                    <a:p>
                      <a:pPr algn="l"/>
                      <a:r>
                        <a:rPr lang="ja-JP" altLang="en-US" sz="3200" kern="100" dirty="0">
                          <a:effectLst/>
                          <a:latin typeface="メイリオ" panose="020B0604030504040204" pitchFamily="50" charset="-128"/>
                          <a:ea typeface="メイリオ" panose="020B0604030504040204" pitchFamily="50" charset="-128"/>
                          <a:cs typeface="Times New Roman" panose="02020603050405020304" pitchFamily="18" charset="0"/>
                        </a:rPr>
                        <a:t>大仙</a:t>
                      </a:r>
                      <a:r>
                        <a:rPr lang="ja-JP" sz="3200" kern="100" dirty="0">
                          <a:effectLst/>
                          <a:latin typeface="メイリオ" panose="020B0604030504040204" pitchFamily="50" charset="-128"/>
                          <a:ea typeface="メイリオ" panose="020B0604030504040204" pitchFamily="50" charset="-128"/>
                          <a:cs typeface="Times New Roman" panose="02020603050405020304" pitchFamily="18" charset="0"/>
                        </a:rPr>
                        <a:t>陵古墳</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33350" algn="l"/>
                      <a:r>
                        <a:rPr lang="ja-JP" altLang="en-US" sz="3200" kern="100" dirty="0">
                          <a:effectLst/>
                          <a:latin typeface="メイリオ" panose="020B0604030504040204" pitchFamily="50" charset="-128"/>
                          <a:ea typeface="メイリオ" panose="020B0604030504040204" pitchFamily="50" charset="-128"/>
                        </a:rPr>
                        <a:t>　</a:t>
                      </a:r>
                      <a:r>
                        <a:rPr lang="en-US" sz="3200" kern="100" dirty="0">
                          <a:effectLst/>
                          <a:latin typeface="メイリオ" panose="020B0604030504040204" pitchFamily="50" charset="-128"/>
                          <a:ea typeface="メイリオ" panose="020B0604030504040204" pitchFamily="50" charset="-128"/>
                        </a:rPr>
                        <a:t>486</a:t>
                      </a:r>
                      <a:r>
                        <a:rPr lang="ja-JP" altLang="en-US" sz="3200" kern="100" dirty="0">
                          <a:effectLst/>
                          <a:latin typeface="メイリオ" panose="020B0604030504040204" pitchFamily="50" charset="-128"/>
                          <a:ea typeface="メイリオ" panose="020B0604030504040204" pitchFamily="50" charset="-128"/>
                        </a:rPr>
                        <a:t>ｍ</a:t>
                      </a:r>
                      <a:endParaRPr lang="ja-JP" sz="3200" kern="100" dirty="0">
                        <a:effectLst/>
                        <a:latin typeface="メイリオ" panose="020B0604030504040204" pitchFamily="50" charset="-128"/>
                        <a:ea typeface="メイリオ" panose="020B0604030504040204" pitchFamily="50" charset="-128"/>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92812181"/>
                  </a:ext>
                </a:extLst>
              </a:tr>
              <a:tr h="540000">
                <a:tc>
                  <a:txBody>
                    <a:bodyPr/>
                    <a:lstStyle/>
                    <a:p>
                      <a:pPr algn="ctr"/>
                      <a:r>
                        <a:rPr kumimoji="1" lang="ja-JP" altLang="en-US" sz="2400" dirty="0"/>
                        <a:t>２</a:t>
                      </a:r>
                    </a:p>
                  </a:txBody>
                  <a:tcPr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2ECEF"/>
                    </a:solidFill>
                  </a:tcPr>
                </a:tc>
                <a:tc>
                  <a:txBody>
                    <a:bodyPr/>
                    <a:lstStyle/>
                    <a:p>
                      <a:pPr algn="l"/>
                      <a:r>
                        <a:rPr lang="ja-JP" sz="3200" kern="100" dirty="0">
                          <a:effectLst/>
                          <a:latin typeface="メイリオ" panose="020B0604030504040204" pitchFamily="50" charset="-128"/>
                          <a:ea typeface="メイリオ" panose="020B0604030504040204" pitchFamily="50" charset="-128"/>
                          <a:cs typeface="Times New Roman" panose="02020603050405020304" pitchFamily="18" charset="0"/>
                        </a:rPr>
                        <a:t>誉田御廟山古墳</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33350" algn="l"/>
                      <a:r>
                        <a:rPr lang="ja-JP" altLang="en-US" sz="3200" kern="100" dirty="0">
                          <a:effectLst/>
                          <a:latin typeface="メイリオ" panose="020B0604030504040204" pitchFamily="50" charset="-128"/>
                          <a:ea typeface="メイリオ" panose="020B0604030504040204" pitchFamily="50" charset="-128"/>
                        </a:rPr>
                        <a:t>　</a:t>
                      </a:r>
                      <a:r>
                        <a:rPr lang="en-US" sz="3200" kern="100" dirty="0">
                          <a:effectLst/>
                          <a:latin typeface="メイリオ" panose="020B0604030504040204" pitchFamily="50" charset="-128"/>
                          <a:ea typeface="メイリオ" panose="020B0604030504040204" pitchFamily="50" charset="-128"/>
                        </a:rPr>
                        <a:t>425</a:t>
                      </a:r>
                      <a:r>
                        <a:rPr lang="ja-JP" altLang="en-US" sz="3200" kern="100" dirty="0">
                          <a:effectLst/>
                          <a:latin typeface="メイリオ" panose="020B0604030504040204" pitchFamily="50" charset="-128"/>
                          <a:ea typeface="メイリオ" panose="020B0604030504040204" pitchFamily="50" charset="-128"/>
                        </a:rPr>
                        <a:t>ｍ</a:t>
                      </a:r>
                      <a:endParaRPr lang="ja-JP" sz="3200" kern="100" dirty="0">
                        <a:effectLst/>
                        <a:latin typeface="メイリオ" panose="020B0604030504040204" pitchFamily="50" charset="-128"/>
                        <a:ea typeface="メイリオ" panose="020B0604030504040204" pitchFamily="50" charset="-128"/>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26407897"/>
                  </a:ext>
                </a:extLst>
              </a:tr>
              <a:tr h="540000">
                <a:tc>
                  <a:txBody>
                    <a:bodyPr/>
                    <a:lstStyle/>
                    <a:p>
                      <a:pPr algn="ctr"/>
                      <a:r>
                        <a:rPr kumimoji="1" lang="ja-JP" altLang="en-US" sz="2400" dirty="0"/>
                        <a:t>３</a:t>
                      </a:r>
                    </a:p>
                  </a:txBody>
                  <a:tcPr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2ECEF"/>
                    </a:solidFill>
                  </a:tcPr>
                </a:tc>
                <a:tc>
                  <a:txBody>
                    <a:bodyPr/>
                    <a:lstStyle/>
                    <a:p>
                      <a:pPr algn="l"/>
                      <a:r>
                        <a:rPr lang="ja-JP" sz="3200" kern="100" dirty="0">
                          <a:effectLst/>
                          <a:latin typeface="メイリオ" panose="020B0604030504040204" pitchFamily="50" charset="-128"/>
                          <a:ea typeface="メイリオ" panose="020B0604030504040204" pitchFamily="50" charset="-128"/>
                          <a:cs typeface="Times New Roman" panose="02020603050405020304" pitchFamily="18" charset="0"/>
                        </a:rPr>
                        <a:t>石津ヶ丘古墳</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33350" algn="l"/>
                      <a:r>
                        <a:rPr lang="ja-JP" altLang="en-US" sz="3200" kern="100" dirty="0">
                          <a:effectLst/>
                          <a:latin typeface="メイリオ" panose="020B0604030504040204" pitchFamily="50" charset="-128"/>
                          <a:ea typeface="メイリオ" panose="020B0604030504040204" pitchFamily="50" charset="-128"/>
                        </a:rPr>
                        <a:t>　</a:t>
                      </a:r>
                      <a:r>
                        <a:rPr lang="en-US" sz="3200" kern="100" dirty="0">
                          <a:effectLst/>
                          <a:latin typeface="メイリオ" panose="020B0604030504040204" pitchFamily="50" charset="-128"/>
                          <a:ea typeface="メイリオ" panose="020B0604030504040204" pitchFamily="50" charset="-128"/>
                        </a:rPr>
                        <a:t>365</a:t>
                      </a:r>
                      <a:r>
                        <a:rPr lang="ja-JP" altLang="en-US" sz="3200" kern="100" dirty="0">
                          <a:effectLst/>
                          <a:latin typeface="メイリオ" panose="020B0604030504040204" pitchFamily="50" charset="-128"/>
                          <a:ea typeface="メイリオ" panose="020B0604030504040204" pitchFamily="50" charset="-128"/>
                        </a:rPr>
                        <a:t>ｍ</a:t>
                      </a:r>
                      <a:endParaRPr lang="ja-JP" sz="3200" kern="100" dirty="0">
                        <a:effectLst/>
                        <a:latin typeface="メイリオ" panose="020B0604030504040204" pitchFamily="50" charset="-128"/>
                        <a:ea typeface="メイリオ" panose="020B0604030504040204" pitchFamily="50" charset="-128"/>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71670743"/>
                  </a:ext>
                </a:extLst>
              </a:tr>
              <a:tr h="540000">
                <a:tc>
                  <a:txBody>
                    <a:bodyPr/>
                    <a:lstStyle/>
                    <a:p>
                      <a:pPr algn="ctr"/>
                      <a:r>
                        <a:rPr kumimoji="1" lang="ja-JP" altLang="en-US" sz="2400" dirty="0"/>
                        <a:t>４</a:t>
                      </a:r>
                    </a:p>
                  </a:txBody>
                  <a:tcPr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2ECEF"/>
                    </a:solidFill>
                  </a:tcPr>
                </a:tc>
                <a:tc>
                  <a:txBody>
                    <a:bodyPr/>
                    <a:lstStyle/>
                    <a:p>
                      <a:pPr algn="l"/>
                      <a:r>
                        <a:rPr lang="ja-JP" sz="3200" kern="100" dirty="0">
                          <a:effectLst/>
                          <a:latin typeface="メイリオ" panose="020B0604030504040204" pitchFamily="50" charset="-128"/>
                          <a:ea typeface="メイリオ" panose="020B0604030504040204" pitchFamily="50" charset="-128"/>
                          <a:cs typeface="Times New Roman" panose="02020603050405020304" pitchFamily="18" charset="0"/>
                        </a:rPr>
                        <a:t>造山古墳</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33350" algn="l"/>
                      <a:r>
                        <a:rPr lang="ja-JP" altLang="en-US" sz="3200" kern="100" dirty="0">
                          <a:effectLst/>
                          <a:latin typeface="メイリオ" panose="020B0604030504040204" pitchFamily="50" charset="-128"/>
                          <a:ea typeface="メイリオ" panose="020B0604030504040204" pitchFamily="50" charset="-128"/>
                        </a:rPr>
                        <a:t>　</a:t>
                      </a:r>
                      <a:r>
                        <a:rPr lang="en-US" sz="3200" kern="100" dirty="0">
                          <a:effectLst/>
                          <a:latin typeface="メイリオ" panose="020B0604030504040204" pitchFamily="50" charset="-128"/>
                          <a:ea typeface="メイリオ" panose="020B0604030504040204" pitchFamily="50" charset="-128"/>
                        </a:rPr>
                        <a:t>350</a:t>
                      </a:r>
                      <a:r>
                        <a:rPr lang="ja-JP" altLang="en-US" sz="3200" kern="100" dirty="0">
                          <a:effectLst/>
                          <a:latin typeface="メイリオ" panose="020B0604030504040204" pitchFamily="50" charset="-128"/>
                          <a:ea typeface="メイリオ" panose="020B0604030504040204" pitchFamily="50" charset="-128"/>
                        </a:rPr>
                        <a:t>ｍ</a:t>
                      </a:r>
                      <a:endParaRPr lang="ja-JP" sz="3200" kern="100" dirty="0">
                        <a:effectLst/>
                        <a:latin typeface="メイリオ" panose="020B0604030504040204" pitchFamily="50" charset="-128"/>
                        <a:ea typeface="メイリオ" panose="020B0604030504040204" pitchFamily="50" charset="-128"/>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5739993"/>
                  </a:ext>
                </a:extLst>
              </a:tr>
              <a:tr h="540000">
                <a:tc>
                  <a:txBody>
                    <a:bodyPr/>
                    <a:lstStyle/>
                    <a:p>
                      <a:pPr algn="ctr"/>
                      <a:r>
                        <a:rPr kumimoji="1" lang="ja-JP" altLang="en-US" sz="2400" dirty="0"/>
                        <a:t>５</a:t>
                      </a:r>
                    </a:p>
                  </a:txBody>
                  <a:tcPr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2ECEF"/>
                    </a:solidFill>
                  </a:tcPr>
                </a:tc>
                <a:tc>
                  <a:txBody>
                    <a:bodyPr/>
                    <a:lstStyle/>
                    <a:p>
                      <a:pPr algn="l"/>
                      <a:r>
                        <a:rPr lang="ja-JP" sz="3200" kern="100" dirty="0">
                          <a:effectLst/>
                          <a:latin typeface="メイリオ" panose="020B0604030504040204" pitchFamily="50" charset="-128"/>
                          <a:ea typeface="メイリオ" panose="020B0604030504040204" pitchFamily="50" charset="-128"/>
                          <a:cs typeface="Times New Roman" panose="02020603050405020304" pitchFamily="18" charset="0"/>
                        </a:rPr>
                        <a:t>河内大塚山古墳</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33350" algn="l"/>
                      <a:r>
                        <a:rPr lang="ja-JP" altLang="en-US" sz="3200" kern="100" dirty="0">
                          <a:effectLst/>
                          <a:latin typeface="メイリオ" panose="020B0604030504040204" pitchFamily="50" charset="-128"/>
                          <a:ea typeface="メイリオ" panose="020B0604030504040204" pitchFamily="50" charset="-128"/>
                        </a:rPr>
                        <a:t>　</a:t>
                      </a:r>
                      <a:r>
                        <a:rPr lang="en-US" sz="3200" kern="100" dirty="0">
                          <a:effectLst/>
                          <a:latin typeface="メイリオ" panose="020B0604030504040204" pitchFamily="50" charset="-128"/>
                          <a:ea typeface="メイリオ" panose="020B0604030504040204" pitchFamily="50" charset="-128"/>
                        </a:rPr>
                        <a:t>335</a:t>
                      </a:r>
                      <a:r>
                        <a:rPr lang="ja-JP" altLang="en-US" sz="3200" kern="100" dirty="0">
                          <a:effectLst/>
                          <a:latin typeface="メイリオ" panose="020B0604030504040204" pitchFamily="50" charset="-128"/>
                          <a:ea typeface="メイリオ" panose="020B0604030504040204" pitchFamily="50" charset="-128"/>
                        </a:rPr>
                        <a:t>ｍ</a:t>
                      </a:r>
                      <a:endParaRPr lang="ja-JP" sz="3200" kern="100" dirty="0">
                        <a:effectLst/>
                        <a:latin typeface="メイリオ" panose="020B0604030504040204" pitchFamily="50" charset="-128"/>
                        <a:ea typeface="メイリオ" panose="020B0604030504040204" pitchFamily="50" charset="-128"/>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6977229"/>
                  </a:ext>
                </a:extLst>
              </a:tr>
              <a:tr h="540000">
                <a:tc>
                  <a:txBody>
                    <a:bodyPr/>
                    <a:lstStyle/>
                    <a:p>
                      <a:pPr algn="ctr"/>
                      <a:r>
                        <a:rPr kumimoji="1" lang="ja-JP" altLang="en-US" sz="2400" dirty="0"/>
                        <a:t>６</a:t>
                      </a:r>
                    </a:p>
                  </a:txBody>
                  <a:tcPr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2ECEF"/>
                    </a:solidFill>
                  </a:tcPr>
                </a:tc>
                <a:tc>
                  <a:txBody>
                    <a:bodyPr/>
                    <a:lstStyle/>
                    <a:p>
                      <a:pPr algn="l"/>
                      <a:r>
                        <a:rPr lang="ja-JP" sz="3200" kern="100" dirty="0">
                          <a:effectLst/>
                          <a:latin typeface="メイリオ" panose="020B0604030504040204" pitchFamily="50" charset="-128"/>
                          <a:ea typeface="メイリオ" panose="020B0604030504040204" pitchFamily="50" charset="-128"/>
                          <a:cs typeface="Times New Roman" panose="02020603050405020304" pitchFamily="18" charset="0"/>
                        </a:rPr>
                        <a:t>五条野丸山古墳</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33350" algn="l"/>
                      <a:r>
                        <a:rPr lang="ja-JP" altLang="en-US" sz="3200" kern="100" dirty="0">
                          <a:effectLst/>
                          <a:latin typeface="メイリオ" panose="020B0604030504040204" pitchFamily="50" charset="-128"/>
                          <a:ea typeface="メイリオ" panose="020B0604030504040204" pitchFamily="50" charset="-128"/>
                        </a:rPr>
                        <a:t>　</a:t>
                      </a:r>
                      <a:r>
                        <a:rPr lang="en-US" sz="3200" kern="100" dirty="0">
                          <a:effectLst/>
                          <a:latin typeface="メイリオ" panose="020B0604030504040204" pitchFamily="50" charset="-128"/>
                          <a:ea typeface="メイリオ" panose="020B0604030504040204" pitchFamily="50" charset="-128"/>
                        </a:rPr>
                        <a:t>310</a:t>
                      </a:r>
                      <a:r>
                        <a:rPr lang="ja-JP" altLang="en-US" sz="3200" kern="100" dirty="0">
                          <a:effectLst/>
                          <a:latin typeface="メイリオ" panose="020B0604030504040204" pitchFamily="50" charset="-128"/>
                          <a:ea typeface="メイリオ" panose="020B0604030504040204" pitchFamily="50" charset="-128"/>
                        </a:rPr>
                        <a:t>ｍ</a:t>
                      </a:r>
                      <a:endParaRPr lang="ja-JP" sz="3200" kern="100" dirty="0">
                        <a:effectLst/>
                        <a:latin typeface="メイリオ" panose="020B0604030504040204" pitchFamily="50" charset="-128"/>
                        <a:ea typeface="メイリオ" panose="020B0604030504040204" pitchFamily="50" charset="-128"/>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25944101"/>
                  </a:ext>
                </a:extLst>
              </a:tr>
              <a:tr h="540000">
                <a:tc>
                  <a:txBody>
                    <a:bodyPr/>
                    <a:lstStyle/>
                    <a:p>
                      <a:pPr algn="ctr"/>
                      <a:r>
                        <a:rPr kumimoji="1" lang="ja-JP" altLang="en-US" sz="2400" dirty="0"/>
                        <a:t>７</a:t>
                      </a:r>
                    </a:p>
                  </a:txBody>
                  <a:tcPr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2ECEF"/>
                    </a:solidFill>
                  </a:tcPr>
                </a:tc>
                <a:tc>
                  <a:txBody>
                    <a:bodyPr/>
                    <a:lstStyle/>
                    <a:p>
                      <a:pPr algn="l"/>
                      <a:r>
                        <a:rPr lang="ja-JP" sz="3200" kern="100" dirty="0">
                          <a:effectLst/>
                          <a:latin typeface="メイリオ" panose="020B0604030504040204" pitchFamily="50" charset="-128"/>
                          <a:ea typeface="メイリオ" panose="020B0604030504040204" pitchFamily="50" charset="-128"/>
                          <a:cs typeface="Times New Roman" panose="02020603050405020304" pitchFamily="18" charset="0"/>
                        </a:rPr>
                        <a:t>ニサンザイ古墳</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33350" algn="r"/>
                      <a:r>
                        <a:rPr lang="en-US" sz="3200" kern="100" dirty="0">
                          <a:effectLst/>
                          <a:latin typeface="メイリオ" panose="020B0604030504040204" pitchFamily="50" charset="-128"/>
                          <a:ea typeface="メイリオ" panose="020B0604030504040204" pitchFamily="50" charset="-128"/>
                        </a:rPr>
                        <a:t>300</a:t>
                      </a:r>
                      <a:r>
                        <a:rPr lang="ja-JP" altLang="en-US" sz="3200" kern="100" dirty="0">
                          <a:effectLst/>
                          <a:latin typeface="メイリオ" panose="020B0604030504040204" pitchFamily="50" charset="-128"/>
                          <a:ea typeface="メイリオ" panose="020B0604030504040204" pitchFamily="50" charset="-128"/>
                        </a:rPr>
                        <a:t>ｍ</a:t>
                      </a:r>
                      <a:r>
                        <a:rPr lang="ja-JP" sz="3200" kern="100" dirty="0">
                          <a:effectLst/>
                          <a:latin typeface="メイリオ" panose="020B0604030504040204" pitchFamily="50" charset="-128"/>
                          <a:ea typeface="メイリオ" panose="020B0604030504040204" pitchFamily="50" charset="-128"/>
                        </a:rPr>
                        <a:t>以上</a:t>
                      </a: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83328769"/>
                  </a:ext>
                </a:extLst>
              </a:tr>
              <a:tr h="540000">
                <a:tc>
                  <a:txBody>
                    <a:bodyPr/>
                    <a:lstStyle/>
                    <a:p>
                      <a:pPr algn="ctr"/>
                      <a:r>
                        <a:rPr kumimoji="1" lang="ja-JP" altLang="en-US" sz="2400" dirty="0"/>
                        <a:t>８</a:t>
                      </a:r>
                    </a:p>
                  </a:txBody>
                  <a:tcPr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2ECEF"/>
                    </a:solidFill>
                  </a:tcPr>
                </a:tc>
                <a:tc>
                  <a:txBody>
                    <a:bodyPr/>
                    <a:lstStyle/>
                    <a:p>
                      <a:pPr algn="l"/>
                      <a:r>
                        <a:rPr lang="ja-JP" sz="3200" kern="100" dirty="0">
                          <a:effectLst/>
                          <a:latin typeface="メイリオ" panose="020B0604030504040204" pitchFamily="50" charset="-128"/>
                          <a:ea typeface="メイリオ" panose="020B0604030504040204" pitchFamily="50" charset="-128"/>
                          <a:cs typeface="Times New Roman" panose="02020603050405020304" pitchFamily="18" charset="0"/>
                        </a:rPr>
                        <a:t>渋谷向山古墳</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33350" algn="l"/>
                      <a:r>
                        <a:rPr lang="ja-JP" altLang="en-US" sz="3200" kern="100" dirty="0">
                          <a:effectLst/>
                          <a:latin typeface="メイリオ" panose="020B0604030504040204" pitchFamily="50" charset="-128"/>
                          <a:ea typeface="メイリオ" panose="020B0604030504040204" pitchFamily="50" charset="-128"/>
                        </a:rPr>
                        <a:t>　</a:t>
                      </a:r>
                      <a:r>
                        <a:rPr lang="en-US" sz="3200" kern="100" dirty="0">
                          <a:effectLst/>
                          <a:latin typeface="メイリオ" panose="020B0604030504040204" pitchFamily="50" charset="-128"/>
                          <a:ea typeface="メイリオ" panose="020B0604030504040204" pitchFamily="50" charset="-128"/>
                        </a:rPr>
                        <a:t>300</a:t>
                      </a:r>
                      <a:r>
                        <a:rPr lang="ja-JP" altLang="en-US" sz="3200" kern="100" dirty="0">
                          <a:effectLst/>
                          <a:latin typeface="メイリオ" panose="020B0604030504040204" pitchFamily="50" charset="-128"/>
                          <a:ea typeface="メイリオ" panose="020B0604030504040204" pitchFamily="50" charset="-128"/>
                        </a:rPr>
                        <a:t>ｍ</a:t>
                      </a:r>
                      <a:endParaRPr lang="ja-JP" sz="3200" kern="100" dirty="0">
                        <a:effectLst/>
                        <a:latin typeface="メイリオ" panose="020B0604030504040204" pitchFamily="50" charset="-128"/>
                        <a:ea typeface="メイリオ" panose="020B0604030504040204" pitchFamily="50" charset="-128"/>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5913371"/>
                  </a:ext>
                </a:extLst>
              </a:tr>
              <a:tr h="540000">
                <a:tc>
                  <a:txBody>
                    <a:bodyPr/>
                    <a:lstStyle/>
                    <a:p>
                      <a:pPr algn="ctr"/>
                      <a:r>
                        <a:rPr kumimoji="1" lang="ja-JP" altLang="en-US" sz="2400" dirty="0"/>
                        <a:t>９</a:t>
                      </a:r>
                    </a:p>
                  </a:txBody>
                  <a:tcPr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2ECEF"/>
                    </a:solidFill>
                  </a:tcPr>
                </a:tc>
                <a:tc>
                  <a:txBody>
                    <a:bodyPr/>
                    <a:lstStyle/>
                    <a:p>
                      <a:pPr algn="l"/>
                      <a:r>
                        <a:rPr lang="ja-JP" altLang="en-US" sz="3200" kern="100" dirty="0">
                          <a:effectLst/>
                          <a:latin typeface="メイリオ" panose="020B0604030504040204" pitchFamily="50" charset="-128"/>
                          <a:ea typeface="メイリオ" panose="020B0604030504040204" pitchFamily="50" charset="-128"/>
                          <a:cs typeface="Times New Roman" panose="02020603050405020304" pitchFamily="18" charset="0"/>
                        </a:rPr>
                        <a:t>仲</a:t>
                      </a:r>
                      <a:r>
                        <a:rPr lang="ja-JP" sz="3200" kern="100" dirty="0">
                          <a:effectLst/>
                          <a:latin typeface="メイリオ" panose="020B0604030504040204" pitchFamily="50" charset="-128"/>
                          <a:ea typeface="メイリオ" panose="020B0604030504040204" pitchFamily="50" charset="-128"/>
                          <a:cs typeface="Times New Roman" panose="02020603050405020304" pitchFamily="18" charset="0"/>
                        </a:rPr>
                        <a:t>津山古墳</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indent="133350" algn="l"/>
                      <a:r>
                        <a:rPr lang="ja-JP" altLang="en-US" sz="3200" kern="100" dirty="0">
                          <a:effectLst/>
                          <a:latin typeface="メイリオ" panose="020B0604030504040204" pitchFamily="50" charset="-128"/>
                          <a:ea typeface="メイリオ" panose="020B0604030504040204" pitchFamily="50" charset="-128"/>
                        </a:rPr>
                        <a:t>　</a:t>
                      </a:r>
                      <a:r>
                        <a:rPr lang="en-US" sz="3200" kern="100" dirty="0">
                          <a:effectLst/>
                          <a:latin typeface="メイリオ" panose="020B0604030504040204" pitchFamily="50" charset="-128"/>
                          <a:ea typeface="メイリオ" panose="020B0604030504040204" pitchFamily="50" charset="-128"/>
                        </a:rPr>
                        <a:t>290</a:t>
                      </a:r>
                      <a:r>
                        <a:rPr lang="ja-JP" altLang="en-US" sz="3200" kern="100" dirty="0">
                          <a:effectLst/>
                          <a:latin typeface="メイリオ" panose="020B0604030504040204" pitchFamily="50" charset="-128"/>
                          <a:ea typeface="メイリオ" panose="020B0604030504040204" pitchFamily="50" charset="-128"/>
                        </a:rPr>
                        <a:t>ｍ</a:t>
                      </a:r>
                      <a:endParaRPr lang="ja-JP" sz="3200" kern="100" dirty="0">
                        <a:effectLst/>
                        <a:latin typeface="メイリオ" panose="020B0604030504040204" pitchFamily="50" charset="-128"/>
                        <a:ea typeface="メイリオ" panose="020B0604030504040204" pitchFamily="50" charset="-128"/>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4861220"/>
                  </a:ext>
                </a:extLst>
              </a:tr>
              <a:tr h="540000">
                <a:tc>
                  <a:txBody>
                    <a:bodyPr/>
                    <a:lstStyle/>
                    <a:p>
                      <a:pPr algn="ctr"/>
                      <a:r>
                        <a:rPr kumimoji="1" lang="en-US" altLang="ja-JP" sz="2400" dirty="0"/>
                        <a:t>10</a:t>
                      </a:r>
                      <a:endParaRPr kumimoji="1" lang="ja-JP" altLang="en-US" sz="2400" dirty="0"/>
                    </a:p>
                  </a:txBody>
                  <a:tcPr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D2ECEF"/>
                    </a:solidFill>
                  </a:tcPr>
                </a:tc>
                <a:tc>
                  <a:txBody>
                    <a:bodyPr/>
                    <a:lstStyle/>
                    <a:p>
                      <a:pPr algn="l"/>
                      <a:r>
                        <a:rPr lang="ja-JP" sz="3200" kern="100" dirty="0">
                          <a:effectLst/>
                          <a:latin typeface="メイリオ" panose="020B0604030504040204" pitchFamily="50" charset="-128"/>
                          <a:ea typeface="メイリオ" panose="020B0604030504040204" pitchFamily="50" charset="-128"/>
                          <a:cs typeface="Times New Roman" panose="02020603050405020304" pitchFamily="18" charset="0"/>
                        </a:rPr>
                        <a:t>作山古墳</a:t>
                      </a:r>
                    </a:p>
                  </a:txBody>
                  <a:tcPr marL="68580" marR="6858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indent="133350" algn="l"/>
                      <a:r>
                        <a:rPr lang="ja-JP" altLang="en-US" sz="3200" kern="100" dirty="0">
                          <a:effectLst/>
                          <a:latin typeface="メイリオ" panose="020B0604030504040204" pitchFamily="50" charset="-128"/>
                          <a:ea typeface="メイリオ" panose="020B0604030504040204" pitchFamily="50" charset="-128"/>
                        </a:rPr>
                        <a:t>　</a:t>
                      </a:r>
                      <a:r>
                        <a:rPr lang="en-US" sz="3200" kern="100" dirty="0">
                          <a:effectLst/>
                          <a:latin typeface="メイリオ" panose="020B0604030504040204" pitchFamily="50" charset="-128"/>
                          <a:ea typeface="メイリオ" panose="020B0604030504040204" pitchFamily="50" charset="-128"/>
                        </a:rPr>
                        <a:t>286</a:t>
                      </a:r>
                      <a:r>
                        <a:rPr lang="ja-JP" altLang="en-US" sz="3200" kern="100" dirty="0">
                          <a:effectLst/>
                          <a:latin typeface="メイリオ" panose="020B0604030504040204" pitchFamily="50" charset="-128"/>
                          <a:ea typeface="メイリオ" panose="020B0604030504040204" pitchFamily="50" charset="-128"/>
                        </a:rPr>
                        <a:t>ｍ</a:t>
                      </a:r>
                      <a:endParaRPr lang="ja-JP" sz="3200" kern="100" dirty="0">
                        <a:effectLst/>
                        <a:latin typeface="メイリオ" panose="020B0604030504040204" pitchFamily="50" charset="-128"/>
                        <a:ea typeface="メイリオ" panose="020B0604030504040204" pitchFamily="50" charset="-128"/>
                      </a:endParaRPr>
                    </a:p>
                  </a:txBody>
                  <a:tcPr marL="68580" marR="68580" marT="0" marB="0" anchor="b">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272310344"/>
                  </a:ext>
                </a:extLst>
              </a:tr>
            </a:tbl>
          </a:graphicData>
        </a:graphic>
      </p:graphicFrame>
      <p:graphicFrame>
        <p:nvGraphicFramePr>
          <p:cNvPr id="5" name="表 5">
            <a:extLst>
              <a:ext uri="{FF2B5EF4-FFF2-40B4-BE49-F238E27FC236}">
                <a16:creationId xmlns:a16="http://schemas.microsoft.com/office/drawing/2014/main" id="{EB840C47-8D4D-523C-1CF0-A72FC5FC389A}"/>
              </a:ext>
            </a:extLst>
          </p:cNvPr>
          <p:cNvGraphicFramePr>
            <a:graphicFrameLocks noGrp="1"/>
          </p:cNvGraphicFramePr>
          <p:nvPr>
            <p:extLst>
              <p:ext uri="{D42A27DB-BD31-4B8C-83A1-F6EECF244321}">
                <p14:modId xmlns:p14="http://schemas.microsoft.com/office/powerpoint/2010/main" val="826821151"/>
              </p:ext>
            </p:extLst>
          </p:nvPr>
        </p:nvGraphicFramePr>
        <p:xfrm>
          <a:off x="4549482" y="1147595"/>
          <a:ext cx="1620000" cy="5400000"/>
        </p:xfrm>
        <a:graphic>
          <a:graphicData uri="http://schemas.openxmlformats.org/drawingml/2006/table">
            <a:tbl>
              <a:tblPr firstRow="1" bandRow="1">
                <a:tableStyleId>{5C22544A-7EE6-4342-B048-85BDC9FD1C3A}</a:tableStyleId>
              </a:tblPr>
              <a:tblGrid>
                <a:gridCol w="1620000">
                  <a:extLst>
                    <a:ext uri="{9D8B030D-6E8A-4147-A177-3AD203B41FA5}">
                      <a16:colId xmlns:a16="http://schemas.microsoft.com/office/drawing/2014/main" val="814280892"/>
                    </a:ext>
                  </a:extLst>
                </a:gridCol>
              </a:tblGrid>
              <a:tr h="540000">
                <a:tc>
                  <a:txBody>
                    <a:bodyPr/>
                    <a:lstStyle/>
                    <a:p>
                      <a:r>
                        <a:rPr kumimoji="1" lang="ja-JP" altLang="en-US" sz="2800" b="0" dirty="0">
                          <a:solidFill>
                            <a:schemeClr val="bg1">
                              <a:lumMod val="50000"/>
                            </a:schemeClr>
                          </a:solidFill>
                          <a:latin typeface="メイリオ" panose="020B0604030504040204" pitchFamily="50" charset="-128"/>
                          <a:ea typeface="メイリオ" panose="020B0604030504040204" pitchFamily="50" charset="-128"/>
                        </a:rPr>
                        <a:t>（大阪）</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87172626"/>
                  </a:ext>
                </a:extLst>
              </a:tr>
              <a:tr h="540000">
                <a:tc>
                  <a:txBody>
                    <a:bodyPr/>
                    <a:lstStyle/>
                    <a:p>
                      <a:r>
                        <a:rPr kumimoji="1" lang="ja-JP" altLang="en-US" sz="2800" b="0" dirty="0">
                          <a:solidFill>
                            <a:schemeClr val="bg1">
                              <a:lumMod val="50000"/>
                            </a:schemeClr>
                          </a:solidFill>
                          <a:latin typeface="メイリオ" panose="020B0604030504040204" pitchFamily="50" charset="-128"/>
                          <a:ea typeface="メイリオ" panose="020B0604030504040204" pitchFamily="50" charset="-128"/>
                        </a:rPr>
                        <a:t>（大阪）</a:t>
                      </a:r>
                      <a:endParaRPr kumimoji="1" lang="en-US" altLang="ja-JP" sz="2800" b="0" dirty="0">
                        <a:solidFill>
                          <a:schemeClr val="bg1">
                            <a:lumMod val="50000"/>
                          </a:schemeClr>
                        </a:solidFill>
                        <a:latin typeface="メイリオ" panose="020B0604030504040204" pitchFamily="50" charset="-128"/>
                        <a:ea typeface="メイリオ" panose="020B0604030504040204" pitchFamily="50" charset="-128"/>
                      </a:endParaRP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27534020"/>
                  </a:ext>
                </a:extLst>
              </a:tr>
              <a:tr h="540000">
                <a:tc>
                  <a:txBody>
                    <a:bodyPr/>
                    <a:lstStyle/>
                    <a:p>
                      <a:r>
                        <a:rPr kumimoji="1" lang="ja-JP" altLang="en-US" sz="2800" b="0" dirty="0">
                          <a:solidFill>
                            <a:schemeClr val="bg1">
                              <a:lumMod val="50000"/>
                            </a:schemeClr>
                          </a:solidFill>
                          <a:latin typeface="メイリオ" panose="020B0604030504040204" pitchFamily="50" charset="-128"/>
                          <a:ea typeface="メイリオ" panose="020B0604030504040204" pitchFamily="50" charset="-128"/>
                        </a:rPr>
                        <a:t>（大阪）</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74795428"/>
                  </a:ext>
                </a:extLst>
              </a:tr>
              <a:tr h="540000">
                <a:tc>
                  <a:txBody>
                    <a:bodyPr/>
                    <a:lstStyle/>
                    <a:p>
                      <a:r>
                        <a:rPr kumimoji="1" lang="ja-JP" altLang="en-US" sz="2800" b="0" dirty="0">
                          <a:solidFill>
                            <a:schemeClr val="bg1">
                              <a:lumMod val="50000"/>
                            </a:schemeClr>
                          </a:solidFill>
                          <a:latin typeface="メイリオ" panose="020B0604030504040204" pitchFamily="50" charset="-128"/>
                          <a:ea typeface="メイリオ" panose="020B0604030504040204" pitchFamily="50" charset="-128"/>
                        </a:rPr>
                        <a:t>（岡山）</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07016071"/>
                  </a:ext>
                </a:extLst>
              </a:tr>
              <a:tr h="540000">
                <a:tc>
                  <a:txBody>
                    <a:bodyPr/>
                    <a:lstStyle/>
                    <a:p>
                      <a:r>
                        <a:rPr kumimoji="1" lang="ja-JP" altLang="en-US" sz="2800" b="0" dirty="0">
                          <a:solidFill>
                            <a:schemeClr val="bg1">
                              <a:lumMod val="50000"/>
                            </a:schemeClr>
                          </a:solidFill>
                          <a:latin typeface="メイリオ" panose="020B0604030504040204" pitchFamily="50" charset="-128"/>
                          <a:ea typeface="メイリオ" panose="020B0604030504040204" pitchFamily="50" charset="-128"/>
                        </a:rPr>
                        <a:t>（大阪）</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8884227"/>
                  </a:ext>
                </a:extLst>
              </a:tr>
              <a:tr h="540000">
                <a:tc>
                  <a:txBody>
                    <a:bodyPr/>
                    <a:lstStyle/>
                    <a:p>
                      <a:r>
                        <a:rPr kumimoji="1" lang="ja-JP" altLang="en-US" sz="2800" b="0" dirty="0">
                          <a:solidFill>
                            <a:schemeClr val="bg1">
                              <a:lumMod val="50000"/>
                            </a:schemeClr>
                          </a:solidFill>
                          <a:latin typeface="メイリオ" panose="020B0604030504040204" pitchFamily="50" charset="-128"/>
                          <a:ea typeface="メイリオ" panose="020B0604030504040204" pitchFamily="50" charset="-128"/>
                        </a:rPr>
                        <a:t>（奈良）</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52677338"/>
                  </a:ext>
                </a:extLst>
              </a:tr>
              <a:tr h="540000">
                <a:tc>
                  <a:txBody>
                    <a:bodyPr/>
                    <a:lstStyle/>
                    <a:p>
                      <a:r>
                        <a:rPr kumimoji="1" lang="ja-JP" altLang="en-US" sz="2800" b="0" dirty="0">
                          <a:solidFill>
                            <a:schemeClr val="bg1">
                              <a:lumMod val="50000"/>
                            </a:schemeClr>
                          </a:solidFill>
                          <a:latin typeface="メイリオ" panose="020B0604030504040204" pitchFamily="50" charset="-128"/>
                          <a:ea typeface="メイリオ" panose="020B0604030504040204" pitchFamily="50" charset="-128"/>
                        </a:rPr>
                        <a:t>（大阪）</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14473366"/>
                  </a:ext>
                </a:extLst>
              </a:tr>
              <a:tr h="540000">
                <a:tc>
                  <a:txBody>
                    <a:bodyPr/>
                    <a:lstStyle/>
                    <a:p>
                      <a:r>
                        <a:rPr kumimoji="1" lang="ja-JP" altLang="en-US" sz="2800" b="0" dirty="0">
                          <a:solidFill>
                            <a:schemeClr val="bg1">
                              <a:lumMod val="50000"/>
                            </a:schemeClr>
                          </a:solidFill>
                          <a:latin typeface="メイリオ" panose="020B0604030504040204" pitchFamily="50" charset="-128"/>
                          <a:ea typeface="メイリオ" panose="020B0604030504040204" pitchFamily="50" charset="-128"/>
                        </a:rPr>
                        <a:t>（奈良）</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39314937"/>
                  </a:ext>
                </a:extLst>
              </a:tr>
              <a:tr h="540000">
                <a:tc>
                  <a:txBody>
                    <a:bodyPr/>
                    <a:lstStyle/>
                    <a:p>
                      <a:r>
                        <a:rPr kumimoji="1" lang="ja-JP" altLang="en-US" sz="2800" b="0" dirty="0">
                          <a:solidFill>
                            <a:schemeClr val="bg1">
                              <a:lumMod val="50000"/>
                            </a:schemeClr>
                          </a:solidFill>
                          <a:latin typeface="メイリオ" panose="020B0604030504040204" pitchFamily="50" charset="-128"/>
                          <a:ea typeface="メイリオ" panose="020B0604030504040204" pitchFamily="50" charset="-128"/>
                        </a:rPr>
                        <a:t>（大阪）</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61031344"/>
                  </a:ext>
                </a:extLst>
              </a:tr>
              <a:tr h="540000">
                <a:tc>
                  <a:txBody>
                    <a:bodyPr/>
                    <a:lstStyle/>
                    <a:p>
                      <a:r>
                        <a:rPr kumimoji="1" lang="ja-JP" altLang="en-US" sz="2800" b="0" dirty="0">
                          <a:solidFill>
                            <a:schemeClr val="bg1">
                              <a:lumMod val="50000"/>
                            </a:schemeClr>
                          </a:solidFill>
                          <a:latin typeface="メイリオ" panose="020B0604030504040204" pitchFamily="50" charset="-128"/>
                          <a:ea typeface="メイリオ" panose="020B0604030504040204" pitchFamily="50" charset="-128"/>
                        </a:rPr>
                        <a:t>（岡山）</a:t>
                      </a:r>
                    </a:p>
                  </a:txBody>
                  <a:tcPr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43409317"/>
                  </a:ext>
                </a:extLst>
              </a:tr>
            </a:tbl>
          </a:graphicData>
        </a:graphic>
      </p:graphicFrame>
    </p:spTree>
    <p:extLst>
      <p:ext uri="{BB962C8B-B14F-4D97-AF65-F5344CB8AC3E}">
        <p14:creationId xmlns:p14="http://schemas.microsoft.com/office/powerpoint/2010/main" val="2601671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グループ化 9">
            <a:extLst>
              <a:ext uri="{FF2B5EF4-FFF2-40B4-BE49-F238E27FC236}">
                <a16:creationId xmlns:a16="http://schemas.microsoft.com/office/drawing/2014/main" id="{4EBA930A-B779-4414-81CE-860FCEEE1510}"/>
              </a:ext>
            </a:extLst>
          </p:cNvPr>
          <p:cNvGrpSpPr/>
          <p:nvPr/>
        </p:nvGrpSpPr>
        <p:grpSpPr>
          <a:xfrm>
            <a:off x="279163" y="1580236"/>
            <a:ext cx="8370067" cy="3873630"/>
            <a:chOff x="3401467" y="2407048"/>
            <a:chExt cx="8370067" cy="3873630"/>
          </a:xfrm>
        </p:grpSpPr>
        <p:sp>
          <p:nvSpPr>
            <p:cNvPr id="11" name="サブタイトル 2">
              <a:extLst>
                <a:ext uri="{FF2B5EF4-FFF2-40B4-BE49-F238E27FC236}">
                  <a16:creationId xmlns:a16="http://schemas.microsoft.com/office/drawing/2014/main" id="{ACC5D124-7E7E-4908-BCF3-DB9DE1135FDB}"/>
                </a:ext>
              </a:extLst>
            </p:cNvPr>
            <p:cNvSpPr txBox="1">
              <a:spLocks/>
            </p:cNvSpPr>
            <p:nvPr/>
          </p:nvSpPr>
          <p:spPr>
            <a:xfrm>
              <a:off x="3671534" y="2680678"/>
              <a:ext cx="8100000" cy="3600000"/>
            </a:xfrm>
            <a:prstGeom prst="rect">
              <a:avLst/>
            </a:prstGeom>
            <a:gradFill rotWithShape="1">
              <a:gsLst>
                <a:gs pos="0">
                  <a:srgbClr val="A5A5A5">
                    <a:tint val="50000"/>
                    <a:satMod val="300000"/>
                  </a:srgbClr>
                </a:gs>
                <a:gs pos="35000">
                  <a:srgbClr val="A5A5A5">
                    <a:tint val="37000"/>
                    <a:satMod val="300000"/>
                  </a:srgbClr>
                </a:gs>
                <a:gs pos="100000">
                  <a:srgbClr val="A5A5A5">
                    <a:tint val="15000"/>
                    <a:satMod val="350000"/>
                  </a:srgbClr>
                </a:gs>
              </a:gsLst>
              <a:lin ang="16200000" scaled="1"/>
            </a:gradFill>
            <a:ln w="6350" cap="flat" cmpd="sng" algn="ctr">
              <a:solidFill>
                <a:srgbClr val="A5A5A5"/>
              </a:solidFill>
              <a:prstDash val="solid"/>
              <a:miter lim="800000"/>
            </a:ln>
            <a:effectLst/>
          </p:spPr>
          <p:txBody>
            <a:bodyPr vert="horz" lIns="91440" tIns="45720" rIns="91440" bIns="45720" rtlCol="0" anchor="ctr">
              <a:noAutofit/>
            </a:bodyPr>
            <a:lstStyle>
              <a:lvl1pPr marL="0" indent="0" algn="ctr" defTabSz="457200" rtl="0" eaLnBrk="1" latinLnBrk="0" hangingPunct="1">
                <a:spcBef>
                  <a:spcPct val="20000"/>
                </a:spcBef>
                <a:buFont typeface="Arial"/>
                <a:buNone/>
                <a:defRPr kumimoji="1"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kumimoji="1"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kumimoji="1"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kumimoji="1" sz="2000" kern="1200">
                  <a:solidFill>
                    <a:schemeClr val="tx1">
                      <a:tint val="75000"/>
                    </a:schemeClr>
                  </a:solidFill>
                  <a:latin typeface="+mn-lt"/>
                  <a:ea typeface="+mn-ea"/>
                  <a:cs typeface="+mn-cs"/>
                </a:defRPr>
              </a:lvl9pPr>
            </a:lstStyle>
            <a:p>
              <a:pPr marL="252000" lvl="1" algn="l">
                <a:lnSpc>
                  <a:spcPts val="4200"/>
                </a:lnSpc>
                <a:spcBef>
                  <a:spcPts val="0"/>
                </a:spcBef>
              </a:pPr>
              <a:r>
                <a:rPr lang="ja-JP" altLang="en-US" dirty="0">
                  <a:solidFill>
                    <a:prstClr val="black"/>
                  </a:solidFill>
                  <a:latin typeface="メイリオ" panose="020B0604030504040204" pitchFamily="50" charset="-128"/>
                  <a:ea typeface="メイリオ" panose="020B0604030504040204" pitchFamily="50" charset="-128"/>
                </a:rPr>
                <a:t>奈良、大阪に集中しており、ヤマト政権の中心地であったことが分かる。</a:t>
              </a:r>
            </a:p>
          </p:txBody>
        </p:sp>
        <p:pic>
          <p:nvPicPr>
            <p:cNvPr id="12" name="図 11" descr="A.png">
              <a:extLst>
                <a:ext uri="{FF2B5EF4-FFF2-40B4-BE49-F238E27FC236}">
                  <a16:creationId xmlns:a16="http://schemas.microsoft.com/office/drawing/2014/main" id="{A44563DA-72E4-49FB-8B87-A61CF99BFD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01467" y="2407048"/>
              <a:ext cx="540134" cy="540134"/>
            </a:xfrm>
            <a:prstGeom prst="rect">
              <a:avLst/>
            </a:prstGeom>
          </p:spPr>
        </p:pic>
      </p:grpSp>
      <p:grpSp>
        <p:nvGrpSpPr>
          <p:cNvPr id="13" name="グループ化 12">
            <a:extLst>
              <a:ext uri="{FF2B5EF4-FFF2-40B4-BE49-F238E27FC236}">
                <a16:creationId xmlns:a16="http://schemas.microsoft.com/office/drawing/2014/main" id="{CB42A862-E74C-5E6A-06A1-896FCF92E093}"/>
              </a:ext>
            </a:extLst>
          </p:cNvPr>
          <p:cNvGrpSpPr/>
          <p:nvPr/>
        </p:nvGrpSpPr>
        <p:grpSpPr>
          <a:xfrm>
            <a:off x="248070" y="626825"/>
            <a:ext cx="8401160" cy="696686"/>
            <a:chOff x="168731" y="621341"/>
            <a:chExt cx="8401160" cy="696686"/>
          </a:xfrm>
        </p:grpSpPr>
        <p:pic>
          <p:nvPicPr>
            <p:cNvPr id="14" name="図 13">
              <a:extLst>
                <a:ext uri="{FF2B5EF4-FFF2-40B4-BE49-F238E27FC236}">
                  <a16:creationId xmlns:a16="http://schemas.microsoft.com/office/drawing/2014/main" id="{FE95F25B-F64F-BC68-5D3D-A9C27809F53D}"/>
                </a:ext>
              </a:extLst>
            </p:cNvPr>
            <p:cNvPicPr>
              <a:picLocks noChangeAspect="1"/>
            </p:cNvPicPr>
            <p:nvPr/>
          </p:nvPicPr>
          <p:blipFill>
            <a:blip r:embed="rId4">
              <a:clrChange>
                <a:clrFrom>
                  <a:srgbClr val="FFFFFF"/>
                </a:clrFrom>
                <a:clrTo>
                  <a:srgbClr val="FFFFFF">
                    <a:alpha val="0"/>
                  </a:srgbClr>
                </a:clrTo>
              </a:clrChange>
              <a:duotone>
                <a:schemeClr val="accent6">
                  <a:shade val="45000"/>
                  <a:satMod val="135000"/>
                </a:schemeClr>
                <a:prstClr val="white"/>
              </a:duotone>
            </a:blip>
            <a:stretch>
              <a:fillRect/>
            </a:stretch>
          </p:blipFill>
          <p:spPr>
            <a:xfrm>
              <a:off x="168731" y="621341"/>
              <a:ext cx="696686" cy="696686"/>
            </a:xfrm>
            <a:prstGeom prst="rect">
              <a:avLst/>
            </a:prstGeom>
          </p:spPr>
        </p:pic>
        <p:sp>
          <p:nvSpPr>
            <p:cNvPr id="15" name="角丸四角形 3">
              <a:extLst>
                <a:ext uri="{FF2B5EF4-FFF2-40B4-BE49-F238E27FC236}">
                  <a16:creationId xmlns:a16="http://schemas.microsoft.com/office/drawing/2014/main" id="{01FCD2C8-4292-78B4-C1FA-7AE60413478B}"/>
                </a:ext>
              </a:extLst>
            </p:cNvPr>
            <p:cNvSpPr/>
            <p:nvPr/>
          </p:nvSpPr>
          <p:spPr>
            <a:xfrm>
              <a:off x="1219034" y="621341"/>
              <a:ext cx="7350857" cy="656409"/>
            </a:xfrm>
            <a:prstGeom prst="wedgeRoundRectCallout">
              <a:avLst>
                <a:gd name="adj1" fmla="val -54348"/>
                <a:gd name="adj2" fmla="val -10312"/>
                <a:gd name="adj3" fmla="val 16667"/>
              </a:avLst>
            </a:prstGeom>
            <a:solidFill>
              <a:srgbClr val="FFFFFF"/>
            </a:solidFill>
            <a:ln w="38100" cmpd="sng">
              <a:solidFill>
                <a:srgbClr val="92D050"/>
              </a:solidFill>
            </a:ln>
          </p:spPr>
          <p:style>
            <a:lnRef idx="1">
              <a:schemeClr val="accent3"/>
            </a:lnRef>
            <a:fillRef idx="3">
              <a:schemeClr val="accent3"/>
            </a:fillRef>
            <a:effectRef idx="2">
              <a:schemeClr val="accent3"/>
            </a:effectRef>
            <a:fontRef idx="minor">
              <a:schemeClr val="lt1"/>
            </a:fontRef>
          </p:style>
          <p:txBody>
            <a:bodyPr lIns="180000" tIns="90000" rIns="180000" bIns="54000" rtlCol="0" anchor="ctr" anchorCtr="1"/>
            <a:lstStyle/>
            <a:p>
              <a:pPr marL="0" lvl="1">
                <a:defRPr/>
              </a:pPr>
              <a:r>
                <a:rPr kumimoji="1" lang="ja-JP" altLang="en-US" sz="2400" b="1" dirty="0">
                  <a:solidFill>
                    <a:srgbClr val="000000"/>
                  </a:solidFill>
                  <a:latin typeface="メイリオ"/>
                  <a:ea typeface="メイリオ"/>
                  <a:cs typeface="メイリオ"/>
                </a:rPr>
                <a:t>大きい古墳が多くみられるのはどの地域でしょう。</a:t>
              </a:r>
              <a:endParaRPr kumimoji="1" lang="en-US" altLang="ja-JP" sz="2400" b="1" dirty="0">
                <a:solidFill>
                  <a:srgbClr val="000000"/>
                </a:solidFill>
                <a:latin typeface="メイリオ"/>
                <a:ea typeface="メイリオ"/>
                <a:cs typeface="メイリオ"/>
              </a:endParaRPr>
            </a:p>
          </p:txBody>
        </p:sp>
      </p:grpSp>
    </p:spTree>
    <p:extLst>
      <p:ext uri="{BB962C8B-B14F-4D97-AF65-F5344CB8AC3E}">
        <p14:creationId xmlns:p14="http://schemas.microsoft.com/office/powerpoint/2010/main" val="3707893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F610F933-C247-D00B-6392-B689CE676E1D}"/>
              </a:ext>
            </a:extLst>
          </p:cNvPr>
          <p:cNvSpPr>
            <a:spLocks noGrp="1"/>
          </p:cNvSpPr>
          <p:nvPr>
            <p:ph sz="half" idx="1"/>
          </p:nvPr>
        </p:nvSpPr>
        <p:spPr/>
        <p:txBody>
          <a:bodyPr/>
          <a:lstStyle/>
          <a:p>
            <a:pPr>
              <a:lnSpc>
                <a:spcPct val="150000"/>
              </a:lnSpc>
              <a:spcBef>
                <a:spcPts val="0"/>
              </a:spcBef>
            </a:pPr>
            <a:r>
              <a:rPr lang="ja-JP" altLang="en-US" dirty="0"/>
              <a:t>●古墳時代前期</a:t>
            </a:r>
            <a:r>
              <a:rPr lang="en-US" altLang="ja-JP" dirty="0"/>
              <a:t>(</a:t>
            </a:r>
            <a:r>
              <a:rPr lang="ja-JP" altLang="en-US" dirty="0"/>
              <a:t>３世紀後半～４世紀</a:t>
            </a:r>
            <a:r>
              <a:rPr lang="en-US" altLang="ja-JP" dirty="0"/>
              <a:t>)</a:t>
            </a:r>
          </a:p>
          <a:p>
            <a:pPr>
              <a:lnSpc>
                <a:spcPct val="150000"/>
              </a:lnSpc>
              <a:spcBef>
                <a:spcPts val="0"/>
              </a:spcBef>
            </a:pPr>
            <a:r>
              <a:rPr lang="ja-JP" altLang="en-US" dirty="0"/>
              <a:t>・副葬品</a:t>
            </a:r>
            <a:r>
              <a:rPr lang="en-US" altLang="ja-JP" dirty="0"/>
              <a:t>…</a:t>
            </a:r>
            <a:r>
              <a:rPr lang="ja-JP" altLang="en-US" dirty="0">
                <a:solidFill>
                  <a:srgbClr val="FF0000"/>
                </a:solidFill>
              </a:rPr>
              <a:t>三角縁神獣鏡</a:t>
            </a:r>
            <a:r>
              <a:rPr lang="ja-JP" altLang="en-US" dirty="0"/>
              <a:t>など，祭祀的なものが多い</a:t>
            </a:r>
            <a:endParaRPr lang="en-US" altLang="ja-JP" dirty="0"/>
          </a:p>
          <a:p>
            <a:pPr>
              <a:lnSpc>
                <a:spcPct val="150000"/>
              </a:lnSpc>
              <a:spcBef>
                <a:spcPts val="0"/>
              </a:spcBef>
            </a:pPr>
            <a:r>
              <a:rPr lang="ja-JP" altLang="en-US" dirty="0"/>
              <a:t>→ヤマト政権の秩序を支える世界観が祭祀により共有</a:t>
            </a:r>
            <a:endParaRPr lang="en-US" altLang="ja-JP" dirty="0"/>
          </a:p>
          <a:p>
            <a:pPr>
              <a:lnSpc>
                <a:spcPct val="150000"/>
              </a:lnSpc>
              <a:spcBef>
                <a:spcPts val="0"/>
              </a:spcBef>
            </a:pPr>
            <a:endParaRPr lang="ja-JP" altLang="en-US" dirty="0"/>
          </a:p>
          <a:p>
            <a:endParaRPr kumimoji="1" lang="ja-JP" altLang="en-US" dirty="0"/>
          </a:p>
        </p:txBody>
      </p:sp>
      <p:sp>
        <p:nvSpPr>
          <p:cNvPr id="3" name="タイトル 2">
            <a:extLst>
              <a:ext uri="{FF2B5EF4-FFF2-40B4-BE49-F238E27FC236}">
                <a16:creationId xmlns:a16="http://schemas.microsoft.com/office/drawing/2014/main" id="{26FE61A1-E3D8-9CFF-C87C-9831B981AAB0}"/>
              </a:ext>
            </a:extLst>
          </p:cNvPr>
          <p:cNvSpPr>
            <a:spLocks noGrp="1"/>
          </p:cNvSpPr>
          <p:nvPr>
            <p:ph type="title"/>
          </p:nvPr>
        </p:nvSpPr>
        <p:spPr/>
        <p:txBody>
          <a:bodyPr/>
          <a:lstStyle/>
          <a:p>
            <a:r>
              <a:rPr lang="ja-JP" altLang="en-US" dirty="0"/>
              <a:t>古墳時代の特徴</a:t>
            </a:r>
            <a:endParaRPr kumimoji="1" lang="ja-JP" altLang="en-US" dirty="0"/>
          </a:p>
        </p:txBody>
      </p:sp>
    </p:spTree>
    <p:extLst>
      <p:ext uri="{BB962C8B-B14F-4D97-AF65-F5344CB8AC3E}">
        <p14:creationId xmlns:p14="http://schemas.microsoft.com/office/powerpoint/2010/main" val="3598403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1">
            <a:extLst>
              <a:ext uri="{FF2B5EF4-FFF2-40B4-BE49-F238E27FC236}">
                <a16:creationId xmlns:a16="http://schemas.microsoft.com/office/drawing/2014/main" id="{F610F933-C247-D00B-6392-B689CE676E1D}"/>
              </a:ext>
            </a:extLst>
          </p:cNvPr>
          <p:cNvSpPr>
            <a:spLocks noGrp="1"/>
          </p:cNvSpPr>
          <p:nvPr>
            <p:ph sz="half" idx="1"/>
          </p:nvPr>
        </p:nvSpPr>
        <p:spPr/>
        <p:txBody>
          <a:bodyPr>
            <a:normAutofit/>
          </a:bodyPr>
          <a:lstStyle/>
          <a:p>
            <a:pPr>
              <a:lnSpc>
                <a:spcPct val="150000"/>
              </a:lnSpc>
              <a:spcBef>
                <a:spcPts val="0"/>
              </a:spcBef>
            </a:pPr>
            <a:r>
              <a:rPr lang="ja-JP" altLang="en-US" dirty="0"/>
              <a:t>●古墳時代中期</a:t>
            </a:r>
            <a:r>
              <a:rPr lang="en-US" altLang="ja-JP" dirty="0"/>
              <a:t>(</a:t>
            </a:r>
            <a:r>
              <a:rPr lang="ja-JP" altLang="en-US" dirty="0"/>
              <a:t>５世紀</a:t>
            </a:r>
            <a:r>
              <a:rPr lang="en-US" altLang="ja-JP" dirty="0"/>
              <a:t>)</a:t>
            </a:r>
          </a:p>
          <a:p>
            <a:pPr>
              <a:lnSpc>
                <a:spcPct val="150000"/>
              </a:lnSpc>
              <a:spcBef>
                <a:spcPts val="0"/>
              </a:spcBef>
            </a:pPr>
            <a:r>
              <a:rPr lang="ja-JP" altLang="en-US" dirty="0"/>
              <a:t>・</a:t>
            </a:r>
            <a:r>
              <a:rPr lang="ja-JP" altLang="en-US" dirty="0">
                <a:solidFill>
                  <a:srgbClr val="FF0000"/>
                </a:solidFill>
              </a:rPr>
              <a:t>大仙陵古墳</a:t>
            </a:r>
            <a:r>
              <a:rPr lang="ja-JP" altLang="en-US" dirty="0"/>
              <a:t>を含む百舌鳥・古市古墳群など，巨大な</a:t>
            </a:r>
            <a:endParaRPr lang="en-US" altLang="ja-JP" dirty="0"/>
          </a:p>
          <a:p>
            <a:pPr>
              <a:lnSpc>
                <a:spcPct val="150000"/>
              </a:lnSpc>
              <a:spcBef>
                <a:spcPts val="0"/>
              </a:spcBef>
            </a:pPr>
            <a:r>
              <a:rPr lang="ja-JP" altLang="en-US" dirty="0"/>
              <a:t>　古墳がつくられる　→ヤマト政権の権力が高まる</a:t>
            </a:r>
            <a:endParaRPr lang="en-US" altLang="ja-JP" dirty="0"/>
          </a:p>
          <a:p>
            <a:pPr>
              <a:lnSpc>
                <a:spcPct val="150000"/>
              </a:lnSpc>
              <a:spcBef>
                <a:spcPts val="0"/>
              </a:spcBef>
            </a:pPr>
            <a:r>
              <a:rPr lang="ja-JP" altLang="en-US" dirty="0"/>
              <a:t>　←地方にも大きな前方後円墳に葬られる有力な豪族</a:t>
            </a:r>
            <a:endParaRPr lang="en-US" altLang="ja-JP" dirty="0"/>
          </a:p>
          <a:p>
            <a:pPr>
              <a:lnSpc>
                <a:spcPct val="150000"/>
              </a:lnSpc>
              <a:spcBef>
                <a:spcPts val="0"/>
              </a:spcBef>
            </a:pPr>
            <a:r>
              <a:rPr lang="ja-JP" altLang="en-US" dirty="0"/>
              <a:t>　　がいる　</a:t>
            </a:r>
            <a:endParaRPr lang="en-US" altLang="ja-JP" dirty="0"/>
          </a:p>
          <a:p>
            <a:pPr>
              <a:lnSpc>
                <a:spcPct val="150000"/>
              </a:lnSpc>
              <a:spcBef>
                <a:spcPts val="0"/>
              </a:spcBef>
            </a:pPr>
            <a:r>
              <a:rPr lang="ja-JP" altLang="en-US" dirty="0"/>
              <a:t>　　</a:t>
            </a:r>
            <a:r>
              <a:rPr lang="en-US" altLang="ja-JP" dirty="0"/>
              <a:t>…</a:t>
            </a:r>
            <a:r>
              <a:rPr lang="ja-JP" altLang="en-US" dirty="0"/>
              <a:t>岡山県造山古墳，群馬県太田天神山古墳など</a:t>
            </a:r>
            <a:endParaRPr lang="en-US" altLang="ja-JP" dirty="0"/>
          </a:p>
          <a:p>
            <a:endParaRPr kumimoji="1" lang="ja-JP" altLang="en-US" dirty="0"/>
          </a:p>
        </p:txBody>
      </p:sp>
      <p:sp>
        <p:nvSpPr>
          <p:cNvPr id="3" name="タイトル 2">
            <a:extLst>
              <a:ext uri="{FF2B5EF4-FFF2-40B4-BE49-F238E27FC236}">
                <a16:creationId xmlns:a16="http://schemas.microsoft.com/office/drawing/2014/main" id="{26FE61A1-E3D8-9CFF-C87C-9831B981AAB0}"/>
              </a:ext>
            </a:extLst>
          </p:cNvPr>
          <p:cNvSpPr>
            <a:spLocks noGrp="1"/>
          </p:cNvSpPr>
          <p:nvPr>
            <p:ph type="title"/>
          </p:nvPr>
        </p:nvSpPr>
        <p:spPr/>
        <p:txBody>
          <a:bodyPr/>
          <a:lstStyle/>
          <a:p>
            <a:r>
              <a:rPr lang="ja-JP" altLang="en-US" dirty="0"/>
              <a:t>巨大古墳の形成</a:t>
            </a:r>
            <a:endParaRPr kumimoji="1" lang="ja-JP" altLang="en-US" dirty="0"/>
          </a:p>
        </p:txBody>
      </p:sp>
    </p:spTree>
    <p:extLst>
      <p:ext uri="{BB962C8B-B14F-4D97-AF65-F5344CB8AC3E}">
        <p14:creationId xmlns:p14="http://schemas.microsoft.com/office/powerpoint/2010/main" val="1966217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7638</TotalTime>
  <Words>1173</Words>
  <PresentationFormat>画面に合わせる (4:3)</PresentationFormat>
  <Paragraphs>158</Paragraphs>
  <Slides>14</Slides>
  <Notes>14</Notes>
  <HiddenSlides>0</HiddenSlides>
  <MMClips>0</MMClips>
  <ScaleCrop>false</ScaleCrop>
  <HeadingPairs>
    <vt:vector size="8" baseType="variant">
      <vt:variant>
        <vt:lpstr>使用されているフォント</vt:lpstr>
      </vt:variant>
      <vt:variant>
        <vt:i4>8</vt:i4>
      </vt:variant>
      <vt:variant>
        <vt:lpstr>テーマ</vt:lpstr>
      </vt:variant>
      <vt:variant>
        <vt:i4>3</vt:i4>
      </vt:variant>
      <vt:variant>
        <vt:lpstr>スライド タイトル</vt:lpstr>
      </vt:variant>
      <vt:variant>
        <vt:i4>14</vt:i4>
      </vt:variant>
      <vt:variant>
        <vt:lpstr>目的別スライド ショー</vt:lpstr>
      </vt:variant>
      <vt:variant>
        <vt:i4>5</vt:i4>
      </vt:variant>
    </vt:vector>
  </HeadingPairs>
  <TitlesOfParts>
    <vt:vector size="30" baseType="lpstr">
      <vt:lpstr>Meiryo UI</vt:lpstr>
      <vt:lpstr>ＭＳ 明朝</vt:lpstr>
      <vt:lpstr>メイリオ</vt:lpstr>
      <vt:lpstr>游ゴシック</vt:lpstr>
      <vt:lpstr>Arial</vt:lpstr>
      <vt:lpstr>Calibri</vt:lpstr>
      <vt:lpstr>Century</vt:lpstr>
      <vt:lpstr>Wingdings</vt:lpstr>
      <vt:lpstr>Office テーマ</vt:lpstr>
      <vt:lpstr>1_Office テーマ</vt:lpstr>
      <vt:lpstr>2_Office テーマ</vt:lpstr>
      <vt:lpstr>第1章４節 ヤマト政権の形成</vt:lpstr>
      <vt:lpstr>PowerPoint プレゼンテーション</vt:lpstr>
      <vt:lpstr>古墳時代の特徴</vt:lpstr>
      <vt:lpstr>古墳時代の特徴</vt:lpstr>
      <vt:lpstr>PowerPoint プレゼンテーション</vt:lpstr>
      <vt:lpstr>PowerPoint プレゼンテーション</vt:lpstr>
      <vt:lpstr>PowerPoint プレゼンテーション</vt:lpstr>
      <vt:lpstr>古墳時代の特徴</vt:lpstr>
      <vt:lpstr>巨大古墳の形成</vt:lpstr>
      <vt:lpstr>巨大古墳の形成</vt:lpstr>
      <vt:lpstr>巨大古墳の形成</vt:lpstr>
      <vt:lpstr>古墳文化の発展</vt:lpstr>
      <vt:lpstr>PowerPoint プレゼンテーション</vt:lpstr>
      <vt:lpstr>PowerPoint プレゼンテーション</vt:lpstr>
      <vt:lpstr>目的別スライド ショー 1</vt:lpstr>
      <vt:lpstr>目的別スライド ショー 2</vt:lpstr>
      <vt:lpstr>目的別スライド ショー 3</vt:lpstr>
      <vt:lpstr>目的別スライド ショー 4</vt:lpstr>
      <vt:lpstr>目的別スライド ショー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2022-02-10T01:32:51Z</cp:lastPrinted>
  <dcterms:created xsi:type="dcterms:W3CDTF">2021-06-09T02:30:20Z</dcterms:created>
  <dcterms:modified xsi:type="dcterms:W3CDTF">2023-01-10T00:47:34Z</dcterms:modified>
</cp:coreProperties>
</file>