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67" r:id="rId2"/>
    <p:sldId id="316" r:id="rId3"/>
    <p:sldId id="315" r:id="rId4"/>
    <p:sldId id="366" r:id="rId5"/>
    <p:sldId id="354" r:id="rId6"/>
    <p:sldId id="365" r:id="rId7"/>
    <p:sldId id="367" r:id="rId8"/>
    <p:sldId id="297" r:id="rId9"/>
    <p:sldId id="363" r:id="rId10"/>
    <p:sldId id="369" r:id="rId11"/>
    <p:sldId id="370" r:id="rId12"/>
    <p:sldId id="296" r:id="rId13"/>
    <p:sldId id="360" r:id="rId14"/>
    <p:sldId id="362" r:id="rId15"/>
    <p:sldId id="361" r:id="rId16"/>
    <p:sldId id="368" r:id="rId17"/>
    <p:sldId id="349" r:id="rId18"/>
    <p:sldId id="318" r:id="rId19"/>
    <p:sldId id="355" r:id="rId20"/>
    <p:sldId id="358" r:id="rId21"/>
    <p:sldId id="359" r:id="rId22"/>
    <p:sldId id="372" r:id="rId23"/>
    <p:sldId id="305" r:id="rId24"/>
  </p:sldIdLst>
  <p:sldSz cx="9144000" cy="6858000" type="screen4x3"/>
  <p:notesSz cx="6858000"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3EDFA"/>
    <a:srgbClr val="277BE8"/>
    <a:srgbClr val="E1EDD7"/>
    <a:srgbClr val="FCE6D1"/>
    <a:srgbClr val="DDECFF"/>
    <a:srgbClr val="C5DFFF"/>
    <a:srgbClr val="F2CDAF"/>
    <a:srgbClr val="B57A43"/>
    <a:srgbClr val="2E7F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003" autoAdjust="0"/>
    <p:restoredTop sz="93447" autoAdjust="0"/>
  </p:normalViewPr>
  <p:slideViewPr>
    <p:cSldViewPr snapToGrid="0">
      <p:cViewPr>
        <p:scale>
          <a:sx n="66" d="100"/>
          <a:sy n="66" d="100"/>
        </p:scale>
        <p:origin x="1004" y="-22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542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95427"/>
          </a:xfrm>
          <a:prstGeom prst="rect">
            <a:avLst/>
          </a:prstGeom>
        </p:spPr>
        <p:txBody>
          <a:bodyPr vert="horz" lIns="91440" tIns="45720" rIns="91440" bIns="45720" rtlCol="0"/>
          <a:lstStyle>
            <a:lvl1pPr algn="r">
              <a:defRPr sz="1200"/>
            </a:lvl1pPr>
          </a:lstStyle>
          <a:p>
            <a:fld id="{537744EE-B228-4D4B-B3C5-E24EBA43BD19}" type="datetimeFigureOut">
              <a:rPr kumimoji="1" lang="ja-JP" altLang="en-US" smtClean="0"/>
              <a:t>2026/1/23</a:t>
            </a:fld>
            <a:endParaRPr kumimoji="1" lang="ja-JP" altLang="en-US"/>
          </a:p>
        </p:txBody>
      </p:sp>
      <p:sp>
        <p:nvSpPr>
          <p:cNvPr id="4" name="スライド イメージ プレースホルダー 3"/>
          <p:cNvSpPr>
            <a:spLocks noGrp="1" noRot="1" noChangeAspect="1"/>
          </p:cNvSpPr>
          <p:nvPr>
            <p:ph type="sldImg" idx="2"/>
          </p:nvPr>
        </p:nvSpPr>
        <p:spPr>
          <a:xfrm>
            <a:off x="1206500" y="1233488"/>
            <a:ext cx="4445000" cy="33337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751983"/>
            <a:ext cx="5486400" cy="3887986"/>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8824"/>
            <a:ext cx="2971800" cy="49542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9378824"/>
            <a:ext cx="2971800" cy="495426"/>
          </a:xfrm>
          <a:prstGeom prst="rect">
            <a:avLst/>
          </a:prstGeom>
        </p:spPr>
        <p:txBody>
          <a:bodyPr vert="horz" lIns="91440" tIns="45720" rIns="91440" bIns="45720" rtlCol="0" anchor="b"/>
          <a:lstStyle>
            <a:lvl1pPr algn="r">
              <a:defRPr sz="1200"/>
            </a:lvl1pPr>
          </a:lstStyle>
          <a:p>
            <a:fld id="{18CE2DE2-5132-4E7D-B18E-E71053432C59}" type="slidenum">
              <a:rPr kumimoji="1" lang="ja-JP" altLang="en-US" smtClean="0"/>
              <a:t>‹#›</a:t>
            </a:fld>
            <a:endParaRPr kumimoji="1" lang="ja-JP" altLang="en-US"/>
          </a:p>
        </p:txBody>
      </p:sp>
    </p:spTree>
    <p:extLst>
      <p:ext uri="{BB962C8B-B14F-4D97-AF65-F5344CB8AC3E}">
        <p14:creationId xmlns:p14="http://schemas.microsoft.com/office/powerpoint/2010/main" val="23062696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8CE2DE2-5132-4E7D-B18E-E71053432C59}" type="slidenum">
              <a:rPr kumimoji="1" lang="ja-JP" altLang="en-US" smtClean="0"/>
              <a:t>4</a:t>
            </a:fld>
            <a:endParaRPr kumimoji="1" lang="ja-JP" altLang="en-US"/>
          </a:p>
        </p:txBody>
      </p:sp>
    </p:spTree>
    <p:extLst>
      <p:ext uri="{BB962C8B-B14F-4D97-AF65-F5344CB8AC3E}">
        <p14:creationId xmlns:p14="http://schemas.microsoft.com/office/powerpoint/2010/main" val="1766714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8CE2DE2-5132-4E7D-B18E-E71053432C59}" type="slidenum">
              <a:rPr kumimoji="1" lang="ja-JP" altLang="en-US" smtClean="0"/>
              <a:t>7</a:t>
            </a:fld>
            <a:endParaRPr kumimoji="1" lang="ja-JP" altLang="en-US"/>
          </a:p>
        </p:txBody>
      </p:sp>
    </p:spTree>
    <p:extLst>
      <p:ext uri="{BB962C8B-B14F-4D97-AF65-F5344CB8AC3E}">
        <p14:creationId xmlns:p14="http://schemas.microsoft.com/office/powerpoint/2010/main" val="1924747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8CE2DE2-5132-4E7D-B18E-E71053432C59}" type="slidenum">
              <a:rPr kumimoji="1" lang="ja-JP" altLang="en-US" smtClean="0"/>
              <a:t>8</a:t>
            </a:fld>
            <a:endParaRPr kumimoji="1" lang="ja-JP" altLang="en-US"/>
          </a:p>
        </p:txBody>
      </p:sp>
    </p:spTree>
    <p:extLst>
      <p:ext uri="{BB962C8B-B14F-4D97-AF65-F5344CB8AC3E}">
        <p14:creationId xmlns:p14="http://schemas.microsoft.com/office/powerpoint/2010/main" val="303113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8CE2DE2-5132-4E7D-B18E-E71053432C59}" type="slidenum">
              <a:rPr kumimoji="1" lang="ja-JP" altLang="en-US" smtClean="0"/>
              <a:t>9</a:t>
            </a:fld>
            <a:endParaRPr kumimoji="1" lang="ja-JP" altLang="en-US"/>
          </a:p>
        </p:txBody>
      </p:sp>
    </p:spTree>
    <p:extLst>
      <p:ext uri="{BB962C8B-B14F-4D97-AF65-F5344CB8AC3E}">
        <p14:creationId xmlns:p14="http://schemas.microsoft.com/office/powerpoint/2010/main" val="23629059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50504" y="2902998"/>
            <a:ext cx="7772400" cy="1765312"/>
          </a:xfrm>
        </p:spPr>
        <p:txBody>
          <a:bodyPr anchor="b">
            <a:noAutofit/>
          </a:bodyPr>
          <a:lstStyle>
            <a:lvl1pPr marL="0" indent="0" algn="ctr">
              <a:buFont typeface="+mj-lt"/>
              <a:buNone/>
              <a:defRPr sz="5500" b="1">
                <a:solidFill>
                  <a:srgbClr val="277BE8"/>
                </a:solidFill>
                <a:latin typeface="ＭＳ Ｐゴシック" panose="020B0600070205080204" pitchFamily="50" charset="-128"/>
                <a:ea typeface="ＭＳ Ｐゴシック" panose="020B0600070205080204" pitchFamily="50" charset="-128"/>
              </a:defRPr>
            </a:lvl1pPr>
          </a:lstStyle>
          <a:p>
            <a:r>
              <a:rPr lang="en-US" dirty="0"/>
              <a:t>1. </a:t>
            </a:r>
            <a:r>
              <a:rPr lang="en-US" dirty="0" err="1"/>
              <a:t>xxxxxx</a:t>
            </a:r>
            <a:endParaRPr lang="en-US" dirty="0"/>
          </a:p>
        </p:txBody>
      </p:sp>
      <p:sp>
        <p:nvSpPr>
          <p:cNvPr id="3" name="Subtitle 2"/>
          <p:cNvSpPr>
            <a:spLocks noGrp="1"/>
          </p:cNvSpPr>
          <p:nvPr>
            <p:ph type="subTitle" idx="1" hasCustomPrompt="1"/>
          </p:nvPr>
        </p:nvSpPr>
        <p:spPr>
          <a:xfrm>
            <a:off x="5336804" y="4668311"/>
            <a:ext cx="3086100" cy="605025"/>
          </a:xfrm>
        </p:spPr>
        <p:txBody>
          <a:bodyPr>
            <a:noAutofit/>
          </a:bodyPr>
          <a:lstStyle>
            <a:lvl1pPr marL="0" indent="0" algn="ctr">
              <a:buNone/>
              <a:defRPr sz="3200">
                <a:solidFill>
                  <a:srgbClr val="277BE8"/>
                </a:solidFill>
                <a:latin typeface="ＭＳ Ｐゴシック" panose="020B0600070205080204" pitchFamily="50" charset="-128"/>
                <a:ea typeface="ＭＳ Ｐゴシック" panose="020B060007020508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教科書</a:t>
            </a:r>
            <a:r>
              <a:rPr lang="en-US" altLang="ja-JP" dirty="0"/>
              <a:t>p.00</a:t>
            </a:r>
            <a:r>
              <a:rPr lang="ja-JP" altLang="en-US" dirty="0"/>
              <a:t>～</a:t>
            </a:r>
            <a:r>
              <a:rPr lang="en-US" altLang="ja-JP" dirty="0"/>
              <a:t>00</a:t>
            </a:r>
            <a:endParaRPr lang="en-US" dirty="0"/>
          </a:p>
        </p:txBody>
      </p:sp>
      <p:sp>
        <p:nvSpPr>
          <p:cNvPr id="6" name="Slide Number Placeholder 5"/>
          <p:cNvSpPr>
            <a:spLocks noGrp="1"/>
          </p:cNvSpPr>
          <p:nvPr>
            <p:ph type="sldNum" sz="quarter" idx="12"/>
          </p:nvPr>
        </p:nvSpPr>
        <p:spPr/>
        <p:txBody>
          <a:bodyPr/>
          <a:lstStyle/>
          <a:p>
            <a:fld id="{1D2D80A6-8C57-4D7C-88C1-BE2A757EE893}"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B9B10A62-B1D7-4A96-B9E1-B2F681B6FEFE}"/>
              </a:ext>
            </a:extLst>
          </p:cNvPr>
          <p:cNvCxnSpPr/>
          <p:nvPr userDrawn="1"/>
        </p:nvCxnSpPr>
        <p:spPr>
          <a:xfrm>
            <a:off x="683568" y="4668311"/>
            <a:ext cx="7739336" cy="0"/>
          </a:xfrm>
          <a:prstGeom prst="line">
            <a:avLst/>
          </a:prstGeom>
          <a:ln w="50800" cap="rnd">
            <a:solidFill>
              <a:srgbClr val="277BE8"/>
            </a:solidFill>
            <a:prstDash val="sysDot"/>
          </a:ln>
          <a:effectLst/>
        </p:spPr>
        <p:style>
          <a:lnRef idx="2">
            <a:schemeClr val="accent1"/>
          </a:lnRef>
          <a:fillRef idx="0">
            <a:schemeClr val="accent1"/>
          </a:fillRef>
          <a:effectRef idx="1">
            <a:schemeClr val="accent1"/>
          </a:effectRef>
          <a:fontRef idx="minor">
            <a:schemeClr val="tx1"/>
          </a:fontRef>
        </p:style>
      </p:cxnSp>
      <p:sp>
        <p:nvSpPr>
          <p:cNvPr id="11" name="テキスト プレースホルダー 10">
            <a:extLst>
              <a:ext uri="{FF2B5EF4-FFF2-40B4-BE49-F238E27FC236}">
                <a16:creationId xmlns:a16="http://schemas.microsoft.com/office/drawing/2014/main" id="{1CB7ED8D-73B4-465A-A8E5-7753583BB6D8}"/>
              </a:ext>
            </a:extLst>
          </p:cNvPr>
          <p:cNvSpPr>
            <a:spLocks noGrp="1"/>
          </p:cNvSpPr>
          <p:nvPr>
            <p:ph type="body" sz="quarter" idx="15" hasCustomPrompt="1"/>
          </p:nvPr>
        </p:nvSpPr>
        <p:spPr>
          <a:xfrm>
            <a:off x="2609711" y="2055203"/>
            <a:ext cx="1300163" cy="687387"/>
          </a:xfrm>
          <a:solidFill>
            <a:srgbClr val="277BE8"/>
          </a:solidFill>
          <a:ln>
            <a:solidFill>
              <a:srgbClr val="277BE8"/>
            </a:solidFill>
          </a:ln>
        </p:spPr>
        <p:txBody>
          <a:bodyPr anchor="ctr">
            <a:noAutofit/>
          </a:bodyPr>
          <a:lstStyle>
            <a:lvl1pPr marL="0" indent="0" algn="ctr">
              <a:buNone/>
              <a:defRPr sz="4000">
                <a:solidFill>
                  <a:schemeClr val="bg1"/>
                </a:solidFill>
                <a:latin typeface="ＭＳ Ｐゴシック" panose="020B0600070205080204" pitchFamily="50" charset="-128"/>
                <a:ea typeface="ＭＳ Ｐゴシック" panose="020B0600070205080204" pitchFamily="50" charset="-128"/>
              </a:defRPr>
            </a:lvl1pPr>
          </a:lstStyle>
          <a:p>
            <a:pPr lvl="0"/>
            <a:r>
              <a:rPr kumimoji="1" lang="ja-JP" altLang="en-US" dirty="0"/>
              <a:t>１章</a:t>
            </a:r>
          </a:p>
        </p:txBody>
      </p:sp>
      <p:sp>
        <p:nvSpPr>
          <p:cNvPr id="13" name="テキスト プレースホルダー 12">
            <a:extLst>
              <a:ext uri="{FF2B5EF4-FFF2-40B4-BE49-F238E27FC236}">
                <a16:creationId xmlns:a16="http://schemas.microsoft.com/office/drawing/2014/main" id="{828E12B8-2C64-4A6F-9868-58B8F1F90F46}"/>
              </a:ext>
            </a:extLst>
          </p:cNvPr>
          <p:cNvSpPr>
            <a:spLocks noGrp="1"/>
          </p:cNvSpPr>
          <p:nvPr>
            <p:ph type="body" sz="quarter" idx="16" hasCustomPrompt="1"/>
          </p:nvPr>
        </p:nvSpPr>
        <p:spPr>
          <a:xfrm>
            <a:off x="3929203" y="2055203"/>
            <a:ext cx="2609850" cy="687387"/>
          </a:xfrm>
          <a:solidFill>
            <a:schemeClr val="bg1"/>
          </a:solidFill>
          <a:ln>
            <a:solidFill>
              <a:schemeClr val="bg1"/>
            </a:solidFill>
          </a:ln>
        </p:spPr>
        <p:txBody>
          <a:bodyPr anchor="t">
            <a:noAutofit/>
          </a:bodyPr>
          <a:lstStyle>
            <a:lvl1pPr marL="0" indent="0" algn="ctr">
              <a:buNone/>
              <a:defRPr sz="4000">
                <a:solidFill>
                  <a:srgbClr val="277BE8"/>
                </a:solidFill>
                <a:latin typeface="ＭＳ Ｐゴシック" panose="020B0600070205080204" pitchFamily="50" charset="-128"/>
                <a:ea typeface="ＭＳ Ｐゴシック" panose="020B0600070205080204" pitchFamily="50" charset="-128"/>
              </a:defRPr>
            </a:lvl1pPr>
          </a:lstStyle>
          <a:p>
            <a:pPr lvl="0"/>
            <a:r>
              <a:rPr kumimoji="1" lang="en-US" altLang="ja-JP"/>
              <a:t>xxxxxxxxx</a:t>
            </a:r>
            <a:endParaRPr kumimoji="1" lang="ja-JP" altLang="en-US"/>
          </a:p>
        </p:txBody>
      </p:sp>
    </p:spTree>
    <p:extLst>
      <p:ext uri="{BB962C8B-B14F-4D97-AF65-F5344CB8AC3E}">
        <p14:creationId xmlns:p14="http://schemas.microsoft.com/office/powerpoint/2010/main" val="1566725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授業のポイント">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6"/>
            <a:ext cx="7886700" cy="939891"/>
          </a:xfrm>
        </p:spPr>
        <p:txBody>
          <a:bodyPr>
            <a:noAutofit/>
          </a:bodyPr>
          <a:lstStyle>
            <a:lvl1pPr algn="ctr">
              <a:defRPr>
                <a:latin typeface="ＭＳ Ｐゴシック" panose="020B0600070205080204" pitchFamily="50" charset="-128"/>
                <a:ea typeface="ＭＳ Ｐゴシック" panose="020B0600070205080204" pitchFamily="50" charset="-128"/>
              </a:defRPr>
            </a:lvl1pPr>
          </a:lstStyle>
          <a:p>
            <a:r>
              <a:rPr lang="ja-JP" altLang="en-US" dirty="0"/>
              <a:t>授業のポイント</a:t>
            </a:r>
            <a:endParaRPr lang="en-US" dirty="0"/>
          </a:p>
        </p:txBody>
      </p:sp>
      <p:sp>
        <p:nvSpPr>
          <p:cNvPr id="3" name="Content Placeholder 2"/>
          <p:cNvSpPr>
            <a:spLocks noGrp="1"/>
          </p:cNvSpPr>
          <p:nvPr>
            <p:ph idx="1" hasCustomPrompt="1"/>
          </p:nvPr>
        </p:nvSpPr>
        <p:spPr>
          <a:xfrm>
            <a:off x="628650" y="1606857"/>
            <a:ext cx="7886700" cy="4749493"/>
          </a:xfrm>
        </p:spPr>
        <p:txBody>
          <a:bodyPr>
            <a:normAutofit/>
          </a:bodyPr>
          <a:lstStyle>
            <a:lvl1pPr marL="514350" indent="-514350">
              <a:lnSpc>
                <a:spcPct val="100000"/>
              </a:lnSpc>
              <a:buFont typeface="+mj-lt"/>
              <a:buAutoNum type="arabicPeriod"/>
              <a:defRPr sz="4000">
                <a:latin typeface="ＭＳ Ｐゴシック" panose="020B0600070205080204" pitchFamily="50" charset="-128"/>
                <a:ea typeface="ＭＳ Ｐゴシック" panose="020B0600070205080204" pitchFamily="50" charset="-128"/>
              </a:defRPr>
            </a:lvl1pPr>
          </a:lstStyle>
          <a:p>
            <a:pPr lvl="0"/>
            <a:r>
              <a:rPr lang="en-US" altLang="ja-JP"/>
              <a:t>xxxxxx</a:t>
            </a:r>
          </a:p>
          <a:p>
            <a:pPr lvl="0"/>
            <a:r>
              <a:rPr lang="en-US" altLang="ja-JP"/>
              <a:t>xxxxxx</a:t>
            </a:r>
          </a:p>
          <a:p>
            <a:pPr lvl="0"/>
            <a:r>
              <a:rPr lang="en-US" altLang="ja-JP"/>
              <a:t>xxxxxx</a:t>
            </a:r>
            <a:endParaRPr lang="en-US" dirty="0"/>
          </a:p>
        </p:txBody>
      </p:sp>
      <p:sp>
        <p:nvSpPr>
          <p:cNvPr id="6" name="Slide Number Placeholder 5"/>
          <p:cNvSpPr>
            <a:spLocks noGrp="1"/>
          </p:cNvSpPr>
          <p:nvPr>
            <p:ph type="sldNum" sz="quarter" idx="12"/>
          </p:nvPr>
        </p:nvSpPr>
        <p:spPr/>
        <p:txBody>
          <a:bodyPr/>
          <a:lstStyle/>
          <a:p>
            <a:fld id="{1D2D80A6-8C57-4D7C-88C1-BE2A757EE893}" type="slidenum">
              <a:rPr kumimoji="1" lang="ja-JP" altLang="en-US" smtClean="0"/>
              <a:t>‹#›</a:t>
            </a:fld>
            <a:endParaRPr kumimoji="1" lang="ja-JP" altLang="en-US"/>
          </a:p>
        </p:txBody>
      </p:sp>
    </p:spTree>
    <p:extLst>
      <p:ext uri="{BB962C8B-B14F-4D97-AF65-F5344CB8AC3E}">
        <p14:creationId xmlns:p14="http://schemas.microsoft.com/office/powerpoint/2010/main" val="3125106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本文スライド">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FEA03A0F-2462-4B8F-A046-427B926C7984}"/>
              </a:ext>
            </a:extLst>
          </p:cNvPr>
          <p:cNvSpPr>
            <a:spLocks noGrp="1"/>
          </p:cNvSpPr>
          <p:nvPr>
            <p:ph type="body" idx="1" hasCustomPrompt="1"/>
          </p:nvPr>
        </p:nvSpPr>
        <p:spPr>
          <a:xfrm>
            <a:off x="360363" y="1022362"/>
            <a:ext cx="3868737" cy="658801"/>
          </a:xfrm>
          <a:prstGeom prst="round2DiagRect">
            <a:avLst/>
          </a:prstGeom>
          <a:solidFill>
            <a:srgbClr val="277BE8"/>
          </a:solidFill>
        </p:spPr>
        <p:txBody>
          <a:bodyPr anchor="ctr">
            <a:noAutofit/>
          </a:bodyPr>
          <a:lstStyle>
            <a:lvl1pPr marL="0" indent="0">
              <a:buNone/>
              <a:defRPr sz="3200" b="1">
                <a:solidFill>
                  <a:schemeClr val="bg1"/>
                </a:solidFill>
                <a:latin typeface="ＭＳ Ｐゴシック" panose="020B0600070205080204" pitchFamily="50" charset="-128"/>
                <a:ea typeface="ＭＳ Ｐゴシック" panose="020B060007020508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a:t>タイトル</a:t>
            </a:r>
          </a:p>
        </p:txBody>
      </p:sp>
      <p:sp>
        <p:nvSpPr>
          <p:cNvPr id="9" name="スライド番号プレースホルダー 8">
            <a:extLst>
              <a:ext uri="{FF2B5EF4-FFF2-40B4-BE49-F238E27FC236}">
                <a16:creationId xmlns:a16="http://schemas.microsoft.com/office/drawing/2014/main" id="{61DF6116-CBFF-4C6E-984B-80B90236FC29}"/>
              </a:ext>
            </a:extLst>
          </p:cNvPr>
          <p:cNvSpPr>
            <a:spLocks noGrp="1"/>
          </p:cNvSpPr>
          <p:nvPr>
            <p:ph type="sldNum" sz="quarter" idx="12"/>
          </p:nvPr>
        </p:nvSpPr>
        <p:spPr/>
        <p:txBody>
          <a:bodyPr/>
          <a:lstStyle/>
          <a:p>
            <a:fld id="{5AE546C7-DDCC-4C79-B357-34FAB75EF343}" type="slidenum">
              <a:rPr kumimoji="1" lang="ja-JP" altLang="en-US" smtClean="0"/>
              <a:t>‹#›</a:t>
            </a:fld>
            <a:endParaRPr kumimoji="1" lang="ja-JP" altLang="en-US"/>
          </a:p>
        </p:txBody>
      </p:sp>
      <p:sp>
        <p:nvSpPr>
          <p:cNvPr id="10" name="タイトル 1">
            <a:extLst>
              <a:ext uri="{FF2B5EF4-FFF2-40B4-BE49-F238E27FC236}">
                <a16:creationId xmlns:a16="http://schemas.microsoft.com/office/drawing/2014/main" id="{0E196387-1CDE-4301-8E1A-1CC711046900}"/>
              </a:ext>
            </a:extLst>
          </p:cNvPr>
          <p:cNvSpPr>
            <a:spLocks noGrp="1"/>
          </p:cNvSpPr>
          <p:nvPr>
            <p:ph type="title" hasCustomPrompt="1"/>
          </p:nvPr>
        </p:nvSpPr>
        <p:spPr>
          <a:xfrm>
            <a:off x="172800" y="180000"/>
            <a:ext cx="8791200" cy="658800"/>
          </a:xfrm>
          <a:solidFill>
            <a:srgbClr val="277BE8"/>
          </a:solidFill>
          <a:effectLst>
            <a:outerShdw blurRad="40005" dist="22860" dir="5400000" algn="ctr" rotWithShape="0">
              <a:schemeClr val="tx1">
                <a:alpha val="35000"/>
              </a:schemeClr>
            </a:outerShdw>
          </a:effectLst>
        </p:spPr>
        <p:txBody>
          <a:bodyPr>
            <a:noAutofit/>
          </a:bodyPr>
          <a:lstStyle>
            <a:lvl1pPr>
              <a:defRPr sz="3200" b="1">
                <a:solidFill>
                  <a:schemeClr val="bg1"/>
                </a:solidFill>
                <a:latin typeface="ＭＳ Ｐゴシック" panose="020B0600070205080204" pitchFamily="50" charset="-128"/>
                <a:ea typeface="ＭＳ Ｐゴシック" panose="020B0600070205080204" pitchFamily="50" charset="-128"/>
              </a:defRPr>
            </a:lvl1pPr>
          </a:lstStyle>
          <a:p>
            <a:r>
              <a:rPr kumimoji="1" lang="en-US" altLang="ja-JP"/>
              <a:t> </a:t>
            </a:r>
            <a:r>
              <a:rPr kumimoji="1" lang="ja-JP" altLang="en-US"/>
              <a:t>１　</a:t>
            </a:r>
            <a:r>
              <a:rPr kumimoji="1" lang="en-US" altLang="ja-JP"/>
              <a:t>xxxxxxxx</a:t>
            </a:r>
            <a:endParaRPr kumimoji="1" lang="ja-JP" altLang="en-US"/>
          </a:p>
        </p:txBody>
      </p:sp>
      <p:sp>
        <p:nvSpPr>
          <p:cNvPr id="11" name="コンテンツ プレースホルダー 2">
            <a:extLst>
              <a:ext uri="{FF2B5EF4-FFF2-40B4-BE49-F238E27FC236}">
                <a16:creationId xmlns:a16="http://schemas.microsoft.com/office/drawing/2014/main" id="{3178CB59-2BD6-4C64-8D0F-24D8265CF351}"/>
              </a:ext>
            </a:extLst>
          </p:cNvPr>
          <p:cNvSpPr>
            <a:spLocks noGrp="1"/>
          </p:cNvSpPr>
          <p:nvPr>
            <p:ph idx="14" hasCustomPrompt="1"/>
          </p:nvPr>
        </p:nvSpPr>
        <p:spPr>
          <a:xfrm>
            <a:off x="336379" y="1847133"/>
            <a:ext cx="8464041" cy="4508500"/>
          </a:xfrm>
        </p:spPr>
        <p:txBody>
          <a:bodyPr>
            <a:normAutofit/>
          </a:bodyPr>
          <a:lstStyle>
            <a:lvl1pPr marL="0" indent="0">
              <a:lnSpc>
                <a:spcPts val="6000"/>
              </a:lnSpc>
              <a:spcBef>
                <a:spcPts val="0"/>
              </a:spcBef>
              <a:buFont typeface="+mj-ea"/>
              <a:buNone/>
              <a:defRPr sz="4000">
                <a:latin typeface="ＭＳ Ｐゴシック" panose="020B0600070205080204" pitchFamily="50" charset="-128"/>
                <a:ea typeface="ＭＳ Ｐゴシック" panose="020B0600070205080204" pitchFamily="50" charset="-128"/>
              </a:defRPr>
            </a:lvl1pPr>
            <a:lvl2pPr marL="685800" indent="-228600">
              <a:lnSpc>
                <a:spcPts val="6000"/>
              </a:lnSpc>
              <a:spcBef>
                <a:spcPts val="0"/>
              </a:spcBef>
              <a:buFont typeface="Wingdings" panose="05000000000000000000" pitchFamily="2" charset="2"/>
              <a:buChar char="l"/>
              <a:defRPr sz="4000">
                <a:latin typeface="ＭＳ Ｐゴシック" panose="020B0600070205080204" pitchFamily="50" charset="-128"/>
                <a:ea typeface="ＭＳ Ｐゴシック" panose="020B0600070205080204" pitchFamily="50" charset="-128"/>
              </a:defRPr>
            </a:lvl2pPr>
            <a:lvl3pPr>
              <a:lnSpc>
                <a:spcPts val="6000"/>
              </a:lnSpc>
              <a:spcBef>
                <a:spcPts val="0"/>
              </a:spcBef>
              <a:defRPr sz="4000">
                <a:latin typeface="ＭＳ Ｐゴシック" panose="020B0600070205080204" pitchFamily="50" charset="-128"/>
                <a:ea typeface="ＭＳ Ｐゴシック" panose="020B0600070205080204" pitchFamily="50" charset="-128"/>
              </a:defRPr>
            </a:lvl3pPr>
            <a:lvl4pPr marL="1371600" indent="0">
              <a:lnSpc>
                <a:spcPts val="6000"/>
              </a:lnSpc>
              <a:spcBef>
                <a:spcPts val="0"/>
              </a:spcBef>
              <a:buNone/>
              <a:defRPr sz="4000">
                <a:latin typeface="ＭＳ Ｐゴシック" panose="020B0600070205080204" pitchFamily="50" charset="-128"/>
                <a:ea typeface="ＭＳ Ｐゴシック" panose="020B0600070205080204" pitchFamily="50" charset="-128"/>
              </a:defRPr>
            </a:lvl4pPr>
            <a:lvl5pPr>
              <a:defRPr>
                <a:latin typeface="ＭＳ Ｐゴシック" panose="020B0600070205080204" pitchFamily="50" charset="-128"/>
                <a:ea typeface="ＭＳ Ｐゴシック" panose="020B0600070205080204" pitchFamily="50" charset="-128"/>
              </a:defRPr>
            </a:lvl5pPr>
          </a:lstStyle>
          <a:p>
            <a:pPr lvl="0"/>
            <a:r>
              <a:rPr kumimoji="1" lang="ja-JP" altLang="en-US" dirty="0"/>
              <a:t>本文テキスト（</a:t>
            </a:r>
            <a:r>
              <a:rPr kumimoji="1" lang="en-US" altLang="ja-JP" dirty="0"/>
              <a:t>※</a:t>
            </a:r>
            <a:r>
              <a:rPr kumimoji="1" lang="ja-JP" altLang="en-US" dirty="0"/>
              <a:t>重要用語は、</a:t>
            </a:r>
            <a:r>
              <a:rPr kumimoji="1" lang="en-US" altLang="ja-JP" dirty="0"/>
              <a:t>48pt,</a:t>
            </a:r>
            <a:r>
              <a:rPr kumimoji="1" lang="ja-JP" altLang="en-US" dirty="0"/>
              <a:t>フォントの色を赤にしてください。）</a:t>
            </a:r>
            <a:endParaRPr kumimoji="1" lang="en-US" altLang="ja-JP" dirty="0"/>
          </a:p>
          <a:p>
            <a:pPr lvl="1"/>
            <a:r>
              <a:rPr kumimoji="1" lang="ja-JP" altLang="en-US" dirty="0"/>
              <a:t>テキスト</a:t>
            </a:r>
            <a:endParaRPr kumimoji="1" lang="en-US" altLang="ja-JP" dirty="0"/>
          </a:p>
          <a:p>
            <a:pPr lvl="2"/>
            <a:r>
              <a:rPr kumimoji="1" lang="ja-JP" altLang="en-US" sz="4000" dirty="0"/>
              <a:t>テキスト</a:t>
            </a:r>
            <a:endParaRPr kumimoji="1" lang="en-US" altLang="ja-JP" sz="4000" dirty="0"/>
          </a:p>
          <a:p>
            <a:pPr lvl="3"/>
            <a:endParaRPr kumimoji="1" lang="ja-JP" altLang="en-US" dirty="0"/>
          </a:p>
        </p:txBody>
      </p:sp>
    </p:spTree>
    <p:extLst>
      <p:ext uri="{BB962C8B-B14F-4D97-AF65-F5344CB8AC3E}">
        <p14:creationId xmlns:p14="http://schemas.microsoft.com/office/powerpoint/2010/main" val="650836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本文×図 スライド">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FEA03A0F-2462-4B8F-A046-427B926C7984}"/>
              </a:ext>
            </a:extLst>
          </p:cNvPr>
          <p:cNvSpPr>
            <a:spLocks noGrp="1"/>
          </p:cNvSpPr>
          <p:nvPr>
            <p:ph type="body" idx="1" hasCustomPrompt="1"/>
          </p:nvPr>
        </p:nvSpPr>
        <p:spPr>
          <a:xfrm>
            <a:off x="360363" y="1022362"/>
            <a:ext cx="3868737" cy="658801"/>
          </a:xfrm>
          <a:prstGeom prst="round2DiagRect">
            <a:avLst/>
          </a:prstGeom>
          <a:solidFill>
            <a:srgbClr val="277BE8"/>
          </a:solidFill>
        </p:spPr>
        <p:txBody>
          <a:bodyPr anchor="ctr">
            <a:noAutofit/>
          </a:bodyPr>
          <a:lstStyle>
            <a:lvl1pPr marL="0" indent="0">
              <a:buNone/>
              <a:defRPr sz="3200" b="1">
                <a:solidFill>
                  <a:schemeClr val="bg1"/>
                </a:solidFill>
                <a:latin typeface="ＭＳ Ｐゴシック" panose="020B0600070205080204" pitchFamily="50" charset="-128"/>
                <a:ea typeface="ＭＳ Ｐゴシック" panose="020B060007020508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タイトル</a:t>
            </a:r>
          </a:p>
        </p:txBody>
      </p:sp>
      <p:sp>
        <p:nvSpPr>
          <p:cNvPr id="9" name="スライド番号プレースホルダー 8">
            <a:extLst>
              <a:ext uri="{FF2B5EF4-FFF2-40B4-BE49-F238E27FC236}">
                <a16:creationId xmlns:a16="http://schemas.microsoft.com/office/drawing/2014/main" id="{61DF6116-CBFF-4C6E-984B-80B90236FC29}"/>
              </a:ext>
            </a:extLst>
          </p:cNvPr>
          <p:cNvSpPr>
            <a:spLocks noGrp="1"/>
          </p:cNvSpPr>
          <p:nvPr>
            <p:ph type="sldNum" sz="quarter" idx="12"/>
          </p:nvPr>
        </p:nvSpPr>
        <p:spPr/>
        <p:txBody>
          <a:bodyPr/>
          <a:lstStyle/>
          <a:p>
            <a:fld id="{5AE546C7-DDCC-4C79-B357-34FAB75EF343}" type="slidenum">
              <a:rPr kumimoji="1" lang="ja-JP" altLang="en-US" smtClean="0"/>
              <a:t>‹#›</a:t>
            </a:fld>
            <a:endParaRPr kumimoji="1" lang="ja-JP" altLang="en-US"/>
          </a:p>
        </p:txBody>
      </p:sp>
      <p:sp>
        <p:nvSpPr>
          <p:cNvPr id="10" name="タイトル 1">
            <a:extLst>
              <a:ext uri="{FF2B5EF4-FFF2-40B4-BE49-F238E27FC236}">
                <a16:creationId xmlns:a16="http://schemas.microsoft.com/office/drawing/2014/main" id="{0E196387-1CDE-4301-8E1A-1CC711046900}"/>
              </a:ext>
            </a:extLst>
          </p:cNvPr>
          <p:cNvSpPr>
            <a:spLocks noGrp="1"/>
          </p:cNvSpPr>
          <p:nvPr>
            <p:ph type="title" hasCustomPrompt="1"/>
          </p:nvPr>
        </p:nvSpPr>
        <p:spPr>
          <a:xfrm>
            <a:off x="172800" y="180000"/>
            <a:ext cx="8791200" cy="658800"/>
          </a:xfrm>
          <a:solidFill>
            <a:srgbClr val="277BE8"/>
          </a:solidFill>
          <a:effectLst>
            <a:outerShdw blurRad="40005" dist="22860" dir="5400000" algn="ctr" rotWithShape="0">
              <a:schemeClr val="tx1">
                <a:alpha val="35000"/>
              </a:schemeClr>
            </a:outerShdw>
          </a:effectLst>
        </p:spPr>
        <p:txBody>
          <a:bodyPr>
            <a:noAutofit/>
          </a:bodyPr>
          <a:lstStyle>
            <a:lvl1pPr>
              <a:defRPr sz="3200" b="1">
                <a:solidFill>
                  <a:schemeClr val="bg1"/>
                </a:solidFill>
                <a:latin typeface="ＭＳ Ｐゴシック" panose="020B0600070205080204" pitchFamily="50" charset="-128"/>
                <a:ea typeface="ＭＳ Ｐゴシック" panose="020B0600070205080204" pitchFamily="50" charset="-128"/>
              </a:defRPr>
            </a:lvl1pPr>
          </a:lstStyle>
          <a:p>
            <a:r>
              <a:rPr kumimoji="1" lang="en-US" altLang="ja-JP"/>
              <a:t> </a:t>
            </a:r>
            <a:r>
              <a:rPr kumimoji="1" lang="ja-JP" altLang="en-US"/>
              <a:t>１　</a:t>
            </a:r>
            <a:r>
              <a:rPr kumimoji="1" lang="en-US" altLang="ja-JP"/>
              <a:t>xxxxxxxx</a:t>
            </a:r>
            <a:endParaRPr kumimoji="1" lang="ja-JP" altLang="en-US"/>
          </a:p>
        </p:txBody>
      </p:sp>
      <p:sp>
        <p:nvSpPr>
          <p:cNvPr id="11" name="コンテンツ プレースホルダー 2">
            <a:extLst>
              <a:ext uri="{FF2B5EF4-FFF2-40B4-BE49-F238E27FC236}">
                <a16:creationId xmlns:a16="http://schemas.microsoft.com/office/drawing/2014/main" id="{43D5CEAF-3323-49C9-AC10-BE5784EFB345}"/>
              </a:ext>
            </a:extLst>
          </p:cNvPr>
          <p:cNvSpPr>
            <a:spLocks noGrp="1"/>
          </p:cNvSpPr>
          <p:nvPr>
            <p:ph idx="13" hasCustomPrompt="1"/>
          </p:nvPr>
        </p:nvSpPr>
        <p:spPr>
          <a:xfrm>
            <a:off x="360363" y="1847850"/>
            <a:ext cx="4120836" cy="4508500"/>
          </a:xfrm>
        </p:spPr>
        <p:txBody>
          <a:bodyPr>
            <a:normAutofit/>
          </a:bodyPr>
          <a:lstStyle>
            <a:lvl1pPr marL="0" indent="0">
              <a:lnSpc>
                <a:spcPts val="6000"/>
              </a:lnSpc>
              <a:spcBef>
                <a:spcPts val="0"/>
              </a:spcBef>
              <a:buFont typeface="+mj-ea"/>
              <a:buNone/>
              <a:defRPr sz="4000">
                <a:latin typeface="ＭＳ Ｐゴシック" panose="020B0600070205080204" pitchFamily="50" charset="-128"/>
                <a:ea typeface="ＭＳ Ｐゴシック" panose="020B0600070205080204" pitchFamily="50" charset="-128"/>
              </a:defRPr>
            </a:lvl1pPr>
            <a:lvl2pPr marL="685800" indent="-228600">
              <a:lnSpc>
                <a:spcPts val="6000"/>
              </a:lnSpc>
              <a:spcBef>
                <a:spcPts val="0"/>
              </a:spcBef>
              <a:buFont typeface="Wingdings" panose="05000000000000000000" pitchFamily="2" charset="2"/>
              <a:buChar char="l"/>
              <a:defRPr sz="4000">
                <a:latin typeface="ＭＳ Ｐゴシック" panose="020B0600070205080204" pitchFamily="50" charset="-128"/>
                <a:ea typeface="ＭＳ Ｐゴシック" panose="020B0600070205080204" pitchFamily="50" charset="-128"/>
              </a:defRPr>
            </a:lvl2pPr>
            <a:lvl3pPr>
              <a:lnSpc>
                <a:spcPts val="6000"/>
              </a:lnSpc>
              <a:spcBef>
                <a:spcPts val="0"/>
              </a:spcBef>
              <a:defRPr sz="4000">
                <a:latin typeface="ＭＳ Ｐゴシック" panose="020B0600070205080204" pitchFamily="50" charset="-128"/>
                <a:ea typeface="ＭＳ Ｐゴシック" panose="020B0600070205080204" pitchFamily="50" charset="-128"/>
              </a:defRPr>
            </a:lvl3pPr>
            <a:lvl4pPr marL="1371600" indent="0">
              <a:lnSpc>
                <a:spcPts val="6000"/>
              </a:lnSpc>
              <a:spcBef>
                <a:spcPts val="0"/>
              </a:spcBef>
              <a:buNone/>
              <a:defRPr sz="4000">
                <a:latin typeface="ＭＳ Ｐゴシック" panose="020B0600070205080204" pitchFamily="50" charset="-128"/>
                <a:ea typeface="ＭＳ Ｐゴシック" panose="020B0600070205080204" pitchFamily="50" charset="-128"/>
              </a:defRPr>
            </a:lvl4pPr>
            <a:lvl5pPr>
              <a:defRPr>
                <a:latin typeface="ＭＳ Ｐゴシック" panose="020B0600070205080204" pitchFamily="50" charset="-128"/>
                <a:ea typeface="ＭＳ Ｐゴシック" panose="020B0600070205080204" pitchFamily="50" charset="-128"/>
              </a:defRPr>
            </a:lvl5pPr>
          </a:lstStyle>
          <a:p>
            <a:pPr lvl="0"/>
            <a:r>
              <a:rPr kumimoji="1" lang="ja-JP" altLang="en-US" dirty="0"/>
              <a:t>本文テキスト</a:t>
            </a:r>
            <a:endParaRPr kumimoji="1" lang="en-US" altLang="ja-JP" dirty="0"/>
          </a:p>
          <a:p>
            <a:pPr lvl="1"/>
            <a:r>
              <a:rPr kumimoji="1" lang="ja-JP" altLang="en-US" dirty="0"/>
              <a:t>テキスト</a:t>
            </a:r>
            <a:endParaRPr kumimoji="1" lang="en-US" altLang="ja-JP" dirty="0"/>
          </a:p>
          <a:p>
            <a:pPr lvl="2"/>
            <a:r>
              <a:rPr kumimoji="1" lang="ja-JP" altLang="en-US" sz="4000" dirty="0"/>
              <a:t>テキスト</a:t>
            </a:r>
            <a:endParaRPr kumimoji="1" lang="en-US" altLang="ja-JP" sz="4000" dirty="0"/>
          </a:p>
          <a:p>
            <a:pPr lvl="3"/>
            <a:endParaRPr kumimoji="1" lang="ja-JP" altLang="en-US" dirty="0"/>
          </a:p>
        </p:txBody>
      </p:sp>
      <p:sp>
        <p:nvSpPr>
          <p:cNvPr id="4" name="図プレースホルダー 3">
            <a:extLst>
              <a:ext uri="{FF2B5EF4-FFF2-40B4-BE49-F238E27FC236}">
                <a16:creationId xmlns:a16="http://schemas.microsoft.com/office/drawing/2014/main" id="{E6BE5C9E-3DB7-464B-9F9C-A7AD5EAD6B9A}"/>
              </a:ext>
            </a:extLst>
          </p:cNvPr>
          <p:cNvSpPr>
            <a:spLocks noGrp="1"/>
          </p:cNvSpPr>
          <p:nvPr>
            <p:ph type="pic" sz="quarter" idx="15"/>
          </p:nvPr>
        </p:nvSpPr>
        <p:spPr>
          <a:xfrm>
            <a:off x="4733824" y="2361460"/>
            <a:ext cx="4120834" cy="3994890"/>
          </a:xfrm>
        </p:spPr>
        <p:txBody>
          <a:bodyPr/>
          <a:lstStyle>
            <a:lvl1pPr>
              <a:defRPr>
                <a:latin typeface="ＭＳ Ｐゴシック" panose="020B0600070205080204" pitchFamily="50" charset="-128"/>
                <a:ea typeface="ＭＳ Ｐゴシック" panose="020B0600070205080204" pitchFamily="50" charset="-128"/>
              </a:defRPr>
            </a:lvl1pPr>
          </a:lstStyle>
          <a:p>
            <a:r>
              <a:rPr kumimoji="1" lang="ja-JP" altLang="en-US"/>
              <a:t>アイコンをクリックして図を追加</a:t>
            </a:r>
          </a:p>
        </p:txBody>
      </p:sp>
      <p:sp>
        <p:nvSpPr>
          <p:cNvPr id="12" name="テキスト プレースホルダー 2">
            <a:extLst>
              <a:ext uri="{FF2B5EF4-FFF2-40B4-BE49-F238E27FC236}">
                <a16:creationId xmlns:a16="http://schemas.microsoft.com/office/drawing/2014/main" id="{1761100F-BD52-4BDC-BD68-ED2B63169DC9}"/>
              </a:ext>
            </a:extLst>
          </p:cNvPr>
          <p:cNvSpPr>
            <a:spLocks noGrp="1"/>
          </p:cNvSpPr>
          <p:nvPr>
            <p:ph type="body" sz="quarter" idx="16" hasCustomPrompt="1"/>
          </p:nvPr>
        </p:nvSpPr>
        <p:spPr>
          <a:xfrm>
            <a:off x="4733824" y="1847850"/>
            <a:ext cx="4121150" cy="417882"/>
          </a:xfrm>
        </p:spPr>
        <p:txBody>
          <a:bodyPr>
            <a:noAutofit/>
          </a:bodyPr>
          <a:lstStyle>
            <a:lvl1pPr marL="0" indent="0">
              <a:buNone/>
              <a:defRPr b="1">
                <a:latin typeface="ＭＳ Ｐゴシック" panose="020B0600070205080204" pitchFamily="50" charset="-128"/>
                <a:ea typeface="ＭＳ Ｐゴシック" panose="020B0600070205080204" pitchFamily="50" charset="-128"/>
              </a:defRPr>
            </a:lvl1pPr>
          </a:lstStyle>
          <a:p>
            <a:pPr lvl="0"/>
            <a:r>
              <a:rPr kumimoji="1" lang="ja-JP" altLang="en-US" dirty="0">
                <a:latin typeface="ＭＳ Ｐゴシック" panose="020B0600070205080204" pitchFamily="50" charset="-128"/>
                <a:ea typeface="ＭＳ Ｐゴシック" panose="020B0600070205080204" pitchFamily="50" charset="-128"/>
              </a:rPr>
              <a:t>図のタイトル</a:t>
            </a:r>
            <a:endParaRPr kumimoji="1" lang="ja-JP" altLang="en-US" dirty="0"/>
          </a:p>
        </p:txBody>
      </p:sp>
    </p:spTree>
    <p:extLst>
      <p:ext uri="{BB962C8B-B14F-4D97-AF65-F5344CB8AC3E}">
        <p14:creationId xmlns:p14="http://schemas.microsoft.com/office/powerpoint/2010/main" val="2430655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本文×表 スライド">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FEA03A0F-2462-4B8F-A046-427B926C7984}"/>
              </a:ext>
            </a:extLst>
          </p:cNvPr>
          <p:cNvSpPr>
            <a:spLocks noGrp="1"/>
          </p:cNvSpPr>
          <p:nvPr>
            <p:ph type="body" idx="1" hasCustomPrompt="1"/>
          </p:nvPr>
        </p:nvSpPr>
        <p:spPr>
          <a:xfrm>
            <a:off x="360363" y="1022362"/>
            <a:ext cx="3868737" cy="658801"/>
          </a:xfrm>
          <a:prstGeom prst="round2DiagRect">
            <a:avLst/>
          </a:prstGeom>
          <a:solidFill>
            <a:srgbClr val="277BE8"/>
          </a:solidFill>
        </p:spPr>
        <p:txBody>
          <a:bodyPr anchor="ctr">
            <a:noAutofit/>
          </a:bodyPr>
          <a:lstStyle>
            <a:lvl1pPr marL="0" indent="0">
              <a:buNone/>
              <a:defRPr sz="3200" b="1">
                <a:solidFill>
                  <a:schemeClr val="bg1"/>
                </a:solidFill>
                <a:latin typeface="ＭＳ Ｐゴシック" panose="020B0600070205080204" pitchFamily="50" charset="-128"/>
                <a:ea typeface="ＭＳ Ｐゴシック" panose="020B060007020508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タイトル</a:t>
            </a:r>
          </a:p>
        </p:txBody>
      </p:sp>
      <p:sp>
        <p:nvSpPr>
          <p:cNvPr id="9" name="スライド番号プレースホルダー 8">
            <a:extLst>
              <a:ext uri="{FF2B5EF4-FFF2-40B4-BE49-F238E27FC236}">
                <a16:creationId xmlns:a16="http://schemas.microsoft.com/office/drawing/2014/main" id="{61DF6116-CBFF-4C6E-984B-80B90236FC29}"/>
              </a:ext>
            </a:extLst>
          </p:cNvPr>
          <p:cNvSpPr>
            <a:spLocks noGrp="1"/>
          </p:cNvSpPr>
          <p:nvPr>
            <p:ph type="sldNum" sz="quarter" idx="12"/>
          </p:nvPr>
        </p:nvSpPr>
        <p:spPr/>
        <p:txBody>
          <a:bodyPr/>
          <a:lstStyle/>
          <a:p>
            <a:fld id="{5AE546C7-DDCC-4C79-B357-34FAB75EF343}" type="slidenum">
              <a:rPr kumimoji="1" lang="ja-JP" altLang="en-US" smtClean="0"/>
              <a:t>‹#›</a:t>
            </a:fld>
            <a:endParaRPr kumimoji="1" lang="ja-JP" altLang="en-US"/>
          </a:p>
        </p:txBody>
      </p:sp>
      <p:sp>
        <p:nvSpPr>
          <p:cNvPr id="10" name="タイトル 1">
            <a:extLst>
              <a:ext uri="{FF2B5EF4-FFF2-40B4-BE49-F238E27FC236}">
                <a16:creationId xmlns:a16="http://schemas.microsoft.com/office/drawing/2014/main" id="{0E196387-1CDE-4301-8E1A-1CC711046900}"/>
              </a:ext>
            </a:extLst>
          </p:cNvPr>
          <p:cNvSpPr>
            <a:spLocks noGrp="1"/>
          </p:cNvSpPr>
          <p:nvPr>
            <p:ph type="title" hasCustomPrompt="1"/>
          </p:nvPr>
        </p:nvSpPr>
        <p:spPr>
          <a:xfrm>
            <a:off x="172800" y="180000"/>
            <a:ext cx="8791200" cy="658800"/>
          </a:xfrm>
          <a:solidFill>
            <a:srgbClr val="277BE8"/>
          </a:solidFill>
          <a:effectLst>
            <a:outerShdw blurRad="40005" dist="22860" dir="5400000" algn="ctr" rotWithShape="0">
              <a:schemeClr val="tx1">
                <a:alpha val="35000"/>
              </a:schemeClr>
            </a:outerShdw>
          </a:effectLst>
        </p:spPr>
        <p:txBody>
          <a:bodyPr>
            <a:noAutofit/>
          </a:bodyPr>
          <a:lstStyle>
            <a:lvl1pPr>
              <a:defRPr sz="3200" b="1">
                <a:solidFill>
                  <a:schemeClr val="bg1"/>
                </a:solidFill>
                <a:latin typeface="ＭＳ Ｐゴシック" panose="020B0600070205080204" pitchFamily="50" charset="-128"/>
                <a:ea typeface="ＭＳ Ｐゴシック" panose="020B0600070205080204" pitchFamily="50" charset="-128"/>
              </a:defRPr>
            </a:lvl1pPr>
          </a:lstStyle>
          <a:p>
            <a:r>
              <a:rPr kumimoji="1" lang="en-US" altLang="ja-JP"/>
              <a:t> </a:t>
            </a:r>
            <a:r>
              <a:rPr kumimoji="1" lang="ja-JP" altLang="en-US"/>
              <a:t>１　</a:t>
            </a:r>
            <a:r>
              <a:rPr kumimoji="1" lang="en-US" altLang="ja-JP"/>
              <a:t>xxxxxxxx</a:t>
            </a:r>
            <a:endParaRPr kumimoji="1" lang="ja-JP" altLang="en-US"/>
          </a:p>
        </p:txBody>
      </p:sp>
      <p:sp>
        <p:nvSpPr>
          <p:cNvPr id="11" name="コンテンツ プレースホルダー 2">
            <a:extLst>
              <a:ext uri="{FF2B5EF4-FFF2-40B4-BE49-F238E27FC236}">
                <a16:creationId xmlns:a16="http://schemas.microsoft.com/office/drawing/2014/main" id="{43D5CEAF-3323-49C9-AC10-BE5784EFB345}"/>
              </a:ext>
            </a:extLst>
          </p:cNvPr>
          <p:cNvSpPr>
            <a:spLocks noGrp="1"/>
          </p:cNvSpPr>
          <p:nvPr>
            <p:ph idx="13" hasCustomPrompt="1"/>
          </p:nvPr>
        </p:nvSpPr>
        <p:spPr>
          <a:xfrm>
            <a:off x="360363" y="1847850"/>
            <a:ext cx="4120836" cy="4508500"/>
          </a:xfrm>
        </p:spPr>
        <p:txBody>
          <a:bodyPr>
            <a:normAutofit/>
          </a:bodyPr>
          <a:lstStyle>
            <a:lvl1pPr marL="0" indent="0">
              <a:lnSpc>
                <a:spcPts val="6000"/>
              </a:lnSpc>
              <a:spcBef>
                <a:spcPts val="0"/>
              </a:spcBef>
              <a:buFont typeface="+mj-ea"/>
              <a:buNone/>
              <a:defRPr sz="4000">
                <a:latin typeface="ＭＳ Ｐゴシック" panose="020B0600070205080204" pitchFamily="50" charset="-128"/>
                <a:ea typeface="ＭＳ Ｐゴシック" panose="020B0600070205080204" pitchFamily="50" charset="-128"/>
              </a:defRPr>
            </a:lvl1pPr>
            <a:lvl2pPr marL="685800" indent="-228600">
              <a:lnSpc>
                <a:spcPts val="6000"/>
              </a:lnSpc>
              <a:spcBef>
                <a:spcPts val="0"/>
              </a:spcBef>
              <a:buFont typeface="Wingdings" panose="05000000000000000000" pitchFamily="2" charset="2"/>
              <a:buChar char="l"/>
              <a:defRPr sz="4000">
                <a:latin typeface="ＭＳ Ｐゴシック" panose="020B0600070205080204" pitchFamily="50" charset="-128"/>
                <a:ea typeface="ＭＳ Ｐゴシック" panose="020B0600070205080204" pitchFamily="50" charset="-128"/>
              </a:defRPr>
            </a:lvl2pPr>
            <a:lvl3pPr>
              <a:lnSpc>
                <a:spcPts val="6000"/>
              </a:lnSpc>
              <a:spcBef>
                <a:spcPts val="0"/>
              </a:spcBef>
              <a:defRPr sz="4000">
                <a:latin typeface="ＭＳ Ｐゴシック" panose="020B0600070205080204" pitchFamily="50" charset="-128"/>
                <a:ea typeface="ＭＳ Ｐゴシック" panose="020B0600070205080204" pitchFamily="50" charset="-128"/>
              </a:defRPr>
            </a:lvl3pPr>
            <a:lvl4pPr marL="1371600" indent="0">
              <a:lnSpc>
                <a:spcPts val="6000"/>
              </a:lnSpc>
              <a:spcBef>
                <a:spcPts val="0"/>
              </a:spcBef>
              <a:buNone/>
              <a:defRPr sz="4000">
                <a:latin typeface="ＭＳ Ｐゴシック" panose="020B0600070205080204" pitchFamily="50" charset="-128"/>
                <a:ea typeface="ＭＳ Ｐゴシック" panose="020B0600070205080204" pitchFamily="50" charset="-128"/>
              </a:defRPr>
            </a:lvl4pPr>
            <a:lvl5pPr>
              <a:defRPr>
                <a:latin typeface="ＭＳ Ｐゴシック" panose="020B0600070205080204" pitchFamily="50" charset="-128"/>
                <a:ea typeface="ＭＳ Ｐゴシック" panose="020B0600070205080204" pitchFamily="50" charset="-128"/>
              </a:defRPr>
            </a:lvl5pPr>
          </a:lstStyle>
          <a:p>
            <a:pPr lvl="0"/>
            <a:r>
              <a:rPr kumimoji="1" lang="ja-JP" altLang="en-US" dirty="0"/>
              <a:t>本文テキスト</a:t>
            </a:r>
            <a:endParaRPr kumimoji="1" lang="en-US" altLang="ja-JP" dirty="0"/>
          </a:p>
          <a:p>
            <a:pPr lvl="1"/>
            <a:r>
              <a:rPr kumimoji="1" lang="ja-JP" altLang="en-US" dirty="0"/>
              <a:t>テキスト</a:t>
            </a:r>
            <a:endParaRPr kumimoji="1" lang="en-US" altLang="ja-JP" dirty="0"/>
          </a:p>
          <a:p>
            <a:pPr lvl="2"/>
            <a:r>
              <a:rPr kumimoji="1" lang="ja-JP" altLang="en-US" sz="4000" dirty="0"/>
              <a:t>テキスト</a:t>
            </a:r>
            <a:endParaRPr kumimoji="1" lang="en-US" altLang="ja-JP" sz="4000" dirty="0"/>
          </a:p>
          <a:p>
            <a:pPr lvl="3"/>
            <a:endParaRPr kumimoji="1" lang="ja-JP" altLang="en-US" dirty="0"/>
          </a:p>
        </p:txBody>
      </p:sp>
      <p:sp>
        <p:nvSpPr>
          <p:cNvPr id="4" name="表プレースホルダー 3">
            <a:extLst>
              <a:ext uri="{FF2B5EF4-FFF2-40B4-BE49-F238E27FC236}">
                <a16:creationId xmlns:a16="http://schemas.microsoft.com/office/drawing/2014/main" id="{796818C7-3C3D-4DEA-8E83-3DE633DD09B0}"/>
              </a:ext>
            </a:extLst>
          </p:cNvPr>
          <p:cNvSpPr>
            <a:spLocks noGrp="1"/>
          </p:cNvSpPr>
          <p:nvPr>
            <p:ph type="tbl" sz="quarter" idx="15"/>
          </p:nvPr>
        </p:nvSpPr>
        <p:spPr>
          <a:xfrm>
            <a:off x="4662487" y="2334826"/>
            <a:ext cx="4121150" cy="4021523"/>
          </a:xfrm>
        </p:spPr>
        <p:txBody>
          <a:bodyPr/>
          <a:lstStyle>
            <a:lvl1pPr>
              <a:defRPr>
                <a:latin typeface="ＭＳ Ｐゴシック" panose="020B0600070205080204" pitchFamily="50" charset="-128"/>
                <a:ea typeface="ＭＳ Ｐゴシック" panose="020B0600070205080204" pitchFamily="50" charset="-128"/>
              </a:defRPr>
            </a:lvl1pPr>
          </a:lstStyle>
          <a:p>
            <a:r>
              <a:rPr kumimoji="1" lang="ja-JP" altLang="en-US"/>
              <a:t>表を追加</a:t>
            </a:r>
          </a:p>
        </p:txBody>
      </p:sp>
      <p:sp>
        <p:nvSpPr>
          <p:cNvPr id="12" name="テキスト プレースホルダー 2">
            <a:extLst>
              <a:ext uri="{FF2B5EF4-FFF2-40B4-BE49-F238E27FC236}">
                <a16:creationId xmlns:a16="http://schemas.microsoft.com/office/drawing/2014/main" id="{470D3E23-A9FB-46D7-A266-902B41DE39BC}"/>
              </a:ext>
            </a:extLst>
          </p:cNvPr>
          <p:cNvSpPr>
            <a:spLocks noGrp="1"/>
          </p:cNvSpPr>
          <p:nvPr>
            <p:ph type="body" sz="quarter" idx="16" hasCustomPrompt="1"/>
          </p:nvPr>
        </p:nvSpPr>
        <p:spPr>
          <a:xfrm>
            <a:off x="4662487" y="1847850"/>
            <a:ext cx="4121150" cy="417882"/>
          </a:xfrm>
        </p:spPr>
        <p:txBody>
          <a:bodyPr>
            <a:noAutofit/>
          </a:bodyPr>
          <a:lstStyle>
            <a:lvl1pPr marL="0" indent="0">
              <a:buNone/>
              <a:defRPr b="1">
                <a:latin typeface="ＭＳ Ｐゴシック" panose="020B0600070205080204" pitchFamily="50" charset="-128"/>
                <a:ea typeface="ＭＳ Ｐゴシック" panose="020B0600070205080204" pitchFamily="50" charset="-128"/>
              </a:defRPr>
            </a:lvl1pPr>
          </a:lstStyle>
          <a:p>
            <a:pPr lvl="0"/>
            <a:r>
              <a:rPr kumimoji="1" lang="ja-JP" altLang="en-US" dirty="0">
                <a:latin typeface="ＭＳ Ｐゴシック" panose="020B0600070205080204" pitchFamily="50" charset="-128"/>
                <a:ea typeface="ＭＳ Ｐゴシック" panose="020B0600070205080204" pitchFamily="50" charset="-128"/>
              </a:rPr>
              <a:t>表のタイトル</a:t>
            </a:r>
            <a:endParaRPr kumimoji="1" lang="ja-JP" altLang="en-US" dirty="0"/>
          </a:p>
        </p:txBody>
      </p:sp>
    </p:spTree>
    <p:extLst>
      <p:ext uri="{BB962C8B-B14F-4D97-AF65-F5344CB8AC3E}">
        <p14:creationId xmlns:p14="http://schemas.microsoft.com/office/powerpoint/2010/main" val="3022186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図 スライド">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4563D231-812D-43D1-9532-2C35C1782750}"/>
              </a:ext>
            </a:extLst>
          </p:cNvPr>
          <p:cNvSpPr>
            <a:spLocks noGrp="1"/>
          </p:cNvSpPr>
          <p:nvPr>
            <p:ph type="sldNum" sz="quarter" idx="12"/>
          </p:nvPr>
        </p:nvSpPr>
        <p:spPr/>
        <p:txBody>
          <a:bodyPr/>
          <a:lstStyle/>
          <a:p>
            <a:fld id="{5AE546C7-DDCC-4C79-B357-34FAB75EF343}" type="slidenum">
              <a:rPr kumimoji="1" lang="ja-JP" altLang="en-US" smtClean="0"/>
              <a:t>‹#›</a:t>
            </a:fld>
            <a:endParaRPr kumimoji="1" lang="ja-JP" altLang="en-US"/>
          </a:p>
        </p:txBody>
      </p:sp>
      <p:sp>
        <p:nvSpPr>
          <p:cNvPr id="6" name="タイトル 1">
            <a:extLst>
              <a:ext uri="{FF2B5EF4-FFF2-40B4-BE49-F238E27FC236}">
                <a16:creationId xmlns:a16="http://schemas.microsoft.com/office/drawing/2014/main" id="{F578F123-A160-4E8B-8763-417F7D8C9AD8}"/>
              </a:ext>
            </a:extLst>
          </p:cNvPr>
          <p:cNvSpPr>
            <a:spLocks noGrp="1"/>
          </p:cNvSpPr>
          <p:nvPr>
            <p:ph type="title" hasCustomPrompt="1"/>
          </p:nvPr>
        </p:nvSpPr>
        <p:spPr>
          <a:xfrm>
            <a:off x="172800" y="180000"/>
            <a:ext cx="8791200" cy="658800"/>
          </a:xfrm>
          <a:solidFill>
            <a:srgbClr val="277BE8"/>
          </a:solidFill>
          <a:effectLst>
            <a:outerShdw blurRad="40005" dist="22860" dir="5400000" algn="ctr" rotWithShape="0">
              <a:schemeClr val="tx1">
                <a:alpha val="35000"/>
              </a:schemeClr>
            </a:outerShdw>
          </a:effectLst>
        </p:spPr>
        <p:txBody>
          <a:bodyPr>
            <a:noAutofit/>
          </a:bodyPr>
          <a:lstStyle>
            <a:lvl1pPr>
              <a:defRPr sz="3200" b="1">
                <a:solidFill>
                  <a:schemeClr val="bg1"/>
                </a:solidFill>
                <a:latin typeface="ＭＳ Ｐゴシック" panose="020B0600070205080204" pitchFamily="50" charset="-128"/>
                <a:ea typeface="ＭＳ Ｐゴシック" panose="020B0600070205080204" pitchFamily="50" charset="-128"/>
              </a:defRPr>
            </a:lvl1pPr>
          </a:lstStyle>
          <a:p>
            <a:r>
              <a:rPr kumimoji="1" lang="en-US" altLang="ja-JP"/>
              <a:t> </a:t>
            </a:r>
            <a:r>
              <a:rPr kumimoji="1" lang="ja-JP" altLang="en-US"/>
              <a:t>１　</a:t>
            </a:r>
            <a:r>
              <a:rPr kumimoji="1" lang="en-US" altLang="ja-JP"/>
              <a:t>xxxxxxxx</a:t>
            </a:r>
            <a:endParaRPr kumimoji="1" lang="ja-JP" altLang="en-US"/>
          </a:p>
        </p:txBody>
      </p:sp>
      <p:sp>
        <p:nvSpPr>
          <p:cNvPr id="7" name="図プレースホルダー 6">
            <a:extLst>
              <a:ext uri="{FF2B5EF4-FFF2-40B4-BE49-F238E27FC236}">
                <a16:creationId xmlns:a16="http://schemas.microsoft.com/office/drawing/2014/main" id="{276E78F3-D529-4D67-A543-95ECB2C04F1C}"/>
              </a:ext>
            </a:extLst>
          </p:cNvPr>
          <p:cNvSpPr>
            <a:spLocks noGrp="1"/>
          </p:cNvSpPr>
          <p:nvPr>
            <p:ph type="pic" sz="quarter" idx="13"/>
          </p:nvPr>
        </p:nvSpPr>
        <p:spPr>
          <a:xfrm>
            <a:off x="266700" y="1644478"/>
            <a:ext cx="8610600" cy="4694410"/>
          </a:xfrm>
        </p:spPr>
        <p:txBody>
          <a:bodyPr/>
          <a:lstStyle>
            <a:lvl1pPr>
              <a:defRPr>
                <a:latin typeface="ＭＳ Ｐゴシック" panose="020B0600070205080204" pitchFamily="50" charset="-128"/>
                <a:ea typeface="ＭＳ Ｐゴシック" panose="020B0600070205080204" pitchFamily="50" charset="-128"/>
              </a:defRPr>
            </a:lvl1pPr>
          </a:lstStyle>
          <a:p>
            <a:r>
              <a:rPr kumimoji="1" lang="ja-JP" altLang="en-US"/>
              <a:t>アイコンをクリックして図を追加</a:t>
            </a:r>
          </a:p>
        </p:txBody>
      </p:sp>
      <p:sp>
        <p:nvSpPr>
          <p:cNvPr id="8" name="テキスト プレースホルダー 2">
            <a:extLst>
              <a:ext uri="{FF2B5EF4-FFF2-40B4-BE49-F238E27FC236}">
                <a16:creationId xmlns:a16="http://schemas.microsoft.com/office/drawing/2014/main" id="{4C06B4E1-000D-4347-B51C-BE148D4C2008}"/>
              </a:ext>
            </a:extLst>
          </p:cNvPr>
          <p:cNvSpPr>
            <a:spLocks noGrp="1"/>
          </p:cNvSpPr>
          <p:nvPr>
            <p:ph type="body" sz="quarter" idx="16" hasCustomPrompt="1"/>
          </p:nvPr>
        </p:nvSpPr>
        <p:spPr>
          <a:xfrm>
            <a:off x="266700" y="1063121"/>
            <a:ext cx="4074481" cy="417882"/>
          </a:xfrm>
        </p:spPr>
        <p:txBody>
          <a:bodyPr/>
          <a:lstStyle>
            <a:lvl1pPr marL="0" indent="0">
              <a:buNone/>
              <a:defRPr b="1">
                <a:latin typeface="ＭＳ Ｐゴシック" panose="020B0600070205080204" pitchFamily="50" charset="-128"/>
                <a:ea typeface="ＭＳ Ｐゴシック" panose="020B0600070205080204" pitchFamily="50" charset="-128"/>
              </a:defRPr>
            </a:lvl1pPr>
          </a:lstStyle>
          <a:p>
            <a:pPr lvl="0"/>
            <a:r>
              <a:rPr kumimoji="1" lang="ja-JP" altLang="en-US" dirty="0">
                <a:latin typeface="ＭＳ Ｐゴシック" panose="020B0600070205080204" pitchFamily="50" charset="-128"/>
                <a:ea typeface="ＭＳ Ｐゴシック" panose="020B0600070205080204" pitchFamily="50" charset="-128"/>
              </a:rPr>
              <a:t>図のタイトル</a:t>
            </a:r>
            <a:endParaRPr kumimoji="1" lang="ja-JP" altLang="en-US" dirty="0"/>
          </a:p>
        </p:txBody>
      </p:sp>
    </p:spTree>
    <p:extLst>
      <p:ext uri="{BB962C8B-B14F-4D97-AF65-F5344CB8AC3E}">
        <p14:creationId xmlns:p14="http://schemas.microsoft.com/office/powerpoint/2010/main" val="448113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図 スライド（全画面）">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D2D80A6-8C57-4D7C-88C1-BE2A757EE893}" type="slidenum">
              <a:rPr kumimoji="1" lang="ja-JP" altLang="en-US" smtClean="0"/>
              <a:t>‹#›</a:t>
            </a:fld>
            <a:endParaRPr kumimoji="1" lang="ja-JP" altLang="en-US"/>
          </a:p>
        </p:txBody>
      </p:sp>
      <p:sp>
        <p:nvSpPr>
          <p:cNvPr id="5" name="図プレースホルダー 6">
            <a:extLst>
              <a:ext uri="{FF2B5EF4-FFF2-40B4-BE49-F238E27FC236}">
                <a16:creationId xmlns:a16="http://schemas.microsoft.com/office/drawing/2014/main" id="{4723E0C9-C3B6-4AE7-BEE1-CEDC47F601EA}"/>
              </a:ext>
            </a:extLst>
          </p:cNvPr>
          <p:cNvSpPr>
            <a:spLocks noGrp="1"/>
          </p:cNvSpPr>
          <p:nvPr>
            <p:ph type="pic" sz="quarter" idx="13"/>
          </p:nvPr>
        </p:nvSpPr>
        <p:spPr>
          <a:xfrm>
            <a:off x="266700" y="807868"/>
            <a:ext cx="8610600" cy="5531020"/>
          </a:xfrm>
        </p:spPr>
        <p:txBody>
          <a:bodyPr/>
          <a:lstStyle>
            <a:lvl1pPr>
              <a:defRPr>
                <a:latin typeface="ＭＳ Ｐゴシック" panose="020B0600070205080204" pitchFamily="50" charset="-128"/>
                <a:ea typeface="ＭＳ Ｐゴシック" panose="020B0600070205080204" pitchFamily="50" charset="-128"/>
              </a:defRPr>
            </a:lvl1pPr>
          </a:lstStyle>
          <a:p>
            <a:r>
              <a:rPr kumimoji="1" lang="ja-JP" altLang="en-US"/>
              <a:t>アイコンをクリックして図を追加</a:t>
            </a:r>
          </a:p>
        </p:txBody>
      </p:sp>
      <p:sp>
        <p:nvSpPr>
          <p:cNvPr id="6" name="テキスト プレースホルダー 2">
            <a:extLst>
              <a:ext uri="{FF2B5EF4-FFF2-40B4-BE49-F238E27FC236}">
                <a16:creationId xmlns:a16="http://schemas.microsoft.com/office/drawing/2014/main" id="{0509204B-0CB5-4479-AE41-FD4990200DA8}"/>
              </a:ext>
            </a:extLst>
          </p:cNvPr>
          <p:cNvSpPr>
            <a:spLocks noGrp="1"/>
          </p:cNvSpPr>
          <p:nvPr>
            <p:ph type="body" sz="quarter" idx="16" hasCustomPrompt="1"/>
          </p:nvPr>
        </p:nvSpPr>
        <p:spPr>
          <a:xfrm>
            <a:off x="266700" y="301841"/>
            <a:ext cx="4121150" cy="417882"/>
          </a:xfrm>
        </p:spPr>
        <p:txBody>
          <a:bodyPr>
            <a:noAutofit/>
          </a:bodyPr>
          <a:lstStyle>
            <a:lvl1pPr marL="0" indent="0">
              <a:buNone/>
              <a:defRPr b="1">
                <a:latin typeface="ＭＳ Ｐゴシック" panose="020B0600070205080204" pitchFamily="50" charset="-128"/>
                <a:ea typeface="ＭＳ Ｐゴシック" panose="020B0600070205080204" pitchFamily="50" charset="-128"/>
              </a:defRPr>
            </a:lvl1pPr>
          </a:lstStyle>
          <a:p>
            <a:pPr lvl="0"/>
            <a:r>
              <a:rPr kumimoji="1" lang="ja-JP" altLang="en-US">
                <a:latin typeface="ＭＳ Ｐゴシック" panose="020B0600070205080204" pitchFamily="50" charset="-128"/>
                <a:ea typeface="ＭＳ Ｐゴシック" panose="020B0600070205080204" pitchFamily="50" charset="-128"/>
              </a:rPr>
              <a:t>図のタイトル</a:t>
            </a:r>
            <a:endParaRPr kumimoji="1" lang="ja-JP" altLang="en-US"/>
          </a:p>
        </p:txBody>
      </p:sp>
    </p:spTree>
    <p:extLst>
      <p:ext uri="{BB962C8B-B14F-4D97-AF65-F5344CB8AC3E}">
        <p14:creationId xmlns:p14="http://schemas.microsoft.com/office/powerpoint/2010/main" val="4269118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まとめ スライド">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DF4D05B5-9386-456D-9499-3A2F0ED2B6DB}"/>
              </a:ext>
            </a:extLst>
          </p:cNvPr>
          <p:cNvSpPr>
            <a:spLocks noGrp="1"/>
          </p:cNvSpPr>
          <p:nvPr>
            <p:ph type="sldNum" sz="quarter" idx="12"/>
          </p:nvPr>
        </p:nvSpPr>
        <p:spPr/>
        <p:txBody>
          <a:bodyPr/>
          <a:lstStyle/>
          <a:p>
            <a:fld id="{1D2D80A6-8C57-4D7C-88C1-BE2A757EE893}" type="slidenum">
              <a:rPr kumimoji="1" lang="ja-JP" altLang="en-US" smtClean="0"/>
              <a:t>‹#›</a:t>
            </a:fld>
            <a:endParaRPr kumimoji="1" lang="ja-JP" altLang="en-US"/>
          </a:p>
        </p:txBody>
      </p:sp>
      <p:sp>
        <p:nvSpPr>
          <p:cNvPr id="6" name="コンテンツ プレースホルダー 2">
            <a:extLst>
              <a:ext uri="{FF2B5EF4-FFF2-40B4-BE49-F238E27FC236}">
                <a16:creationId xmlns:a16="http://schemas.microsoft.com/office/drawing/2014/main" id="{C79BDCEC-A1F3-4052-8C43-74FDEA6C0100}"/>
              </a:ext>
            </a:extLst>
          </p:cNvPr>
          <p:cNvSpPr>
            <a:spLocks noGrp="1"/>
          </p:cNvSpPr>
          <p:nvPr>
            <p:ph idx="13" hasCustomPrompt="1"/>
          </p:nvPr>
        </p:nvSpPr>
        <p:spPr>
          <a:xfrm>
            <a:off x="378139" y="408373"/>
            <a:ext cx="8380521" cy="5947977"/>
          </a:xfrm>
        </p:spPr>
        <p:txBody>
          <a:bodyPr anchor="ctr">
            <a:normAutofit/>
          </a:bodyPr>
          <a:lstStyle>
            <a:lvl1pPr marL="0" indent="0" algn="ctr">
              <a:lnSpc>
                <a:spcPts val="6000"/>
              </a:lnSpc>
              <a:spcBef>
                <a:spcPts val="0"/>
              </a:spcBef>
              <a:buFont typeface="+mj-ea"/>
              <a:buNone/>
              <a:defRPr sz="4000">
                <a:latin typeface="ＭＳ Ｐゴシック" panose="020B0600070205080204" pitchFamily="50" charset="-128"/>
                <a:ea typeface="ＭＳ Ｐゴシック" panose="020B0600070205080204" pitchFamily="50" charset="-128"/>
              </a:defRPr>
            </a:lvl1pPr>
            <a:lvl2pPr marL="457200" indent="0">
              <a:lnSpc>
                <a:spcPts val="6000"/>
              </a:lnSpc>
              <a:spcBef>
                <a:spcPts val="0"/>
              </a:spcBef>
              <a:buFont typeface="Wingdings" panose="05000000000000000000" pitchFamily="2" charset="2"/>
              <a:buNone/>
              <a:defRPr sz="4000">
                <a:latin typeface="ＭＳ Ｐゴシック" panose="020B0600070205080204" pitchFamily="50" charset="-128"/>
                <a:ea typeface="ＭＳ Ｐゴシック" panose="020B0600070205080204" pitchFamily="50" charset="-128"/>
              </a:defRPr>
            </a:lvl2pPr>
            <a:lvl3pPr>
              <a:lnSpc>
                <a:spcPts val="6000"/>
              </a:lnSpc>
              <a:spcBef>
                <a:spcPts val="0"/>
              </a:spcBef>
              <a:defRPr sz="4000">
                <a:latin typeface="ＭＳ Ｐゴシック" panose="020B0600070205080204" pitchFamily="50" charset="-128"/>
                <a:ea typeface="ＭＳ Ｐゴシック" panose="020B0600070205080204" pitchFamily="50" charset="-128"/>
              </a:defRPr>
            </a:lvl3pPr>
            <a:lvl4pPr marL="1371600" indent="0" algn="ctr">
              <a:lnSpc>
                <a:spcPts val="6000"/>
              </a:lnSpc>
              <a:spcBef>
                <a:spcPts val="0"/>
              </a:spcBef>
              <a:buNone/>
              <a:defRPr sz="4000">
                <a:latin typeface="ＭＳ Ｐゴシック" panose="020B0600070205080204" pitchFamily="50" charset="-128"/>
                <a:ea typeface="ＭＳ Ｐゴシック" panose="020B0600070205080204" pitchFamily="50" charset="-128"/>
              </a:defRPr>
            </a:lvl4pPr>
            <a:lvl5pPr>
              <a:defRPr>
                <a:latin typeface="ＭＳ Ｐゴシック" panose="020B0600070205080204" pitchFamily="50" charset="-128"/>
                <a:ea typeface="ＭＳ Ｐゴシック" panose="020B0600070205080204" pitchFamily="50" charset="-128"/>
              </a:defRPr>
            </a:lvl5pPr>
          </a:lstStyle>
          <a:p>
            <a:pPr lvl="0"/>
            <a:r>
              <a:rPr kumimoji="1" lang="ja-JP" altLang="en-US"/>
              <a:t>まとめ　テキスト</a:t>
            </a:r>
          </a:p>
        </p:txBody>
      </p:sp>
    </p:spTree>
    <p:extLst>
      <p:ext uri="{BB962C8B-B14F-4D97-AF65-F5344CB8AC3E}">
        <p14:creationId xmlns:p14="http://schemas.microsoft.com/office/powerpoint/2010/main" val="2064229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gif"/><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20024" y="6542842"/>
            <a:ext cx="503759" cy="291821"/>
          </a:xfrm>
          <a:prstGeom prst="rect">
            <a:avLst/>
          </a:prstGeom>
        </p:spPr>
        <p:txBody>
          <a:bodyPr vert="horz" lIns="91440" tIns="45720" rIns="91440" bIns="45720" rtlCol="0" anchor="ctr"/>
          <a:lstStyle>
            <a:lvl1pPr algn="r">
              <a:defRPr sz="1200">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1D2D80A6-8C57-4D7C-88C1-BE2A757EE893}" type="slidenum">
              <a:rPr kumimoji="1" lang="ja-JP" altLang="en-US" smtClean="0"/>
              <a:pPr/>
              <a:t>‹#›</a:t>
            </a:fld>
            <a:endParaRPr kumimoji="1" lang="ja-JP" altLang="en-US"/>
          </a:p>
        </p:txBody>
      </p:sp>
      <p:pic>
        <p:nvPicPr>
          <p:cNvPr id="7" name="図 6" descr="食品 が含まれている画像&#10;&#10;自動的に生成された説明">
            <a:extLst>
              <a:ext uri="{FF2B5EF4-FFF2-40B4-BE49-F238E27FC236}">
                <a16:creationId xmlns:a16="http://schemas.microsoft.com/office/drawing/2014/main" id="{22C72F05-26D3-4532-9B48-0C71DB563F9F}"/>
              </a:ext>
            </a:extLst>
          </p:cNvPr>
          <p:cNvPicPr>
            <a:picLocks noChangeAspect="1"/>
          </p:cNvPicPr>
          <p:nvPr userDrawn="1"/>
        </p:nvPicPr>
        <p:blipFill rotWithShape="1">
          <a:blip r:embed="rId11">
            <a:extLst>
              <a:ext uri="{28A0092B-C50C-407E-A947-70E740481C1C}">
                <a14:useLocalDpi xmlns:a14="http://schemas.microsoft.com/office/drawing/2010/main" val="0"/>
              </a:ext>
            </a:extLst>
          </a:blip>
          <a:srcRect l="42241" t="19908"/>
          <a:stretch/>
        </p:blipFill>
        <p:spPr>
          <a:xfrm>
            <a:off x="7849624" y="6542843"/>
            <a:ext cx="1230599" cy="315157"/>
          </a:xfrm>
          <a:prstGeom prst="rect">
            <a:avLst/>
          </a:prstGeom>
        </p:spPr>
      </p:pic>
      <p:sp>
        <p:nvSpPr>
          <p:cNvPr id="8" name="テキスト ボックス 7">
            <a:extLst>
              <a:ext uri="{FF2B5EF4-FFF2-40B4-BE49-F238E27FC236}">
                <a16:creationId xmlns:a16="http://schemas.microsoft.com/office/drawing/2014/main" id="{93E8E860-C633-49D6-8DFC-500E66A1AAAF}"/>
              </a:ext>
            </a:extLst>
          </p:cNvPr>
          <p:cNvSpPr txBox="1"/>
          <p:nvPr userDrawn="1"/>
        </p:nvSpPr>
        <p:spPr>
          <a:xfrm>
            <a:off x="5213838" y="6526887"/>
            <a:ext cx="2635786" cy="307777"/>
          </a:xfrm>
          <a:prstGeom prst="rect">
            <a:avLst/>
          </a:prstGeom>
          <a:noFill/>
        </p:spPr>
        <p:txBody>
          <a:bodyPr wrap="square" rtlCol="0" anchor="ctr">
            <a:spAutoFit/>
          </a:bodyPr>
          <a:lstStyle/>
          <a:p>
            <a:pPr algn="r"/>
            <a:r>
              <a:rPr kumimoji="1" lang="ja-JP" altLang="en-US" sz="1400" b="1" dirty="0">
                <a:solidFill>
                  <a:schemeClr val="tx1">
                    <a:lumMod val="50000"/>
                    <a:lumOff val="50000"/>
                  </a:schemeClr>
                </a:solidFill>
                <a:latin typeface="ＭＳ Ｐゴシック" panose="020B0600070205080204" pitchFamily="50" charset="-128"/>
                <a:ea typeface="ＭＳ Ｐゴシック" panose="020B0600070205080204" pitchFamily="50" charset="-128"/>
              </a:rPr>
              <a:t>「新</a:t>
            </a:r>
            <a:r>
              <a:rPr kumimoji="1" lang="en-US" altLang="ja-JP" sz="1400" b="1" dirty="0">
                <a:solidFill>
                  <a:schemeClr val="tx1">
                    <a:lumMod val="50000"/>
                    <a:lumOff val="50000"/>
                  </a:schemeClr>
                </a:solidFill>
                <a:latin typeface="ＭＳ Ｐゴシック" panose="020B0600070205080204" pitchFamily="50" charset="-128"/>
                <a:ea typeface="ＭＳ Ｐゴシック" panose="020B0600070205080204" pitchFamily="50" charset="-128"/>
              </a:rPr>
              <a:t>Agenda </a:t>
            </a:r>
            <a:r>
              <a:rPr kumimoji="1" lang="ja-JP" altLang="en-US" sz="1400" b="1" dirty="0">
                <a:solidFill>
                  <a:schemeClr val="tx1">
                    <a:lumMod val="50000"/>
                    <a:lumOff val="50000"/>
                  </a:schemeClr>
                </a:solidFill>
                <a:latin typeface="ＭＳ Ｐゴシック" panose="020B0600070205080204" pitchFamily="50" charset="-128"/>
                <a:ea typeface="ＭＳ Ｐゴシック" panose="020B0600070205080204" pitchFamily="50" charset="-128"/>
              </a:rPr>
              <a:t>家庭基礎」</a:t>
            </a:r>
          </a:p>
        </p:txBody>
      </p:sp>
      <p:sp>
        <p:nvSpPr>
          <p:cNvPr id="9" name="テキスト ボックス 8">
            <a:extLst>
              <a:ext uri="{FF2B5EF4-FFF2-40B4-BE49-F238E27FC236}">
                <a16:creationId xmlns:a16="http://schemas.microsoft.com/office/drawing/2014/main" id="{4EAAD6A0-7A9D-413C-B000-93205ED1A006}"/>
              </a:ext>
            </a:extLst>
          </p:cNvPr>
          <p:cNvSpPr txBox="1"/>
          <p:nvPr userDrawn="1"/>
        </p:nvSpPr>
        <p:spPr>
          <a:xfrm>
            <a:off x="523783" y="6555017"/>
            <a:ext cx="1074198" cy="276999"/>
          </a:xfrm>
          <a:prstGeom prst="rect">
            <a:avLst/>
          </a:prstGeom>
          <a:noFill/>
        </p:spPr>
        <p:txBody>
          <a:bodyPr wrap="square" rtlCol="0" anchor="ctr">
            <a:spAutoFit/>
          </a:bodyPr>
          <a:lstStyle/>
          <a:p>
            <a:r>
              <a:rPr kumimoji="1" lang="en-US" altLang="ja-JP" sz="1200" b="0" dirty="0">
                <a:solidFill>
                  <a:schemeClr val="tx1">
                    <a:lumMod val="50000"/>
                    <a:lumOff val="50000"/>
                  </a:schemeClr>
                </a:solidFill>
                <a:latin typeface="ＭＳ Ｐゴシック" panose="020B0600070205080204" pitchFamily="50" charset="-128"/>
                <a:ea typeface="ＭＳ Ｐゴシック" panose="020B0600070205080204" pitchFamily="50" charset="-128"/>
              </a:rPr>
              <a:t>/</a:t>
            </a:r>
            <a:r>
              <a:rPr kumimoji="1" lang="ja-JP" altLang="en-US" sz="1200" b="0" dirty="0">
                <a:solidFill>
                  <a:schemeClr val="tx1">
                    <a:lumMod val="50000"/>
                    <a:lumOff val="50000"/>
                  </a:schemeClr>
                </a:solidFill>
                <a:latin typeface="ＭＳ Ｐゴシック" panose="020B0600070205080204" pitchFamily="50" charset="-128"/>
                <a:ea typeface="ＭＳ Ｐゴシック" panose="020B0600070205080204" pitchFamily="50" charset="-128"/>
              </a:rPr>
              <a:t>　</a:t>
            </a:r>
            <a:r>
              <a:rPr kumimoji="1" lang="en-US" altLang="ja-JP" sz="1200" b="0" dirty="0">
                <a:solidFill>
                  <a:schemeClr val="tx1">
                    <a:lumMod val="50000"/>
                    <a:lumOff val="50000"/>
                  </a:schemeClr>
                </a:solidFill>
                <a:latin typeface="ＭＳ Ｐゴシック" panose="020B0600070205080204" pitchFamily="50" charset="-128"/>
                <a:ea typeface="ＭＳ Ｐゴシック" panose="020B0600070205080204" pitchFamily="50" charset="-128"/>
              </a:rPr>
              <a:t>23</a:t>
            </a:r>
            <a:endParaRPr kumimoji="1" lang="ja-JP" altLang="en-US" sz="1200" b="0" dirty="0">
              <a:solidFill>
                <a:schemeClr val="tx1">
                  <a:lumMod val="50000"/>
                  <a:lumOff val="50000"/>
                </a:schemeClr>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444274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5" r:id="rId3"/>
    <p:sldLayoutId id="2147483676" r:id="rId4"/>
    <p:sldLayoutId id="2147483677" r:id="rId5"/>
    <p:sldLayoutId id="2147483678" r:id="rId6"/>
    <p:sldLayoutId id="2147483667" r:id="rId7"/>
    <p:sldLayoutId id="2147483683" r:id="rId8"/>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hyperlink" Target="https://dc2.jikkyo.co.jp/common/ka/26soki/todokede.pdf"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BA8F71-BB4E-4597-BD04-356CC2C081E1}"/>
              </a:ext>
            </a:extLst>
          </p:cNvPr>
          <p:cNvSpPr>
            <a:spLocks noGrp="1"/>
          </p:cNvSpPr>
          <p:nvPr>
            <p:ph type="ctrTitle"/>
          </p:nvPr>
        </p:nvSpPr>
        <p:spPr>
          <a:xfrm>
            <a:off x="999589" y="2902999"/>
            <a:ext cx="7144822" cy="1765312"/>
          </a:xfrm>
        </p:spPr>
        <p:txBody>
          <a:bodyPr/>
          <a:lstStyle/>
          <a:p>
            <a:r>
              <a:rPr lang="en-US" altLang="ja-JP" dirty="0">
                <a:latin typeface="+mn-ea"/>
              </a:rPr>
              <a:t>4. </a:t>
            </a:r>
            <a:r>
              <a:rPr lang="ja-JP" altLang="en-US" dirty="0">
                <a:latin typeface="+mn-ea"/>
              </a:rPr>
              <a:t>家族・人生・生き方と法律　</a:t>
            </a:r>
            <a:endParaRPr kumimoji="1" lang="ja-JP" altLang="en-US" dirty="0"/>
          </a:p>
        </p:txBody>
      </p:sp>
      <p:sp>
        <p:nvSpPr>
          <p:cNvPr id="3" name="字幕 2">
            <a:extLst>
              <a:ext uri="{FF2B5EF4-FFF2-40B4-BE49-F238E27FC236}">
                <a16:creationId xmlns:a16="http://schemas.microsoft.com/office/drawing/2014/main" id="{FC377999-74BA-4AD5-A700-1C1D9BEC4F7D}"/>
              </a:ext>
            </a:extLst>
          </p:cNvPr>
          <p:cNvSpPr>
            <a:spLocks noGrp="1"/>
          </p:cNvSpPr>
          <p:nvPr>
            <p:ph type="subTitle" idx="1"/>
          </p:nvPr>
        </p:nvSpPr>
        <p:spPr/>
        <p:txBody>
          <a:bodyPr/>
          <a:lstStyle/>
          <a:p>
            <a:pPr algn="r"/>
            <a:r>
              <a:rPr kumimoji="1" lang="ja-JP" altLang="en-US" dirty="0"/>
              <a:t>教科書</a:t>
            </a:r>
            <a:r>
              <a:rPr kumimoji="1" lang="en-US" altLang="ja-JP" dirty="0"/>
              <a:t>p.</a:t>
            </a:r>
            <a:r>
              <a:rPr lang="en-US" altLang="ja-JP" dirty="0"/>
              <a:t>22</a:t>
            </a:r>
            <a:r>
              <a:rPr kumimoji="1" lang="ja-JP" altLang="en-US" dirty="0"/>
              <a:t>～</a:t>
            </a:r>
            <a:r>
              <a:rPr lang="en-US" altLang="ja-JP" dirty="0"/>
              <a:t>25</a:t>
            </a:r>
            <a:endParaRPr kumimoji="1" lang="ja-JP" altLang="en-US" dirty="0"/>
          </a:p>
        </p:txBody>
      </p:sp>
      <p:sp>
        <p:nvSpPr>
          <p:cNvPr id="8" name="テキスト プレースホルダー 7">
            <a:extLst>
              <a:ext uri="{FF2B5EF4-FFF2-40B4-BE49-F238E27FC236}">
                <a16:creationId xmlns:a16="http://schemas.microsoft.com/office/drawing/2014/main" id="{F68D3481-1C82-4A0F-9B48-E8AA01164F07}"/>
              </a:ext>
            </a:extLst>
          </p:cNvPr>
          <p:cNvSpPr>
            <a:spLocks noGrp="1"/>
          </p:cNvSpPr>
          <p:nvPr>
            <p:ph type="body" sz="quarter" idx="15"/>
          </p:nvPr>
        </p:nvSpPr>
        <p:spPr>
          <a:xfrm>
            <a:off x="2468911" y="2002579"/>
            <a:ext cx="1216892" cy="756267"/>
          </a:xfrm>
        </p:spPr>
        <p:txBody>
          <a:bodyPr/>
          <a:lstStyle/>
          <a:p>
            <a:r>
              <a:rPr lang="ja-JP" altLang="en-US" dirty="0"/>
              <a:t>１</a:t>
            </a:r>
            <a:r>
              <a:rPr kumimoji="1" lang="ja-JP" altLang="en-US" dirty="0"/>
              <a:t>章</a:t>
            </a:r>
          </a:p>
        </p:txBody>
      </p:sp>
      <p:sp>
        <p:nvSpPr>
          <p:cNvPr id="9" name="テキスト プレースホルダー 8">
            <a:extLst>
              <a:ext uri="{FF2B5EF4-FFF2-40B4-BE49-F238E27FC236}">
                <a16:creationId xmlns:a16="http://schemas.microsoft.com/office/drawing/2014/main" id="{6E51320D-FC71-4B13-B5DA-E3EE33E50375}"/>
              </a:ext>
            </a:extLst>
          </p:cNvPr>
          <p:cNvSpPr>
            <a:spLocks noGrp="1"/>
          </p:cNvSpPr>
          <p:nvPr>
            <p:ph type="body" sz="quarter" idx="16"/>
          </p:nvPr>
        </p:nvSpPr>
        <p:spPr>
          <a:xfrm>
            <a:off x="3685803" y="2002579"/>
            <a:ext cx="2998174" cy="756267"/>
          </a:xfrm>
        </p:spPr>
        <p:txBody>
          <a:bodyPr/>
          <a:lstStyle/>
          <a:p>
            <a:r>
              <a:rPr lang="ja-JP" altLang="en-US" dirty="0"/>
              <a:t>自分・家族</a:t>
            </a:r>
            <a:endParaRPr kumimoji="1" lang="ja-JP" altLang="en-US" dirty="0"/>
          </a:p>
        </p:txBody>
      </p:sp>
      <p:sp>
        <p:nvSpPr>
          <p:cNvPr id="5" name="スライド番号プレースホルダー 4">
            <a:extLst>
              <a:ext uri="{FF2B5EF4-FFF2-40B4-BE49-F238E27FC236}">
                <a16:creationId xmlns:a16="http://schemas.microsoft.com/office/drawing/2014/main" id="{4C139D5C-9C56-484E-9C8B-1C1B41C61925}"/>
              </a:ext>
            </a:extLst>
          </p:cNvPr>
          <p:cNvSpPr>
            <a:spLocks noGrp="1"/>
          </p:cNvSpPr>
          <p:nvPr>
            <p:ph type="sldNum" sz="quarter" idx="12"/>
          </p:nvPr>
        </p:nvSpPr>
        <p:spPr/>
        <p:txBody>
          <a:bodyPr/>
          <a:lstStyle/>
          <a:p>
            <a:fld id="{1D2D80A6-8C57-4D7C-88C1-BE2A757EE893}" type="slidenum">
              <a:rPr kumimoji="1" lang="ja-JP" altLang="en-US" smtClean="0"/>
              <a:t>1</a:t>
            </a:fld>
            <a:endParaRPr kumimoji="1" lang="ja-JP" altLang="en-US"/>
          </a:p>
        </p:txBody>
      </p:sp>
    </p:spTree>
    <p:extLst>
      <p:ext uri="{BB962C8B-B14F-4D97-AF65-F5344CB8AC3E}">
        <p14:creationId xmlns:p14="http://schemas.microsoft.com/office/powerpoint/2010/main" val="1406326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B3E4950-66D0-4DE5-9DD1-6FA599044CBA}"/>
              </a:ext>
            </a:extLst>
          </p:cNvPr>
          <p:cNvSpPr>
            <a:spLocks noGrp="1"/>
          </p:cNvSpPr>
          <p:nvPr>
            <p:ph type="sldNum" sz="quarter" idx="12"/>
          </p:nvPr>
        </p:nvSpPr>
        <p:spPr/>
        <p:txBody>
          <a:bodyPr/>
          <a:lstStyle/>
          <a:p>
            <a:fld id="{5AE546C7-DDCC-4C79-B357-34FAB75EF343}" type="slidenum">
              <a:rPr kumimoji="1" lang="ja-JP" altLang="en-US" smtClean="0"/>
              <a:t>10</a:t>
            </a:fld>
            <a:endParaRPr kumimoji="1" lang="ja-JP" altLang="en-US"/>
          </a:p>
        </p:txBody>
      </p:sp>
      <p:sp>
        <p:nvSpPr>
          <p:cNvPr id="3" name="タイトル 2">
            <a:extLst>
              <a:ext uri="{FF2B5EF4-FFF2-40B4-BE49-F238E27FC236}">
                <a16:creationId xmlns:a16="http://schemas.microsoft.com/office/drawing/2014/main" id="{DD748B79-2CE1-4050-A5CB-06DBE9A6006C}"/>
              </a:ext>
            </a:extLst>
          </p:cNvPr>
          <p:cNvSpPr>
            <a:spLocks noGrp="1"/>
          </p:cNvSpPr>
          <p:nvPr>
            <p:ph type="title"/>
          </p:nvPr>
        </p:nvSpPr>
        <p:spPr/>
        <p:txBody>
          <a:bodyPr/>
          <a:lstStyle/>
          <a:p>
            <a:r>
              <a:rPr lang="ja-JP" altLang="en-US" dirty="0"/>
              <a:t> １　家族をめぐる法律</a:t>
            </a:r>
          </a:p>
        </p:txBody>
      </p:sp>
      <p:sp>
        <p:nvSpPr>
          <p:cNvPr id="4" name="コンテンツ プレースホルダー 3">
            <a:extLst>
              <a:ext uri="{FF2B5EF4-FFF2-40B4-BE49-F238E27FC236}">
                <a16:creationId xmlns:a16="http://schemas.microsoft.com/office/drawing/2014/main" id="{6039CE8E-E14A-4243-A85C-DBB990D7BFD6}"/>
              </a:ext>
            </a:extLst>
          </p:cNvPr>
          <p:cNvSpPr>
            <a:spLocks noGrp="1"/>
          </p:cNvSpPr>
          <p:nvPr>
            <p:ph idx="13"/>
          </p:nvPr>
        </p:nvSpPr>
        <p:spPr>
          <a:xfrm>
            <a:off x="271902" y="1174750"/>
            <a:ext cx="8596889" cy="4508500"/>
          </a:xfrm>
        </p:spPr>
        <p:txBody>
          <a:bodyPr>
            <a:noAutofit/>
          </a:bodyPr>
          <a:lstStyle/>
          <a:p>
            <a:r>
              <a:rPr lang="en-US" altLang="ja-JP" dirty="0"/>
              <a:t>1996</a:t>
            </a:r>
            <a:r>
              <a:rPr lang="ja-JP" altLang="en-US" dirty="0"/>
              <a:t>年に民法の一部を改正する法律案要綱（民法改正案）が公表されたが，全面的な家族法改正は行われず，</a:t>
            </a:r>
          </a:p>
          <a:p>
            <a:r>
              <a:rPr lang="ja-JP" altLang="en-US" dirty="0"/>
              <a:t>一部分ずつの改正が随時行われている。</a:t>
            </a:r>
          </a:p>
        </p:txBody>
      </p:sp>
    </p:spTree>
    <p:extLst>
      <p:ext uri="{BB962C8B-B14F-4D97-AF65-F5344CB8AC3E}">
        <p14:creationId xmlns:p14="http://schemas.microsoft.com/office/powerpoint/2010/main" val="3551177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9745E88-A04E-4FCF-917C-B3F2AB823A47}"/>
              </a:ext>
            </a:extLst>
          </p:cNvPr>
          <p:cNvSpPr>
            <a:spLocks noGrp="1"/>
          </p:cNvSpPr>
          <p:nvPr>
            <p:ph type="sldNum" sz="quarter" idx="12"/>
          </p:nvPr>
        </p:nvSpPr>
        <p:spPr/>
        <p:txBody>
          <a:bodyPr/>
          <a:lstStyle/>
          <a:p>
            <a:fld id="{1D2D80A6-8C57-4D7C-88C1-BE2A757EE893}" type="slidenum">
              <a:rPr kumimoji="1" lang="ja-JP" altLang="en-US" smtClean="0"/>
              <a:t>11</a:t>
            </a:fld>
            <a:endParaRPr kumimoji="1" lang="ja-JP" altLang="en-US"/>
          </a:p>
        </p:txBody>
      </p:sp>
      <p:sp>
        <p:nvSpPr>
          <p:cNvPr id="4" name="テキスト プレースホルダー 3">
            <a:extLst>
              <a:ext uri="{FF2B5EF4-FFF2-40B4-BE49-F238E27FC236}">
                <a16:creationId xmlns:a16="http://schemas.microsoft.com/office/drawing/2014/main" id="{CD76020E-BB18-4EB1-8D3B-9F6001A07B9D}"/>
              </a:ext>
            </a:extLst>
          </p:cNvPr>
          <p:cNvSpPr>
            <a:spLocks noGrp="1"/>
          </p:cNvSpPr>
          <p:nvPr>
            <p:ph type="body" sz="quarter" idx="16"/>
          </p:nvPr>
        </p:nvSpPr>
        <p:spPr>
          <a:xfrm>
            <a:off x="133349" y="264680"/>
            <a:ext cx="8877301" cy="509320"/>
          </a:xfrm>
        </p:spPr>
        <p:txBody>
          <a:bodyPr/>
          <a:lstStyle/>
          <a:p>
            <a:r>
              <a:rPr lang="ja-JP" altLang="en-US" dirty="0"/>
              <a:t>■民法改正案より改正された内容とされていない内容</a:t>
            </a:r>
            <a:endParaRPr lang="en-US" altLang="ja-JP" dirty="0"/>
          </a:p>
          <a:p>
            <a:endParaRPr kumimoji="1" lang="ja-JP" altLang="en-US" dirty="0"/>
          </a:p>
        </p:txBody>
      </p:sp>
      <p:sp>
        <p:nvSpPr>
          <p:cNvPr id="6" name="正方形/長方形 5">
            <a:extLst>
              <a:ext uri="{FF2B5EF4-FFF2-40B4-BE49-F238E27FC236}">
                <a16:creationId xmlns:a16="http://schemas.microsoft.com/office/drawing/2014/main" id="{ED421B10-2428-41F4-8C77-848286DBEF53}"/>
              </a:ext>
            </a:extLst>
          </p:cNvPr>
          <p:cNvSpPr/>
          <p:nvPr/>
        </p:nvSpPr>
        <p:spPr>
          <a:xfrm>
            <a:off x="271903" y="946526"/>
            <a:ext cx="8582399" cy="3212115"/>
          </a:xfrm>
          <a:prstGeom prst="rect">
            <a:avLst/>
          </a:prstGeom>
          <a:solidFill>
            <a:srgbClr val="FDEADA"/>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800" b="1" dirty="0">
                <a:solidFill>
                  <a:schemeClr val="tx1"/>
                </a:solidFill>
              </a:rPr>
              <a:t>改正された内容</a:t>
            </a:r>
            <a:endParaRPr kumimoji="1" lang="en-US" altLang="ja-JP" sz="2800" b="1" dirty="0">
              <a:solidFill>
                <a:schemeClr val="tx1"/>
              </a:solidFill>
            </a:endParaRPr>
          </a:p>
          <a:p>
            <a:pPr marL="180000" indent="-180000">
              <a:buFont typeface="Arial" panose="020B0604020202020204" pitchFamily="34" charset="0"/>
              <a:buChar char="•"/>
            </a:pPr>
            <a:r>
              <a:rPr kumimoji="1" lang="ja-JP" altLang="en-US" sz="2800" dirty="0">
                <a:solidFill>
                  <a:schemeClr val="tx1"/>
                </a:solidFill>
              </a:rPr>
              <a:t>結婚開始年齢を男女とも </a:t>
            </a:r>
            <a:r>
              <a:rPr kumimoji="1" lang="en-US" altLang="ja-JP" sz="2800" b="1" dirty="0">
                <a:solidFill>
                  <a:srgbClr val="0000FF"/>
                </a:solidFill>
              </a:rPr>
              <a:t>18</a:t>
            </a:r>
            <a:r>
              <a:rPr kumimoji="1" lang="en-US" altLang="ja-JP" sz="2800" dirty="0">
                <a:solidFill>
                  <a:schemeClr val="tx1"/>
                </a:solidFill>
              </a:rPr>
              <a:t> </a:t>
            </a:r>
            <a:r>
              <a:rPr kumimoji="1" lang="ja-JP" altLang="en-US" sz="2800" dirty="0">
                <a:solidFill>
                  <a:schemeClr val="tx1"/>
                </a:solidFill>
              </a:rPr>
              <a:t>歳に統一する</a:t>
            </a:r>
          </a:p>
          <a:p>
            <a:pPr marL="180000" indent="-180000">
              <a:buFont typeface="Arial" panose="020B0604020202020204" pitchFamily="34" charset="0"/>
              <a:buChar char="•"/>
            </a:pPr>
            <a:r>
              <a:rPr kumimoji="1" lang="ja-JP" altLang="en-US" sz="2800" dirty="0">
                <a:solidFill>
                  <a:schemeClr val="tx1"/>
                </a:solidFill>
              </a:rPr>
              <a:t>婚外子と婚内子の相続分を </a:t>
            </a:r>
            <a:r>
              <a:rPr kumimoji="1" lang="ja-JP" altLang="en-US" sz="2800" b="1" dirty="0">
                <a:solidFill>
                  <a:srgbClr val="0000FF"/>
                </a:solidFill>
              </a:rPr>
              <a:t>同等 </a:t>
            </a:r>
            <a:r>
              <a:rPr kumimoji="1" lang="ja-JP" altLang="en-US" sz="2800" dirty="0">
                <a:solidFill>
                  <a:schemeClr val="tx1"/>
                </a:solidFill>
              </a:rPr>
              <a:t>とする</a:t>
            </a:r>
          </a:p>
          <a:p>
            <a:pPr marL="180000" indent="-180000">
              <a:buFont typeface="Arial" panose="020B0604020202020204" pitchFamily="34" charset="0"/>
              <a:buChar char="•"/>
            </a:pPr>
            <a:r>
              <a:rPr kumimoji="1" lang="ja-JP" altLang="en-US" sz="2800" dirty="0">
                <a:solidFill>
                  <a:schemeClr val="tx1"/>
                </a:solidFill>
              </a:rPr>
              <a:t>女性の </a:t>
            </a:r>
            <a:r>
              <a:rPr kumimoji="1" lang="ja-JP" altLang="en-US" sz="2800" b="1" dirty="0">
                <a:solidFill>
                  <a:srgbClr val="0000FF"/>
                </a:solidFill>
              </a:rPr>
              <a:t>再婚禁止期間 </a:t>
            </a:r>
            <a:r>
              <a:rPr kumimoji="1" lang="ja-JP" altLang="en-US" sz="2800" dirty="0">
                <a:solidFill>
                  <a:schemeClr val="tx1"/>
                </a:solidFill>
              </a:rPr>
              <a:t>を廃止</a:t>
            </a:r>
          </a:p>
          <a:p>
            <a:pPr marL="180000" indent="-180000">
              <a:buFont typeface="Arial" panose="020B0604020202020204" pitchFamily="34" charset="0"/>
              <a:buChar char="•"/>
            </a:pPr>
            <a:r>
              <a:rPr kumimoji="1" lang="ja-JP" altLang="en-US" sz="2800" dirty="0">
                <a:solidFill>
                  <a:schemeClr val="tx1"/>
                </a:solidFill>
              </a:rPr>
              <a:t>協議離婚の際，親権・監護者，面会交流，養育費などを定め，</a:t>
            </a:r>
            <a:r>
              <a:rPr kumimoji="1" lang="ja-JP" altLang="en-US" sz="2800" b="1" dirty="0">
                <a:solidFill>
                  <a:srgbClr val="0000FF"/>
                </a:solidFill>
              </a:rPr>
              <a:t>子 </a:t>
            </a:r>
            <a:r>
              <a:rPr kumimoji="1" lang="ja-JP" altLang="en-US" sz="2800" dirty="0">
                <a:solidFill>
                  <a:schemeClr val="tx1"/>
                </a:solidFill>
              </a:rPr>
              <a:t>の利益を最優先して考慮する</a:t>
            </a:r>
          </a:p>
        </p:txBody>
      </p:sp>
      <p:sp>
        <p:nvSpPr>
          <p:cNvPr id="7" name="正方形/長方形 6">
            <a:extLst>
              <a:ext uri="{FF2B5EF4-FFF2-40B4-BE49-F238E27FC236}">
                <a16:creationId xmlns:a16="http://schemas.microsoft.com/office/drawing/2014/main" id="{0098E391-96EC-4BBF-B767-237A71B71789}"/>
              </a:ext>
            </a:extLst>
          </p:cNvPr>
          <p:cNvSpPr/>
          <p:nvPr/>
        </p:nvSpPr>
        <p:spPr>
          <a:xfrm>
            <a:off x="266699" y="4247375"/>
            <a:ext cx="8610602" cy="2029138"/>
          </a:xfrm>
          <a:prstGeom prst="rect">
            <a:avLst/>
          </a:prstGeom>
          <a:solidFill>
            <a:srgbClr val="D8F0DA"/>
          </a:solidFill>
          <a:ln w="19050">
            <a:solidFill>
              <a:srgbClr val="009E9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800" b="1" dirty="0">
                <a:solidFill>
                  <a:schemeClr val="tx1"/>
                </a:solidFill>
              </a:rPr>
              <a:t>改正されていない内容</a:t>
            </a:r>
          </a:p>
          <a:p>
            <a:pPr marL="180000" indent="-180000">
              <a:buFont typeface="Arial" panose="020B0604020202020204" pitchFamily="34" charset="0"/>
              <a:buChar char="•"/>
            </a:pPr>
            <a:r>
              <a:rPr kumimoji="1" lang="ja-JP" altLang="en-US" sz="2800" dirty="0">
                <a:solidFill>
                  <a:schemeClr val="tx1"/>
                </a:solidFill>
              </a:rPr>
              <a:t>選択的 </a:t>
            </a:r>
            <a:r>
              <a:rPr kumimoji="1" lang="ja-JP" altLang="en-US" sz="2800" b="1" dirty="0">
                <a:solidFill>
                  <a:srgbClr val="0000FF"/>
                </a:solidFill>
              </a:rPr>
              <a:t>夫婦別姓 </a:t>
            </a:r>
            <a:r>
              <a:rPr kumimoji="1" lang="ja-JP" altLang="en-US" sz="2800" dirty="0">
                <a:solidFill>
                  <a:schemeClr val="tx1"/>
                </a:solidFill>
              </a:rPr>
              <a:t>の導入</a:t>
            </a:r>
          </a:p>
          <a:p>
            <a:pPr marL="180000" indent="-180000">
              <a:buFont typeface="Arial" panose="020B0604020202020204" pitchFamily="34" charset="0"/>
              <a:buChar char="•"/>
            </a:pPr>
            <a:r>
              <a:rPr kumimoji="1" lang="ja-JP" altLang="en-US" sz="2800" dirty="0">
                <a:solidFill>
                  <a:schemeClr val="tx1"/>
                </a:solidFill>
              </a:rPr>
              <a:t>裁判で離婚が認められる場合として，５年以上継続して婚姻の本旨に反する別居をしているときを追加</a:t>
            </a:r>
          </a:p>
        </p:txBody>
      </p:sp>
      <p:sp>
        <p:nvSpPr>
          <p:cNvPr id="3" name="大かっこ 2">
            <a:extLst>
              <a:ext uri="{FF2B5EF4-FFF2-40B4-BE49-F238E27FC236}">
                <a16:creationId xmlns:a16="http://schemas.microsoft.com/office/drawing/2014/main" id="{6C25421A-6B4E-CB4D-4F1A-F020D47D441B}"/>
              </a:ext>
            </a:extLst>
          </p:cNvPr>
          <p:cNvSpPr/>
          <p:nvPr/>
        </p:nvSpPr>
        <p:spPr>
          <a:xfrm>
            <a:off x="4348594" y="1496291"/>
            <a:ext cx="446810" cy="30836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5" name="大かっこ 4">
            <a:extLst>
              <a:ext uri="{FF2B5EF4-FFF2-40B4-BE49-F238E27FC236}">
                <a16:creationId xmlns:a16="http://schemas.microsoft.com/office/drawing/2014/main" id="{932EBBB5-9948-4233-DE21-45B17C4BC123}"/>
              </a:ext>
            </a:extLst>
          </p:cNvPr>
          <p:cNvSpPr/>
          <p:nvPr/>
        </p:nvSpPr>
        <p:spPr>
          <a:xfrm>
            <a:off x="4683575" y="1877115"/>
            <a:ext cx="865170" cy="427402"/>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8" name="大かっこ 7">
            <a:extLst>
              <a:ext uri="{FF2B5EF4-FFF2-40B4-BE49-F238E27FC236}">
                <a16:creationId xmlns:a16="http://schemas.microsoft.com/office/drawing/2014/main" id="{04CDB6E7-A32A-5C66-7FF7-85FEFE22089D}"/>
              </a:ext>
            </a:extLst>
          </p:cNvPr>
          <p:cNvSpPr/>
          <p:nvPr/>
        </p:nvSpPr>
        <p:spPr>
          <a:xfrm>
            <a:off x="1610592" y="2304517"/>
            <a:ext cx="2286000" cy="427402"/>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9" name="大かっこ 8">
            <a:extLst>
              <a:ext uri="{FF2B5EF4-FFF2-40B4-BE49-F238E27FC236}">
                <a16:creationId xmlns:a16="http://schemas.microsoft.com/office/drawing/2014/main" id="{25BE1ECB-455B-BF5B-3817-04BFBF69D1A8}"/>
              </a:ext>
            </a:extLst>
          </p:cNvPr>
          <p:cNvSpPr/>
          <p:nvPr/>
        </p:nvSpPr>
        <p:spPr>
          <a:xfrm>
            <a:off x="1691638" y="3170878"/>
            <a:ext cx="540328" cy="427402"/>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10" name="大かっこ 9">
            <a:extLst>
              <a:ext uri="{FF2B5EF4-FFF2-40B4-BE49-F238E27FC236}">
                <a16:creationId xmlns:a16="http://schemas.microsoft.com/office/drawing/2014/main" id="{59414227-04EF-831C-ACFD-A855E569F2D3}"/>
              </a:ext>
            </a:extLst>
          </p:cNvPr>
          <p:cNvSpPr/>
          <p:nvPr/>
        </p:nvSpPr>
        <p:spPr>
          <a:xfrm>
            <a:off x="1691638" y="4716205"/>
            <a:ext cx="1467197" cy="406513"/>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596655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8"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7AC3A95-9E46-4F96-B076-DB6F893D6842}"/>
              </a:ext>
            </a:extLst>
          </p:cNvPr>
          <p:cNvSpPr>
            <a:spLocks noGrp="1"/>
          </p:cNvSpPr>
          <p:nvPr>
            <p:ph type="sldNum" sz="quarter" idx="12"/>
          </p:nvPr>
        </p:nvSpPr>
        <p:spPr/>
        <p:txBody>
          <a:bodyPr/>
          <a:lstStyle/>
          <a:p>
            <a:fld id="{5AE546C7-DDCC-4C79-B357-34FAB75EF343}" type="slidenum">
              <a:rPr kumimoji="1" lang="ja-JP" altLang="en-US" smtClean="0"/>
              <a:t>12</a:t>
            </a:fld>
            <a:endParaRPr kumimoji="1" lang="ja-JP" altLang="en-US"/>
          </a:p>
        </p:txBody>
      </p:sp>
      <p:sp>
        <p:nvSpPr>
          <p:cNvPr id="5" name="コンテンツ プレースホルダー 4">
            <a:extLst>
              <a:ext uri="{FF2B5EF4-FFF2-40B4-BE49-F238E27FC236}">
                <a16:creationId xmlns:a16="http://schemas.microsoft.com/office/drawing/2014/main" id="{3C972F8B-9B24-44EB-AC10-D1D0E590A2F1}"/>
              </a:ext>
            </a:extLst>
          </p:cNvPr>
          <p:cNvSpPr>
            <a:spLocks noGrp="1"/>
          </p:cNvSpPr>
          <p:nvPr>
            <p:ph idx="13"/>
          </p:nvPr>
        </p:nvSpPr>
        <p:spPr>
          <a:xfrm>
            <a:off x="238992" y="1569027"/>
            <a:ext cx="8601106" cy="4514177"/>
          </a:xfrm>
          <a:prstGeom prst="rect">
            <a:avLst/>
          </a:prstGeom>
          <a:ln w="19050">
            <a:solidFill>
              <a:schemeClr val="accent3"/>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a:noAutofit/>
          </a:bodyPr>
          <a:lstStyle/>
          <a:p>
            <a:pPr>
              <a:lnSpc>
                <a:spcPts val="4500"/>
              </a:lnSpc>
            </a:pPr>
            <a:r>
              <a:rPr kumimoji="1" lang="ja-JP" altLang="en-US" sz="3200" b="1" dirty="0"/>
              <a:t>Ａ．</a:t>
            </a:r>
            <a:r>
              <a:rPr kumimoji="1" lang="ja-JP" altLang="en-US" sz="3200" dirty="0"/>
              <a:t>婚姻する意思を持った当事者が </a:t>
            </a:r>
            <a:r>
              <a:rPr lang="ja-JP" altLang="en-US" sz="3200" b="1" dirty="0">
                <a:solidFill>
                  <a:srgbClr val="0000FF"/>
                </a:solidFill>
              </a:rPr>
              <a:t>婚姻届 </a:t>
            </a:r>
            <a:r>
              <a:rPr kumimoji="1" lang="ja-JP" altLang="en-US" sz="3200" dirty="0"/>
              <a:t>を市区町村に提出することによって成立する（民法</a:t>
            </a:r>
            <a:r>
              <a:rPr kumimoji="1" lang="en-US" altLang="ja-JP" sz="3200" dirty="0"/>
              <a:t>739</a:t>
            </a:r>
            <a:r>
              <a:rPr kumimoji="1" lang="ja-JP" altLang="en-US" sz="3200" dirty="0"/>
              <a:t>条，戸籍法</a:t>
            </a:r>
            <a:r>
              <a:rPr kumimoji="1" lang="en-US" altLang="ja-JP" sz="3200" dirty="0"/>
              <a:t>74</a:t>
            </a:r>
            <a:r>
              <a:rPr kumimoji="1" lang="ja-JP" altLang="en-US" sz="3200" dirty="0"/>
              <a:t>条）。</a:t>
            </a:r>
          </a:p>
        </p:txBody>
      </p:sp>
      <p:sp>
        <p:nvSpPr>
          <p:cNvPr id="10" name="テキスト プレースホルダー 9">
            <a:extLst>
              <a:ext uri="{FF2B5EF4-FFF2-40B4-BE49-F238E27FC236}">
                <a16:creationId xmlns:a16="http://schemas.microsoft.com/office/drawing/2014/main" id="{EF79C2BE-1200-4569-8927-DDB4E409999A}"/>
              </a:ext>
            </a:extLst>
          </p:cNvPr>
          <p:cNvSpPr>
            <a:spLocks noGrp="1"/>
          </p:cNvSpPr>
          <p:nvPr>
            <p:ph type="body" sz="quarter" idx="16"/>
          </p:nvPr>
        </p:nvSpPr>
        <p:spPr>
          <a:xfrm>
            <a:off x="159888" y="195256"/>
            <a:ext cx="7531232" cy="417882"/>
          </a:xfrm>
        </p:spPr>
        <p:txBody>
          <a:bodyPr/>
          <a:lstStyle/>
          <a:p>
            <a:r>
              <a:rPr lang="ja-JP" altLang="en-US" dirty="0"/>
              <a:t>■家族に関する法律</a:t>
            </a:r>
            <a:r>
              <a:rPr lang="en-US" altLang="ja-JP" dirty="0"/>
              <a:t>Q&amp;A</a:t>
            </a:r>
            <a:r>
              <a:rPr lang="ja-JP" altLang="en-US" dirty="0"/>
              <a:t>　その①</a:t>
            </a:r>
          </a:p>
        </p:txBody>
      </p:sp>
      <p:sp>
        <p:nvSpPr>
          <p:cNvPr id="6" name="コンテンツ プレースホルダー 4">
            <a:extLst>
              <a:ext uri="{FF2B5EF4-FFF2-40B4-BE49-F238E27FC236}">
                <a16:creationId xmlns:a16="http://schemas.microsoft.com/office/drawing/2014/main" id="{DE54E58C-5AAA-4EC3-BBBA-34EF94FAA98F}"/>
              </a:ext>
            </a:extLst>
          </p:cNvPr>
          <p:cNvSpPr txBox="1">
            <a:spLocks/>
          </p:cNvSpPr>
          <p:nvPr/>
        </p:nvSpPr>
        <p:spPr>
          <a:xfrm>
            <a:off x="503097" y="3896591"/>
            <a:ext cx="8137806" cy="1797627"/>
          </a:xfrm>
          <a:prstGeom prst="rect">
            <a:avLst/>
          </a:prstGeom>
          <a:solidFill>
            <a:srgbClr val="DDECFF"/>
          </a:solidFill>
          <a:ln w="19050" cap="flat" cmpd="sng" algn="ctr">
            <a:noFill/>
            <a:prstDash val="solid"/>
            <a:miter lim="800000"/>
          </a:ln>
          <a:effectLst/>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0" indent="0" algn="l" defTabSz="914400" rtl="0" eaLnBrk="1" latinLnBrk="0" hangingPunct="1">
              <a:lnSpc>
                <a:spcPts val="6000"/>
              </a:lnSpc>
              <a:spcBef>
                <a:spcPts val="0"/>
              </a:spcBef>
              <a:buFont typeface="+mj-ea"/>
              <a:buNone/>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1pPr>
            <a:lvl2pPr marL="685800" indent="-228600" algn="l" defTabSz="914400" rtl="0" eaLnBrk="1" latinLnBrk="0" hangingPunct="1">
              <a:lnSpc>
                <a:spcPts val="6000"/>
              </a:lnSpc>
              <a:spcBef>
                <a:spcPts val="0"/>
              </a:spcBef>
              <a:buFont typeface="Wingdings" panose="05000000000000000000" pitchFamily="2" charset="2"/>
              <a:buChar char="l"/>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2pPr>
            <a:lvl3pPr marL="1143000" indent="-228600" algn="l" defTabSz="914400" rtl="0" eaLnBrk="1" latinLnBrk="0" hangingPunct="1">
              <a:lnSpc>
                <a:spcPts val="6000"/>
              </a:lnSpc>
              <a:spcBef>
                <a:spcPts val="0"/>
              </a:spcBef>
              <a:buFont typeface="Arial" panose="020B0604020202020204" pitchFamily="34" charset="0"/>
              <a:buChar char="•"/>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3pPr>
            <a:lvl4pPr marL="1371600" indent="0" algn="l" defTabSz="914400" rtl="0" eaLnBrk="1" latinLnBrk="0" hangingPunct="1">
              <a:lnSpc>
                <a:spcPts val="6000"/>
              </a:lnSpc>
              <a:spcBef>
                <a:spcPts val="0"/>
              </a:spcBef>
              <a:buFont typeface="Arial" panose="020B0604020202020204" pitchFamily="34" charset="0"/>
              <a:buNone/>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ＭＳ Ｐゴシック" panose="020B0600070205080204" pitchFamily="50" charset="-128"/>
                <a:ea typeface="ＭＳ Ｐゴシック" panose="020B060007020508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252000" indent="-252000">
              <a:lnSpc>
                <a:spcPts val="4500"/>
              </a:lnSpc>
              <a:buFont typeface="Arial" panose="020B0604020202020204" pitchFamily="34" charset="0"/>
              <a:buChar char="•"/>
            </a:pPr>
            <a:r>
              <a:rPr lang="ja-JP" altLang="en-US" sz="3200" dirty="0"/>
              <a:t>夫婦は同じ </a:t>
            </a:r>
            <a:r>
              <a:rPr lang="ja-JP" altLang="en-US" sz="3200" b="1" dirty="0">
                <a:solidFill>
                  <a:srgbClr val="0000FF"/>
                </a:solidFill>
              </a:rPr>
              <a:t>姓 </a:t>
            </a:r>
            <a:r>
              <a:rPr lang="ja-JP" altLang="en-US" sz="3200" dirty="0"/>
              <a:t>を名乗る（民法</a:t>
            </a:r>
            <a:r>
              <a:rPr lang="en-US" altLang="ja-JP" sz="3200" dirty="0"/>
              <a:t>750</a:t>
            </a:r>
            <a:r>
              <a:rPr lang="ja-JP" altLang="en-US" sz="3200" dirty="0"/>
              <a:t>条）</a:t>
            </a:r>
          </a:p>
          <a:p>
            <a:pPr marL="252000" indent="-252000">
              <a:lnSpc>
                <a:spcPts val="4500"/>
              </a:lnSpc>
              <a:buFont typeface="Arial" panose="020B0604020202020204" pitchFamily="34" charset="0"/>
              <a:buChar char="•"/>
            </a:pPr>
            <a:r>
              <a:rPr lang="ja-JP" altLang="en-US" sz="3200" dirty="0"/>
              <a:t>互いに </a:t>
            </a:r>
            <a:r>
              <a:rPr lang="ja-JP" altLang="en-US" sz="3200" b="1" dirty="0">
                <a:solidFill>
                  <a:srgbClr val="0000FF"/>
                </a:solidFill>
              </a:rPr>
              <a:t>同居 </a:t>
            </a:r>
            <a:r>
              <a:rPr lang="ja-JP" altLang="en-US" sz="3200" dirty="0"/>
              <a:t>・ </a:t>
            </a:r>
            <a:r>
              <a:rPr lang="ja-JP" altLang="en-US" sz="3200" b="1" dirty="0">
                <a:solidFill>
                  <a:srgbClr val="0000FF"/>
                </a:solidFill>
              </a:rPr>
              <a:t>協力 </a:t>
            </a:r>
            <a:r>
              <a:rPr lang="ja-JP" altLang="en-US" sz="3200" dirty="0"/>
              <a:t>・ </a:t>
            </a:r>
            <a:r>
              <a:rPr lang="ja-JP" altLang="en-US" sz="3200" b="1" dirty="0">
                <a:solidFill>
                  <a:srgbClr val="0000FF"/>
                </a:solidFill>
              </a:rPr>
              <a:t>扶助 </a:t>
            </a:r>
            <a:r>
              <a:rPr lang="ja-JP" altLang="en-US" sz="3200" dirty="0"/>
              <a:t>義務を負う（</a:t>
            </a:r>
            <a:r>
              <a:rPr lang="en-US" altLang="ja-JP" sz="3200" dirty="0"/>
              <a:t>752</a:t>
            </a:r>
            <a:r>
              <a:rPr lang="ja-JP" altLang="en-US" sz="3200" dirty="0"/>
              <a:t>条）。</a:t>
            </a:r>
          </a:p>
        </p:txBody>
      </p:sp>
      <p:sp>
        <p:nvSpPr>
          <p:cNvPr id="9" name="コンテンツ プレースホルダー 2">
            <a:extLst>
              <a:ext uri="{FF2B5EF4-FFF2-40B4-BE49-F238E27FC236}">
                <a16:creationId xmlns:a16="http://schemas.microsoft.com/office/drawing/2014/main" id="{0877883E-7B3F-4AC4-AE32-FA07871CCF7E}"/>
              </a:ext>
            </a:extLst>
          </p:cNvPr>
          <p:cNvSpPr txBox="1">
            <a:spLocks/>
          </p:cNvSpPr>
          <p:nvPr/>
        </p:nvSpPr>
        <p:spPr>
          <a:xfrm>
            <a:off x="238992" y="737270"/>
            <a:ext cx="8601106" cy="671011"/>
          </a:xfrm>
          <a:prstGeom prst="roundRect">
            <a:avLst/>
          </a:prstGeom>
          <a:ln w="19050" cap="flat" cmpd="sng" algn="ctr">
            <a:solidFill>
              <a:srgbClr val="2D7FE9"/>
            </a:solidFill>
            <a:prstDash val="solid"/>
            <a:miter lim="800000"/>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0" indent="0" algn="l" defTabSz="914400" rtl="0" eaLnBrk="1" latinLnBrk="0" hangingPunct="1">
              <a:lnSpc>
                <a:spcPct val="90000"/>
              </a:lnSpc>
              <a:spcBef>
                <a:spcPts val="1000"/>
              </a:spcBef>
              <a:buFont typeface="Arial" panose="020B0604020202020204" pitchFamily="34" charset="0"/>
              <a:buNone/>
              <a:defRPr kumimoji="1" sz="3200" b="1" kern="1200">
                <a:solidFill>
                  <a:schemeClr val="bg1"/>
                </a:solidFill>
                <a:latin typeface="ＭＳ Ｐゴシック" panose="020B0600070205080204" pitchFamily="50" charset="-128"/>
                <a:ea typeface="ＭＳ Ｐゴシック" panose="020B0600070205080204" pitchFamily="50" charset="-128"/>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000" b="1" kern="1200">
                <a:solidFill>
                  <a:schemeClr val="dk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800" b="1" kern="1200">
                <a:solidFill>
                  <a:schemeClr val="dk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9pPr>
          </a:lstStyle>
          <a:p>
            <a:pPr marL="0" marR="0" lvl="0" indent="0" algn="l" defTabSz="914400" rtl="0" eaLnBrk="1" fontAlgn="auto" latinLnBrk="0" hangingPunct="1">
              <a:lnSpc>
                <a:spcPts val="4500"/>
              </a:lnSpc>
              <a:spcBef>
                <a:spcPts val="0"/>
              </a:spcBef>
              <a:spcAft>
                <a:spcPts val="0"/>
              </a:spcAft>
              <a:buClrTx/>
              <a:buSzTx/>
              <a:buFont typeface="+mj-ea"/>
              <a:buNone/>
              <a:tabLst/>
              <a:defRPr/>
            </a:pPr>
            <a:r>
              <a:rPr kumimoji="1" lang="en-US" altLang="ja-JP" sz="3200" b="1" i="0" u="none" strike="noStrike" kern="1200" cap="none" spc="0" normalizeH="0" baseline="0" noProof="0" dirty="0">
                <a:ln>
                  <a:noFill/>
                </a:ln>
                <a:solidFill>
                  <a:srgbClr val="277BE8"/>
                </a:solidFill>
                <a:effectLst/>
                <a:uLnTx/>
                <a:uFillTx/>
                <a:latin typeface="ＭＳ Ｐゴシック" panose="020B0600070205080204" pitchFamily="50" charset="-128"/>
                <a:ea typeface="ＭＳ Ｐゴシック" panose="020B0600070205080204" pitchFamily="50" charset="-128"/>
                <a:cs typeface="+mn-cs"/>
              </a:rPr>
              <a:t>Q</a:t>
            </a:r>
            <a:r>
              <a:rPr kumimoji="1" lang="ja-JP" altLang="en-US" sz="3200" b="1" i="0" u="none" strike="noStrike" kern="1200" cap="none" spc="0" normalizeH="0" baseline="0" noProof="0" dirty="0">
                <a:ln>
                  <a:noFill/>
                </a:ln>
                <a:solidFill>
                  <a:srgbClr val="277BE8"/>
                </a:solidFill>
                <a:effectLst/>
                <a:uLnTx/>
                <a:uFillTx/>
                <a:latin typeface="ＭＳ Ｐゴシック" panose="020B0600070205080204" pitchFamily="50" charset="-128"/>
                <a:ea typeface="ＭＳ Ｐゴシック" panose="020B0600070205080204" pitchFamily="50" charset="-128"/>
                <a:cs typeface="+mn-cs"/>
              </a:rPr>
              <a:t>　結婚するってどういうこと？</a:t>
            </a:r>
            <a:endParaRPr lang="ja-JP" altLang="en-US" dirty="0"/>
          </a:p>
        </p:txBody>
      </p:sp>
      <p:pic>
        <p:nvPicPr>
          <p:cNvPr id="4" name="図 3">
            <a:hlinkClick r:id="rId2"/>
            <a:extLst>
              <a:ext uri="{FF2B5EF4-FFF2-40B4-BE49-F238E27FC236}">
                <a16:creationId xmlns:a16="http://schemas.microsoft.com/office/drawing/2014/main" id="{3BFADD35-F358-C174-91D4-30DC32320B31}"/>
              </a:ext>
            </a:extLst>
          </p:cNvPr>
          <p:cNvPicPr>
            <a:picLocks noChangeAspect="1"/>
          </p:cNvPicPr>
          <p:nvPr/>
        </p:nvPicPr>
        <p:blipFill>
          <a:blip r:embed="rId3"/>
          <a:stretch>
            <a:fillRect/>
          </a:stretch>
        </p:blipFill>
        <p:spPr>
          <a:xfrm>
            <a:off x="7691120" y="2940702"/>
            <a:ext cx="824248" cy="784698"/>
          </a:xfrm>
          <a:prstGeom prst="rect">
            <a:avLst/>
          </a:prstGeom>
        </p:spPr>
      </p:pic>
      <p:sp>
        <p:nvSpPr>
          <p:cNvPr id="7" name="テキスト ボックス 6">
            <a:extLst>
              <a:ext uri="{FF2B5EF4-FFF2-40B4-BE49-F238E27FC236}">
                <a16:creationId xmlns:a16="http://schemas.microsoft.com/office/drawing/2014/main" id="{23F2B348-72FF-256A-2547-77FDC808C356}"/>
              </a:ext>
            </a:extLst>
          </p:cNvPr>
          <p:cNvSpPr txBox="1"/>
          <p:nvPr/>
        </p:nvSpPr>
        <p:spPr>
          <a:xfrm>
            <a:off x="6583124" y="3067621"/>
            <a:ext cx="1107996" cy="369332"/>
          </a:xfrm>
          <a:prstGeom prst="rect">
            <a:avLst/>
          </a:prstGeom>
          <a:noFill/>
        </p:spPr>
        <p:txBody>
          <a:bodyPr wrap="none" rtlCol="0">
            <a:spAutoFit/>
          </a:bodyPr>
          <a:lstStyle/>
          <a:p>
            <a:r>
              <a:rPr kumimoji="1" lang="ja-JP" altLang="en-US" dirty="0"/>
              <a:t>届出用紙</a:t>
            </a:r>
          </a:p>
        </p:txBody>
      </p:sp>
      <p:sp>
        <p:nvSpPr>
          <p:cNvPr id="2" name="大かっこ 1">
            <a:extLst>
              <a:ext uri="{FF2B5EF4-FFF2-40B4-BE49-F238E27FC236}">
                <a16:creationId xmlns:a16="http://schemas.microsoft.com/office/drawing/2014/main" id="{29FC2479-C11B-847C-D883-D6DD312826F0}"/>
              </a:ext>
            </a:extLst>
          </p:cNvPr>
          <p:cNvSpPr/>
          <p:nvPr/>
        </p:nvSpPr>
        <p:spPr>
          <a:xfrm>
            <a:off x="6380018" y="1678813"/>
            <a:ext cx="1392382" cy="432919"/>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8" name="大かっこ 7">
            <a:extLst>
              <a:ext uri="{FF2B5EF4-FFF2-40B4-BE49-F238E27FC236}">
                <a16:creationId xmlns:a16="http://schemas.microsoft.com/office/drawing/2014/main" id="{8B280C94-2222-B078-C931-7D201776C9CA}"/>
              </a:ext>
            </a:extLst>
          </p:cNvPr>
          <p:cNvSpPr/>
          <p:nvPr/>
        </p:nvSpPr>
        <p:spPr>
          <a:xfrm>
            <a:off x="2847108" y="3934680"/>
            <a:ext cx="592283" cy="484928"/>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11" name="大かっこ 10">
            <a:extLst>
              <a:ext uri="{FF2B5EF4-FFF2-40B4-BE49-F238E27FC236}">
                <a16:creationId xmlns:a16="http://schemas.microsoft.com/office/drawing/2014/main" id="{D0668755-37FA-C8B2-FFB3-DD1BEA591C47}"/>
              </a:ext>
            </a:extLst>
          </p:cNvPr>
          <p:cNvSpPr/>
          <p:nvPr/>
        </p:nvSpPr>
        <p:spPr>
          <a:xfrm>
            <a:off x="2067791" y="4580354"/>
            <a:ext cx="945574" cy="484929"/>
          </a:xfrm>
          <a:prstGeom prst="bracketPair">
            <a:avLst>
              <a:gd name="adj" fmla="val 16033"/>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12" name="大かっこ 11">
            <a:extLst>
              <a:ext uri="{FF2B5EF4-FFF2-40B4-BE49-F238E27FC236}">
                <a16:creationId xmlns:a16="http://schemas.microsoft.com/office/drawing/2014/main" id="{2DBD32EA-FCB7-8820-BACB-A4A4182B19CF}"/>
              </a:ext>
            </a:extLst>
          </p:cNvPr>
          <p:cNvSpPr/>
          <p:nvPr/>
        </p:nvSpPr>
        <p:spPr>
          <a:xfrm>
            <a:off x="3277470" y="4580354"/>
            <a:ext cx="1034757" cy="484929"/>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13" name="大かっこ 12">
            <a:extLst>
              <a:ext uri="{FF2B5EF4-FFF2-40B4-BE49-F238E27FC236}">
                <a16:creationId xmlns:a16="http://schemas.microsoft.com/office/drawing/2014/main" id="{0AB2803D-EE9B-5E2B-188A-8EB8BDA35AB2}"/>
              </a:ext>
            </a:extLst>
          </p:cNvPr>
          <p:cNvSpPr/>
          <p:nvPr/>
        </p:nvSpPr>
        <p:spPr>
          <a:xfrm>
            <a:off x="4572000" y="4580355"/>
            <a:ext cx="1034757" cy="50023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006446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11"/>
                                        </p:tgtEl>
                                      </p:cBhvr>
                                    </p:animEffect>
                                    <p:set>
                                      <p:cBhvr>
                                        <p:cTn id="17" dur="1" fill="hold">
                                          <p:stCondLst>
                                            <p:cond delay="499"/>
                                          </p:stCondLst>
                                        </p:cTn>
                                        <p:tgtEl>
                                          <p:spTgt spid="11"/>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12"/>
                                        </p:tgtEl>
                                      </p:cBhvr>
                                    </p:animEffect>
                                    <p:set>
                                      <p:cBhvr>
                                        <p:cTn id="22" dur="1" fill="hold">
                                          <p:stCondLst>
                                            <p:cond delay="499"/>
                                          </p:stCondLst>
                                        </p:cTn>
                                        <p:tgtEl>
                                          <p:spTgt spid="1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13"/>
                                        </p:tgtEl>
                                      </p:cBhvr>
                                    </p:animEffect>
                                    <p:set>
                                      <p:cBhvr>
                                        <p:cTn id="2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P spid="11" grpId="0" animBg="1"/>
      <p:bldP spid="12"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7AC3A95-9E46-4F96-B076-DB6F893D6842}"/>
              </a:ext>
            </a:extLst>
          </p:cNvPr>
          <p:cNvSpPr>
            <a:spLocks noGrp="1"/>
          </p:cNvSpPr>
          <p:nvPr>
            <p:ph type="sldNum" sz="quarter" idx="12"/>
          </p:nvPr>
        </p:nvSpPr>
        <p:spPr/>
        <p:txBody>
          <a:bodyPr/>
          <a:lstStyle/>
          <a:p>
            <a:fld id="{5AE546C7-DDCC-4C79-B357-34FAB75EF343}" type="slidenum">
              <a:rPr kumimoji="1" lang="ja-JP" altLang="en-US" smtClean="0"/>
              <a:t>13</a:t>
            </a:fld>
            <a:endParaRPr kumimoji="1" lang="ja-JP" altLang="en-US"/>
          </a:p>
        </p:txBody>
      </p:sp>
      <p:sp>
        <p:nvSpPr>
          <p:cNvPr id="5" name="コンテンツ プレースホルダー 4">
            <a:extLst>
              <a:ext uri="{FF2B5EF4-FFF2-40B4-BE49-F238E27FC236}">
                <a16:creationId xmlns:a16="http://schemas.microsoft.com/office/drawing/2014/main" id="{3C972F8B-9B24-44EB-AC10-D1D0E590A2F1}"/>
              </a:ext>
            </a:extLst>
          </p:cNvPr>
          <p:cNvSpPr>
            <a:spLocks noGrp="1"/>
          </p:cNvSpPr>
          <p:nvPr>
            <p:ph idx="13"/>
          </p:nvPr>
        </p:nvSpPr>
        <p:spPr>
          <a:xfrm>
            <a:off x="271903" y="2078962"/>
            <a:ext cx="8536195" cy="4269883"/>
          </a:xfrm>
          <a:prstGeom prst="rect">
            <a:avLst/>
          </a:prstGeom>
          <a:ln w="19050">
            <a:solidFill>
              <a:schemeClr val="accent3"/>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a:noAutofit/>
          </a:bodyPr>
          <a:lstStyle/>
          <a:p>
            <a:pPr>
              <a:lnSpc>
                <a:spcPts val="4500"/>
              </a:lnSpc>
            </a:pPr>
            <a:r>
              <a:rPr kumimoji="1" lang="ja-JP" altLang="en-US" sz="3200" b="1" dirty="0"/>
              <a:t>Ａ．</a:t>
            </a:r>
            <a:r>
              <a:rPr lang="ja-JP" altLang="en-US" sz="3200" b="1" dirty="0">
                <a:solidFill>
                  <a:srgbClr val="0000FF"/>
                </a:solidFill>
              </a:rPr>
              <a:t>協議離婚 </a:t>
            </a:r>
            <a:r>
              <a:rPr kumimoji="1" lang="ja-JP" altLang="en-US" sz="3200" dirty="0"/>
              <a:t>（当事者間の協議により，離婚届を届け出る）と， </a:t>
            </a:r>
            <a:r>
              <a:rPr lang="ja-JP" altLang="en-US" sz="3200" b="1" dirty="0">
                <a:solidFill>
                  <a:srgbClr val="0000FF"/>
                </a:solidFill>
              </a:rPr>
              <a:t>裁判離婚 </a:t>
            </a:r>
            <a:r>
              <a:rPr kumimoji="1" lang="ja-JP" altLang="en-US" sz="3200" dirty="0"/>
              <a:t>（家庭裁判所の調停，訴訟などによる）がある。離婚時に以下のようなことを決める。</a:t>
            </a:r>
          </a:p>
        </p:txBody>
      </p:sp>
      <p:sp>
        <p:nvSpPr>
          <p:cNvPr id="10" name="テキスト プレースホルダー 9">
            <a:extLst>
              <a:ext uri="{FF2B5EF4-FFF2-40B4-BE49-F238E27FC236}">
                <a16:creationId xmlns:a16="http://schemas.microsoft.com/office/drawing/2014/main" id="{EF79C2BE-1200-4569-8927-DDB4E409999A}"/>
              </a:ext>
            </a:extLst>
          </p:cNvPr>
          <p:cNvSpPr>
            <a:spLocks noGrp="1"/>
          </p:cNvSpPr>
          <p:nvPr>
            <p:ph type="body" sz="quarter" idx="16"/>
          </p:nvPr>
        </p:nvSpPr>
        <p:spPr>
          <a:xfrm>
            <a:off x="159888" y="195256"/>
            <a:ext cx="7531232" cy="417882"/>
          </a:xfrm>
        </p:spPr>
        <p:txBody>
          <a:bodyPr/>
          <a:lstStyle/>
          <a:p>
            <a:r>
              <a:rPr lang="ja-JP" altLang="en-US" dirty="0"/>
              <a:t>■家族に関する法律</a:t>
            </a:r>
            <a:r>
              <a:rPr lang="en-US" altLang="ja-JP" dirty="0"/>
              <a:t>Q&amp;A</a:t>
            </a:r>
            <a:r>
              <a:rPr lang="ja-JP" altLang="en-US" dirty="0"/>
              <a:t>　その②</a:t>
            </a:r>
          </a:p>
        </p:txBody>
      </p:sp>
      <p:sp>
        <p:nvSpPr>
          <p:cNvPr id="6" name="コンテンツ プレースホルダー 4">
            <a:extLst>
              <a:ext uri="{FF2B5EF4-FFF2-40B4-BE49-F238E27FC236}">
                <a16:creationId xmlns:a16="http://schemas.microsoft.com/office/drawing/2014/main" id="{DE54E58C-5AAA-4EC3-BBBA-34EF94FAA98F}"/>
              </a:ext>
            </a:extLst>
          </p:cNvPr>
          <p:cNvSpPr txBox="1">
            <a:spLocks/>
          </p:cNvSpPr>
          <p:nvPr/>
        </p:nvSpPr>
        <p:spPr>
          <a:xfrm>
            <a:off x="471097" y="4443282"/>
            <a:ext cx="8137806" cy="1797627"/>
          </a:xfrm>
          <a:prstGeom prst="rect">
            <a:avLst/>
          </a:prstGeom>
          <a:solidFill>
            <a:srgbClr val="DDECFF"/>
          </a:solidFill>
          <a:ln w="19050" cap="flat" cmpd="sng" algn="ctr">
            <a:noFill/>
            <a:prstDash val="solid"/>
            <a:miter lim="800000"/>
          </a:ln>
          <a:effectLst/>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0" indent="0" algn="l" defTabSz="914400" rtl="0" eaLnBrk="1" latinLnBrk="0" hangingPunct="1">
              <a:lnSpc>
                <a:spcPts val="6000"/>
              </a:lnSpc>
              <a:spcBef>
                <a:spcPts val="0"/>
              </a:spcBef>
              <a:buFont typeface="+mj-ea"/>
              <a:buNone/>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1pPr>
            <a:lvl2pPr marL="685800" indent="-228600" algn="l" defTabSz="914400" rtl="0" eaLnBrk="1" latinLnBrk="0" hangingPunct="1">
              <a:lnSpc>
                <a:spcPts val="6000"/>
              </a:lnSpc>
              <a:spcBef>
                <a:spcPts val="0"/>
              </a:spcBef>
              <a:buFont typeface="Wingdings" panose="05000000000000000000" pitchFamily="2" charset="2"/>
              <a:buChar char="l"/>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2pPr>
            <a:lvl3pPr marL="1143000" indent="-228600" algn="l" defTabSz="914400" rtl="0" eaLnBrk="1" latinLnBrk="0" hangingPunct="1">
              <a:lnSpc>
                <a:spcPts val="6000"/>
              </a:lnSpc>
              <a:spcBef>
                <a:spcPts val="0"/>
              </a:spcBef>
              <a:buFont typeface="Arial" panose="020B0604020202020204" pitchFamily="34" charset="0"/>
              <a:buChar char="•"/>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3pPr>
            <a:lvl4pPr marL="1371600" indent="0" algn="l" defTabSz="914400" rtl="0" eaLnBrk="1" latinLnBrk="0" hangingPunct="1">
              <a:lnSpc>
                <a:spcPts val="6000"/>
              </a:lnSpc>
              <a:spcBef>
                <a:spcPts val="0"/>
              </a:spcBef>
              <a:buFont typeface="Arial" panose="020B0604020202020204" pitchFamily="34" charset="0"/>
              <a:buNone/>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ＭＳ Ｐゴシック" panose="020B0600070205080204" pitchFamily="50" charset="-128"/>
                <a:ea typeface="ＭＳ Ｐゴシック" panose="020B060007020508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252000" indent="-252000">
              <a:lnSpc>
                <a:spcPts val="4500"/>
              </a:lnSpc>
              <a:buFont typeface="Arial" panose="020B0604020202020204" pitchFamily="34" charset="0"/>
              <a:buChar char="•"/>
            </a:pPr>
            <a:r>
              <a:rPr lang="ja-JP" altLang="en-US" sz="3200" dirty="0"/>
              <a:t>未成年の子の親権（</a:t>
            </a:r>
            <a:r>
              <a:rPr lang="en-US" altLang="ja-JP" sz="3200" dirty="0"/>
              <a:t>819</a:t>
            </a:r>
            <a:r>
              <a:rPr lang="ja-JP" altLang="en-US" sz="3200" dirty="0"/>
              <a:t>条），養育費（</a:t>
            </a:r>
            <a:r>
              <a:rPr lang="en-US" altLang="ja-JP" sz="3200" dirty="0"/>
              <a:t>766</a:t>
            </a:r>
            <a:r>
              <a:rPr lang="ja-JP" altLang="en-US" sz="3200" dirty="0"/>
              <a:t>条）</a:t>
            </a:r>
          </a:p>
          <a:p>
            <a:pPr marL="252000" indent="-252000">
              <a:lnSpc>
                <a:spcPts val="4500"/>
              </a:lnSpc>
              <a:buFont typeface="Arial" panose="020B0604020202020204" pitchFamily="34" charset="0"/>
              <a:buChar char="•"/>
            </a:pPr>
            <a:r>
              <a:rPr lang="ja-JP" altLang="en-US" sz="3200" dirty="0"/>
              <a:t>別居する親と子の面会交流（</a:t>
            </a:r>
            <a:r>
              <a:rPr lang="en-US" altLang="ja-JP" sz="3200" dirty="0"/>
              <a:t>766</a:t>
            </a:r>
            <a:r>
              <a:rPr lang="ja-JP" altLang="en-US" sz="3200" dirty="0"/>
              <a:t>条）</a:t>
            </a:r>
            <a:endParaRPr lang="en-US" altLang="ja-JP" sz="3200" dirty="0"/>
          </a:p>
          <a:p>
            <a:pPr marL="252000" indent="-252000">
              <a:lnSpc>
                <a:spcPts val="4500"/>
              </a:lnSpc>
              <a:buFont typeface="Arial" panose="020B0604020202020204" pitchFamily="34" charset="0"/>
              <a:buChar char="•"/>
            </a:pPr>
            <a:r>
              <a:rPr lang="ja-JP" altLang="en-US" sz="3200" dirty="0"/>
              <a:t>財産分与（</a:t>
            </a:r>
            <a:r>
              <a:rPr lang="en-US" altLang="ja-JP" sz="3200" dirty="0"/>
              <a:t>768</a:t>
            </a:r>
            <a:r>
              <a:rPr lang="ja-JP" altLang="en-US" sz="3200" dirty="0"/>
              <a:t>条）</a:t>
            </a:r>
          </a:p>
        </p:txBody>
      </p:sp>
      <p:sp>
        <p:nvSpPr>
          <p:cNvPr id="7" name="コンテンツ プレースホルダー 2">
            <a:extLst>
              <a:ext uri="{FF2B5EF4-FFF2-40B4-BE49-F238E27FC236}">
                <a16:creationId xmlns:a16="http://schemas.microsoft.com/office/drawing/2014/main" id="{4F1E9A43-7A21-4753-AB97-937733BC0C68}"/>
              </a:ext>
            </a:extLst>
          </p:cNvPr>
          <p:cNvSpPr txBox="1">
            <a:spLocks/>
          </p:cNvSpPr>
          <p:nvPr/>
        </p:nvSpPr>
        <p:spPr>
          <a:xfrm>
            <a:off x="271903" y="763917"/>
            <a:ext cx="8601106" cy="1133094"/>
          </a:xfrm>
          <a:prstGeom prst="roundRect">
            <a:avLst/>
          </a:prstGeom>
          <a:ln w="19050" cap="flat" cmpd="sng" algn="ctr">
            <a:solidFill>
              <a:srgbClr val="2D7FE9"/>
            </a:solidFill>
            <a:prstDash val="solid"/>
            <a:miter lim="800000"/>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0" indent="0" algn="l" defTabSz="914400" rtl="0" eaLnBrk="1" latinLnBrk="0" hangingPunct="1">
              <a:lnSpc>
                <a:spcPct val="90000"/>
              </a:lnSpc>
              <a:spcBef>
                <a:spcPts val="1000"/>
              </a:spcBef>
              <a:buFont typeface="Arial" panose="020B0604020202020204" pitchFamily="34" charset="0"/>
              <a:buNone/>
              <a:defRPr kumimoji="1" sz="3200" b="1" kern="1200">
                <a:solidFill>
                  <a:schemeClr val="bg1"/>
                </a:solidFill>
                <a:latin typeface="ＭＳ Ｐゴシック" panose="020B0600070205080204" pitchFamily="50" charset="-128"/>
                <a:ea typeface="ＭＳ Ｐゴシック" panose="020B0600070205080204" pitchFamily="50" charset="-128"/>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000" b="1" kern="1200">
                <a:solidFill>
                  <a:schemeClr val="dk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800" b="1" kern="1200">
                <a:solidFill>
                  <a:schemeClr val="dk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9pPr>
          </a:lstStyle>
          <a:p>
            <a:pPr marL="0" marR="0" lvl="0" indent="0" algn="l" defTabSz="914400" rtl="0" eaLnBrk="1" fontAlgn="auto" latinLnBrk="0" hangingPunct="1">
              <a:lnSpc>
                <a:spcPts val="4500"/>
              </a:lnSpc>
              <a:spcBef>
                <a:spcPts val="0"/>
              </a:spcBef>
              <a:spcAft>
                <a:spcPts val="0"/>
              </a:spcAft>
              <a:buClrTx/>
              <a:buSzTx/>
              <a:buFont typeface="+mj-ea"/>
              <a:buNone/>
              <a:tabLst/>
              <a:defRPr/>
            </a:pPr>
            <a:r>
              <a:rPr kumimoji="1" lang="en-US" altLang="ja-JP" sz="3200" b="1" i="0" u="none" strike="noStrike" kern="1200" cap="none" spc="0" normalizeH="0" baseline="0" noProof="0" dirty="0">
                <a:ln>
                  <a:noFill/>
                </a:ln>
                <a:solidFill>
                  <a:srgbClr val="277BE8"/>
                </a:solidFill>
                <a:effectLst/>
                <a:uLnTx/>
                <a:uFillTx/>
                <a:latin typeface="ＭＳ Ｐゴシック" panose="020B0600070205080204" pitchFamily="50" charset="-128"/>
                <a:ea typeface="ＭＳ Ｐゴシック" panose="020B0600070205080204" pitchFamily="50" charset="-128"/>
                <a:cs typeface="+mn-cs"/>
              </a:rPr>
              <a:t>Q</a:t>
            </a:r>
            <a:r>
              <a:rPr kumimoji="1" lang="ja-JP" altLang="en-US" sz="3200" b="1" i="0" u="none" strike="noStrike" kern="1200" cap="none" spc="0" normalizeH="0" baseline="0" noProof="0" dirty="0">
                <a:ln>
                  <a:noFill/>
                </a:ln>
                <a:solidFill>
                  <a:srgbClr val="277BE8"/>
                </a:solidFill>
                <a:effectLst/>
                <a:uLnTx/>
                <a:uFillTx/>
                <a:latin typeface="ＭＳ Ｐゴシック" panose="020B0600070205080204" pitchFamily="50" charset="-128"/>
                <a:ea typeface="ＭＳ Ｐゴシック" panose="020B0600070205080204" pitchFamily="50" charset="-128"/>
                <a:cs typeface="+mn-cs"/>
              </a:rPr>
              <a:t>　離婚にはどのような種類があるの？</a:t>
            </a:r>
          </a:p>
          <a:p>
            <a:pPr marL="0" marR="0" lvl="0" indent="0" algn="l" defTabSz="914400" rtl="0" eaLnBrk="1" fontAlgn="auto" latinLnBrk="0" hangingPunct="1">
              <a:lnSpc>
                <a:spcPts val="4500"/>
              </a:lnSpc>
              <a:spcBef>
                <a:spcPts val="0"/>
              </a:spcBef>
              <a:spcAft>
                <a:spcPts val="0"/>
              </a:spcAft>
              <a:buClrTx/>
              <a:buSzTx/>
              <a:buFont typeface="+mj-ea"/>
              <a:buNone/>
              <a:tabLst/>
              <a:defRPr/>
            </a:pPr>
            <a:r>
              <a:rPr kumimoji="1" lang="ja-JP" altLang="en-US" sz="3200" b="1" i="0" u="none" strike="noStrike" kern="1200" cap="none" spc="0" normalizeH="0" baseline="0" noProof="0" dirty="0">
                <a:ln>
                  <a:noFill/>
                </a:ln>
                <a:solidFill>
                  <a:srgbClr val="277BE8"/>
                </a:solidFill>
                <a:effectLst/>
                <a:uLnTx/>
                <a:uFillTx/>
                <a:latin typeface="ＭＳ Ｐゴシック" panose="020B0600070205080204" pitchFamily="50" charset="-128"/>
                <a:ea typeface="ＭＳ Ｐゴシック" panose="020B0600070205080204" pitchFamily="50" charset="-128"/>
                <a:cs typeface="+mn-cs"/>
              </a:rPr>
              <a:t>　　離婚時にどのようなことを決めるの？</a:t>
            </a:r>
            <a:endParaRPr kumimoji="1" lang="en-US" altLang="ja-JP" sz="32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 name="大かっこ 1">
            <a:extLst>
              <a:ext uri="{FF2B5EF4-FFF2-40B4-BE49-F238E27FC236}">
                <a16:creationId xmlns:a16="http://schemas.microsoft.com/office/drawing/2014/main" id="{75EE98FE-16F7-8286-22B4-23528A055A95}"/>
              </a:ext>
            </a:extLst>
          </p:cNvPr>
          <p:cNvSpPr/>
          <p:nvPr/>
        </p:nvSpPr>
        <p:spPr>
          <a:xfrm>
            <a:off x="918668" y="2078962"/>
            <a:ext cx="1741404" cy="641756"/>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4" name="大かっこ 3">
            <a:extLst>
              <a:ext uri="{FF2B5EF4-FFF2-40B4-BE49-F238E27FC236}">
                <a16:creationId xmlns:a16="http://schemas.microsoft.com/office/drawing/2014/main" id="{8674B608-4253-0E3A-5C8F-789EAE325F7B}"/>
              </a:ext>
            </a:extLst>
          </p:cNvPr>
          <p:cNvSpPr/>
          <p:nvPr/>
        </p:nvSpPr>
        <p:spPr>
          <a:xfrm>
            <a:off x="2660072" y="2720718"/>
            <a:ext cx="1911927" cy="500464"/>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897527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7AC3A95-9E46-4F96-B076-DB6F893D6842}"/>
              </a:ext>
            </a:extLst>
          </p:cNvPr>
          <p:cNvSpPr>
            <a:spLocks noGrp="1"/>
          </p:cNvSpPr>
          <p:nvPr>
            <p:ph type="sldNum" sz="quarter" idx="12"/>
          </p:nvPr>
        </p:nvSpPr>
        <p:spPr/>
        <p:txBody>
          <a:bodyPr/>
          <a:lstStyle/>
          <a:p>
            <a:fld id="{5AE546C7-DDCC-4C79-B357-34FAB75EF343}" type="slidenum">
              <a:rPr kumimoji="1" lang="ja-JP" altLang="en-US" smtClean="0"/>
              <a:t>14</a:t>
            </a:fld>
            <a:endParaRPr kumimoji="1" lang="ja-JP" altLang="en-US"/>
          </a:p>
        </p:txBody>
      </p:sp>
      <p:sp>
        <p:nvSpPr>
          <p:cNvPr id="5" name="コンテンツ プレースホルダー 4">
            <a:extLst>
              <a:ext uri="{FF2B5EF4-FFF2-40B4-BE49-F238E27FC236}">
                <a16:creationId xmlns:a16="http://schemas.microsoft.com/office/drawing/2014/main" id="{3C972F8B-9B24-44EB-AC10-D1D0E590A2F1}"/>
              </a:ext>
            </a:extLst>
          </p:cNvPr>
          <p:cNvSpPr>
            <a:spLocks noGrp="1"/>
          </p:cNvSpPr>
          <p:nvPr>
            <p:ph idx="13"/>
          </p:nvPr>
        </p:nvSpPr>
        <p:spPr>
          <a:xfrm>
            <a:off x="303902" y="2033621"/>
            <a:ext cx="8536195" cy="4333311"/>
          </a:xfrm>
          <a:prstGeom prst="rect">
            <a:avLst/>
          </a:prstGeom>
          <a:ln w="19050">
            <a:solidFill>
              <a:schemeClr val="accent3"/>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a:noAutofit/>
          </a:bodyPr>
          <a:lstStyle/>
          <a:p>
            <a:pPr>
              <a:lnSpc>
                <a:spcPts val="4500"/>
              </a:lnSpc>
            </a:pPr>
            <a:r>
              <a:rPr kumimoji="1" lang="ja-JP" altLang="en-US" sz="3200" b="1" dirty="0"/>
              <a:t>Ａ．</a:t>
            </a:r>
            <a:r>
              <a:rPr kumimoji="1" lang="ja-JP" altLang="en-US" sz="3200" dirty="0"/>
              <a:t>血縁による </a:t>
            </a:r>
            <a:r>
              <a:rPr lang="ja-JP" altLang="en-US" sz="3200" b="1" dirty="0">
                <a:solidFill>
                  <a:srgbClr val="0000FF"/>
                </a:solidFill>
              </a:rPr>
              <a:t>実親子 </a:t>
            </a:r>
            <a:r>
              <a:rPr kumimoji="1" lang="ja-JP" altLang="en-US" sz="3200" dirty="0"/>
              <a:t>と，養子縁組による</a:t>
            </a:r>
            <a:endParaRPr kumimoji="1" lang="en-US" altLang="ja-JP" sz="3200" dirty="0"/>
          </a:p>
          <a:p>
            <a:pPr>
              <a:lnSpc>
                <a:spcPts val="4500"/>
              </a:lnSpc>
            </a:pPr>
            <a:r>
              <a:rPr lang="ja-JP" altLang="en-US" sz="3200" b="1" dirty="0">
                <a:solidFill>
                  <a:srgbClr val="0000FF"/>
                </a:solidFill>
              </a:rPr>
              <a:t>　養親子 </a:t>
            </a:r>
            <a:r>
              <a:rPr kumimoji="1" lang="ja-JP" altLang="en-US" sz="3200" dirty="0"/>
              <a:t>がある。</a:t>
            </a:r>
          </a:p>
        </p:txBody>
      </p:sp>
      <p:sp>
        <p:nvSpPr>
          <p:cNvPr id="10" name="テキスト プレースホルダー 9">
            <a:extLst>
              <a:ext uri="{FF2B5EF4-FFF2-40B4-BE49-F238E27FC236}">
                <a16:creationId xmlns:a16="http://schemas.microsoft.com/office/drawing/2014/main" id="{EF79C2BE-1200-4569-8927-DDB4E409999A}"/>
              </a:ext>
            </a:extLst>
          </p:cNvPr>
          <p:cNvSpPr>
            <a:spLocks noGrp="1"/>
          </p:cNvSpPr>
          <p:nvPr>
            <p:ph type="body" sz="quarter" idx="16"/>
          </p:nvPr>
        </p:nvSpPr>
        <p:spPr>
          <a:xfrm>
            <a:off x="159888" y="195256"/>
            <a:ext cx="7531232" cy="417882"/>
          </a:xfrm>
        </p:spPr>
        <p:txBody>
          <a:bodyPr/>
          <a:lstStyle/>
          <a:p>
            <a:r>
              <a:rPr lang="ja-JP" altLang="en-US" dirty="0"/>
              <a:t>■家族に関する法律</a:t>
            </a:r>
            <a:r>
              <a:rPr lang="en-US" altLang="ja-JP" dirty="0"/>
              <a:t>Q&amp;A</a:t>
            </a:r>
            <a:r>
              <a:rPr lang="ja-JP" altLang="en-US" dirty="0"/>
              <a:t>　その③</a:t>
            </a:r>
          </a:p>
        </p:txBody>
      </p:sp>
      <p:sp>
        <p:nvSpPr>
          <p:cNvPr id="6" name="コンテンツ プレースホルダー 4">
            <a:extLst>
              <a:ext uri="{FF2B5EF4-FFF2-40B4-BE49-F238E27FC236}">
                <a16:creationId xmlns:a16="http://schemas.microsoft.com/office/drawing/2014/main" id="{DE54E58C-5AAA-4EC3-BBBA-34EF94FAA98F}"/>
              </a:ext>
            </a:extLst>
          </p:cNvPr>
          <p:cNvSpPr txBox="1">
            <a:spLocks/>
          </p:cNvSpPr>
          <p:nvPr/>
        </p:nvSpPr>
        <p:spPr>
          <a:xfrm>
            <a:off x="417249" y="3190009"/>
            <a:ext cx="8353889" cy="3064035"/>
          </a:xfrm>
          <a:prstGeom prst="rect">
            <a:avLst/>
          </a:prstGeom>
          <a:solidFill>
            <a:srgbClr val="DDECFF"/>
          </a:solidFill>
          <a:ln w="19050" cap="flat" cmpd="sng" algn="ctr">
            <a:noFill/>
            <a:prstDash val="solid"/>
            <a:miter lim="800000"/>
          </a:ln>
          <a:effectLst/>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0" indent="0" algn="l" defTabSz="914400" rtl="0" eaLnBrk="1" latinLnBrk="0" hangingPunct="1">
              <a:lnSpc>
                <a:spcPts val="6000"/>
              </a:lnSpc>
              <a:spcBef>
                <a:spcPts val="0"/>
              </a:spcBef>
              <a:buFont typeface="+mj-ea"/>
              <a:buNone/>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1pPr>
            <a:lvl2pPr marL="685800" indent="-228600" algn="l" defTabSz="914400" rtl="0" eaLnBrk="1" latinLnBrk="0" hangingPunct="1">
              <a:lnSpc>
                <a:spcPts val="6000"/>
              </a:lnSpc>
              <a:spcBef>
                <a:spcPts val="0"/>
              </a:spcBef>
              <a:buFont typeface="Wingdings" panose="05000000000000000000" pitchFamily="2" charset="2"/>
              <a:buChar char="l"/>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2pPr>
            <a:lvl3pPr marL="1143000" indent="-228600" algn="l" defTabSz="914400" rtl="0" eaLnBrk="1" latinLnBrk="0" hangingPunct="1">
              <a:lnSpc>
                <a:spcPts val="6000"/>
              </a:lnSpc>
              <a:spcBef>
                <a:spcPts val="0"/>
              </a:spcBef>
              <a:buFont typeface="Arial" panose="020B0604020202020204" pitchFamily="34" charset="0"/>
              <a:buChar char="•"/>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3pPr>
            <a:lvl4pPr marL="1371600" indent="0" algn="l" defTabSz="914400" rtl="0" eaLnBrk="1" latinLnBrk="0" hangingPunct="1">
              <a:lnSpc>
                <a:spcPts val="6000"/>
              </a:lnSpc>
              <a:spcBef>
                <a:spcPts val="0"/>
              </a:spcBef>
              <a:buFont typeface="Arial" panose="020B0604020202020204" pitchFamily="34" charset="0"/>
              <a:buNone/>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ＭＳ Ｐゴシック" panose="020B0600070205080204" pitchFamily="50" charset="-128"/>
                <a:ea typeface="ＭＳ Ｐゴシック" panose="020B060007020508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252000" indent="-252000" algn="l">
              <a:lnSpc>
                <a:spcPts val="4500"/>
              </a:lnSpc>
              <a:buFont typeface="Arial" panose="020B0604020202020204" pitchFamily="34" charset="0"/>
              <a:buChar char="•"/>
            </a:pPr>
            <a:r>
              <a:rPr lang="ja-JP" altLang="en-US" sz="2200" b="0" i="0" u="none" strike="noStrike" baseline="0" dirty="0">
                <a:latin typeface="HiraginoUDSansStdN-W3"/>
              </a:rPr>
              <a:t>妻が婚姻中に懐胎した子は，当該婚姻における夫の子と推定する。女が婚姻前に懐胎した子であって，婚姻が成立した後に生まれたものも，同様とする</a:t>
            </a:r>
            <a:r>
              <a:rPr lang="ja-JP" altLang="en-US" sz="2200" spc="-100" dirty="0"/>
              <a:t>（</a:t>
            </a:r>
            <a:r>
              <a:rPr lang="en-US" altLang="ja-JP" sz="2200" spc="-100" dirty="0"/>
              <a:t>772</a:t>
            </a:r>
            <a:r>
              <a:rPr lang="ja-JP" altLang="en-US" sz="2200" spc="-100" dirty="0"/>
              <a:t>条）</a:t>
            </a:r>
          </a:p>
          <a:p>
            <a:pPr marL="252000" indent="-252000">
              <a:lnSpc>
                <a:spcPts val="4500"/>
              </a:lnSpc>
              <a:buFont typeface="Arial" panose="020B0604020202020204" pitchFamily="34" charset="0"/>
              <a:buChar char="•"/>
            </a:pPr>
            <a:r>
              <a:rPr lang="ja-JP" altLang="en-US" sz="2200" dirty="0"/>
              <a:t>婚姻していない男女の子は認知により父子関係が成立する（</a:t>
            </a:r>
            <a:r>
              <a:rPr lang="en-US" altLang="ja-JP" sz="2200" dirty="0"/>
              <a:t>779</a:t>
            </a:r>
            <a:r>
              <a:rPr lang="ja-JP" altLang="en-US" sz="2200" dirty="0"/>
              <a:t>条）</a:t>
            </a:r>
          </a:p>
          <a:p>
            <a:pPr marL="252000" indent="-252000">
              <a:lnSpc>
                <a:spcPts val="4500"/>
              </a:lnSpc>
              <a:buFont typeface="Arial" panose="020B0604020202020204" pitchFamily="34" charset="0"/>
              <a:buChar char="•"/>
            </a:pPr>
            <a:r>
              <a:rPr lang="ja-JP" altLang="en-US" sz="2200" dirty="0"/>
              <a:t>養子縁組により血縁がなくとも親子関係が成立する（</a:t>
            </a:r>
            <a:r>
              <a:rPr lang="en-US" altLang="ja-JP" sz="2200" dirty="0"/>
              <a:t>792</a:t>
            </a:r>
            <a:r>
              <a:rPr lang="ja-JP" altLang="en-US" sz="2200" dirty="0"/>
              <a:t>条以下）</a:t>
            </a:r>
          </a:p>
        </p:txBody>
      </p:sp>
      <p:sp>
        <p:nvSpPr>
          <p:cNvPr id="7" name="コンテンツ プレースホルダー 2">
            <a:extLst>
              <a:ext uri="{FF2B5EF4-FFF2-40B4-BE49-F238E27FC236}">
                <a16:creationId xmlns:a16="http://schemas.microsoft.com/office/drawing/2014/main" id="{2A084D73-8960-4779-9F39-0D530B117DAD}"/>
              </a:ext>
            </a:extLst>
          </p:cNvPr>
          <p:cNvSpPr txBox="1">
            <a:spLocks/>
          </p:cNvSpPr>
          <p:nvPr/>
        </p:nvSpPr>
        <p:spPr>
          <a:xfrm>
            <a:off x="238991" y="746442"/>
            <a:ext cx="8601106" cy="1133094"/>
          </a:xfrm>
          <a:prstGeom prst="roundRect">
            <a:avLst/>
          </a:prstGeom>
          <a:ln w="19050" cap="flat" cmpd="sng" algn="ctr">
            <a:solidFill>
              <a:srgbClr val="2D7FE9"/>
            </a:solidFill>
            <a:prstDash val="solid"/>
            <a:miter lim="800000"/>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0" indent="0" algn="l" defTabSz="914400" rtl="0" eaLnBrk="1" latinLnBrk="0" hangingPunct="1">
              <a:lnSpc>
                <a:spcPct val="90000"/>
              </a:lnSpc>
              <a:spcBef>
                <a:spcPts val="1000"/>
              </a:spcBef>
              <a:buFont typeface="Arial" panose="020B0604020202020204" pitchFamily="34" charset="0"/>
              <a:buNone/>
              <a:defRPr kumimoji="1" sz="3200" b="1" kern="1200">
                <a:solidFill>
                  <a:schemeClr val="bg1"/>
                </a:solidFill>
                <a:latin typeface="ＭＳ Ｐゴシック" panose="020B0600070205080204" pitchFamily="50" charset="-128"/>
                <a:ea typeface="ＭＳ Ｐゴシック" panose="020B0600070205080204" pitchFamily="50" charset="-128"/>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000" b="1" kern="1200">
                <a:solidFill>
                  <a:schemeClr val="dk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800" b="1" kern="1200">
                <a:solidFill>
                  <a:schemeClr val="dk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9pPr>
          </a:lstStyle>
          <a:p>
            <a:pPr marL="0" marR="0" lvl="0" indent="0" algn="l" defTabSz="914400" rtl="0" eaLnBrk="1" fontAlgn="auto" latinLnBrk="0" hangingPunct="1">
              <a:lnSpc>
                <a:spcPts val="4500"/>
              </a:lnSpc>
              <a:spcBef>
                <a:spcPts val="0"/>
              </a:spcBef>
              <a:spcAft>
                <a:spcPts val="0"/>
              </a:spcAft>
              <a:buClrTx/>
              <a:buSzTx/>
              <a:buFont typeface="+mj-ea"/>
              <a:buNone/>
              <a:tabLst/>
              <a:defRPr/>
            </a:pPr>
            <a:r>
              <a:rPr kumimoji="1" lang="en-US" altLang="ja-JP" sz="3200" b="1" i="0" u="none" strike="noStrike" kern="1200" cap="none" spc="0" normalizeH="0" baseline="0" noProof="0" dirty="0">
                <a:ln>
                  <a:noFill/>
                </a:ln>
                <a:solidFill>
                  <a:srgbClr val="277BE8"/>
                </a:solidFill>
                <a:effectLst/>
                <a:uLnTx/>
                <a:uFillTx/>
                <a:latin typeface="ＭＳ Ｐゴシック" panose="020B0600070205080204" pitchFamily="50" charset="-128"/>
                <a:ea typeface="ＭＳ Ｐゴシック" panose="020B0600070205080204" pitchFamily="50" charset="-128"/>
                <a:cs typeface="+mn-cs"/>
              </a:rPr>
              <a:t>Q</a:t>
            </a:r>
            <a:r>
              <a:rPr kumimoji="1" lang="ja-JP" altLang="en-US" sz="3200" b="1" i="0" u="none" strike="noStrike" kern="1200" cap="none" spc="0" normalizeH="0" baseline="0" noProof="0" dirty="0">
                <a:ln>
                  <a:noFill/>
                </a:ln>
                <a:solidFill>
                  <a:srgbClr val="277BE8"/>
                </a:solidFill>
                <a:effectLst/>
                <a:uLnTx/>
                <a:uFillTx/>
                <a:latin typeface="ＭＳ Ｐゴシック" panose="020B0600070205080204" pitchFamily="50" charset="-128"/>
                <a:ea typeface="ＭＳ Ｐゴシック" panose="020B0600070205080204" pitchFamily="50" charset="-128"/>
                <a:cs typeface="+mn-cs"/>
              </a:rPr>
              <a:t>　法律上の親と子の関係には，どのようなもの</a:t>
            </a:r>
          </a:p>
          <a:p>
            <a:pPr marL="0" marR="0" lvl="0" indent="0" algn="l" defTabSz="914400" rtl="0" eaLnBrk="1" fontAlgn="auto" latinLnBrk="0" hangingPunct="1">
              <a:lnSpc>
                <a:spcPts val="4500"/>
              </a:lnSpc>
              <a:spcBef>
                <a:spcPts val="0"/>
              </a:spcBef>
              <a:spcAft>
                <a:spcPts val="0"/>
              </a:spcAft>
              <a:buClrTx/>
              <a:buSzTx/>
              <a:buFont typeface="+mj-ea"/>
              <a:buNone/>
              <a:tabLst/>
              <a:defRPr/>
            </a:pPr>
            <a:r>
              <a:rPr kumimoji="1" lang="ja-JP" altLang="en-US" sz="3200" b="1" i="0" u="none" strike="noStrike" kern="1200" cap="none" spc="0" normalizeH="0" baseline="0" noProof="0" dirty="0">
                <a:ln>
                  <a:noFill/>
                </a:ln>
                <a:solidFill>
                  <a:srgbClr val="277BE8"/>
                </a:solidFill>
                <a:effectLst/>
                <a:uLnTx/>
                <a:uFillTx/>
                <a:latin typeface="ＭＳ Ｐゴシック" panose="020B0600070205080204" pitchFamily="50" charset="-128"/>
                <a:ea typeface="ＭＳ Ｐゴシック" panose="020B0600070205080204" pitchFamily="50" charset="-128"/>
                <a:cs typeface="+mn-cs"/>
              </a:rPr>
              <a:t>があるの？　</a:t>
            </a:r>
            <a:endParaRPr kumimoji="1" lang="en-US" altLang="ja-JP" sz="32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 name="大かっこ 1">
            <a:extLst>
              <a:ext uri="{FF2B5EF4-FFF2-40B4-BE49-F238E27FC236}">
                <a16:creationId xmlns:a16="http://schemas.microsoft.com/office/drawing/2014/main" id="{DA0733CA-CFDF-585C-2A6C-165FEB8CF35A}"/>
              </a:ext>
            </a:extLst>
          </p:cNvPr>
          <p:cNvSpPr/>
          <p:nvPr/>
        </p:nvSpPr>
        <p:spPr>
          <a:xfrm>
            <a:off x="2934504" y="2078385"/>
            <a:ext cx="1327848" cy="606775"/>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4" name="大かっこ 3">
            <a:extLst>
              <a:ext uri="{FF2B5EF4-FFF2-40B4-BE49-F238E27FC236}">
                <a16:creationId xmlns:a16="http://schemas.microsoft.com/office/drawing/2014/main" id="{1D4267CA-C539-113E-8B13-128C988EA698}"/>
              </a:ext>
            </a:extLst>
          </p:cNvPr>
          <p:cNvSpPr/>
          <p:nvPr/>
        </p:nvSpPr>
        <p:spPr>
          <a:xfrm>
            <a:off x="613867" y="2685160"/>
            <a:ext cx="1327848" cy="504849"/>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844132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7AC3A95-9E46-4F96-B076-DB6F893D6842}"/>
              </a:ext>
            </a:extLst>
          </p:cNvPr>
          <p:cNvSpPr>
            <a:spLocks noGrp="1"/>
          </p:cNvSpPr>
          <p:nvPr>
            <p:ph type="sldNum" sz="quarter" idx="12"/>
          </p:nvPr>
        </p:nvSpPr>
        <p:spPr/>
        <p:txBody>
          <a:bodyPr/>
          <a:lstStyle/>
          <a:p>
            <a:fld id="{5AE546C7-DDCC-4C79-B357-34FAB75EF343}" type="slidenum">
              <a:rPr kumimoji="1" lang="ja-JP" altLang="en-US" smtClean="0"/>
              <a:t>15</a:t>
            </a:fld>
            <a:endParaRPr kumimoji="1" lang="ja-JP" altLang="en-US"/>
          </a:p>
        </p:txBody>
      </p:sp>
      <p:sp>
        <p:nvSpPr>
          <p:cNvPr id="5" name="コンテンツ プレースホルダー 4">
            <a:extLst>
              <a:ext uri="{FF2B5EF4-FFF2-40B4-BE49-F238E27FC236}">
                <a16:creationId xmlns:a16="http://schemas.microsoft.com/office/drawing/2014/main" id="{3C972F8B-9B24-44EB-AC10-D1D0E590A2F1}"/>
              </a:ext>
            </a:extLst>
          </p:cNvPr>
          <p:cNvSpPr>
            <a:spLocks noGrp="1"/>
          </p:cNvSpPr>
          <p:nvPr>
            <p:ph idx="13"/>
          </p:nvPr>
        </p:nvSpPr>
        <p:spPr>
          <a:xfrm>
            <a:off x="303902" y="1993279"/>
            <a:ext cx="8536195" cy="4407522"/>
          </a:xfrm>
          <a:prstGeom prst="rect">
            <a:avLst/>
          </a:prstGeom>
          <a:ln w="19050">
            <a:solidFill>
              <a:schemeClr val="accent3"/>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a:noAutofit/>
          </a:bodyPr>
          <a:lstStyle/>
          <a:p>
            <a:pPr>
              <a:lnSpc>
                <a:spcPts val="4500"/>
              </a:lnSpc>
            </a:pPr>
            <a:r>
              <a:rPr kumimoji="1" lang="ja-JP" altLang="en-US" sz="3200" b="1" dirty="0"/>
              <a:t>Ａ． </a:t>
            </a:r>
            <a:r>
              <a:rPr lang="ja-JP" altLang="en-US" sz="3200" b="1" dirty="0">
                <a:solidFill>
                  <a:srgbClr val="0000FF"/>
                </a:solidFill>
              </a:rPr>
              <a:t>遺言</a:t>
            </a:r>
            <a:r>
              <a:rPr kumimoji="1" lang="ja-JP" altLang="en-US" sz="3200" dirty="0"/>
              <a:t> があるかないかによって異なる。</a:t>
            </a:r>
          </a:p>
        </p:txBody>
      </p:sp>
      <p:sp>
        <p:nvSpPr>
          <p:cNvPr id="10" name="テキスト プレースホルダー 9">
            <a:extLst>
              <a:ext uri="{FF2B5EF4-FFF2-40B4-BE49-F238E27FC236}">
                <a16:creationId xmlns:a16="http://schemas.microsoft.com/office/drawing/2014/main" id="{EF79C2BE-1200-4569-8927-DDB4E409999A}"/>
              </a:ext>
            </a:extLst>
          </p:cNvPr>
          <p:cNvSpPr>
            <a:spLocks noGrp="1"/>
          </p:cNvSpPr>
          <p:nvPr>
            <p:ph type="body" sz="quarter" idx="16"/>
          </p:nvPr>
        </p:nvSpPr>
        <p:spPr>
          <a:xfrm>
            <a:off x="159888" y="195256"/>
            <a:ext cx="7531232" cy="417882"/>
          </a:xfrm>
        </p:spPr>
        <p:txBody>
          <a:bodyPr/>
          <a:lstStyle/>
          <a:p>
            <a:r>
              <a:rPr lang="ja-JP" altLang="en-US" dirty="0"/>
              <a:t>■家族に関する法律</a:t>
            </a:r>
            <a:r>
              <a:rPr lang="en-US" altLang="ja-JP" dirty="0"/>
              <a:t>Q&amp;A</a:t>
            </a:r>
            <a:r>
              <a:rPr lang="ja-JP" altLang="en-US" dirty="0"/>
              <a:t>　その④</a:t>
            </a:r>
          </a:p>
        </p:txBody>
      </p:sp>
      <p:sp>
        <p:nvSpPr>
          <p:cNvPr id="6" name="コンテンツ プレースホルダー 4">
            <a:extLst>
              <a:ext uri="{FF2B5EF4-FFF2-40B4-BE49-F238E27FC236}">
                <a16:creationId xmlns:a16="http://schemas.microsoft.com/office/drawing/2014/main" id="{DE54E58C-5AAA-4EC3-BBBA-34EF94FAA98F}"/>
              </a:ext>
            </a:extLst>
          </p:cNvPr>
          <p:cNvSpPr txBox="1">
            <a:spLocks/>
          </p:cNvSpPr>
          <p:nvPr/>
        </p:nvSpPr>
        <p:spPr>
          <a:xfrm>
            <a:off x="464561" y="2652707"/>
            <a:ext cx="8214876" cy="3584863"/>
          </a:xfrm>
          <a:prstGeom prst="rect">
            <a:avLst/>
          </a:prstGeom>
          <a:solidFill>
            <a:srgbClr val="DDECFF"/>
          </a:solidFill>
          <a:ln w="19050" cap="flat" cmpd="sng" algn="ctr">
            <a:noFill/>
            <a:prstDash val="solid"/>
            <a:miter lim="800000"/>
          </a:ln>
          <a:effectLst/>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0" indent="0" algn="l" defTabSz="914400" rtl="0" eaLnBrk="1" latinLnBrk="0" hangingPunct="1">
              <a:lnSpc>
                <a:spcPts val="6000"/>
              </a:lnSpc>
              <a:spcBef>
                <a:spcPts val="0"/>
              </a:spcBef>
              <a:buFont typeface="+mj-ea"/>
              <a:buNone/>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1pPr>
            <a:lvl2pPr marL="685800" indent="-228600" algn="l" defTabSz="914400" rtl="0" eaLnBrk="1" latinLnBrk="0" hangingPunct="1">
              <a:lnSpc>
                <a:spcPts val="6000"/>
              </a:lnSpc>
              <a:spcBef>
                <a:spcPts val="0"/>
              </a:spcBef>
              <a:buFont typeface="Wingdings" panose="05000000000000000000" pitchFamily="2" charset="2"/>
              <a:buChar char="l"/>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2pPr>
            <a:lvl3pPr marL="1143000" indent="-228600" algn="l" defTabSz="914400" rtl="0" eaLnBrk="1" latinLnBrk="0" hangingPunct="1">
              <a:lnSpc>
                <a:spcPts val="6000"/>
              </a:lnSpc>
              <a:spcBef>
                <a:spcPts val="0"/>
              </a:spcBef>
              <a:buFont typeface="Arial" panose="020B0604020202020204" pitchFamily="34" charset="0"/>
              <a:buChar char="•"/>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3pPr>
            <a:lvl4pPr marL="1371600" indent="0" algn="l" defTabSz="914400" rtl="0" eaLnBrk="1" latinLnBrk="0" hangingPunct="1">
              <a:lnSpc>
                <a:spcPts val="6000"/>
              </a:lnSpc>
              <a:spcBef>
                <a:spcPts val="0"/>
              </a:spcBef>
              <a:buFont typeface="Arial" panose="020B0604020202020204" pitchFamily="34" charset="0"/>
              <a:buNone/>
              <a:defRPr kumimoji="1" sz="4000" kern="1200">
                <a:solidFill>
                  <a:schemeClr val="dk1"/>
                </a:solidFill>
                <a:latin typeface="ＭＳ Ｐゴシック" panose="020B0600070205080204" pitchFamily="50" charset="-128"/>
                <a:ea typeface="ＭＳ Ｐゴシック" panose="020B060007020508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ＭＳ Ｐゴシック" panose="020B0600070205080204" pitchFamily="50" charset="-128"/>
                <a:ea typeface="ＭＳ Ｐゴシック" panose="020B060007020508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252000" indent="-252000">
              <a:lnSpc>
                <a:spcPts val="4500"/>
              </a:lnSpc>
              <a:buFont typeface="Arial" panose="020B0604020202020204" pitchFamily="34" charset="0"/>
              <a:buChar char="•"/>
            </a:pPr>
            <a:r>
              <a:rPr lang="ja-JP" altLang="en-US" sz="3200" dirty="0"/>
              <a:t>遺言がある場合にはそれに従う。親族以外に財産を遺贈することも可能。ただし，配偶者，子，直系尊属などには </a:t>
            </a:r>
            <a:r>
              <a:rPr lang="ja-JP" altLang="en-US" sz="3200" b="1" dirty="0">
                <a:solidFill>
                  <a:srgbClr val="0000FF"/>
                </a:solidFill>
              </a:rPr>
              <a:t>遺留分 </a:t>
            </a:r>
            <a:r>
              <a:rPr lang="ja-JP" altLang="en-US" sz="3200" dirty="0"/>
              <a:t>がある。</a:t>
            </a:r>
          </a:p>
          <a:p>
            <a:pPr marL="252000" indent="-252000">
              <a:lnSpc>
                <a:spcPts val="4500"/>
              </a:lnSpc>
              <a:buFont typeface="Arial" panose="020B0604020202020204" pitchFamily="34" charset="0"/>
              <a:buChar char="•"/>
            </a:pPr>
            <a:r>
              <a:rPr lang="ja-JP" altLang="en-US" sz="3200" dirty="0"/>
              <a:t>遺言がない場合には，民法によって定められている </a:t>
            </a:r>
            <a:r>
              <a:rPr lang="ja-JP" altLang="en-US" sz="3200" b="1" dirty="0">
                <a:solidFill>
                  <a:srgbClr val="0000FF"/>
                </a:solidFill>
              </a:rPr>
              <a:t>法定相続人 </a:t>
            </a:r>
            <a:r>
              <a:rPr lang="ja-JP" altLang="en-US" sz="3200" dirty="0"/>
              <a:t>と </a:t>
            </a:r>
            <a:r>
              <a:rPr lang="ja-JP" altLang="en-US" sz="3200" b="1" dirty="0">
                <a:solidFill>
                  <a:srgbClr val="0000FF"/>
                </a:solidFill>
              </a:rPr>
              <a:t>法定相続分 </a:t>
            </a:r>
            <a:r>
              <a:rPr lang="ja-JP" altLang="en-US" sz="3200" dirty="0"/>
              <a:t>による（</a:t>
            </a:r>
            <a:r>
              <a:rPr lang="en-US" altLang="ja-JP" sz="3200" dirty="0"/>
              <a:t>900</a:t>
            </a:r>
            <a:r>
              <a:rPr lang="ja-JP" altLang="en-US" sz="3200" dirty="0"/>
              <a:t>条）</a:t>
            </a:r>
          </a:p>
        </p:txBody>
      </p:sp>
      <p:sp>
        <p:nvSpPr>
          <p:cNvPr id="7" name="コンテンツ プレースホルダー 2">
            <a:extLst>
              <a:ext uri="{FF2B5EF4-FFF2-40B4-BE49-F238E27FC236}">
                <a16:creationId xmlns:a16="http://schemas.microsoft.com/office/drawing/2014/main" id="{FE24427C-FED1-44AF-AD8A-291D4AF32288}"/>
              </a:ext>
            </a:extLst>
          </p:cNvPr>
          <p:cNvSpPr txBox="1">
            <a:spLocks/>
          </p:cNvSpPr>
          <p:nvPr/>
        </p:nvSpPr>
        <p:spPr>
          <a:xfrm>
            <a:off x="238991" y="746442"/>
            <a:ext cx="8601106" cy="1133094"/>
          </a:xfrm>
          <a:prstGeom prst="roundRect">
            <a:avLst/>
          </a:prstGeom>
          <a:ln w="19050" cap="flat" cmpd="sng" algn="ctr">
            <a:solidFill>
              <a:srgbClr val="2D7FE9"/>
            </a:solidFill>
            <a:prstDash val="solid"/>
            <a:miter lim="800000"/>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lvl1pPr marL="0" indent="0" algn="l" defTabSz="914400" rtl="0" eaLnBrk="1" latinLnBrk="0" hangingPunct="1">
              <a:lnSpc>
                <a:spcPct val="90000"/>
              </a:lnSpc>
              <a:spcBef>
                <a:spcPts val="1000"/>
              </a:spcBef>
              <a:buFont typeface="Arial" panose="020B0604020202020204" pitchFamily="34" charset="0"/>
              <a:buNone/>
              <a:defRPr kumimoji="1" sz="3200" b="1" kern="1200">
                <a:solidFill>
                  <a:schemeClr val="bg1"/>
                </a:solidFill>
                <a:latin typeface="ＭＳ Ｐゴシック" panose="020B0600070205080204" pitchFamily="50" charset="-128"/>
                <a:ea typeface="ＭＳ Ｐゴシック" panose="020B0600070205080204" pitchFamily="50" charset="-128"/>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000" b="1" kern="1200">
                <a:solidFill>
                  <a:schemeClr val="dk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800" b="1" kern="1200">
                <a:solidFill>
                  <a:schemeClr val="dk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600" b="1" kern="1200">
                <a:solidFill>
                  <a:schemeClr val="dk1"/>
                </a:solidFill>
                <a:latin typeface="+mn-lt"/>
                <a:ea typeface="+mn-ea"/>
                <a:cs typeface="+mn-cs"/>
              </a:defRPr>
            </a:lvl9pPr>
          </a:lstStyle>
          <a:p>
            <a:pPr marL="0" marR="0" lvl="0" indent="0" algn="l" defTabSz="914400" rtl="0" eaLnBrk="1" fontAlgn="auto" latinLnBrk="0" hangingPunct="1">
              <a:lnSpc>
                <a:spcPts val="4500"/>
              </a:lnSpc>
              <a:spcBef>
                <a:spcPts val="0"/>
              </a:spcBef>
              <a:spcAft>
                <a:spcPts val="0"/>
              </a:spcAft>
              <a:buClrTx/>
              <a:buSzTx/>
              <a:buFont typeface="+mj-ea"/>
              <a:buNone/>
              <a:tabLst/>
              <a:defRPr/>
            </a:pPr>
            <a:r>
              <a:rPr kumimoji="1" lang="en-US" altLang="ja-JP" sz="3200" b="1" i="0" u="none" strike="noStrike" kern="1200" cap="none" spc="0" normalizeH="0" baseline="0" noProof="0" dirty="0">
                <a:ln>
                  <a:noFill/>
                </a:ln>
                <a:solidFill>
                  <a:srgbClr val="277BE8"/>
                </a:solidFill>
                <a:effectLst/>
                <a:uLnTx/>
                <a:uFillTx/>
                <a:latin typeface="ＭＳ Ｐゴシック" panose="020B0600070205080204" pitchFamily="50" charset="-128"/>
                <a:ea typeface="ＭＳ Ｐゴシック" panose="020B0600070205080204" pitchFamily="50" charset="-128"/>
                <a:cs typeface="+mn-cs"/>
              </a:rPr>
              <a:t>Q</a:t>
            </a:r>
            <a:r>
              <a:rPr kumimoji="1" lang="ja-JP" altLang="en-US" sz="3200" b="1" i="0" u="none" strike="noStrike" kern="1200" cap="none" spc="0" normalizeH="0" baseline="0" noProof="0" dirty="0">
                <a:ln>
                  <a:noFill/>
                </a:ln>
                <a:solidFill>
                  <a:srgbClr val="277BE8"/>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3200" b="1" dirty="0">
                <a:solidFill>
                  <a:srgbClr val="277BE8"/>
                </a:solidFill>
              </a:rPr>
              <a:t>相続が発生した場合，だれがどれだけ相続する？ </a:t>
            </a:r>
            <a:r>
              <a:rPr kumimoji="1" lang="ja-JP" altLang="en-US" sz="3200" b="1" i="0" u="none" strike="noStrike" kern="1200" cap="none" spc="0" normalizeH="0" baseline="0" noProof="0" dirty="0">
                <a:ln>
                  <a:noFill/>
                </a:ln>
                <a:solidFill>
                  <a:srgbClr val="277BE8"/>
                </a:solidFill>
                <a:effectLst/>
                <a:uLnTx/>
                <a:uFillTx/>
                <a:latin typeface="ＭＳ Ｐゴシック" panose="020B0600070205080204" pitchFamily="50" charset="-128"/>
                <a:ea typeface="ＭＳ Ｐゴシック" panose="020B0600070205080204" pitchFamily="50" charset="-128"/>
                <a:cs typeface="+mn-cs"/>
              </a:rPr>
              <a:t>　</a:t>
            </a:r>
            <a:endParaRPr kumimoji="1" lang="en-US" altLang="ja-JP" sz="32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 name="大かっこ 1">
            <a:extLst>
              <a:ext uri="{FF2B5EF4-FFF2-40B4-BE49-F238E27FC236}">
                <a16:creationId xmlns:a16="http://schemas.microsoft.com/office/drawing/2014/main" id="{E80694F3-5407-F58F-0279-C2BA548CC116}"/>
              </a:ext>
            </a:extLst>
          </p:cNvPr>
          <p:cNvSpPr/>
          <p:nvPr/>
        </p:nvSpPr>
        <p:spPr>
          <a:xfrm>
            <a:off x="945573" y="2119744"/>
            <a:ext cx="1028700" cy="390921"/>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4" name="大かっこ 3">
            <a:extLst>
              <a:ext uri="{FF2B5EF4-FFF2-40B4-BE49-F238E27FC236}">
                <a16:creationId xmlns:a16="http://schemas.microsoft.com/office/drawing/2014/main" id="{7AB1549D-60F2-1216-B544-336C76B7905C}"/>
              </a:ext>
            </a:extLst>
          </p:cNvPr>
          <p:cNvSpPr/>
          <p:nvPr/>
        </p:nvSpPr>
        <p:spPr>
          <a:xfrm>
            <a:off x="4697494" y="3886199"/>
            <a:ext cx="1327848" cy="474553"/>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8" name="大かっこ 7">
            <a:extLst>
              <a:ext uri="{FF2B5EF4-FFF2-40B4-BE49-F238E27FC236}">
                <a16:creationId xmlns:a16="http://schemas.microsoft.com/office/drawing/2014/main" id="{069B8760-41D1-1272-9F74-2400A6BB8754}"/>
              </a:ext>
            </a:extLst>
          </p:cNvPr>
          <p:cNvSpPr/>
          <p:nvPr/>
        </p:nvSpPr>
        <p:spPr>
          <a:xfrm>
            <a:off x="1974273" y="5043808"/>
            <a:ext cx="2202872" cy="515328"/>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9" name="大かっこ 8">
            <a:extLst>
              <a:ext uri="{FF2B5EF4-FFF2-40B4-BE49-F238E27FC236}">
                <a16:creationId xmlns:a16="http://schemas.microsoft.com/office/drawing/2014/main" id="{C9BD7113-3F03-28E5-CC9F-6A47C7DA6F9B}"/>
              </a:ext>
            </a:extLst>
          </p:cNvPr>
          <p:cNvSpPr/>
          <p:nvPr/>
        </p:nvSpPr>
        <p:spPr>
          <a:xfrm>
            <a:off x="4571999" y="5038407"/>
            <a:ext cx="2202872" cy="555837"/>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004048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8"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9745E88-A04E-4FCF-917C-B3F2AB823A47}"/>
              </a:ext>
            </a:extLst>
          </p:cNvPr>
          <p:cNvSpPr>
            <a:spLocks noGrp="1"/>
          </p:cNvSpPr>
          <p:nvPr>
            <p:ph type="sldNum" sz="quarter" idx="12"/>
          </p:nvPr>
        </p:nvSpPr>
        <p:spPr/>
        <p:txBody>
          <a:bodyPr/>
          <a:lstStyle/>
          <a:p>
            <a:fld id="{1D2D80A6-8C57-4D7C-88C1-BE2A757EE893}" type="slidenum">
              <a:rPr kumimoji="1" lang="ja-JP" altLang="en-US" smtClean="0"/>
              <a:t>16</a:t>
            </a:fld>
            <a:endParaRPr kumimoji="1" lang="ja-JP" altLang="en-US"/>
          </a:p>
        </p:txBody>
      </p:sp>
      <p:sp>
        <p:nvSpPr>
          <p:cNvPr id="4" name="テキスト プレースホルダー 3">
            <a:extLst>
              <a:ext uri="{FF2B5EF4-FFF2-40B4-BE49-F238E27FC236}">
                <a16:creationId xmlns:a16="http://schemas.microsoft.com/office/drawing/2014/main" id="{CD76020E-BB18-4EB1-8D3B-9F6001A07B9D}"/>
              </a:ext>
            </a:extLst>
          </p:cNvPr>
          <p:cNvSpPr>
            <a:spLocks noGrp="1"/>
          </p:cNvSpPr>
          <p:nvPr>
            <p:ph type="body" sz="quarter" idx="16"/>
          </p:nvPr>
        </p:nvSpPr>
        <p:spPr>
          <a:xfrm>
            <a:off x="133349" y="264680"/>
            <a:ext cx="8877301" cy="509320"/>
          </a:xfrm>
        </p:spPr>
        <p:txBody>
          <a:bodyPr/>
          <a:lstStyle/>
          <a:p>
            <a:r>
              <a:rPr lang="ja-JP" altLang="en-US" dirty="0"/>
              <a:t>■法定相続人と法定相続分</a:t>
            </a:r>
            <a:endParaRPr kumimoji="1" lang="ja-JP" altLang="en-US" dirty="0"/>
          </a:p>
        </p:txBody>
      </p:sp>
      <p:pic>
        <p:nvPicPr>
          <p:cNvPr id="6" name="図 5">
            <a:extLst>
              <a:ext uri="{FF2B5EF4-FFF2-40B4-BE49-F238E27FC236}">
                <a16:creationId xmlns:a16="http://schemas.microsoft.com/office/drawing/2014/main" id="{6EADB99D-E85E-4AF6-91D8-DBABED673D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903" y="841375"/>
            <a:ext cx="8105775" cy="5476875"/>
          </a:xfrm>
          <a:prstGeom prst="rect">
            <a:avLst/>
          </a:prstGeom>
        </p:spPr>
      </p:pic>
      <p:sp>
        <p:nvSpPr>
          <p:cNvPr id="3" name="正方形/長方形 2">
            <a:extLst>
              <a:ext uri="{FF2B5EF4-FFF2-40B4-BE49-F238E27FC236}">
                <a16:creationId xmlns:a16="http://schemas.microsoft.com/office/drawing/2014/main" id="{559A21B0-0A38-E213-A7EB-0296EF8FCC3A}"/>
              </a:ext>
            </a:extLst>
          </p:cNvPr>
          <p:cNvSpPr/>
          <p:nvPr/>
        </p:nvSpPr>
        <p:spPr>
          <a:xfrm>
            <a:off x="855133" y="1885244"/>
            <a:ext cx="1399822" cy="361245"/>
          </a:xfrm>
          <a:prstGeom prst="rect">
            <a:avLst/>
          </a:prstGeom>
          <a:solidFill>
            <a:srgbClr val="FCE6D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322DDA90-80F0-37AB-E279-16DBD27BE3FB}"/>
              </a:ext>
            </a:extLst>
          </p:cNvPr>
          <p:cNvSpPr/>
          <p:nvPr/>
        </p:nvSpPr>
        <p:spPr>
          <a:xfrm>
            <a:off x="855133" y="3189111"/>
            <a:ext cx="1399822" cy="361245"/>
          </a:xfrm>
          <a:prstGeom prst="rect">
            <a:avLst/>
          </a:prstGeom>
          <a:solidFill>
            <a:srgbClr val="D3EDF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708FCB2A-A5FF-F13E-AB2B-A05755D012EA}"/>
              </a:ext>
            </a:extLst>
          </p:cNvPr>
          <p:cNvSpPr/>
          <p:nvPr/>
        </p:nvSpPr>
        <p:spPr>
          <a:xfrm>
            <a:off x="855133" y="4696178"/>
            <a:ext cx="1399822" cy="361245"/>
          </a:xfrm>
          <a:prstGeom prst="rect">
            <a:avLst/>
          </a:prstGeom>
          <a:solidFill>
            <a:srgbClr val="E1E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097191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7AC3A95-9E46-4F96-B076-DB6F893D6842}"/>
              </a:ext>
            </a:extLst>
          </p:cNvPr>
          <p:cNvSpPr>
            <a:spLocks noGrp="1"/>
          </p:cNvSpPr>
          <p:nvPr>
            <p:ph type="sldNum" sz="quarter" idx="12"/>
          </p:nvPr>
        </p:nvSpPr>
        <p:spPr/>
        <p:txBody>
          <a:bodyPr/>
          <a:lstStyle/>
          <a:p>
            <a:fld id="{5AE546C7-DDCC-4C79-B357-34FAB75EF343}" type="slidenum">
              <a:rPr kumimoji="1" lang="ja-JP" altLang="en-US" smtClean="0"/>
              <a:t>17</a:t>
            </a:fld>
            <a:endParaRPr kumimoji="1" lang="ja-JP" altLang="en-US"/>
          </a:p>
        </p:txBody>
      </p:sp>
      <p:sp>
        <p:nvSpPr>
          <p:cNvPr id="4" name="タイトル 3">
            <a:extLst>
              <a:ext uri="{FF2B5EF4-FFF2-40B4-BE49-F238E27FC236}">
                <a16:creationId xmlns:a16="http://schemas.microsoft.com/office/drawing/2014/main" id="{FB76CB8B-3A29-43B3-9852-9B410843B0E4}"/>
              </a:ext>
            </a:extLst>
          </p:cNvPr>
          <p:cNvSpPr>
            <a:spLocks noGrp="1"/>
          </p:cNvSpPr>
          <p:nvPr>
            <p:ph type="title"/>
          </p:nvPr>
        </p:nvSpPr>
        <p:spPr/>
        <p:txBody>
          <a:bodyPr/>
          <a:lstStyle/>
          <a:p>
            <a:r>
              <a:rPr kumimoji="1" lang="ja-JP" altLang="en-US" dirty="0"/>
              <a:t> ２　家族</a:t>
            </a:r>
            <a:r>
              <a:rPr lang="ja-JP" altLang="en-US" dirty="0"/>
              <a:t>・人生・生き方に関する法律</a:t>
            </a:r>
            <a:endParaRPr kumimoji="1" lang="ja-JP" altLang="en-US" dirty="0"/>
          </a:p>
        </p:txBody>
      </p:sp>
      <p:sp>
        <p:nvSpPr>
          <p:cNvPr id="5" name="コンテンツ プレースホルダー 4">
            <a:extLst>
              <a:ext uri="{FF2B5EF4-FFF2-40B4-BE49-F238E27FC236}">
                <a16:creationId xmlns:a16="http://schemas.microsoft.com/office/drawing/2014/main" id="{3C972F8B-9B24-44EB-AC10-D1D0E590A2F1}"/>
              </a:ext>
            </a:extLst>
          </p:cNvPr>
          <p:cNvSpPr>
            <a:spLocks noGrp="1"/>
          </p:cNvSpPr>
          <p:nvPr>
            <p:ph idx="14"/>
          </p:nvPr>
        </p:nvSpPr>
        <p:spPr>
          <a:xfrm>
            <a:off x="271903" y="1262342"/>
            <a:ext cx="8692097" cy="4837121"/>
          </a:xfrm>
        </p:spPr>
        <p:txBody>
          <a:bodyPr>
            <a:noAutofit/>
          </a:bodyPr>
          <a:lstStyle/>
          <a:p>
            <a:r>
              <a:rPr kumimoji="1" lang="ja-JP" altLang="en-US" dirty="0"/>
              <a:t>人生にはさまざまな </a:t>
            </a:r>
            <a:r>
              <a:rPr lang="ja-JP" altLang="en-US" b="1" dirty="0">
                <a:solidFill>
                  <a:srgbClr val="0000FF"/>
                </a:solidFill>
                <a:latin typeface="+mn-ea"/>
              </a:rPr>
              <a:t>ライフイベント </a:t>
            </a:r>
            <a:r>
              <a:rPr kumimoji="1" lang="ja-JP" altLang="en-US" dirty="0"/>
              <a:t>があり，多様な経験をする</a:t>
            </a:r>
            <a:r>
              <a:rPr lang="ja-JP" altLang="en-US" dirty="0"/>
              <a:t>なかで，社会とのかかわりが増えてくると，さまざまな調整が必要となる。</a:t>
            </a:r>
            <a:endParaRPr lang="en-US" altLang="ja-JP" dirty="0"/>
          </a:p>
          <a:p>
            <a:r>
              <a:rPr lang="ja-JP" altLang="en-US" dirty="0"/>
              <a:t>そのための社会のルールを決めているものが </a:t>
            </a:r>
            <a:r>
              <a:rPr lang="ja-JP" altLang="en-US" b="1" dirty="0">
                <a:solidFill>
                  <a:srgbClr val="0000FF"/>
                </a:solidFill>
                <a:latin typeface="+mn-ea"/>
              </a:rPr>
              <a:t>法律 </a:t>
            </a:r>
            <a:r>
              <a:rPr lang="ja-JP" altLang="en-US" dirty="0"/>
              <a:t>である。</a:t>
            </a:r>
            <a:endParaRPr kumimoji="1" lang="ja-JP" altLang="en-US" dirty="0"/>
          </a:p>
        </p:txBody>
      </p:sp>
      <p:sp>
        <p:nvSpPr>
          <p:cNvPr id="2" name="大かっこ 1">
            <a:extLst>
              <a:ext uri="{FF2B5EF4-FFF2-40B4-BE49-F238E27FC236}">
                <a16:creationId xmlns:a16="http://schemas.microsoft.com/office/drawing/2014/main" id="{0E6059F9-2BA4-7437-9611-8497FB6D20EA}"/>
              </a:ext>
            </a:extLst>
          </p:cNvPr>
          <p:cNvSpPr/>
          <p:nvPr/>
        </p:nvSpPr>
        <p:spPr>
          <a:xfrm>
            <a:off x="4665518" y="1372698"/>
            <a:ext cx="3054927" cy="580793"/>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6" name="大かっこ 5">
            <a:extLst>
              <a:ext uri="{FF2B5EF4-FFF2-40B4-BE49-F238E27FC236}">
                <a16:creationId xmlns:a16="http://schemas.microsoft.com/office/drawing/2014/main" id="{10F34DD7-98DF-912B-AD0C-7F42CA473D26}"/>
              </a:ext>
            </a:extLst>
          </p:cNvPr>
          <p:cNvSpPr/>
          <p:nvPr/>
        </p:nvSpPr>
        <p:spPr>
          <a:xfrm>
            <a:off x="1849582" y="5221998"/>
            <a:ext cx="1226127"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184022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9745E88-A04E-4FCF-917C-B3F2AB823A47}"/>
              </a:ext>
            </a:extLst>
          </p:cNvPr>
          <p:cNvSpPr>
            <a:spLocks noGrp="1"/>
          </p:cNvSpPr>
          <p:nvPr>
            <p:ph type="sldNum" sz="quarter" idx="12"/>
          </p:nvPr>
        </p:nvSpPr>
        <p:spPr/>
        <p:txBody>
          <a:bodyPr/>
          <a:lstStyle/>
          <a:p>
            <a:fld id="{1D2D80A6-8C57-4D7C-88C1-BE2A757EE893}" type="slidenum">
              <a:rPr kumimoji="1" lang="ja-JP" altLang="en-US" smtClean="0"/>
              <a:t>18</a:t>
            </a:fld>
            <a:endParaRPr kumimoji="1" lang="ja-JP" altLang="en-US"/>
          </a:p>
        </p:txBody>
      </p:sp>
      <p:sp>
        <p:nvSpPr>
          <p:cNvPr id="4" name="テキスト プレースホルダー 3">
            <a:extLst>
              <a:ext uri="{FF2B5EF4-FFF2-40B4-BE49-F238E27FC236}">
                <a16:creationId xmlns:a16="http://schemas.microsoft.com/office/drawing/2014/main" id="{CD76020E-BB18-4EB1-8D3B-9F6001A07B9D}"/>
              </a:ext>
            </a:extLst>
          </p:cNvPr>
          <p:cNvSpPr>
            <a:spLocks noGrp="1"/>
          </p:cNvSpPr>
          <p:nvPr>
            <p:ph type="body" sz="quarter" idx="16"/>
          </p:nvPr>
        </p:nvSpPr>
        <p:spPr>
          <a:xfrm>
            <a:off x="133349" y="264680"/>
            <a:ext cx="8877301" cy="509320"/>
          </a:xfrm>
        </p:spPr>
        <p:txBody>
          <a:bodyPr/>
          <a:lstStyle/>
          <a:p>
            <a:r>
              <a:rPr lang="ja-JP" altLang="en-US" dirty="0"/>
              <a:t>■人生・生き方のそれぞれの場面で関係してくる主な法律</a:t>
            </a:r>
            <a:endParaRPr kumimoji="1" lang="ja-JP" altLang="en-US" dirty="0"/>
          </a:p>
        </p:txBody>
      </p:sp>
      <p:pic>
        <p:nvPicPr>
          <p:cNvPr id="7" name="図 6">
            <a:extLst>
              <a:ext uri="{FF2B5EF4-FFF2-40B4-BE49-F238E27FC236}">
                <a16:creationId xmlns:a16="http://schemas.microsoft.com/office/drawing/2014/main" id="{CC677352-E616-EA92-4161-07827BD27972}"/>
              </a:ext>
            </a:extLst>
          </p:cNvPr>
          <p:cNvPicPr>
            <a:picLocks noChangeAspect="1"/>
          </p:cNvPicPr>
          <p:nvPr/>
        </p:nvPicPr>
        <p:blipFill>
          <a:blip r:embed="rId2"/>
          <a:stretch>
            <a:fillRect/>
          </a:stretch>
        </p:blipFill>
        <p:spPr>
          <a:xfrm>
            <a:off x="133349" y="1443360"/>
            <a:ext cx="8854945" cy="2965800"/>
          </a:xfrm>
          <a:prstGeom prst="rect">
            <a:avLst/>
          </a:prstGeom>
        </p:spPr>
      </p:pic>
    </p:spTree>
    <p:extLst>
      <p:ext uri="{BB962C8B-B14F-4D97-AF65-F5344CB8AC3E}">
        <p14:creationId xmlns:p14="http://schemas.microsoft.com/office/powerpoint/2010/main" val="28205454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7AC3A95-9E46-4F96-B076-DB6F893D6842}"/>
              </a:ext>
            </a:extLst>
          </p:cNvPr>
          <p:cNvSpPr>
            <a:spLocks noGrp="1"/>
          </p:cNvSpPr>
          <p:nvPr>
            <p:ph type="sldNum" sz="quarter" idx="12"/>
          </p:nvPr>
        </p:nvSpPr>
        <p:spPr/>
        <p:txBody>
          <a:bodyPr/>
          <a:lstStyle/>
          <a:p>
            <a:fld id="{5AE546C7-DDCC-4C79-B357-34FAB75EF343}" type="slidenum">
              <a:rPr kumimoji="1" lang="ja-JP" altLang="en-US" smtClean="0"/>
              <a:t>19</a:t>
            </a:fld>
            <a:endParaRPr kumimoji="1" lang="ja-JP" altLang="en-US"/>
          </a:p>
        </p:txBody>
      </p:sp>
      <p:sp>
        <p:nvSpPr>
          <p:cNvPr id="4" name="タイトル 3">
            <a:extLst>
              <a:ext uri="{FF2B5EF4-FFF2-40B4-BE49-F238E27FC236}">
                <a16:creationId xmlns:a16="http://schemas.microsoft.com/office/drawing/2014/main" id="{FB76CB8B-3A29-43B3-9852-9B410843B0E4}"/>
              </a:ext>
            </a:extLst>
          </p:cNvPr>
          <p:cNvSpPr>
            <a:spLocks noGrp="1"/>
          </p:cNvSpPr>
          <p:nvPr>
            <p:ph type="title"/>
          </p:nvPr>
        </p:nvSpPr>
        <p:spPr/>
        <p:txBody>
          <a:bodyPr/>
          <a:lstStyle/>
          <a:p>
            <a:r>
              <a:rPr kumimoji="1" lang="ja-JP" altLang="en-US" dirty="0"/>
              <a:t> ３　一人ひとりの人権を守る憲法と条約</a:t>
            </a:r>
          </a:p>
        </p:txBody>
      </p:sp>
      <p:sp>
        <p:nvSpPr>
          <p:cNvPr id="5" name="コンテンツ プレースホルダー 4">
            <a:extLst>
              <a:ext uri="{FF2B5EF4-FFF2-40B4-BE49-F238E27FC236}">
                <a16:creationId xmlns:a16="http://schemas.microsoft.com/office/drawing/2014/main" id="{3C972F8B-9B24-44EB-AC10-D1D0E590A2F1}"/>
              </a:ext>
            </a:extLst>
          </p:cNvPr>
          <p:cNvSpPr>
            <a:spLocks noGrp="1"/>
          </p:cNvSpPr>
          <p:nvPr>
            <p:ph idx="14"/>
          </p:nvPr>
        </p:nvSpPr>
        <p:spPr>
          <a:xfrm>
            <a:off x="243859" y="1174750"/>
            <a:ext cx="8649082" cy="4834164"/>
          </a:xfrm>
        </p:spPr>
        <p:txBody>
          <a:bodyPr>
            <a:noAutofit/>
          </a:bodyPr>
          <a:lstStyle/>
          <a:p>
            <a:r>
              <a:rPr kumimoji="1" lang="ja-JP" altLang="en-US" dirty="0"/>
              <a:t>私たちは，一人ひとりが等しく価値を持っている。</a:t>
            </a:r>
            <a:endParaRPr kumimoji="1" lang="en-US" altLang="ja-JP" dirty="0"/>
          </a:p>
          <a:p>
            <a:r>
              <a:rPr kumimoji="1" lang="ja-JP" altLang="en-US" dirty="0"/>
              <a:t>そして，</a:t>
            </a:r>
            <a:r>
              <a:rPr lang="ja-JP" altLang="en-US" dirty="0"/>
              <a:t>一人ひとりが自分らしく</a:t>
            </a:r>
            <a:r>
              <a:rPr kumimoji="1" lang="ja-JP" altLang="en-US" dirty="0"/>
              <a:t>互いの違いを認めあって共に生きる。</a:t>
            </a:r>
            <a:endParaRPr kumimoji="1" lang="en-US" altLang="ja-JP" dirty="0"/>
          </a:p>
          <a:p>
            <a:r>
              <a:rPr kumimoji="1" lang="ja-JP" altLang="en-US" dirty="0"/>
              <a:t>それが，日本国憲法が目的としている「 </a:t>
            </a:r>
            <a:r>
              <a:rPr lang="ja-JP" altLang="en-US" b="1" dirty="0">
                <a:solidFill>
                  <a:srgbClr val="0000FF"/>
                </a:solidFill>
                <a:latin typeface="+mn-ea"/>
              </a:rPr>
              <a:t>個人の尊重 </a:t>
            </a:r>
            <a:r>
              <a:rPr kumimoji="1" lang="ja-JP" altLang="en-US" dirty="0"/>
              <a:t>」ということである。</a:t>
            </a:r>
          </a:p>
        </p:txBody>
      </p:sp>
      <p:sp>
        <p:nvSpPr>
          <p:cNvPr id="2" name="大かっこ 1">
            <a:extLst>
              <a:ext uri="{FF2B5EF4-FFF2-40B4-BE49-F238E27FC236}">
                <a16:creationId xmlns:a16="http://schemas.microsoft.com/office/drawing/2014/main" id="{A6185279-3551-1233-550B-C886309BC89D}"/>
              </a:ext>
            </a:extLst>
          </p:cNvPr>
          <p:cNvSpPr/>
          <p:nvPr/>
        </p:nvSpPr>
        <p:spPr>
          <a:xfrm>
            <a:off x="606940" y="5144598"/>
            <a:ext cx="2780496" cy="538652"/>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937831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666DC8-B043-4372-8760-960B0423C512}"/>
              </a:ext>
            </a:extLst>
          </p:cNvPr>
          <p:cNvSpPr>
            <a:spLocks noGrp="1"/>
          </p:cNvSpPr>
          <p:nvPr>
            <p:ph type="title"/>
          </p:nvPr>
        </p:nvSpPr>
        <p:spPr/>
        <p:txBody>
          <a:bodyPr/>
          <a:lstStyle/>
          <a:p>
            <a:r>
              <a:rPr lang="ja-JP" altLang="en-US" dirty="0"/>
              <a:t>授業のポイント</a:t>
            </a:r>
            <a:endParaRPr kumimoji="1" lang="ja-JP" altLang="en-US" dirty="0"/>
          </a:p>
        </p:txBody>
      </p:sp>
      <p:sp>
        <p:nvSpPr>
          <p:cNvPr id="3" name="コンテンツ プレースホルダー 2">
            <a:extLst>
              <a:ext uri="{FF2B5EF4-FFF2-40B4-BE49-F238E27FC236}">
                <a16:creationId xmlns:a16="http://schemas.microsoft.com/office/drawing/2014/main" id="{16172BDC-67A4-4E9A-BEED-32E4A7958168}"/>
              </a:ext>
            </a:extLst>
          </p:cNvPr>
          <p:cNvSpPr>
            <a:spLocks noGrp="1"/>
          </p:cNvSpPr>
          <p:nvPr>
            <p:ph idx="1"/>
          </p:nvPr>
        </p:nvSpPr>
        <p:spPr/>
        <p:txBody>
          <a:bodyPr>
            <a:normAutofit fontScale="92500" lnSpcReduction="10000"/>
          </a:bodyPr>
          <a:lstStyle/>
          <a:p>
            <a:pPr marL="0" indent="0">
              <a:buNone/>
            </a:pPr>
            <a:r>
              <a:rPr lang="ja-JP" altLang="en-US" b="0" i="0" dirty="0">
                <a:effectLst/>
                <a:latin typeface="Arial" panose="020B0604020202020204" pitchFamily="34" charset="0"/>
              </a:rPr>
              <a:t>・家族・家庭に関する法律は，時代とともに変化していることを知る。</a:t>
            </a:r>
            <a:endParaRPr lang="en-US" altLang="ja-JP" b="0" i="0" dirty="0">
              <a:effectLst/>
              <a:latin typeface="Arial" panose="020B0604020202020204" pitchFamily="34" charset="0"/>
            </a:endParaRPr>
          </a:p>
          <a:p>
            <a:pPr marL="0" indent="0">
              <a:buNone/>
            </a:pPr>
            <a:r>
              <a:rPr lang="ja-JP" altLang="en-US" b="0" i="0" dirty="0">
                <a:effectLst/>
                <a:latin typeface="Arial" panose="020B0604020202020204" pitchFamily="34" charset="0"/>
              </a:rPr>
              <a:t>・家族に関する法律の内容を理解し，現代社会が直面している課題について関心を持つ。</a:t>
            </a:r>
            <a:endParaRPr lang="en-US" altLang="ja-JP" b="0" i="0">
              <a:effectLst/>
              <a:latin typeface="Arial" panose="020B0604020202020204" pitchFamily="34" charset="0"/>
            </a:endParaRPr>
          </a:p>
          <a:p>
            <a:pPr marL="0" indent="0">
              <a:buNone/>
            </a:pPr>
            <a:r>
              <a:rPr lang="ja-JP" altLang="en-US" b="0" i="0">
                <a:effectLst/>
                <a:latin typeface="Arial" panose="020B0604020202020204" pitchFamily="34" charset="0"/>
              </a:rPr>
              <a:t>・個人の尊重や基本的人権について身近な事例から理解し，家族，家庭，パートナーとの関係性について考える。</a:t>
            </a:r>
            <a:endParaRPr kumimoji="1" lang="ja-JP" altLang="en-US" dirty="0"/>
          </a:p>
        </p:txBody>
      </p:sp>
      <p:sp>
        <p:nvSpPr>
          <p:cNvPr id="4" name="スライド番号プレースホルダー 3">
            <a:extLst>
              <a:ext uri="{FF2B5EF4-FFF2-40B4-BE49-F238E27FC236}">
                <a16:creationId xmlns:a16="http://schemas.microsoft.com/office/drawing/2014/main" id="{CB4442F0-7845-45C2-9BB9-D22517A2D32D}"/>
              </a:ext>
            </a:extLst>
          </p:cNvPr>
          <p:cNvSpPr>
            <a:spLocks noGrp="1"/>
          </p:cNvSpPr>
          <p:nvPr>
            <p:ph type="sldNum" sz="quarter" idx="12"/>
          </p:nvPr>
        </p:nvSpPr>
        <p:spPr/>
        <p:txBody>
          <a:bodyPr/>
          <a:lstStyle/>
          <a:p>
            <a:fld id="{1D2D80A6-8C57-4D7C-88C1-BE2A757EE893}" type="slidenum">
              <a:rPr kumimoji="1" lang="ja-JP" altLang="en-US" smtClean="0"/>
              <a:t>2</a:t>
            </a:fld>
            <a:endParaRPr kumimoji="1" lang="ja-JP" altLang="en-US"/>
          </a:p>
        </p:txBody>
      </p:sp>
    </p:spTree>
    <p:extLst>
      <p:ext uri="{BB962C8B-B14F-4D97-AF65-F5344CB8AC3E}">
        <p14:creationId xmlns:p14="http://schemas.microsoft.com/office/powerpoint/2010/main" val="51671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7AC3A95-9E46-4F96-B076-DB6F893D6842}"/>
              </a:ext>
            </a:extLst>
          </p:cNvPr>
          <p:cNvSpPr>
            <a:spLocks noGrp="1"/>
          </p:cNvSpPr>
          <p:nvPr>
            <p:ph type="sldNum" sz="quarter" idx="12"/>
          </p:nvPr>
        </p:nvSpPr>
        <p:spPr/>
        <p:txBody>
          <a:bodyPr/>
          <a:lstStyle/>
          <a:p>
            <a:fld id="{5AE546C7-DDCC-4C79-B357-34FAB75EF343}" type="slidenum">
              <a:rPr kumimoji="1" lang="ja-JP" altLang="en-US" smtClean="0"/>
              <a:t>20</a:t>
            </a:fld>
            <a:endParaRPr kumimoji="1" lang="ja-JP" altLang="en-US"/>
          </a:p>
        </p:txBody>
      </p:sp>
      <p:sp>
        <p:nvSpPr>
          <p:cNvPr id="4" name="タイトル 3">
            <a:extLst>
              <a:ext uri="{FF2B5EF4-FFF2-40B4-BE49-F238E27FC236}">
                <a16:creationId xmlns:a16="http://schemas.microsoft.com/office/drawing/2014/main" id="{FB76CB8B-3A29-43B3-9852-9B410843B0E4}"/>
              </a:ext>
            </a:extLst>
          </p:cNvPr>
          <p:cNvSpPr>
            <a:spLocks noGrp="1"/>
          </p:cNvSpPr>
          <p:nvPr>
            <p:ph type="title"/>
          </p:nvPr>
        </p:nvSpPr>
        <p:spPr/>
        <p:txBody>
          <a:bodyPr/>
          <a:lstStyle/>
          <a:p>
            <a:r>
              <a:rPr kumimoji="1" lang="ja-JP" altLang="en-US" dirty="0"/>
              <a:t> ３　一人ひとりの人権を守る憲法と条約</a:t>
            </a:r>
          </a:p>
        </p:txBody>
      </p:sp>
      <p:sp>
        <p:nvSpPr>
          <p:cNvPr id="5" name="コンテンツ プレースホルダー 4">
            <a:extLst>
              <a:ext uri="{FF2B5EF4-FFF2-40B4-BE49-F238E27FC236}">
                <a16:creationId xmlns:a16="http://schemas.microsoft.com/office/drawing/2014/main" id="{3C972F8B-9B24-44EB-AC10-D1D0E590A2F1}"/>
              </a:ext>
            </a:extLst>
          </p:cNvPr>
          <p:cNvSpPr>
            <a:spLocks noGrp="1"/>
          </p:cNvSpPr>
          <p:nvPr>
            <p:ph idx="14"/>
          </p:nvPr>
        </p:nvSpPr>
        <p:spPr>
          <a:xfrm>
            <a:off x="172800" y="1262343"/>
            <a:ext cx="8791200" cy="4867152"/>
          </a:xfrm>
        </p:spPr>
        <p:txBody>
          <a:bodyPr>
            <a:noAutofit/>
          </a:bodyPr>
          <a:lstStyle/>
          <a:p>
            <a:r>
              <a:rPr kumimoji="1" lang="ja-JP" altLang="en-US" dirty="0"/>
              <a:t>日本国憲法は，</a:t>
            </a:r>
            <a:endParaRPr kumimoji="1" lang="en-US" altLang="ja-JP" dirty="0"/>
          </a:p>
          <a:p>
            <a:r>
              <a:rPr lang="ja-JP" altLang="en-US" b="1" dirty="0">
                <a:solidFill>
                  <a:srgbClr val="0000FF"/>
                </a:solidFill>
                <a:latin typeface="+mn-ea"/>
              </a:rPr>
              <a:t>幸福 </a:t>
            </a:r>
            <a:r>
              <a:rPr kumimoji="1" lang="ja-JP" altLang="en-US" dirty="0"/>
              <a:t>追求権，法の下の </a:t>
            </a:r>
            <a:r>
              <a:rPr lang="ja-JP" altLang="en-US" b="1" dirty="0">
                <a:solidFill>
                  <a:srgbClr val="0000FF"/>
                </a:solidFill>
                <a:latin typeface="+mn-ea"/>
              </a:rPr>
              <a:t>平等</a:t>
            </a:r>
            <a:r>
              <a:rPr kumimoji="1" lang="ja-JP" altLang="en-US" dirty="0"/>
              <a:t>，</a:t>
            </a:r>
            <a:endParaRPr kumimoji="1" lang="en-US" altLang="ja-JP" dirty="0"/>
          </a:p>
          <a:p>
            <a:r>
              <a:rPr lang="ja-JP" altLang="en-US" dirty="0"/>
              <a:t>表現</a:t>
            </a:r>
            <a:r>
              <a:rPr kumimoji="1" lang="ja-JP" altLang="en-US" dirty="0"/>
              <a:t>の自由，生存権，職業選択の自由，学問の自由，教育権，労働権，財産権，裁判を受ける権利などさまざまな</a:t>
            </a:r>
            <a:endParaRPr kumimoji="1" lang="en-US" altLang="ja-JP" dirty="0"/>
          </a:p>
          <a:p>
            <a:r>
              <a:rPr lang="ja-JP" altLang="en-US" b="1" dirty="0">
                <a:solidFill>
                  <a:srgbClr val="0000FF"/>
                </a:solidFill>
                <a:latin typeface="+mn-ea"/>
              </a:rPr>
              <a:t>基本的人権 </a:t>
            </a:r>
            <a:r>
              <a:rPr kumimoji="1" lang="ja-JP" altLang="en-US" dirty="0"/>
              <a:t>を保障している。</a:t>
            </a:r>
          </a:p>
        </p:txBody>
      </p:sp>
      <p:sp>
        <p:nvSpPr>
          <p:cNvPr id="2" name="大かっこ 1">
            <a:extLst>
              <a:ext uri="{FF2B5EF4-FFF2-40B4-BE49-F238E27FC236}">
                <a16:creationId xmlns:a16="http://schemas.microsoft.com/office/drawing/2014/main" id="{5FAE6C53-F4E3-F3DB-A54D-53C4F461E751}"/>
              </a:ext>
            </a:extLst>
          </p:cNvPr>
          <p:cNvSpPr/>
          <p:nvPr/>
        </p:nvSpPr>
        <p:spPr>
          <a:xfrm>
            <a:off x="180000" y="2171171"/>
            <a:ext cx="1209191"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6" name="大かっこ 5">
            <a:extLst>
              <a:ext uri="{FF2B5EF4-FFF2-40B4-BE49-F238E27FC236}">
                <a16:creationId xmlns:a16="http://schemas.microsoft.com/office/drawing/2014/main" id="{3737AE6E-F82B-14FA-1709-5C5BAE786E39}"/>
              </a:ext>
            </a:extLst>
          </p:cNvPr>
          <p:cNvSpPr/>
          <p:nvPr/>
        </p:nvSpPr>
        <p:spPr>
          <a:xfrm>
            <a:off x="5424054" y="2171171"/>
            <a:ext cx="1091045"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7" name="大かっこ 6">
            <a:extLst>
              <a:ext uri="{FF2B5EF4-FFF2-40B4-BE49-F238E27FC236}">
                <a16:creationId xmlns:a16="http://schemas.microsoft.com/office/drawing/2014/main" id="{C6BDE162-2478-F910-43B7-13EBF96E7ABD}"/>
              </a:ext>
            </a:extLst>
          </p:cNvPr>
          <p:cNvSpPr/>
          <p:nvPr/>
        </p:nvSpPr>
        <p:spPr>
          <a:xfrm>
            <a:off x="180000" y="5201251"/>
            <a:ext cx="2687087"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694564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7AC3A95-9E46-4F96-B076-DB6F893D6842}"/>
              </a:ext>
            </a:extLst>
          </p:cNvPr>
          <p:cNvSpPr>
            <a:spLocks noGrp="1"/>
          </p:cNvSpPr>
          <p:nvPr>
            <p:ph type="sldNum" sz="quarter" idx="12"/>
          </p:nvPr>
        </p:nvSpPr>
        <p:spPr/>
        <p:txBody>
          <a:bodyPr/>
          <a:lstStyle/>
          <a:p>
            <a:fld id="{5AE546C7-DDCC-4C79-B357-34FAB75EF343}" type="slidenum">
              <a:rPr kumimoji="1" lang="ja-JP" altLang="en-US" smtClean="0"/>
              <a:t>21</a:t>
            </a:fld>
            <a:endParaRPr kumimoji="1" lang="ja-JP" altLang="en-US"/>
          </a:p>
        </p:txBody>
      </p:sp>
      <p:sp>
        <p:nvSpPr>
          <p:cNvPr id="4" name="タイトル 3">
            <a:extLst>
              <a:ext uri="{FF2B5EF4-FFF2-40B4-BE49-F238E27FC236}">
                <a16:creationId xmlns:a16="http://schemas.microsoft.com/office/drawing/2014/main" id="{FB76CB8B-3A29-43B3-9852-9B410843B0E4}"/>
              </a:ext>
            </a:extLst>
          </p:cNvPr>
          <p:cNvSpPr>
            <a:spLocks noGrp="1"/>
          </p:cNvSpPr>
          <p:nvPr>
            <p:ph type="title"/>
          </p:nvPr>
        </p:nvSpPr>
        <p:spPr/>
        <p:txBody>
          <a:bodyPr/>
          <a:lstStyle/>
          <a:p>
            <a:r>
              <a:rPr kumimoji="1" lang="ja-JP" altLang="en-US" dirty="0"/>
              <a:t> ３　一人ひとりの人権を守る憲法と条約</a:t>
            </a:r>
          </a:p>
        </p:txBody>
      </p:sp>
      <p:sp>
        <p:nvSpPr>
          <p:cNvPr id="5" name="コンテンツ プレースホルダー 4">
            <a:extLst>
              <a:ext uri="{FF2B5EF4-FFF2-40B4-BE49-F238E27FC236}">
                <a16:creationId xmlns:a16="http://schemas.microsoft.com/office/drawing/2014/main" id="{3C972F8B-9B24-44EB-AC10-D1D0E590A2F1}"/>
              </a:ext>
            </a:extLst>
          </p:cNvPr>
          <p:cNvSpPr>
            <a:spLocks noGrp="1"/>
          </p:cNvSpPr>
          <p:nvPr>
            <p:ph idx="14"/>
          </p:nvPr>
        </p:nvSpPr>
        <p:spPr>
          <a:xfrm>
            <a:off x="82800" y="1293515"/>
            <a:ext cx="8971200" cy="4508500"/>
          </a:xfrm>
        </p:spPr>
        <p:txBody>
          <a:bodyPr>
            <a:noAutofit/>
          </a:bodyPr>
          <a:lstStyle/>
          <a:p>
            <a:r>
              <a:rPr lang="ja-JP" altLang="en-US" dirty="0"/>
              <a:t>日本だけでなく，</a:t>
            </a:r>
            <a:r>
              <a:rPr kumimoji="1" lang="ja-JP" altLang="en-US" dirty="0"/>
              <a:t>世界のなかでも，</a:t>
            </a:r>
            <a:endParaRPr kumimoji="1" lang="en-US" altLang="ja-JP" dirty="0"/>
          </a:p>
          <a:p>
            <a:r>
              <a:rPr kumimoji="1" lang="ja-JP" altLang="en-US" dirty="0"/>
              <a:t>一人ひとりの個人の </a:t>
            </a:r>
            <a:r>
              <a:rPr lang="ja-JP" altLang="en-US" b="1" dirty="0">
                <a:solidFill>
                  <a:srgbClr val="0000FF"/>
                </a:solidFill>
                <a:latin typeface="+mn-ea"/>
              </a:rPr>
              <a:t>人権 </a:t>
            </a:r>
            <a:r>
              <a:rPr kumimoji="1" lang="ja-JP" altLang="en-US" dirty="0"/>
              <a:t>が保障されるべきものであることを明確にした，多くの</a:t>
            </a:r>
          </a:p>
          <a:p>
            <a:r>
              <a:rPr lang="ja-JP" altLang="en-US" b="1" dirty="0">
                <a:solidFill>
                  <a:srgbClr val="0000FF"/>
                </a:solidFill>
                <a:latin typeface="+mn-ea"/>
              </a:rPr>
              <a:t>人権条約 </a:t>
            </a:r>
            <a:r>
              <a:rPr kumimoji="1" lang="ja-JP" altLang="en-US" dirty="0"/>
              <a:t>がつくられている。</a:t>
            </a:r>
            <a:endParaRPr kumimoji="1" lang="en-US" altLang="ja-JP" dirty="0"/>
          </a:p>
          <a:p>
            <a:r>
              <a:rPr lang="ja-JP" altLang="en-US" dirty="0"/>
              <a:t>（例：女子差別撤廃条約，子どもの権利条約）</a:t>
            </a:r>
            <a:endParaRPr lang="en-US" altLang="ja-JP" dirty="0"/>
          </a:p>
        </p:txBody>
      </p:sp>
      <p:sp>
        <p:nvSpPr>
          <p:cNvPr id="2" name="大かっこ 1">
            <a:extLst>
              <a:ext uri="{FF2B5EF4-FFF2-40B4-BE49-F238E27FC236}">
                <a16:creationId xmlns:a16="http://schemas.microsoft.com/office/drawing/2014/main" id="{377D53A7-4376-1E91-F073-A6F4EB1805BF}"/>
              </a:ext>
            </a:extLst>
          </p:cNvPr>
          <p:cNvSpPr/>
          <p:nvPr/>
        </p:nvSpPr>
        <p:spPr>
          <a:xfrm>
            <a:off x="4568401" y="2193580"/>
            <a:ext cx="1146600" cy="580792"/>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6" name="大かっこ 5">
            <a:extLst>
              <a:ext uri="{FF2B5EF4-FFF2-40B4-BE49-F238E27FC236}">
                <a16:creationId xmlns:a16="http://schemas.microsoft.com/office/drawing/2014/main" id="{0AAFAA7E-C216-B463-F9CB-359CC9AFDF52}"/>
              </a:ext>
            </a:extLst>
          </p:cNvPr>
          <p:cNvSpPr/>
          <p:nvPr/>
        </p:nvSpPr>
        <p:spPr>
          <a:xfrm>
            <a:off x="90000" y="3750217"/>
            <a:ext cx="2206391" cy="532302"/>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98891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1F226E75-9C1F-40B9-B114-3CD3A7969D90}"/>
              </a:ext>
            </a:extLst>
          </p:cNvPr>
          <p:cNvSpPr>
            <a:spLocks noGrp="1"/>
          </p:cNvSpPr>
          <p:nvPr>
            <p:ph type="body" idx="1"/>
          </p:nvPr>
        </p:nvSpPr>
        <p:spPr>
          <a:xfrm>
            <a:off x="360363" y="1022362"/>
            <a:ext cx="5531390" cy="658801"/>
          </a:xfrm>
        </p:spPr>
        <p:txBody>
          <a:bodyPr/>
          <a:lstStyle/>
          <a:p>
            <a:r>
              <a:rPr lang="ja-JP" altLang="en-US" dirty="0"/>
              <a:t>家庭内の暴力（</a:t>
            </a:r>
            <a:r>
              <a:rPr lang="en-US" altLang="ja-JP" dirty="0"/>
              <a:t>DV</a:t>
            </a:r>
            <a:r>
              <a:rPr lang="ja-JP" altLang="en-US" dirty="0"/>
              <a:t>）・デート</a:t>
            </a:r>
            <a:r>
              <a:rPr lang="en-US" altLang="ja-JP" dirty="0"/>
              <a:t>DV</a:t>
            </a:r>
            <a:endParaRPr lang="ja-JP" altLang="en-US" dirty="0"/>
          </a:p>
        </p:txBody>
      </p:sp>
      <p:sp>
        <p:nvSpPr>
          <p:cNvPr id="3" name="スライド番号プレースホルダー 2">
            <a:extLst>
              <a:ext uri="{FF2B5EF4-FFF2-40B4-BE49-F238E27FC236}">
                <a16:creationId xmlns:a16="http://schemas.microsoft.com/office/drawing/2014/main" id="{A7AC3A95-9E46-4F96-B076-DB6F893D6842}"/>
              </a:ext>
            </a:extLst>
          </p:cNvPr>
          <p:cNvSpPr>
            <a:spLocks noGrp="1"/>
          </p:cNvSpPr>
          <p:nvPr>
            <p:ph type="sldNum" sz="quarter" idx="12"/>
          </p:nvPr>
        </p:nvSpPr>
        <p:spPr/>
        <p:txBody>
          <a:bodyPr/>
          <a:lstStyle/>
          <a:p>
            <a:fld id="{5AE546C7-DDCC-4C79-B357-34FAB75EF343}" type="slidenum">
              <a:rPr kumimoji="1" lang="ja-JP" altLang="en-US" smtClean="0"/>
              <a:t>22</a:t>
            </a:fld>
            <a:endParaRPr kumimoji="1" lang="ja-JP" altLang="en-US"/>
          </a:p>
        </p:txBody>
      </p:sp>
      <p:sp>
        <p:nvSpPr>
          <p:cNvPr id="4" name="タイトル 3">
            <a:extLst>
              <a:ext uri="{FF2B5EF4-FFF2-40B4-BE49-F238E27FC236}">
                <a16:creationId xmlns:a16="http://schemas.microsoft.com/office/drawing/2014/main" id="{FB76CB8B-3A29-43B3-9852-9B410843B0E4}"/>
              </a:ext>
            </a:extLst>
          </p:cNvPr>
          <p:cNvSpPr>
            <a:spLocks noGrp="1"/>
          </p:cNvSpPr>
          <p:nvPr>
            <p:ph type="title"/>
          </p:nvPr>
        </p:nvSpPr>
        <p:spPr/>
        <p:txBody>
          <a:bodyPr/>
          <a:lstStyle/>
          <a:p>
            <a:r>
              <a:rPr kumimoji="1" lang="ja-JP" altLang="en-US" dirty="0"/>
              <a:t> ３　一人ひとりの人権を守る憲法と条約</a:t>
            </a:r>
          </a:p>
        </p:txBody>
      </p:sp>
      <p:sp>
        <p:nvSpPr>
          <p:cNvPr id="5" name="コンテンツ プレースホルダー 4">
            <a:extLst>
              <a:ext uri="{FF2B5EF4-FFF2-40B4-BE49-F238E27FC236}">
                <a16:creationId xmlns:a16="http://schemas.microsoft.com/office/drawing/2014/main" id="{3C972F8B-9B24-44EB-AC10-D1D0E590A2F1}"/>
              </a:ext>
            </a:extLst>
          </p:cNvPr>
          <p:cNvSpPr>
            <a:spLocks noGrp="1"/>
          </p:cNvSpPr>
          <p:nvPr>
            <p:ph idx="14"/>
          </p:nvPr>
        </p:nvSpPr>
        <p:spPr/>
        <p:txBody>
          <a:bodyPr>
            <a:noAutofit/>
          </a:bodyPr>
          <a:lstStyle/>
          <a:p>
            <a:r>
              <a:rPr lang="en-US" altLang="ja-JP" b="1" dirty="0">
                <a:solidFill>
                  <a:srgbClr val="0000FF"/>
                </a:solidFill>
                <a:latin typeface="+mn-ea"/>
              </a:rPr>
              <a:t>DV</a:t>
            </a:r>
            <a:r>
              <a:rPr lang="ja-JP" altLang="en-US" b="1" dirty="0">
                <a:solidFill>
                  <a:srgbClr val="0000FF"/>
                </a:solidFill>
                <a:latin typeface="+mn-ea"/>
              </a:rPr>
              <a:t> </a:t>
            </a:r>
            <a:r>
              <a:rPr kumimoji="1" lang="ja-JP" altLang="en-US" dirty="0"/>
              <a:t>（ドメスティック・バイオレンス）とは，夫婦など親密な関係にある（あった）人に対して，身体的・性的・心理的暴力などにより相手を</a:t>
            </a:r>
            <a:r>
              <a:rPr lang="ja-JP" altLang="en-US" dirty="0"/>
              <a:t>支配</a:t>
            </a:r>
            <a:r>
              <a:rPr kumimoji="1" lang="ja-JP" altLang="en-US" dirty="0"/>
              <a:t>・コントロールする行為のことをいう。</a:t>
            </a:r>
          </a:p>
        </p:txBody>
      </p:sp>
      <p:sp>
        <p:nvSpPr>
          <p:cNvPr id="7" name="大かっこ 6">
            <a:extLst>
              <a:ext uri="{FF2B5EF4-FFF2-40B4-BE49-F238E27FC236}">
                <a16:creationId xmlns:a16="http://schemas.microsoft.com/office/drawing/2014/main" id="{8804D97D-300E-53A5-583C-6EB25503B302}"/>
              </a:ext>
            </a:extLst>
          </p:cNvPr>
          <p:cNvSpPr/>
          <p:nvPr/>
        </p:nvSpPr>
        <p:spPr>
          <a:xfrm>
            <a:off x="336380" y="2026227"/>
            <a:ext cx="858576" cy="450498"/>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532087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2638554A-A624-416D-9A1C-6189DFA1C512}"/>
              </a:ext>
            </a:extLst>
          </p:cNvPr>
          <p:cNvSpPr>
            <a:spLocks noGrp="1"/>
          </p:cNvSpPr>
          <p:nvPr>
            <p:ph type="sldNum" sz="quarter" idx="12"/>
          </p:nvPr>
        </p:nvSpPr>
        <p:spPr/>
        <p:txBody>
          <a:bodyPr/>
          <a:lstStyle/>
          <a:p>
            <a:fld id="{1D2D80A6-8C57-4D7C-88C1-BE2A757EE893}" type="slidenum">
              <a:rPr kumimoji="1" lang="ja-JP" altLang="en-US" smtClean="0"/>
              <a:t>23</a:t>
            </a:fld>
            <a:endParaRPr kumimoji="1" lang="ja-JP" altLang="en-US"/>
          </a:p>
        </p:txBody>
      </p:sp>
      <p:sp>
        <p:nvSpPr>
          <p:cNvPr id="4" name="テキスト プレースホルダー 3">
            <a:extLst>
              <a:ext uri="{FF2B5EF4-FFF2-40B4-BE49-F238E27FC236}">
                <a16:creationId xmlns:a16="http://schemas.microsoft.com/office/drawing/2014/main" id="{71CB25D8-7E53-482B-AC66-127494F12D33}"/>
              </a:ext>
            </a:extLst>
          </p:cNvPr>
          <p:cNvSpPr>
            <a:spLocks noGrp="1"/>
          </p:cNvSpPr>
          <p:nvPr>
            <p:ph type="body" sz="quarter" idx="16"/>
          </p:nvPr>
        </p:nvSpPr>
        <p:spPr>
          <a:xfrm>
            <a:off x="93236" y="234577"/>
            <a:ext cx="6256020" cy="417882"/>
          </a:xfrm>
        </p:spPr>
        <p:txBody>
          <a:bodyPr/>
          <a:lstStyle/>
          <a:p>
            <a:r>
              <a:rPr lang="ja-JP" altLang="en-US" dirty="0"/>
              <a:t>■ＤＶ・デートＤＶの例</a:t>
            </a:r>
            <a:endParaRPr kumimoji="1" lang="ja-JP" altLang="en-US" dirty="0"/>
          </a:p>
        </p:txBody>
      </p:sp>
      <p:graphicFrame>
        <p:nvGraphicFramePr>
          <p:cNvPr id="3" name="表 2">
            <a:extLst>
              <a:ext uri="{FF2B5EF4-FFF2-40B4-BE49-F238E27FC236}">
                <a16:creationId xmlns:a16="http://schemas.microsoft.com/office/drawing/2014/main" id="{91CE8482-7433-464B-B05D-30C6B4F8ACA9}"/>
              </a:ext>
            </a:extLst>
          </p:cNvPr>
          <p:cNvGraphicFramePr>
            <a:graphicFrameLocks noGrp="1"/>
          </p:cNvGraphicFramePr>
          <p:nvPr>
            <p:extLst>
              <p:ext uri="{D42A27DB-BD31-4B8C-83A1-F6EECF244321}">
                <p14:modId xmlns:p14="http://schemas.microsoft.com/office/powerpoint/2010/main" val="3968560306"/>
              </p:ext>
            </p:extLst>
          </p:nvPr>
        </p:nvGraphicFramePr>
        <p:xfrm>
          <a:off x="163250" y="1050092"/>
          <a:ext cx="8817499" cy="5411704"/>
        </p:xfrm>
        <a:graphic>
          <a:graphicData uri="http://schemas.openxmlformats.org/drawingml/2006/table">
            <a:tbl>
              <a:tblPr>
                <a:tableStyleId>{5C22544A-7EE6-4342-B048-85BDC9FD1C3A}</a:tableStyleId>
              </a:tblPr>
              <a:tblGrid>
                <a:gridCol w="2340959">
                  <a:extLst>
                    <a:ext uri="{9D8B030D-6E8A-4147-A177-3AD203B41FA5}">
                      <a16:colId xmlns:a16="http://schemas.microsoft.com/office/drawing/2014/main" val="20000"/>
                    </a:ext>
                  </a:extLst>
                </a:gridCol>
                <a:gridCol w="6476540">
                  <a:extLst>
                    <a:ext uri="{9D8B030D-6E8A-4147-A177-3AD203B41FA5}">
                      <a16:colId xmlns:a16="http://schemas.microsoft.com/office/drawing/2014/main" val="20001"/>
                    </a:ext>
                  </a:extLst>
                </a:gridCol>
              </a:tblGrid>
              <a:tr h="807595">
                <a:tc>
                  <a:txBody>
                    <a:bodyPr/>
                    <a:lstStyle/>
                    <a:p>
                      <a:pPr marL="0" marR="0" lvl="0" indent="0" algn="l" defTabSz="914400" rtl="0" eaLnBrk="1" fontAlgn="base" latinLnBrk="0" hangingPunct="1">
                        <a:lnSpc>
                          <a:spcPts val="3500"/>
                        </a:lnSpc>
                        <a:spcBef>
                          <a:spcPct val="0"/>
                        </a:spcBef>
                        <a:spcAft>
                          <a:spcPct val="0"/>
                        </a:spcAft>
                        <a:buClrTx/>
                        <a:buSzTx/>
                        <a:buFontTx/>
                        <a:buNone/>
                        <a:tabLst/>
                      </a:pPr>
                      <a:r>
                        <a:rPr kumimoji="1" lang="ja-JP" altLang="en-US" sz="3200" b="1" i="0" u="none" strike="noStrike" kern="1200" cap="none" normalizeH="0" baseline="0" dirty="0">
                          <a:ln>
                            <a:noFill/>
                          </a:ln>
                          <a:solidFill>
                            <a:srgbClr val="0000FF"/>
                          </a:solidFill>
                          <a:effectLst/>
                          <a:latin typeface="ＭＳ Ｐゴシック" panose="020B0600070205080204" pitchFamily="50" charset="-128"/>
                          <a:ea typeface="ＭＳ Ｐゴシック" panose="020B0600070205080204" pitchFamily="50" charset="-128"/>
                          <a:cs typeface="Times New Roman" pitchFamily="18" charset="0"/>
                        </a:rPr>
                        <a:t>身体的</a:t>
                      </a:r>
                      <a:r>
                        <a:rPr kumimoji="1" lang="ja-JP" altLang="en-US" sz="3200" b="1" i="0" u="none" strike="noStrike" kern="1200"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Times New Roman" pitchFamily="18" charset="0"/>
                        </a:rPr>
                        <a:t> </a:t>
                      </a:r>
                      <a:r>
                        <a:rPr kumimoji="1" lang="ja-JP" altLang="en-US" sz="2800" b="1"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Times New Roman" pitchFamily="18" charset="0"/>
                        </a:rPr>
                        <a:t>暴力</a:t>
                      </a:r>
                    </a:p>
                  </a:txBody>
                  <a:tcPr marT="45725" marB="45725" anchor="ctr" horzOverflow="overflow">
                    <a:solidFill>
                      <a:srgbClr val="C5DFFF"/>
                    </a:solidFill>
                  </a:tcPr>
                </a:tc>
                <a:tc>
                  <a:txBody>
                    <a:bodyPr/>
                    <a:lstStyle/>
                    <a:p>
                      <a:pPr marL="0" marR="0" lvl="0" indent="0" algn="l" defTabSz="914400" rtl="0" eaLnBrk="1" fontAlgn="base" latinLnBrk="0" hangingPunct="1">
                        <a:lnSpc>
                          <a:spcPts val="3500"/>
                        </a:lnSpc>
                        <a:spcBef>
                          <a:spcPct val="0"/>
                        </a:spcBef>
                        <a:spcAft>
                          <a:spcPct val="0"/>
                        </a:spcAft>
                        <a:buClrTx/>
                        <a:buSzTx/>
                        <a:buFont typeface="+mj-lt"/>
                        <a:buNone/>
                        <a:tabLst/>
                      </a:pPr>
                      <a:r>
                        <a:rPr kumimoji="1" lang="ja-JP" altLang="en-US" sz="2800" b="0" i="0" u="none" strike="noStrike" cap="none" normalizeH="0" baseline="0" dirty="0">
                          <a:ln>
                            <a:noFill/>
                          </a:ln>
                          <a:solidFill>
                            <a:schemeClr val="tx1"/>
                          </a:solidFill>
                          <a:effectLst/>
                          <a:latin typeface="ＭＳ Ｐゴシック" panose="020B0600070205080204" pitchFamily="50" charset="-128"/>
                          <a:ea typeface="+mn-ea"/>
                        </a:rPr>
                        <a:t>殴る，たたく，蹴る，物を投げつける</a:t>
                      </a:r>
                      <a:endParaRPr kumimoji="1" lang="ja-JP" altLang="en-US" sz="2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txBody>
                  <a:tcPr marT="45725" marB="45725" anchor="ctr" horzOverflow="overflow">
                    <a:solidFill>
                      <a:srgbClr val="C5DFFF"/>
                    </a:solidFill>
                  </a:tcPr>
                </a:tc>
                <a:extLst>
                  <a:ext uri="{0D108BD9-81ED-4DB2-BD59-A6C34878D82A}">
                    <a16:rowId xmlns:a16="http://schemas.microsoft.com/office/drawing/2014/main" val="211067763"/>
                  </a:ext>
                </a:extLst>
              </a:tr>
              <a:tr h="1193868">
                <a:tc>
                  <a:txBody>
                    <a:bodyPr/>
                    <a:lstStyle>
                      <a:lvl1pPr algn="l" eaLnBrk="0" hangingPunct="0">
                        <a:defRPr kumimoji="1" sz="2800">
                          <a:solidFill>
                            <a:schemeClr val="tx1"/>
                          </a:solidFill>
                          <a:latin typeface="Verdana" pitchFamily="34" charset="0"/>
                          <a:ea typeface="ＭＳ Ｐゴシック" pitchFamily="50" charset="-128"/>
                        </a:defRPr>
                      </a:lvl1pPr>
                      <a:lvl2pPr marL="742950" indent="-285750" algn="l" eaLnBrk="0" hangingPunct="0">
                        <a:defRPr kumimoji="1" sz="2400">
                          <a:solidFill>
                            <a:schemeClr val="tx1"/>
                          </a:solidFill>
                          <a:latin typeface="Verdana" pitchFamily="34" charset="0"/>
                          <a:ea typeface="ＭＳ Ｐゴシック" pitchFamily="50" charset="-128"/>
                        </a:defRPr>
                      </a:lvl2pPr>
                      <a:lvl3pPr marL="1143000" indent="-228600" algn="l" eaLnBrk="0" hangingPunct="0">
                        <a:defRPr kumimoji="1" sz="2000">
                          <a:solidFill>
                            <a:schemeClr val="tx1"/>
                          </a:solidFill>
                          <a:latin typeface="Verdana" pitchFamily="34" charset="0"/>
                          <a:ea typeface="ＭＳ Ｐゴシック" pitchFamily="50" charset="-128"/>
                        </a:defRPr>
                      </a:lvl3pPr>
                      <a:lvl4pPr marL="1600200" indent="-228600" algn="l" eaLnBrk="0" hangingPunct="0">
                        <a:defRPr kumimoji="1">
                          <a:solidFill>
                            <a:schemeClr val="tx1"/>
                          </a:solidFill>
                          <a:latin typeface="Verdana" pitchFamily="34" charset="0"/>
                          <a:ea typeface="ＭＳ Ｐゴシック" pitchFamily="50" charset="-128"/>
                        </a:defRPr>
                      </a:lvl4pPr>
                      <a:lvl5pPr marL="2057400" indent="-228600" algn="l"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9pPr>
                    </a:lstStyle>
                    <a:p>
                      <a:pPr marL="0" marR="0" lvl="0" indent="0" algn="l" defTabSz="914400" rtl="0" eaLnBrk="1" fontAlgn="base" latinLnBrk="0" hangingPunct="1">
                        <a:lnSpc>
                          <a:spcPts val="3500"/>
                        </a:lnSpc>
                        <a:spcBef>
                          <a:spcPct val="0"/>
                        </a:spcBef>
                        <a:spcAft>
                          <a:spcPct val="0"/>
                        </a:spcAft>
                        <a:buClrTx/>
                        <a:buSzTx/>
                        <a:buFontTx/>
                        <a:buNone/>
                        <a:tabLst/>
                        <a:defRPr/>
                      </a:pPr>
                      <a:r>
                        <a:rPr kumimoji="1" lang="ja-JP" altLang="en-US" sz="3200" b="1" i="0" u="none" strike="noStrike" kern="1200" cap="none" normalizeH="0" baseline="0" noProof="0" dirty="0">
                          <a:ln>
                            <a:noFill/>
                          </a:ln>
                          <a:solidFill>
                            <a:srgbClr val="0000FF"/>
                          </a:solidFill>
                          <a:effectLst/>
                          <a:latin typeface="ＭＳ Ｐゴシック" panose="020B0600070205080204" pitchFamily="50" charset="-128"/>
                          <a:ea typeface="ＭＳ Ｐゴシック" panose="020B0600070205080204" pitchFamily="50" charset="-128"/>
                          <a:cs typeface="Times New Roman" pitchFamily="18" charset="0"/>
                        </a:rPr>
                        <a:t>精神的 </a:t>
                      </a:r>
                      <a:r>
                        <a:rPr kumimoji="1" lang="ja-JP" altLang="en-US" sz="28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Times New Roman" pitchFamily="18" charset="0"/>
                        </a:rPr>
                        <a:t>暴力</a:t>
                      </a:r>
                    </a:p>
                  </a:txBody>
                  <a:tcPr marT="45725" marB="45725" anchor="ctr" horzOverflow="overflow">
                    <a:solidFill>
                      <a:srgbClr val="DDECFF"/>
                    </a:solidFill>
                  </a:tcPr>
                </a:tc>
                <a:tc>
                  <a:txBody>
                    <a:bodyPr/>
                    <a:lstStyle>
                      <a:lvl1pPr algn="l" eaLnBrk="0" hangingPunct="0">
                        <a:defRPr kumimoji="1" sz="2800">
                          <a:solidFill>
                            <a:schemeClr val="tx1"/>
                          </a:solidFill>
                          <a:latin typeface="Verdana" pitchFamily="34" charset="0"/>
                          <a:ea typeface="ＭＳ Ｐゴシック" pitchFamily="50" charset="-128"/>
                        </a:defRPr>
                      </a:lvl1pPr>
                      <a:lvl2pPr marL="742950" indent="-285750" algn="l" eaLnBrk="0" hangingPunct="0">
                        <a:defRPr kumimoji="1" sz="2400">
                          <a:solidFill>
                            <a:schemeClr val="tx1"/>
                          </a:solidFill>
                          <a:latin typeface="Verdana" pitchFamily="34" charset="0"/>
                          <a:ea typeface="ＭＳ Ｐゴシック" pitchFamily="50" charset="-128"/>
                        </a:defRPr>
                      </a:lvl2pPr>
                      <a:lvl3pPr marL="1143000" indent="-228600" algn="l" eaLnBrk="0" hangingPunct="0">
                        <a:defRPr kumimoji="1" sz="2000">
                          <a:solidFill>
                            <a:schemeClr val="tx1"/>
                          </a:solidFill>
                          <a:latin typeface="Verdana" pitchFamily="34" charset="0"/>
                          <a:ea typeface="ＭＳ Ｐゴシック" pitchFamily="50" charset="-128"/>
                        </a:defRPr>
                      </a:lvl3pPr>
                      <a:lvl4pPr marL="1600200" indent="-228600" algn="l" eaLnBrk="0" hangingPunct="0">
                        <a:defRPr kumimoji="1">
                          <a:solidFill>
                            <a:schemeClr val="tx1"/>
                          </a:solidFill>
                          <a:latin typeface="Verdana" pitchFamily="34" charset="0"/>
                          <a:ea typeface="ＭＳ Ｐゴシック" pitchFamily="50" charset="-128"/>
                        </a:defRPr>
                      </a:lvl4pPr>
                      <a:lvl5pPr marL="2057400" indent="-228600" algn="l"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9pPr>
                    </a:lstStyle>
                    <a:p>
                      <a:pPr marL="0" marR="0" lvl="0" indent="0" algn="l" defTabSz="914400" rtl="0" eaLnBrk="1" fontAlgn="base" latinLnBrk="0" hangingPunct="1">
                        <a:lnSpc>
                          <a:spcPts val="3500"/>
                        </a:lnSpc>
                        <a:spcBef>
                          <a:spcPct val="0"/>
                        </a:spcBef>
                        <a:spcAft>
                          <a:spcPct val="0"/>
                        </a:spcAft>
                        <a:buClrTx/>
                        <a:buSzTx/>
                        <a:buFont typeface="+mj-lt"/>
                        <a:buNone/>
                        <a:tabLst/>
                      </a:pPr>
                      <a:r>
                        <a:rPr kumimoji="1" lang="ja-JP" altLang="en-US" sz="2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人前でバカにする，傷つく言葉をいう，どなる，無視する，別れるなら自殺する・殺すとおどす，ストーキングする</a:t>
                      </a:r>
                    </a:p>
                  </a:txBody>
                  <a:tcPr marT="45725" marB="45725" anchor="ctr" horzOverflow="overflow">
                    <a:solidFill>
                      <a:srgbClr val="DDECFF"/>
                    </a:solidFill>
                  </a:tcPr>
                </a:tc>
                <a:extLst>
                  <a:ext uri="{0D108BD9-81ED-4DB2-BD59-A6C34878D82A}">
                    <a16:rowId xmlns:a16="http://schemas.microsoft.com/office/drawing/2014/main" val="10000"/>
                  </a:ext>
                </a:extLst>
              </a:tr>
              <a:tr h="1191936">
                <a:tc>
                  <a:txBody>
                    <a:bodyPr/>
                    <a:lstStyle>
                      <a:lvl1pPr algn="l" eaLnBrk="0" hangingPunct="0">
                        <a:defRPr kumimoji="1" sz="2800">
                          <a:solidFill>
                            <a:schemeClr val="tx1"/>
                          </a:solidFill>
                          <a:latin typeface="Verdana" pitchFamily="34" charset="0"/>
                          <a:ea typeface="ＭＳ Ｐゴシック" pitchFamily="50" charset="-128"/>
                        </a:defRPr>
                      </a:lvl1pPr>
                      <a:lvl2pPr marL="742950" indent="-285750" algn="l" eaLnBrk="0" hangingPunct="0">
                        <a:defRPr kumimoji="1" sz="2400">
                          <a:solidFill>
                            <a:schemeClr val="tx1"/>
                          </a:solidFill>
                          <a:latin typeface="Verdana" pitchFamily="34" charset="0"/>
                          <a:ea typeface="ＭＳ Ｐゴシック" pitchFamily="50" charset="-128"/>
                        </a:defRPr>
                      </a:lvl2pPr>
                      <a:lvl3pPr marL="1143000" indent="-228600" algn="l" eaLnBrk="0" hangingPunct="0">
                        <a:defRPr kumimoji="1" sz="2000">
                          <a:solidFill>
                            <a:schemeClr val="tx1"/>
                          </a:solidFill>
                          <a:latin typeface="Verdana" pitchFamily="34" charset="0"/>
                          <a:ea typeface="ＭＳ Ｐゴシック" pitchFamily="50" charset="-128"/>
                        </a:defRPr>
                      </a:lvl3pPr>
                      <a:lvl4pPr marL="1600200" indent="-228600" algn="l" eaLnBrk="0" hangingPunct="0">
                        <a:defRPr kumimoji="1">
                          <a:solidFill>
                            <a:schemeClr val="tx1"/>
                          </a:solidFill>
                          <a:latin typeface="Verdana" pitchFamily="34" charset="0"/>
                          <a:ea typeface="ＭＳ Ｐゴシック" pitchFamily="50" charset="-128"/>
                        </a:defRPr>
                      </a:lvl4pPr>
                      <a:lvl5pPr marL="2057400" indent="-228600" algn="l"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9pPr>
                    </a:lstStyle>
                    <a:p>
                      <a:pPr marL="0" marR="0" lvl="0" indent="0" algn="l" defTabSz="914400" rtl="0" eaLnBrk="1" fontAlgn="base" latinLnBrk="0" hangingPunct="1">
                        <a:lnSpc>
                          <a:spcPts val="3500"/>
                        </a:lnSpc>
                        <a:spcBef>
                          <a:spcPct val="0"/>
                        </a:spcBef>
                        <a:spcAft>
                          <a:spcPct val="0"/>
                        </a:spcAft>
                        <a:buClrTx/>
                        <a:buSzTx/>
                        <a:buFontTx/>
                        <a:buNone/>
                        <a:tabLst/>
                        <a:defRPr/>
                      </a:pPr>
                      <a:r>
                        <a:rPr kumimoji="1" lang="ja-JP" altLang="en-US" sz="3200" b="1" i="0" u="none" strike="noStrike" kern="1200" cap="none" normalizeH="0" baseline="0" noProof="0" dirty="0">
                          <a:ln>
                            <a:noFill/>
                          </a:ln>
                          <a:solidFill>
                            <a:srgbClr val="0000FF"/>
                          </a:solidFill>
                          <a:effectLst/>
                          <a:latin typeface="ＭＳ Ｐゴシック" panose="020B0600070205080204" pitchFamily="50" charset="-128"/>
                          <a:ea typeface="ＭＳ Ｐゴシック" panose="020B0600070205080204" pitchFamily="50" charset="-128"/>
                          <a:cs typeface="Times New Roman" pitchFamily="18" charset="0"/>
                        </a:rPr>
                        <a:t>社会的 </a:t>
                      </a:r>
                      <a:r>
                        <a:rPr kumimoji="1" lang="ja-JP" altLang="en-US" sz="28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Times New Roman" pitchFamily="18" charset="0"/>
                        </a:rPr>
                        <a:t>暴力</a:t>
                      </a:r>
                    </a:p>
                  </a:txBody>
                  <a:tcPr marT="45725" marB="45725" anchor="ctr" horzOverflow="overflow">
                    <a:solidFill>
                      <a:srgbClr val="C5DFFF"/>
                    </a:solidFill>
                  </a:tcPr>
                </a:tc>
                <a:tc>
                  <a:txBody>
                    <a:bodyPr/>
                    <a:lstStyle>
                      <a:lvl1pPr algn="l" eaLnBrk="0" hangingPunct="0">
                        <a:defRPr kumimoji="1" sz="2800">
                          <a:solidFill>
                            <a:schemeClr val="tx1"/>
                          </a:solidFill>
                          <a:latin typeface="Verdana" pitchFamily="34" charset="0"/>
                          <a:ea typeface="ＭＳ Ｐゴシック" pitchFamily="50" charset="-128"/>
                        </a:defRPr>
                      </a:lvl1pPr>
                      <a:lvl2pPr marL="742950" indent="-285750" algn="l" eaLnBrk="0" hangingPunct="0">
                        <a:defRPr kumimoji="1" sz="2400">
                          <a:solidFill>
                            <a:schemeClr val="tx1"/>
                          </a:solidFill>
                          <a:latin typeface="Verdana" pitchFamily="34" charset="0"/>
                          <a:ea typeface="ＭＳ Ｐゴシック" pitchFamily="50" charset="-128"/>
                        </a:defRPr>
                      </a:lvl2pPr>
                      <a:lvl3pPr marL="1143000" indent="-228600" algn="l" eaLnBrk="0" hangingPunct="0">
                        <a:defRPr kumimoji="1" sz="2000">
                          <a:solidFill>
                            <a:schemeClr val="tx1"/>
                          </a:solidFill>
                          <a:latin typeface="Verdana" pitchFamily="34" charset="0"/>
                          <a:ea typeface="ＭＳ Ｐゴシック" pitchFamily="50" charset="-128"/>
                        </a:defRPr>
                      </a:lvl3pPr>
                      <a:lvl4pPr marL="1600200" indent="-228600" algn="l" eaLnBrk="0" hangingPunct="0">
                        <a:defRPr kumimoji="1">
                          <a:solidFill>
                            <a:schemeClr val="tx1"/>
                          </a:solidFill>
                          <a:latin typeface="Verdana" pitchFamily="34" charset="0"/>
                          <a:ea typeface="ＭＳ Ｐゴシック" pitchFamily="50" charset="-128"/>
                        </a:defRPr>
                      </a:lvl4pPr>
                      <a:lvl5pPr marL="2057400" indent="-228600" algn="l"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9pPr>
                    </a:lstStyle>
                    <a:p>
                      <a:pPr algn="l"/>
                      <a:r>
                        <a:rPr kumimoji="1" lang="ja-JP" altLang="en-US" sz="2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rPr>
                        <a:t>友人・家族とのつきあいを制限する，携帯やメールを細かくチェックする，行動を監視する，携帯などにすぐに返事しないと怒る</a:t>
                      </a:r>
                    </a:p>
                  </a:txBody>
                  <a:tcPr marT="45725" marB="45725" anchor="ctr" horzOverflow="overflow">
                    <a:solidFill>
                      <a:srgbClr val="C5DFFF"/>
                    </a:solidFill>
                  </a:tcPr>
                </a:tc>
                <a:extLst>
                  <a:ext uri="{0D108BD9-81ED-4DB2-BD59-A6C34878D82A}">
                    <a16:rowId xmlns:a16="http://schemas.microsoft.com/office/drawing/2014/main" val="995748845"/>
                  </a:ext>
                </a:extLst>
              </a:tr>
              <a:tr h="807595">
                <a:tc>
                  <a:txBody>
                    <a:bodyPr/>
                    <a:lstStyle>
                      <a:lvl1pPr algn="l" eaLnBrk="0" hangingPunct="0">
                        <a:defRPr kumimoji="1" sz="2800">
                          <a:solidFill>
                            <a:schemeClr val="tx1"/>
                          </a:solidFill>
                          <a:latin typeface="Verdana" pitchFamily="34" charset="0"/>
                          <a:ea typeface="ＭＳ Ｐゴシック" pitchFamily="50" charset="-128"/>
                        </a:defRPr>
                      </a:lvl1pPr>
                      <a:lvl2pPr marL="742950" indent="-285750" algn="l" eaLnBrk="0" hangingPunct="0">
                        <a:defRPr kumimoji="1" sz="2400">
                          <a:solidFill>
                            <a:schemeClr val="tx1"/>
                          </a:solidFill>
                          <a:latin typeface="Verdana" pitchFamily="34" charset="0"/>
                          <a:ea typeface="ＭＳ Ｐゴシック" pitchFamily="50" charset="-128"/>
                        </a:defRPr>
                      </a:lvl2pPr>
                      <a:lvl3pPr marL="1143000" indent="-228600" algn="l" eaLnBrk="0" hangingPunct="0">
                        <a:defRPr kumimoji="1" sz="2000">
                          <a:solidFill>
                            <a:schemeClr val="tx1"/>
                          </a:solidFill>
                          <a:latin typeface="Verdana" pitchFamily="34" charset="0"/>
                          <a:ea typeface="ＭＳ Ｐゴシック" pitchFamily="50" charset="-128"/>
                        </a:defRPr>
                      </a:lvl3pPr>
                      <a:lvl4pPr marL="1600200" indent="-228600" algn="l" eaLnBrk="0" hangingPunct="0">
                        <a:defRPr kumimoji="1">
                          <a:solidFill>
                            <a:schemeClr val="tx1"/>
                          </a:solidFill>
                          <a:latin typeface="Verdana" pitchFamily="34" charset="0"/>
                          <a:ea typeface="ＭＳ Ｐゴシック" pitchFamily="50" charset="-128"/>
                        </a:defRPr>
                      </a:lvl4pPr>
                      <a:lvl5pPr marL="2057400" indent="-228600" algn="l"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9pPr>
                    </a:lstStyle>
                    <a:p>
                      <a:pPr marL="0" marR="0" lvl="0" indent="0" algn="l" defTabSz="914400" rtl="0" eaLnBrk="1" fontAlgn="base" latinLnBrk="0" hangingPunct="1">
                        <a:lnSpc>
                          <a:spcPts val="3500"/>
                        </a:lnSpc>
                        <a:spcBef>
                          <a:spcPct val="0"/>
                        </a:spcBef>
                        <a:spcAft>
                          <a:spcPct val="0"/>
                        </a:spcAft>
                        <a:buClrTx/>
                        <a:buSzTx/>
                        <a:buFontTx/>
                        <a:buNone/>
                        <a:tabLst/>
                        <a:defRPr/>
                      </a:pPr>
                      <a:r>
                        <a:rPr kumimoji="1" lang="ja-JP" altLang="en-US" sz="3200" b="1" i="0" u="none" strike="noStrike" kern="1200" cap="none" normalizeH="0" baseline="0" noProof="0" dirty="0">
                          <a:ln>
                            <a:noFill/>
                          </a:ln>
                          <a:solidFill>
                            <a:srgbClr val="0000FF"/>
                          </a:solidFill>
                          <a:effectLst/>
                          <a:latin typeface="ＭＳ Ｐゴシック" panose="020B0600070205080204" pitchFamily="50" charset="-128"/>
                          <a:ea typeface="ＭＳ Ｐゴシック" panose="020B0600070205080204" pitchFamily="50" charset="-128"/>
                          <a:cs typeface="Times New Roman" pitchFamily="18" charset="0"/>
                        </a:rPr>
                        <a:t>性的 </a:t>
                      </a:r>
                      <a:r>
                        <a:rPr kumimoji="1" lang="ja-JP" altLang="en-US" sz="28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Times New Roman" pitchFamily="18" charset="0"/>
                        </a:rPr>
                        <a:t>暴力</a:t>
                      </a:r>
                    </a:p>
                  </a:txBody>
                  <a:tcPr marT="45725" marB="45725" anchor="ctr" horzOverflow="overflow">
                    <a:solidFill>
                      <a:srgbClr val="DDECFF"/>
                    </a:solidFill>
                  </a:tcPr>
                </a:tc>
                <a:tc>
                  <a:txBody>
                    <a:bodyPr/>
                    <a:lstStyle>
                      <a:lvl1pPr algn="l" eaLnBrk="0" hangingPunct="0">
                        <a:defRPr kumimoji="1" sz="2800">
                          <a:solidFill>
                            <a:schemeClr val="tx1"/>
                          </a:solidFill>
                          <a:latin typeface="Verdana" pitchFamily="34" charset="0"/>
                          <a:ea typeface="ＭＳ Ｐゴシック" pitchFamily="50" charset="-128"/>
                        </a:defRPr>
                      </a:lvl1pPr>
                      <a:lvl2pPr marL="742950" indent="-285750" algn="l" eaLnBrk="0" hangingPunct="0">
                        <a:defRPr kumimoji="1" sz="2400">
                          <a:solidFill>
                            <a:schemeClr val="tx1"/>
                          </a:solidFill>
                          <a:latin typeface="Verdana" pitchFamily="34" charset="0"/>
                          <a:ea typeface="ＭＳ Ｐゴシック" pitchFamily="50" charset="-128"/>
                        </a:defRPr>
                      </a:lvl2pPr>
                      <a:lvl3pPr marL="1143000" indent="-228600" algn="l" eaLnBrk="0" hangingPunct="0">
                        <a:defRPr kumimoji="1" sz="2000">
                          <a:solidFill>
                            <a:schemeClr val="tx1"/>
                          </a:solidFill>
                          <a:latin typeface="Verdana" pitchFamily="34" charset="0"/>
                          <a:ea typeface="ＭＳ Ｐゴシック" pitchFamily="50" charset="-128"/>
                        </a:defRPr>
                      </a:lvl3pPr>
                      <a:lvl4pPr marL="1600200" indent="-228600" algn="l" eaLnBrk="0" hangingPunct="0">
                        <a:defRPr kumimoji="1">
                          <a:solidFill>
                            <a:schemeClr val="tx1"/>
                          </a:solidFill>
                          <a:latin typeface="Verdana" pitchFamily="34" charset="0"/>
                          <a:ea typeface="ＭＳ Ｐゴシック" pitchFamily="50" charset="-128"/>
                        </a:defRPr>
                      </a:lvl4pPr>
                      <a:lvl5pPr marL="2057400" indent="-228600" algn="l"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9pPr>
                    </a:lstStyle>
                    <a:p>
                      <a:pPr marL="0" marR="0" lvl="0" indent="0" algn="l" defTabSz="914400" rtl="0" eaLnBrk="1" fontAlgn="base" latinLnBrk="0" hangingPunct="1">
                        <a:lnSpc>
                          <a:spcPts val="3500"/>
                        </a:lnSpc>
                        <a:spcBef>
                          <a:spcPct val="0"/>
                        </a:spcBef>
                        <a:spcAft>
                          <a:spcPct val="0"/>
                        </a:spcAft>
                        <a:buClrTx/>
                        <a:buSzTx/>
                        <a:buFontTx/>
                        <a:buNone/>
                        <a:tabLst/>
                      </a:pPr>
                      <a:r>
                        <a:rPr kumimoji="1" lang="ja-JP" altLang="en-US" sz="2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無理やりからだをさわる，性行為を強要する，避妊をしない，中絶を強いる</a:t>
                      </a:r>
                    </a:p>
                  </a:txBody>
                  <a:tcPr marT="45725" marB="45725" anchor="ctr" horzOverflow="overflow">
                    <a:solidFill>
                      <a:srgbClr val="DDECFF"/>
                    </a:solidFill>
                  </a:tcPr>
                </a:tc>
                <a:extLst>
                  <a:ext uri="{0D108BD9-81ED-4DB2-BD59-A6C34878D82A}">
                    <a16:rowId xmlns:a16="http://schemas.microsoft.com/office/drawing/2014/main" val="10001"/>
                  </a:ext>
                </a:extLst>
              </a:tr>
              <a:tr h="807595">
                <a:tc>
                  <a:txBody>
                    <a:bodyPr/>
                    <a:lstStyle>
                      <a:lvl1pPr algn="l" eaLnBrk="0" hangingPunct="0">
                        <a:defRPr kumimoji="1" sz="2800">
                          <a:solidFill>
                            <a:schemeClr val="tx1"/>
                          </a:solidFill>
                          <a:latin typeface="Verdana" pitchFamily="34" charset="0"/>
                          <a:ea typeface="ＭＳ Ｐゴシック" pitchFamily="50" charset="-128"/>
                        </a:defRPr>
                      </a:lvl1pPr>
                      <a:lvl2pPr marL="742950" indent="-285750" algn="l" eaLnBrk="0" hangingPunct="0">
                        <a:defRPr kumimoji="1" sz="2400">
                          <a:solidFill>
                            <a:schemeClr val="tx1"/>
                          </a:solidFill>
                          <a:latin typeface="Verdana" pitchFamily="34" charset="0"/>
                          <a:ea typeface="ＭＳ Ｐゴシック" pitchFamily="50" charset="-128"/>
                        </a:defRPr>
                      </a:lvl2pPr>
                      <a:lvl3pPr marL="1143000" indent="-228600" algn="l" eaLnBrk="0" hangingPunct="0">
                        <a:defRPr kumimoji="1" sz="2000">
                          <a:solidFill>
                            <a:schemeClr val="tx1"/>
                          </a:solidFill>
                          <a:latin typeface="Verdana" pitchFamily="34" charset="0"/>
                          <a:ea typeface="ＭＳ Ｐゴシック" pitchFamily="50" charset="-128"/>
                        </a:defRPr>
                      </a:lvl3pPr>
                      <a:lvl4pPr marL="1600200" indent="-228600" algn="l" eaLnBrk="0" hangingPunct="0">
                        <a:defRPr kumimoji="1">
                          <a:solidFill>
                            <a:schemeClr val="tx1"/>
                          </a:solidFill>
                          <a:latin typeface="Verdana" pitchFamily="34" charset="0"/>
                          <a:ea typeface="ＭＳ Ｐゴシック" pitchFamily="50" charset="-128"/>
                        </a:defRPr>
                      </a:lvl4pPr>
                      <a:lvl5pPr marL="2057400" indent="-228600" algn="l"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9pPr>
                    </a:lstStyle>
                    <a:p>
                      <a:pPr marL="0" marR="0" lvl="0" indent="0" algn="l" defTabSz="914400" rtl="0" eaLnBrk="1" fontAlgn="base" latinLnBrk="0" hangingPunct="1">
                        <a:lnSpc>
                          <a:spcPts val="3500"/>
                        </a:lnSpc>
                        <a:spcBef>
                          <a:spcPct val="0"/>
                        </a:spcBef>
                        <a:spcAft>
                          <a:spcPct val="0"/>
                        </a:spcAft>
                        <a:buClrTx/>
                        <a:buSzTx/>
                        <a:buFontTx/>
                        <a:buNone/>
                        <a:tabLst/>
                        <a:defRPr/>
                      </a:pPr>
                      <a:r>
                        <a:rPr kumimoji="1" lang="ja-JP" altLang="en-US" sz="3200" b="1" i="0" u="none" strike="noStrike" kern="1200" cap="none" normalizeH="0" baseline="0" noProof="0" dirty="0">
                          <a:ln>
                            <a:noFill/>
                          </a:ln>
                          <a:solidFill>
                            <a:srgbClr val="0000FF"/>
                          </a:solidFill>
                          <a:effectLst/>
                          <a:latin typeface="ＭＳ Ｐゴシック" panose="020B0600070205080204" pitchFamily="50" charset="-128"/>
                          <a:ea typeface="ＭＳ Ｐゴシック" panose="020B0600070205080204" pitchFamily="50" charset="-128"/>
                          <a:cs typeface="Times New Roman" pitchFamily="18" charset="0"/>
                        </a:rPr>
                        <a:t>経済的 </a:t>
                      </a:r>
                      <a:r>
                        <a:rPr kumimoji="1" lang="ja-JP" altLang="en-US" sz="28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Times New Roman" pitchFamily="18" charset="0"/>
                        </a:rPr>
                        <a:t>暴力</a:t>
                      </a:r>
                    </a:p>
                  </a:txBody>
                  <a:tcPr marT="45725" marB="45725" anchor="ctr" horzOverflow="overflow">
                    <a:solidFill>
                      <a:srgbClr val="C5DFFF"/>
                    </a:solidFill>
                  </a:tcPr>
                </a:tc>
                <a:tc>
                  <a:txBody>
                    <a:bodyPr/>
                    <a:lstStyle>
                      <a:lvl1pPr algn="l" eaLnBrk="0" hangingPunct="0">
                        <a:defRPr kumimoji="1" sz="2800">
                          <a:solidFill>
                            <a:schemeClr val="tx1"/>
                          </a:solidFill>
                          <a:latin typeface="Verdana" pitchFamily="34" charset="0"/>
                          <a:ea typeface="ＭＳ Ｐゴシック" pitchFamily="50" charset="-128"/>
                        </a:defRPr>
                      </a:lvl1pPr>
                      <a:lvl2pPr marL="742950" indent="-285750" algn="l" eaLnBrk="0" hangingPunct="0">
                        <a:defRPr kumimoji="1" sz="2400">
                          <a:solidFill>
                            <a:schemeClr val="tx1"/>
                          </a:solidFill>
                          <a:latin typeface="Verdana" pitchFamily="34" charset="0"/>
                          <a:ea typeface="ＭＳ Ｐゴシック" pitchFamily="50" charset="-128"/>
                        </a:defRPr>
                      </a:lvl2pPr>
                      <a:lvl3pPr marL="1143000" indent="-228600" algn="l" eaLnBrk="0" hangingPunct="0">
                        <a:defRPr kumimoji="1" sz="2000">
                          <a:solidFill>
                            <a:schemeClr val="tx1"/>
                          </a:solidFill>
                          <a:latin typeface="Verdana" pitchFamily="34" charset="0"/>
                          <a:ea typeface="ＭＳ Ｐゴシック" pitchFamily="50" charset="-128"/>
                        </a:defRPr>
                      </a:lvl3pPr>
                      <a:lvl4pPr marL="1600200" indent="-228600" algn="l" eaLnBrk="0" hangingPunct="0">
                        <a:defRPr kumimoji="1">
                          <a:solidFill>
                            <a:schemeClr val="tx1"/>
                          </a:solidFill>
                          <a:latin typeface="Verdana" pitchFamily="34" charset="0"/>
                          <a:ea typeface="ＭＳ Ｐゴシック" pitchFamily="50" charset="-128"/>
                        </a:defRPr>
                      </a:lvl4pPr>
                      <a:lvl5pPr marL="2057400" indent="-228600" algn="l"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Verdana" pitchFamily="34" charset="0"/>
                          <a:ea typeface="ＭＳ Ｐゴシック" pitchFamily="50" charset="-128"/>
                        </a:defRPr>
                      </a:lvl9pPr>
                    </a:lstStyle>
                    <a:p>
                      <a:pPr marL="0" marR="0" lvl="0" indent="0" algn="l" defTabSz="914400" rtl="0" eaLnBrk="1" fontAlgn="base" latinLnBrk="1" hangingPunct="1">
                        <a:lnSpc>
                          <a:spcPts val="3500"/>
                        </a:lnSpc>
                        <a:spcBef>
                          <a:spcPct val="0"/>
                        </a:spcBef>
                        <a:spcAft>
                          <a:spcPct val="0"/>
                        </a:spcAft>
                        <a:buClrTx/>
                        <a:buSzTx/>
                        <a:buFontTx/>
                        <a:buNone/>
                        <a:tabLst/>
                      </a:pPr>
                      <a:r>
                        <a:rPr kumimoji="1" lang="ja-JP" altLang="en-US" sz="2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デート費用をいつも払わせる，借りたお金を返さない，高価なプレゼントを要求する</a:t>
                      </a:r>
                      <a:endParaRPr kumimoji="1" lang="en-US" altLang="ja-JP" sz="2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txBody>
                  <a:tcPr marT="45725" marB="45725" anchor="ctr" horzOverflow="overflow">
                    <a:solidFill>
                      <a:srgbClr val="C5DFFF"/>
                    </a:solidFill>
                  </a:tcPr>
                </a:tc>
                <a:extLst>
                  <a:ext uri="{0D108BD9-81ED-4DB2-BD59-A6C34878D82A}">
                    <a16:rowId xmlns:a16="http://schemas.microsoft.com/office/drawing/2014/main" val="10002"/>
                  </a:ext>
                </a:extLst>
              </a:tr>
            </a:tbl>
          </a:graphicData>
        </a:graphic>
      </p:graphicFrame>
      <p:sp>
        <p:nvSpPr>
          <p:cNvPr id="5" name="吹き出し: 角を丸めた四角形 4">
            <a:extLst>
              <a:ext uri="{FF2B5EF4-FFF2-40B4-BE49-F238E27FC236}">
                <a16:creationId xmlns:a16="http://schemas.microsoft.com/office/drawing/2014/main" id="{5F5424FE-6D49-4ACF-9A5D-15C70852D7D7}"/>
              </a:ext>
            </a:extLst>
          </p:cNvPr>
          <p:cNvSpPr/>
          <p:nvPr/>
        </p:nvSpPr>
        <p:spPr>
          <a:xfrm>
            <a:off x="3844919" y="117327"/>
            <a:ext cx="5205845" cy="1070264"/>
          </a:xfrm>
          <a:prstGeom prst="wedgeRoundRectCallout">
            <a:avLst>
              <a:gd name="adj1" fmla="val -54622"/>
              <a:gd name="adj2" fmla="val -9467"/>
              <a:gd name="adj3" fmla="val 16667"/>
            </a:avLst>
          </a:prstGeom>
          <a:solidFill>
            <a:sysClr val="window" lastClr="FFFFFF"/>
          </a:solidFill>
          <a:ln w="19050" cap="flat" cmpd="sng" algn="ctr">
            <a:solidFill>
              <a:srgbClr val="277BE8"/>
            </a:solidFill>
            <a:prstDash val="solid"/>
          </a:ln>
          <a:effectLst/>
        </p:spPr>
        <p:txBody>
          <a:bodyPr rtlCol="0" anchor="ctr"/>
          <a:lstStyle/>
          <a:p>
            <a:pPr marL="0" marR="0" lvl="0" indent="0" defTabSz="914400" eaLnBrk="0" fontAlgn="base" latinLnBrk="0" hangingPunct="0">
              <a:lnSpc>
                <a:spcPct val="100000"/>
              </a:lnSpc>
              <a:spcBef>
                <a:spcPct val="0"/>
              </a:spcBef>
              <a:spcAft>
                <a:spcPct val="0"/>
              </a:spcAft>
              <a:buClrTx/>
              <a:buSzTx/>
              <a:buFontTx/>
              <a:buNone/>
              <a:tabLst/>
              <a:defRPr/>
            </a:pPr>
            <a:r>
              <a:rPr kumimoji="1" lang="ja-JP" altLang="en-US" sz="2800" kern="0" dirty="0">
                <a:solidFill>
                  <a:prstClr val="black"/>
                </a:solidFill>
                <a:ea typeface="ＭＳ Ｐゴシック" panose="020B0600070205080204" pitchFamily="50" charset="-128"/>
              </a:rPr>
              <a:t>相手と自分が </a:t>
            </a:r>
            <a:r>
              <a:rPr kumimoji="1" lang="ja-JP" altLang="en-US" sz="3200" b="1" dirty="0">
                <a:solidFill>
                  <a:srgbClr val="0000FF"/>
                </a:solidFill>
                <a:latin typeface="ＭＳ Ｐゴシック" panose="020B0600070205080204" pitchFamily="50" charset="-128"/>
                <a:ea typeface="ＭＳ Ｐゴシック" panose="020B0600070205080204" pitchFamily="50" charset="-128"/>
                <a:cs typeface="Times New Roman" pitchFamily="18" charset="0"/>
              </a:rPr>
              <a:t>対等 </a:t>
            </a:r>
            <a:r>
              <a:rPr kumimoji="1" lang="ja-JP" altLang="en-US" sz="2800" kern="0" dirty="0">
                <a:solidFill>
                  <a:prstClr val="black"/>
                </a:solidFill>
                <a:ea typeface="ＭＳ Ｐゴシック" panose="020B0600070205080204" pitchFamily="50" charset="-128"/>
              </a:rPr>
              <a:t>な関係ではないと感じたら</a:t>
            </a:r>
            <a:r>
              <a:rPr kumimoji="1" lang="en-US" altLang="ja-JP" sz="2800" kern="0" dirty="0">
                <a:solidFill>
                  <a:prstClr val="black"/>
                </a:solidFill>
                <a:ea typeface="ＭＳ Ｐゴシック" panose="020B0600070205080204" pitchFamily="50" charset="-128"/>
              </a:rPr>
              <a:t>DV</a:t>
            </a:r>
            <a:r>
              <a:rPr kumimoji="1" lang="ja-JP" altLang="en-US" sz="2800" kern="0" dirty="0">
                <a:solidFill>
                  <a:prstClr val="black"/>
                </a:solidFill>
                <a:ea typeface="ＭＳ Ｐゴシック" panose="020B0600070205080204" pitchFamily="50" charset="-128"/>
              </a:rPr>
              <a:t>を疑ってみよう</a:t>
            </a:r>
            <a:endParaRPr kumimoji="1" lang="en-US" altLang="ja-JP" sz="2800" kern="0" dirty="0">
              <a:solidFill>
                <a:prstClr val="black"/>
              </a:solidFill>
              <a:ea typeface="ＭＳ Ｐゴシック" panose="020B0600070205080204" pitchFamily="50" charset="-128"/>
            </a:endParaRPr>
          </a:p>
        </p:txBody>
      </p:sp>
      <p:sp>
        <p:nvSpPr>
          <p:cNvPr id="6" name="大かっこ 5">
            <a:extLst>
              <a:ext uri="{FF2B5EF4-FFF2-40B4-BE49-F238E27FC236}">
                <a16:creationId xmlns:a16="http://schemas.microsoft.com/office/drawing/2014/main" id="{BC64571D-80C2-0579-E8D6-4E565E557002}"/>
              </a:ext>
            </a:extLst>
          </p:cNvPr>
          <p:cNvSpPr/>
          <p:nvPr/>
        </p:nvSpPr>
        <p:spPr>
          <a:xfrm>
            <a:off x="6109854" y="234577"/>
            <a:ext cx="924791" cy="417882"/>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7" name="大かっこ 6">
            <a:extLst>
              <a:ext uri="{FF2B5EF4-FFF2-40B4-BE49-F238E27FC236}">
                <a16:creationId xmlns:a16="http://schemas.microsoft.com/office/drawing/2014/main" id="{35E73D0E-C883-CA67-74BF-0EF400307DFB}"/>
              </a:ext>
            </a:extLst>
          </p:cNvPr>
          <p:cNvSpPr/>
          <p:nvPr/>
        </p:nvSpPr>
        <p:spPr>
          <a:xfrm>
            <a:off x="220999" y="1212997"/>
            <a:ext cx="1375989"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8" name="大かっこ 7">
            <a:extLst>
              <a:ext uri="{FF2B5EF4-FFF2-40B4-BE49-F238E27FC236}">
                <a16:creationId xmlns:a16="http://schemas.microsoft.com/office/drawing/2014/main" id="{3599D3E6-0869-AB07-F236-520CE134C679}"/>
              </a:ext>
            </a:extLst>
          </p:cNvPr>
          <p:cNvSpPr/>
          <p:nvPr/>
        </p:nvSpPr>
        <p:spPr>
          <a:xfrm>
            <a:off x="220999" y="2221532"/>
            <a:ext cx="1327848"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9" name="大かっこ 8">
            <a:extLst>
              <a:ext uri="{FF2B5EF4-FFF2-40B4-BE49-F238E27FC236}">
                <a16:creationId xmlns:a16="http://schemas.microsoft.com/office/drawing/2014/main" id="{D48A8237-DAF2-9B99-9769-D8606697B897}"/>
              </a:ext>
            </a:extLst>
          </p:cNvPr>
          <p:cNvSpPr/>
          <p:nvPr/>
        </p:nvSpPr>
        <p:spPr>
          <a:xfrm>
            <a:off x="220999" y="3644382"/>
            <a:ext cx="1327848"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10" name="大かっこ 9">
            <a:extLst>
              <a:ext uri="{FF2B5EF4-FFF2-40B4-BE49-F238E27FC236}">
                <a16:creationId xmlns:a16="http://schemas.microsoft.com/office/drawing/2014/main" id="{389595D1-5188-2C94-85B1-A8D59F3294BA}"/>
              </a:ext>
            </a:extLst>
          </p:cNvPr>
          <p:cNvSpPr/>
          <p:nvPr/>
        </p:nvSpPr>
        <p:spPr>
          <a:xfrm>
            <a:off x="220999" y="4761198"/>
            <a:ext cx="967280"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11" name="大かっこ 10">
            <a:extLst>
              <a:ext uri="{FF2B5EF4-FFF2-40B4-BE49-F238E27FC236}">
                <a16:creationId xmlns:a16="http://schemas.microsoft.com/office/drawing/2014/main" id="{14B74F14-0651-C846-A2F6-215A4E5EC948}"/>
              </a:ext>
            </a:extLst>
          </p:cNvPr>
          <p:cNvSpPr/>
          <p:nvPr/>
        </p:nvSpPr>
        <p:spPr>
          <a:xfrm>
            <a:off x="220999" y="5689623"/>
            <a:ext cx="1327848"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1529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11"/>
                                        </p:tgtEl>
                                      </p:cBhvr>
                                    </p:animEffect>
                                    <p:set>
                                      <p:cBhvr>
                                        <p:cTn id="32"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488EFB-298C-422A-BC85-A6A9F6A23527}"/>
              </a:ext>
            </a:extLst>
          </p:cNvPr>
          <p:cNvSpPr>
            <a:spLocks noGrp="1"/>
          </p:cNvSpPr>
          <p:nvPr>
            <p:ph type="title"/>
          </p:nvPr>
        </p:nvSpPr>
        <p:spPr/>
        <p:txBody>
          <a:bodyPr/>
          <a:lstStyle/>
          <a:p>
            <a:r>
              <a:rPr lang="ja-JP" altLang="en-US" dirty="0"/>
              <a:t>テーマＱ＆Ａ</a:t>
            </a:r>
          </a:p>
        </p:txBody>
      </p:sp>
      <p:sp>
        <p:nvSpPr>
          <p:cNvPr id="3" name="コンテンツ プレースホルダー 2">
            <a:extLst>
              <a:ext uri="{FF2B5EF4-FFF2-40B4-BE49-F238E27FC236}">
                <a16:creationId xmlns:a16="http://schemas.microsoft.com/office/drawing/2014/main" id="{07127AFC-0B7A-4895-83AE-6A05451F4D28}"/>
              </a:ext>
            </a:extLst>
          </p:cNvPr>
          <p:cNvSpPr>
            <a:spLocks noGrp="1"/>
          </p:cNvSpPr>
          <p:nvPr>
            <p:ph idx="1"/>
          </p:nvPr>
        </p:nvSpPr>
        <p:spPr>
          <a:xfrm>
            <a:off x="628650" y="1606858"/>
            <a:ext cx="7886700" cy="3918872"/>
          </a:xfrm>
          <a:prstGeom prst="roundRect">
            <a:avLst/>
          </a:prstGeom>
          <a:ln w="19050">
            <a:solidFill>
              <a:srgbClr val="2D7FE9"/>
            </a:solidFill>
          </a:ln>
        </p:spPr>
        <p:style>
          <a:lnRef idx="2">
            <a:schemeClr val="accent1"/>
          </a:lnRef>
          <a:fillRef idx="1">
            <a:schemeClr val="lt1"/>
          </a:fillRef>
          <a:effectRef idx="0">
            <a:schemeClr val="accent1"/>
          </a:effectRef>
          <a:fontRef idx="minor">
            <a:schemeClr val="dk1"/>
          </a:fontRef>
        </p:style>
        <p:txBody>
          <a:bodyPr anchor="ctr">
            <a:noAutofit/>
          </a:bodyPr>
          <a:lstStyle/>
          <a:p>
            <a:pPr marL="0" indent="0" algn="ctr">
              <a:buNone/>
            </a:pPr>
            <a:r>
              <a:rPr lang="ja-JP" altLang="en-US" dirty="0"/>
              <a:t>日本では同性同士で</a:t>
            </a:r>
            <a:endParaRPr lang="en-US" altLang="ja-JP" dirty="0"/>
          </a:p>
          <a:p>
            <a:pPr marL="0" indent="0" algn="ctr">
              <a:buNone/>
            </a:pPr>
            <a:r>
              <a:rPr lang="ja-JP" altLang="en-US" dirty="0"/>
              <a:t>結婚できるの？</a:t>
            </a:r>
            <a:endParaRPr kumimoji="1" lang="ja-JP" altLang="en-US" sz="4400" dirty="0"/>
          </a:p>
        </p:txBody>
      </p:sp>
      <p:sp>
        <p:nvSpPr>
          <p:cNvPr id="4" name="スライド番号プレースホルダー 3">
            <a:extLst>
              <a:ext uri="{FF2B5EF4-FFF2-40B4-BE49-F238E27FC236}">
                <a16:creationId xmlns:a16="http://schemas.microsoft.com/office/drawing/2014/main" id="{DE26CDF1-E444-4D45-BE00-76E563CA233D}"/>
              </a:ext>
            </a:extLst>
          </p:cNvPr>
          <p:cNvSpPr>
            <a:spLocks noGrp="1"/>
          </p:cNvSpPr>
          <p:nvPr>
            <p:ph type="sldNum" sz="quarter" idx="12"/>
          </p:nvPr>
        </p:nvSpPr>
        <p:spPr/>
        <p:txBody>
          <a:bodyPr/>
          <a:lstStyle/>
          <a:p>
            <a:fld id="{1D2D80A6-8C57-4D7C-88C1-BE2A757EE893}" type="slidenum">
              <a:rPr kumimoji="1" lang="ja-JP" altLang="en-US" smtClean="0"/>
              <a:t>3</a:t>
            </a:fld>
            <a:endParaRPr kumimoji="1" lang="ja-JP" altLang="en-US"/>
          </a:p>
        </p:txBody>
      </p:sp>
      <p:sp>
        <p:nvSpPr>
          <p:cNvPr id="7" name="吹き出し: 四角形 6">
            <a:extLst>
              <a:ext uri="{FF2B5EF4-FFF2-40B4-BE49-F238E27FC236}">
                <a16:creationId xmlns:a16="http://schemas.microsoft.com/office/drawing/2014/main" id="{841AB50D-5F26-46F5-A350-2846AFF804BF}"/>
              </a:ext>
            </a:extLst>
          </p:cNvPr>
          <p:cNvSpPr/>
          <p:nvPr/>
        </p:nvSpPr>
        <p:spPr>
          <a:xfrm>
            <a:off x="460416" y="562433"/>
            <a:ext cx="900000" cy="900000"/>
          </a:xfrm>
          <a:prstGeom prst="wedgeRectCallout">
            <a:avLst>
              <a:gd name="adj1" fmla="val 86983"/>
              <a:gd name="adj2" fmla="val 43211"/>
            </a:avLst>
          </a:prstGeom>
          <a:solidFill>
            <a:srgbClr val="2E7FE9"/>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6000" b="1" dirty="0"/>
              <a:t>Q</a:t>
            </a:r>
            <a:endParaRPr kumimoji="1" lang="ja-JP" altLang="en-US" sz="6000" b="1" dirty="0"/>
          </a:p>
        </p:txBody>
      </p:sp>
    </p:spTree>
    <p:extLst>
      <p:ext uri="{BB962C8B-B14F-4D97-AF65-F5344CB8AC3E}">
        <p14:creationId xmlns:p14="http://schemas.microsoft.com/office/powerpoint/2010/main" val="2742467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DE26CDF1-E444-4D45-BE00-76E563CA233D}"/>
              </a:ext>
            </a:extLst>
          </p:cNvPr>
          <p:cNvSpPr>
            <a:spLocks noGrp="1"/>
          </p:cNvSpPr>
          <p:nvPr>
            <p:ph type="sldNum" sz="quarter" idx="12"/>
          </p:nvPr>
        </p:nvSpPr>
        <p:spPr/>
        <p:txBody>
          <a:bodyPr/>
          <a:lstStyle/>
          <a:p>
            <a:fld id="{1D2D80A6-8C57-4D7C-88C1-BE2A757EE893}" type="slidenum">
              <a:rPr kumimoji="1" lang="ja-JP" altLang="en-US" smtClean="0"/>
              <a:t>4</a:t>
            </a:fld>
            <a:endParaRPr kumimoji="1" lang="ja-JP" altLang="en-US"/>
          </a:p>
        </p:txBody>
      </p:sp>
      <p:sp>
        <p:nvSpPr>
          <p:cNvPr id="7" name="楕円 6">
            <a:extLst>
              <a:ext uri="{FF2B5EF4-FFF2-40B4-BE49-F238E27FC236}">
                <a16:creationId xmlns:a16="http://schemas.microsoft.com/office/drawing/2014/main" id="{841AB50D-5F26-46F5-A350-2846AFF804BF}"/>
              </a:ext>
            </a:extLst>
          </p:cNvPr>
          <p:cNvSpPr/>
          <p:nvPr/>
        </p:nvSpPr>
        <p:spPr>
          <a:xfrm>
            <a:off x="460416" y="562433"/>
            <a:ext cx="900000" cy="900000"/>
          </a:xfrm>
          <a:prstGeom prst="ellipse">
            <a:avLst/>
          </a:prstGeo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000" b="1" dirty="0"/>
              <a:t>Ａ</a:t>
            </a:r>
          </a:p>
        </p:txBody>
      </p:sp>
      <p:sp>
        <p:nvSpPr>
          <p:cNvPr id="8" name="コンテンツ プレースホルダー 4">
            <a:extLst>
              <a:ext uri="{FF2B5EF4-FFF2-40B4-BE49-F238E27FC236}">
                <a16:creationId xmlns:a16="http://schemas.microsoft.com/office/drawing/2014/main" id="{69436504-8D40-4399-8EB0-886459A31360}"/>
              </a:ext>
            </a:extLst>
          </p:cNvPr>
          <p:cNvSpPr txBox="1">
            <a:spLocks/>
          </p:cNvSpPr>
          <p:nvPr/>
        </p:nvSpPr>
        <p:spPr>
          <a:xfrm>
            <a:off x="1648177" y="478044"/>
            <a:ext cx="7327386" cy="2203793"/>
          </a:xfrm>
          <a:prstGeom prst="rect">
            <a:avLst/>
          </a:prstGeom>
          <a:ln w="19050" cap="flat" cmpd="sng" algn="ctr">
            <a:solidFill>
              <a:schemeClr val="accent3"/>
            </a:solidFill>
            <a:prstDash val="solid"/>
            <a:miter lim="800000"/>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0" indent="0">
              <a:lnSpc>
                <a:spcPts val="4500"/>
              </a:lnSpc>
              <a:buNone/>
            </a:pPr>
            <a:r>
              <a:rPr lang="ja-JP" altLang="en-US" sz="3600" dirty="0"/>
              <a:t>日本では同性同士の結婚（ </a:t>
            </a:r>
            <a:r>
              <a:rPr lang="ja-JP" altLang="en-US" sz="3600" b="1" dirty="0">
                <a:solidFill>
                  <a:srgbClr val="0000FF"/>
                </a:solidFill>
              </a:rPr>
              <a:t>同性婚 </a:t>
            </a:r>
            <a:r>
              <a:rPr lang="ja-JP" altLang="en-US" sz="3600" dirty="0"/>
              <a:t>）は認められていない。</a:t>
            </a:r>
            <a:endParaRPr lang="ja-JP" altLang="en-US" sz="4000" dirty="0"/>
          </a:p>
        </p:txBody>
      </p:sp>
      <p:sp>
        <p:nvSpPr>
          <p:cNvPr id="9" name="吹き出し: 角を丸めた四角形 8">
            <a:extLst>
              <a:ext uri="{FF2B5EF4-FFF2-40B4-BE49-F238E27FC236}">
                <a16:creationId xmlns:a16="http://schemas.microsoft.com/office/drawing/2014/main" id="{47FF2831-17AD-46B7-83A7-563CA3151763}"/>
              </a:ext>
            </a:extLst>
          </p:cNvPr>
          <p:cNvSpPr/>
          <p:nvPr/>
        </p:nvSpPr>
        <p:spPr>
          <a:xfrm>
            <a:off x="271903" y="2894070"/>
            <a:ext cx="5787736" cy="1723893"/>
          </a:xfrm>
          <a:prstGeom prst="wedgeRoundRectCallout">
            <a:avLst>
              <a:gd name="adj1" fmla="val 19684"/>
              <a:gd name="adj2" fmla="val -93127"/>
              <a:gd name="adj3" fmla="val 16667"/>
            </a:avLst>
          </a:prstGeom>
          <a:solidFill>
            <a:sysClr val="window" lastClr="FFFFFF"/>
          </a:solidFill>
          <a:ln w="19050" cap="flat" cmpd="sng" algn="ctr">
            <a:solidFill>
              <a:srgbClr val="277BE8"/>
            </a:solidFill>
            <a:prstDash val="solid"/>
          </a:ln>
          <a:effectLst/>
        </p:spPr>
        <p:txBody>
          <a:bodyPr rtlCol="0" anchor="ctr"/>
          <a:lstStyle/>
          <a:p>
            <a:r>
              <a:rPr lang="en-US" altLang="ja-JP" sz="2800" b="1" dirty="0">
                <a:solidFill>
                  <a:srgbClr val="0000FF"/>
                </a:solidFill>
              </a:rPr>
              <a:t>G7</a:t>
            </a:r>
            <a:r>
              <a:rPr lang="en-US" altLang="ja-JP" sz="2400" b="1" dirty="0">
                <a:solidFill>
                  <a:srgbClr val="0000FF"/>
                </a:solidFill>
              </a:rPr>
              <a:t> </a:t>
            </a:r>
            <a:r>
              <a:rPr lang="ja-JP" altLang="en-US" sz="2400" dirty="0"/>
              <a:t>（フランス，アメリカ，イギリス，ドイツ，日本，イタリア，カナダの</a:t>
            </a:r>
            <a:r>
              <a:rPr lang="en-US" altLang="ja-JP" sz="2400" dirty="0"/>
              <a:t>7</a:t>
            </a:r>
            <a:r>
              <a:rPr lang="ja-JP" altLang="en-US" sz="2400" dirty="0"/>
              <a:t>つの先進国）で同性パートナーへの法的保障がないのは日本のみである。</a:t>
            </a:r>
            <a:endParaRPr kumimoji="1" lang="en-US" altLang="ja-JP" sz="4400" kern="0" dirty="0">
              <a:solidFill>
                <a:prstClr val="black"/>
              </a:solidFill>
              <a:ea typeface="ＭＳ Ｐゴシック" panose="020B0600070205080204" pitchFamily="50" charset="-128"/>
            </a:endParaRPr>
          </a:p>
        </p:txBody>
      </p:sp>
      <p:sp>
        <p:nvSpPr>
          <p:cNvPr id="2" name="テキスト ボックス 1">
            <a:extLst>
              <a:ext uri="{FF2B5EF4-FFF2-40B4-BE49-F238E27FC236}">
                <a16:creationId xmlns:a16="http://schemas.microsoft.com/office/drawing/2014/main" id="{F39721F9-A89A-2EE6-B25A-426C0E03B6FE}"/>
              </a:ext>
            </a:extLst>
          </p:cNvPr>
          <p:cNvSpPr txBox="1"/>
          <p:nvPr/>
        </p:nvSpPr>
        <p:spPr>
          <a:xfrm>
            <a:off x="3478643" y="4795572"/>
            <a:ext cx="5496920" cy="1569660"/>
          </a:xfrm>
          <a:prstGeom prst="rect">
            <a:avLst/>
          </a:prstGeom>
          <a:solidFill>
            <a:srgbClr val="D3EDFA">
              <a:alpha val="50000"/>
            </a:srgb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2400" dirty="0">
                <a:solidFill>
                  <a:schemeClr val="tx1"/>
                </a:solidFill>
              </a:rPr>
              <a:t>法律上の性別が同じカップルが結婚できないことは憲法に違反するとして，全国で複数の「結婚の自由をすべての人に」訴訟が起こされている。</a:t>
            </a:r>
            <a:endParaRPr kumimoji="1" lang="ja-JP" altLang="en-US" sz="2400" dirty="0">
              <a:solidFill>
                <a:schemeClr val="tx1"/>
              </a:solidFill>
            </a:endParaRPr>
          </a:p>
        </p:txBody>
      </p:sp>
      <p:sp>
        <p:nvSpPr>
          <p:cNvPr id="3" name="大かっこ 2">
            <a:extLst>
              <a:ext uri="{FF2B5EF4-FFF2-40B4-BE49-F238E27FC236}">
                <a16:creationId xmlns:a16="http://schemas.microsoft.com/office/drawing/2014/main" id="{9A1CDC87-826A-DB9E-2A29-FC486C0840BF}"/>
              </a:ext>
            </a:extLst>
          </p:cNvPr>
          <p:cNvSpPr/>
          <p:nvPr/>
        </p:nvSpPr>
        <p:spPr>
          <a:xfrm>
            <a:off x="7003473" y="1012433"/>
            <a:ext cx="1560715"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5" name="大かっこ 4">
            <a:extLst>
              <a:ext uri="{FF2B5EF4-FFF2-40B4-BE49-F238E27FC236}">
                <a16:creationId xmlns:a16="http://schemas.microsoft.com/office/drawing/2014/main" id="{D4A54222-F2A8-19F1-5E4E-5BB2798711AF}"/>
              </a:ext>
            </a:extLst>
          </p:cNvPr>
          <p:cNvSpPr/>
          <p:nvPr/>
        </p:nvSpPr>
        <p:spPr>
          <a:xfrm>
            <a:off x="423127" y="3024170"/>
            <a:ext cx="556124" cy="396724"/>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255976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7AC3A95-9E46-4F96-B076-DB6F893D6842}"/>
              </a:ext>
            </a:extLst>
          </p:cNvPr>
          <p:cNvSpPr>
            <a:spLocks noGrp="1"/>
          </p:cNvSpPr>
          <p:nvPr>
            <p:ph type="sldNum" sz="quarter" idx="12"/>
          </p:nvPr>
        </p:nvSpPr>
        <p:spPr/>
        <p:txBody>
          <a:bodyPr/>
          <a:lstStyle/>
          <a:p>
            <a:fld id="{5AE546C7-DDCC-4C79-B357-34FAB75EF343}" type="slidenum">
              <a:rPr kumimoji="1" lang="ja-JP" altLang="en-US" smtClean="0"/>
              <a:t>5</a:t>
            </a:fld>
            <a:endParaRPr kumimoji="1" lang="ja-JP" altLang="en-US"/>
          </a:p>
        </p:txBody>
      </p:sp>
      <p:sp>
        <p:nvSpPr>
          <p:cNvPr id="4" name="タイトル 3">
            <a:extLst>
              <a:ext uri="{FF2B5EF4-FFF2-40B4-BE49-F238E27FC236}">
                <a16:creationId xmlns:a16="http://schemas.microsoft.com/office/drawing/2014/main" id="{FB76CB8B-3A29-43B3-9852-9B410843B0E4}"/>
              </a:ext>
            </a:extLst>
          </p:cNvPr>
          <p:cNvSpPr>
            <a:spLocks noGrp="1"/>
          </p:cNvSpPr>
          <p:nvPr>
            <p:ph type="title"/>
          </p:nvPr>
        </p:nvSpPr>
        <p:spPr/>
        <p:txBody>
          <a:bodyPr/>
          <a:lstStyle/>
          <a:p>
            <a:r>
              <a:rPr kumimoji="1" lang="ja-JP" altLang="en-US" dirty="0"/>
              <a:t> １　家族をめぐる法律</a:t>
            </a:r>
          </a:p>
        </p:txBody>
      </p:sp>
      <p:sp>
        <p:nvSpPr>
          <p:cNvPr id="5" name="コンテンツ プレースホルダー 4">
            <a:extLst>
              <a:ext uri="{FF2B5EF4-FFF2-40B4-BE49-F238E27FC236}">
                <a16:creationId xmlns:a16="http://schemas.microsoft.com/office/drawing/2014/main" id="{3C972F8B-9B24-44EB-AC10-D1D0E590A2F1}"/>
              </a:ext>
            </a:extLst>
          </p:cNvPr>
          <p:cNvSpPr>
            <a:spLocks noGrp="1"/>
          </p:cNvSpPr>
          <p:nvPr>
            <p:ph idx="14"/>
          </p:nvPr>
        </p:nvSpPr>
        <p:spPr>
          <a:xfrm>
            <a:off x="271903" y="1194133"/>
            <a:ext cx="8612324" cy="3596076"/>
          </a:xfrm>
        </p:spPr>
        <p:txBody>
          <a:bodyPr>
            <a:noAutofit/>
          </a:bodyPr>
          <a:lstStyle/>
          <a:p>
            <a:pPr>
              <a:lnSpc>
                <a:spcPct val="150000"/>
              </a:lnSpc>
            </a:pPr>
            <a:r>
              <a:rPr kumimoji="1" lang="ja-JP" altLang="en-US" dirty="0"/>
              <a:t>家族に関する法律（ </a:t>
            </a:r>
            <a:r>
              <a:rPr lang="ja-JP" altLang="en-US" b="1" dirty="0">
                <a:solidFill>
                  <a:srgbClr val="0000FF"/>
                </a:solidFill>
                <a:latin typeface="+mn-ea"/>
              </a:rPr>
              <a:t>家族法 </a:t>
            </a:r>
            <a:r>
              <a:rPr kumimoji="1" lang="ja-JP" altLang="en-US" dirty="0"/>
              <a:t>）は</a:t>
            </a:r>
            <a:endParaRPr kumimoji="1" lang="en-US" altLang="ja-JP" dirty="0"/>
          </a:p>
          <a:p>
            <a:pPr>
              <a:lnSpc>
                <a:spcPct val="150000"/>
              </a:lnSpc>
            </a:pPr>
            <a:r>
              <a:rPr kumimoji="1" lang="ja-JP" altLang="en-US" dirty="0"/>
              <a:t>「 </a:t>
            </a:r>
            <a:r>
              <a:rPr lang="ja-JP" altLang="en-US" b="1" dirty="0">
                <a:solidFill>
                  <a:srgbClr val="0000FF"/>
                </a:solidFill>
                <a:latin typeface="+mn-ea"/>
              </a:rPr>
              <a:t>個人 </a:t>
            </a:r>
            <a:r>
              <a:rPr lang="ja-JP" altLang="en-US" dirty="0"/>
              <a:t>の尊厳と</a:t>
            </a:r>
            <a:endParaRPr lang="en-US" altLang="ja-JP" dirty="0"/>
          </a:p>
          <a:p>
            <a:pPr algn="r">
              <a:lnSpc>
                <a:spcPct val="150000"/>
              </a:lnSpc>
            </a:pPr>
            <a:r>
              <a:rPr kumimoji="1" lang="ja-JP" altLang="en-US" dirty="0"/>
              <a:t>両性の </a:t>
            </a:r>
            <a:r>
              <a:rPr lang="ja-JP" altLang="en-US" b="1" dirty="0">
                <a:solidFill>
                  <a:srgbClr val="0000FF"/>
                </a:solidFill>
                <a:latin typeface="+mn-ea"/>
              </a:rPr>
              <a:t>本質的平等 </a:t>
            </a:r>
            <a:r>
              <a:rPr kumimoji="1" lang="ja-JP" altLang="en-US" dirty="0"/>
              <a:t>」</a:t>
            </a:r>
            <a:endParaRPr kumimoji="1" lang="en-US" altLang="ja-JP" dirty="0"/>
          </a:p>
          <a:p>
            <a:pPr>
              <a:lnSpc>
                <a:spcPct val="150000"/>
              </a:lnSpc>
            </a:pPr>
            <a:r>
              <a:rPr kumimoji="1" lang="ja-JP" altLang="en-US" dirty="0"/>
              <a:t>にもとづき制定されている。</a:t>
            </a:r>
          </a:p>
        </p:txBody>
      </p:sp>
      <p:sp>
        <p:nvSpPr>
          <p:cNvPr id="2" name="大かっこ 1">
            <a:extLst>
              <a:ext uri="{FF2B5EF4-FFF2-40B4-BE49-F238E27FC236}">
                <a16:creationId xmlns:a16="http://schemas.microsoft.com/office/drawing/2014/main" id="{8ADD737E-667D-7A6C-0A64-823534E9EB3B}"/>
              </a:ext>
            </a:extLst>
          </p:cNvPr>
          <p:cNvSpPr/>
          <p:nvPr/>
        </p:nvSpPr>
        <p:spPr>
          <a:xfrm>
            <a:off x="4568399" y="1409116"/>
            <a:ext cx="1863573"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6" name="大かっこ 5">
            <a:extLst>
              <a:ext uri="{FF2B5EF4-FFF2-40B4-BE49-F238E27FC236}">
                <a16:creationId xmlns:a16="http://schemas.microsoft.com/office/drawing/2014/main" id="{EDDD0162-08A6-7294-D404-1D96F1B6C8D3}"/>
              </a:ext>
            </a:extLst>
          </p:cNvPr>
          <p:cNvSpPr/>
          <p:nvPr/>
        </p:nvSpPr>
        <p:spPr>
          <a:xfrm>
            <a:off x="645040" y="2380171"/>
            <a:ext cx="1256496"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7" name="大かっこ 6">
            <a:extLst>
              <a:ext uri="{FF2B5EF4-FFF2-40B4-BE49-F238E27FC236}">
                <a16:creationId xmlns:a16="http://schemas.microsoft.com/office/drawing/2014/main" id="{09530B18-5B2E-41C0-B656-3A68C43E9AC5}"/>
              </a:ext>
            </a:extLst>
          </p:cNvPr>
          <p:cNvSpPr/>
          <p:nvPr/>
        </p:nvSpPr>
        <p:spPr>
          <a:xfrm>
            <a:off x="5694218" y="3312119"/>
            <a:ext cx="2836718"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280114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7AC3A95-9E46-4F96-B076-DB6F893D6842}"/>
              </a:ext>
            </a:extLst>
          </p:cNvPr>
          <p:cNvSpPr>
            <a:spLocks noGrp="1"/>
          </p:cNvSpPr>
          <p:nvPr>
            <p:ph type="sldNum" sz="quarter" idx="12"/>
          </p:nvPr>
        </p:nvSpPr>
        <p:spPr/>
        <p:txBody>
          <a:bodyPr/>
          <a:lstStyle/>
          <a:p>
            <a:fld id="{5AE546C7-DDCC-4C79-B357-34FAB75EF343}" type="slidenum">
              <a:rPr kumimoji="1" lang="ja-JP" altLang="en-US" smtClean="0"/>
              <a:t>6</a:t>
            </a:fld>
            <a:endParaRPr kumimoji="1" lang="ja-JP" altLang="en-US"/>
          </a:p>
        </p:txBody>
      </p:sp>
      <p:sp>
        <p:nvSpPr>
          <p:cNvPr id="5" name="コンテンツ プレースホルダー 4">
            <a:extLst>
              <a:ext uri="{FF2B5EF4-FFF2-40B4-BE49-F238E27FC236}">
                <a16:creationId xmlns:a16="http://schemas.microsoft.com/office/drawing/2014/main" id="{3C972F8B-9B24-44EB-AC10-D1D0E590A2F1}"/>
              </a:ext>
            </a:extLst>
          </p:cNvPr>
          <p:cNvSpPr>
            <a:spLocks noGrp="1"/>
          </p:cNvSpPr>
          <p:nvPr>
            <p:ph idx="13"/>
          </p:nvPr>
        </p:nvSpPr>
        <p:spPr>
          <a:xfrm>
            <a:off x="271903" y="700505"/>
            <a:ext cx="8536195" cy="5616319"/>
          </a:xfrm>
          <a:prstGeom prst="rect">
            <a:avLst/>
          </a:prstGeom>
          <a:ln w="19050">
            <a:solidFill>
              <a:schemeClr val="accent3"/>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anchor="ctr">
            <a:noAutofit/>
          </a:bodyPr>
          <a:lstStyle/>
          <a:p>
            <a:pPr>
              <a:lnSpc>
                <a:spcPts val="4500"/>
              </a:lnSpc>
            </a:pPr>
            <a:r>
              <a:rPr lang="ja-JP" altLang="en-US" sz="3200" dirty="0">
                <a:solidFill>
                  <a:prstClr val="black"/>
                </a:solidFill>
              </a:rPr>
              <a:t>１</a:t>
            </a:r>
            <a:r>
              <a:rPr lang="en-US" altLang="ja-JP" sz="3200" dirty="0">
                <a:solidFill>
                  <a:prstClr val="black"/>
                </a:solidFill>
              </a:rPr>
              <a:t>. </a:t>
            </a:r>
            <a:r>
              <a:rPr lang="ja-JP" altLang="en-US" sz="3200" dirty="0">
                <a:solidFill>
                  <a:prstClr val="black"/>
                </a:solidFill>
              </a:rPr>
              <a:t>婚姻は，</a:t>
            </a:r>
            <a:r>
              <a:rPr lang="ja-JP" altLang="en-US" sz="3600" b="1" dirty="0">
                <a:solidFill>
                  <a:srgbClr val="0000FF"/>
                </a:solidFill>
              </a:rPr>
              <a:t>両性の合意 </a:t>
            </a:r>
            <a:r>
              <a:rPr lang="ja-JP" altLang="en-US" sz="3200" dirty="0">
                <a:solidFill>
                  <a:prstClr val="black"/>
                </a:solidFill>
              </a:rPr>
              <a:t>のみに基いて成立し，夫婦が同等の権利を有することを基本として，</a:t>
            </a:r>
            <a:endParaRPr lang="en-US" altLang="ja-JP" sz="3200" dirty="0">
              <a:solidFill>
                <a:prstClr val="black"/>
              </a:solidFill>
            </a:endParaRPr>
          </a:p>
          <a:p>
            <a:pPr>
              <a:lnSpc>
                <a:spcPts val="4500"/>
              </a:lnSpc>
            </a:pPr>
            <a:r>
              <a:rPr lang="ja-JP" altLang="en-US" sz="3200" dirty="0">
                <a:solidFill>
                  <a:prstClr val="black"/>
                </a:solidFill>
              </a:rPr>
              <a:t>相互の協力により，維持されなければならない。</a:t>
            </a:r>
            <a:endParaRPr lang="en-US" altLang="ja-JP" sz="3200" dirty="0">
              <a:solidFill>
                <a:prstClr val="black"/>
              </a:solidFill>
            </a:endParaRPr>
          </a:p>
          <a:p>
            <a:pPr>
              <a:lnSpc>
                <a:spcPts val="4500"/>
              </a:lnSpc>
            </a:pPr>
            <a:endParaRPr lang="ja-JP" altLang="en-US" sz="3200" dirty="0">
              <a:solidFill>
                <a:prstClr val="black"/>
              </a:solidFill>
            </a:endParaRPr>
          </a:p>
          <a:p>
            <a:pPr>
              <a:lnSpc>
                <a:spcPts val="4500"/>
              </a:lnSpc>
            </a:pPr>
            <a:r>
              <a:rPr lang="ja-JP" altLang="en-US" sz="3200" dirty="0">
                <a:solidFill>
                  <a:prstClr val="black"/>
                </a:solidFill>
              </a:rPr>
              <a:t>２</a:t>
            </a:r>
            <a:r>
              <a:rPr lang="en-US" altLang="ja-JP" sz="3200" dirty="0">
                <a:solidFill>
                  <a:prstClr val="black"/>
                </a:solidFill>
              </a:rPr>
              <a:t>. </a:t>
            </a:r>
            <a:r>
              <a:rPr lang="ja-JP" altLang="en-US" sz="3200" dirty="0">
                <a:solidFill>
                  <a:prstClr val="black"/>
                </a:solidFill>
              </a:rPr>
              <a:t>配偶者の選択，財産権，相続，住居の選定，離婚並びに婚姻及び家族に関するその他の事項に関しては，法律は，</a:t>
            </a:r>
            <a:r>
              <a:rPr lang="ja-JP" altLang="en-US" sz="3600" b="1" dirty="0">
                <a:solidFill>
                  <a:srgbClr val="0000FF"/>
                </a:solidFill>
              </a:rPr>
              <a:t>個人の尊厳 </a:t>
            </a:r>
            <a:r>
              <a:rPr lang="ja-JP" altLang="en-US" sz="3200" dirty="0">
                <a:solidFill>
                  <a:prstClr val="black"/>
                </a:solidFill>
              </a:rPr>
              <a:t>と</a:t>
            </a:r>
            <a:endParaRPr lang="en-US" altLang="ja-JP" sz="3200" dirty="0">
              <a:solidFill>
                <a:prstClr val="black"/>
              </a:solidFill>
            </a:endParaRPr>
          </a:p>
          <a:p>
            <a:pPr>
              <a:lnSpc>
                <a:spcPts val="4500"/>
              </a:lnSpc>
            </a:pPr>
            <a:r>
              <a:rPr lang="ja-JP" altLang="en-US" sz="3600" b="1" dirty="0">
                <a:solidFill>
                  <a:srgbClr val="0000FF"/>
                </a:solidFill>
              </a:rPr>
              <a:t>両性の本質的平等 </a:t>
            </a:r>
            <a:r>
              <a:rPr lang="ja-JP" altLang="en-US" sz="3200" dirty="0">
                <a:solidFill>
                  <a:prstClr val="black"/>
                </a:solidFill>
              </a:rPr>
              <a:t>に立脚して，制定されなければならない。</a:t>
            </a:r>
            <a:endParaRPr kumimoji="1" lang="ja-JP" altLang="en-US" sz="3200" dirty="0"/>
          </a:p>
        </p:txBody>
      </p:sp>
      <p:sp>
        <p:nvSpPr>
          <p:cNvPr id="10" name="テキスト プレースホルダー 9">
            <a:extLst>
              <a:ext uri="{FF2B5EF4-FFF2-40B4-BE49-F238E27FC236}">
                <a16:creationId xmlns:a16="http://schemas.microsoft.com/office/drawing/2014/main" id="{EF79C2BE-1200-4569-8927-DDB4E409999A}"/>
              </a:ext>
            </a:extLst>
          </p:cNvPr>
          <p:cNvSpPr>
            <a:spLocks noGrp="1"/>
          </p:cNvSpPr>
          <p:nvPr>
            <p:ph type="body" sz="quarter" idx="16"/>
          </p:nvPr>
        </p:nvSpPr>
        <p:spPr>
          <a:xfrm>
            <a:off x="159889" y="195256"/>
            <a:ext cx="4121150" cy="417882"/>
          </a:xfrm>
        </p:spPr>
        <p:txBody>
          <a:bodyPr/>
          <a:lstStyle/>
          <a:p>
            <a:r>
              <a:rPr lang="ja-JP" altLang="en-US" dirty="0"/>
              <a:t>■憲法</a:t>
            </a:r>
            <a:r>
              <a:rPr lang="en-US" altLang="ja-JP" dirty="0"/>
              <a:t>24</a:t>
            </a:r>
            <a:r>
              <a:rPr lang="ja-JP" altLang="en-US" dirty="0"/>
              <a:t>条</a:t>
            </a:r>
          </a:p>
        </p:txBody>
      </p:sp>
      <p:sp>
        <p:nvSpPr>
          <p:cNvPr id="2" name="大かっこ 1">
            <a:extLst>
              <a:ext uri="{FF2B5EF4-FFF2-40B4-BE49-F238E27FC236}">
                <a16:creationId xmlns:a16="http://schemas.microsoft.com/office/drawing/2014/main" id="{98DD4F8B-6B7A-A012-5E87-BC4416BDA517}"/>
              </a:ext>
            </a:extLst>
          </p:cNvPr>
          <p:cNvSpPr/>
          <p:nvPr/>
        </p:nvSpPr>
        <p:spPr>
          <a:xfrm>
            <a:off x="2202873" y="931351"/>
            <a:ext cx="2504209"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4" name="大かっこ 3">
            <a:extLst>
              <a:ext uri="{FF2B5EF4-FFF2-40B4-BE49-F238E27FC236}">
                <a16:creationId xmlns:a16="http://schemas.microsoft.com/office/drawing/2014/main" id="{F280FAFB-2406-AB33-3A78-862EBF3DBD45}"/>
              </a:ext>
            </a:extLst>
          </p:cNvPr>
          <p:cNvSpPr/>
          <p:nvPr/>
        </p:nvSpPr>
        <p:spPr>
          <a:xfrm>
            <a:off x="3881005" y="4436917"/>
            <a:ext cx="2504209" cy="537961"/>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6" name="大かっこ 5">
            <a:extLst>
              <a:ext uri="{FF2B5EF4-FFF2-40B4-BE49-F238E27FC236}">
                <a16:creationId xmlns:a16="http://schemas.microsoft.com/office/drawing/2014/main" id="{B4ABBB81-6582-8C8A-87F6-27E83AF4B3D3}"/>
              </a:ext>
            </a:extLst>
          </p:cNvPr>
          <p:cNvSpPr/>
          <p:nvPr/>
        </p:nvSpPr>
        <p:spPr>
          <a:xfrm>
            <a:off x="339402" y="4974878"/>
            <a:ext cx="3671490"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827135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7AC3A95-9E46-4F96-B076-DB6F893D6842}"/>
              </a:ext>
            </a:extLst>
          </p:cNvPr>
          <p:cNvSpPr>
            <a:spLocks noGrp="1"/>
          </p:cNvSpPr>
          <p:nvPr>
            <p:ph type="sldNum" sz="quarter" idx="12"/>
          </p:nvPr>
        </p:nvSpPr>
        <p:spPr/>
        <p:txBody>
          <a:bodyPr/>
          <a:lstStyle/>
          <a:p>
            <a:fld id="{5AE546C7-DDCC-4C79-B357-34FAB75EF343}" type="slidenum">
              <a:rPr kumimoji="1" lang="ja-JP" altLang="en-US" smtClean="0"/>
              <a:t>7</a:t>
            </a:fld>
            <a:endParaRPr kumimoji="1" lang="ja-JP" altLang="en-US"/>
          </a:p>
        </p:txBody>
      </p:sp>
      <p:sp>
        <p:nvSpPr>
          <p:cNvPr id="4" name="タイトル 3">
            <a:extLst>
              <a:ext uri="{FF2B5EF4-FFF2-40B4-BE49-F238E27FC236}">
                <a16:creationId xmlns:a16="http://schemas.microsoft.com/office/drawing/2014/main" id="{FB76CB8B-3A29-43B3-9852-9B410843B0E4}"/>
              </a:ext>
            </a:extLst>
          </p:cNvPr>
          <p:cNvSpPr>
            <a:spLocks noGrp="1"/>
          </p:cNvSpPr>
          <p:nvPr>
            <p:ph type="title"/>
          </p:nvPr>
        </p:nvSpPr>
        <p:spPr/>
        <p:txBody>
          <a:bodyPr/>
          <a:lstStyle/>
          <a:p>
            <a:r>
              <a:rPr kumimoji="1" lang="ja-JP" altLang="en-US" dirty="0"/>
              <a:t> １　家族をめぐる法律</a:t>
            </a:r>
          </a:p>
        </p:txBody>
      </p:sp>
      <p:sp>
        <p:nvSpPr>
          <p:cNvPr id="5" name="コンテンツ プレースホルダー 4">
            <a:extLst>
              <a:ext uri="{FF2B5EF4-FFF2-40B4-BE49-F238E27FC236}">
                <a16:creationId xmlns:a16="http://schemas.microsoft.com/office/drawing/2014/main" id="{3C972F8B-9B24-44EB-AC10-D1D0E590A2F1}"/>
              </a:ext>
            </a:extLst>
          </p:cNvPr>
          <p:cNvSpPr>
            <a:spLocks noGrp="1"/>
          </p:cNvSpPr>
          <p:nvPr>
            <p:ph idx="14"/>
          </p:nvPr>
        </p:nvSpPr>
        <p:spPr>
          <a:xfrm>
            <a:off x="289600" y="1371189"/>
            <a:ext cx="8557599" cy="4115622"/>
          </a:xfrm>
        </p:spPr>
        <p:txBody>
          <a:bodyPr>
            <a:noAutofit/>
          </a:bodyPr>
          <a:lstStyle/>
          <a:p>
            <a:r>
              <a:rPr kumimoji="1" lang="ja-JP" altLang="en-US" dirty="0"/>
              <a:t>戦後，日本国憲法が制定され，</a:t>
            </a:r>
            <a:endParaRPr kumimoji="1" lang="en-US" altLang="ja-JP" dirty="0"/>
          </a:p>
          <a:p>
            <a:r>
              <a:rPr kumimoji="1" lang="ja-JP" altLang="en-US" dirty="0"/>
              <a:t>明治時代から家族法の中心であった</a:t>
            </a:r>
            <a:endParaRPr kumimoji="1" lang="en-US" altLang="ja-JP" dirty="0"/>
          </a:p>
          <a:p>
            <a:r>
              <a:rPr lang="ja-JP" altLang="en-US" b="1" dirty="0">
                <a:solidFill>
                  <a:srgbClr val="0000FF"/>
                </a:solidFill>
                <a:latin typeface="+mn-ea"/>
              </a:rPr>
              <a:t>家制度</a:t>
            </a:r>
            <a:r>
              <a:rPr lang="ja-JP" altLang="en-US" b="1" dirty="0">
                <a:solidFill>
                  <a:srgbClr val="277BE8"/>
                </a:solidFill>
                <a:latin typeface="+mn-ea"/>
              </a:rPr>
              <a:t> </a:t>
            </a:r>
            <a:r>
              <a:rPr kumimoji="1" lang="ja-JP" altLang="en-US" dirty="0"/>
              <a:t>は廃止され，明治民法の</a:t>
            </a:r>
            <a:r>
              <a:rPr lang="ja-JP" altLang="en-US" dirty="0"/>
              <a:t>親族・相続編（</a:t>
            </a:r>
            <a:r>
              <a:rPr kumimoji="1" lang="ja-JP" altLang="en-US" dirty="0"/>
              <a:t>家族法）も全面的に改正された。</a:t>
            </a:r>
            <a:endParaRPr kumimoji="1" lang="en-US" altLang="ja-JP" dirty="0"/>
          </a:p>
        </p:txBody>
      </p:sp>
      <p:sp>
        <p:nvSpPr>
          <p:cNvPr id="2" name="大かっこ 1">
            <a:extLst>
              <a:ext uri="{FF2B5EF4-FFF2-40B4-BE49-F238E27FC236}">
                <a16:creationId xmlns:a16="http://schemas.microsoft.com/office/drawing/2014/main" id="{DAB7F657-4615-BB2F-C1B1-49F107B3C2B5}"/>
              </a:ext>
            </a:extLst>
          </p:cNvPr>
          <p:cNvSpPr/>
          <p:nvPr/>
        </p:nvSpPr>
        <p:spPr>
          <a:xfrm>
            <a:off x="296801" y="3089212"/>
            <a:ext cx="1667081"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176065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B3E4950-66D0-4DE5-9DD1-6FA599044CBA}"/>
              </a:ext>
            </a:extLst>
          </p:cNvPr>
          <p:cNvSpPr>
            <a:spLocks noGrp="1"/>
          </p:cNvSpPr>
          <p:nvPr>
            <p:ph type="sldNum" sz="quarter" idx="12"/>
          </p:nvPr>
        </p:nvSpPr>
        <p:spPr/>
        <p:txBody>
          <a:bodyPr/>
          <a:lstStyle/>
          <a:p>
            <a:fld id="{5AE546C7-DDCC-4C79-B357-34FAB75EF343}" type="slidenum">
              <a:rPr kumimoji="1" lang="ja-JP" altLang="en-US" smtClean="0"/>
              <a:t>8</a:t>
            </a:fld>
            <a:endParaRPr kumimoji="1" lang="ja-JP" altLang="en-US"/>
          </a:p>
        </p:txBody>
      </p:sp>
      <p:sp>
        <p:nvSpPr>
          <p:cNvPr id="5" name="テキスト プレースホルダー 4">
            <a:extLst>
              <a:ext uri="{FF2B5EF4-FFF2-40B4-BE49-F238E27FC236}">
                <a16:creationId xmlns:a16="http://schemas.microsoft.com/office/drawing/2014/main" id="{0DDB67D7-D7D7-4189-BBB7-82AE13683FC7}"/>
              </a:ext>
            </a:extLst>
          </p:cNvPr>
          <p:cNvSpPr>
            <a:spLocks noGrp="1"/>
          </p:cNvSpPr>
          <p:nvPr>
            <p:ph type="body" sz="quarter" idx="16"/>
          </p:nvPr>
        </p:nvSpPr>
        <p:spPr>
          <a:xfrm>
            <a:off x="266699" y="301841"/>
            <a:ext cx="7972231" cy="417882"/>
          </a:xfrm>
        </p:spPr>
        <p:txBody>
          <a:bodyPr>
            <a:noAutofit/>
          </a:bodyPr>
          <a:lstStyle/>
          <a:p>
            <a:r>
              <a:rPr kumimoji="1" lang="ja-JP" altLang="en-US" dirty="0"/>
              <a:t>■</a:t>
            </a:r>
            <a:r>
              <a:rPr lang="ja-JP" altLang="en-US" dirty="0"/>
              <a:t>明治民法（旧民法）と現行民法の比較　その①</a:t>
            </a:r>
            <a:endParaRPr kumimoji="1" lang="ja-JP" altLang="en-US" dirty="0"/>
          </a:p>
        </p:txBody>
      </p:sp>
      <p:graphicFrame>
        <p:nvGraphicFramePr>
          <p:cNvPr id="6" name="表 5">
            <a:extLst>
              <a:ext uri="{FF2B5EF4-FFF2-40B4-BE49-F238E27FC236}">
                <a16:creationId xmlns:a16="http://schemas.microsoft.com/office/drawing/2014/main" id="{4F4581B2-A9E4-4B9E-94E5-6B788FB9172B}"/>
              </a:ext>
            </a:extLst>
          </p:cNvPr>
          <p:cNvGraphicFramePr>
            <a:graphicFrameLocks noGrp="1"/>
          </p:cNvGraphicFramePr>
          <p:nvPr>
            <p:extLst>
              <p:ext uri="{D42A27DB-BD31-4B8C-83A1-F6EECF244321}">
                <p14:modId xmlns:p14="http://schemas.microsoft.com/office/powerpoint/2010/main" val="1501623358"/>
              </p:ext>
            </p:extLst>
          </p:nvPr>
        </p:nvGraphicFramePr>
        <p:xfrm>
          <a:off x="193962" y="719726"/>
          <a:ext cx="8756075" cy="5691419"/>
        </p:xfrm>
        <a:graphic>
          <a:graphicData uri="http://schemas.openxmlformats.org/drawingml/2006/table">
            <a:tbl>
              <a:tblPr firstRow="1" bandRow="1">
                <a:tableStyleId>{10A1B5D5-9B99-4C35-A422-299274C87663}</a:tableStyleId>
              </a:tblPr>
              <a:tblGrid>
                <a:gridCol w="1087584">
                  <a:extLst>
                    <a:ext uri="{9D8B030D-6E8A-4147-A177-3AD203B41FA5}">
                      <a16:colId xmlns:a16="http://schemas.microsoft.com/office/drawing/2014/main" val="20000"/>
                    </a:ext>
                  </a:extLst>
                </a:gridCol>
                <a:gridCol w="3743215">
                  <a:extLst>
                    <a:ext uri="{9D8B030D-6E8A-4147-A177-3AD203B41FA5}">
                      <a16:colId xmlns:a16="http://schemas.microsoft.com/office/drawing/2014/main" val="20001"/>
                    </a:ext>
                  </a:extLst>
                </a:gridCol>
                <a:gridCol w="3925276">
                  <a:extLst>
                    <a:ext uri="{9D8B030D-6E8A-4147-A177-3AD203B41FA5}">
                      <a16:colId xmlns:a16="http://schemas.microsoft.com/office/drawing/2014/main" val="20002"/>
                    </a:ext>
                  </a:extLst>
                </a:gridCol>
              </a:tblGrid>
              <a:tr h="584941">
                <a:tc>
                  <a:txBody>
                    <a:bodyPr/>
                    <a:lstStyle/>
                    <a:p>
                      <a:pPr algn="ctr"/>
                      <a:r>
                        <a:rPr kumimoji="1" lang="ja-JP" altLang="en-US" sz="2800" dirty="0">
                          <a:solidFill>
                            <a:schemeClr val="bg1"/>
                          </a:solidFill>
                          <a:latin typeface="ＭＳ Ｐゴシック" panose="020B0600070205080204" pitchFamily="50" charset="-128"/>
                          <a:ea typeface="ＭＳ Ｐゴシック" panose="020B0600070205080204" pitchFamily="50" charset="-128"/>
                        </a:rPr>
                        <a:t>項目</a:t>
                      </a: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277BE8"/>
                    </a:solidFill>
                  </a:tcPr>
                </a:tc>
                <a:tc>
                  <a:txBody>
                    <a:bodyPr/>
                    <a:lstStyle/>
                    <a:p>
                      <a:pPr algn="ctr"/>
                      <a:r>
                        <a:rPr kumimoji="1" lang="ja-JP" altLang="ja-JP" sz="2800" b="1" kern="1200" dirty="0">
                          <a:solidFill>
                            <a:schemeClr val="bg1"/>
                          </a:solidFill>
                          <a:effectLst/>
                          <a:latin typeface="ＭＳ Ｐゴシック" panose="020B0600070205080204" pitchFamily="50" charset="-128"/>
                          <a:ea typeface="ＭＳ Ｐゴシック" panose="020B0600070205080204" pitchFamily="50" charset="-128"/>
                          <a:cs typeface="+mn-cs"/>
                        </a:rPr>
                        <a:t>明治民法</a:t>
                      </a:r>
                      <a:endParaRPr kumimoji="1" lang="ja-JP" altLang="en-US" sz="2800" dirty="0">
                        <a:solidFill>
                          <a:schemeClr val="bg1"/>
                        </a:solidFill>
                        <a:latin typeface="ＭＳ Ｐゴシック" panose="020B0600070205080204" pitchFamily="50" charset="-128"/>
                        <a:ea typeface="ＭＳ Ｐゴシック" panose="020B0600070205080204" pitchFamily="50" charset="-128"/>
                      </a:endParaRP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277BE8"/>
                    </a:solidFill>
                  </a:tcPr>
                </a:tc>
                <a:tc>
                  <a:txBody>
                    <a:bodyPr/>
                    <a:lstStyle/>
                    <a:p>
                      <a:pPr algn="ctr"/>
                      <a:r>
                        <a:rPr kumimoji="1" lang="ja-JP" altLang="en-US" sz="2800" dirty="0">
                          <a:solidFill>
                            <a:schemeClr val="bg1"/>
                          </a:solidFill>
                          <a:latin typeface="ＭＳ Ｐゴシック" panose="020B0600070205080204" pitchFamily="50" charset="-128"/>
                          <a:ea typeface="ＭＳ Ｐゴシック" panose="020B0600070205080204" pitchFamily="50" charset="-128"/>
                        </a:rPr>
                        <a:t>現行民法</a:t>
                      </a: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277BE8"/>
                    </a:solidFill>
                  </a:tcPr>
                </a:tc>
                <a:extLst>
                  <a:ext uri="{0D108BD9-81ED-4DB2-BD59-A6C34878D82A}">
                    <a16:rowId xmlns:a16="http://schemas.microsoft.com/office/drawing/2014/main" val="10000"/>
                  </a:ext>
                </a:extLst>
              </a:tr>
              <a:tr h="616015">
                <a:tc>
                  <a:txBody>
                    <a:bodyPr/>
                    <a:lstStyle/>
                    <a:p>
                      <a:pPr algn="ctr"/>
                      <a:endParaRPr kumimoji="1" lang="en-US" altLang="ja-JP" sz="2800" dirty="0">
                        <a:solidFill>
                          <a:schemeClr val="tx1"/>
                        </a:solidFill>
                        <a:latin typeface="ＭＳ Ｐゴシック" panose="020B0600070205080204" pitchFamily="50" charset="-128"/>
                        <a:ea typeface="ＭＳ Ｐゴシック" panose="020B0600070205080204" pitchFamily="50" charset="-128"/>
                      </a:endParaRP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DECFF"/>
                    </a:solidFill>
                  </a:tcPr>
                </a:tc>
                <a:tc>
                  <a:txBody>
                    <a:bodyPr/>
                    <a:lstStyle/>
                    <a:p>
                      <a:pPr algn="l" latinLnBrk="1"/>
                      <a:r>
                        <a:rPr kumimoji="1" lang="en-US" altLang="ja-JP" sz="2800" kern="1200" dirty="0">
                          <a:solidFill>
                            <a:schemeClr val="tx1"/>
                          </a:solidFill>
                          <a:latin typeface="ＭＳ Ｐゴシック" panose="020B0600070205080204" pitchFamily="50" charset="-128"/>
                          <a:ea typeface="ＭＳ Ｐゴシック" panose="020B0600070205080204" pitchFamily="50" charset="-128"/>
                          <a:cs typeface="+mn-cs"/>
                        </a:rPr>
                        <a:t>1898</a:t>
                      </a:r>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年施行</a:t>
                      </a:r>
                      <a:endParaRPr kumimoji="1" lang="en-US" altLang="ja-JP" sz="28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marL="91449" marR="91449" marT="45713" marB="4571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DECFF"/>
                    </a:solidFill>
                  </a:tcPr>
                </a:tc>
                <a:tc>
                  <a:txBody>
                    <a:bodyPr/>
                    <a:lstStyle/>
                    <a:p>
                      <a:pPr marL="0" algn="l" defTabSz="457200" rtl="0" eaLnBrk="1" latinLnBrk="1" hangingPunct="1"/>
                      <a:r>
                        <a:rPr kumimoji="1" lang="en-US" altLang="ja-JP" sz="2800" kern="1200" dirty="0">
                          <a:solidFill>
                            <a:schemeClr val="tx1"/>
                          </a:solidFill>
                          <a:latin typeface="ＭＳ Ｐゴシック" panose="020B0600070205080204" pitchFamily="50" charset="-128"/>
                          <a:ea typeface="ＭＳ Ｐゴシック" panose="020B0600070205080204" pitchFamily="50" charset="-128"/>
                          <a:cs typeface="+mn-cs"/>
                        </a:rPr>
                        <a:t>1947</a:t>
                      </a:r>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年改正</a:t>
                      </a:r>
                      <a:r>
                        <a:rPr kumimoji="1" lang="en-US" altLang="ja-JP" sz="2800" kern="1200" dirty="0">
                          <a:solidFill>
                            <a:schemeClr val="tx1"/>
                          </a:solidFill>
                          <a:latin typeface="ＭＳ Ｐゴシック" panose="020B0600070205080204" pitchFamily="50" charset="-128"/>
                          <a:ea typeface="ＭＳ Ｐゴシック" panose="020B0600070205080204" pitchFamily="50" charset="-128"/>
                          <a:cs typeface="+mn-cs"/>
                        </a:rPr>
                        <a:t>1948</a:t>
                      </a:r>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年施行</a:t>
                      </a:r>
                      <a:endParaRPr kumimoji="1" lang="en-US" altLang="ja-JP" sz="28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marL="91449" marR="91449" marT="45713" marB="4571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DECFF"/>
                    </a:solidFill>
                  </a:tcPr>
                </a:tc>
                <a:extLst>
                  <a:ext uri="{0D108BD9-81ED-4DB2-BD59-A6C34878D82A}">
                    <a16:rowId xmlns:a16="http://schemas.microsoft.com/office/drawing/2014/main" val="10001"/>
                  </a:ext>
                </a:extLst>
              </a:tr>
              <a:tr h="1826731">
                <a:tc>
                  <a:txBody>
                    <a:bodyPr/>
                    <a:lstStyle/>
                    <a:p>
                      <a:pPr algn="ctr"/>
                      <a:r>
                        <a:rPr kumimoji="1" lang="ja-JP" altLang="en-US" sz="2800" dirty="0">
                          <a:solidFill>
                            <a:schemeClr val="tx1"/>
                          </a:solidFill>
                          <a:latin typeface="ＭＳ Ｐゴシック" panose="020B0600070205080204" pitchFamily="50" charset="-128"/>
                          <a:ea typeface="ＭＳ Ｐゴシック" panose="020B0600070205080204" pitchFamily="50" charset="-128"/>
                        </a:rPr>
                        <a:t>家族</a:t>
                      </a:r>
                      <a:endParaRPr kumimoji="1" lang="en-US" altLang="ja-JP" sz="2800" dirty="0">
                        <a:solidFill>
                          <a:schemeClr val="tx1"/>
                        </a:solidFill>
                        <a:latin typeface="ＭＳ Ｐゴシック" panose="020B0600070205080204" pitchFamily="50" charset="-128"/>
                        <a:ea typeface="ＭＳ Ｐゴシック" panose="020B0600070205080204" pitchFamily="50" charset="-128"/>
                      </a:endParaRP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5DFFF"/>
                    </a:solidFill>
                  </a:tcPr>
                </a:tc>
                <a:tc>
                  <a:txBody>
                    <a:bodyPr/>
                    <a:lstStyle/>
                    <a:p>
                      <a:pPr marL="180000" marR="0" lvl="0" indent="-180000" algn="l" defTabSz="457200" rtl="0" eaLnBrk="1" fontAlgn="auto" latinLnBrk="1" hangingPunct="1">
                        <a:lnSpc>
                          <a:spcPct val="100000"/>
                        </a:lnSpc>
                        <a:spcBef>
                          <a:spcPts val="0"/>
                        </a:spcBef>
                        <a:spcAft>
                          <a:spcPts val="0"/>
                        </a:spcAft>
                        <a:buClrTx/>
                        <a:buSzTx/>
                        <a:buFont typeface="Arial" panose="020B0604020202020204" pitchFamily="34" charset="0"/>
                        <a:buChar char="•"/>
                        <a:tabLst/>
                        <a:defRPr/>
                      </a:pPr>
                      <a:r>
                        <a:rPr kumimoji="1" lang="ja-JP" altLang="en-US" sz="2800" kern="1200" dirty="0">
                          <a:solidFill>
                            <a:schemeClr val="tx1"/>
                          </a:solidFill>
                          <a:latin typeface="+mn-ea"/>
                          <a:ea typeface="+mn-ea"/>
                          <a:cs typeface="+mn-cs"/>
                        </a:rPr>
                        <a:t> </a:t>
                      </a:r>
                      <a:r>
                        <a:rPr kumimoji="1" lang="ja-JP" altLang="en-US" sz="3200" b="1" kern="1200" dirty="0">
                          <a:solidFill>
                            <a:srgbClr val="0000FF"/>
                          </a:solidFill>
                          <a:effectLst/>
                          <a:latin typeface="+mn-ea"/>
                          <a:ea typeface="+mn-ea"/>
                          <a:cs typeface="+mn-cs"/>
                        </a:rPr>
                        <a:t>家制度 </a:t>
                      </a:r>
                      <a:r>
                        <a:rPr kumimoji="1" lang="ja-JP" altLang="en-US" sz="2800" kern="1200" dirty="0">
                          <a:solidFill>
                            <a:schemeClr val="tx1"/>
                          </a:solidFill>
                          <a:latin typeface="+mn-ea"/>
                          <a:ea typeface="+mn-ea"/>
                          <a:cs typeface="+mn-cs"/>
                        </a:rPr>
                        <a:t>を中心</a:t>
                      </a:r>
                      <a:endParaRPr kumimoji="1" lang="en-US" altLang="ja-JP" sz="2800" kern="1200" dirty="0">
                        <a:solidFill>
                          <a:schemeClr val="tx1"/>
                        </a:solidFill>
                        <a:latin typeface="+mn-ea"/>
                        <a:ea typeface="+mn-ea"/>
                        <a:cs typeface="+mn-cs"/>
                      </a:endParaRPr>
                    </a:p>
                    <a:p>
                      <a:pPr marL="180000" marR="0" lvl="0" indent="-180000" algn="l" defTabSz="457200" rtl="0" eaLnBrk="1" fontAlgn="auto" latinLnBrk="1" hangingPunct="1">
                        <a:lnSpc>
                          <a:spcPct val="100000"/>
                        </a:lnSpc>
                        <a:spcBef>
                          <a:spcPts val="0"/>
                        </a:spcBef>
                        <a:spcAft>
                          <a:spcPts val="0"/>
                        </a:spcAft>
                        <a:buClrTx/>
                        <a:buSzTx/>
                        <a:buFont typeface="Arial" panose="020B0604020202020204" pitchFamily="34" charset="0"/>
                        <a:buChar char="•"/>
                        <a:tabLst/>
                        <a:defRPr/>
                      </a:pPr>
                      <a:r>
                        <a:rPr kumimoji="1" lang="ja-JP" altLang="en-US" sz="2800" kern="1200" dirty="0">
                          <a:solidFill>
                            <a:schemeClr val="tx1"/>
                          </a:solidFill>
                          <a:latin typeface="+mn-ea"/>
                          <a:ea typeface="+mn-ea"/>
                          <a:cs typeface="+mn-cs"/>
                        </a:rPr>
                        <a:t> </a:t>
                      </a:r>
                      <a:r>
                        <a:rPr kumimoji="1" lang="ja-JP" altLang="en-US" sz="3200" b="1" kern="1200" dirty="0">
                          <a:solidFill>
                            <a:srgbClr val="0000FF"/>
                          </a:solidFill>
                          <a:effectLst/>
                          <a:latin typeface="+mn-ea"/>
                          <a:ea typeface="+mn-ea"/>
                          <a:cs typeface="+mn-cs"/>
                        </a:rPr>
                        <a:t>戸主</a:t>
                      </a:r>
                      <a:r>
                        <a:rPr kumimoji="1" lang="ja-JP" altLang="en-US" sz="2800" kern="1200" dirty="0">
                          <a:solidFill>
                            <a:schemeClr val="tx1"/>
                          </a:solidFill>
                          <a:latin typeface="+mn-ea"/>
                          <a:ea typeface="+mn-ea"/>
                          <a:cs typeface="+mn-cs"/>
                        </a:rPr>
                        <a:t> に権限が集中</a:t>
                      </a:r>
                    </a:p>
                    <a:p>
                      <a:pPr marL="180000" marR="0" lvl="0" indent="-180000" algn="l" defTabSz="457200" rtl="0" eaLnBrk="1" fontAlgn="auto" latinLnBrk="1" hangingPunct="1">
                        <a:lnSpc>
                          <a:spcPct val="100000"/>
                        </a:lnSpc>
                        <a:spcBef>
                          <a:spcPts val="0"/>
                        </a:spcBef>
                        <a:spcAft>
                          <a:spcPts val="0"/>
                        </a:spcAft>
                        <a:buClrTx/>
                        <a:buSzTx/>
                        <a:buFont typeface="Arial" panose="020B0604020202020204" pitchFamily="34" charset="0"/>
                        <a:buChar char="•"/>
                        <a:tabLst/>
                        <a:defRPr/>
                      </a:pPr>
                      <a:r>
                        <a:rPr kumimoji="1" lang="ja-JP" altLang="en-US" sz="2800" kern="1200" dirty="0">
                          <a:solidFill>
                            <a:schemeClr val="tx1"/>
                          </a:solidFill>
                          <a:latin typeface="+mn-ea"/>
                          <a:ea typeface="+mn-ea"/>
                          <a:cs typeface="+mn-cs"/>
                        </a:rPr>
                        <a:t>個人や女性の権利は大きく制約</a:t>
                      </a:r>
                      <a:endPar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marL="91449" marR="91449" marT="45713" marB="4571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5DFFF"/>
                    </a:solidFill>
                  </a:tcPr>
                </a:tc>
                <a:tc>
                  <a:txBody>
                    <a:bodyPr/>
                    <a:lstStyle/>
                    <a:p>
                      <a:pPr marL="180000" indent="-180000" algn="l" defTabSz="457200" rtl="0" eaLnBrk="1" latinLnBrk="1" hangingPunct="1">
                        <a:buFont typeface="Arial" panose="020B0604020202020204" pitchFamily="34" charset="0"/>
                        <a:buChar char="•"/>
                      </a:pPr>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 </a:t>
                      </a:r>
                      <a:r>
                        <a:rPr kumimoji="1" lang="ja-JP" altLang="en-US" sz="3200" b="1" kern="1200" dirty="0">
                          <a:solidFill>
                            <a:srgbClr val="0000FF"/>
                          </a:solidFill>
                          <a:effectLst/>
                          <a:latin typeface="+mn-ea"/>
                          <a:ea typeface="+mn-ea"/>
                          <a:cs typeface="+mn-cs"/>
                        </a:rPr>
                        <a:t>個人</a:t>
                      </a:r>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 </a:t>
                      </a:r>
                      <a:r>
                        <a:rPr kumimoji="1" lang="ja-JP" altLang="en-US" sz="2800" kern="1200" dirty="0">
                          <a:solidFill>
                            <a:schemeClr val="tx1"/>
                          </a:solidFill>
                          <a:effectLst/>
                          <a:latin typeface="ＭＳ Ｐゴシック" panose="020B0600070205080204" pitchFamily="50" charset="-128"/>
                          <a:ea typeface="+mn-ea"/>
                          <a:cs typeface="+mn-cs"/>
                        </a:rPr>
                        <a:t>の尊厳と両性の </a:t>
                      </a:r>
                      <a:r>
                        <a:rPr kumimoji="1" lang="ja-JP" altLang="en-US" sz="3200" b="1" kern="1200" dirty="0">
                          <a:solidFill>
                            <a:srgbClr val="0000FF"/>
                          </a:solidFill>
                          <a:effectLst/>
                          <a:latin typeface="+mn-ea"/>
                          <a:ea typeface="+mn-ea"/>
                          <a:cs typeface="+mn-cs"/>
                        </a:rPr>
                        <a:t>本質的平等</a:t>
                      </a:r>
                    </a:p>
                  </a:txBody>
                  <a:tcPr marL="91449" marR="91449" marT="45713" marB="4571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5DFFF"/>
                    </a:solidFill>
                  </a:tcPr>
                </a:tc>
                <a:extLst>
                  <a:ext uri="{0D108BD9-81ED-4DB2-BD59-A6C34878D82A}">
                    <a16:rowId xmlns:a16="http://schemas.microsoft.com/office/drawing/2014/main" val="10002"/>
                  </a:ext>
                </a:extLst>
              </a:tr>
              <a:tr h="1826731">
                <a:tc>
                  <a:txBody>
                    <a:bodyPr/>
                    <a:lstStyle/>
                    <a:p>
                      <a:pPr algn="ctr"/>
                      <a:r>
                        <a:rPr kumimoji="1" lang="ja-JP" altLang="en-US" sz="2800" dirty="0">
                          <a:solidFill>
                            <a:schemeClr val="tx1"/>
                          </a:solidFill>
                          <a:latin typeface="ＭＳ Ｐゴシック" panose="020B0600070205080204" pitchFamily="50" charset="-128"/>
                          <a:ea typeface="ＭＳ Ｐゴシック" panose="020B0600070205080204" pitchFamily="50" charset="-128"/>
                        </a:rPr>
                        <a:t>結婚</a:t>
                      </a:r>
                      <a:endParaRPr kumimoji="1" lang="en-US" altLang="ja-JP" sz="2800" dirty="0">
                        <a:solidFill>
                          <a:schemeClr val="tx1"/>
                        </a:solidFill>
                        <a:latin typeface="ＭＳ Ｐゴシック" panose="020B0600070205080204" pitchFamily="50" charset="-128"/>
                        <a:ea typeface="ＭＳ Ｐゴシック" panose="020B0600070205080204" pitchFamily="50" charset="-128"/>
                      </a:endParaRP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DECFF"/>
                    </a:solidFill>
                  </a:tcPr>
                </a:tc>
                <a:tc>
                  <a:txBody>
                    <a:bodyPr/>
                    <a:lstStyle/>
                    <a:p>
                      <a:pPr marL="180000" indent="-180000" latinLnBrk="1">
                        <a:buFont typeface="Arial" panose="020B0604020202020204" pitchFamily="34" charset="0"/>
                        <a:buChar char="•"/>
                      </a:pPr>
                      <a:r>
                        <a:rPr kumimoji="1" lang="ja-JP" altLang="en-US" sz="2800" b="0" kern="1200" spc="-100" baseline="0" dirty="0">
                          <a:solidFill>
                            <a:schemeClr val="tx1"/>
                          </a:solidFill>
                          <a:effectLst/>
                          <a:latin typeface="ＭＳ Ｐゴシック" panose="020B0600070205080204" pitchFamily="50" charset="-128"/>
                          <a:ea typeface="+mn-ea"/>
                          <a:cs typeface="+mn-cs"/>
                        </a:rPr>
                        <a:t> </a:t>
                      </a:r>
                      <a:r>
                        <a:rPr kumimoji="1" lang="ja-JP" altLang="en-US" sz="3200" b="1" kern="1200" dirty="0">
                          <a:solidFill>
                            <a:srgbClr val="0000FF"/>
                          </a:solidFill>
                          <a:effectLst/>
                          <a:latin typeface="+mn-ea"/>
                          <a:ea typeface="+mn-ea"/>
                          <a:cs typeface="+mn-cs"/>
                        </a:rPr>
                        <a:t>戸主</a:t>
                      </a:r>
                      <a:r>
                        <a:rPr kumimoji="1" lang="ja-JP" altLang="en-US" sz="2800" b="1" kern="1200" spc="-100" baseline="0" dirty="0">
                          <a:solidFill>
                            <a:srgbClr val="FF0000"/>
                          </a:solidFill>
                          <a:effectLst/>
                          <a:latin typeface="ＭＳ Ｐゴシック" panose="020B0600070205080204" pitchFamily="50" charset="-128"/>
                          <a:ea typeface="+mn-ea"/>
                          <a:cs typeface="+mn-cs"/>
                        </a:rPr>
                        <a:t> </a:t>
                      </a:r>
                      <a:r>
                        <a:rPr kumimoji="1" lang="ja-JP" altLang="en-US" sz="2800" kern="1200" spc="-100" baseline="0" dirty="0">
                          <a:solidFill>
                            <a:schemeClr val="tx1"/>
                          </a:solidFill>
                          <a:effectLst/>
                          <a:latin typeface="ＭＳ Ｐゴシック" panose="020B0600070205080204" pitchFamily="50" charset="-128"/>
                          <a:ea typeface="ＭＳ Ｐゴシック" panose="020B0600070205080204" pitchFamily="50" charset="-128"/>
                          <a:cs typeface="+mn-cs"/>
                        </a:rPr>
                        <a:t>の同意が必要</a:t>
                      </a:r>
                      <a:endParaRPr kumimoji="1" lang="en-US" altLang="ja-JP" sz="2800" kern="1200" spc="-100" baseline="0" dirty="0">
                        <a:solidFill>
                          <a:schemeClr val="tx1"/>
                        </a:solidFill>
                        <a:effectLst/>
                        <a:latin typeface="ＭＳ Ｐゴシック" panose="020B0600070205080204" pitchFamily="50" charset="-128"/>
                        <a:ea typeface="ＭＳ Ｐゴシック" panose="020B0600070205080204" pitchFamily="50" charset="-128"/>
                        <a:cs typeface="+mn-cs"/>
                      </a:endParaRPr>
                    </a:p>
                    <a:p>
                      <a:pPr marL="180000" indent="-180000" latinLnBrk="1">
                        <a:buFont typeface="Arial" panose="020B0604020202020204" pitchFamily="34" charset="0"/>
                        <a:buChar char="•"/>
                      </a:pPr>
                      <a:r>
                        <a:rPr kumimoji="1" lang="ja-JP" altLang="en-US" sz="2800" kern="1200" dirty="0">
                          <a:solidFill>
                            <a:schemeClr val="tx1"/>
                          </a:solidFill>
                          <a:effectLst/>
                          <a:latin typeface="ＭＳ Ｐゴシック" panose="020B0600070205080204" pitchFamily="50" charset="-128"/>
                          <a:ea typeface="ＭＳ Ｐゴシック" panose="020B0600070205080204" pitchFamily="50" charset="-128"/>
                          <a:cs typeface="+mn-cs"/>
                        </a:rPr>
                        <a:t>男性</a:t>
                      </a:r>
                      <a:r>
                        <a:rPr kumimoji="1" lang="en-US" altLang="ja-JP" sz="2800" kern="1200" dirty="0">
                          <a:solidFill>
                            <a:schemeClr val="tx1"/>
                          </a:solidFill>
                          <a:effectLst/>
                          <a:latin typeface="ＭＳ Ｐゴシック" panose="020B0600070205080204" pitchFamily="50" charset="-128"/>
                          <a:ea typeface="ＭＳ Ｐゴシック" panose="020B0600070205080204" pitchFamily="50" charset="-128"/>
                          <a:cs typeface="+mn-cs"/>
                        </a:rPr>
                        <a:t>30</a:t>
                      </a:r>
                      <a:r>
                        <a:rPr kumimoji="1" lang="ja-JP" altLang="en-US" sz="2800" kern="1200" dirty="0">
                          <a:solidFill>
                            <a:schemeClr val="tx1"/>
                          </a:solidFill>
                          <a:effectLst/>
                          <a:latin typeface="ＭＳ Ｐゴシック" panose="020B0600070205080204" pitchFamily="50" charset="-128"/>
                          <a:ea typeface="ＭＳ Ｐゴシック" panose="020B0600070205080204" pitchFamily="50" charset="-128"/>
                          <a:cs typeface="+mn-cs"/>
                        </a:rPr>
                        <a:t>歳，女性</a:t>
                      </a:r>
                      <a:r>
                        <a:rPr kumimoji="1" lang="en-US" altLang="ja-JP" sz="2800" kern="1200" dirty="0">
                          <a:solidFill>
                            <a:schemeClr val="tx1"/>
                          </a:solidFill>
                          <a:effectLst/>
                          <a:latin typeface="ＭＳ Ｐゴシック" panose="020B0600070205080204" pitchFamily="50" charset="-128"/>
                          <a:ea typeface="ＭＳ Ｐゴシック" panose="020B0600070205080204" pitchFamily="50" charset="-128"/>
                          <a:cs typeface="+mn-cs"/>
                        </a:rPr>
                        <a:t>25</a:t>
                      </a:r>
                      <a:r>
                        <a:rPr kumimoji="1" lang="ja-JP" altLang="en-US" sz="2800" kern="1200" dirty="0">
                          <a:solidFill>
                            <a:schemeClr val="tx1"/>
                          </a:solidFill>
                          <a:effectLst/>
                          <a:latin typeface="ＭＳ Ｐゴシック" panose="020B0600070205080204" pitchFamily="50" charset="-128"/>
                          <a:ea typeface="ＭＳ Ｐゴシック" panose="020B0600070205080204" pitchFamily="50" charset="-128"/>
                          <a:cs typeface="+mn-cs"/>
                        </a:rPr>
                        <a:t>歳</a:t>
                      </a:r>
                      <a:r>
                        <a:rPr kumimoji="1" lang="ja-JP" altLang="en-US" sz="2800" kern="1200" spc="-100" baseline="0" dirty="0">
                          <a:solidFill>
                            <a:schemeClr val="tx1"/>
                          </a:solidFill>
                          <a:effectLst/>
                          <a:latin typeface="ＭＳ Ｐゴシック" panose="020B0600070205080204" pitchFamily="50" charset="-128"/>
                          <a:ea typeface="ＭＳ Ｐゴシック" panose="020B0600070205080204" pitchFamily="50" charset="-128"/>
                          <a:cs typeface="+mn-cs"/>
                        </a:rPr>
                        <a:t>まで親の同意が必要</a:t>
                      </a:r>
                      <a:endParaRPr kumimoji="1" lang="en-US" altLang="ja-JP" sz="2800" kern="1200" spc="-100" baseline="0" dirty="0">
                        <a:solidFill>
                          <a:schemeClr val="tx1"/>
                        </a:solidFill>
                        <a:effectLst/>
                        <a:latin typeface="ＭＳ Ｐゴシック" panose="020B0600070205080204" pitchFamily="50" charset="-128"/>
                        <a:ea typeface="ＭＳ Ｐゴシック" panose="020B0600070205080204" pitchFamily="50" charset="-128"/>
                        <a:cs typeface="+mn-cs"/>
                      </a:endParaRPr>
                    </a:p>
                    <a:p>
                      <a:pPr marL="180000" indent="-180000" latinLnBrk="1">
                        <a:buFont typeface="Arial" panose="020B0604020202020204" pitchFamily="34" charset="0"/>
                        <a:buChar char="•"/>
                      </a:pPr>
                      <a:r>
                        <a:rPr kumimoji="1" lang="ja-JP" altLang="en-US" sz="2800" kern="1200" spc="-100" baseline="0" dirty="0">
                          <a:solidFill>
                            <a:schemeClr val="tx1"/>
                          </a:solidFill>
                          <a:effectLst/>
                          <a:latin typeface="ＭＳ Ｐゴシック" panose="020B0600070205080204" pitchFamily="50" charset="-128"/>
                          <a:ea typeface="ＭＳ Ｐゴシック" panose="020B0600070205080204" pitchFamily="50" charset="-128"/>
                          <a:cs typeface="+mn-cs"/>
                        </a:rPr>
                        <a:t>妻は夫の家に入る</a:t>
                      </a:r>
                      <a:endParaRPr kumimoji="1" lang="en-US" altLang="ja-JP" sz="2800" kern="1200" spc="-100" baseline="0" dirty="0">
                        <a:solidFill>
                          <a:schemeClr val="tx1"/>
                        </a:solidFill>
                        <a:effectLst/>
                        <a:latin typeface="ＭＳ Ｐゴシック" panose="020B0600070205080204" pitchFamily="50" charset="-128"/>
                        <a:ea typeface="ＭＳ Ｐゴシック" panose="020B0600070205080204" pitchFamily="50" charset="-128"/>
                        <a:cs typeface="+mn-cs"/>
                      </a:endParaRPr>
                    </a:p>
                  </a:txBody>
                  <a:tcPr marL="91449" marR="91449" marT="45713" marB="4571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DECFF"/>
                    </a:solidFill>
                  </a:tcPr>
                </a:tc>
                <a:tc>
                  <a:txBody>
                    <a:bodyPr/>
                    <a:lstStyle/>
                    <a:p>
                      <a:pPr marL="180000" indent="-180000" latinLnBrk="1">
                        <a:buFont typeface="Arial" panose="020B0604020202020204" pitchFamily="34" charset="0"/>
                        <a:buChar char="•"/>
                      </a:pPr>
                      <a:r>
                        <a:rPr kumimoji="1" lang="ja-JP" altLang="en-US" sz="2800" kern="1200" dirty="0">
                          <a:solidFill>
                            <a:schemeClr val="tx1"/>
                          </a:solidFill>
                          <a:latin typeface="ＭＳ Ｐゴシック" panose="020B0600070205080204" pitchFamily="50" charset="-128"/>
                          <a:ea typeface="ＭＳ Ｐゴシック" panose="020B0600070205080204" pitchFamily="50" charset="-128"/>
                          <a:cs typeface="+mn-cs"/>
                        </a:rPr>
                        <a:t> </a:t>
                      </a:r>
                      <a:r>
                        <a:rPr kumimoji="1" lang="ja-JP" altLang="en-US" sz="3200" b="1" kern="1200" dirty="0">
                          <a:solidFill>
                            <a:srgbClr val="0000FF"/>
                          </a:solidFill>
                          <a:effectLst/>
                          <a:latin typeface="+mn-ea"/>
                          <a:ea typeface="+mn-ea"/>
                          <a:cs typeface="+mn-cs"/>
                        </a:rPr>
                        <a:t>両性</a:t>
                      </a:r>
                      <a:r>
                        <a:rPr kumimoji="1" lang="ja-JP" altLang="en-US" sz="2800" b="1" kern="1200" dirty="0">
                          <a:solidFill>
                            <a:srgbClr val="FF0000"/>
                          </a:solidFill>
                          <a:effectLst/>
                          <a:latin typeface="ＭＳ Ｐゴシック" panose="020B0600070205080204" pitchFamily="50" charset="-128"/>
                          <a:ea typeface="+mn-ea"/>
                          <a:cs typeface="+mn-cs"/>
                        </a:rPr>
                        <a:t> </a:t>
                      </a:r>
                      <a:r>
                        <a:rPr kumimoji="1" lang="ja-JP" altLang="en-US" sz="2800" kern="1200" dirty="0">
                          <a:solidFill>
                            <a:schemeClr val="tx1"/>
                          </a:solidFill>
                          <a:effectLst/>
                          <a:latin typeface="ＭＳ Ｐゴシック" panose="020B0600070205080204" pitchFamily="50" charset="-128"/>
                          <a:ea typeface="+mn-ea"/>
                          <a:cs typeface="+mn-cs"/>
                        </a:rPr>
                        <a:t>の合意のみ</a:t>
                      </a:r>
                      <a:endParaRPr kumimoji="1" lang="en-US" altLang="ja-JP" sz="2800" kern="1200" dirty="0">
                        <a:solidFill>
                          <a:schemeClr val="tx1"/>
                        </a:solidFill>
                        <a:effectLst/>
                        <a:latin typeface="ＭＳ Ｐゴシック" panose="020B0600070205080204" pitchFamily="50" charset="-128"/>
                        <a:ea typeface="+mn-ea"/>
                        <a:cs typeface="+mn-cs"/>
                      </a:endParaRPr>
                    </a:p>
                    <a:p>
                      <a:pPr marL="180000" indent="-180000" latinLnBrk="1">
                        <a:buFont typeface="Arial" panose="020B0604020202020204" pitchFamily="34" charset="0"/>
                        <a:buChar char="•"/>
                      </a:pPr>
                      <a:r>
                        <a:rPr kumimoji="1" lang="ja-JP" altLang="en-US" sz="2800" kern="1200" dirty="0">
                          <a:solidFill>
                            <a:schemeClr val="tx1"/>
                          </a:solidFill>
                          <a:effectLst/>
                          <a:latin typeface="ＭＳ Ｐゴシック" panose="020B0600070205080204" pitchFamily="50" charset="-128"/>
                          <a:ea typeface="+mn-ea"/>
                          <a:cs typeface="+mn-cs"/>
                        </a:rPr>
                        <a:t>結婚できる年齢は男女とも </a:t>
                      </a:r>
                      <a:r>
                        <a:rPr kumimoji="1" lang="en-US" altLang="ja-JP" sz="3200" b="1" kern="1200" dirty="0">
                          <a:solidFill>
                            <a:srgbClr val="0000FF"/>
                          </a:solidFill>
                          <a:effectLst/>
                          <a:latin typeface="ＭＳ Ｐゴシック" panose="020B0600070205080204" pitchFamily="50" charset="-128"/>
                          <a:ea typeface="+mn-ea"/>
                          <a:cs typeface="+mn-cs"/>
                        </a:rPr>
                        <a:t>18</a:t>
                      </a:r>
                      <a:r>
                        <a:rPr kumimoji="1" lang="ja-JP" altLang="en-US" sz="3200" b="1" kern="1200" dirty="0">
                          <a:solidFill>
                            <a:srgbClr val="0000FF"/>
                          </a:solidFill>
                          <a:effectLst/>
                          <a:latin typeface="ＭＳ Ｐゴシック" panose="020B0600070205080204" pitchFamily="50" charset="-128"/>
                          <a:ea typeface="+mn-ea"/>
                          <a:cs typeface="+mn-cs"/>
                        </a:rPr>
                        <a:t>歳</a:t>
                      </a:r>
                      <a:endParaRPr kumimoji="1" lang="en-US" altLang="ja-JP" sz="2800" b="1" kern="1200" dirty="0">
                        <a:solidFill>
                          <a:srgbClr val="0000FF"/>
                        </a:solidFill>
                        <a:effectLst/>
                        <a:latin typeface="ＭＳ Ｐゴシック" panose="020B0600070205080204" pitchFamily="50" charset="-128"/>
                        <a:ea typeface="+mn-ea"/>
                        <a:cs typeface="+mn-cs"/>
                      </a:endParaRPr>
                    </a:p>
                    <a:p>
                      <a:pPr marL="180000" indent="-180000" latinLnBrk="1">
                        <a:buFont typeface="Arial" panose="020B0604020202020204" pitchFamily="34" charset="0"/>
                        <a:buChar char="•"/>
                      </a:pPr>
                      <a:r>
                        <a:rPr kumimoji="1" lang="ja-JP" altLang="en-US" sz="2800" kern="1200" dirty="0">
                          <a:solidFill>
                            <a:schemeClr val="tx1"/>
                          </a:solidFill>
                          <a:effectLst/>
                          <a:latin typeface="ＭＳ Ｐゴシック" panose="020B0600070205080204" pitchFamily="50" charset="-128"/>
                          <a:ea typeface="+mn-ea"/>
                          <a:cs typeface="+mn-cs"/>
                        </a:rPr>
                        <a:t>夫婦は同じ姓</a:t>
                      </a:r>
                      <a:endParaRPr kumimoji="1" lang="en-US" altLang="ja-JP" sz="2800" kern="1200" dirty="0">
                        <a:solidFill>
                          <a:schemeClr val="tx1"/>
                        </a:solidFill>
                        <a:effectLst/>
                        <a:latin typeface="ＭＳ Ｐゴシック" panose="020B0600070205080204" pitchFamily="50" charset="-128"/>
                        <a:ea typeface="+mn-ea"/>
                        <a:cs typeface="+mn-cs"/>
                      </a:endParaRPr>
                    </a:p>
                  </a:txBody>
                  <a:tcPr marL="91449" marR="91449" marT="45713" marB="4571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DECFF"/>
                    </a:solidFill>
                  </a:tcPr>
                </a:tc>
                <a:extLst>
                  <a:ext uri="{0D108BD9-81ED-4DB2-BD59-A6C34878D82A}">
                    <a16:rowId xmlns:a16="http://schemas.microsoft.com/office/drawing/2014/main" val="1185839586"/>
                  </a:ext>
                </a:extLst>
              </a:tr>
              <a:tr h="650011">
                <a:tc>
                  <a:txBody>
                    <a:bodyPr/>
                    <a:lstStyle/>
                    <a:p>
                      <a:pPr algn="ctr"/>
                      <a:r>
                        <a:rPr kumimoji="1" lang="ja-JP" altLang="en-US" sz="2800" dirty="0">
                          <a:solidFill>
                            <a:schemeClr val="tx1"/>
                          </a:solidFill>
                          <a:latin typeface="ＭＳ Ｐゴシック" panose="020B0600070205080204" pitchFamily="50" charset="-128"/>
                          <a:ea typeface="ＭＳ Ｐゴシック" panose="020B0600070205080204" pitchFamily="50" charset="-128"/>
                        </a:rPr>
                        <a:t>夫婦</a:t>
                      </a:r>
                      <a:endParaRPr kumimoji="1" lang="en-US" altLang="ja-JP" sz="2800" dirty="0">
                        <a:solidFill>
                          <a:schemeClr val="tx1"/>
                        </a:solidFill>
                        <a:latin typeface="ＭＳ Ｐゴシック" panose="020B0600070205080204" pitchFamily="50" charset="-128"/>
                        <a:ea typeface="ＭＳ Ｐゴシック" panose="020B0600070205080204" pitchFamily="50" charset="-128"/>
                      </a:endParaRP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5DFFF"/>
                    </a:solidFill>
                  </a:tcPr>
                </a:tc>
                <a:tc>
                  <a:txBody>
                    <a:bodyPr/>
                    <a:lstStyle/>
                    <a:p>
                      <a:pPr marL="180000" indent="-180000" latinLnBrk="1">
                        <a:buFont typeface="Arial" panose="020B0604020202020204" pitchFamily="34" charset="0"/>
                        <a:buChar char="•"/>
                      </a:pPr>
                      <a:r>
                        <a:rPr kumimoji="1" lang="ja-JP" altLang="en-US" sz="2800" kern="1200" spc="-100" baseline="0" dirty="0">
                          <a:solidFill>
                            <a:schemeClr val="tx1"/>
                          </a:solidFill>
                          <a:effectLst/>
                          <a:latin typeface="ＭＳ Ｐゴシック" panose="020B0600070205080204" pitchFamily="50" charset="-128"/>
                          <a:ea typeface="ＭＳ Ｐゴシック" panose="020B0600070205080204" pitchFamily="50" charset="-128"/>
                          <a:cs typeface="+mn-cs"/>
                        </a:rPr>
                        <a:t>妻の財産は </a:t>
                      </a:r>
                      <a:r>
                        <a:rPr kumimoji="1" lang="ja-JP" altLang="en-US" sz="3200" b="1" kern="1200" dirty="0">
                          <a:solidFill>
                            <a:srgbClr val="0000FF"/>
                          </a:solidFill>
                          <a:effectLst/>
                          <a:latin typeface="+mn-ea"/>
                          <a:ea typeface="+mn-ea"/>
                          <a:cs typeface="+mn-cs"/>
                        </a:rPr>
                        <a:t>夫</a:t>
                      </a:r>
                      <a:r>
                        <a:rPr kumimoji="1" lang="ja-JP" altLang="en-US" sz="2800" b="1" kern="1200" spc="-100" baseline="0" dirty="0">
                          <a:solidFill>
                            <a:srgbClr val="FF0000"/>
                          </a:solidFill>
                          <a:effectLst/>
                          <a:latin typeface="ＭＳ Ｐゴシック" panose="020B0600070205080204" pitchFamily="50" charset="-128"/>
                          <a:ea typeface="+mn-ea"/>
                          <a:cs typeface="+mn-cs"/>
                        </a:rPr>
                        <a:t> </a:t>
                      </a:r>
                      <a:r>
                        <a:rPr kumimoji="1" lang="ja-JP" altLang="en-US" sz="2800" b="0" kern="1200" spc="-100" baseline="0" dirty="0">
                          <a:solidFill>
                            <a:schemeClr val="tx1"/>
                          </a:solidFill>
                          <a:effectLst/>
                          <a:latin typeface="ＭＳ Ｐゴシック" panose="020B0600070205080204" pitchFamily="50" charset="-128"/>
                          <a:ea typeface="ＭＳ Ｐゴシック" panose="020B0600070205080204" pitchFamily="50" charset="-128"/>
                          <a:cs typeface="+mn-cs"/>
                        </a:rPr>
                        <a:t>が管理</a:t>
                      </a:r>
                      <a:endParaRPr kumimoji="1" lang="ja-JP" altLang="en-US" sz="2800" kern="1200" spc="-100" baseline="0" dirty="0">
                        <a:solidFill>
                          <a:schemeClr val="tx1"/>
                        </a:solidFill>
                        <a:latin typeface="ＭＳ Ｐゴシック" panose="020B0600070205080204" pitchFamily="50" charset="-128"/>
                        <a:ea typeface="ＭＳ Ｐゴシック" panose="020B0600070205080204" pitchFamily="50" charset="-128"/>
                        <a:cs typeface="+mn-cs"/>
                      </a:endParaRP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5DFFF"/>
                    </a:solidFill>
                  </a:tcPr>
                </a:tc>
                <a:tc>
                  <a:txBody>
                    <a:bodyPr/>
                    <a:lstStyle/>
                    <a:p>
                      <a:pPr marL="180000" indent="-180000" latinLnBrk="1">
                        <a:buFont typeface="Arial" panose="020B0604020202020204" pitchFamily="34" charset="0"/>
                        <a:buChar char="•"/>
                      </a:pPr>
                      <a:r>
                        <a:rPr kumimoji="1" lang="ja-JP" altLang="en-US" sz="2800" dirty="0">
                          <a:solidFill>
                            <a:schemeClr val="tx1"/>
                          </a:solidFill>
                          <a:latin typeface="ＭＳ Ｐゴシック" panose="020B0600070205080204" pitchFamily="50" charset="-128"/>
                          <a:ea typeface="ＭＳ Ｐゴシック" panose="020B0600070205080204" pitchFamily="50" charset="-128"/>
                        </a:rPr>
                        <a:t> 夫婦 </a:t>
                      </a:r>
                      <a:r>
                        <a:rPr kumimoji="1" lang="ja-JP" altLang="en-US" sz="3200" b="1" kern="1200" dirty="0">
                          <a:solidFill>
                            <a:srgbClr val="0000FF"/>
                          </a:solidFill>
                          <a:effectLst/>
                          <a:latin typeface="+mn-ea"/>
                          <a:ea typeface="+mn-ea"/>
                          <a:cs typeface="+mn-cs"/>
                        </a:rPr>
                        <a:t>別産制</a:t>
                      </a: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5DFFF"/>
                    </a:solidFill>
                  </a:tcPr>
                </a:tc>
                <a:extLst>
                  <a:ext uri="{0D108BD9-81ED-4DB2-BD59-A6C34878D82A}">
                    <a16:rowId xmlns:a16="http://schemas.microsoft.com/office/drawing/2014/main" val="1368537254"/>
                  </a:ext>
                </a:extLst>
              </a:tr>
            </a:tbl>
          </a:graphicData>
        </a:graphic>
      </p:graphicFrame>
      <p:sp>
        <p:nvSpPr>
          <p:cNvPr id="3" name="大かっこ 2">
            <a:extLst>
              <a:ext uri="{FF2B5EF4-FFF2-40B4-BE49-F238E27FC236}">
                <a16:creationId xmlns:a16="http://schemas.microsoft.com/office/drawing/2014/main" id="{5894828D-BC77-FA40-5E99-4DDC756A8E24}"/>
              </a:ext>
            </a:extLst>
          </p:cNvPr>
          <p:cNvSpPr/>
          <p:nvPr/>
        </p:nvSpPr>
        <p:spPr>
          <a:xfrm>
            <a:off x="1612017" y="1974273"/>
            <a:ext cx="1312949" cy="495294"/>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4" name="大かっこ 3">
            <a:extLst>
              <a:ext uri="{FF2B5EF4-FFF2-40B4-BE49-F238E27FC236}">
                <a16:creationId xmlns:a16="http://schemas.microsoft.com/office/drawing/2014/main" id="{A80F81EA-DA23-21C2-9FB7-BAE3B9B86987}"/>
              </a:ext>
            </a:extLst>
          </p:cNvPr>
          <p:cNvSpPr/>
          <p:nvPr/>
        </p:nvSpPr>
        <p:spPr>
          <a:xfrm>
            <a:off x="1573295" y="2499465"/>
            <a:ext cx="982487" cy="431578"/>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7" name="大かっこ 6">
            <a:extLst>
              <a:ext uri="{FF2B5EF4-FFF2-40B4-BE49-F238E27FC236}">
                <a16:creationId xmlns:a16="http://schemas.microsoft.com/office/drawing/2014/main" id="{D0C25CD5-EF03-4B1B-ECCE-435DC52C864C}"/>
              </a:ext>
            </a:extLst>
          </p:cNvPr>
          <p:cNvSpPr/>
          <p:nvPr/>
        </p:nvSpPr>
        <p:spPr>
          <a:xfrm>
            <a:off x="5366377" y="1974273"/>
            <a:ext cx="961687" cy="477529"/>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8" name="大かっこ 7">
            <a:extLst>
              <a:ext uri="{FF2B5EF4-FFF2-40B4-BE49-F238E27FC236}">
                <a16:creationId xmlns:a16="http://schemas.microsoft.com/office/drawing/2014/main" id="{F4E36721-E0FB-5A8E-0E91-B01233B2620B}"/>
              </a:ext>
            </a:extLst>
          </p:cNvPr>
          <p:cNvSpPr/>
          <p:nvPr/>
        </p:nvSpPr>
        <p:spPr>
          <a:xfrm>
            <a:off x="5288973" y="2451802"/>
            <a:ext cx="2150918" cy="612000"/>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9" name="大かっこ 8">
            <a:extLst>
              <a:ext uri="{FF2B5EF4-FFF2-40B4-BE49-F238E27FC236}">
                <a16:creationId xmlns:a16="http://schemas.microsoft.com/office/drawing/2014/main" id="{7DEE6FEF-1918-8F30-D1A5-4B6C7B7A1722}"/>
              </a:ext>
            </a:extLst>
          </p:cNvPr>
          <p:cNvSpPr/>
          <p:nvPr/>
        </p:nvSpPr>
        <p:spPr>
          <a:xfrm>
            <a:off x="1573294" y="3926958"/>
            <a:ext cx="982487" cy="431578"/>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10" name="大かっこ 9">
            <a:extLst>
              <a:ext uri="{FF2B5EF4-FFF2-40B4-BE49-F238E27FC236}">
                <a16:creationId xmlns:a16="http://schemas.microsoft.com/office/drawing/2014/main" id="{82AE6F5A-8813-3A1F-27E3-7DC2AE3D2E5A}"/>
              </a:ext>
            </a:extLst>
          </p:cNvPr>
          <p:cNvSpPr/>
          <p:nvPr/>
        </p:nvSpPr>
        <p:spPr>
          <a:xfrm>
            <a:off x="5366377" y="3874719"/>
            <a:ext cx="961687" cy="483817"/>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11" name="大かっこ 10">
            <a:extLst>
              <a:ext uri="{FF2B5EF4-FFF2-40B4-BE49-F238E27FC236}">
                <a16:creationId xmlns:a16="http://schemas.microsoft.com/office/drawing/2014/main" id="{EB31E771-DD17-C99B-429A-7FCFA90A455E}"/>
              </a:ext>
            </a:extLst>
          </p:cNvPr>
          <p:cNvSpPr/>
          <p:nvPr/>
        </p:nvSpPr>
        <p:spPr>
          <a:xfrm>
            <a:off x="5922818" y="4859939"/>
            <a:ext cx="961687" cy="483817"/>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12" name="大かっこ 11">
            <a:extLst>
              <a:ext uri="{FF2B5EF4-FFF2-40B4-BE49-F238E27FC236}">
                <a16:creationId xmlns:a16="http://schemas.microsoft.com/office/drawing/2014/main" id="{7A20C286-23D8-5A62-9AF0-BE2BDA01CF6E}"/>
              </a:ext>
            </a:extLst>
          </p:cNvPr>
          <p:cNvSpPr/>
          <p:nvPr/>
        </p:nvSpPr>
        <p:spPr>
          <a:xfrm>
            <a:off x="3293918" y="5886867"/>
            <a:ext cx="571501" cy="502813"/>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13" name="大かっこ 12">
            <a:extLst>
              <a:ext uri="{FF2B5EF4-FFF2-40B4-BE49-F238E27FC236}">
                <a16:creationId xmlns:a16="http://schemas.microsoft.com/office/drawing/2014/main" id="{877F5A56-5E82-585F-73DE-EC52F926D61B}"/>
              </a:ext>
            </a:extLst>
          </p:cNvPr>
          <p:cNvSpPr/>
          <p:nvPr/>
        </p:nvSpPr>
        <p:spPr>
          <a:xfrm>
            <a:off x="6186859" y="5845159"/>
            <a:ext cx="1327848" cy="483817"/>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445909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10"/>
                                        </p:tgtEl>
                                      </p:cBhvr>
                                    </p:animEffect>
                                    <p:set>
                                      <p:cBhvr>
                                        <p:cTn id="32" dur="1" fill="hold">
                                          <p:stCondLst>
                                            <p:cond delay="499"/>
                                          </p:stCondLst>
                                        </p:cTn>
                                        <p:tgtEl>
                                          <p:spTgt spid="1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1"/>
                                        </p:tgtEl>
                                      </p:cBhvr>
                                    </p:animEffect>
                                    <p:set>
                                      <p:cBhvr>
                                        <p:cTn id="37" dur="1" fill="hold">
                                          <p:stCondLst>
                                            <p:cond delay="499"/>
                                          </p:stCondLst>
                                        </p:cTn>
                                        <p:tgtEl>
                                          <p:spTgt spid="11"/>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0" nodeType="clickEffect">
                                  <p:stCondLst>
                                    <p:cond delay="0"/>
                                  </p:stCondLst>
                                  <p:childTnLst>
                                    <p:animEffect transition="out" filter="fade">
                                      <p:cBhvr>
                                        <p:cTn id="41" dur="500"/>
                                        <p:tgtEl>
                                          <p:spTgt spid="12"/>
                                        </p:tgtEl>
                                      </p:cBhvr>
                                    </p:animEffect>
                                    <p:set>
                                      <p:cBhvr>
                                        <p:cTn id="42" dur="1" fill="hold">
                                          <p:stCondLst>
                                            <p:cond delay="499"/>
                                          </p:stCondLst>
                                        </p:cTn>
                                        <p:tgtEl>
                                          <p:spTgt spid="12"/>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0" nodeType="clickEffect">
                                  <p:stCondLst>
                                    <p:cond delay="0"/>
                                  </p:stCondLst>
                                  <p:childTnLst>
                                    <p:animEffect transition="out" filter="fade">
                                      <p:cBhvr>
                                        <p:cTn id="46" dur="500"/>
                                        <p:tgtEl>
                                          <p:spTgt spid="13"/>
                                        </p:tgtEl>
                                      </p:cBhvr>
                                    </p:animEffect>
                                    <p:set>
                                      <p:cBhvr>
                                        <p:cTn id="4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0" grpId="0" animBg="1"/>
      <p:bldP spid="11" grpId="0" animBg="1"/>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B3E4950-66D0-4DE5-9DD1-6FA599044CBA}"/>
              </a:ext>
            </a:extLst>
          </p:cNvPr>
          <p:cNvSpPr>
            <a:spLocks noGrp="1"/>
          </p:cNvSpPr>
          <p:nvPr>
            <p:ph type="sldNum" sz="quarter" idx="12"/>
          </p:nvPr>
        </p:nvSpPr>
        <p:spPr/>
        <p:txBody>
          <a:bodyPr/>
          <a:lstStyle/>
          <a:p>
            <a:fld id="{5AE546C7-DDCC-4C79-B357-34FAB75EF343}" type="slidenum">
              <a:rPr kumimoji="1" lang="ja-JP" altLang="en-US" smtClean="0"/>
              <a:t>9</a:t>
            </a:fld>
            <a:endParaRPr kumimoji="1" lang="ja-JP" altLang="en-US"/>
          </a:p>
        </p:txBody>
      </p:sp>
      <p:sp>
        <p:nvSpPr>
          <p:cNvPr id="5" name="テキスト プレースホルダー 4">
            <a:extLst>
              <a:ext uri="{FF2B5EF4-FFF2-40B4-BE49-F238E27FC236}">
                <a16:creationId xmlns:a16="http://schemas.microsoft.com/office/drawing/2014/main" id="{0DDB67D7-D7D7-4189-BBB7-82AE13683FC7}"/>
              </a:ext>
            </a:extLst>
          </p:cNvPr>
          <p:cNvSpPr>
            <a:spLocks noGrp="1"/>
          </p:cNvSpPr>
          <p:nvPr>
            <p:ph type="body" sz="quarter" idx="16"/>
          </p:nvPr>
        </p:nvSpPr>
        <p:spPr>
          <a:xfrm>
            <a:off x="121227" y="218714"/>
            <a:ext cx="7804280" cy="417882"/>
          </a:xfrm>
        </p:spPr>
        <p:txBody>
          <a:bodyPr>
            <a:noAutofit/>
          </a:bodyPr>
          <a:lstStyle/>
          <a:p>
            <a:r>
              <a:rPr kumimoji="1" lang="ja-JP" altLang="en-US" dirty="0"/>
              <a:t>■</a:t>
            </a:r>
            <a:r>
              <a:rPr lang="ja-JP" altLang="en-US" dirty="0"/>
              <a:t>明治民法（旧民法）と現行民法の比較　その②</a:t>
            </a:r>
            <a:endParaRPr kumimoji="1" lang="ja-JP" altLang="en-US" dirty="0"/>
          </a:p>
        </p:txBody>
      </p:sp>
      <p:graphicFrame>
        <p:nvGraphicFramePr>
          <p:cNvPr id="6" name="表 5">
            <a:extLst>
              <a:ext uri="{FF2B5EF4-FFF2-40B4-BE49-F238E27FC236}">
                <a16:creationId xmlns:a16="http://schemas.microsoft.com/office/drawing/2014/main" id="{4F4581B2-A9E4-4B9E-94E5-6B788FB9172B}"/>
              </a:ext>
            </a:extLst>
          </p:cNvPr>
          <p:cNvGraphicFramePr>
            <a:graphicFrameLocks noGrp="1"/>
          </p:cNvGraphicFramePr>
          <p:nvPr>
            <p:extLst>
              <p:ext uri="{D42A27DB-BD31-4B8C-83A1-F6EECF244321}">
                <p14:modId xmlns:p14="http://schemas.microsoft.com/office/powerpoint/2010/main" val="3518641020"/>
              </p:ext>
            </p:extLst>
          </p:nvPr>
        </p:nvGraphicFramePr>
        <p:xfrm>
          <a:off x="197427" y="719723"/>
          <a:ext cx="8811491" cy="5130128"/>
        </p:xfrm>
        <a:graphic>
          <a:graphicData uri="http://schemas.openxmlformats.org/drawingml/2006/table">
            <a:tbl>
              <a:tblPr firstRow="1" bandRow="1">
                <a:tableStyleId>{10A1B5D5-9B99-4C35-A422-299274C87663}</a:tableStyleId>
              </a:tblPr>
              <a:tblGrid>
                <a:gridCol w="1008071">
                  <a:extLst>
                    <a:ext uri="{9D8B030D-6E8A-4147-A177-3AD203B41FA5}">
                      <a16:colId xmlns:a16="http://schemas.microsoft.com/office/drawing/2014/main" val="20000"/>
                    </a:ext>
                  </a:extLst>
                </a:gridCol>
                <a:gridCol w="4239338">
                  <a:extLst>
                    <a:ext uri="{9D8B030D-6E8A-4147-A177-3AD203B41FA5}">
                      <a16:colId xmlns:a16="http://schemas.microsoft.com/office/drawing/2014/main" val="20001"/>
                    </a:ext>
                  </a:extLst>
                </a:gridCol>
                <a:gridCol w="3564082">
                  <a:extLst>
                    <a:ext uri="{9D8B030D-6E8A-4147-A177-3AD203B41FA5}">
                      <a16:colId xmlns:a16="http://schemas.microsoft.com/office/drawing/2014/main" val="20002"/>
                    </a:ext>
                  </a:extLst>
                </a:gridCol>
              </a:tblGrid>
              <a:tr h="677546">
                <a:tc>
                  <a:txBody>
                    <a:bodyPr/>
                    <a:lstStyle/>
                    <a:p>
                      <a:pPr algn="ctr"/>
                      <a:r>
                        <a:rPr kumimoji="1" lang="ja-JP" altLang="en-US" sz="2800" dirty="0">
                          <a:solidFill>
                            <a:schemeClr val="bg1"/>
                          </a:solidFill>
                          <a:latin typeface="ＭＳ Ｐゴシック" panose="020B0600070205080204" pitchFamily="50" charset="-128"/>
                          <a:ea typeface="ＭＳ Ｐゴシック" panose="020B0600070205080204" pitchFamily="50" charset="-128"/>
                        </a:rPr>
                        <a:t>項目</a:t>
                      </a: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277BE8"/>
                    </a:solidFill>
                  </a:tcPr>
                </a:tc>
                <a:tc>
                  <a:txBody>
                    <a:bodyPr/>
                    <a:lstStyle/>
                    <a:p>
                      <a:pPr algn="ctr"/>
                      <a:r>
                        <a:rPr kumimoji="1" lang="ja-JP" altLang="ja-JP" sz="2800" b="1" kern="1200" dirty="0">
                          <a:solidFill>
                            <a:schemeClr val="bg1"/>
                          </a:solidFill>
                          <a:effectLst/>
                          <a:latin typeface="ＭＳ Ｐゴシック" panose="020B0600070205080204" pitchFamily="50" charset="-128"/>
                          <a:ea typeface="ＭＳ Ｐゴシック" panose="020B0600070205080204" pitchFamily="50" charset="-128"/>
                          <a:cs typeface="+mn-cs"/>
                        </a:rPr>
                        <a:t>明治民法</a:t>
                      </a:r>
                      <a:endParaRPr kumimoji="1" lang="ja-JP" altLang="en-US" sz="2800" dirty="0">
                        <a:solidFill>
                          <a:schemeClr val="bg1"/>
                        </a:solidFill>
                        <a:latin typeface="ＭＳ Ｐゴシック" panose="020B0600070205080204" pitchFamily="50" charset="-128"/>
                        <a:ea typeface="ＭＳ Ｐゴシック" panose="020B0600070205080204" pitchFamily="50" charset="-128"/>
                      </a:endParaRP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277BE8"/>
                    </a:solidFill>
                  </a:tcPr>
                </a:tc>
                <a:tc>
                  <a:txBody>
                    <a:bodyPr/>
                    <a:lstStyle/>
                    <a:p>
                      <a:pPr algn="ctr"/>
                      <a:r>
                        <a:rPr kumimoji="1" lang="ja-JP" altLang="en-US" sz="2800" dirty="0">
                          <a:solidFill>
                            <a:schemeClr val="bg1"/>
                          </a:solidFill>
                          <a:latin typeface="ＭＳ Ｐゴシック" panose="020B0600070205080204" pitchFamily="50" charset="-128"/>
                          <a:ea typeface="ＭＳ Ｐゴシック" panose="020B0600070205080204" pitchFamily="50" charset="-128"/>
                        </a:rPr>
                        <a:t>現行民法</a:t>
                      </a: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277BE8"/>
                    </a:solidFill>
                  </a:tcPr>
                </a:tc>
                <a:extLst>
                  <a:ext uri="{0D108BD9-81ED-4DB2-BD59-A6C34878D82A}">
                    <a16:rowId xmlns:a16="http://schemas.microsoft.com/office/drawing/2014/main" val="10000"/>
                  </a:ext>
                </a:extLst>
              </a:tr>
              <a:tr h="734050">
                <a:tc>
                  <a:txBody>
                    <a:bodyPr/>
                    <a:lstStyle/>
                    <a:p>
                      <a:pPr algn="ctr"/>
                      <a:r>
                        <a:rPr kumimoji="1" lang="ja-JP" altLang="en-US" sz="2800" dirty="0">
                          <a:solidFill>
                            <a:schemeClr val="tx1"/>
                          </a:solidFill>
                          <a:latin typeface="ＭＳ Ｐゴシック" panose="020B0600070205080204" pitchFamily="50" charset="-128"/>
                          <a:ea typeface="ＭＳ Ｐゴシック" panose="020B0600070205080204" pitchFamily="50" charset="-128"/>
                        </a:rPr>
                        <a:t>親子</a:t>
                      </a:r>
                      <a:endParaRPr kumimoji="1" lang="en-US" altLang="ja-JP" sz="2800" dirty="0">
                        <a:solidFill>
                          <a:schemeClr val="tx1"/>
                        </a:solidFill>
                        <a:latin typeface="ＭＳ Ｐゴシック" panose="020B0600070205080204" pitchFamily="50" charset="-128"/>
                        <a:ea typeface="ＭＳ Ｐゴシック" panose="020B0600070205080204" pitchFamily="50" charset="-128"/>
                      </a:endParaRP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DECFF"/>
                    </a:solidFill>
                  </a:tcPr>
                </a:tc>
                <a:tc>
                  <a:txBody>
                    <a:bodyPr/>
                    <a:lstStyle/>
                    <a:p>
                      <a:pPr marL="180000" indent="-180000" latinLnBrk="1">
                        <a:buFont typeface="Arial" panose="020B0604020202020204" pitchFamily="34" charset="0"/>
                        <a:buChar char="•"/>
                      </a:pPr>
                      <a:r>
                        <a:rPr kumimoji="1" lang="ja-JP" altLang="en-US" sz="2800" kern="1200" dirty="0">
                          <a:solidFill>
                            <a:schemeClr val="tx1"/>
                          </a:solidFill>
                          <a:effectLst/>
                          <a:latin typeface="ＭＳ Ｐゴシック" panose="020B0600070205080204" pitchFamily="50" charset="-128"/>
                          <a:ea typeface="ＭＳ Ｐゴシック" panose="020B0600070205080204" pitchFamily="50" charset="-128"/>
                          <a:cs typeface="+mn-cs"/>
                        </a:rPr>
                        <a:t>親権者は</a:t>
                      </a:r>
                      <a:r>
                        <a:rPr kumimoji="1" lang="en-US" altLang="ja-JP" sz="2800" kern="1200" dirty="0">
                          <a:solidFill>
                            <a:schemeClr val="tx1"/>
                          </a:solidFill>
                          <a:effectLst/>
                          <a:latin typeface="ＭＳ Ｐゴシック" panose="020B0600070205080204" pitchFamily="50" charset="-128"/>
                          <a:ea typeface="ＭＳ Ｐゴシック" panose="020B0600070205080204" pitchFamily="50" charset="-128"/>
                          <a:cs typeface="+mn-cs"/>
                        </a:rPr>
                        <a:t> </a:t>
                      </a:r>
                      <a:r>
                        <a:rPr kumimoji="1" lang="ja-JP" altLang="ja-JP" sz="3200" b="1" kern="1200" dirty="0">
                          <a:solidFill>
                            <a:srgbClr val="0000FF"/>
                          </a:solidFill>
                          <a:effectLst/>
                          <a:latin typeface="ＭＳ Ｐゴシック" panose="020B0600070205080204" pitchFamily="50" charset="-128"/>
                          <a:ea typeface="ＭＳ Ｐゴシック" panose="020B0600070205080204" pitchFamily="50" charset="-128"/>
                          <a:cs typeface="+mn-cs"/>
                        </a:rPr>
                        <a:t>父</a:t>
                      </a:r>
                      <a:r>
                        <a:rPr kumimoji="1" lang="en-US" altLang="ja-JP" sz="2800" b="1" kern="1200" dirty="0">
                          <a:solidFill>
                            <a:srgbClr val="FF0000"/>
                          </a:solidFill>
                          <a:effectLst/>
                          <a:latin typeface="ＭＳ Ｐゴシック" panose="020B0600070205080204" pitchFamily="50" charset="-128"/>
                          <a:ea typeface="ＭＳ Ｐゴシック" panose="020B0600070205080204" pitchFamily="50" charset="-128"/>
                          <a:cs typeface="+mn-cs"/>
                        </a:rPr>
                        <a:t> </a:t>
                      </a:r>
                      <a:r>
                        <a:rPr kumimoji="1" lang="ja-JP" altLang="ja-JP" sz="2800" kern="1200" dirty="0">
                          <a:solidFill>
                            <a:schemeClr val="tx1"/>
                          </a:solidFill>
                          <a:effectLst/>
                          <a:latin typeface="ＭＳ Ｐゴシック" panose="020B0600070205080204" pitchFamily="50" charset="-128"/>
                          <a:ea typeface="ＭＳ Ｐゴシック" panose="020B0600070205080204" pitchFamily="50" charset="-128"/>
                          <a:cs typeface="+mn-cs"/>
                        </a:rPr>
                        <a:t>のみ</a:t>
                      </a:r>
                      <a:endParaRPr kumimoji="1" lang="ja-JP" altLang="en-US" sz="2800" kern="1200" dirty="0">
                        <a:solidFill>
                          <a:schemeClr val="tx1"/>
                        </a:solidFill>
                        <a:effectLst/>
                        <a:latin typeface="ＭＳ Ｐゴシック" panose="020B0600070205080204" pitchFamily="50" charset="-128"/>
                        <a:ea typeface="ＭＳ Ｐゴシック" panose="020B0600070205080204" pitchFamily="50" charset="-128"/>
                        <a:cs typeface="+mn-cs"/>
                      </a:endParaRPr>
                    </a:p>
                  </a:txBody>
                  <a:tcPr marL="91449" marR="91449" marT="45713" marB="4571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DECFF"/>
                    </a:solidFill>
                  </a:tcPr>
                </a:tc>
                <a:tc>
                  <a:txBody>
                    <a:bodyPr/>
                    <a:lstStyle/>
                    <a:p>
                      <a:pPr marL="180000" indent="-180000" latinLnBrk="1">
                        <a:buFont typeface="Arial" panose="020B0604020202020204" pitchFamily="34" charset="0"/>
                        <a:buChar char="•"/>
                      </a:pPr>
                      <a:r>
                        <a:rPr kumimoji="1" lang="ja-JP" altLang="ja-JP" sz="2800" kern="1200" dirty="0">
                          <a:solidFill>
                            <a:schemeClr val="tx1"/>
                          </a:solidFill>
                          <a:effectLst/>
                          <a:latin typeface="ＭＳ Ｐゴシック" panose="020B0600070205080204" pitchFamily="50" charset="-128"/>
                          <a:ea typeface="ＭＳ Ｐゴシック" panose="020B0600070205080204" pitchFamily="50" charset="-128"/>
                          <a:cs typeface="+mn-cs"/>
                        </a:rPr>
                        <a:t>父母の</a:t>
                      </a:r>
                      <a:r>
                        <a:rPr kumimoji="1" lang="ja-JP" altLang="en-US" sz="2800" kern="1200" dirty="0">
                          <a:solidFill>
                            <a:schemeClr val="tx1"/>
                          </a:solidFill>
                          <a:effectLst/>
                          <a:latin typeface="ＭＳ Ｐゴシック" panose="020B0600070205080204" pitchFamily="50" charset="-128"/>
                          <a:ea typeface="ＭＳ Ｐゴシック" panose="020B0600070205080204" pitchFamily="50" charset="-128"/>
                          <a:cs typeface="+mn-cs"/>
                        </a:rPr>
                        <a:t> </a:t>
                      </a:r>
                      <a:r>
                        <a:rPr kumimoji="1" lang="ja-JP" altLang="ja-JP" sz="3200" b="1" kern="1200" dirty="0">
                          <a:solidFill>
                            <a:srgbClr val="0000FF"/>
                          </a:solidFill>
                          <a:effectLst/>
                          <a:latin typeface="ＭＳ Ｐゴシック" panose="020B0600070205080204" pitchFamily="50" charset="-128"/>
                          <a:ea typeface="ＭＳ Ｐゴシック" panose="020B0600070205080204" pitchFamily="50" charset="-128"/>
                          <a:cs typeface="+mn-cs"/>
                        </a:rPr>
                        <a:t>共同親権</a:t>
                      </a:r>
                      <a:endParaRPr kumimoji="1" lang="ja-JP" altLang="en-US" sz="3200" b="1" kern="1200" dirty="0">
                        <a:solidFill>
                          <a:srgbClr val="0000FF"/>
                        </a:solidFill>
                        <a:effectLst/>
                        <a:latin typeface="ＭＳ Ｐゴシック" panose="020B0600070205080204" pitchFamily="50" charset="-128"/>
                        <a:ea typeface="ＭＳ Ｐゴシック" panose="020B0600070205080204" pitchFamily="50" charset="-128"/>
                        <a:cs typeface="+mn-cs"/>
                      </a:endParaRPr>
                    </a:p>
                  </a:txBody>
                  <a:tcPr marL="91449" marR="91449" marT="45713" marB="4571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DECFF"/>
                    </a:solidFill>
                  </a:tcPr>
                </a:tc>
                <a:extLst>
                  <a:ext uri="{0D108BD9-81ED-4DB2-BD59-A6C34878D82A}">
                    <a16:rowId xmlns:a16="http://schemas.microsoft.com/office/drawing/2014/main" val="10002"/>
                  </a:ext>
                </a:extLst>
              </a:tr>
              <a:tr h="1249426">
                <a:tc>
                  <a:txBody>
                    <a:bodyPr/>
                    <a:lstStyle/>
                    <a:p>
                      <a:pPr algn="ctr"/>
                      <a:r>
                        <a:rPr kumimoji="1" lang="ja-JP" altLang="en-US" sz="2800" dirty="0">
                          <a:solidFill>
                            <a:schemeClr val="tx1"/>
                          </a:solidFill>
                          <a:latin typeface="ＭＳ Ｐゴシック" panose="020B0600070205080204" pitchFamily="50" charset="-128"/>
                          <a:ea typeface="ＭＳ Ｐゴシック" panose="020B0600070205080204" pitchFamily="50" charset="-128"/>
                        </a:rPr>
                        <a:t>扶養</a:t>
                      </a:r>
                      <a:endParaRPr kumimoji="1" lang="en-US" altLang="ja-JP" sz="2800" dirty="0">
                        <a:solidFill>
                          <a:schemeClr val="tx1"/>
                        </a:solidFill>
                        <a:latin typeface="ＭＳ Ｐゴシック" panose="020B0600070205080204" pitchFamily="50" charset="-128"/>
                        <a:ea typeface="ＭＳ Ｐゴシック" panose="020B0600070205080204" pitchFamily="50" charset="-128"/>
                      </a:endParaRP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5DFFF"/>
                    </a:solidFill>
                  </a:tcPr>
                </a:tc>
                <a:tc>
                  <a:txBody>
                    <a:bodyPr/>
                    <a:lstStyle/>
                    <a:p>
                      <a:pPr marL="180000" indent="-180000" latinLnBrk="1">
                        <a:buFont typeface="Arial" panose="020B0604020202020204" pitchFamily="34" charset="0"/>
                        <a:buChar char="•"/>
                      </a:pPr>
                      <a:r>
                        <a:rPr kumimoji="1" lang="ja-JP" altLang="en-US" sz="2800" dirty="0">
                          <a:solidFill>
                            <a:schemeClr val="tx1"/>
                          </a:solidFill>
                          <a:latin typeface="ＭＳ Ｐゴシック" panose="020B0600070205080204" pitchFamily="50" charset="-128"/>
                          <a:ea typeface="+mn-ea"/>
                        </a:rPr>
                        <a:t>戸主は幅広い扶養義務を負う</a:t>
                      </a:r>
                    </a:p>
                    <a:p>
                      <a:pPr marL="180000" indent="-180000" latinLnBrk="1">
                        <a:buFont typeface="Arial" panose="020B0604020202020204" pitchFamily="34" charset="0"/>
                        <a:buChar char="•"/>
                      </a:pPr>
                      <a:r>
                        <a:rPr kumimoji="1" lang="ja-JP" altLang="en-US" sz="2800" dirty="0">
                          <a:solidFill>
                            <a:schemeClr val="tx1"/>
                          </a:solidFill>
                          <a:latin typeface="ＭＳ Ｐゴシック" panose="020B0600070205080204" pitchFamily="50" charset="-128"/>
                          <a:ea typeface="+mn-ea"/>
                        </a:rPr>
                        <a:t>子や配偶者よりも </a:t>
                      </a:r>
                      <a:r>
                        <a:rPr kumimoji="1" lang="ja-JP" altLang="en-US" sz="3200" b="1" kern="1200" dirty="0">
                          <a:solidFill>
                            <a:srgbClr val="0000FF"/>
                          </a:solidFill>
                          <a:effectLst/>
                          <a:latin typeface="ＭＳ Ｐゴシック" panose="020B0600070205080204" pitchFamily="50" charset="-128"/>
                          <a:ea typeface="ＭＳ Ｐゴシック" panose="020B0600070205080204" pitchFamily="50" charset="-128"/>
                          <a:cs typeface="+mn-cs"/>
                        </a:rPr>
                        <a:t>父母</a:t>
                      </a:r>
                      <a:r>
                        <a:rPr kumimoji="1" lang="ja-JP" altLang="en-US" sz="2800" dirty="0">
                          <a:solidFill>
                            <a:schemeClr val="tx1"/>
                          </a:solidFill>
                          <a:latin typeface="ＭＳ Ｐゴシック" panose="020B0600070205080204" pitchFamily="50" charset="-128"/>
                          <a:ea typeface="+mn-ea"/>
                        </a:rPr>
                        <a:t>への扶養義務が優先</a:t>
                      </a:r>
                      <a:endParaRPr kumimoji="1" lang="ja-JP" altLang="en-US" sz="2800" dirty="0">
                        <a:solidFill>
                          <a:schemeClr val="tx1"/>
                        </a:solidFill>
                        <a:latin typeface="ＭＳ Ｐゴシック" panose="020B0600070205080204" pitchFamily="50" charset="-128"/>
                        <a:ea typeface="ＭＳ Ｐゴシック" panose="020B0600070205080204" pitchFamily="50" charset="-128"/>
                      </a:endParaRPr>
                    </a:p>
                  </a:txBody>
                  <a:tcPr marL="91449" marR="91449" marT="45713" marB="4571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5DFFF"/>
                    </a:solidFill>
                  </a:tcPr>
                </a:tc>
                <a:tc>
                  <a:txBody>
                    <a:bodyPr/>
                    <a:lstStyle/>
                    <a:p>
                      <a:pPr marL="180000" indent="-180000" latinLnBrk="1">
                        <a:buFont typeface="Arial" panose="020B0604020202020204" pitchFamily="34" charset="0"/>
                        <a:buChar char="•"/>
                      </a:pPr>
                      <a:r>
                        <a:rPr kumimoji="1" lang="ja-JP" altLang="en-US" sz="2800" dirty="0">
                          <a:solidFill>
                            <a:schemeClr val="tx1"/>
                          </a:solidFill>
                          <a:latin typeface="ＭＳ Ｐゴシック" panose="020B0600070205080204" pitchFamily="50" charset="-128"/>
                          <a:ea typeface="+mn-ea"/>
                        </a:rPr>
                        <a:t> </a:t>
                      </a:r>
                      <a:r>
                        <a:rPr kumimoji="1" lang="ja-JP" altLang="en-US" sz="3200" b="1" kern="1200" dirty="0">
                          <a:solidFill>
                            <a:srgbClr val="0000FF"/>
                          </a:solidFill>
                          <a:effectLst/>
                          <a:latin typeface="ＭＳ Ｐゴシック" panose="020B0600070205080204" pitchFamily="50" charset="-128"/>
                          <a:ea typeface="ＭＳ Ｐゴシック" panose="020B0600070205080204" pitchFamily="50" charset="-128"/>
                          <a:cs typeface="+mn-cs"/>
                        </a:rPr>
                        <a:t>直系</a:t>
                      </a:r>
                      <a:r>
                        <a:rPr kumimoji="1" lang="ja-JP" altLang="en-US" sz="2800" dirty="0">
                          <a:solidFill>
                            <a:srgbClr val="0000FF"/>
                          </a:solidFill>
                          <a:latin typeface="ＭＳ Ｐゴシック" panose="020B0600070205080204" pitchFamily="50" charset="-128"/>
                          <a:ea typeface="+mn-ea"/>
                        </a:rPr>
                        <a:t> </a:t>
                      </a:r>
                      <a:r>
                        <a:rPr kumimoji="1" lang="ja-JP" altLang="en-US" sz="2800" dirty="0">
                          <a:solidFill>
                            <a:schemeClr val="tx1"/>
                          </a:solidFill>
                          <a:latin typeface="ＭＳ Ｐゴシック" panose="020B0600070205080204" pitchFamily="50" charset="-128"/>
                          <a:ea typeface="+mn-ea"/>
                        </a:rPr>
                        <a:t>血族・兄弟姉妹は互いに扶養義務を負う</a:t>
                      </a:r>
                      <a:endParaRPr kumimoji="1" lang="ja-JP" altLang="en-US" sz="2800" dirty="0">
                        <a:solidFill>
                          <a:schemeClr val="tx1"/>
                        </a:solidFill>
                        <a:latin typeface="ＭＳ Ｐゴシック" panose="020B0600070205080204" pitchFamily="50" charset="-128"/>
                        <a:ea typeface="ＭＳ Ｐゴシック" panose="020B0600070205080204" pitchFamily="50" charset="-128"/>
                      </a:endParaRPr>
                    </a:p>
                  </a:txBody>
                  <a:tcPr marL="91449" marR="91449" marT="45713" marB="4571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5DFFF"/>
                    </a:solidFill>
                  </a:tcPr>
                </a:tc>
                <a:extLst>
                  <a:ext uri="{0D108BD9-81ED-4DB2-BD59-A6C34878D82A}">
                    <a16:rowId xmlns:a16="http://schemas.microsoft.com/office/drawing/2014/main" val="2235222163"/>
                  </a:ext>
                </a:extLst>
              </a:tr>
              <a:tr h="1249426">
                <a:tc>
                  <a:txBody>
                    <a:bodyPr/>
                    <a:lstStyle/>
                    <a:p>
                      <a:pPr algn="ctr"/>
                      <a:r>
                        <a:rPr kumimoji="1" lang="ja-JP" altLang="en-US" sz="2800" dirty="0">
                          <a:solidFill>
                            <a:schemeClr val="tx1"/>
                          </a:solidFill>
                          <a:latin typeface="ＭＳ Ｐゴシック" panose="020B0600070205080204" pitchFamily="50" charset="-128"/>
                          <a:ea typeface="ＭＳ Ｐゴシック" panose="020B0600070205080204" pitchFamily="50" charset="-128"/>
                        </a:rPr>
                        <a:t>相続</a:t>
                      </a:r>
                      <a:endParaRPr kumimoji="1" lang="en-US" altLang="ja-JP" sz="2800" dirty="0">
                        <a:solidFill>
                          <a:schemeClr val="tx1"/>
                        </a:solidFill>
                        <a:latin typeface="ＭＳ Ｐゴシック" panose="020B0600070205080204" pitchFamily="50" charset="-128"/>
                        <a:ea typeface="ＭＳ Ｐゴシック" panose="020B0600070205080204" pitchFamily="50" charset="-128"/>
                      </a:endParaRPr>
                    </a:p>
                  </a:txBody>
                  <a:tcPr marL="91449" marR="91449" marT="45713" marB="45713"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DECFF"/>
                    </a:solidFill>
                  </a:tcPr>
                </a:tc>
                <a:tc>
                  <a:txBody>
                    <a:bodyPr/>
                    <a:lstStyle/>
                    <a:p>
                      <a:pPr marL="180000" indent="-180000" latinLnBrk="1">
                        <a:buFont typeface="Arial" panose="020B0604020202020204" pitchFamily="34" charset="0"/>
                        <a:buChar char="•"/>
                      </a:pPr>
                      <a:r>
                        <a:rPr kumimoji="1" lang="ja-JP" altLang="en-US" sz="2800" kern="1200" dirty="0">
                          <a:solidFill>
                            <a:schemeClr val="tx1"/>
                          </a:solidFill>
                          <a:effectLst/>
                          <a:latin typeface="ＭＳ Ｐゴシック" panose="020B0600070205080204" pitchFamily="50" charset="-128"/>
                          <a:ea typeface="+mn-ea"/>
                          <a:cs typeface="+mn-cs"/>
                        </a:rPr>
                        <a:t>戸主の地位を相続する</a:t>
                      </a:r>
                      <a:endParaRPr kumimoji="1" lang="en-US" altLang="ja-JP" sz="2800" kern="1200" dirty="0">
                        <a:solidFill>
                          <a:schemeClr val="tx1"/>
                        </a:solidFill>
                        <a:effectLst/>
                        <a:latin typeface="ＭＳ Ｐゴシック" panose="020B0600070205080204" pitchFamily="50" charset="-128"/>
                        <a:ea typeface="+mn-ea"/>
                        <a:cs typeface="+mn-cs"/>
                      </a:endParaRPr>
                    </a:p>
                    <a:p>
                      <a:pPr marL="0" indent="0" latinLnBrk="1">
                        <a:buFont typeface="Arial" panose="020B0604020202020204" pitchFamily="34" charset="0"/>
                        <a:buNone/>
                      </a:pPr>
                      <a:r>
                        <a:rPr kumimoji="1" lang="en-US" altLang="ja-JP" sz="2800" b="1" kern="1200" dirty="0">
                          <a:solidFill>
                            <a:schemeClr val="tx1"/>
                          </a:solidFill>
                          <a:effectLst/>
                          <a:latin typeface="ＭＳ Ｐゴシック" panose="020B0600070205080204" pitchFamily="50" charset="-128"/>
                          <a:ea typeface="+mn-ea"/>
                          <a:cs typeface="+mn-cs"/>
                        </a:rPr>
                        <a:t>  </a:t>
                      </a:r>
                      <a:r>
                        <a:rPr kumimoji="1" lang="ja-JP" altLang="en-US" sz="3200" b="1" kern="1200" dirty="0">
                          <a:solidFill>
                            <a:srgbClr val="0000FF"/>
                          </a:solidFill>
                          <a:effectLst/>
                          <a:latin typeface="ＭＳ Ｐゴシック" panose="020B0600070205080204" pitchFamily="50" charset="-128"/>
                          <a:ea typeface="ＭＳ Ｐゴシック" panose="020B0600070205080204" pitchFamily="50" charset="-128"/>
                          <a:cs typeface="+mn-cs"/>
                        </a:rPr>
                        <a:t>家督相続</a:t>
                      </a:r>
                    </a:p>
                    <a:p>
                      <a:pPr marL="180000" indent="-180000" latinLnBrk="1">
                        <a:buFont typeface="Arial" panose="020B0604020202020204" pitchFamily="34" charset="0"/>
                        <a:buChar char="•"/>
                      </a:pPr>
                      <a:r>
                        <a:rPr kumimoji="1" lang="ja-JP" altLang="en-US" sz="2800" kern="1200" dirty="0">
                          <a:solidFill>
                            <a:schemeClr val="tx1"/>
                          </a:solidFill>
                          <a:effectLst/>
                          <a:latin typeface="ＭＳ Ｐゴシック" panose="020B0600070205080204" pitchFamily="50" charset="-128"/>
                          <a:ea typeface="+mn-ea"/>
                          <a:cs typeface="+mn-cs"/>
                        </a:rPr>
                        <a:t>跡取り（長男または養子）だけが相続</a:t>
                      </a:r>
                      <a:endParaRPr kumimoji="1" lang="ja-JP" altLang="en-US" sz="2800" dirty="0">
                        <a:solidFill>
                          <a:schemeClr val="tx1"/>
                        </a:solidFill>
                        <a:latin typeface="ＭＳ Ｐゴシック" panose="020B0600070205080204" pitchFamily="50" charset="-128"/>
                        <a:ea typeface="ＭＳ Ｐゴシック" panose="020B0600070205080204" pitchFamily="50" charset="-128"/>
                      </a:endParaRPr>
                    </a:p>
                  </a:txBody>
                  <a:tcPr marL="91449" marR="91449" marT="45713" marB="4571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DECFF"/>
                    </a:solidFill>
                  </a:tcPr>
                </a:tc>
                <a:tc>
                  <a:txBody>
                    <a:bodyPr/>
                    <a:lstStyle/>
                    <a:p>
                      <a:pPr marL="180000" indent="-180000" latinLnBrk="1">
                        <a:buFont typeface="Arial" panose="020B0604020202020204" pitchFamily="34" charset="0"/>
                        <a:buChar char="•"/>
                      </a:pPr>
                      <a:r>
                        <a:rPr kumimoji="1" lang="ja-JP" altLang="en-US" sz="2800" kern="1200" dirty="0">
                          <a:solidFill>
                            <a:schemeClr val="tx1"/>
                          </a:solidFill>
                          <a:effectLst/>
                          <a:latin typeface="ＭＳ Ｐゴシック" panose="020B0600070205080204" pitchFamily="50" charset="-128"/>
                          <a:ea typeface="+mn-ea"/>
                          <a:cs typeface="+mn-cs"/>
                        </a:rPr>
                        <a:t>配偶者と子の相続が原則</a:t>
                      </a:r>
                    </a:p>
                    <a:p>
                      <a:pPr marL="180000" indent="-180000" latinLnBrk="1">
                        <a:buFont typeface="Arial" panose="020B0604020202020204" pitchFamily="34" charset="0"/>
                        <a:buChar char="•"/>
                      </a:pPr>
                      <a:r>
                        <a:rPr kumimoji="1" lang="ja-JP" altLang="en-US" sz="2800" kern="1200" dirty="0">
                          <a:solidFill>
                            <a:schemeClr val="tx1"/>
                          </a:solidFill>
                          <a:effectLst/>
                          <a:latin typeface="ＭＳ Ｐゴシック" panose="020B0600070205080204" pitchFamily="50" charset="-128"/>
                          <a:ea typeface="+mn-ea"/>
                          <a:cs typeface="+mn-cs"/>
                        </a:rPr>
                        <a:t>婚内子と婚外子の相続分は </a:t>
                      </a:r>
                      <a:r>
                        <a:rPr kumimoji="1" lang="ja-JP" altLang="en-US" sz="3200" b="1" kern="1200" dirty="0">
                          <a:solidFill>
                            <a:srgbClr val="0000FF"/>
                          </a:solidFill>
                          <a:effectLst/>
                          <a:latin typeface="ＭＳ Ｐゴシック" panose="020B0600070205080204" pitchFamily="50" charset="-128"/>
                          <a:ea typeface="ＭＳ Ｐゴシック" panose="020B0600070205080204" pitchFamily="50" charset="-128"/>
                          <a:cs typeface="+mn-cs"/>
                        </a:rPr>
                        <a:t>同等</a:t>
                      </a:r>
                    </a:p>
                  </a:txBody>
                  <a:tcPr marL="91449" marR="91449" marT="45713" marB="45713">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DECFF"/>
                    </a:solidFill>
                  </a:tcPr>
                </a:tc>
                <a:extLst>
                  <a:ext uri="{0D108BD9-81ED-4DB2-BD59-A6C34878D82A}">
                    <a16:rowId xmlns:a16="http://schemas.microsoft.com/office/drawing/2014/main" val="1185839586"/>
                  </a:ext>
                </a:extLst>
              </a:tr>
            </a:tbl>
          </a:graphicData>
        </a:graphic>
      </p:graphicFrame>
      <p:sp>
        <p:nvSpPr>
          <p:cNvPr id="3" name="大かっこ 2">
            <a:extLst>
              <a:ext uri="{FF2B5EF4-FFF2-40B4-BE49-F238E27FC236}">
                <a16:creationId xmlns:a16="http://schemas.microsoft.com/office/drawing/2014/main" id="{AFDD1931-85DA-40E6-B75D-1D26954FFCCB}"/>
              </a:ext>
            </a:extLst>
          </p:cNvPr>
          <p:cNvSpPr/>
          <p:nvPr/>
        </p:nvSpPr>
        <p:spPr>
          <a:xfrm>
            <a:off x="2919844" y="1496291"/>
            <a:ext cx="581891" cy="495373"/>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4" name="大かっこ 3">
            <a:extLst>
              <a:ext uri="{FF2B5EF4-FFF2-40B4-BE49-F238E27FC236}">
                <a16:creationId xmlns:a16="http://schemas.microsoft.com/office/drawing/2014/main" id="{C567C1C0-33F6-2465-27C7-20C5FB115771}"/>
              </a:ext>
            </a:extLst>
          </p:cNvPr>
          <p:cNvSpPr/>
          <p:nvPr/>
        </p:nvSpPr>
        <p:spPr>
          <a:xfrm>
            <a:off x="6847609" y="1496290"/>
            <a:ext cx="1776846" cy="495374"/>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7" name="大かっこ 6">
            <a:extLst>
              <a:ext uri="{FF2B5EF4-FFF2-40B4-BE49-F238E27FC236}">
                <a16:creationId xmlns:a16="http://schemas.microsoft.com/office/drawing/2014/main" id="{6BB9AB8E-88A4-9CDD-1A78-8A9B6EC97D08}"/>
              </a:ext>
            </a:extLst>
          </p:cNvPr>
          <p:cNvSpPr/>
          <p:nvPr/>
        </p:nvSpPr>
        <p:spPr>
          <a:xfrm>
            <a:off x="4187536" y="3030209"/>
            <a:ext cx="987138" cy="509155"/>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8" name="大かっこ 7">
            <a:extLst>
              <a:ext uri="{FF2B5EF4-FFF2-40B4-BE49-F238E27FC236}">
                <a16:creationId xmlns:a16="http://schemas.microsoft.com/office/drawing/2014/main" id="{74CB1018-6587-D9E8-F68B-7719F48BBCF8}"/>
              </a:ext>
            </a:extLst>
          </p:cNvPr>
          <p:cNvSpPr/>
          <p:nvPr/>
        </p:nvSpPr>
        <p:spPr>
          <a:xfrm>
            <a:off x="5788251" y="2223655"/>
            <a:ext cx="861931" cy="488372"/>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9" name="大かっこ 8">
            <a:extLst>
              <a:ext uri="{FF2B5EF4-FFF2-40B4-BE49-F238E27FC236}">
                <a16:creationId xmlns:a16="http://schemas.microsoft.com/office/drawing/2014/main" id="{E7EA28F9-6B0C-1E28-3ED2-A085CBF4A386}"/>
              </a:ext>
            </a:extLst>
          </p:cNvPr>
          <p:cNvSpPr/>
          <p:nvPr/>
        </p:nvSpPr>
        <p:spPr>
          <a:xfrm>
            <a:off x="1439362" y="4511118"/>
            <a:ext cx="1833774" cy="434369"/>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
        <p:nvSpPr>
          <p:cNvPr id="10" name="大かっこ 9">
            <a:extLst>
              <a:ext uri="{FF2B5EF4-FFF2-40B4-BE49-F238E27FC236}">
                <a16:creationId xmlns:a16="http://schemas.microsoft.com/office/drawing/2014/main" id="{364B6E20-4076-452A-BD59-312AF438CEDD}"/>
              </a:ext>
            </a:extLst>
          </p:cNvPr>
          <p:cNvSpPr/>
          <p:nvPr/>
        </p:nvSpPr>
        <p:spPr>
          <a:xfrm>
            <a:off x="6847609" y="5354477"/>
            <a:ext cx="966355" cy="495374"/>
          </a:xfrm>
          <a:prstGeom prst="bracketPair">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kumimoji="1" lang="ja-JP" altLang="en-US" sz="4400" b="1" baseline="30000" dirty="0">
              <a:solidFill>
                <a:srgbClr val="005AFF"/>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914161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10"/>
                                        </p:tgtEl>
                                      </p:cBhvr>
                                    </p:animEffect>
                                    <p:set>
                                      <p:cBhvr>
                                        <p:cTn id="32"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0" grpId="0" animBg="1"/>
    </p:bld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4_スライドフォーマット.potx" id="{41537B3A-58B8-4997-A1D5-62FC56304357}" vid="{1722AE44-CF25-4206-880D-2A7465975B6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R4_スライドフォーマット</Template>
  <TotalTime>2308</TotalTime>
  <Words>1615</Words>
  <PresentationFormat>画面に合わせる (4:3)</PresentationFormat>
  <Paragraphs>168</Paragraphs>
  <Slides>23</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23</vt:i4>
      </vt:variant>
    </vt:vector>
  </HeadingPairs>
  <TitlesOfParts>
    <vt:vector size="29" baseType="lpstr">
      <vt:lpstr>HiraginoUDSansStdN-W3</vt:lpstr>
      <vt:lpstr>ＭＳ Ｐゴシック</vt:lpstr>
      <vt:lpstr>游ゴシック</vt:lpstr>
      <vt:lpstr>Arial</vt:lpstr>
      <vt:lpstr>Wingdings</vt:lpstr>
      <vt:lpstr>Office テーマ</vt:lpstr>
      <vt:lpstr>4. 家族・人生・生き方と法律　</vt:lpstr>
      <vt:lpstr>授業のポイント</vt:lpstr>
      <vt:lpstr>テーマＱ＆Ａ</vt:lpstr>
      <vt:lpstr>PowerPoint プレゼンテーション</vt:lpstr>
      <vt:lpstr> １　家族をめぐる法律</vt:lpstr>
      <vt:lpstr>PowerPoint プレゼンテーション</vt:lpstr>
      <vt:lpstr> １　家族をめぐる法律</vt:lpstr>
      <vt:lpstr>PowerPoint プレゼンテーション</vt:lpstr>
      <vt:lpstr>PowerPoint プレゼンテーション</vt:lpstr>
      <vt:lpstr> １　家族をめぐる法律</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２　家族・人生・生き方に関する法律</vt:lpstr>
      <vt:lpstr>PowerPoint プレゼンテーション</vt:lpstr>
      <vt:lpstr> ３　一人ひとりの人権を守る憲法と条約</vt:lpstr>
      <vt:lpstr> ３　一人ひとりの人権を守る憲法と条約</vt:lpstr>
      <vt:lpstr> ３　一人ひとりの人権を守る憲法と条約</vt:lpstr>
      <vt:lpstr> ３　一人ひとりの人権を守る憲法と条約</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2020-12-23T02:01:38Z</cp:lastPrinted>
  <dcterms:created xsi:type="dcterms:W3CDTF">2020-05-11T04:01:04Z</dcterms:created>
  <dcterms:modified xsi:type="dcterms:W3CDTF">2026-01-23T05:36:11Z</dcterms:modified>
</cp:coreProperties>
</file>