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3" r:id="rId1"/>
    <p:sldMasterId id="2147483942" r:id="rId2"/>
  </p:sldMasterIdLst>
  <p:notesMasterIdLst>
    <p:notesMasterId r:id="rId18"/>
  </p:notesMasterIdLst>
  <p:handoutMasterIdLst>
    <p:handoutMasterId r:id="rId19"/>
  </p:handoutMasterIdLst>
  <p:sldIdLst>
    <p:sldId id="334" r:id="rId3"/>
    <p:sldId id="343" r:id="rId4"/>
    <p:sldId id="393" r:id="rId5"/>
    <p:sldId id="289" r:id="rId6"/>
    <p:sldId id="394" r:id="rId7"/>
    <p:sldId id="397" r:id="rId8"/>
    <p:sldId id="395" r:id="rId9"/>
    <p:sldId id="297" r:id="rId10"/>
    <p:sldId id="296" r:id="rId11"/>
    <p:sldId id="301" r:id="rId12"/>
    <p:sldId id="398" r:id="rId13"/>
    <p:sldId id="400" r:id="rId14"/>
    <p:sldId id="399" r:id="rId15"/>
    <p:sldId id="300" r:id="rId16"/>
    <p:sldId id="299" r:id="rId17"/>
  </p:sldIdLst>
  <p:sldSz cx="12192000" cy="6858000"/>
  <p:notesSz cx="10234613" cy="71040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orient="horz" pos="2931" userDrawn="1">
          <p15:clr>
            <a:srgbClr val="A4A3A4"/>
          </p15:clr>
        </p15:guide>
        <p15:guide id="3" pos="5171" userDrawn="1">
          <p15:clr>
            <a:srgbClr val="A4A3A4"/>
          </p15:clr>
        </p15:guide>
        <p15:guide id="4" pos="26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8" userDrawn="1">
          <p15:clr>
            <a:srgbClr val="A4A3A4"/>
          </p15:clr>
        </p15:guide>
        <p15:guide id="2" pos="322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Matsuno" initials="Y" lastIdx="1" clrIdx="0">
    <p:extLst>
      <p:ext uri="{19B8F6BF-5375-455C-9EA6-DF929625EA0E}">
        <p15:presenceInfo xmlns:p15="http://schemas.microsoft.com/office/powerpoint/2012/main" userId="YuMatsu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693"/>
    <a:srgbClr val="FFCCFF"/>
    <a:srgbClr val="9CCBA4"/>
    <a:srgbClr val="42AD7D"/>
    <a:srgbClr val="0069B4"/>
    <a:srgbClr val="B4308C"/>
    <a:srgbClr val="FFF4DE"/>
    <a:srgbClr val="FBD695"/>
    <a:srgbClr val="FEF6E1"/>
    <a:srgbClr val="FFF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3038" autoAdjust="0"/>
  </p:normalViewPr>
  <p:slideViewPr>
    <p:cSldViewPr>
      <p:cViewPr>
        <p:scale>
          <a:sx n="100" d="100"/>
          <a:sy n="100" d="100"/>
        </p:scale>
        <p:origin x="708" y="66"/>
      </p:cViewPr>
      <p:guideLst>
        <p:guide orient="horz" pos="1434"/>
        <p:guide orient="horz" pos="2931"/>
        <p:guide pos="5171"/>
        <p:guide pos="26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1867" y="62"/>
      </p:cViewPr>
      <p:guideLst>
        <p:guide orient="horz" pos="2238"/>
        <p:guide pos="32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435304" cy="355919"/>
          </a:xfrm>
          <a:prstGeom prst="rect">
            <a:avLst/>
          </a:prstGeom>
        </p:spPr>
        <p:txBody>
          <a:bodyPr vert="horz" lIns="95475" tIns="47738" rIns="95475" bIns="47738" rtlCol="0"/>
          <a:lstStyle>
            <a:lvl1pPr algn="l" eaLnBrk="1" hangingPunct="1">
              <a:defRPr sz="13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797022" y="2"/>
            <a:ext cx="4435304" cy="355919"/>
          </a:xfrm>
          <a:prstGeom prst="rect">
            <a:avLst/>
          </a:prstGeom>
        </p:spPr>
        <p:txBody>
          <a:bodyPr vert="horz" wrap="square" lIns="95475" tIns="47738" rIns="95475" bIns="477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fld id="{9EF471EB-85AB-4687-B961-B58FD244E7A8}" type="datetimeFigureOut">
              <a:rPr lang="ja-JP" altLang="en-US"/>
              <a:pPr>
                <a:defRPr/>
              </a:pPr>
              <a:t>2025/10/24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747042"/>
            <a:ext cx="4435304" cy="355919"/>
          </a:xfrm>
          <a:prstGeom prst="rect">
            <a:avLst/>
          </a:prstGeom>
        </p:spPr>
        <p:txBody>
          <a:bodyPr vert="horz" lIns="95475" tIns="47738" rIns="95475" bIns="47738" rtlCol="0" anchor="b"/>
          <a:lstStyle>
            <a:lvl1pPr algn="l" eaLnBrk="1" hangingPunct="1">
              <a:defRPr sz="13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797022" y="6747042"/>
            <a:ext cx="4435304" cy="355919"/>
          </a:xfrm>
          <a:prstGeom prst="rect">
            <a:avLst/>
          </a:prstGeom>
        </p:spPr>
        <p:txBody>
          <a:bodyPr vert="horz" wrap="square" lIns="95475" tIns="47738" rIns="95475" bIns="477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fld id="{1589A66C-48DC-475D-8907-2939B23B81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846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435304" cy="355919"/>
          </a:xfrm>
          <a:prstGeom prst="rect">
            <a:avLst/>
          </a:prstGeom>
        </p:spPr>
        <p:txBody>
          <a:bodyPr vert="horz" lIns="95475" tIns="47738" rIns="95475" bIns="47738" rtlCol="0"/>
          <a:lstStyle>
            <a:lvl1pPr algn="l" eaLnBrk="1" hangingPunct="1">
              <a:defRPr sz="13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97022" y="2"/>
            <a:ext cx="4435304" cy="355919"/>
          </a:xfrm>
          <a:prstGeom prst="rect">
            <a:avLst/>
          </a:prstGeom>
        </p:spPr>
        <p:txBody>
          <a:bodyPr vert="horz" wrap="square" lIns="95475" tIns="47738" rIns="95475" bIns="477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fld id="{4AC9DB06-F1EA-435D-B04A-01FE6D5AC3D2}" type="datetimeFigureOut">
              <a:rPr lang="ja-JP" altLang="en-US"/>
              <a:pPr>
                <a:defRPr/>
              </a:pPr>
              <a:t>2025/10/24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1813"/>
            <a:ext cx="4735513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5" tIns="47738" rIns="95475" bIns="47738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23005" y="3374073"/>
            <a:ext cx="8188606" cy="3197765"/>
          </a:xfrm>
          <a:prstGeom prst="rect">
            <a:avLst/>
          </a:prstGeom>
        </p:spPr>
        <p:txBody>
          <a:bodyPr vert="horz" lIns="95475" tIns="47738" rIns="95475" bIns="47738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747042"/>
            <a:ext cx="4435304" cy="355919"/>
          </a:xfrm>
          <a:prstGeom prst="rect">
            <a:avLst/>
          </a:prstGeom>
        </p:spPr>
        <p:txBody>
          <a:bodyPr vert="horz" lIns="95475" tIns="47738" rIns="95475" bIns="47738" rtlCol="0" anchor="b"/>
          <a:lstStyle>
            <a:lvl1pPr algn="l" eaLnBrk="1" hangingPunct="1">
              <a:defRPr sz="13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97022" y="6747042"/>
            <a:ext cx="4435304" cy="355919"/>
          </a:xfrm>
          <a:prstGeom prst="rect">
            <a:avLst/>
          </a:prstGeom>
        </p:spPr>
        <p:txBody>
          <a:bodyPr vert="horz" wrap="square" lIns="95475" tIns="47738" rIns="95475" bIns="477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fld id="{89CEB7CB-9B21-44BD-8D15-7ECF69CAE4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8158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705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849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799F93-8F7F-4B0B-9FEE-4AE8E17359C0}"/>
              </a:ext>
            </a:extLst>
          </p:cNvPr>
          <p:cNvSpPr txBox="1"/>
          <p:nvPr userDrawn="1"/>
        </p:nvSpPr>
        <p:spPr>
          <a:xfrm>
            <a:off x="11832000" y="0"/>
            <a:ext cx="360000" cy="5760000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1">
            <a:no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２章１節　│　２ イオン結合からなる物質</a:t>
            </a:r>
          </a:p>
        </p:txBody>
      </p:sp>
    </p:spTree>
    <p:extLst>
      <p:ext uri="{BB962C8B-B14F-4D97-AF65-F5344CB8AC3E}">
        <p14:creationId xmlns:p14="http://schemas.microsoft.com/office/powerpoint/2010/main" val="15736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>
            <a:extLst>
              <a:ext uri="{FF2B5EF4-FFF2-40B4-BE49-F238E27FC236}">
                <a16:creationId xmlns:a16="http://schemas.microsoft.com/office/drawing/2014/main" id="{D3844554-E61F-F44B-B294-497E78F30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dirty="0"/>
              <a:t>目タイトル</a:t>
            </a:r>
            <a:endParaRPr kumimoji="1" lang="ja-IS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D75E33-836A-448F-AEEF-1139D5E387B9}"/>
              </a:ext>
            </a:extLst>
          </p:cNvPr>
          <p:cNvSpPr txBox="1"/>
          <p:nvPr userDrawn="1"/>
        </p:nvSpPr>
        <p:spPr>
          <a:xfrm>
            <a:off x="11832000" y="0"/>
            <a:ext cx="360000" cy="5760000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1">
            <a:no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２章１節　│　２ イオン結合からなる物質</a:t>
            </a:r>
          </a:p>
        </p:txBody>
      </p:sp>
    </p:spTree>
    <p:extLst>
      <p:ext uri="{BB962C8B-B14F-4D97-AF65-F5344CB8AC3E}">
        <p14:creationId xmlns:p14="http://schemas.microsoft.com/office/powerpoint/2010/main" val="274371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背景パターン&#10;&#10;自動的に生成された説明">
            <a:extLst>
              <a:ext uri="{FF2B5EF4-FFF2-40B4-BE49-F238E27FC236}">
                <a16:creationId xmlns:a16="http://schemas.microsoft.com/office/drawing/2014/main" id="{006BC30D-D761-7145-9E77-6B27C53952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9D7A496-0468-466C-90AC-6DE04C500E69}"/>
              </a:ext>
            </a:extLst>
          </p:cNvPr>
          <p:cNvSpPr/>
          <p:nvPr userDrawn="1"/>
        </p:nvSpPr>
        <p:spPr>
          <a:xfrm>
            <a:off x="16272" y="3368329"/>
            <a:ext cx="468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1420"/>
              </a:lnSpc>
            </a:pPr>
            <a:r>
              <a:rPr lang="ja-IS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ー</a:t>
            </a:r>
            <a:endParaRPr lang="ja-I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スライド番号プレースホルダー 4">
            <a:extLst>
              <a:ext uri="{FF2B5EF4-FFF2-40B4-BE49-F238E27FC236}">
                <a16:creationId xmlns:a16="http://schemas.microsoft.com/office/drawing/2014/main" id="{7C405C8F-5967-4A6B-8646-30B0D19C1252}"/>
              </a:ext>
            </a:extLst>
          </p:cNvPr>
          <p:cNvSpPr txBox="1">
            <a:spLocks/>
          </p:cNvSpPr>
          <p:nvPr userDrawn="1"/>
        </p:nvSpPr>
        <p:spPr>
          <a:xfrm>
            <a:off x="16272" y="3195800"/>
            <a:ext cx="4680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A798A1-9894-D942-AEE8-B0397A80ED19}" type="slidenum">
              <a:rPr kumimoji="1" lang="ja-IS" altLang="en-US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 algn="ctr"/>
              <a:t>‹#›</a:t>
            </a:fld>
            <a:endParaRPr kumimoji="1" lang="ja-IS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プレースホルダー 27">
            <a:extLst>
              <a:ext uri="{FF2B5EF4-FFF2-40B4-BE49-F238E27FC236}">
                <a16:creationId xmlns:a16="http://schemas.microsoft.com/office/drawing/2014/main" id="{CF5B8439-2C31-40BD-94AA-47AE3774CD9B}"/>
              </a:ext>
            </a:extLst>
          </p:cNvPr>
          <p:cNvSpPr txBox="1">
            <a:spLocks/>
          </p:cNvSpPr>
          <p:nvPr userDrawn="1"/>
        </p:nvSpPr>
        <p:spPr>
          <a:xfrm>
            <a:off x="16272" y="3479493"/>
            <a:ext cx="468000" cy="21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</a:t>
            </a:r>
            <a:endParaRPr kumimoji="1" lang="ja-IS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9868A9C-D068-B339-52CC-5FB811D141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777" y="6185184"/>
            <a:ext cx="242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4AD223-2689-C7FF-8509-A6E53AB78067}"/>
              </a:ext>
            </a:extLst>
          </p:cNvPr>
          <p:cNvSpPr txBox="1"/>
          <p:nvPr userDrawn="1"/>
        </p:nvSpPr>
        <p:spPr>
          <a:xfrm>
            <a:off x="11136560" y="6500551"/>
            <a:ext cx="1008112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defRPr/>
            </a:pPr>
            <a:r>
              <a:rPr lang="ja-JP" altLang="en-US" sz="1200" i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化基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007</a:t>
            </a:r>
          </a:p>
          <a:p>
            <a:pPr algn="r">
              <a:defRPr/>
            </a:pP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-902</a:t>
            </a:r>
            <a:endParaRPr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684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2800" kern="1200">
          <a:solidFill>
            <a:schemeClr val="accent4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FCB42270-9C35-A146-A363-B3F39641C0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タイトル プレースホルダー 23">
            <a:extLst>
              <a:ext uri="{FF2B5EF4-FFF2-40B4-BE49-F238E27FC236}">
                <a16:creationId xmlns:a16="http://schemas.microsoft.com/office/drawing/2014/main" id="{46E7E43E-7C9B-D44F-96D9-25390A116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目タイトル</a:t>
            </a:r>
            <a:endParaRPr kumimoji="1" lang="ja-IS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240211F-AEC5-464B-80F4-34E9B04FC7F2}"/>
              </a:ext>
            </a:extLst>
          </p:cNvPr>
          <p:cNvSpPr/>
          <p:nvPr userDrawn="1"/>
        </p:nvSpPr>
        <p:spPr>
          <a:xfrm>
            <a:off x="16272" y="3368329"/>
            <a:ext cx="468000" cy="2160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1420"/>
              </a:lnSpc>
            </a:pPr>
            <a:r>
              <a:rPr lang="ja-IS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ー</a:t>
            </a:r>
            <a:endParaRPr lang="ja-I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スライド番号プレースホルダー 4">
            <a:extLst>
              <a:ext uri="{FF2B5EF4-FFF2-40B4-BE49-F238E27FC236}">
                <a16:creationId xmlns:a16="http://schemas.microsoft.com/office/drawing/2014/main" id="{2A0FEE08-2AD8-4289-9D81-7DFC4AE05B2B}"/>
              </a:ext>
            </a:extLst>
          </p:cNvPr>
          <p:cNvSpPr txBox="1">
            <a:spLocks/>
          </p:cNvSpPr>
          <p:nvPr userDrawn="1"/>
        </p:nvSpPr>
        <p:spPr>
          <a:xfrm>
            <a:off x="16272" y="3195800"/>
            <a:ext cx="4680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A798A1-9894-D942-AEE8-B0397A80ED19}" type="slidenum">
              <a:rPr kumimoji="1" lang="ja-IS" altLang="en-US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 algn="ctr"/>
              <a:t>‹#›</a:t>
            </a:fld>
            <a:endParaRPr kumimoji="1" lang="ja-IS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プレースホルダー 27">
            <a:extLst>
              <a:ext uri="{FF2B5EF4-FFF2-40B4-BE49-F238E27FC236}">
                <a16:creationId xmlns:a16="http://schemas.microsoft.com/office/drawing/2014/main" id="{F0E64968-C7D6-45FD-88CB-56439333561A}"/>
              </a:ext>
            </a:extLst>
          </p:cNvPr>
          <p:cNvSpPr txBox="1">
            <a:spLocks/>
          </p:cNvSpPr>
          <p:nvPr userDrawn="1"/>
        </p:nvSpPr>
        <p:spPr>
          <a:xfrm>
            <a:off x="16272" y="3479493"/>
            <a:ext cx="468000" cy="21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</a:t>
            </a:r>
            <a:endParaRPr kumimoji="1" lang="ja-IS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3F3181-7488-7754-76C5-980FC62FD4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777" y="6185184"/>
            <a:ext cx="242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A65CC00-8E3F-EA87-6FF1-04CBE4B3473D}"/>
              </a:ext>
            </a:extLst>
          </p:cNvPr>
          <p:cNvSpPr txBox="1"/>
          <p:nvPr userDrawn="1"/>
        </p:nvSpPr>
        <p:spPr>
          <a:xfrm>
            <a:off x="11136560" y="6500551"/>
            <a:ext cx="1008112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defRPr/>
            </a:pPr>
            <a:r>
              <a:rPr lang="ja-JP" altLang="en-US" sz="1200" i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化基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007</a:t>
            </a:r>
          </a:p>
          <a:p>
            <a:pPr algn="r">
              <a:defRPr/>
            </a:pP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-902</a:t>
            </a:r>
            <a:endParaRPr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85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Meiryo" panose="020B0604030504040204" pitchFamily="34" charset="-128"/>
          <a:ea typeface="Meiryo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">
            <a:extLst>
              <a:ext uri="{FF2B5EF4-FFF2-40B4-BE49-F238E27FC236}">
                <a16:creationId xmlns:a16="http://schemas.microsoft.com/office/drawing/2014/main" id="{3196A7F4-2F6E-9A4B-A5C1-53067FFC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665" y="1888718"/>
            <a:ext cx="60486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１節　イオン結合</a:t>
            </a:r>
          </a:p>
        </p:txBody>
      </p:sp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DEA9FF3A-72EF-5141-BC20-076813731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464" y="2921169"/>
            <a:ext cx="96490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２</a:t>
            </a:r>
            <a:r>
              <a:rPr lang="en-US" altLang="ja-JP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</a:t>
            </a:r>
            <a:r>
              <a:rPr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イオン結合からなる物質</a:t>
            </a:r>
            <a:endParaRPr lang="en-US" altLang="ja-JP" sz="6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7" name="テキスト ボックス 1">
            <a:extLst>
              <a:ext uri="{FF2B5EF4-FFF2-40B4-BE49-F238E27FC236}">
                <a16:creationId xmlns:a16="http://schemas.microsoft.com/office/drawing/2014/main" id="{CEE96736-B23E-5F43-B948-136D8E995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788" y="4689530"/>
            <a:ext cx="38164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全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15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スライド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08D72C1-BC74-754D-AD9E-51EED56C6427}"/>
              </a:ext>
            </a:extLst>
          </p:cNvPr>
          <p:cNvSpPr/>
          <p:nvPr/>
        </p:nvSpPr>
        <p:spPr>
          <a:xfrm>
            <a:off x="8350373" y="3780329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→</a:t>
            </a:r>
            <a:r>
              <a:rPr lang="en-US" altLang="ja-JP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p.52</a:t>
            </a:r>
            <a:r>
              <a:rPr lang="ja-JP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～</a:t>
            </a:r>
            <a:r>
              <a:rPr lang="en-US" altLang="ja-JP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78192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9E7C183-946D-471D-A875-F72CEDB69C14}"/>
              </a:ext>
            </a:extLst>
          </p:cNvPr>
          <p:cNvSpPr/>
          <p:nvPr/>
        </p:nvSpPr>
        <p:spPr>
          <a:xfrm>
            <a:off x="8409771" y="4873452"/>
            <a:ext cx="2675992" cy="1795908"/>
          </a:xfrm>
          <a:custGeom>
            <a:avLst/>
            <a:gdLst>
              <a:gd name="connsiteX0" fmla="*/ 0 w 2675992"/>
              <a:gd name="connsiteY0" fmla="*/ 319571 h 1917385"/>
              <a:gd name="connsiteX1" fmla="*/ 319571 w 2675992"/>
              <a:gd name="connsiteY1" fmla="*/ 0 h 1917385"/>
              <a:gd name="connsiteX2" fmla="*/ 2356421 w 2675992"/>
              <a:gd name="connsiteY2" fmla="*/ 0 h 1917385"/>
              <a:gd name="connsiteX3" fmla="*/ 2675992 w 2675992"/>
              <a:gd name="connsiteY3" fmla="*/ 319571 h 1917385"/>
              <a:gd name="connsiteX4" fmla="*/ 2675992 w 2675992"/>
              <a:gd name="connsiteY4" fmla="*/ 1597814 h 1917385"/>
              <a:gd name="connsiteX5" fmla="*/ 2356421 w 2675992"/>
              <a:gd name="connsiteY5" fmla="*/ 1917385 h 1917385"/>
              <a:gd name="connsiteX6" fmla="*/ 319571 w 2675992"/>
              <a:gd name="connsiteY6" fmla="*/ 1917385 h 1917385"/>
              <a:gd name="connsiteX7" fmla="*/ 0 w 2675992"/>
              <a:gd name="connsiteY7" fmla="*/ 1597814 h 1917385"/>
              <a:gd name="connsiteX8" fmla="*/ 0 w 2675992"/>
              <a:gd name="connsiteY8" fmla="*/ 319571 h 1917385"/>
              <a:gd name="connsiteX0" fmla="*/ 0 w 2675992"/>
              <a:gd name="connsiteY0" fmla="*/ 319571 h 1917385"/>
              <a:gd name="connsiteX1" fmla="*/ 2356421 w 2675992"/>
              <a:gd name="connsiteY1" fmla="*/ 0 h 1917385"/>
              <a:gd name="connsiteX2" fmla="*/ 2675992 w 2675992"/>
              <a:gd name="connsiteY2" fmla="*/ 319571 h 1917385"/>
              <a:gd name="connsiteX3" fmla="*/ 2675992 w 2675992"/>
              <a:gd name="connsiteY3" fmla="*/ 1597814 h 1917385"/>
              <a:gd name="connsiteX4" fmla="*/ 2356421 w 2675992"/>
              <a:gd name="connsiteY4" fmla="*/ 1917385 h 1917385"/>
              <a:gd name="connsiteX5" fmla="*/ 319571 w 2675992"/>
              <a:gd name="connsiteY5" fmla="*/ 1917385 h 1917385"/>
              <a:gd name="connsiteX6" fmla="*/ 0 w 2675992"/>
              <a:gd name="connsiteY6" fmla="*/ 1597814 h 1917385"/>
              <a:gd name="connsiteX7" fmla="*/ 0 w 2675992"/>
              <a:gd name="connsiteY7" fmla="*/ 319571 h 1917385"/>
              <a:gd name="connsiteX0" fmla="*/ 0 w 2675992"/>
              <a:gd name="connsiteY0" fmla="*/ 159780 h 1757594"/>
              <a:gd name="connsiteX1" fmla="*/ 2675992 w 2675992"/>
              <a:gd name="connsiteY1" fmla="*/ 159780 h 1757594"/>
              <a:gd name="connsiteX2" fmla="*/ 2675992 w 2675992"/>
              <a:gd name="connsiteY2" fmla="*/ 1438023 h 1757594"/>
              <a:gd name="connsiteX3" fmla="*/ 2356421 w 2675992"/>
              <a:gd name="connsiteY3" fmla="*/ 1757594 h 1757594"/>
              <a:gd name="connsiteX4" fmla="*/ 319571 w 2675992"/>
              <a:gd name="connsiteY4" fmla="*/ 1757594 h 1757594"/>
              <a:gd name="connsiteX5" fmla="*/ 0 w 2675992"/>
              <a:gd name="connsiteY5" fmla="*/ 1438023 h 1757594"/>
              <a:gd name="connsiteX6" fmla="*/ 0 w 2675992"/>
              <a:gd name="connsiteY6" fmla="*/ 159780 h 1757594"/>
              <a:gd name="connsiteX0" fmla="*/ 0 w 2675992"/>
              <a:gd name="connsiteY0" fmla="*/ 93358 h 1691172"/>
              <a:gd name="connsiteX1" fmla="*/ 2675992 w 2675992"/>
              <a:gd name="connsiteY1" fmla="*/ 93358 h 1691172"/>
              <a:gd name="connsiteX2" fmla="*/ 2675992 w 2675992"/>
              <a:gd name="connsiteY2" fmla="*/ 1371601 h 1691172"/>
              <a:gd name="connsiteX3" fmla="*/ 2356421 w 2675992"/>
              <a:gd name="connsiteY3" fmla="*/ 1691172 h 1691172"/>
              <a:gd name="connsiteX4" fmla="*/ 319571 w 2675992"/>
              <a:gd name="connsiteY4" fmla="*/ 1691172 h 1691172"/>
              <a:gd name="connsiteX5" fmla="*/ 0 w 2675992"/>
              <a:gd name="connsiteY5" fmla="*/ 1371601 h 1691172"/>
              <a:gd name="connsiteX6" fmla="*/ 0 w 2675992"/>
              <a:gd name="connsiteY6" fmla="*/ 93358 h 1691172"/>
              <a:gd name="connsiteX0" fmla="*/ 0 w 2675992"/>
              <a:gd name="connsiteY0" fmla="*/ 0 h 1597814"/>
              <a:gd name="connsiteX1" fmla="*/ 2675992 w 2675992"/>
              <a:gd name="connsiteY1" fmla="*/ 0 h 1597814"/>
              <a:gd name="connsiteX2" fmla="*/ 2675992 w 2675992"/>
              <a:gd name="connsiteY2" fmla="*/ 1278243 h 1597814"/>
              <a:gd name="connsiteX3" fmla="*/ 2356421 w 2675992"/>
              <a:gd name="connsiteY3" fmla="*/ 1597814 h 1597814"/>
              <a:gd name="connsiteX4" fmla="*/ 319571 w 2675992"/>
              <a:gd name="connsiteY4" fmla="*/ 1597814 h 1597814"/>
              <a:gd name="connsiteX5" fmla="*/ 0 w 2675992"/>
              <a:gd name="connsiteY5" fmla="*/ 1278243 h 1597814"/>
              <a:gd name="connsiteX6" fmla="*/ 0 w 2675992"/>
              <a:gd name="connsiteY6" fmla="*/ 0 h 159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992" h="1597814">
                <a:moveTo>
                  <a:pt x="0" y="0"/>
                </a:moveTo>
                <a:lnTo>
                  <a:pt x="2675992" y="0"/>
                </a:lnTo>
                <a:lnTo>
                  <a:pt x="2675992" y="1278243"/>
                </a:lnTo>
                <a:cubicBezTo>
                  <a:pt x="2675992" y="1454737"/>
                  <a:pt x="2532915" y="1597814"/>
                  <a:pt x="2356421" y="1597814"/>
                </a:cubicBezTo>
                <a:lnTo>
                  <a:pt x="319571" y="1597814"/>
                </a:lnTo>
                <a:cubicBezTo>
                  <a:pt x="143077" y="1597814"/>
                  <a:pt x="0" y="1454737"/>
                  <a:pt x="0" y="127824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53068DE-7BC6-4FD0-8F27-8408FA8B424E}"/>
              </a:ext>
            </a:extLst>
          </p:cNvPr>
          <p:cNvSpPr/>
          <p:nvPr/>
        </p:nvSpPr>
        <p:spPr>
          <a:xfrm>
            <a:off x="8191627" y="4201764"/>
            <a:ext cx="2935004" cy="2449113"/>
          </a:xfrm>
          <a:custGeom>
            <a:avLst/>
            <a:gdLst>
              <a:gd name="connsiteX0" fmla="*/ 0 w 2664291"/>
              <a:gd name="connsiteY0" fmla="*/ 254095 h 2449113"/>
              <a:gd name="connsiteX1" fmla="*/ 254095 w 2664291"/>
              <a:gd name="connsiteY1" fmla="*/ 0 h 2449113"/>
              <a:gd name="connsiteX2" fmla="*/ 2410196 w 2664291"/>
              <a:gd name="connsiteY2" fmla="*/ 0 h 2449113"/>
              <a:gd name="connsiteX3" fmla="*/ 2664291 w 2664291"/>
              <a:gd name="connsiteY3" fmla="*/ 254095 h 2449113"/>
              <a:gd name="connsiteX4" fmla="*/ 2664291 w 2664291"/>
              <a:gd name="connsiteY4" fmla="*/ 2195018 h 2449113"/>
              <a:gd name="connsiteX5" fmla="*/ 2410196 w 2664291"/>
              <a:gd name="connsiteY5" fmla="*/ 2449113 h 2449113"/>
              <a:gd name="connsiteX6" fmla="*/ 254095 w 2664291"/>
              <a:gd name="connsiteY6" fmla="*/ 2449113 h 2449113"/>
              <a:gd name="connsiteX7" fmla="*/ 0 w 2664291"/>
              <a:gd name="connsiteY7" fmla="*/ 2195018 h 2449113"/>
              <a:gd name="connsiteX8" fmla="*/ 0 w 2664291"/>
              <a:gd name="connsiteY8" fmla="*/ 254095 h 2449113"/>
              <a:gd name="connsiteX0" fmla="*/ 129107 w 2793398"/>
              <a:gd name="connsiteY0" fmla="*/ 254095 h 2449113"/>
              <a:gd name="connsiteX1" fmla="*/ 6469 w 2793398"/>
              <a:gd name="connsiteY1" fmla="*/ 28596 h 2449113"/>
              <a:gd name="connsiteX2" fmla="*/ 383202 w 2793398"/>
              <a:gd name="connsiteY2" fmla="*/ 0 h 2449113"/>
              <a:gd name="connsiteX3" fmla="*/ 2539303 w 2793398"/>
              <a:gd name="connsiteY3" fmla="*/ 0 h 2449113"/>
              <a:gd name="connsiteX4" fmla="*/ 2793398 w 2793398"/>
              <a:gd name="connsiteY4" fmla="*/ 254095 h 2449113"/>
              <a:gd name="connsiteX5" fmla="*/ 2793398 w 2793398"/>
              <a:gd name="connsiteY5" fmla="*/ 2195018 h 2449113"/>
              <a:gd name="connsiteX6" fmla="*/ 2539303 w 2793398"/>
              <a:gd name="connsiteY6" fmla="*/ 2449113 h 2449113"/>
              <a:gd name="connsiteX7" fmla="*/ 383202 w 2793398"/>
              <a:gd name="connsiteY7" fmla="*/ 2449113 h 2449113"/>
              <a:gd name="connsiteX8" fmla="*/ 129107 w 2793398"/>
              <a:gd name="connsiteY8" fmla="*/ 2195018 h 2449113"/>
              <a:gd name="connsiteX9" fmla="*/ 129107 w 2793398"/>
              <a:gd name="connsiteY9" fmla="*/ 254095 h 2449113"/>
              <a:gd name="connsiteX0" fmla="*/ 113768 w 2778059"/>
              <a:gd name="connsiteY0" fmla="*/ 254095 h 2449113"/>
              <a:gd name="connsiteX1" fmla="*/ 7005 w 2778059"/>
              <a:gd name="connsiteY1" fmla="*/ 57171 h 2449113"/>
              <a:gd name="connsiteX2" fmla="*/ 367863 w 2778059"/>
              <a:gd name="connsiteY2" fmla="*/ 0 h 2449113"/>
              <a:gd name="connsiteX3" fmla="*/ 2523964 w 2778059"/>
              <a:gd name="connsiteY3" fmla="*/ 0 h 2449113"/>
              <a:gd name="connsiteX4" fmla="*/ 2778059 w 2778059"/>
              <a:gd name="connsiteY4" fmla="*/ 254095 h 2449113"/>
              <a:gd name="connsiteX5" fmla="*/ 2778059 w 2778059"/>
              <a:gd name="connsiteY5" fmla="*/ 2195018 h 2449113"/>
              <a:gd name="connsiteX6" fmla="*/ 2523964 w 2778059"/>
              <a:gd name="connsiteY6" fmla="*/ 2449113 h 2449113"/>
              <a:gd name="connsiteX7" fmla="*/ 367863 w 2778059"/>
              <a:gd name="connsiteY7" fmla="*/ 2449113 h 2449113"/>
              <a:gd name="connsiteX8" fmla="*/ 113768 w 2778059"/>
              <a:gd name="connsiteY8" fmla="*/ 2195018 h 2449113"/>
              <a:gd name="connsiteX9" fmla="*/ 113768 w 2778059"/>
              <a:gd name="connsiteY9" fmla="*/ 254095 h 2449113"/>
              <a:gd name="connsiteX0" fmla="*/ 107659 w 2771950"/>
              <a:gd name="connsiteY0" fmla="*/ 254095 h 2449113"/>
              <a:gd name="connsiteX1" fmla="*/ 7246 w 2771950"/>
              <a:gd name="connsiteY1" fmla="*/ 73046 h 2449113"/>
              <a:gd name="connsiteX2" fmla="*/ 361754 w 2771950"/>
              <a:gd name="connsiteY2" fmla="*/ 0 h 2449113"/>
              <a:gd name="connsiteX3" fmla="*/ 2517855 w 2771950"/>
              <a:gd name="connsiteY3" fmla="*/ 0 h 2449113"/>
              <a:gd name="connsiteX4" fmla="*/ 2771950 w 2771950"/>
              <a:gd name="connsiteY4" fmla="*/ 254095 h 2449113"/>
              <a:gd name="connsiteX5" fmla="*/ 2771950 w 2771950"/>
              <a:gd name="connsiteY5" fmla="*/ 2195018 h 2449113"/>
              <a:gd name="connsiteX6" fmla="*/ 2517855 w 2771950"/>
              <a:gd name="connsiteY6" fmla="*/ 2449113 h 2449113"/>
              <a:gd name="connsiteX7" fmla="*/ 361754 w 2771950"/>
              <a:gd name="connsiteY7" fmla="*/ 2449113 h 2449113"/>
              <a:gd name="connsiteX8" fmla="*/ 107659 w 2771950"/>
              <a:gd name="connsiteY8" fmla="*/ 2195018 h 2449113"/>
              <a:gd name="connsiteX9" fmla="*/ 107659 w 2771950"/>
              <a:gd name="connsiteY9" fmla="*/ 254095 h 2449113"/>
              <a:gd name="connsiteX0" fmla="*/ 123068 w 2787359"/>
              <a:gd name="connsiteY0" fmla="*/ 254095 h 2449113"/>
              <a:gd name="connsiteX1" fmla="*/ 22655 w 2787359"/>
              <a:gd name="connsiteY1" fmla="*/ 73046 h 2449113"/>
              <a:gd name="connsiteX2" fmla="*/ 377163 w 2787359"/>
              <a:gd name="connsiteY2" fmla="*/ 0 h 2449113"/>
              <a:gd name="connsiteX3" fmla="*/ 2533264 w 2787359"/>
              <a:gd name="connsiteY3" fmla="*/ 0 h 2449113"/>
              <a:gd name="connsiteX4" fmla="*/ 2787359 w 2787359"/>
              <a:gd name="connsiteY4" fmla="*/ 254095 h 2449113"/>
              <a:gd name="connsiteX5" fmla="*/ 2787359 w 2787359"/>
              <a:gd name="connsiteY5" fmla="*/ 2195018 h 2449113"/>
              <a:gd name="connsiteX6" fmla="*/ 2533264 w 2787359"/>
              <a:gd name="connsiteY6" fmla="*/ 2449113 h 2449113"/>
              <a:gd name="connsiteX7" fmla="*/ 377163 w 2787359"/>
              <a:gd name="connsiteY7" fmla="*/ 2449113 h 2449113"/>
              <a:gd name="connsiteX8" fmla="*/ 123068 w 2787359"/>
              <a:gd name="connsiteY8" fmla="*/ 2195018 h 2449113"/>
              <a:gd name="connsiteX9" fmla="*/ 123068 w 2787359"/>
              <a:gd name="connsiteY9" fmla="*/ 254095 h 2449113"/>
              <a:gd name="connsiteX0" fmla="*/ 123068 w 2787359"/>
              <a:gd name="connsiteY0" fmla="*/ 254095 h 2449113"/>
              <a:gd name="connsiteX1" fmla="*/ 22655 w 2787359"/>
              <a:gd name="connsiteY1" fmla="*/ 73046 h 2449113"/>
              <a:gd name="connsiteX2" fmla="*/ 377163 w 2787359"/>
              <a:gd name="connsiteY2" fmla="*/ 0 h 2449113"/>
              <a:gd name="connsiteX3" fmla="*/ 2533264 w 2787359"/>
              <a:gd name="connsiteY3" fmla="*/ 0 h 2449113"/>
              <a:gd name="connsiteX4" fmla="*/ 2787359 w 2787359"/>
              <a:gd name="connsiteY4" fmla="*/ 254095 h 2449113"/>
              <a:gd name="connsiteX5" fmla="*/ 2787359 w 2787359"/>
              <a:gd name="connsiteY5" fmla="*/ 2195018 h 2449113"/>
              <a:gd name="connsiteX6" fmla="*/ 2533264 w 2787359"/>
              <a:gd name="connsiteY6" fmla="*/ 2449113 h 2449113"/>
              <a:gd name="connsiteX7" fmla="*/ 377163 w 2787359"/>
              <a:gd name="connsiteY7" fmla="*/ 2449113 h 2449113"/>
              <a:gd name="connsiteX8" fmla="*/ 123068 w 2787359"/>
              <a:gd name="connsiteY8" fmla="*/ 2195018 h 2449113"/>
              <a:gd name="connsiteX9" fmla="*/ 123068 w 2787359"/>
              <a:gd name="connsiteY9" fmla="*/ 254095 h 2449113"/>
              <a:gd name="connsiteX0" fmla="*/ 123068 w 2787359"/>
              <a:gd name="connsiteY0" fmla="*/ 254095 h 2449113"/>
              <a:gd name="connsiteX1" fmla="*/ 22655 w 2787359"/>
              <a:gd name="connsiteY1" fmla="*/ 73046 h 2449113"/>
              <a:gd name="connsiteX2" fmla="*/ 377163 w 2787359"/>
              <a:gd name="connsiteY2" fmla="*/ 0 h 2449113"/>
              <a:gd name="connsiteX3" fmla="*/ 2533264 w 2787359"/>
              <a:gd name="connsiteY3" fmla="*/ 0 h 2449113"/>
              <a:gd name="connsiteX4" fmla="*/ 2787359 w 2787359"/>
              <a:gd name="connsiteY4" fmla="*/ 254095 h 2449113"/>
              <a:gd name="connsiteX5" fmla="*/ 2787359 w 2787359"/>
              <a:gd name="connsiteY5" fmla="*/ 2195018 h 2449113"/>
              <a:gd name="connsiteX6" fmla="*/ 2533264 w 2787359"/>
              <a:gd name="connsiteY6" fmla="*/ 2449113 h 2449113"/>
              <a:gd name="connsiteX7" fmla="*/ 377163 w 2787359"/>
              <a:gd name="connsiteY7" fmla="*/ 2449113 h 2449113"/>
              <a:gd name="connsiteX8" fmla="*/ 123068 w 2787359"/>
              <a:gd name="connsiteY8" fmla="*/ 2195018 h 2449113"/>
              <a:gd name="connsiteX9" fmla="*/ 123068 w 2787359"/>
              <a:gd name="connsiteY9" fmla="*/ 254095 h 2449113"/>
              <a:gd name="connsiteX0" fmla="*/ 145063 w 2809354"/>
              <a:gd name="connsiteY0" fmla="*/ 258724 h 2453742"/>
              <a:gd name="connsiteX1" fmla="*/ 19250 w 2809354"/>
              <a:gd name="connsiteY1" fmla="*/ 39575 h 2453742"/>
              <a:gd name="connsiteX2" fmla="*/ 399158 w 2809354"/>
              <a:gd name="connsiteY2" fmla="*/ 4629 h 2453742"/>
              <a:gd name="connsiteX3" fmla="*/ 2555259 w 2809354"/>
              <a:gd name="connsiteY3" fmla="*/ 4629 h 2453742"/>
              <a:gd name="connsiteX4" fmla="*/ 2809354 w 2809354"/>
              <a:gd name="connsiteY4" fmla="*/ 258724 h 2453742"/>
              <a:gd name="connsiteX5" fmla="*/ 2809354 w 2809354"/>
              <a:gd name="connsiteY5" fmla="*/ 2199647 h 2453742"/>
              <a:gd name="connsiteX6" fmla="*/ 2555259 w 2809354"/>
              <a:gd name="connsiteY6" fmla="*/ 2453742 h 2453742"/>
              <a:gd name="connsiteX7" fmla="*/ 399158 w 2809354"/>
              <a:gd name="connsiteY7" fmla="*/ 2453742 h 2453742"/>
              <a:gd name="connsiteX8" fmla="*/ 145063 w 2809354"/>
              <a:gd name="connsiteY8" fmla="*/ 2199647 h 2453742"/>
              <a:gd name="connsiteX9" fmla="*/ 145063 w 2809354"/>
              <a:gd name="connsiteY9" fmla="*/ 258724 h 2453742"/>
              <a:gd name="connsiteX0" fmla="*/ 145063 w 2809354"/>
              <a:gd name="connsiteY0" fmla="*/ 258724 h 2453742"/>
              <a:gd name="connsiteX1" fmla="*/ 19250 w 2809354"/>
              <a:gd name="connsiteY1" fmla="*/ 39575 h 2453742"/>
              <a:gd name="connsiteX2" fmla="*/ 399158 w 2809354"/>
              <a:gd name="connsiteY2" fmla="*/ 4629 h 2453742"/>
              <a:gd name="connsiteX3" fmla="*/ 2555259 w 2809354"/>
              <a:gd name="connsiteY3" fmla="*/ 4629 h 2453742"/>
              <a:gd name="connsiteX4" fmla="*/ 2809354 w 2809354"/>
              <a:gd name="connsiteY4" fmla="*/ 258724 h 2453742"/>
              <a:gd name="connsiteX5" fmla="*/ 2809354 w 2809354"/>
              <a:gd name="connsiteY5" fmla="*/ 2199647 h 2453742"/>
              <a:gd name="connsiteX6" fmla="*/ 2555259 w 2809354"/>
              <a:gd name="connsiteY6" fmla="*/ 2453742 h 2453742"/>
              <a:gd name="connsiteX7" fmla="*/ 399158 w 2809354"/>
              <a:gd name="connsiteY7" fmla="*/ 2453742 h 2453742"/>
              <a:gd name="connsiteX8" fmla="*/ 145063 w 2809354"/>
              <a:gd name="connsiteY8" fmla="*/ 2199647 h 2453742"/>
              <a:gd name="connsiteX9" fmla="*/ 145063 w 2809354"/>
              <a:gd name="connsiteY9" fmla="*/ 258724 h 2453742"/>
              <a:gd name="connsiteX0" fmla="*/ 164898 w 2829189"/>
              <a:gd name="connsiteY0" fmla="*/ 254095 h 2449113"/>
              <a:gd name="connsiteX1" fmla="*/ 16860 w 2829189"/>
              <a:gd name="connsiteY1" fmla="*/ 76221 h 2449113"/>
              <a:gd name="connsiteX2" fmla="*/ 418993 w 2829189"/>
              <a:gd name="connsiteY2" fmla="*/ 0 h 2449113"/>
              <a:gd name="connsiteX3" fmla="*/ 2575094 w 2829189"/>
              <a:gd name="connsiteY3" fmla="*/ 0 h 2449113"/>
              <a:gd name="connsiteX4" fmla="*/ 2829189 w 2829189"/>
              <a:gd name="connsiteY4" fmla="*/ 254095 h 2449113"/>
              <a:gd name="connsiteX5" fmla="*/ 2829189 w 2829189"/>
              <a:gd name="connsiteY5" fmla="*/ 2195018 h 2449113"/>
              <a:gd name="connsiteX6" fmla="*/ 2575094 w 2829189"/>
              <a:gd name="connsiteY6" fmla="*/ 2449113 h 2449113"/>
              <a:gd name="connsiteX7" fmla="*/ 418993 w 2829189"/>
              <a:gd name="connsiteY7" fmla="*/ 2449113 h 2449113"/>
              <a:gd name="connsiteX8" fmla="*/ 164898 w 2829189"/>
              <a:gd name="connsiteY8" fmla="*/ 2195018 h 2449113"/>
              <a:gd name="connsiteX9" fmla="*/ 164898 w 2829189"/>
              <a:gd name="connsiteY9" fmla="*/ 254095 h 2449113"/>
              <a:gd name="connsiteX0" fmla="*/ 159183 w 2823474"/>
              <a:gd name="connsiteY0" fmla="*/ 254095 h 2449113"/>
              <a:gd name="connsiteX1" fmla="*/ 17495 w 2823474"/>
              <a:gd name="connsiteY1" fmla="*/ 101621 h 2449113"/>
              <a:gd name="connsiteX2" fmla="*/ 413278 w 2823474"/>
              <a:gd name="connsiteY2" fmla="*/ 0 h 2449113"/>
              <a:gd name="connsiteX3" fmla="*/ 2569379 w 2823474"/>
              <a:gd name="connsiteY3" fmla="*/ 0 h 2449113"/>
              <a:gd name="connsiteX4" fmla="*/ 2823474 w 2823474"/>
              <a:gd name="connsiteY4" fmla="*/ 254095 h 2449113"/>
              <a:gd name="connsiteX5" fmla="*/ 2823474 w 2823474"/>
              <a:gd name="connsiteY5" fmla="*/ 2195018 h 2449113"/>
              <a:gd name="connsiteX6" fmla="*/ 2569379 w 2823474"/>
              <a:gd name="connsiteY6" fmla="*/ 2449113 h 2449113"/>
              <a:gd name="connsiteX7" fmla="*/ 413278 w 2823474"/>
              <a:gd name="connsiteY7" fmla="*/ 2449113 h 2449113"/>
              <a:gd name="connsiteX8" fmla="*/ 159183 w 2823474"/>
              <a:gd name="connsiteY8" fmla="*/ 2195018 h 2449113"/>
              <a:gd name="connsiteX9" fmla="*/ 159183 w 2823474"/>
              <a:gd name="connsiteY9" fmla="*/ 254095 h 2449113"/>
              <a:gd name="connsiteX0" fmla="*/ 159183 w 2823474"/>
              <a:gd name="connsiteY0" fmla="*/ 254095 h 2449113"/>
              <a:gd name="connsiteX1" fmla="*/ 17495 w 2823474"/>
              <a:gd name="connsiteY1" fmla="*/ 101621 h 2449113"/>
              <a:gd name="connsiteX2" fmla="*/ 413278 w 2823474"/>
              <a:gd name="connsiteY2" fmla="*/ 0 h 2449113"/>
              <a:gd name="connsiteX3" fmla="*/ 2569379 w 2823474"/>
              <a:gd name="connsiteY3" fmla="*/ 0 h 2449113"/>
              <a:gd name="connsiteX4" fmla="*/ 2823474 w 2823474"/>
              <a:gd name="connsiteY4" fmla="*/ 254095 h 2449113"/>
              <a:gd name="connsiteX5" fmla="*/ 2823474 w 2823474"/>
              <a:gd name="connsiteY5" fmla="*/ 2195018 h 2449113"/>
              <a:gd name="connsiteX6" fmla="*/ 2569379 w 2823474"/>
              <a:gd name="connsiteY6" fmla="*/ 2449113 h 2449113"/>
              <a:gd name="connsiteX7" fmla="*/ 413278 w 2823474"/>
              <a:gd name="connsiteY7" fmla="*/ 2449113 h 2449113"/>
              <a:gd name="connsiteX8" fmla="*/ 159183 w 2823474"/>
              <a:gd name="connsiteY8" fmla="*/ 2195018 h 2449113"/>
              <a:gd name="connsiteX9" fmla="*/ 159183 w 2823474"/>
              <a:gd name="connsiteY9" fmla="*/ 254095 h 2449113"/>
              <a:gd name="connsiteX0" fmla="*/ 159183 w 2823474"/>
              <a:gd name="connsiteY0" fmla="*/ 254095 h 2449113"/>
              <a:gd name="connsiteX1" fmla="*/ 17495 w 2823474"/>
              <a:gd name="connsiteY1" fmla="*/ 101621 h 2449113"/>
              <a:gd name="connsiteX2" fmla="*/ 413278 w 2823474"/>
              <a:gd name="connsiteY2" fmla="*/ 0 h 2449113"/>
              <a:gd name="connsiteX3" fmla="*/ 2569379 w 2823474"/>
              <a:gd name="connsiteY3" fmla="*/ 0 h 2449113"/>
              <a:gd name="connsiteX4" fmla="*/ 2823474 w 2823474"/>
              <a:gd name="connsiteY4" fmla="*/ 254095 h 2449113"/>
              <a:gd name="connsiteX5" fmla="*/ 2823474 w 2823474"/>
              <a:gd name="connsiteY5" fmla="*/ 2195018 h 2449113"/>
              <a:gd name="connsiteX6" fmla="*/ 2569379 w 2823474"/>
              <a:gd name="connsiteY6" fmla="*/ 2449113 h 2449113"/>
              <a:gd name="connsiteX7" fmla="*/ 413278 w 2823474"/>
              <a:gd name="connsiteY7" fmla="*/ 2449113 h 2449113"/>
              <a:gd name="connsiteX8" fmla="*/ 159183 w 2823474"/>
              <a:gd name="connsiteY8" fmla="*/ 2195018 h 2449113"/>
              <a:gd name="connsiteX9" fmla="*/ 159183 w 2823474"/>
              <a:gd name="connsiteY9" fmla="*/ 254095 h 2449113"/>
              <a:gd name="connsiteX0" fmla="*/ 234212 w 2898503"/>
              <a:gd name="connsiteY0" fmla="*/ 254095 h 2449113"/>
              <a:gd name="connsiteX1" fmla="*/ 11562 w 2898503"/>
              <a:gd name="connsiteY1" fmla="*/ 139721 h 2449113"/>
              <a:gd name="connsiteX2" fmla="*/ 488307 w 2898503"/>
              <a:gd name="connsiteY2" fmla="*/ 0 h 2449113"/>
              <a:gd name="connsiteX3" fmla="*/ 2644408 w 2898503"/>
              <a:gd name="connsiteY3" fmla="*/ 0 h 2449113"/>
              <a:gd name="connsiteX4" fmla="*/ 2898503 w 2898503"/>
              <a:gd name="connsiteY4" fmla="*/ 254095 h 2449113"/>
              <a:gd name="connsiteX5" fmla="*/ 2898503 w 2898503"/>
              <a:gd name="connsiteY5" fmla="*/ 2195018 h 2449113"/>
              <a:gd name="connsiteX6" fmla="*/ 2644408 w 2898503"/>
              <a:gd name="connsiteY6" fmla="*/ 2449113 h 2449113"/>
              <a:gd name="connsiteX7" fmla="*/ 488307 w 2898503"/>
              <a:gd name="connsiteY7" fmla="*/ 2449113 h 2449113"/>
              <a:gd name="connsiteX8" fmla="*/ 234212 w 2898503"/>
              <a:gd name="connsiteY8" fmla="*/ 2195018 h 2449113"/>
              <a:gd name="connsiteX9" fmla="*/ 234212 w 2898503"/>
              <a:gd name="connsiteY9" fmla="*/ 254095 h 2449113"/>
              <a:gd name="connsiteX0" fmla="*/ 222650 w 2886941"/>
              <a:gd name="connsiteY0" fmla="*/ 254095 h 2449113"/>
              <a:gd name="connsiteX1" fmla="*/ 0 w 2886941"/>
              <a:gd name="connsiteY1" fmla="*/ 139721 h 2449113"/>
              <a:gd name="connsiteX2" fmla="*/ 476745 w 2886941"/>
              <a:gd name="connsiteY2" fmla="*/ 0 h 2449113"/>
              <a:gd name="connsiteX3" fmla="*/ 2632846 w 2886941"/>
              <a:gd name="connsiteY3" fmla="*/ 0 h 2449113"/>
              <a:gd name="connsiteX4" fmla="*/ 2886941 w 2886941"/>
              <a:gd name="connsiteY4" fmla="*/ 254095 h 2449113"/>
              <a:gd name="connsiteX5" fmla="*/ 2886941 w 2886941"/>
              <a:gd name="connsiteY5" fmla="*/ 2195018 h 2449113"/>
              <a:gd name="connsiteX6" fmla="*/ 2632846 w 2886941"/>
              <a:gd name="connsiteY6" fmla="*/ 2449113 h 2449113"/>
              <a:gd name="connsiteX7" fmla="*/ 476745 w 2886941"/>
              <a:gd name="connsiteY7" fmla="*/ 2449113 h 2449113"/>
              <a:gd name="connsiteX8" fmla="*/ 222650 w 2886941"/>
              <a:gd name="connsiteY8" fmla="*/ 2195018 h 2449113"/>
              <a:gd name="connsiteX9" fmla="*/ 222650 w 2886941"/>
              <a:gd name="connsiteY9" fmla="*/ 254095 h 2449113"/>
              <a:gd name="connsiteX0" fmla="*/ 222650 w 3055046"/>
              <a:gd name="connsiteY0" fmla="*/ 255765 h 2450783"/>
              <a:gd name="connsiteX1" fmla="*/ 0 w 3055046"/>
              <a:gd name="connsiteY1" fmla="*/ 141391 h 2450783"/>
              <a:gd name="connsiteX2" fmla="*/ 476745 w 3055046"/>
              <a:gd name="connsiteY2" fmla="*/ 1670 h 2450783"/>
              <a:gd name="connsiteX3" fmla="*/ 2632846 w 3055046"/>
              <a:gd name="connsiteY3" fmla="*/ 1670 h 2450783"/>
              <a:gd name="connsiteX4" fmla="*/ 3049588 w 3055046"/>
              <a:gd name="connsiteY4" fmla="*/ 22329 h 2450783"/>
              <a:gd name="connsiteX5" fmla="*/ 2886941 w 3055046"/>
              <a:gd name="connsiteY5" fmla="*/ 255765 h 2450783"/>
              <a:gd name="connsiteX6" fmla="*/ 2886941 w 3055046"/>
              <a:gd name="connsiteY6" fmla="*/ 2196688 h 2450783"/>
              <a:gd name="connsiteX7" fmla="*/ 2632846 w 3055046"/>
              <a:gd name="connsiteY7" fmla="*/ 2450783 h 2450783"/>
              <a:gd name="connsiteX8" fmla="*/ 476745 w 3055046"/>
              <a:gd name="connsiteY8" fmla="*/ 2450783 h 2450783"/>
              <a:gd name="connsiteX9" fmla="*/ 222650 w 3055046"/>
              <a:gd name="connsiteY9" fmla="*/ 2196688 h 2450783"/>
              <a:gd name="connsiteX10" fmla="*/ 222650 w 3055046"/>
              <a:gd name="connsiteY10" fmla="*/ 255765 h 2450783"/>
              <a:gd name="connsiteX0" fmla="*/ 222650 w 3049588"/>
              <a:gd name="connsiteY0" fmla="*/ 255765 h 2450783"/>
              <a:gd name="connsiteX1" fmla="*/ 0 w 3049588"/>
              <a:gd name="connsiteY1" fmla="*/ 141391 h 2450783"/>
              <a:gd name="connsiteX2" fmla="*/ 476745 w 3049588"/>
              <a:gd name="connsiteY2" fmla="*/ 1670 h 2450783"/>
              <a:gd name="connsiteX3" fmla="*/ 2632846 w 3049588"/>
              <a:gd name="connsiteY3" fmla="*/ 1670 h 2450783"/>
              <a:gd name="connsiteX4" fmla="*/ 3049588 w 3049588"/>
              <a:gd name="connsiteY4" fmla="*/ 22329 h 2450783"/>
              <a:gd name="connsiteX5" fmla="*/ 2886941 w 3049588"/>
              <a:gd name="connsiteY5" fmla="*/ 255765 h 2450783"/>
              <a:gd name="connsiteX6" fmla="*/ 2886941 w 3049588"/>
              <a:gd name="connsiteY6" fmla="*/ 2196688 h 2450783"/>
              <a:gd name="connsiteX7" fmla="*/ 2632846 w 3049588"/>
              <a:gd name="connsiteY7" fmla="*/ 2450783 h 2450783"/>
              <a:gd name="connsiteX8" fmla="*/ 476745 w 3049588"/>
              <a:gd name="connsiteY8" fmla="*/ 2450783 h 2450783"/>
              <a:gd name="connsiteX9" fmla="*/ 222650 w 3049588"/>
              <a:gd name="connsiteY9" fmla="*/ 2196688 h 2450783"/>
              <a:gd name="connsiteX10" fmla="*/ 222650 w 3049588"/>
              <a:gd name="connsiteY10" fmla="*/ 255765 h 2450783"/>
              <a:gd name="connsiteX0" fmla="*/ 222650 w 3049588"/>
              <a:gd name="connsiteY0" fmla="*/ 255765 h 2450783"/>
              <a:gd name="connsiteX1" fmla="*/ 0 w 3049588"/>
              <a:gd name="connsiteY1" fmla="*/ 141391 h 2450783"/>
              <a:gd name="connsiteX2" fmla="*/ 476745 w 3049588"/>
              <a:gd name="connsiteY2" fmla="*/ 1670 h 2450783"/>
              <a:gd name="connsiteX3" fmla="*/ 2632846 w 3049588"/>
              <a:gd name="connsiteY3" fmla="*/ 1670 h 2450783"/>
              <a:gd name="connsiteX4" fmla="*/ 3049588 w 3049588"/>
              <a:gd name="connsiteY4" fmla="*/ 22329 h 2450783"/>
              <a:gd name="connsiteX5" fmla="*/ 2886941 w 3049588"/>
              <a:gd name="connsiteY5" fmla="*/ 255765 h 2450783"/>
              <a:gd name="connsiteX6" fmla="*/ 2886941 w 3049588"/>
              <a:gd name="connsiteY6" fmla="*/ 2196688 h 2450783"/>
              <a:gd name="connsiteX7" fmla="*/ 2632846 w 3049588"/>
              <a:gd name="connsiteY7" fmla="*/ 2450783 h 2450783"/>
              <a:gd name="connsiteX8" fmla="*/ 476745 w 3049588"/>
              <a:gd name="connsiteY8" fmla="*/ 2450783 h 2450783"/>
              <a:gd name="connsiteX9" fmla="*/ 222650 w 3049588"/>
              <a:gd name="connsiteY9" fmla="*/ 2196688 h 2450783"/>
              <a:gd name="connsiteX10" fmla="*/ 222650 w 3049588"/>
              <a:gd name="connsiteY10" fmla="*/ 255765 h 2450783"/>
              <a:gd name="connsiteX0" fmla="*/ 222650 w 2963863"/>
              <a:gd name="connsiteY0" fmla="*/ 254095 h 2449113"/>
              <a:gd name="connsiteX1" fmla="*/ 0 w 2963863"/>
              <a:gd name="connsiteY1" fmla="*/ 139721 h 2449113"/>
              <a:gd name="connsiteX2" fmla="*/ 476745 w 2963863"/>
              <a:gd name="connsiteY2" fmla="*/ 0 h 2449113"/>
              <a:gd name="connsiteX3" fmla="*/ 2632846 w 2963863"/>
              <a:gd name="connsiteY3" fmla="*/ 0 h 2449113"/>
              <a:gd name="connsiteX4" fmla="*/ 2963863 w 2963863"/>
              <a:gd name="connsiteY4" fmla="*/ 39709 h 2449113"/>
              <a:gd name="connsiteX5" fmla="*/ 2886941 w 2963863"/>
              <a:gd name="connsiteY5" fmla="*/ 254095 h 2449113"/>
              <a:gd name="connsiteX6" fmla="*/ 2886941 w 2963863"/>
              <a:gd name="connsiteY6" fmla="*/ 2195018 h 2449113"/>
              <a:gd name="connsiteX7" fmla="*/ 2632846 w 2963863"/>
              <a:gd name="connsiteY7" fmla="*/ 2449113 h 2449113"/>
              <a:gd name="connsiteX8" fmla="*/ 476745 w 2963863"/>
              <a:gd name="connsiteY8" fmla="*/ 2449113 h 2449113"/>
              <a:gd name="connsiteX9" fmla="*/ 222650 w 2963863"/>
              <a:gd name="connsiteY9" fmla="*/ 2195018 h 2449113"/>
              <a:gd name="connsiteX10" fmla="*/ 222650 w 2963863"/>
              <a:gd name="connsiteY10" fmla="*/ 254095 h 2449113"/>
              <a:gd name="connsiteX0" fmla="*/ 222650 w 2930525"/>
              <a:gd name="connsiteY0" fmla="*/ 254095 h 2449113"/>
              <a:gd name="connsiteX1" fmla="*/ 0 w 2930525"/>
              <a:gd name="connsiteY1" fmla="*/ 139721 h 2449113"/>
              <a:gd name="connsiteX2" fmla="*/ 476745 w 2930525"/>
              <a:gd name="connsiteY2" fmla="*/ 0 h 2449113"/>
              <a:gd name="connsiteX3" fmla="*/ 2632846 w 2930525"/>
              <a:gd name="connsiteY3" fmla="*/ 0 h 2449113"/>
              <a:gd name="connsiteX4" fmla="*/ 2930525 w 2930525"/>
              <a:gd name="connsiteY4" fmla="*/ 25421 h 2449113"/>
              <a:gd name="connsiteX5" fmla="*/ 2886941 w 2930525"/>
              <a:gd name="connsiteY5" fmla="*/ 254095 h 2449113"/>
              <a:gd name="connsiteX6" fmla="*/ 2886941 w 2930525"/>
              <a:gd name="connsiteY6" fmla="*/ 2195018 h 2449113"/>
              <a:gd name="connsiteX7" fmla="*/ 2632846 w 2930525"/>
              <a:gd name="connsiteY7" fmla="*/ 2449113 h 2449113"/>
              <a:gd name="connsiteX8" fmla="*/ 476745 w 2930525"/>
              <a:gd name="connsiteY8" fmla="*/ 2449113 h 2449113"/>
              <a:gd name="connsiteX9" fmla="*/ 222650 w 2930525"/>
              <a:gd name="connsiteY9" fmla="*/ 2195018 h 2449113"/>
              <a:gd name="connsiteX10" fmla="*/ 222650 w 2930525"/>
              <a:gd name="connsiteY10" fmla="*/ 254095 h 2449113"/>
              <a:gd name="connsiteX0" fmla="*/ 222650 w 2930525"/>
              <a:gd name="connsiteY0" fmla="*/ 254095 h 2449113"/>
              <a:gd name="connsiteX1" fmla="*/ 0 w 2930525"/>
              <a:gd name="connsiteY1" fmla="*/ 139721 h 2449113"/>
              <a:gd name="connsiteX2" fmla="*/ 476745 w 2930525"/>
              <a:gd name="connsiteY2" fmla="*/ 0 h 2449113"/>
              <a:gd name="connsiteX3" fmla="*/ 2632846 w 2930525"/>
              <a:gd name="connsiteY3" fmla="*/ 0 h 2449113"/>
              <a:gd name="connsiteX4" fmla="*/ 2930525 w 2930525"/>
              <a:gd name="connsiteY4" fmla="*/ 25421 h 2449113"/>
              <a:gd name="connsiteX5" fmla="*/ 2886941 w 2930525"/>
              <a:gd name="connsiteY5" fmla="*/ 254095 h 2449113"/>
              <a:gd name="connsiteX6" fmla="*/ 2886941 w 2930525"/>
              <a:gd name="connsiteY6" fmla="*/ 2195018 h 2449113"/>
              <a:gd name="connsiteX7" fmla="*/ 2632846 w 2930525"/>
              <a:gd name="connsiteY7" fmla="*/ 2449113 h 2449113"/>
              <a:gd name="connsiteX8" fmla="*/ 476745 w 2930525"/>
              <a:gd name="connsiteY8" fmla="*/ 2449113 h 2449113"/>
              <a:gd name="connsiteX9" fmla="*/ 222650 w 2930525"/>
              <a:gd name="connsiteY9" fmla="*/ 2195018 h 2449113"/>
              <a:gd name="connsiteX10" fmla="*/ 222650 w 2930525"/>
              <a:gd name="connsiteY10" fmla="*/ 254095 h 2449113"/>
              <a:gd name="connsiteX0" fmla="*/ 222650 w 2930525"/>
              <a:gd name="connsiteY0" fmla="*/ 254095 h 2449113"/>
              <a:gd name="connsiteX1" fmla="*/ 0 w 2930525"/>
              <a:gd name="connsiteY1" fmla="*/ 139721 h 2449113"/>
              <a:gd name="connsiteX2" fmla="*/ 476745 w 2930525"/>
              <a:gd name="connsiteY2" fmla="*/ 0 h 2449113"/>
              <a:gd name="connsiteX3" fmla="*/ 2632846 w 2930525"/>
              <a:gd name="connsiteY3" fmla="*/ 0 h 2449113"/>
              <a:gd name="connsiteX4" fmla="*/ 2930525 w 2930525"/>
              <a:gd name="connsiteY4" fmla="*/ 25421 h 2449113"/>
              <a:gd name="connsiteX5" fmla="*/ 2886941 w 2930525"/>
              <a:gd name="connsiteY5" fmla="*/ 254095 h 2449113"/>
              <a:gd name="connsiteX6" fmla="*/ 2886941 w 2930525"/>
              <a:gd name="connsiteY6" fmla="*/ 2195018 h 2449113"/>
              <a:gd name="connsiteX7" fmla="*/ 2632846 w 2930525"/>
              <a:gd name="connsiteY7" fmla="*/ 2449113 h 2449113"/>
              <a:gd name="connsiteX8" fmla="*/ 476745 w 2930525"/>
              <a:gd name="connsiteY8" fmla="*/ 2449113 h 2449113"/>
              <a:gd name="connsiteX9" fmla="*/ 222650 w 2930525"/>
              <a:gd name="connsiteY9" fmla="*/ 2195018 h 2449113"/>
              <a:gd name="connsiteX10" fmla="*/ 222650 w 2930525"/>
              <a:gd name="connsiteY10" fmla="*/ 254095 h 2449113"/>
              <a:gd name="connsiteX0" fmla="*/ 222650 w 2930525"/>
              <a:gd name="connsiteY0" fmla="*/ 254095 h 2449113"/>
              <a:gd name="connsiteX1" fmla="*/ 0 w 2930525"/>
              <a:gd name="connsiteY1" fmla="*/ 139721 h 2449113"/>
              <a:gd name="connsiteX2" fmla="*/ 476745 w 2930525"/>
              <a:gd name="connsiteY2" fmla="*/ 0 h 2449113"/>
              <a:gd name="connsiteX3" fmla="*/ 2632846 w 2930525"/>
              <a:gd name="connsiteY3" fmla="*/ 0 h 2449113"/>
              <a:gd name="connsiteX4" fmla="*/ 2930525 w 2930525"/>
              <a:gd name="connsiteY4" fmla="*/ 25421 h 2449113"/>
              <a:gd name="connsiteX5" fmla="*/ 2886941 w 2930525"/>
              <a:gd name="connsiteY5" fmla="*/ 254095 h 2449113"/>
              <a:gd name="connsiteX6" fmla="*/ 2886941 w 2930525"/>
              <a:gd name="connsiteY6" fmla="*/ 2195018 h 2449113"/>
              <a:gd name="connsiteX7" fmla="*/ 2632846 w 2930525"/>
              <a:gd name="connsiteY7" fmla="*/ 2449113 h 2449113"/>
              <a:gd name="connsiteX8" fmla="*/ 476745 w 2930525"/>
              <a:gd name="connsiteY8" fmla="*/ 2449113 h 2449113"/>
              <a:gd name="connsiteX9" fmla="*/ 222650 w 2930525"/>
              <a:gd name="connsiteY9" fmla="*/ 2195018 h 2449113"/>
              <a:gd name="connsiteX10" fmla="*/ 222650 w 2930525"/>
              <a:gd name="connsiteY10" fmla="*/ 254095 h 2449113"/>
              <a:gd name="connsiteX0" fmla="*/ 222650 w 2930525"/>
              <a:gd name="connsiteY0" fmla="*/ 254095 h 2449113"/>
              <a:gd name="connsiteX1" fmla="*/ 0 w 2930525"/>
              <a:gd name="connsiteY1" fmla="*/ 139721 h 2449113"/>
              <a:gd name="connsiteX2" fmla="*/ 476745 w 2930525"/>
              <a:gd name="connsiteY2" fmla="*/ 0 h 2449113"/>
              <a:gd name="connsiteX3" fmla="*/ 2632846 w 2930525"/>
              <a:gd name="connsiteY3" fmla="*/ 0 h 2449113"/>
              <a:gd name="connsiteX4" fmla="*/ 2930525 w 2930525"/>
              <a:gd name="connsiteY4" fmla="*/ 25421 h 2449113"/>
              <a:gd name="connsiteX5" fmla="*/ 2886941 w 2930525"/>
              <a:gd name="connsiteY5" fmla="*/ 254095 h 2449113"/>
              <a:gd name="connsiteX6" fmla="*/ 2886941 w 2930525"/>
              <a:gd name="connsiteY6" fmla="*/ 2195018 h 2449113"/>
              <a:gd name="connsiteX7" fmla="*/ 2632846 w 2930525"/>
              <a:gd name="connsiteY7" fmla="*/ 2449113 h 2449113"/>
              <a:gd name="connsiteX8" fmla="*/ 476745 w 2930525"/>
              <a:gd name="connsiteY8" fmla="*/ 2449113 h 2449113"/>
              <a:gd name="connsiteX9" fmla="*/ 222650 w 2930525"/>
              <a:gd name="connsiteY9" fmla="*/ 2195018 h 2449113"/>
              <a:gd name="connsiteX10" fmla="*/ 222650 w 2930525"/>
              <a:gd name="connsiteY10" fmla="*/ 254095 h 2449113"/>
              <a:gd name="connsiteX0" fmla="*/ 222650 w 2935004"/>
              <a:gd name="connsiteY0" fmla="*/ 254095 h 2449113"/>
              <a:gd name="connsiteX1" fmla="*/ 0 w 2935004"/>
              <a:gd name="connsiteY1" fmla="*/ 139721 h 2449113"/>
              <a:gd name="connsiteX2" fmla="*/ 476745 w 2935004"/>
              <a:gd name="connsiteY2" fmla="*/ 0 h 2449113"/>
              <a:gd name="connsiteX3" fmla="*/ 2632846 w 2935004"/>
              <a:gd name="connsiteY3" fmla="*/ 0 h 2449113"/>
              <a:gd name="connsiteX4" fmla="*/ 2930525 w 2935004"/>
              <a:gd name="connsiteY4" fmla="*/ 25421 h 2449113"/>
              <a:gd name="connsiteX5" fmla="*/ 2886941 w 2935004"/>
              <a:gd name="connsiteY5" fmla="*/ 254095 h 2449113"/>
              <a:gd name="connsiteX6" fmla="*/ 2886941 w 2935004"/>
              <a:gd name="connsiteY6" fmla="*/ 2195018 h 2449113"/>
              <a:gd name="connsiteX7" fmla="*/ 2632846 w 2935004"/>
              <a:gd name="connsiteY7" fmla="*/ 2449113 h 2449113"/>
              <a:gd name="connsiteX8" fmla="*/ 476745 w 2935004"/>
              <a:gd name="connsiteY8" fmla="*/ 2449113 h 2449113"/>
              <a:gd name="connsiteX9" fmla="*/ 222650 w 2935004"/>
              <a:gd name="connsiteY9" fmla="*/ 2195018 h 2449113"/>
              <a:gd name="connsiteX10" fmla="*/ 222650 w 2935004"/>
              <a:gd name="connsiteY10" fmla="*/ 254095 h 244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5004" h="2449113">
                <a:moveTo>
                  <a:pt x="222650" y="254095"/>
                </a:moveTo>
                <a:cubicBezTo>
                  <a:pt x="120189" y="113158"/>
                  <a:pt x="52901" y="185245"/>
                  <a:pt x="0" y="139721"/>
                </a:cubicBezTo>
                <a:cubicBezTo>
                  <a:pt x="77274" y="62447"/>
                  <a:pt x="90060" y="8999"/>
                  <a:pt x="476745" y="0"/>
                </a:cubicBezTo>
                <a:lnTo>
                  <a:pt x="2632846" y="0"/>
                </a:lnTo>
                <a:cubicBezTo>
                  <a:pt x="3021172" y="11381"/>
                  <a:pt x="2919926" y="5297"/>
                  <a:pt x="2930525" y="25421"/>
                </a:cubicBezTo>
                <a:cubicBezTo>
                  <a:pt x="2899849" y="74119"/>
                  <a:pt x="2886268" y="137764"/>
                  <a:pt x="2886941" y="254095"/>
                </a:cubicBezTo>
                <a:lnTo>
                  <a:pt x="2886941" y="2195018"/>
                </a:lnTo>
                <a:cubicBezTo>
                  <a:pt x="2886941" y="2335351"/>
                  <a:pt x="2773179" y="2449113"/>
                  <a:pt x="2632846" y="2449113"/>
                </a:cubicBezTo>
                <a:lnTo>
                  <a:pt x="476745" y="2449113"/>
                </a:lnTo>
                <a:cubicBezTo>
                  <a:pt x="336412" y="2449113"/>
                  <a:pt x="222650" y="2335351"/>
                  <a:pt x="222650" y="2195018"/>
                </a:cubicBezTo>
                <a:lnTo>
                  <a:pt x="222650" y="254095"/>
                </a:lnTo>
                <a:close/>
              </a:path>
            </a:pathLst>
          </a:cu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514E1C0-A2A8-4B23-9FE2-957EC43B67A0}"/>
              </a:ext>
            </a:extLst>
          </p:cNvPr>
          <p:cNvGrpSpPr/>
          <p:nvPr/>
        </p:nvGrpSpPr>
        <p:grpSpPr>
          <a:xfrm>
            <a:off x="1349612" y="4328829"/>
            <a:ext cx="2101946" cy="2092435"/>
            <a:chOff x="1130869" y="3705459"/>
            <a:chExt cx="2101946" cy="2092435"/>
          </a:xfrm>
        </p:grpSpPr>
        <p:sp>
          <p:nvSpPr>
            <p:cNvPr id="45" name="フローチャート: 結合子 121"/>
            <p:cNvSpPr/>
            <p:nvPr/>
          </p:nvSpPr>
          <p:spPr bwMode="auto">
            <a:xfrm>
              <a:off x="1800461" y="5037024"/>
              <a:ext cx="763152" cy="760870"/>
            </a:xfrm>
            <a:prstGeom prst="flowChartConnector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36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5" name="フローチャート: 結合子 143"/>
            <p:cNvSpPr/>
            <p:nvPr/>
          </p:nvSpPr>
          <p:spPr bwMode="auto">
            <a:xfrm>
              <a:off x="1893133" y="4475789"/>
              <a:ext cx="577809" cy="563809"/>
            </a:xfrm>
            <a:prstGeom prst="flowChartConnector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36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7" name="フローチャート: 結合子 118"/>
            <p:cNvSpPr/>
            <p:nvPr/>
          </p:nvSpPr>
          <p:spPr bwMode="auto">
            <a:xfrm>
              <a:off x="1800461" y="3705459"/>
              <a:ext cx="763152" cy="760870"/>
            </a:xfrm>
            <a:prstGeom prst="flowChartConnector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36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9" name="フローチャート: 結合子 137"/>
            <p:cNvSpPr/>
            <p:nvPr/>
          </p:nvSpPr>
          <p:spPr bwMode="auto">
            <a:xfrm>
              <a:off x="1223541" y="5135555"/>
              <a:ext cx="577809" cy="563809"/>
            </a:xfrm>
            <a:prstGeom prst="flowChartConnector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36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7" name="フローチャート: 結合子 140"/>
            <p:cNvSpPr/>
            <p:nvPr/>
          </p:nvSpPr>
          <p:spPr bwMode="auto">
            <a:xfrm>
              <a:off x="1130869" y="4377804"/>
              <a:ext cx="763152" cy="759778"/>
            </a:xfrm>
            <a:prstGeom prst="flowChartConnector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36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3" name="フローチャート: 結合子 130"/>
            <p:cNvSpPr>
              <a:spLocks noChangeAspect="1"/>
            </p:cNvSpPr>
            <p:nvPr/>
          </p:nvSpPr>
          <p:spPr bwMode="auto">
            <a:xfrm>
              <a:off x="1223541" y="3803990"/>
              <a:ext cx="577809" cy="563808"/>
            </a:xfrm>
            <a:prstGeom prst="flowChartConnector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36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9" name="フローチャート: 結合子 109"/>
            <p:cNvSpPr/>
            <p:nvPr/>
          </p:nvSpPr>
          <p:spPr bwMode="auto">
            <a:xfrm>
              <a:off x="2562881" y="5135555"/>
              <a:ext cx="577808" cy="563809"/>
            </a:xfrm>
            <a:prstGeom prst="flowChartConnector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36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フローチャート: 結合子 134"/>
            <p:cNvSpPr/>
            <p:nvPr/>
          </p:nvSpPr>
          <p:spPr bwMode="auto">
            <a:xfrm>
              <a:off x="2470756" y="4377804"/>
              <a:ext cx="762059" cy="759779"/>
            </a:xfrm>
            <a:prstGeom prst="flowChartConnector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36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3" name="フローチャート: 結合子 146"/>
            <p:cNvSpPr/>
            <p:nvPr/>
          </p:nvSpPr>
          <p:spPr bwMode="auto">
            <a:xfrm>
              <a:off x="2562881" y="3803990"/>
              <a:ext cx="577809" cy="563808"/>
            </a:xfrm>
            <a:prstGeom prst="flowChartConnector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36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cxnSp>
        <p:nvCxnSpPr>
          <p:cNvPr id="52" name="直線コネクタ 3"/>
          <p:cNvCxnSpPr>
            <a:cxnSpLocks/>
          </p:cNvCxnSpPr>
          <p:nvPr/>
        </p:nvCxnSpPr>
        <p:spPr bwMode="auto">
          <a:xfrm>
            <a:off x="1312614" y="3947048"/>
            <a:ext cx="0" cy="2700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119"/>
          <p:cNvSpPr txBox="1">
            <a:spLocks noChangeArrowheads="1"/>
          </p:cNvSpPr>
          <p:nvPr/>
        </p:nvSpPr>
        <p:spPr bwMode="auto">
          <a:xfrm>
            <a:off x="843372" y="2991164"/>
            <a:ext cx="9069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陽極</a:t>
            </a:r>
            <a:endParaRPr lang="en-US" altLang="ja-JP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＋</a:t>
            </a:r>
            <a:r>
              <a:rPr lang="en-US" altLang="ja-JP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5" name="直線コネクタ 54"/>
          <p:cNvCxnSpPr>
            <a:cxnSpLocks/>
          </p:cNvCxnSpPr>
          <p:nvPr/>
        </p:nvCxnSpPr>
        <p:spPr bwMode="auto">
          <a:xfrm>
            <a:off x="3488556" y="3947048"/>
            <a:ext cx="0" cy="2700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 bwMode="auto">
          <a:xfrm>
            <a:off x="3067021" y="2991164"/>
            <a:ext cx="853582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ja-JP" altLang="en-US" sz="28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陰極</a:t>
            </a:r>
            <a:endParaRPr lang="en-US" altLang="ja-JP" sz="28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defRPr/>
            </a:pPr>
            <a:r>
              <a:rPr lang="en-US" altLang="ja-JP" sz="28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8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8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6" name="フローチャート: 結合子 168"/>
          <p:cNvSpPr/>
          <p:nvPr/>
        </p:nvSpPr>
        <p:spPr bwMode="auto">
          <a:xfrm>
            <a:off x="9241508" y="4986172"/>
            <a:ext cx="453175" cy="444500"/>
          </a:xfrm>
          <a:prstGeom prst="flowChartConnector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3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9" name="フローチャート: 結合子 171"/>
          <p:cNvSpPr/>
          <p:nvPr/>
        </p:nvSpPr>
        <p:spPr bwMode="auto">
          <a:xfrm>
            <a:off x="9872932" y="5134025"/>
            <a:ext cx="599663" cy="598487"/>
          </a:xfrm>
          <a:prstGeom prst="flowChartConnector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3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2" name="フローチャート: 結合子 174"/>
          <p:cNvSpPr/>
          <p:nvPr/>
        </p:nvSpPr>
        <p:spPr bwMode="auto">
          <a:xfrm>
            <a:off x="9091564" y="5719659"/>
            <a:ext cx="600075" cy="598488"/>
          </a:xfrm>
          <a:prstGeom prst="flowChartConnector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3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5" name="フローチャート: 結合子 177"/>
          <p:cNvSpPr/>
          <p:nvPr/>
        </p:nvSpPr>
        <p:spPr bwMode="auto">
          <a:xfrm>
            <a:off x="9905379" y="6060966"/>
            <a:ext cx="454386" cy="442913"/>
          </a:xfrm>
          <a:prstGeom prst="flowChartConnector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3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/>
          <p:cNvSpPr txBox="1">
            <a:spLocks noChangeArrowheads="1"/>
          </p:cNvSpPr>
          <p:nvPr/>
        </p:nvSpPr>
        <p:spPr bwMode="auto">
          <a:xfrm>
            <a:off x="1171740" y="1627809"/>
            <a:ext cx="2520000" cy="54000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square" lIns="0" tIns="108000" rIns="0" bIns="0" anchor="ctr">
            <a:noAutofit/>
          </a:bodyPr>
          <a:lstStyle/>
          <a:p>
            <a:pPr algn="ctr"/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固体</a:t>
            </a:r>
          </a:p>
        </p:txBody>
      </p:sp>
      <p:sp>
        <p:nvSpPr>
          <p:cNvPr id="97" name="テキスト ボックス 96"/>
          <p:cNvSpPr txBox="1">
            <a:spLocks noChangeArrowheads="1"/>
          </p:cNvSpPr>
          <p:nvPr/>
        </p:nvSpPr>
        <p:spPr bwMode="auto">
          <a:xfrm>
            <a:off x="4836000" y="1627810"/>
            <a:ext cx="2520000" cy="54000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square" lIns="0" tIns="108000" rIns="0" bIns="0" anchor="ctr">
            <a:noAutofit/>
          </a:bodyPr>
          <a:lstStyle/>
          <a:p>
            <a:pPr algn="ctr"/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液体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融解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</a:p>
        </p:txBody>
      </p:sp>
      <p:sp>
        <p:nvSpPr>
          <p:cNvPr id="99" name="テキスト ボックス 98"/>
          <p:cNvSpPr txBox="1">
            <a:spLocks noChangeArrowheads="1"/>
          </p:cNvSpPr>
          <p:nvPr/>
        </p:nvSpPr>
        <p:spPr bwMode="auto">
          <a:xfrm>
            <a:off x="8500261" y="1609696"/>
            <a:ext cx="2520000" cy="54000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square" lIns="0" tIns="108000" rIns="0" bIns="0" anchor="ctr">
            <a:noAutofit/>
          </a:bodyPr>
          <a:lstStyle/>
          <a:p>
            <a:pPr algn="ctr"/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水溶液</a:t>
            </a:r>
          </a:p>
        </p:txBody>
      </p:sp>
      <p:sp>
        <p:nvSpPr>
          <p:cNvPr id="100" name="Text Box 33"/>
          <p:cNvSpPr txBox="1">
            <a:spLocks noChangeArrowheads="1"/>
          </p:cNvSpPr>
          <p:nvPr/>
        </p:nvSpPr>
        <p:spPr bwMode="auto">
          <a:xfrm>
            <a:off x="987598" y="942107"/>
            <a:ext cx="45622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54000" indent="-254000">
              <a:defRPr/>
            </a:pPr>
            <a:r>
              <a:rPr lang="ja-JP" altLang="en-US" sz="3600" kern="1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電気伝導性のまとめ</a:t>
            </a:r>
            <a:endParaRPr lang="ja-JP" altLang="ja-JP" sz="3600" kern="100" spc="-1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1E943CB-4C42-4BBD-8CFA-5DBB8ECE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 </a:t>
            </a:r>
            <a:r>
              <a:rPr lang="ja-JP" altLang="en-US" dirty="0"/>
              <a:t>イオンからなる物質の性質</a:t>
            </a:r>
          </a:p>
        </p:txBody>
      </p:sp>
      <p:sp>
        <p:nvSpPr>
          <p:cNvPr id="106" name="フローチャート: 結合子 121">
            <a:extLst>
              <a:ext uri="{FF2B5EF4-FFF2-40B4-BE49-F238E27FC236}">
                <a16:creationId xmlns:a16="http://schemas.microsoft.com/office/drawing/2014/main" id="{5B7299AA-E962-4119-A9F2-6AE0B70F2B4E}"/>
              </a:ext>
            </a:extLst>
          </p:cNvPr>
          <p:cNvSpPr/>
          <p:nvPr/>
        </p:nvSpPr>
        <p:spPr bwMode="auto">
          <a:xfrm>
            <a:off x="5570171" y="5157365"/>
            <a:ext cx="763152" cy="760870"/>
          </a:xfrm>
          <a:prstGeom prst="flowChartConnector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3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9" name="フローチャート: 結合子 137">
            <a:extLst>
              <a:ext uri="{FF2B5EF4-FFF2-40B4-BE49-F238E27FC236}">
                <a16:creationId xmlns:a16="http://schemas.microsoft.com/office/drawing/2014/main" id="{62A6B608-7550-4432-ADE1-62D8B08AE8A3}"/>
              </a:ext>
            </a:extLst>
          </p:cNvPr>
          <p:cNvSpPr/>
          <p:nvPr/>
        </p:nvSpPr>
        <p:spPr bwMode="auto">
          <a:xfrm>
            <a:off x="5568290" y="4309643"/>
            <a:ext cx="577809" cy="563809"/>
          </a:xfrm>
          <a:prstGeom prst="flowChartConnector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3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フローチャート: 結合子 134">
            <a:extLst>
              <a:ext uri="{FF2B5EF4-FFF2-40B4-BE49-F238E27FC236}">
                <a16:creationId xmlns:a16="http://schemas.microsoft.com/office/drawing/2014/main" id="{4D92680D-184B-45A1-B07C-9466D74F5791}"/>
              </a:ext>
            </a:extLst>
          </p:cNvPr>
          <p:cNvSpPr/>
          <p:nvPr/>
        </p:nvSpPr>
        <p:spPr bwMode="auto">
          <a:xfrm>
            <a:off x="5882193" y="4488272"/>
            <a:ext cx="762059" cy="759779"/>
          </a:xfrm>
          <a:prstGeom prst="flowChartConnector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3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02" name="直線コネクタ 3">
            <a:extLst>
              <a:ext uri="{FF2B5EF4-FFF2-40B4-BE49-F238E27FC236}">
                <a16:creationId xmlns:a16="http://schemas.microsoft.com/office/drawing/2014/main" id="{3CC9B94D-87C7-4F48-9FAA-847A0040BDB5}"/>
              </a:ext>
            </a:extLst>
          </p:cNvPr>
          <p:cNvCxnSpPr>
            <a:cxnSpLocks/>
          </p:cNvCxnSpPr>
          <p:nvPr/>
        </p:nvCxnSpPr>
        <p:spPr bwMode="auto">
          <a:xfrm>
            <a:off x="5252760" y="3947048"/>
            <a:ext cx="0" cy="2700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19">
            <a:extLst>
              <a:ext uri="{FF2B5EF4-FFF2-40B4-BE49-F238E27FC236}">
                <a16:creationId xmlns:a16="http://schemas.microsoft.com/office/drawing/2014/main" id="{D7681BE0-9D2C-4664-B1E5-91C03CEE5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8744" y="2991164"/>
            <a:ext cx="9069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陽極</a:t>
            </a:r>
            <a:endParaRPr lang="en-US" altLang="ja-JP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＋</a:t>
            </a:r>
            <a:r>
              <a:rPr lang="en-US" altLang="ja-JP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076728E9-E452-4C5C-94D1-BD0B42F4292C}"/>
              </a:ext>
            </a:extLst>
          </p:cNvPr>
          <p:cNvCxnSpPr>
            <a:cxnSpLocks/>
          </p:cNvCxnSpPr>
          <p:nvPr/>
        </p:nvCxnSpPr>
        <p:spPr bwMode="auto">
          <a:xfrm>
            <a:off x="6977053" y="3947048"/>
            <a:ext cx="0" cy="2700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A04201F4-24ED-4F58-B441-368C23777ED9}"/>
              </a:ext>
            </a:extLst>
          </p:cNvPr>
          <p:cNvSpPr txBox="1"/>
          <p:nvPr/>
        </p:nvSpPr>
        <p:spPr bwMode="auto">
          <a:xfrm>
            <a:off x="6539675" y="2991164"/>
            <a:ext cx="853582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ja-JP" altLang="en-US" sz="28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陰極</a:t>
            </a:r>
            <a:endParaRPr lang="en-US" altLang="ja-JP" sz="28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defRPr/>
            </a:pPr>
            <a:r>
              <a:rPr lang="en-US" altLang="ja-JP" sz="28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8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8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2" name="フローチャート: 結合子 109">
            <a:extLst>
              <a:ext uri="{FF2B5EF4-FFF2-40B4-BE49-F238E27FC236}">
                <a16:creationId xmlns:a16="http://schemas.microsoft.com/office/drawing/2014/main" id="{8F6CFB8E-3FB0-48A8-A2F4-7724384CEF27}"/>
              </a:ext>
            </a:extLst>
          </p:cNvPr>
          <p:cNvSpPr/>
          <p:nvPr/>
        </p:nvSpPr>
        <p:spPr bwMode="auto">
          <a:xfrm>
            <a:off x="6087440" y="5075787"/>
            <a:ext cx="577808" cy="563809"/>
          </a:xfrm>
          <a:prstGeom prst="flowChartConnector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3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8" name="直線コネクタ 3">
            <a:extLst>
              <a:ext uri="{FF2B5EF4-FFF2-40B4-BE49-F238E27FC236}">
                <a16:creationId xmlns:a16="http://schemas.microsoft.com/office/drawing/2014/main" id="{4D990BBE-37D0-463B-985A-9CBFE1258BE8}"/>
              </a:ext>
            </a:extLst>
          </p:cNvPr>
          <p:cNvCxnSpPr>
            <a:cxnSpLocks/>
          </p:cNvCxnSpPr>
          <p:nvPr/>
        </p:nvCxnSpPr>
        <p:spPr bwMode="auto">
          <a:xfrm>
            <a:off x="8917376" y="3947048"/>
            <a:ext cx="0" cy="2412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119">
            <a:extLst>
              <a:ext uri="{FF2B5EF4-FFF2-40B4-BE49-F238E27FC236}">
                <a16:creationId xmlns:a16="http://schemas.microsoft.com/office/drawing/2014/main" id="{C4B5BF4F-0A9B-49F5-9236-5E4742CC5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3360" y="2991164"/>
            <a:ext cx="9069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陽極</a:t>
            </a:r>
            <a:endParaRPr lang="en-US" altLang="ja-JP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＋</a:t>
            </a:r>
            <a:r>
              <a:rPr lang="en-US" altLang="ja-JP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D925349C-0731-4BDE-98E5-9C6F5A21FBE2}"/>
              </a:ext>
            </a:extLst>
          </p:cNvPr>
          <p:cNvCxnSpPr>
            <a:cxnSpLocks/>
          </p:cNvCxnSpPr>
          <p:nvPr/>
        </p:nvCxnSpPr>
        <p:spPr bwMode="auto">
          <a:xfrm>
            <a:off x="10641669" y="3947048"/>
            <a:ext cx="0" cy="241200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5F37FA0-653D-419E-B6C5-F3548975C5B1}"/>
              </a:ext>
            </a:extLst>
          </p:cNvPr>
          <p:cNvSpPr txBox="1"/>
          <p:nvPr/>
        </p:nvSpPr>
        <p:spPr bwMode="auto">
          <a:xfrm>
            <a:off x="10204291" y="2991164"/>
            <a:ext cx="853582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ja-JP" altLang="en-US" sz="28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陰極</a:t>
            </a:r>
            <a:endParaRPr lang="en-US" altLang="ja-JP" sz="28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defRPr/>
            </a:pPr>
            <a:r>
              <a:rPr lang="en-US" altLang="ja-JP" sz="28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8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8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Text Box 33">
            <a:extLst>
              <a:ext uri="{FF2B5EF4-FFF2-40B4-BE49-F238E27FC236}">
                <a16:creationId xmlns:a16="http://schemas.microsoft.com/office/drawing/2014/main" id="{DD893E25-3A99-4FAA-B420-519D869CD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877" y="2279190"/>
            <a:ext cx="29777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54000" indent="-254000" algn="ctr">
              <a:defRPr/>
            </a:pPr>
            <a:r>
              <a:rPr lang="ja-JP" altLang="en-US" kern="100" spc="-1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電気を通さない</a:t>
            </a:r>
            <a:endParaRPr lang="ja-JP" altLang="ja-JP" kern="100" spc="-15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3" name="Text Box 33">
            <a:extLst>
              <a:ext uri="{FF2B5EF4-FFF2-40B4-BE49-F238E27FC236}">
                <a16:creationId xmlns:a16="http://schemas.microsoft.com/office/drawing/2014/main" id="{1E36A8A2-EAC1-495F-B0A6-9EE0DEFDA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6211" y="2279190"/>
            <a:ext cx="27995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54000" indent="-254000" algn="ctr">
              <a:defRPr/>
            </a:pPr>
            <a:r>
              <a:rPr lang="ja-JP" altLang="en-US" kern="100" spc="-1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電気を通す</a:t>
            </a:r>
            <a:endParaRPr lang="en-US" altLang="ja-JP" kern="100" spc="-15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4" name="Text Box 33">
            <a:extLst>
              <a:ext uri="{FF2B5EF4-FFF2-40B4-BE49-F238E27FC236}">
                <a16:creationId xmlns:a16="http://schemas.microsoft.com/office/drawing/2014/main" id="{903EBE32-9284-4F51-AD9B-AC300B0A0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0261" y="2279190"/>
            <a:ext cx="25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54000" indent="-254000" algn="ctr">
              <a:defRPr/>
            </a:pPr>
            <a:r>
              <a:rPr lang="ja-JP" altLang="en-US" kern="100" spc="-1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電気を通す</a:t>
            </a:r>
            <a:endParaRPr lang="en-US" altLang="ja-JP" kern="100" spc="-15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318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06432 0.015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6" y="78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2239 0.020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1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0.04791 0.0270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134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2305 0.071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7539 0.018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92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2135 -0.049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-245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07565 -0.040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-206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1172 -0.041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9" grpId="0" animBg="1"/>
      <p:bldP spid="82" grpId="0" animBg="1"/>
      <p:bldP spid="85" grpId="0" animBg="1"/>
      <p:bldP spid="106" grpId="0" animBg="1"/>
      <p:bldP spid="109" grpId="0" animBg="1"/>
      <p:bldP spid="113" grpId="0" animBg="1"/>
      <p:bldP spid="112" grpId="0" animBg="1"/>
      <p:bldP spid="72" grpId="0"/>
      <p:bldP spid="73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E943CB-4C42-4BBD-8CFA-5DBB8ECE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 </a:t>
            </a:r>
            <a:r>
              <a:rPr lang="ja-JP" altLang="en-US" dirty="0"/>
              <a:t>イオンからなる物質の性質</a:t>
            </a:r>
          </a:p>
        </p:txBody>
      </p: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B6ECF913-0200-4879-AF47-98C83583F183}"/>
              </a:ext>
            </a:extLst>
          </p:cNvPr>
          <p:cNvGrpSpPr/>
          <p:nvPr/>
        </p:nvGrpSpPr>
        <p:grpSpPr>
          <a:xfrm>
            <a:off x="1376814" y="1052736"/>
            <a:ext cx="9438372" cy="2617813"/>
            <a:chOff x="1355304" y="3622537"/>
            <a:chExt cx="9438372" cy="2528988"/>
          </a:xfrm>
        </p:grpSpPr>
        <p:sp>
          <p:nvSpPr>
            <p:cNvPr id="95" name="四角形: 角を丸くする 94">
              <a:extLst>
                <a:ext uri="{FF2B5EF4-FFF2-40B4-BE49-F238E27FC236}">
                  <a16:creationId xmlns:a16="http://schemas.microsoft.com/office/drawing/2014/main" id="{D14BB695-28E7-441B-A347-8A9FA44B0FA2}"/>
                </a:ext>
              </a:extLst>
            </p:cNvPr>
            <p:cNvSpPr/>
            <p:nvPr/>
          </p:nvSpPr>
          <p:spPr>
            <a:xfrm>
              <a:off x="1433676" y="3717031"/>
              <a:ext cx="9360000" cy="2434494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648000" rIns="180000" rtlCol="0" anchor="t"/>
            <a:lstStyle/>
            <a:p>
              <a:pPr algn="just"/>
              <a:endParaRPr kumimoji="1" lang="ja-JP" altLang="en-US" sz="3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8" name="四角形: 角を丸くする 97">
              <a:extLst>
                <a:ext uri="{FF2B5EF4-FFF2-40B4-BE49-F238E27FC236}">
                  <a16:creationId xmlns:a16="http://schemas.microsoft.com/office/drawing/2014/main" id="{CC81B316-FC50-49AD-B27A-B20330A143DD}"/>
                </a:ext>
              </a:extLst>
            </p:cNvPr>
            <p:cNvSpPr/>
            <p:nvPr/>
          </p:nvSpPr>
          <p:spPr>
            <a:xfrm>
              <a:off x="1355304" y="3622537"/>
              <a:ext cx="9360000" cy="243449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864000" rIns="180000" rtlCol="0" anchor="t"/>
            <a:lstStyle/>
            <a:p>
              <a:pPr algn="just"/>
              <a:r>
                <a:rPr kumimoji="1" lang="ja-JP" altLang="en-US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教科書</a:t>
              </a:r>
              <a:r>
                <a:rPr kumimoji="1" lang="en-US" altLang="ja-JP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p.52</a:t>
              </a:r>
              <a:r>
                <a:rPr kumimoji="1" lang="ja-JP" altLang="en-US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図</a:t>
              </a:r>
              <a:r>
                <a:rPr kumimoji="1" lang="en-US" altLang="ja-JP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r>
                <a:rPr kumimoji="1" lang="ja-JP" altLang="en-US" sz="3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を参考に，イオン結晶を融解したり，溶解したりすると，なぜ電気が流れるのか説明してみよう。</a:t>
              </a:r>
            </a:p>
          </p:txBody>
        </p:sp>
      </p:grpSp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AB178D64-3CD2-75E6-F8C5-CFB6C1321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150549"/>
            <a:ext cx="2682561" cy="703252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C47083F7-8DF4-5083-603A-387AD194B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4102737"/>
            <a:ext cx="864096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3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固体状態のイオン結晶では，イオンが電気的な引力で結びついており動くことができない。融解したり，溶解したりすると，イオンが電極に向けて動ける状態になり，電気を通すようになる。</a:t>
            </a:r>
          </a:p>
        </p:txBody>
      </p:sp>
    </p:spTree>
    <p:extLst>
      <p:ext uri="{BB962C8B-B14F-4D97-AF65-F5344CB8AC3E}">
        <p14:creationId xmlns:p14="http://schemas.microsoft.com/office/powerpoint/2010/main" val="408309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E943CB-4C42-4BBD-8CFA-5DBB8ECE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 </a:t>
            </a:r>
            <a:r>
              <a:rPr lang="ja-JP" altLang="en-US" dirty="0"/>
              <a:t>イオンからなる物質の性質</a:t>
            </a:r>
          </a:p>
        </p:txBody>
      </p:sp>
      <p:sp>
        <p:nvSpPr>
          <p:cNvPr id="5" name="Text Box 33">
            <a:extLst>
              <a:ext uri="{FF2B5EF4-FFF2-40B4-BE49-F238E27FC236}">
                <a16:creationId xmlns:a16="http://schemas.microsoft.com/office/drawing/2014/main" id="{FFF16ABB-9E72-CCDB-FBBA-6B8294AFF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882658"/>
            <a:ext cx="44867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36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丸ゴシック体M"/>
              </a:rPr>
              <a:t>イオン結晶の性質４</a:t>
            </a:r>
            <a:endParaRPr lang="ja-JP" altLang="ja-JP" sz="3600" spc="-1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丸ゴシック体M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B442F4D-12BB-A269-783C-94BFCCBC5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958" y="3280551"/>
            <a:ext cx="5520466" cy="3007202"/>
          </a:xfrm>
          <a:prstGeom prst="rect">
            <a:avLst/>
          </a:prstGeom>
        </p:spPr>
      </p:pic>
      <p:sp>
        <p:nvSpPr>
          <p:cNvPr id="10" name="Text Box 33">
            <a:extLst>
              <a:ext uri="{FF2B5EF4-FFF2-40B4-BE49-F238E27FC236}">
                <a16:creationId xmlns:a16="http://schemas.microsoft.com/office/drawing/2014/main" id="{8A251B09-5CA1-A004-286B-2C7287742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5" y="1610228"/>
            <a:ext cx="96165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449263" indent="-449263">
              <a:defRPr/>
            </a:pPr>
            <a:r>
              <a:rPr lang="ja-JP" altLang="en-US" sz="3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600" kern="1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融点は，イオンの価数が </a:t>
            </a:r>
            <a:r>
              <a:rPr lang="en-US" altLang="ja-JP" sz="2400" kern="1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3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3600" kern="1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，イオン間距離が </a:t>
            </a:r>
            <a:r>
              <a:rPr lang="en-US" altLang="ja-JP" sz="2400" kern="1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3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ほど高くなる</a:t>
            </a:r>
            <a:endParaRPr lang="ja-JP" altLang="ja-JP" sz="3600" kern="100" spc="-1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D9E60E-BA06-B44A-AC0F-C3A672447666}"/>
              </a:ext>
            </a:extLst>
          </p:cNvPr>
          <p:cNvSpPr txBox="1"/>
          <p:nvPr/>
        </p:nvSpPr>
        <p:spPr bwMode="auto">
          <a:xfrm>
            <a:off x="7406248" y="1524671"/>
            <a:ext cx="15841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3600" kern="100" spc="-1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大きく</a:t>
            </a:r>
            <a:endParaRPr lang="ja-JP" altLang="en-US" sz="3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8013F5-6802-1EA1-16AC-D482991DE0A6}"/>
              </a:ext>
            </a:extLst>
          </p:cNvPr>
          <p:cNvSpPr txBox="1"/>
          <p:nvPr/>
        </p:nvSpPr>
        <p:spPr bwMode="auto">
          <a:xfrm>
            <a:off x="4275467" y="2080222"/>
            <a:ext cx="11168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3600" kern="100" spc="-1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短い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4343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945A4D-5F5A-4943-B07D-11AAEDFFE0F4}"/>
              </a:ext>
            </a:extLst>
          </p:cNvPr>
          <p:cNvSpPr txBox="1"/>
          <p:nvPr/>
        </p:nvSpPr>
        <p:spPr>
          <a:xfrm>
            <a:off x="3704132" y="2403626"/>
            <a:ext cx="7720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イオンからなる物質の性質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3CE2E3-7F7A-4433-BB47-15DC5EE04DEF}"/>
              </a:ext>
            </a:extLst>
          </p:cNvPr>
          <p:cNvSpPr txBox="1"/>
          <p:nvPr/>
        </p:nvSpPr>
        <p:spPr>
          <a:xfrm>
            <a:off x="3704132" y="3705019"/>
            <a:ext cx="7000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身のまわりの</a:t>
            </a:r>
            <a:endParaRPr kumimoji="1" lang="en-US" altLang="ja-JP" sz="4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イオンからなる物質</a:t>
            </a:r>
          </a:p>
        </p:txBody>
      </p:sp>
      <p:pic>
        <p:nvPicPr>
          <p:cNvPr id="10" name="図 9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0AF56B6F-9295-40BB-B263-FE06CD1A5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2442502"/>
            <a:ext cx="1713386" cy="5760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5CA3202-A37C-492B-9807-4A9FEB5C9608}"/>
              </a:ext>
            </a:extLst>
          </p:cNvPr>
          <p:cNvSpPr txBox="1"/>
          <p:nvPr/>
        </p:nvSpPr>
        <p:spPr>
          <a:xfrm>
            <a:off x="2358099" y="2213143"/>
            <a:ext cx="548228" cy="109004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8500"/>
              </a:lnSpc>
            </a:pPr>
            <a:r>
              <a:rPr kumimoji="1" lang="en-US" altLang="ja-JP" sz="6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endParaRPr kumimoji="1" lang="ja-JP" altLang="en-US" sz="62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B50A8FF5-FF82-4D0E-A6E7-67EA25B07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743895"/>
            <a:ext cx="1713386" cy="5760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9F6820D-2EEC-4275-85AB-0A50D6B9B78F}"/>
              </a:ext>
            </a:extLst>
          </p:cNvPr>
          <p:cNvSpPr txBox="1"/>
          <p:nvPr/>
        </p:nvSpPr>
        <p:spPr>
          <a:xfrm>
            <a:off x="2364511" y="3514536"/>
            <a:ext cx="535404" cy="109004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8500"/>
              </a:lnSpc>
            </a:pPr>
            <a:r>
              <a:rPr kumimoji="1" lang="en-US" altLang="ja-JP" sz="6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endParaRPr kumimoji="1" lang="ja-JP" altLang="en-US" sz="61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426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2EC29705-F00E-4296-8988-E769501D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 </a:t>
            </a:r>
            <a:r>
              <a:rPr lang="ja-JP" altLang="en-US" dirty="0"/>
              <a:t>身のまわりのイオンからなる物質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650CE495-A391-4DF4-B424-8E9345516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051850"/>
              </p:ext>
            </p:extLst>
          </p:nvPr>
        </p:nvGraphicFramePr>
        <p:xfrm>
          <a:off x="876000" y="1196752"/>
          <a:ext cx="10440000" cy="4721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8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物質名</a:t>
                      </a:r>
                      <a:endParaRPr lang="ja-JP" sz="2800" b="1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8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組成式</a:t>
                      </a:r>
                      <a:endParaRPr lang="ja-JP" sz="2800" b="1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8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融点</a:t>
                      </a:r>
                      <a:endParaRPr lang="ja-JP" sz="2800" b="1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8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利用</a:t>
                      </a:r>
                      <a:endParaRPr lang="ja-JP" sz="2800" b="1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塩化</a:t>
                      </a:r>
                      <a:endParaRPr lang="en-US" altLang="ja-JP" sz="2800" b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ナトリウム</a:t>
                      </a:r>
                      <a:endParaRPr lang="ja-JP" sz="2800" b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ja-JP" sz="2800" b="0" kern="100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800" b="0" u="none" kern="1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Fill>
                            <a:solidFill>
                              <a:srgbClr val="FF00FF"/>
                            </a:solidFill>
                          </a:u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en-US" altLang="ja-JP" sz="2800" b="0" u="none" kern="1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Fill>
                            <a:solidFill>
                              <a:srgbClr val="FF00FF"/>
                            </a:solidFill>
                          </a:u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801 </a:t>
                      </a:r>
                      <a:r>
                        <a:rPr lang="ja-JP" altLang="en-US" sz="2800" b="0" u="none" kern="1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Fill>
                            <a:solidFill>
                              <a:srgbClr val="FF00FF"/>
                            </a:solidFill>
                          </a:u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℃</a:t>
                      </a:r>
                      <a:endParaRPr lang="ja-JP" sz="2800" b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800" b="0" kern="100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日常生活では調味料などに利用されている。また，水酸化ナトリウムや炭酸ナトリウムの製造原料として利用される。</a:t>
                      </a:r>
                    </a:p>
                  </a:txBody>
                  <a:tcPr marL="180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炭酸水素</a:t>
                      </a:r>
                      <a:endParaRPr lang="en-US" altLang="ja-JP" sz="2800" b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ナトリウム</a:t>
                      </a:r>
                      <a:endParaRPr lang="ja-JP" sz="2800" b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B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ja-JP" sz="2800" b="0" kern="100" baseline="-25000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B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270 </a:t>
                      </a:r>
                      <a:r>
                        <a:rPr lang="ja-JP" altLang="en-US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℃</a:t>
                      </a:r>
                      <a:endParaRPr lang="en-US" altLang="ja-JP" sz="2800" b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(</a:t>
                      </a:r>
                      <a:r>
                        <a:rPr lang="ja-JP" altLang="en-US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分解</a:t>
                      </a:r>
                      <a:r>
                        <a:rPr lang="en-US" altLang="ja-JP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)</a:t>
                      </a:r>
                      <a:endParaRPr lang="ja-JP" sz="2800" b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B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800" b="0" kern="100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胃薬などの医薬品のほか，消火剤やベーキングパウダー，入浴剤などに利用されている。</a:t>
                      </a:r>
                    </a:p>
                  </a:txBody>
                  <a:tcPr marL="180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B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F7207A-4149-6ABA-6460-90842C4623FA}"/>
              </a:ext>
            </a:extLst>
          </p:cNvPr>
          <p:cNvSpPr txBox="1"/>
          <p:nvPr/>
        </p:nvSpPr>
        <p:spPr bwMode="auto">
          <a:xfrm>
            <a:off x="3456277" y="2780928"/>
            <a:ext cx="10309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</a:pPr>
            <a:r>
              <a:rPr lang="en-US" altLang="ja-JP" sz="2800" b="0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/>
              </a:rPr>
              <a:t>NaCl</a:t>
            </a:r>
            <a:endParaRPr lang="ja-JP" altLang="ja-JP" sz="2800" b="0" kern="10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FE9196-FE44-85D7-9BEE-08FF85021FB0}"/>
              </a:ext>
            </a:extLst>
          </p:cNvPr>
          <p:cNvSpPr txBox="1"/>
          <p:nvPr/>
        </p:nvSpPr>
        <p:spPr bwMode="auto">
          <a:xfrm>
            <a:off x="3143672" y="4725144"/>
            <a:ext cx="16561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</a:pPr>
            <a:r>
              <a:rPr lang="en-US" altLang="ja-JP" sz="2800" b="0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/>
              </a:rPr>
              <a:t>NaHCO</a:t>
            </a:r>
            <a:r>
              <a:rPr lang="en-US" altLang="ja-JP" sz="2800" b="0" kern="100" baseline="-250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/>
              </a:rPr>
              <a:t>3</a:t>
            </a:r>
            <a:endParaRPr lang="ja-JP" altLang="ja-JP" sz="2800" b="0" kern="100" baseline="-2500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498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BE154375-9CAC-4C30-A2A8-9A7BF0C4D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 </a:t>
            </a:r>
            <a:r>
              <a:rPr lang="ja-JP" altLang="en-US" dirty="0"/>
              <a:t>身のまわりのイオンからなる物質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B262B546-71CB-4328-9A9A-28AEDAF47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737675"/>
              </p:ext>
            </p:extLst>
          </p:nvPr>
        </p:nvGraphicFramePr>
        <p:xfrm>
          <a:off x="876000" y="1196752"/>
          <a:ext cx="10440000" cy="4721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8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物質名</a:t>
                      </a:r>
                      <a:endParaRPr lang="ja-JP" sz="2800" b="1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8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組成式</a:t>
                      </a:r>
                      <a:endParaRPr lang="ja-JP" sz="2800" b="1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8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融点</a:t>
                      </a:r>
                      <a:endParaRPr lang="ja-JP" sz="2800" b="1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8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利用</a:t>
                      </a:r>
                      <a:endParaRPr lang="ja-JP" sz="2800" b="1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炭酸</a:t>
                      </a:r>
                      <a:endParaRPr lang="en-US" altLang="ja-JP" sz="2800" b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カルシウム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ja-JP" sz="2800" b="0" kern="100" baseline="-25000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800" b="0" u="none" kern="1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Fill>
                            <a:solidFill>
                              <a:srgbClr val="FF00FF"/>
                            </a:solidFill>
                          </a:u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en-US" altLang="ja-JP" sz="2800" b="0" u="none" kern="1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Fill>
                            <a:solidFill>
                              <a:srgbClr val="FF00FF"/>
                            </a:solidFill>
                          </a:u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900 </a:t>
                      </a:r>
                      <a:r>
                        <a:rPr lang="ja-JP" altLang="en-US" sz="2800" b="0" u="none" kern="1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Fill>
                            <a:solidFill>
                              <a:srgbClr val="FF00FF"/>
                            </a:solidFill>
                          </a:u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℃</a:t>
                      </a:r>
                      <a:endParaRPr lang="en-US" altLang="ja-JP" sz="2800" b="0" u="none" kern="1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Fill>
                          <a:solidFill>
                            <a:srgbClr val="FF00FF"/>
                          </a:solidFill>
                        </a:u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(</a:t>
                      </a:r>
                      <a:r>
                        <a:rPr lang="ja-JP" altLang="en-US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分解</a:t>
                      </a:r>
                      <a:r>
                        <a:rPr lang="en-US" altLang="ja-JP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)</a:t>
                      </a:r>
                      <a:endParaRPr lang="ja-JP" sz="2800" b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800" b="0" kern="100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工業的にはセメントの原料として利用されており，日常生活ではチョークなどに利用されている。石灰石や大理石として自然界に広く存在する。</a:t>
                      </a:r>
                    </a:p>
                  </a:txBody>
                  <a:tcPr marL="180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塩化</a:t>
                      </a:r>
                      <a:endParaRPr lang="en-US" altLang="ja-JP" sz="2800" b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カルシウム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B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ja-JP" sz="2800" b="0" kern="100" baseline="-25000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B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772 </a:t>
                      </a:r>
                      <a:r>
                        <a:rPr lang="ja-JP" altLang="en-US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℃</a:t>
                      </a:r>
                      <a:endParaRPr lang="en-US" altLang="ja-JP" sz="2800" b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B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800" b="0" kern="100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日常生活では乾燥剤や凍結防止剤などに利用されている。</a:t>
                      </a:r>
                    </a:p>
                  </a:txBody>
                  <a:tcPr marL="180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6B9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75C01B-903D-A203-CE42-8B2CEEAB5093}"/>
              </a:ext>
            </a:extLst>
          </p:cNvPr>
          <p:cNvSpPr txBox="1"/>
          <p:nvPr/>
        </p:nvSpPr>
        <p:spPr bwMode="auto">
          <a:xfrm>
            <a:off x="3359696" y="2931342"/>
            <a:ext cx="13206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</a:pPr>
            <a:r>
              <a:rPr lang="en-US" altLang="ja-JP" sz="2800" b="0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/>
              </a:rPr>
              <a:t>CaCO</a:t>
            </a:r>
            <a:r>
              <a:rPr lang="en-US" altLang="ja-JP" sz="2800" b="0" kern="100" baseline="-250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/>
              </a:rPr>
              <a:t>3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F9C53B-5D09-4EF9-1E1C-DFF97CDDB265}"/>
              </a:ext>
            </a:extLst>
          </p:cNvPr>
          <p:cNvSpPr txBox="1"/>
          <p:nvPr/>
        </p:nvSpPr>
        <p:spPr bwMode="auto">
          <a:xfrm>
            <a:off x="3383467" y="4869160"/>
            <a:ext cx="12730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</a:pPr>
            <a:r>
              <a:rPr lang="en-US" altLang="ja-JP" sz="2800" b="0" kern="1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/>
              </a:rPr>
              <a:t>CaCl</a:t>
            </a:r>
            <a:r>
              <a:rPr lang="en-US" altLang="ja-JP" sz="2800" b="0" kern="100" baseline="-250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/>
              </a:rPr>
              <a:t>2</a:t>
            </a:r>
            <a:endParaRPr lang="ja-JP" altLang="ja-JP" sz="2800" b="0" kern="100" baseline="-25000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7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945A4D-5F5A-4943-B07D-11AAEDFFE0F4}"/>
              </a:ext>
            </a:extLst>
          </p:cNvPr>
          <p:cNvSpPr txBox="1"/>
          <p:nvPr/>
        </p:nvSpPr>
        <p:spPr>
          <a:xfrm>
            <a:off x="3704132" y="2403626"/>
            <a:ext cx="7720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イオンからなる物質の性質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3CE2E3-7F7A-4433-BB47-15DC5EE04DEF}"/>
              </a:ext>
            </a:extLst>
          </p:cNvPr>
          <p:cNvSpPr txBox="1"/>
          <p:nvPr/>
        </p:nvSpPr>
        <p:spPr>
          <a:xfrm>
            <a:off x="3704132" y="3705019"/>
            <a:ext cx="7000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身のまわりの</a:t>
            </a:r>
            <a:endParaRPr kumimoji="1" lang="en-US" altLang="ja-JP" sz="4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イオンからなる物質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F4E8E975-9A4D-473E-A333-BECB13EF6955}"/>
              </a:ext>
            </a:extLst>
          </p:cNvPr>
          <p:cNvGrpSpPr/>
          <p:nvPr/>
        </p:nvGrpSpPr>
        <p:grpSpPr>
          <a:xfrm>
            <a:off x="1775520" y="2213143"/>
            <a:ext cx="1713386" cy="1090042"/>
            <a:chOff x="8241171" y="3775705"/>
            <a:chExt cx="1713386" cy="1090042"/>
          </a:xfrm>
        </p:grpSpPr>
        <p:pic>
          <p:nvPicPr>
            <p:cNvPr id="10" name="図 9" descr="図形 が含まれている画像&#10;&#10;自動的に生成された説明">
              <a:extLst>
                <a:ext uri="{FF2B5EF4-FFF2-40B4-BE49-F238E27FC236}">
                  <a16:creationId xmlns:a16="http://schemas.microsoft.com/office/drawing/2014/main" id="{0AF56B6F-9295-40BB-B263-FE06CD1A5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171" y="4005064"/>
              <a:ext cx="1713386" cy="576000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5CA3202-A37C-492B-9807-4A9FEB5C9608}"/>
                </a:ext>
              </a:extLst>
            </p:cNvPr>
            <p:cNvSpPr txBox="1"/>
            <p:nvPr/>
          </p:nvSpPr>
          <p:spPr>
            <a:xfrm>
              <a:off x="8823750" y="3775705"/>
              <a:ext cx="548228" cy="109004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ts val="8500"/>
                </a:lnSpc>
              </a:pPr>
              <a:r>
                <a:rPr kumimoji="1" lang="en-US" altLang="ja-JP" sz="6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</a:t>
              </a:r>
              <a:endParaRPr kumimoji="1" lang="ja-JP" altLang="en-US" sz="6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15" name="図 1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B50A8FF5-FF82-4D0E-A6E7-67EA25B07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743895"/>
            <a:ext cx="1713386" cy="5760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9F6820D-2EEC-4275-85AB-0A50D6B9B78F}"/>
              </a:ext>
            </a:extLst>
          </p:cNvPr>
          <p:cNvSpPr txBox="1"/>
          <p:nvPr/>
        </p:nvSpPr>
        <p:spPr>
          <a:xfrm>
            <a:off x="2364511" y="3514536"/>
            <a:ext cx="535404" cy="109004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8500"/>
              </a:lnSpc>
            </a:pPr>
            <a:r>
              <a:rPr kumimoji="1" lang="en-US" altLang="ja-JP" sz="6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endParaRPr kumimoji="1" lang="ja-JP" altLang="en-US" sz="61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461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2">
            <a:extLst>
              <a:ext uri="{FF2B5EF4-FFF2-40B4-BE49-F238E27FC236}">
                <a16:creationId xmlns:a16="http://schemas.microsoft.com/office/drawing/2014/main" id="{30E70C13-4F36-4ACA-B663-5B01B2977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599134"/>
            <a:ext cx="91634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この単元で学ぶことは</a:t>
            </a:r>
            <a:r>
              <a:rPr lang="en-US" altLang="ja-JP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lang="ja-JP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Text Box 32">
            <a:extLst>
              <a:ext uri="{FF2B5EF4-FFF2-40B4-BE49-F238E27FC236}">
                <a16:creationId xmlns:a16="http://schemas.microsoft.com/office/drawing/2014/main" id="{5986AE48-A419-473F-A9D3-EFC042DF2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721" y="2768511"/>
            <a:ext cx="860872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623888" indent="-623888" eaLnBrk="1" hangingPunct="1">
              <a:defRPr/>
            </a:pPr>
            <a:r>
              <a:rPr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・イオン結合からなる物質の性質を理解する</a:t>
            </a:r>
            <a:r>
              <a:rPr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	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A7456C1-1A85-42D4-B25B-2C0F74FADCBB}"/>
              </a:ext>
            </a:extLst>
          </p:cNvPr>
          <p:cNvGrpSpPr/>
          <p:nvPr/>
        </p:nvGrpSpPr>
        <p:grpSpPr>
          <a:xfrm>
            <a:off x="1919536" y="4606949"/>
            <a:ext cx="8208911" cy="1200329"/>
            <a:chOff x="1331640" y="4991844"/>
            <a:chExt cx="8208911" cy="1200329"/>
          </a:xfrm>
        </p:grpSpPr>
        <p:sp>
          <p:nvSpPr>
            <p:cNvPr id="11" name="Text Box 32">
              <a:extLst>
                <a:ext uri="{FF2B5EF4-FFF2-40B4-BE49-F238E27FC236}">
                  <a16:creationId xmlns:a16="http://schemas.microsoft.com/office/drawing/2014/main" id="{89D98FFA-DD5A-4A41-8CC6-454CDC510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640" y="5002956"/>
              <a:ext cx="2484000" cy="57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72000" rIns="0" bIns="0">
              <a:no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ja-JP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キーワード</a:t>
              </a:r>
            </a:p>
          </p:txBody>
        </p:sp>
        <p:sp>
          <p:nvSpPr>
            <p:cNvPr id="12" name="Text Box 32">
              <a:extLst>
                <a:ext uri="{FF2B5EF4-FFF2-40B4-BE49-F238E27FC236}">
                  <a16:creationId xmlns:a16="http://schemas.microsoft.com/office/drawing/2014/main" id="{4B2BC71E-E231-486A-B75C-E23E5F9E6B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6454" y="4991844"/>
              <a:ext cx="528409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3600" spc="-15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イオン結晶　電気伝導性　融点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391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1559496" y="1610228"/>
            <a:ext cx="918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449263" indent="-449263">
              <a:defRPr/>
            </a:pPr>
            <a:r>
              <a:rPr lang="ja-JP" altLang="en-US" sz="3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・陽イオンと陰イオンの静電気的な引力が強いため，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3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の高いものが多い</a:t>
            </a:r>
            <a:endParaRPr lang="ja-JP" altLang="ja-JP" sz="3600" kern="1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983432" y="882658"/>
            <a:ext cx="44867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36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丸ゴシック体M"/>
              </a:rPr>
              <a:t>イオン結晶の性質１</a:t>
            </a:r>
            <a:endParaRPr lang="ja-JP" altLang="ja-JP" sz="3600" spc="-1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丸ゴシック体M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43E0C5-AD28-4B2E-8B9D-C59751DF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 </a:t>
            </a:r>
            <a:r>
              <a:rPr lang="ja-JP" altLang="en-US" dirty="0"/>
              <a:t>イオンからなる物質の性質</a:t>
            </a: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F9EAC39A-4BDD-4FA1-9E62-FC4D56653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784867"/>
              </p:ext>
            </p:extLst>
          </p:nvPr>
        </p:nvGraphicFramePr>
        <p:xfrm>
          <a:off x="2136000" y="3024998"/>
          <a:ext cx="7920000" cy="2888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ja-JP" sz="2800" b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融点</a:t>
                      </a:r>
                      <a:endParaRPr lang="ja-JP" sz="2000" b="0" kern="1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塩化ナトリウム </a:t>
                      </a:r>
                      <a:r>
                        <a:rPr lang="en-US" altLang="ja-JP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NaCl</a:t>
                      </a:r>
                      <a:endParaRPr lang="ja-JP" sz="2000" b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altLang="ja-JP" sz="28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801 </a:t>
                      </a:r>
                      <a:r>
                        <a:rPr lang="ja-JP" altLang="en-US" sz="28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℃</a:t>
                      </a:r>
                      <a:endParaRPr lang="ja-JP" sz="2000" b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2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炭酸カルシウム </a:t>
                      </a:r>
                      <a:r>
                        <a:rPr lang="en-US" altLang="ja-JP" sz="2800" b="0" kern="1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CaCO</a:t>
                      </a:r>
                      <a:r>
                        <a:rPr lang="en-US" altLang="ja-JP" sz="2800" b="0" kern="100" baseline="-25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altLang="ja-JP" sz="28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900 </a:t>
                      </a:r>
                      <a:r>
                        <a:rPr lang="ja-JP" altLang="en-US" sz="28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℃</a:t>
                      </a:r>
                      <a:r>
                        <a:rPr lang="en-US" altLang="ja-JP" sz="28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(</a:t>
                      </a:r>
                      <a:r>
                        <a:rPr lang="ja-JP" altLang="en-US" sz="28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分解</a:t>
                      </a:r>
                      <a:r>
                        <a:rPr lang="en-US" altLang="ja-JP" sz="28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)</a:t>
                      </a:r>
                      <a:endParaRPr lang="ja-JP" sz="2000" b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2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塩化カルシウム </a:t>
                      </a:r>
                      <a:r>
                        <a:rPr lang="en-US" altLang="ja-JP" sz="2800" b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CaCl</a:t>
                      </a:r>
                      <a:r>
                        <a:rPr lang="en-US" altLang="ja-JP" sz="2800" b="0" kern="100" baseline="-25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altLang="ja-JP" sz="28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772 </a:t>
                      </a:r>
                      <a:r>
                        <a:rPr lang="ja-JP" altLang="en-US" sz="2800" b="0" i="0" u="none" strike="noStrik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℃</a:t>
                      </a:r>
                      <a:endParaRPr lang="ja-JP" sz="2000" b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927C73-8CC5-9065-4D88-240F1EDA91BA}"/>
              </a:ext>
            </a:extLst>
          </p:cNvPr>
          <p:cNvSpPr txBox="1"/>
          <p:nvPr/>
        </p:nvSpPr>
        <p:spPr bwMode="auto">
          <a:xfrm>
            <a:off x="4684715" y="2099256"/>
            <a:ext cx="11749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36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融点</a:t>
            </a:r>
            <a:endParaRPr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1559496" y="1610228"/>
            <a:ext cx="918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449263" indent="-449263">
              <a:defRPr/>
            </a:pPr>
            <a:r>
              <a:rPr lang="ja-JP" altLang="en-US" sz="3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3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3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がもろく，特定の方向に簡単に割れる（劈開）</a:t>
            </a:r>
            <a:endParaRPr lang="ja-JP" altLang="ja-JP" sz="3600" kern="1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43E0C5-AD28-4B2E-8B9D-C59751DF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 </a:t>
            </a:r>
            <a:r>
              <a:rPr lang="ja-JP" altLang="en-US" dirty="0"/>
              <a:t>イオンからなる物質の性質</a:t>
            </a:r>
          </a:p>
        </p:txBody>
      </p:sp>
      <p:sp>
        <p:nvSpPr>
          <p:cNvPr id="14" name="Text Box 33">
            <a:extLst>
              <a:ext uri="{FF2B5EF4-FFF2-40B4-BE49-F238E27FC236}">
                <a16:creationId xmlns:a16="http://schemas.microsoft.com/office/drawing/2014/main" id="{194677C5-F227-4677-BFE0-6B44390C1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882658"/>
            <a:ext cx="44867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36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丸ゴシック体M"/>
              </a:rPr>
              <a:t>イオン結晶の性質２</a:t>
            </a:r>
            <a:endParaRPr lang="ja-JP" altLang="ja-JP" sz="3600" spc="-1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丸ゴシック体M"/>
            </a:endParaRPr>
          </a:p>
        </p:txBody>
      </p:sp>
      <p:pic>
        <p:nvPicPr>
          <p:cNvPr id="15" name="Picture 2" descr="\\DATA_HD2T\kagaku\■撮影写真\2014 GLAD撮影\2014-11-22～24 九段中等\カメラＡ_松林さん\22-A\NaCLの劈開\2014-11-22kagaku5486.jpg">
            <a:extLst>
              <a:ext uri="{FF2B5EF4-FFF2-40B4-BE49-F238E27FC236}">
                <a16:creationId xmlns:a16="http://schemas.microsoft.com/office/drawing/2014/main" id="{593A91BA-B300-436A-8944-B8045F35B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5214" y="3199727"/>
            <a:ext cx="3157537" cy="236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右矢印 6">
            <a:extLst>
              <a:ext uri="{FF2B5EF4-FFF2-40B4-BE49-F238E27FC236}">
                <a16:creationId xmlns:a16="http://schemas.microsoft.com/office/drawing/2014/main" id="{59FBDEBF-02F8-40F2-BD5D-92004CAAFE89}"/>
              </a:ext>
            </a:extLst>
          </p:cNvPr>
          <p:cNvSpPr/>
          <p:nvPr/>
        </p:nvSpPr>
        <p:spPr>
          <a:xfrm>
            <a:off x="5807968" y="4295629"/>
            <a:ext cx="792088" cy="5207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400">
              <a:latin typeface="+mj-ea"/>
              <a:ea typeface="+mj-ea"/>
            </a:endParaRPr>
          </a:p>
        </p:txBody>
      </p:sp>
      <p:pic>
        <p:nvPicPr>
          <p:cNvPr id="17" name="Picture 2" descr="\\DATA_HD2T\kagaku\■撮影写真\2014 GLAD撮影\2014-11-22～24 九段中等\カメラＡ_松林さん\22-A\NaCLの劈開\2014-11-22kagaku5486.jpg">
            <a:extLst>
              <a:ext uri="{FF2B5EF4-FFF2-40B4-BE49-F238E27FC236}">
                <a16:creationId xmlns:a16="http://schemas.microsoft.com/office/drawing/2014/main" id="{20A2AA41-7E4B-4A1D-9881-086E6B39D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8904" y="3213483"/>
            <a:ext cx="3157537" cy="233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33">
            <a:extLst>
              <a:ext uri="{FF2B5EF4-FFF2-40B4-BE49-F238E27FC236}">
                <a16:creationId xmlns:a16="http://schemas.microsoft.com/office/drawing/2014/main" id="{5E026AB0-93FC-45F0-BCC9-7D36EED86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84" y="5611888"/>
            <a:ext cx="32146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54000" indent="-254000" algn="ctr">
              <a:defRPr/>
            </a:pPr>
            <a:r>
              <a:rPr lang="en-US" altLang="ja-JP" sz="3600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NaCl</a:t>
            </a:r>
            <a:r>
              <a:rPr lang="ja-JP" altLang="en-US" sz="3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の結晶</a:t>
            </a:r>
            <a:endParaRPr lang="ja-JP" altLang="ja-JP" sz="3600" kern="1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1132D4-5498-77A7-D9E4-34E79F88CF38}"/>
              </a:ext>
            </a:extLst>
          </p:cNvPr>
          <p:cNvSpPr txBox="1"/>
          <p:nvPr/>
        </p:nvSpPr>
        <p:spPr bwMode="auto">
          <a:xfrm>
            <a:off x="2423299" y="1539283"/>
            <a:ext cx="16070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36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かたい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0691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右矢印 6">
            <a:extLst>
              <a:ext uri="{FF2B5EF4-FFF2-40B4-BE49-F238E27FC236}">
                <a16:creationId xmlns:a16="http://schemas.microsoft.com/office/drawing/2014/main" id="{D86ED6D6-77C5-4D07-B47E-2FAE0D9B25EE}"/>
              </a:ext>
            </a:extLst>
          </p:cNvPr>
          <p:cNvSpPr/>
          <p:nvPr/>
        </p:nvSpPr>
        <p:spPr>
          <a:xfrm>
            <a:off x="5477908" y="3457448"/>
            <a:ext cx="792088" cy="5207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4400">
              <a:latin typeface="+mj-ea"/>
              <a:ea typeface="+mj-ea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43E0C5-AD28-4B2E-8B9D-C59751DF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 </a:t>
            </a:r>
            <a:r>
              <a:rPr lang="ja-JP" altLang="en-US" dirty="0"/>
              <a:t>イオンからなる物質の性質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85C50DD-293B-41E7-871B-7829CFDEAB98}"/>
              </a:ext>
            </a:extLst>
          </p:cNvPr>
          <p:cNvGrpSpPr>
            <a:grpSpLocks/>
          </p:cNvGrpSpPr>
          <p:nvPr/>
        </p:nvGrpSpPr>
        <p:grpSpPr bwMode="auto">
          <a:xfrm>
            <a:off x="3116353" y="1569502"/>
            <a:ext cx="552450" cy="1034560"/>
            <a:chOff x="338680" y="4199530"/>
            <a:chExt cx="552167" cy="1033887"/>
          </a:xfrm>
        </p:grpSpPr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6908589E-6B6F-4E59-9BE2-E9F1B26F46B5}"/>
                </a:ext>
              </a:extLst>
            </p:cNvPr>
            <p:cNvCxnSpPr/>
            <p:nvPr/>
          </p:nvCxnSpPr>
          <p:spPr>
            <a:xfrm rot="5400000">
              <a:off x="366295" y="4979583"/>
              <a:ext cx="507669" cy="0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78FAFA87-D5DA-4E46-9229-E49D7A2C6EFB}"/>
                </a:ext>
              </a:extLst>
            </p:cNvPr>
            <p:cNvSpPr txBox="1"/>
            <p:nvPr/>
          </p:nvSpPr>
          <p:spPr>
            <a:xfrm>
              <a:off x="338680" y="4199530"/>
              <a:ext cx="552167" cy="6459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ja-JP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力</a:t>
              </a: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60AE622A-BA20-4B35-839C-918A6FEB1596}"/>
              </a:ext>
            </a:extLst>
          </p:cNvPr>
          <p:cNvGrpSpPr/>
          <p:nvPr/>
        </p:nvGrpSpPr>
        <p:grpSpPr>
          <a:xfrm>
            <a:off x="987741" y="2671846"/>
            <a:ext cx="4138000" cy="2117280"/>
            <a:chOff x="3254144" y="2144972"/>
            <a:chExt cx="5683712" cy="2908170"/>
          </a:xfrm>
        </p:grpSpPr>
        <p:sp>
          <p:nvSpPr>
            <p:cNvPr id="34" name="フローチャート: 結合子 66">
              <a:extLst>
                <a:ext uri="{FF2B5EF4-FFF2-40B4-BE49-F238E27FC236}">
                  <a16:creationId xmlns:a16="http://schemas.microsoft.com/office/drawing/2014/main" id="{5AE4A3E0-209D-4E49-A9F6-BF093390622F}"/>
                </a:ext>
              </a:extLst>
            </p:cNvPr>
            <p:cNvSpPr/>
            <p:nvPr/>
          </p:nvSpPr>
          <p:spPr bwMode="auto">
            <a:xfrm>
              <a:off x="7884324" y="2145725"/>
              <a:ext cx="1053532" cy="1048875"/>
            </a:xfrm>
            <a:prstGeom prst="flowChartConnector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8" name="フローチャート: 結合子 110">
              <a:extLst>
                <a:ext uri="{FF2B5EF4-FFF2-40B4-BE49-F238E27FC236}">
                  <a16:creationId xmlns:a16="http://schemas.microsoft.com/office/drawing/2014/main" id="{12EB66AC-EB43-4C79-B39E-7BA29DB048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81116" y="2265112"/>
              <a:ext cx="797667" cy="778446"/>
            </a:xfrm>
            <a:prstGeom prst="flowChartConnector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" name="フローチャート: 結合子 70">
              <a:extLst>
                <a:ext uri="{FF2B5EF4-FFF2-40B4-BE49-F238E27FC236}">
                  <a16:creationId xmlns:a16="http://schemas.microsoft.com/office/drawing/2014/main" id="{86C9E880-38A2-4CEC-8242-A1F37D76EACC}"/>
                </a:ext>
              </a:extLst>
            </p:cNvPr>
            <p:cNvSpPr/>
            <p:nvPr/>
          </p:nvSpPr>
          <p:spPr bwMode="auto">
            <a:xfrm>
              <a:off x="6031275" y="2144972"/>
              <a:ext cx="1052024" cy="1048875"/>
            </a:xfrm>
            <a:prstGeom prst="flowChartConnector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32" name="フローチャート: 結合子 64">
              <a:extLst>
                <a:ext uri="{FF2B5EF4-FFF2-40B4-BE49-F238E27FC236}">
                  <a16:creationId xmlns:a16="http://schemas.microsoft.com/office/drawing/2014/main" id="{828C0D3D-C90A-4CB3-94E7-F1D4546E0E91}"/>
                </a:ext>
              </a:extLst>
            </p:cNvPr>
            <p:cNvSpPr/>
            <p:nvPr/>
          </p:nvSpPr>
          <p:spPr bwMode="auto">
            <a:xfrm>
              <a:off x="8012258" y="3210057"/>
              <a:ext cx="797665" cy="778339"/>
            </a:xfrm>
            <a:prstGeom prst="flowChartConnector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66" name="フローチャート: 結合子 107">
              <a:extLst>
                <a:ext uri="{FF2B5EF4-FFF2-40B4-BE49-F238E27FC236}">
                  <a16:creationId xmlns:a16="http://schemas.microsoft.com/office/drawing/2014/main" id="{2C85F186-CCF7-4C5C-8906-F581F2D74556}"/>
                </a:ext>
              </a:extLst>
            </p:cNvPr>
            <p:cNvSpPr/>
            <p:nvPr/>
          </p:nvSpPr>
          <p:spPr bwMode="auto">
            <a:xfrm>
              <a:off x="6953937" y="3058888"/>
              <a:ext cx="1052025" cy="1049022"/>
            </a:xfrm>
            <a:prstGeom prst="flowChartConnector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46" name="フローチャート: 結合子 78">
              <a:extLst>
                <a:ext uri="{FF2B5EF4-FFF2-40B4-BE49-F238E27FC236}">
                  <a16:creationId xmlns:a16="http://schemas.microsoft.com/office/drawing/2014/main" id="{F71F87D1-B127-4E41-BA3E-CD595BB5886D}"/>
                </a:ext>
              </a:extLst>
            </p:cNvPr>
            <p:cNvSpPr/>
            <p:nvPr/>
          </p:nvSpPr>
          <p:spPr bwMode="auto">
            <a:xfrm>
              <a:off x="6158454" y="3209304"/>
              <a:ext cx="797666" cy="778339"/>
            </a:xfrm>
            <a:prstGeom prst="flowChartConnector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" name="フローチャート: 結合子 76">
              <a:extLst>
                <a:ext uri="{FF2B5EF4-FFF2-40B4-BE49-F238E27FC236}">
                  <a16:creationId xmlns:a16="http://schemas.microsoft.com/office/drawing/2014/main" id="{A917DC5C-3A9F-45A2-809A-6A68DABDC6F9}"/>
                </a:ext>
              </a:extLst>
            </p:cNvPr>
            <p:cNvSpPr/>
            <p:nvPr/>
          </p:nvSpPr>
          <p:spPr bwMode="auto">
            <a:xfrm>
              <a:off x="7884324" y="4002688"/>
              <a:ext cx="1053532" cy="1050381"/>
            </a:xfrm>
            <a:prstGeom prst="flowChartConnector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6" name="フローチャート: 結合子 68">
              <a:extLst>
                <a:ext uri="{FF2B5EF4-FFF2-40B4-BE49-F238E27FC236}">
                  <a16:creationId xmlns:a16="http://schemas.microsoft.com/office/drawing/2014/main" id="{09602B3B-6E65-438F-AF79-87F747719D59}"/>
                </a:ext>
              </a:extLst>
            </p:cNvPr>
            <p:cNvSpPr/>
            <p:nvPr/>
          </p:nvSpPr>
          <p:spPr bwMode="auto">
            <a:xfrm>
              <a:off x="7081116" y="4122882"/>
              <a:ext cx="797666" cy="778339"/>
            </a:xfrm>
            <a:prstGeom prst="flowChartConnector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2" name="フローチャート: 結合子 114">
              <a:extLst>
                <a:ext uri="{FF2B5EF4-FFF2-40B4-BE49-F238E27FC236}">
                  <a16:creationId xmlns:a16="http://schemas.microsoft.com/office/drawing/2014/main" id="{568AFCC4-605E-43DD-9744-3CEC6ECFDD3D}"/>
                </a:ext>
              </a:extLst>
            </p:cNvPr>
            <p:cNvSpPr/>
            <p:nvPr/>
          </p:nvSpPr>
          <p:spPr bwMode="auto">
            <a:xfrm>
              <a:off x="6030521" y="4001861"/>
              <a:ext cx="1053533" cy="1050528"/>
            </a:xfrm>
            <a:prstGeom prst="flowChartConnector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2" name="フローチャート: 結合子 100">
              <a:extLst>
                <a:ext uri="{FF2B5EF4-FFF2-40B4-BE49-F238E27FC236}">
                  <a16:creationId xmlns:a16="http://schemas.microsoft.com/office/drawing/2014/main" id="{92694FF2-4713-473C-84AB-87F1BD8FEEC8}"/>
                </a:ext>
              </a:extLst>
            </p:cNvPr>
            <p:cNvSpPr/>
            <p:nvPr/>
          </p:nvSpPr>
          <p:spPr bwMode="auto">
            <a:xfrm>
              <a:off x="5224479" y="2280939"/>
              <a:ext cx="797666" cy="778448"/>
            </a:xfrm>
            <a:prstGeom prst="flowChartConnector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0" name="フローチャート: 結合子 62">
              <a:extLst>
                <a:ext uri="{FF2B5EF4-FFF2-40B4-BE49-F238E27FC236}">
                  <a16:creationId xmlns:a16="http://schemas.microsoft.com/office/drawing/2014/main" id="{583A0A53-2551-4915-9F97-9F25F43E06E8}"/>
                </a:ext>
              </a:extLst>
            </p:cNvPr>
            <p:cNvSpPr/>
            <p:nvPr/>
          </p:nvSpPr>
          <p:spPr bwMode="auto">
            <a:xfrm>
              <a:off x="3382078" y="2280994"/>
              <a:ext cx="797665" cy="778337"/>
            </a:xfrm>
            <a:prstGeom prst="flowChartConnector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" name="フローチャート: 結合子 74">
              <a:extLst>
                <a:ext uri="{FF2B5EF4-FFF2-40B4-BE49-F238E27FC236}">
                  <a16:creationId xmlns:a16="http://schemas.microsoft.com/office/drawing/2014/main" id="{1854845F-FEAE-4C93-98EE-A8D1ECDA2BBE}"/>
                </a:ext>
              </a:extLst>
            </p:cNvPr>
            <p:cNvSpPr/>
            <p:nvPr/>
          </p:nvSpPr>
          <p:spPr bwMode="auto">
            <a:xfrm>
              <a:off x="4173130" y="2144972"/>
              <a:ext cx="1053532" cy="1050381"/>
            </a:xfrm>
            <a:prstGeom prst="flowChartConnector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0" name="フローチャート: 結合子 112">
              <a:extLst>
                <a:ext uri="{FF2B5EF4-FFF2-40B4-BE49-F238E27FC236}">
                  <a16:creationId xmlns:a16="http://schemas.microsoft.com/office/drawing/2014/main" id="{468BED93-1F7D-4DCF-B572-C4AB10FF2B94}"/>
                </a:ext>
              </a:extLst>
            </p:cNvPr>
            <p:cNvSpPr/>
            <p:nvPr/>
          </p:nvSpPr>
          <p:spPr bwMode="auto">
            <a:xfrm>
              <a:off x="5096546" y="3073963"/>
              <a:ext cx="1053533" cy="1050528"/>
            </a:xfrm>
            <a:prstGeom prst="flowChartConnector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4" name="フローチャート: 結合子 102">
              <a:extLst>
                <a:ext uri="{FF2B5EF4-FFF2-40B4-BE49-F238E27FC236}">
                  <a16:creationId xmlns:a16="http://schemas.microsoft.com/office/drawing/2014/main" id="{33E4B544-2889-4760-BE54-6DD3D6EEEF45}"/>
                </a:ext>
              </a:extLst>
            </p:cNvPr>
            <p:cNvSpPr/>
            <p:nvPr/>
          </p:nvSpPr>
          <p:spPr bwMode="auto">
            <a:xfrm>
              <a:off x="3254144" y="3074715"/>
              <a:ext cx="1053533" cy="1049022"/>
            </a:xfrm>
            <a:prstGeom prst="flowChartConnector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0" name="フローチャート: 結合子 98">
              <a:extLst>
                <a:ext uri="{FF2B5EF4-FFF2-40B4-BE49-F238E27FC236}">
                  <a16:creationId xmlns:a16="http://schemas.microsoft.com/office/drawing/2014/main" id="{B59CE683-9312-4707-AAD7-40FEEAD81C11}"/>
                </a:ext>
              </a:extLst>
            </p:cNvPr>
            <p:cNvSpPr/>
            <p:nvPr/>
          </p:nvSpPr>
          <p:spPr bwMode="auto">
            <a:xfrm>
              <a:off x="4301063" y="3210003"/>
              <a:ext cx="797666" cy="778446"/>
            </a:xfrm>
            <a:prstGeom prst="flowChartConnector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0" name="フローチャート: 結合子 72">
              <a:extLst>
                <a:ext uri="{FF2B5EF4-FFF2-40B4-BE49-F238E27FC236}">
                  <a16:creationId xmlns:a16="http://schemas.microsoft.com/office/drawing/2014/main" id="{5CF07CF3-8480-455E-83AC-F7D33AC6E7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24479" y="4138711"/>
              <a:ext cx="797666" cy="778337"/>
            </a:xfrm>
            <a:prstGeom prst="flowChartConnector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4" name="フローチャート: 結合子 117">
              <a:extLst>
                <a:ext uri="{FF2B5EF4-FFF2-40B4-BE49-F238E27FC236}">
                  <a16:creationId xmlns:a16="http://schemas.microsoft.com/office/drawing/2014/main" id="{A972C87C-7AEB-4FD7-8EEE-94231E7336CA}"/>
                </a:ext>
              </a:extLst>
            </p:cNvPr>
            <p:cNvSpPr/>
            <p:nvPr/>
          </p:nvSpPr>
          <p:spPr bwMode="auto">
            <a:xfrm>
              <a:off x="3382077" y="4138654"/>
              <a:ext cx="797666" cy="778448"/>
            </a:xfrm>
            <a:prstGeom prst="flowChartConnector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8" name="フローチャート: 結合子 123">
              <a:extLst>
                <a:ext uri="{FF2B5EF4-FFF2-40B4-BE49-F238E27FC236}">
                  <a16:creationId xmlns:a16="http://schemas.microsoft.com/office/drawing/2014/main" id="{B7100176-CB22-444D-A092-B85DABA8A32E}"/>
                </a:ext>
              </a:extLst>
            </p:cNvPr>
            <p:cNvSpPr/>
            <p:nvPr/>
          </p:nvSpPr>
          <p:spPr bwMode="auto">
            <a:xfrm>
              <a:off x="4173130" y="4002614"/>
              <a:ext cx="1053533" cy="1050528"/>
            </a:xfrm>
            <a:prstGeom prst="flowChartConnector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95" name="Text Box 33">
            <a:extLst>
              <a:ext uri="{FF2B5EF4-FFF2-40B4-BE49-F238E27FC236}">
                <a16:creationId xmlns:a16="http://schemas.microsoft.com/office/drawing/2014/main" id="{5186BDEB-CE95-4F2D-9A5C-02664E181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397" y="5058532"/>
            <a:ext cx="32146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54000" indent="-254000" algn="ctr">
              <a:defRPr/>
            </a:pPr>
            <a:r>
              <a:rPr lang="ja-JP" altLang="en-US" sz="36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イオン結晶</a:t>
            </a:r>
            <a:endParaRPr lang="ja-JP" altLang="ja-JP" sz="3600" kern="1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8D83F899-3FE2-4C60-9948-A902C920ABDE}"/>
              </a:ext>
            </a:extLst>
          </p:cNvPr>
          <p:cNvGrpSpPr/>
          <p:nvPr/>
        </p:nvGrpSpPr>
        <p:grpSpPr>
          <a:xfrm>
            <a:off x="8587840" y="3326057"/>
            <a:ext cx="2116672" cy="2117227"/>
            <a:chOff x="8504397" y="2671846"/>
            <a:chExt cx="2116672" cy="2117227"/>
          </a:xfrm>
        </p:grpSpPr>
        <p:sp>
          <p:nvSpPr>
            <p:cNvPr id="120" name="フローチャート: 結合子 66">
              <a:extLst>
                <a:ext uri="{FF2B5EF4-FFF2-40B4-BE49-F238E27FC236}">
                  <a16:creationId xmlns:a16="http://schemas.microsoft.com/office/drawing/2014/main" id="{53F8DCA0-7A93-4A11-9BA5-AD2AEFE51A2E}"/>
                </a:ext>
              </a:extLst>
            </p:cNvPr>
            <p:cNvSpPr/>
            <p:nvPr/>
          </p:nvSpPr>
          <p:spPr bwMode="auto">
            <a:xfrm>
              <a:off x="9854050" y="2672394"/>
              <a:ext cx="767019" cy="763629"/>
            </a:xfrm>
            <a:prstGeom prst="flowChartConnector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1" name="フローチャート: 結合子 110">
              <a:extLst>
                <a:ext uri="{FF2B5EF4-FFF2-40B4-BE49-F238E27FC236}">
                  <a16:creationId xmlns:a16="http://schemas.microsoft.com/office/drawing/2014/main" id="{396AC04F-8CFD-454F-9FA7-402D772A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69278" y="2759313"/>
              <a:ext cx="580738" cy="566744"/>
            </a:xfrm>
            <a:prstGeom prst="flowChartConnector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2" name="フローチャート: 結合子 70">
              <a:extLst>
                <a:ext uri="{FF2B5EF4-FFF2-40B4-BE49-F238E27FC236}">
                  <a16:creationId xmlns:a16="http://schemas.microsoft.com/office/drawing/2014/main" id="{3868D50D-9AA8-45C2-A38A-A66CC7B8826C}"/>
                </a:ext>
              </a:extLst>
            </p:cNvPr>
            <p:cNvSpPr/>
            <p:nvPr/>
          </p:nvSpPr>
          <p:spPr bwMode="auto">
            <a:xfrm>
              <a:off x="8504946" y="2671846"/>
              <a:ext cx="765921" cy="763629"/>
            </a:xfrm>
            <a:prstGeom prst="flowChartConnector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123" name="フローチャート: 結合子 64">
              <a:extLst>
                <a:ext uri="{FF2B5EF4-FFF2-40B4-BE49-F238E27FC236}">
                  <a16:creationId xmlns:a16="http://schemas.microsoft.com/office/drawing/2014/main" id="{CB79471F-F0E1-4491-8F66-908FA236DB53}"/>
                </a:ext>
              </a:extLst>
            </p:cNvPr>
            <p:cNvSpPr/>
            <p:nvPr/>
          </p:nvSpPr>
          <p:spPr bwMode="auto">
            <a:xfrm>
              <a:off x="9947192" y="3447276"/>
              <a:ext cx="580736" cy="566666"/>
            </a:xfrm>
            <a:prstGeom prst="flowChartConnector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124" name="フローチャート: 結合子 107">
              <a:extLst>
                <a:ext uri="{FF2B5EF4-FFF2-40B4-BE49-F238E27FC236}">
                  <a16:creationId xmlns:a16="http://schemas.microsoft.com/office/drawing/2014/main" id="{BB7A7274-E951-48F8-B237-DCCD088DC78F}"/>
                </a:ext>
              </a:extLst>
            </p:cNvPr>
            <p:cNvSpPr/>
            <p:nvPr/>
          </p:nvSpPr>
          <p:spPr bwMode="auto">
            <a:xfrm>
              <a:off x="9176686" y="3337218"/>
              <a:ext cx="765922" cy="763736"/>
            </a:xfrm>
            <a:prstGeom prst="flowChartConnector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125" name="フローチャート: 結合子 78">
              <a:extLst>
                <a:ext uri="{FF2B5EF4-FFF2-40B4-BE49-F238E27FC236}">
                  <a16:creationId xmlns:a16="http://schemas.microsoft.com/office/drawing/2014/main" id="{23F59A5C-70EB-449E-BC6B-1AA12EB6C9BF}"/>
                </a:ext>
              </a:extLst>
            </p:cNvPr>
            <p:cNvSpPr/>
            <p:nvPr/>
          </p:nvSpPr>
          <p:spPr bwMode="auto">
            <a:xfrm>
              <a:off x="8597538" y="3446728"/>
              <a:ext cx="580737" cy="566666"/>
            </a:xfrm>
            <a:prstGeom prst="flowChartConnector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6" name="フローチャート: 結合子 76">
              <a:extLst>
                <a:ext uri="{FF2B5EF4-FFF2-40B4-BE49-F238E27FC236}">
                  <a16:creationId xmlns:a16="http://schemas.microsoft.com/office/drawing/2014/main" id="{F53AEF02-ED52-4670-A183-68F7E2DF0168}"/>
                </a:ext>
              </a:extLst>
            </p:cNvPr>
            <p:cNvSpPr/>
            <p:nvPr/>
          </p:nvSpPr>
          <p:spPr bwMode="auto">
            <a:xfrm>
              <a:off x="9854050" y="4024348"/>
              <a:ext cx="767019" cy="764725"/>
            </a:xfrm>
            <a:prstGeom prst="flowChartConnector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7" name="フローチャート: 結合子 68">
              <a:extLst>
                <a:ext uri="{FF2B5EF4-FFF2-40B4-BE49-F238E27FC236}">
                  <a16:creationId xmlns:a16="http://schemas.microsoft.com/office/drawing/2014/main" id="{7BDCC150-D44C-4870-8A7B-B84DEB622D51}"/>
                </a:ext>
              </a:extLst>
            </p:cNvPr>
            <p:cNvSpPr/>
            <p:nvPr/>
          </p:nvSpPr>
          <p:spPr bwMode="auto">
            <a:xfrm>
              <a:off x="9269278" y="4111854"/>
              <a:ext cx="580737" cy="566666"/>
            </a:xfrm>
            <a:prstGeom prst="flowChartConnector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8" name="フローチャート: 結合子 114">
              <a:extLst>
                <a:ext uri="{FF2B5EF4-FFF2-40B4-BE49-F238E27FC236}">
                  <a16:creationId xmlns:a16="http://schemas.microsoft.com/office/drawing/2014/main" id="{BF329D34-8F1E-4B5F-966D-437AAFA87222}"/>
                </a:ext>
              </a:extLst>
            </p:cNvPr>
            <p:cNvSpPr/>
            <p:nvPr/>
          </p:nvSpPr>
          <p:spPr bwMode="auto">
            <a:xfrm>
              <a:off x="8504397" y="4023746"/>
              <a:ext cx="767020" cy="764832"/>
            </a:xfrm>
            <a:prstGeom prst="flowChartConnector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140" name="グループ化 139">
            <a:extLst>
              <a:ext uri="{FF2B5EF4-FFF2-40B4-BE49-F238E27FC236}">
                <a16:creationId xmlns:a16="http://schemas.microsoft.com/office/drawing/2014/main" id="{AF7E4819-3808-4515-9170-4D6EB9FB8D7B}"/>
              </a:ext>
            </a:extLst>
          </p:cNvPr>
          <p:cNvGrpSpPr/>
          <p:nvPr/>
        </p:nvGrpSpPr>
        <p:grpSpPr>
          <a:xfrm>
            <a:off x="6483069" y="2671846"/>
            <a:ext cx="2108372" cy="2117280"/>
            <a:chOff x="6483069" y="2671846"/>
            <a:chExt cx="2108372" cy="2117280"/>
          </a:xfrm>
        </p:grpSpPr>
        <p:sp>
          <p:nvSpPr>
            <p:cNvPr id="129" name="フローチャート: 結合子 100">
              <a:extLst>
                <a:ext uri="{FF2B5EF4-FFF2-40B4-BE49-F238E27FC236}">
                  <a16:creationId xmlns:a16="http://schemas.microsoft.com/office/drawing/2014/main" id="{60A482B1-CAE2-41D3-B0CA-B6301CCED0E6}"/>
                </a:ext>
              </a:extLst>
            </p:cNvPr>
            <p:cNvSpPr/>
            <p:nvPr/>
          </p:nvSpPr>
          <p:spPr bwMode="auto">
            <a:xfrm>
              <a:off x="7917562" y="2770836"/>
              <a:ext cx="580737" cy="566746"/>
            </a:xfrm>
            <a:prstGeom prst="flowChartConnector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0" name="フローチャート: 結合子 62">
              <a:extLst>
                <a:ext uri="{FF2B5EF4-FFF2-40B4-BE49-F238E27FC236}">
                  <a16:creationId xmlns:a16="http://schemas.microsoft.com/office/drawing/2014/main" id="{7DF8E639-AA65-432D-BD1F-BE12B453015E}"/>
                </a:ext>
              </a:extLst>
            </p:cNvPr>
            <p:cNvSpPr/>
            <p:nvPr/>
          </p:nvSpPr>
          <p:spPr bwMode="auto">
            <a:xfrm>
              <a:off x="6576211" y="2770876"/>
              <a:ext cx="580736" cy="566665"/>
            </a:xfrm>
            <a:prstGeom prst="flowChartConnector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1" name="フローチャート: 結合子 74">
              <a:extLst>
                <a:ext uri="{FF2B5EF4-FFF2-40B4-BE49-F238E27FC236}">
                  <a16:creationId xmlns:a16="http://schemas.microsoft.com/office/drawing/2014/main" id="{0F38B77D-F32C-401A-9180-1E1A27579E4A}"/>
                </a:ext>
              </a:extLst>
            </p:cNvPr>
            <p:cNvSpPr/>
            <p:nvPr/>
          </p:nvSpPr>
          <p:spPr bwMode="auto">
            <a:xfrm>
              <a:off x="7152132" y="2671846"/>
              <a:ext cx="767019" cy="764725"/>
            </a:xfrm>
            <a:prstGeom prst="flowChartConnector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2" name="フローチャート: 結合子 112">
              <a:extLst>
                <a:ext uri="{FF2B5EF4-FFF2-40B4-BE49-F238E27FC236}">
                  <a16:creationId xmlns:a16="http://schemas.microsoft.com/office/drawing/2014/main" id="{454AA0CB-0B29-4096-BD2E-AD2EA14307EA}"/>
                </a:ext>
              </a:extLst>
            </p:cNvPr>
            <p:cNvSpPr/>
            <p:nvPr/>
          </p:nvSpPr>
          <p:spPr bwMode="auto">
            <a:xfrm>
              <a:off x="7824421" y="3348194"/>
              <a:ext cx="767020" cy="764832"/>
            </a:xfrm>
            <a:prstGeom prst="flowChartConnector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3" name="フローチャート: 結合子 102">
              <a:extLst>
                <a:ext uri="{FF2B5EF4-FFF2-40B4-BE49-F238E27FC236}">
                  <a16:creationId xmlns:a16="http://schemas.microsoft.com/office/drawing/2014/main" id="{1F1D3FA8-20C6-4B3C-AB0B-24A226BF3553}"/>
                </a:ext>
              </a:extLst>
            </p:cNvPr>
            <p:cNvSpPr/>
            <p:nvPr/>
          </p:nvSpPr>
          <p:spPr bwMode="auto">
            <a:xfrm>
              <a:off x="6483069" y="3348741"/>
              <a:ext cx="767020" cy="763736"/>
            </a:xfrm>
            <a:prstGeom prst="flowChartConnector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4" name="フローチャート: 結合子 98">
              <a:extLst>
                <a:ext uri="{FF2B5EF4-FFF2-40B4-BE49-F238E27FC236}">
                  <a16:creationId xmlns:a16="http://schemas.microsoft.com/office/drawing/2014/main" id="{C869B7D0-A300-44B0-8C7A-4319D3397B50}"/>
                </a:ext>
              </a:extLst>
            </p:cNvPr>
            <p:cNvSpPr/>
            <p:nvPr/>
          </p:nvSpPr>
          <p:spPr bwMode="auto">
            <a:xfrm>
              <a:off x="7245273" y="3447237"/>
              <a:ext cx="580737" cy="566744"/>
            </a:xfrm>
            <a:prstGeom prst="flowChartConnector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5" name="フローチャート: 結合子 72">
              <a:extLst>
                <a:ext uri="{FF2B5EF4-FFF2-40B4-BE49-F238E27FC236}">
                  <a16:creationId xmlns:a16="http://schemas.microsoft.com/office/drawing/2014/main" id="{996B61F3-E55A-4C79-9A33-C2133501CB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17562" y="4123379"/>
              <a:ext cx="580737" cy="566665"/>
            </a:xfrm>
            <a:prstGeom prst="flowChartConnector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6" name="フローチャート: 結合子 117">
              <a:extLst>
                <a:ext uri="{FF2B5EF4-FFF2-40B4-BE49-F238E27FC236}">
                  <a16:creationId xmlns:a16="http://schemas.microsoft.com/office/drawing/2014/main" id="{7273001D-51F8-4DBE-80AD-250D97944F93}"/>
                </a:ext>
              </a:extLst>
            </p:cNvPr>
            <p:cNvSpPr/>
            <p:nvPr/>
          </p:nvSpPr>
          <p:spPr bwMode="auto">
            <a:xfrm>
              <a:off x="6576210" y="4123337"/>
              <a:ext cx="580737" cy="566746"/>
            </a:xfrm>
            <a:prstGeom prst="flowChartConnector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7" name="フローチャート: 結合子 123">
              <a:extLst>
                <a:ext uri="{FF2B5EF4-FFF2-40B4-BE49-F238E27FC236}">
                  <a16:creationId xmlns:a16="http://schemas.microsoft.com/office/drawing/2014/main" id="{9371C41E-A11D-4F66-A516-F6AA3B46CAB8}"/>
                </a:ext>
              </a:extLst>
            </p:cNvPr>
            <p:cNvSpPr/>
            <p:nvPr/>
          </p:nvSpPr>
          <p:spPr bwMode="auto">
            <a:xfrm>
              <a:off x="7152132" y="4024294"/>
              <a:ext cx="767020" cy="764832"/>
            </a:xfrm>
            <a:prstGeom prst="flowChartConnector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95FDDDE8-BAE3-46FB-B4D0-863195C424DB}"/>
              </a:ext>
            </a:extLst>
          </p:cNvPr>
          <p:cNvGrpSpPr/>
          <p:nvPr/>
        </p:nvGrpSpPr>
        <p:grpSpPr>
          <a:xfrm>
            <a:off x="8114265" y="3498240"/>
            <a:ext cx="986302" cy="1128300"/>
            <a:chOff x="1619672" y="4397705"/>
            <a:chExt cx="864096" cy="1038616"/>
          </a:xfrm>
        </p:grpSpPr>
        <p:sp>
          <p:nvSpPr>
            <p:cNvPr id="78" name="左右矢印 73">
              <a:extLst>
                <a:ext uri="{FF2B5EF4-FFF2-40B4-BE49-F238E27FC236}">
                  <a16:creationId xmlns:a16="http://schemas.microsoft.com/office/drawing/2014/main" id="{90E1D147-DC5A-422B-9579-F47C0925DADF}"/>
                </a:ext>
              </a:extLst>
            </p:cNvPr>
            <p:cNvSpPr/>
            <p:nvPr/>
          </p:nvSpPr>
          <p:spPr>
            <a:xfrm>
              <a:off x="1619672" y="4397705"/>
              <a:ext cx="864096" cy="418003"/>
            </a:xfrm>
            <a:prstGeom prst="left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左右矢印 74">
              <a:extLst>
                <a:ext uri="{FF2B5EF4-FFF2-40B4-BE49-F238E27FC236}">
                  <a16:creationId xmlns:a16="http://schemas.microsoft.com/office/drawing/2014/main" id="{3B9B050B-92C6-4E49-A485-EFB482526417}"/>
                </a:ext>
              </a:extLst>
            </p:cNvPr>
            <p:cNvSpPr/>
            <p:nvPr/>
          </p:nvSpPr>
          <p:spPr>
            <a:xfrm>
              <a:off x="1619672" y="5018318"/>
              <a:ext cx="864096" cy="418003"/>
            </a:xfrm>
            <a:prstGeom prst="left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EB140821-6A5C-44F5-BBBD-A3434DA1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17" y="4848543"/>
            <a:ext cx="2088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反発力</a:t>
            </a:r>
          </a:p>
        </p:txBody>
      </p:sp>
    </p:spTree>
    <p:extLst>
      <p:ext uri="{BB962C8B-B14F-4D97-AF65-F5344CB8AC3E}">
        <p14:creationId xmlns:p14="http://schemas.microsoft.com/office/powerpoint/2010/main" val="6902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04427 -0.0027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-13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4284 0.0002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559495" y="1610228"/>
            <a:ext cx="96165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449263" indent="-449263">
              <a:defRPr/>
            </a:pPr>
            <a:r>
              <a:rPr lang="ja-JP" altLang="en-US" sz="3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600" kern="1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固体では電気を </a:t>
            </a:r>
            <a:r>
              <a:rPr lang="en-US" altLang="ja-JP" sz="2400" kern="1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3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ja-JP" altLang="en-US" sz="3600" kern="1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が，融解したり，水に溶かしたりすると，電気を</a:t>
            </a:r>
            <a:r>
              <a:rPr lang="ja-JP" altLang="en-US" sz="3600" kern="100" spc="-1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kern="1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3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3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endParaRPr lang="ja-JP" altLang="ja-JP" sz="3600" kern="100" spc="-1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43E0C5-AD28-4B2E-8B9D-C59751DF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 </a:t>
            </a:r>
            <a:r>
              <a:rPr lang="ja-JP" altLang="en-US" dirty="0"/>
              <a:t>イオンからなる物質の性質</a:t>
            </a:r>
          </a:p>
        </p:txBody>
      </p:sp>
      <p:sp>
        <p:nvSpPr>
          <p:cNvPr id="18" name="Text Box 33">
            <a:extLst>
              <a:ext uri="{FF2B5EF4-FFF2-40B4-BE49-F238E27FC236}">
                <a16:creationId xmlns:a16="http://schemas.microsoft.com/office/drawing/2014/main" id="{47AD270E-62F6-4C43-B2FF-F88DD5E80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882658"/>
            <a:ext cx="44867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36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丸ゴシック体M"/>
              </a:rPr>
              <a:t>イオン結晶の性質３</a:t>
            </a:r>
            <a:endParaRPr lang="ja-JP" altLang="ja-JP" sz="3600" spc="-1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丸ゴシック体M"/>
            </a:endParaRPr>
          </a:p>
        </p:txBody>
      </p:sp>
      <p:pic>
        <p:nvPicPr>
          <p:cNvPr id="19" name="図 18" descr="P48-3-1.png">
            <a:extLst>
              <a:ext uri="{FF2B5EF4-FFF2-40B4-BE49-F238E27FC236}">
                <a16:creationId xmlns:a16="http://schemas.microsoft.com/office/drawing/2014/main" id="{A553A632-1341-4F99-AAAA-4144639F1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3609" y="3811429"/>
            <a:ext cx="4919947" cy="2399974"/>
          </a:xfrm>
          <a:prstGeom prst="rect">
            <a:avLst/>
          </a:prstGeom>
        </p:spPr>
      </p:pic>
      <p:pic>
        <p:nvPicPr>
          <p:cNvPr id="20" name="図 19" descr="P48-3-1.png">
            <a:extLst>
              <a:ext uri="{FF2B5EF4-FFF2-40B4-BE49-F238E27FC236}">
                <a16:creationId xmlns:a16="http://schemas.microsoft.com/office/drawing/2014/main" id="{BD08FA6C-B1ED-4710-9E13-6922E03208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51"/>
          <a:stretch/>
        </p:blipFill>
        <p:spPr>
          <a:xfrm>
            <a:off x="1343472" y="3274226"/>
            <a:ext cx="5713512" cy="2937178"/>
          </a:xfrm>
          <a:prstGeom prst="rect">
            <a:avLst/>
          </a:prstGeom>
        </p:spPr>
      </p:pic>
      <p:sp>
        <p:nvSpPr>
          <p:cNvPr id="22" name="Text Box 33">
            <a:extLst>
              <a:ext uri="{FF2B5EF4-FFF2-40B4-BE49-F238E27FC236}">
                <a16:creationId xmlns:a16="http://schemas.microsoft.com/office/drawing/2014/main" id="{ACBC3C40-9352-4A8A-8CB1-A9888917F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980" y="5546877"/>
            <a:ext cx="1371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ja-JP" altLang="en-US" sz="2800" spc="-1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丸ゴシック体M"/>
              </a:rPr>
              <a:t>固体</a:t>
            </a:r>
            <a:endParaRPr lang="ja-JP" altLang="ja-JP" sz="2800" spc="-15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丸ゴシック体M"/>
            </a:endParaRP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05228E74-1D87-4437-856B-35C2C4F7E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79" y="2943132"/>
            <a:ext cx="61043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449263" indent="-449263">
              <a:defRPr/>
            </a:pPr>
            <a:r>
              <a:rPr lang="ja-JP" altLang="en-US" kern="1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固体の状態ではイオンが移動できない</a:t>
            </a:r>
            <a:endParaRPr lang="ja-JP" altLang="ja-JP" kern="100" spc="-1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F687FF-B0A7-32B8-0B38-1B8EDDE4C2DC}"/>
              </a:ext>
            </a:extLst>
          </p:cNvPr>
          <p:cNvSpPr txBox="1"/>
          <p:nvPr/>
        </p:nvSpPr>
        <p:spPr bwMode="auto">
          <a:xfrm>
            <a:off x="5663952" y="1527561"/>
            <a:ext cx="20238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3600" kern="100" spc="-1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通さない</a:t>
            </a:r>
            <a:endParaRPr lang="ja-JP" altLang="en-US" sz="3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2DE0A7-3905-1AE1-EC17-7A9EAF4C052C}"/>
              </a:ext>
            </a:extLst>
          </p:cNvPr>
          <p:cNvSpPr txBox="1"/>
          <p:nvPr/>
        </p:nvSpPr>
        <p:spPr bwMode="auto">
          <a:xfrm>
            <a:off x="8688288" y="2116830"/>
            <a:ext cx="11168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3600" kern="100" spc="-1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通す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2892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P48-3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t="33779" r="2611" b="35314"/>
          <a:stretch>
            <a:fillRect/>
          </a:stretch>
        </p:blipFill>
        <p:spPr>
          <a:xfrm>
            <a:off x="5837948" y="3656081"/>
            <a:ext cx="4896222" cy="2507821"/>
          </a:xfrm>
          <a:prstGeom prst="rect">
            <a:avLst/>
          </a:prstGeom>
        </p:spPr>
      </p:pic>
      <p:pic>
        <p:nvPicPr>
          <p:cNvPr id="9" name="図 8" descr="P48-3-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3472" y="3237186"/>
            <a:ext cx="5692664" cy="301542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38703A5-4C94-4952-B94F-341B4728C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 </a:t>
            </a:r>
            <a:r>
              <a:rPr lang="ja-JP" altLang="en-US" dirty="0"/>
              <a:t>イオンからなる物質の性質</a:t>
            </a:r>
          </a:p>
        </p:txBody>
      </p:sp>
      <p:sp>
        <p:nvSpPr>
          <p:cNvPr id="13" name="Text Box 33">
            <a:extLst>
              <a:ext uri="{FF2B5EF4-FFF2-40B4-BE49-F238E27FC236}">
                <a16:creationId xmlns:a16="http://schemas.microsoft.com/office/drawing/2014/main" id="{58E75730-A4A1-4DA5-9699-01DF19039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980" y="3394471"/>
            <a:ext cx="1371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ja-JP" altLang="en-US" sz="28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丸ゴシック体M"/>
              </a:rPr>
              <a:t>液体</a:t>
            </a:r>
            <a:endParaRPr lang="ja-JP" altLang="ja-JP" sz="2800" spc="-1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丸ゴシック体M"/>
            </a:endParaRPr>
          </a:p>
        </p:txBody>
      </p:sp>
      <p:sp>
        <p:nvSpPr>
          <p:cNvPr id="16" name="Text Box 33">
            <a:extLst>
              <a:ext uri="{FF2B5EF4-FFF2-40B4-BE49-F238E27FC236}">
                <a16:creationId xmlns:a16="http://schemas.microsoft.com/office/drawing/2014/main" id="{EB16FD86-E409-44B7-A17F-5F0BD543A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882658"/>
            <a:ext cx="44867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36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丸ゴシック体M"/>
              </a:rPr>
              <a:t>イオン結晶の性質３</a:t>
            </a:r>
            <a:endParaRPr lang="ja-JP" altLang="ja-JP" sz="3600" spc="-1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丸ゴシック体M"/>
            </a:endParaRPr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244AEB44-5FF2-12E8-1AAD-FC839C397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1610228"/>
            <a:ext cx="918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449263" indent="-449263">
              <a:defRPr/>
            </a:pPr>
            <a:r>
              <a:rPr lang="ja-JP" altLang="en-US" sz="3600" kern="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600" kern="100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固体では電気を通さないが，融解したり，水に溶かしたりすると，電気を通す </a:t>
            </a:r>
            <a:endParaRPr lang="ja-JP" altLang="ja-JP" sz="3600" kern="100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458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P48-3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t="66158" r="13057" b="2935"/>
          <a:stretch>
            <a:fillRect/>
          </a:stretch>
        </p:blipFill>
        <p:spPr>
          <a:xfrm>
            <a:off x="5663952" y="2852936"/>
            <a:ext cx="5273188" cy="3355665"/>
          </a:xfrm>
          <a:prstGeom prst="rect">
            <a:avLst/>
          </a:prstGeom>
        </p:spPr>
      </p:pic>
      <p:pic>
        <p:nvPicPr>
          <p:cNvPr id="17" name="図 16" descr="P48-3-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3472" y="3158274"/>
            <a:ext cx="6030841" cy="342405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5B0450A-AE12-4FEA-B81B-D096D722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 </a:t>
            </a:r>
            <a:r>
              <a:rPr lang="ja-JP" altLang="en-US" dirty="0"/>
              <a:t>イオンからなる物質の性質</a:t>
            </a:r>
          </a:p>
        </p:txBody>
      </p:sp>
      <p:sp>
        <p:nvSpPr>
          <p:cNvPr id="13" name="Text Box 33">
            <a:extLst>
              <a:ext uri="{FF2B5EF4-FFF2-40B4-BE49-F238E27FC236}">
                <a16:creationId xmlns:a16="http://schemas.microsoft.com/office/drawing/2014/main" id="{253F6844-4FA2-45C0-8D17-85C0E5C8B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882658"/>
            <a:ext cx="44867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36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丸ゴシック体M"/>
              </a:rPr>
              <a:t>イオン結晶の性質３</a:t>
            </a:r>
            <a:endParaRPr lang="ja-JP" altLang="ja-JP" sz="3600" spc="-1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丸ゴシック体M"/>
            </a:endParaRPr>
          </a:p>
        </p:txBody>
      </p:sp>
      <p:sp>
        <p:nvSpPr>
          <p:cNvPr id="7" name="Text Box 33">
            <a:extLst>
              <a:ext uri="{FF2B5EF4-FFF2-40B4-BE49-F238E27FC236}">
                <a16:creationId xmlns:a16="http://schemas.microsoft.com/office/drawing/2014/main" id="{83F334DD-8DF8-A872-8CFE-9C88CFF8E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1610228"/>
            <a:ext cx="918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449263" indent="-449263">
              <a:defRPr/>
            </a:pPr>
            <a:r>
              <a:rPr lang="ja-JP" altLang="en-US" sz="3600" kern="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600" kern="100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固体では電気を通さないが，融解したり，水に溶かしたりすると，電気を通す </a:t>
            </a:r>
            <a:endParaRPr lang="ja-JP" altLang="ja-JP" sz="3600" kern="100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075387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 rtlCol="0">
        <a:spAutoFit/>
      </a:bodyPr>
      <a:lstStyle>
        <a:defPPr algn="ctr" eaLnBrk="1" hangingPunct="1">
          <a:defRPr kumimoji="1" sz="3600" dirty="0" smtClean="0">
            <a:solidFill>
              <a:schemeClr val="tx1">
                <a:lumMod val="85000"/>
                <a:lumOff val="1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20243</TotalTime>
  <Words>602</Words>
  <PresentationFormat>ワイド画面</PresentationFormat>
  <Paragraphs>114</Paragraphs>
  <Slides>15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ＭＳ Ｐゴシック</vt:lpstr>
      <vt:lpstr>メイリオ</vt:lpstr>
      <vt:lpstr>メイリオ</vt:lpstr>
      <vt:lpstr>Arial</vt:lpstr>
      <vt:lpstr>Calibri</vt:lpstr>
      <vt:lpstr>Wingdings 3</vt:lpstr>
      <vt:lpstr>ファセット</vt:lpstr>
      <vt:lpstr>デザインの設定</vt:lpstr>
      <vt:lpstr>PowerPoint プレゼンテーション</vt:lpstr>
      <vt:lpstr>PowerPoint プレゼンテーション</vt:lpstr>
      <vt:lpstr>PowerPoint プレゼンテーション</vt:lpstr>
      <vt:lpstr>A イオンからなる物質の性質</vt:lpstr>
      <vt:lpstr>A イオンからなる物質の性質</vt:lpstr>
      <vt:lpstr>A イオンからなる物質の性質</vt:lpstr>
      <vt:lpstr>A イオンからなる物質の性質</vt:lpstr>
      <vt:lpstr>A イオンからなる物質の性質</vt:lpstr>
      <vt:lpstr>A イオンからなる物質の性質</vt:lpstr>
      <vt:lpstr>A イオンからなる物質の性質</vt:lpstr>
      <vt:lpstr>A イオンからなる物質の性質</vt:lpstr>
      <vt:lpstr>A イオンからなる物質の性質</vt:lpstr>
      <vt:lpstr>PowerPoint プレゼンテーション</vt:lpstr>
      <vt:lpstr>B 身のまわりのイオンからなる物質</vt:lpstr>
      <vt:lpstr>B 身のまわりのイオンからなる物質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2021-04-08T07:30:10Z</cp:lastPrinted>
  <dcterms:created xsi:type="dcterms:W3CDTF">2011-09-19T09:10:40Z</dcterms:created>
  <dcterms:modified xsi:type="dcterms:W3CDTF">2025-10-24T01:45:06Z</dcterms:modified>
</cp:coreProperties>
</file>