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1"/>
    <p:sldMasterId id="2147483790" r:id="rId2"/>
  </p:sldMasterIdLst>
  <p:notesMasterIdLst>
    <p:notesMasterId r:id="rId117"/>
  </p:notesMasterIdLst>
  <p:handoutMasterIdLst>
    <p:handoutMasterId r:id="rId118"/>
  </p:handoutMasterIdLst>
  <p:sldIdLst>
    <p:sldId id="276" r:id="rId3"/>
    <p:sldId id="588" r:id="rId4"/>
    <p:sldId id="754" r:id="rId5"/>
    <p:sldId id="514" r:id="rId6"/>
    <p:sldId id="628" r:id="rId7"/>
    <p:sldId id="629" r:id="rId8"/>
    <p:sldId id="630" r:id="rId9"/>
    <p:sldId id="631" r:id="rId10"/>
    <p:sldId id="632" r:id="rId11"/>
    <p:sldId id="633" r:id="rId12"/>
    <p:sldId id="634" r:id="rId13"/>
    <p:sldId id="625" r:id="rId14"/>
    <p:sldId id="635" r:id="rId15"/>
    <p:sldId id="636" r:id="rId16"/>
    <p:sldId id="637" r:id="rId17"/>
    <p:sldId id="638" r:id="rId18"/>
    <p:sldId id="641" r:id="rId19"/>
    <p:sldId id="642" r:id="rId20"/>
    <p:sldId id="627" r:id="rId21"/>
    <p:sldId id="763" r:id="rId22"/>
    <p:sldId id="643" r:id="rId23"/>
    <p:sldId id="764" r:id="rId24"/>
    <p:sldId id="645" r:id="rId25"/>
    <p:sldId id="646" r:id="rId26"/>
    <p:sldId id="647" r:id="rId27"/>
    <p:sldId id="648" r:id="rId28"/>
    <p:sldId id="766" r:id="rId29"/>
    <p:sldId id="649" r:id="rId30"/>
    <p:sldId id="651" r:id="rId31"/>
    <p:sldId id="652" r:id="rId32"/>
    <p:sldId id="653" r:id="rId33"/>
    <p:sldId id="654" r:id="rId34"/>
    <p:sldId id="655" r:id="rId35"/>
    <p:sldId id="656" r:id="rId36"/>
    <p:sldId id="657" r:id="rId37"/>
    <p:sldId id="755" r:id="rId38"/>
    <p:sldId id="658" r:id="rId39"/>
    <p:sldId id="659" r:id="rId40"/>
    <p:sldId id="661" r:id="rId41"/>
    <p:sldId id="660" r:id="rId42"/>
    <p:sldId id="662" r:id="rId43"/>
    <p:sldId id="663" r:id="rId44"/>
    <p:sldId id="664" r:id="rId45"/>
    <p:sldId id="665" r:id="rId46"/>
    <p:sldId id="735" r:id="rId47"/>
    <p:sldId id="736" r:id="rId48"/>
    <p:sldId id="737" r:id="rId49"/>
    <p:sldId id="738" r:id="rId50"/>
    <p:sldId id="739" r:id="rId51"/>
    <p:sldId id="740" r:id="rId52"/>
    <p:sldId id="741" r:id="rId53"/>
    <p:sldId id="742" r:id="rId54"/>
    <p:sldId id="743" r:id="rId55"/>
    <p:sldId id="744" r:id="rId56"/>
    <p:sldId id="769" r:id="rId57"/>
    <p:sldId id="770" r:id="rId58"/>
    <p:sldId id="674" r:id="rId59"/>
    <p:sldId id="675" r:id="rId60"/>
    <p:sldId id="677" r:id="rId61"/>
    <p:sldId id="678" r:id="rId62"/>
    <p:sldId id="679" r:id="rId63"/>
    <p:sldId id="680" r:id="rId64"/>
    <p:sldId id="681" r:id="rId65"/>
    <p:sldId id="682" r:id="rId66"/>
    <p:sldId id="683" r:id="rId67"/>
    <p:sldId id="684" r:id="rId68"/>
    <p:sldId id="685" r:id="rId69"/>
    <p:sldId id="686" r:id="rId70"/>
    <p:sldId id="757" r:id="rId71"/>
    <p:sldId id="758" r:id="rId72"/>
    <p:sldId id="731" r:id="rId73"/>
    <p:sldId id="759" r:id="rId74"/>
    <p:sldId id="734" r:id="rId75"/>
    <p:sldId id="733" r:id="rId76"/>
    <p:sldId id="692" r:id="rId77"/>
    <p:sldId id="693" r:id="rId78"/>
    <p:sldId id="694" r:id="rId79"/>
    <p:sldId id="695" r:id="rId80"/>
    <p:sldId id="767" r:id="rId81"/>
    <p:sldId id="696" r:id="rId82"/>
    <p:sldId id="698" r:id="rId83"/>
    <p:sldId id="697" r:id="rId84"/>
    <p:sldId id="700" r:id="rId85"/>
    <p:sldId id="760" r:id="rId86"/>
    <p:sldId id="761" r:id="rId87"/>
    <p:sldId id="703" r:id="rId88"/>
    <p:sldId id="704" r:id="rId89"/>
    <p:sldId id="706" r:id="rId90"/>
    <p:sldId id="707" r:id="rId91"/>
    <p:sldId id="708" r:id="rId92"/>
    <p:sldId id="745" r:id="rId93"/>
    <p:sldId id="710" r:id="rId94"/>
    <p:sldId id="768" r:id="rId95"/>
    <p:sldId id="746" r:id="rId96"/>
    <p:sldId id="748" r:id="rId97"/>
    <p:sldId id="747" r:id="rId98"/>
    <p:sldId id="749" r:id="rId99"/>
    <p:sldId id="716" r:id="rId100"/>
    <p:sldId id="762" r:id="rId101"/>
    <p:sldId id="717" r:id="rId102"/>
    <p:sldId id="718" r:id="rId103"/>
    <p:sldId id="765" r:id="rId104"/>
    <p:sldId id="720" r:id="rId105"/>
    <p:sldId id="721" r:id="rId106"/>
    <p:sldId id="722" r:id="rId107"/>
    <p:sldId id="725" r:id="rId108"/>
    <p:sldId id="723" r:id="rId109"/>
    <p:sldId id="726" r:id="rId110"/>
    <p:sldId id="751" r:id="rId111"/>
    <p:sldId id="752" r:id="rId112"/>
    <p:sldId id="753" r:id="rId113"/>
    <p:sldId id="756" r:id="rId114"/>
    <p:sldId id="750" r:id="rId115"/>
    <p:sldId id="510" r:id="rId116"/>
  </p:sldIdLst>
  <p:sldSz cx="12192000" cy="6858000"/>
  <p:notesSz cx="9866313" cy="6735763"/>
  <p:defaultTex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22" userDrawn="1">
          <p15:clr>
            <a:srgbClr val="A4A3A4"/>
          </p15:clr>
        </p15:guide>
        <p15:guide id="2" pos="31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DCD"/>
    <a:srgbClr val="BE8915"/>
    <a:srgbClr val="E8D1B4"/>
    <a:srgbClr val="108CCF"/>
    <a:srgbClr val="ECC6C7"/>
    <a:srgbClr val="BA511F"/>
    <a:srgbClr val="935E38"/>
    <a:srgbClr val="C28733"/>
    <a:srgbClr val="ECB576"/>
    <a:srgbClr val="CC9900"/>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01" autoAdjust="0"/>
    <p:restoredTop sz="94051" autoAdjust="0"/>
  </p:normalViewPr>
  <p:slideViewPr>
    <p:cSldViewPr>
      <p:cViewPr varScale="1">
        <p:scale>
          <a:sx n="64" d="100"/>
          <a:sy n="64" d="100"/>
        </p:scale>
        <p:origin x="91" y="360"/>
      </p:cViewPr>
      <p:guideLst>
        <p:guide orient="horz" pos="2160"/>
        <p:guide pos="3840"/>
      </p:guideLst>
    </p:cSldViewPr>
  </p:slideViewPr>
  <p:outlineViewPr>
    <p:cViewPr>
      <p:scale>
        <a:sx n="33" d="100"/>
        <a:sy n="33" d="100"/>
      </p:scale>
      <p:origin x="0" y="-1724"/>
    </p:cViewPr>
  </p:outlineViewPr>
  <p:notesTextViewPr>
    <p:cViewPr>
      <p:scale>
        <a:sx n="1" d="1"/>
        <a:sy n="1" d="1"/>
      </p:scale>
      <p:origin x="0" y="0"/>
    </p:cViewPr>
  </p:notesTextViewPr>
  <p:sorterViewPr>
    <p:cViewPr>
      <p:scale>
        <a:sx n="66" d="100"/>
        <a:sy n="66" d="100"/>
      </p:scale>
      <p:origin x="0" y="-1430"/>
    </p:cViewPr>
  </p:sorterViewPr>
  <p:notesViewPr>
    <p:cSldViewPr>
      <p:cViewPr varScale="1">
        <p:scale>
          <a:sx n="92" d="100"/>
          <a:sy n="92" d="100"/>
        </p:scale>
        <p:origin x="-2520" y="-120"/>
      </p:cViewPr>
      <p:guideLst>
        <p:guide orient="horz" pos="2122"/>
        <p:guide pos="31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11"/>
            <c:spPr>
              <a:solidFill>
                <a:schemeClr val="tx1"/>
              </a:solidFill>
              <a:ln w="9525">
                <a:solidFill>
                  <a:schemeClr val="tx1"/>
                </a:solidFill>
              </a:ln>
              <a:effectLst/>
            </c:spPr>
          </c:marker>
          <c:xVal>
            <c:numRef>
              <c:f>Sheet1!$C$3:$C$7</c:f>
              <c:numCache>
                <c:formatCode>0.00_ </c:formatCode>
                <c:ptCount val="5"/>
                <c:pt idx="0">
                  <c:v>0.5</c:v>
                </c:pt>
                <c:pt idx="1">
                  <c:v>1</c:v>
                </c:pt>
                <c:pt idx="2">
                  <c:v>1.99</c:v>
                </c:pt>
                <c:pt idx="3">
                  <c:v>3</c:v>
                </c:pt>
                <c:pt idx="4">
                  <c:v>4.01</c:v>
                </c:pt>
              </c:numCache>
            </c:numRef>
          </c:xVal>
          <c:yVal>
            <c:numRef>
              <c:f>Sheet1!$E$3:$E$7</c:f>
              <c:numCache>
                <c:formatCode>0.00_ </c:formatCode>
                <c:ptCount val="5"/>
                <c:pt idx="0">
                  <c:v>0.21999999999999997</c:v>
                </c:pt>
                <c:pt idx="1">
                  <c:v>0.43999999999999995</c:v>
                </c:pt>
                <c:pt idx="2">
                  <c:v>0.87999999999999989</c:v>
                </c:pt>
                <c:pt idx="3">
                  <c:v>1.07</c:v>
                </c:pt>
                <c:pt idx="4">
                  <c:v>1.0699999999999998</c:v>
                </c:pt>
              </c:numCache>
            </c:numRef>
          </c:yVal>
          <c:smooth val="0"/>
          <c:extLst>
            <c:ext xmlns:c16="http://schemas.microsoft.com/office/drawing/2014/chart" uri="{C3380CC4-5D6E-409C-BE32-E72D297353CC}">
              <c16:uniqueId val="{00000000-5463-41AF-8036-ED3D1238F712}"/>
            </c:ext>
          </c:extLst>
        </c:ser>
        <c:dLbls>
          <c:showLegendKey val="0"/>
          <c:showVal val="0"/>
          <c:showCatName val="0"/>
          <c:showSerName val="0"/>
          <c:showPercent val="0"/>
          <c:showBubbleSize val="0"/>
        </c:dLbls>
        <c:axId val="302591504"/>
        <c:axId val="559431248"/>
      </c:scatterChart>
      <c:valAx>
        <c:axId val="302591504"/>
        <c:scaling>
          <c:orientation val="minMax"/>
        </c:scaling>
        <c:delete val="0"/>
        <c:axPos val="b"/>
        <c:majorGridlines>
          <c:spPr>
            <a:ln w="22225" cap="flat" cmpd="sng" algn="ctr">
              <a:solidFill>
                <a:schemeClr val="accent5">
                  <a:lumMod val="40000"/>
                  <a:lumOff val="60000"/>
                </a:schemeClr>
              </a:solidFill>
              <a:round/>
            </a:ln>
            <a:effectLst/>
          </c:spPr>
        </c:majorGridlines>
        <c:minorGridlines>
          <c:spPr>
            <a:ln w="9525" cap="flat" cmpd="sng" algn="ctr">
              <a:solidFill>
                <a:srgbClr val="B7DEE8"/>
              </a:solidFill>
              <a:round/>
            </a:ln>
            <a:effectLst/>
          </c:spPr>
        </c:minorGridlines>
        <c:numFmt formatCode="0.00_ " sourceLinked="0"/>
        <c:majorTickMark val="none"/>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endParaRPr lang="ja-JP"/>
          </a:p>
        </c:txPr>
        <c:crossAx val="559431248"/>
        <c:crosses val="autoZero"/>
        <c:crossBetween val="midCat"/>
        <c:majorUnit val="1"/>
        <c:minorUnit val="0.1"/>
      </c:valAx>
      <c:valAx>
        <c:axId val="559431248"/>
        <c:scaling>
          <c:orientation val="minMax"/>
        </c:scaling>
        <c:delete val="0"/>
        <c:axPos val="l"/>
        <c:majorGridlines>
          <c:spPr>
            <a:ln w="22225" cap="flat" cmpd="sng" algn="ctr">
              <a:solidFill>
                <a:schemeClr val="tx2">
                  <a:lumMod val="20000"/>
                  <a:lumOff val="80000"/>
                </a:schemeClr>
              </a:solidFill>
              <a:round/>
            </a:ln>
            <a:effectLst/>
          </c:spPr>
        </c:majorGridlines>
        <c:minorGridlines>
          <c:spPr>
            <a:ln w="9525" cap="flat" cmpd="sng" algn="ctr">
              <a:solidFill>
                <a:srgbClr val="B7DEE8"/>
              </a:solidFill>
              <a:round/>
            </a:ln>
            <a:effectLst/>
          </c:spPr>
        </c:minorGridlines>
        <c:numFmt formatCode="0.00_ " sourceLinked="0"/>
        <c:majorTickMark val="none"/>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endParaRPr lang="ja-JP"/>
          </a:p>
        </c:txPr>
        <c:crossAx val="302591504"/>
        <c:crossesAt val="0"/>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11"/>
            <c:spPr>
              <a:solidFill>
                <a:schemeClr val="tx1"/>
              </a:solidFill>
              <a:ln w="9525">
                <a:solidFill>
                  <a:schemeClr val="tx1"/>
                </a:solidFill>
              </a:ln>
              <a:effectLst/>
            </c:spPr>
          </c:marker>
          <c:xVal>
            <c:numRef>
              <c:f>Sheet1!$C$3:$C$7</c:f>
              <c:numCache>
                <c:formatCode>0.00_ </c:formatCode>
                <c:ptCount val="5"/>
                <c:pt idx="0">
                  <c:v>0.5</c:v>
                </c:pt>
                <c:pt idx="1">
                  <c:v>1</c:v>
                </c:pt>
                <c:pt idx="2">
                  <c:v>1.99</c:v>
                </c:pt>
                <c:pt idx="3">
                  <c:v>3</c:v>
                </c:pt>
                <c:pt idx="4">
                  <c:v>4.01</c:v>
                </c:pt>
              </c:numCache>
            </c:numRef>
          </c:xVal>
          <c:yVal>
            <c:numRef>
              <c:f>Sheet1!$E$3:$E$7</c:f>
              <c:numCache>
                <c:formatCode>0.00_ </c:formatCode>
                <c:ptCount val="5"/>
                <c:pt idx="0">
                  <c:v>0.21999999999999997</c:v>
                </c:pt>
                <c:pt idx="1">
                  <c:v>0.43999999999999995</c:v>
                </c:pt>
                <c:pt idx="2">
                  <c:v>0.87999999999999989</c:v>
                </c:pt>
                <c:pt idx="3">
                  <c:v>1.07</c:v>
                </c:pt>
                <c:pt idx="4">
                  <c:v>1.0699999999999998</c:v>
                </c:pt>
              </c:numCache>
            </c:numRef>
          </c:yVal>
          <c:smooth val="0"/>
          <c:extLst>
            <c:ext xmlns:c16="http://schemas.microsoft.com/office/drawing/2014/chart" uri="{C3380CC4-5D6E-409C-BE32-E72D297353CC}">
              <c16:uniqueId val="{00000000-9693-47C6-860D-65FB3FC860E0}"/>
            </c:ext>
          </c:extLst>
        </c:ser>
        <c:dLbls>
          <c:showLegendKey val="0"/>
          <c:showVal val="0"/>
          <c:showCatName val="0"/>
          <c:showSerName val="0"/>
          <c:showPercent val="0"/>
          <c:showBubbleSize val="0"/>
        </c:dLbls>
        <c:axId val="302591504"/>
        <c:axId val="559431248"/>
      </c:scatterChart>
      <c:valAx>
        <c:axId val="302591504"/>
        <c:scaling>
          <c:orientation val="minMax"/>
        </c:scaling>
        <c:delete val="0"/>
        <c:axPos val="b"/>
        <c:majorGridlines>
          <c:spPr>
            <a:ln w="22225" cap="flat" cmpd="sng" algn="ctr">
              <a:solidFill>
                <a:schemeClr val="accent5">
                  <a:lumMod val="40000"/>
                  <a:lumOff val="60000"/>
                </a:schemeClr>
              </a:solidFill>
              <a:round/>
            </a:ln>
            <a:effectLst/>
          </c:spPr>
        </c:majorGridlines>
        <c:minorGridlines>
          <c:spPr>
            <a:ln w="9525" cap="flat" cmpd="sng" algn="ctr">
              <a:solidFill>
                <a:srgbClr val="B7DEE8"/>
              </a:solidFill>
              <a:round/>
            </a:ln>
            <a:effectLst/>
          </c:spPr>
        </c:minorGridlines>
        <c:numFmt formatCode="0.00_ " sourceLinked="0"/>
        <c:majorTickMark val="none"/>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endParaRPr lang="ja-JP"/>
          </a:p>
        </c:txPr>
        <c:crossAx val="559431248"/>
        <c:crosses val="autoZero"/>
        <c:crossBetween val="midCat"/>
        <c:majorUnit val="1"/>
        <c:minorUnit val="0.1"/>
      </c:valAx>
      <c:valAx>
        <c:axId val="559431248"/>
        <c:scaling>
          <c:orientation val="minMax"/>
        </c:scaling>
        <c:delete val="0"/>
        <c:axPos val="l"/>
        <c:majorGridlines>
          <c:spPr>
            <a:ln w="22225" cap="flat" cmpd="sng" algn="ctr">
              <a:solidFill>
                <a:schemeClr val="tx2">
                  <a:lumMod val="20000"/>
                  <a:lumOff val="80000"/>
                </a:schemeClr>
              </a:solidFill>
              <a:round/>
            </a:ln>
            <a:effectLst/>
          </c:spPr>
        </c:majorGridlines>
        <c:minorGridlines>
          <c:spPr>
            <a:ln w="9525" cap="flat" cmpd="sng" algn="ctr">
              <a:solidFill>
                <a:srgbClr val="B7DEE8"/>
              </a:solidFill>
              <a:round/>
            </a:ln>
            <a:effectLst/>
          </c:spPr>
        </c:minorGridlines>
        <c:numFmt formatCode="0.00_ " sourceLinked="0"/>
        <c:majorTickMark val="none"/>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endParaRPr lang="ja-JP"/>
          </a:p>
        </c:txPr>
        <c:crossAx val="302591504"/>
        <c:crossesAt val="0"/>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6788"/>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ja-JP" altLang="en-US"/>
          </a:p>
        </p:txBody>
      </p:sp>
      <p:sp>
        <p:nvSpPr>
          <p:cNvPr id="3" name="日付プレースホルダー 2"/>
          <p:cNvSpPr>
            <a:spLocks noGrp="1"/>
          </p:cNvSpPr>
          <p:nvPr>
            <p:ph type="dt" sz="quarter" idx="1"/>
          </p:nvPr>
        </p:nvSpPr>
        <p:spPr>
          <a:xfrm>
            <a:off x="5588628" y="0"/>
            <a:ext cx="4275402" cy="336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FDC9AF90-C553-45D1-BF11-E1DFC67FB18F}" type="datetimeFigureOut">
              <a:rPr lang="ja-JP" altLang="en-US"/>
              <a:pPr>
                <a:defRPr/>
              </a:pPr>
              <a:t>2025/12/5</a:t>
            </a:fld>
            <a:endParaRPr lang="ja-JP" altLang="en-US"/>
          </a:p>
        </p:txBody>
      </p:sp>
      <p:sp>
        <p:nvSpPr>
          <p:cNvPr id="4" name="フッター プレースホルダー 3"/>
          <p:cNvSpPr>
            <a:spLocks noGrp="1"/>
          </p:cNvSpPr>
          <p:nvPr>
            <p:ph type="ftr" sz="quarter" idx="2"/>
          </p:nvPr>
        </p:nvSpPr>
        <p:spPr>
          <a:xfrm>
            <a:off x="0" y="6397806"/>
            <a:ext cx="4275402" cy="336788"/>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ja-JP" altLang="en-US"/>
          </a:p>
        </p:txBody>
      </p:sp>
      <p:sp>
        <p:nvSpPr>
          <p:cNvPr id="5" name="スライド番号プレースホルダー 4"/>
          <p:cNvSpPr>
            <a:spLocks noGrp="1"/>
          </p:cNvSpPr>
          <p:nvPr>
            <p:ph type="sldNum" sz="quarter" idx="3"/>
          </p:nvPr>
        </p:nvSpPr>
        <p:spPr>
          <a:xfrm>
            <a:off x="5588628" y="6397806"/>
            <a:ext cx="4275402" cy="3367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ＭＳ Ｐゴシック" pitchFamily="50" charset="-128"/>
              </a:defRPr>
            </a:lvl1pPr>
          </a:lstStyle>
          <a:p>
            <a:pPr>
              <a:defRPr/>
            </a:pPr>
            <a:fld id="{78137D06-5010-4315-A1C0-FBACB566E2A0}" type="slidenum">
              <a:rPr lang="ja-JP" altLang="en-US"/>
              <a:pPr>
                <a:defRPr/>
              </a:pPr>
              <a:t>‹#›</a:t>
            </a:fld>
            <a:endParaRPr lang="ja-JP" altLang="en-US"/>
          </a:p>
        </p:txBody>
      </p:sp>
    </p:spTree>
    <p:extLst>
      <p:ext uri="{BB962C8B-B14F-4D97-AF65-F5344CB8AC3E}">
        <p14:creationId xmlns:p14="http://schemas.microsoft.com/office/powerpoint/2010/main" val="25974593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6788"/>
          </a:xfrm>
          <a:prstGeom prst="rect">
            <a:avLst/>
          </a:prstGeom>
        </p:spPr>
        <p:txBody>
          <a:bodyPr vert="horz" lIns="91440" tIns="45720" rIns="91440" bIns="45720" rtlCol="0"/>
          <a:lstStyle>
            <a:lvl1pPr algn="l" eaLnBrk="1" hangingPunct="1">
              <a:defRPr sz="1200">
                <a:latin typeface="Calibri" pitchFamily="34" charset="0"/>
                <a:ea typeface="ＭＳ Ｐゴシック" charset="-128"/>
                <a:cs typeface="+mn-cs"/>
              </a:defRPr>
            </a:lvl1pPr>
          </a:lstStyle>
          <a:p>
            <a:pPr>
              <a:defRPr/>
            </a:pPr>
            <a:endParaRPr lang="ja-JP" altLang="en-US"/>
          </a:p>
        </p:txBody>
      </p:sp>
      <p:sp>
        <p:nvSpPr>
          <p:cNvPr id="3" name="日付プレースホルダー 2"/>
          <p:cNvSpPr>
            <a:spLocks noGrp="1"/>
          </p:cNvSpPr>
          <p:nvPr>
            <p:ph type="dt" idx="1"/>
          </p:nvPr>
        </p:nvSpPr>
        <p:spPr>
          <a:xfrm>
            <a:off x="5588628" y="0"/>
            <a:ext cx="4275402" cy="336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ABF043D0-2A25-4002-ADED-AD6B3A5A48A1}" type="datetimeFigureOut">
              <a:rPr lang="ja-JP" altLang="en-US"/>
              <a:pPr>
                <a:defRPr/>
              </a:pPr>
              <a:t>2025/12/5</a:t>
            </a:fld>
            <a:endParaRPr lang="ja-JP" altLang="en-US"/>
          </a:p>
        </p:txBody>
      </p:sp>
      <p:sp>
        <p:nvSpPr>
          <p:cNvPr id="4" name="スライド イメージ プレースホルダー 3"/>
          <p:cNvSpPr>
            <a:spLocks noGrp="1" noRot="1" noChangeAspect="1"/>
          </p:cNvSpPr>
          <p:nvPr>
            <p:ph type="sldImg" idx="2"/>
          </p:nvPr>
        </p:nvSpPr>
        <p:spPr>
          <a:xfrm>
            <a:off x="2687638" y="504825"/>
            <a:ext cx="4491037" cy="252571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986632" y="3199488"/>
            <a:ext cx="7893050" cy="3031093"/>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6397806"/>
            <a:ext cx="4275402" cy="336788"/>
          </a:xfrm>
          <a:prstGeom prst="rect">
            <a:avLst/>
          </a:prstGeom>
        </p:spPr>
        <p:txBody>
          <a:bodyPr vert="horz" lIns="91440" tIns="45720" rIns="91440" bIns="45720" rtlCol="0" anchor="b"/>
          <a:lstStyle>
            <a:lvl1pPr algn="l" eaLnBrk="1" hangingPunct="1">
              <a:defRPr sz="1200">
                <a:latin typeface="Calibri" pitchFamily="34" charset="0"/>
                <a:ea typeface="ＭＳ Ｐゴシック" charset="-128"/>
                <a:cs typeface="+mn-cs"/>
              </a:defRPr>
            </a:lvl1pPr>
          </a:lstStyle>
          <a:p>
            <a:pPr>
              <a:defRPr/>
            </a:pPr>
            <a:endParaRPr lang="ja-JP" altLang="en-US"/>
          </a:p>
        </p:txBody>
      </p:sp>
      <p:sp>
        <p:nvSpPr>
          <p:cNvPr id="7" name="スライド番号プレースホルダー 6"/>
          <p:cNvSpPr>
            <a:spLocks noGrp="1"/>
          </p:cNvSpPr>
          <p:nvPr>
            <p:ph type="sldNum" sz="quarter" idx="5"/>
          </p:nvPr>
        </p:nvSpPr>
        <p:spPr>
          <a:xfrm>
            <a:off x="5588628" y="6397806"/>
            <a:ext cx="4275402" cy="3367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ＭＳ Ｐゴシック" pitchFamily="50" charset="-128"/>
              </a:defRPr>
            </a:lvl1pPr>
          </a:lstStyle>
          <a:p>
            <a:pPr>
              <a:defRPr/>
            </a:pPr>
            <a:fld id="{5A92FC08-108C-40A5-9379-1E00532800C0}" type="slidenum">
              <a:rPr lang="ja-JP" altLang="en-US"/>
              <a:pPr>
                <a:defRPr/>
              </a:pPr>
              <a:t>‹#›</a:t>
            </a:fld>
            <a:endParaRPr lang="ja-JP" altLang="en-US"/>
          </a:p>
        </p:txBody>
      </p:sp>
    </p:spTree>
    <p:extLst>
      <p:ext uri="{BB962C8B-B14F-4D97-AF65-F5344CB8AC3E}">
        <p14:creationId xmlns:p14="http://schemas.microsoft.com/office/powerpoint/2010/main" val="96452755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37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9AECEAF8-6267-4CC3-A81A-5B75E1AA19B6}" type="slidenum">
              <a:rPr lang="ja-JP" altLang="en-US" smtClean="0"/>
              <a:pPr/>
              <a:t>1</a:t>
            </a:fld>
            <a:endParaRPr lang="ja-JP" altLang="en-US"/>
          </a:p>
        </p:txBody>
      </p:sp>
    </p:spTree>
    <p:extLst>
      <p:ext uri="{BB962C8B-B14F-4D97-AF65-F5344CB8AC3E}">
        <p14:creationId xmlns:p14="http://schemas.microsoft.com/office/powerpoint/2010/main" val="2642146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10</a:t>
            </a:fld>
            <a:endParaRPr lang="ja-JP" altLang="en-US"/>
          </a:p>
        </p:txBody>
      </p:sp>
    </p:spTree>
    <p:extLst>
      <p:ext uri="{BB962C8B-B14F-4D97-AF65-F5344CB8AC3E}">
        <p14:creationId xmlns:p14="http://schemas.microsoft.com/office/powerpoint/2010/main" val="33037989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100</a:t>
            </a:fld>
            <a:endParaRPr lang="ja-JP" altLang="en-US"/>
          </a:p>
        </p:txBody>
      </p:sp>
    </p:spTree>
    <p:extLst>
      <p:ext uri="{BB962C8B-B14F-4D97-AF65-F5344CB8AC3E}">
        <p14:creationId xmlns:p14="http://schemas.microsoft.com/office/powerpoint/2010/main" val="21116396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101</a:t>
            </a:fld>
            <a:endParaRPr lang="ja-JP" altLang="en-US"/>
          </a:p>
        </p:txBody>
      </p:sp>
    </p:spTree>
    <p:extLst>
      <p:ext uri="{BB962C8B-B14F-4D97-AF65-F5344CB8AC3E}">
        <p14:creationId xmlns:p14="http://schemas.microsoft.com/office/powerpoint/2010/main" val="8570403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102</a:t>
            </a:fld>
            <a:endParaRPr lang="ja-JP" altLang="en-US"/>
          </a:p>
        </p:txBody>
      </p:sp>
    </p:spTree>
    <p:extLst>
      <p:ext uri="{BB962C8B-B14F-4D97-AF65-F5344CB8AC3E}">
        <p14:creationId xmlns:p14="http://schemas.microsoft.com/office/powerpoint/2010/main" val="9939084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103</a:t>
            </a:fld>
            <a:endParaRPr lang="ja-JP" altLang="en-US"/>
          </a:p>
        </p:txBody>
      </p:sp>
    </p:spTree>
    <p:extLst>
      <p:ext uri="{BB962C8B-B14F-4D97-AF65-F5344CB8AC3E}">
        <p14:creationId xmlns:p14="http://schemas.microsoft.com/office/powerpoint/2010/main" val="26669248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104</a:t>
            </a:fld>
            <a:endParaRPr lang="ja-JP" altLang="en-US"/>
          </a:p>
        </p:txBody>
      </p:sp>
    </p:spTree>
    <p:extLst>
      <p:ext uri="{BB962C8B-B14F-4D97-AF65-F5344CB8AC3E}">
        <p14:creationId xmlns:p14="http://schemas.microsoft.com/office/powerpoint/2010/main" val="42921153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105</a:t>
            </a:fld>
            <a:endParaRPr lang="ja-JP" altLang="en-US"/>
          </a:p>
        </p:txBody>
      </p:sp>
    </p:spTree>
    <p:extLst>
      <p:ext uri="{BB962C8B-B14F-4D97-AF65-F5344CB8AC3E}">
        <p14:creationId xmlns:p14="http://schemas.microsoft.com/office/powerpoint/2010/main" val="14563637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106</a:t>
            </a:fld>
            <a:endParaRPr lang="ja-JP" altLang="en-US"/>
          </a:p>
        </p:txBody>
      </p:sp>
    </p:spTree>
    <p:extLst>
      <p:ext uri="{BB962C8B-B14F-4D97-AF65-F5344CB8AC3E}">
        <p14:creationId xmlns:p14="http://schemas.microsoft.com/office/powerpoint/2010/main" val="30664365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107</a:t>
            </a:fld>
            <a:endParaRPr lang="ja-JP" altLang="en-US"/>
          </a:p>
        </p:txBody>
      </p:sp>
    </p:spTree>
    <p:extLst>
      <p:ext uri="{BB962C8B-B14F-4D97-AF65-F5344CB8AC3E}">
        <p14:creationId xmlns:p14="http://schemas.microsoft.com/office/powerpoint/2010/main" val="28421823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108</a:t>
            </a:fld>
            <a:endParaRPr lang="ja-JP" altLang="en-US"/>
          </a:p>
        </p:txBody>
      </p:sp>
    </p:spTree>
    <p:extLst>
      <p:ext uri="{BB962C8B-B14F-4D97-AF65-F5344CB8AC3E}">
        <p14:creationId xmlns:p14="http://schemas.microsoft.com/office/powerpoint/2010/main" val="26633879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109</a:t>
            </a:fld>
            <a:endParaRPr lang="ja-JP" altLang="en-US"/>
          </a:p>
        </p:txBody>
      </p:sp>
    </p:spTree>
    <p:extLst>
      <p:ext uri="{BB962C8B-B14F-4D97-AF65-F5344CB8AC3E}">
        <p14:creationId xmlns:p14="http://schemas.microsoft.com/office/powerpoint/2010/main" val="2933814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11</a:t>
            </a:fld>
            <a:endParaRPr lang="ja-JP" altLang="en-US"/>
          </a:p>
        </p:txBody>
      </p:sp>
    </p:spTree>
    <p:extLst>
      <p:ext uri="{BB962C8B-B14F-4D97-AF65-F5344CB8AC3E}">
        <p14:creationId xmlns:p14="http://schemas.microsoft.com/office/powerpoint/2010/main" val="17053098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110</a:t>
            </a:fld>
            <a:endParaRPr lang="ja-JP" altLang="en-US"/>
          </a:p>
        </p:txBody>
      </p:sp>
    </p:spTree>
    <p:extLst>
      <p:ext uri="{BB962C8B-B14F-4D97-AF65-F5344CB8AC3E}">
        <p14:creationId xmlns:p14="http://schemas.microsoft.com/office/powerpoint/2010/main" val="37722739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111</a:t>
            </a:fld>
            <a:endParaRPr lang="ja-JP" altLang="en-US"/>
          </a:p>
        </p:txBody>
      </p:sp>
    </p:spTree>
    <p:extLst>
      <p:ext uri="{BB962C8B-B14F-4D97-AF65-F5344CB8AC3E}">
        <p14:creationId xmlns:p14="http://schemas.microsoft.com/office/powerpoint/2010/main" val="9097022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5445125" y="373063"/>
            <a:ext cx="3303588" cy="1858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112</a:t>
            </a:fld>
            <a:endParaRPr lang="ja-JP" altLang="en-US"/>
          </a:p>
        </p:txBody>
      </p:sp>
    </p:spTree>
    <p:extLst>
      <p:ext uri="{BB962C8B-B14F-4D97-AF65-F5344CB8AC3E}">
        <p14:creationId xmlns:p14="http://schemas.microsoft.com/office/powerpoint/2010/main" val="354074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12</a:t>
            </a:fld>
            <a:endParaRPr lang="ja-JP" altLang="en-US"/>
          </a:p>
        </p:txBody>
      </p:sp>
    </p:spTree>
    <p:extLst>
      <p:ext uri="{BB962C8B-B14F-4D97-AF65-F5344CB8AC3E}">
        <p14:creationId xmlns:p14="http://schemas.microsoft.com/office/powerpoint/2010/main" val="2023411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13</a:t>
            </a:fld>
            <a:endParaRPr lang="ja-JP" altLang="en-US"/>
          </a:p>
        </p:txBody>
      </p:sp>
    </p:spTree>
    <p:extLst>
      <p:ext uri="{BB962C8B-B14F-4D97-AF65-F5344CB8AC3E}">
        <p14:creationId xmlns:p14="http://schemas.microsoft.com/office/powerpoint/2010/main" val="3102612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14</a:t>
            </a:fld>
            <a:endParaRPr lang="ja-JP" altLang="en-US"/>
          </a:p>
        </p:txBody>
      </p:sp>
    </p:spTree>
    <p:extLst>
      <p:ext uri="{BB962C8B-B14F-4D97-AF65-F5344CB8AC3E}">
        <p14:creationId xmlns:p14="http://schemas.microsoft.com/office/powerpoint/2010/main" val="230252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15</a:t>
            </a:fld>
            <a:endParaRPr lang="ja-JP" altLang="en-US"/>
          </a:p>
        </p:txBody>
      </p:sp>
    </p:spTree>
    <p:extLst>
      <p:ext uri="{BB962C8B-B14F-4D97-AF65-F5344CB8AC3E}">
        <p14:creationId xmlns:p14="http://schemas.microsoft.com/office/powerpoint/2010/main" val="1834404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16</a:t>
            </a:fld>
            <a:endParaRPr lang="ja-JP" altLang="en-US"/>
          </a:p>
        </p:txBody>
      </p:sp>
    </p:spTree>
    <p:extLst>
      <p:ext uri="{BB962C8B-B14F-4D97-AF65-F5344CB8AC3E}">
        <p14:creationId xmlns:p14="http://schemas.microsoft.com/office/powerpoint/2010/main" val="172217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17</a:t>
            </a:fld>
            <a:endParaRPr lang="ja-JP" altLang="en-US"/>
          </a:p>
        </p:txBody>
      </p:sp>
    </p:spTree>
    <p:extLst>
      <p:ext uri="{BB962C8B-B14F-4D97-AF65-F5344CB8AC3E}">
        <p14:creationId xmlns:p14="http://schemas.microsoft.com/office/powerpoint/2010/main" val="3794558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18</a:t>
            </a:fld>
            <a:endParaRPr lang="ja-JP" altLang="en-US"/>
          </a:p>
        </p:txBody>
      </p:sp>
    </p:spTree>
    <p:extLst>
      <p:ext uri="{BB962C8B-B14F-4D97-AF65-F5344CB8AC3E}">
        <p14:creationId xmlns:p14="http://schemas.microsoft.com/office/powerpoint/2010/main" val="1583771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19</a:t>
            </a:fld>
            <a:endParaRPr lang="ja-JP" altLang="en-US"/>
          </a:p>
        </p:txBody>
      </p:sp>
    </p:spTree>
    <p:extLst>
      <p:ext uri="{BB962C8B-B14F-4D97-AF65-F5344CB8AC3E}">
        <p14:creationId xmlns:p14="http://schemas.microsoft.com/office/powerpoint/2010/main" val="180334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5445125" y="373063"/>
            <a:ext cx="3303588" cy="1858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2</a:t>
            </a:fld>
            <a:endParaRPr lang="ja-JP" altLang="en-US"/>
          </a:p>
        </p:txBody>
      </p:sp>
    </p:spTree>
    <p:extLst>
      <p:ext uri="{BB962C8B-B14F-4D97-AF65-F5344CB8AC3E}">
        <p14:creationId xmlns:p14="http://schemas.microsoft.com/office/powerpoint/2010/main" val="3107023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20</a:t>
            </a:fld>
            <a:endParaRPr lang="ja-JP" altLang="en-US"/>
          </a:p>
        </p:txBody>
      </p:sp>
    </p:spTree>
    <p:extLst>
      <p:ext uri="{BB962C8B-B14F-4D97-AF65-F5344CB8AC3E}">
        <p14:creationId xmlns:p14="http://schemas.microsoft.com/office/powerpoint/2010/main" val="3767817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21</a:t>
            </a:fld>
            <a:endParaRPr lang="ja-JP" altLang="en-US"/>
          </a:p>
        </p:txBody>
      </p:sp>
    </p:spTree>
    <p:extLst>
      <p:ext uri="{BB962C8B-B14F-4D97-AF65-F5344CB8AC3E}">
        <p14:creationId xmlns:p14="http://schemas.microsoft.com/office/powerpoint/2010/main" val="1574936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22</a:t>
            </a:fld>
            <a:endParaRPr lang="ja-JP" altLang="en-US"/>
          </a:p>
        </p:txBody>
      </p:sp>
    </p:spTree>
    <p:extLst>
      <p:ext uri="{BB962C8B-B14F-4D97-AF65-F5344CB8AC3E}">
        <p14:creationId xmlns:p14="http://schemas.microsoft.com/office/powerpoint/2010/main" val="466061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23</a:t>
            </a:fld>
            <a:endParaRPr lang="ja-JP" altLang="en-US"/>
          </a:p>
        </p:txBody>
      </p:sp>
    </p:spTree>
    <p:extLst>
      <p:ext uri="{BB962C8B-B14F-4D97-AF65-F5344CB8AC3E}">
        <p14:creationId xmlns:p14="http://schemas.microsoft.com/office/powerpoint/2010/main" val="2100467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24</a:t>
            </a:fld>
            <a:endParaRPr lang="ja-JP" altLang="en-US"/>
          </a:p>
        </p:txBody>
      </p:sp>
    </p:spTree>
    <p:extLst>
      <p:ext uri="{BB962C8B-B14F-4D97-AF65-F5344CB8AC3E}">
        <p14:creationId xmlns:p14="http://schemas.microsoft.com/office/powerpoint/2010/main" val="2357158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25</a:t>
            </a:fld>
            <a:endParaRPr lang="ja-JP" altLang="en-US"/>
          </a:p>
        </p:txBody>
      </p:sp>
    </p:spTree>
    <p:extLst>
      <p:ext uri="{BB962C8B-B14F-4D97-AF65-F5344CB8AC3E}">
        <p14:creationId xmlns:p14="http://schemas.microsoft.com/office/powerpoint/2010/main" val="554005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26</a:t>
            </a:fld>
            <a:endParaRPr lang="ja-JP" altLang="en-US"/>
          </a:p>
        </p:txBody>
      </p:sp>
    </p:spTree>
    <p:extLst>
      <p:ext uri="{BB962C8B-B14F-4D97-AF65-F5344CB8AC3E}">
        <p14:creationId xmlns:p14="http://schemas.microsoft.com/office/powerpoint/2010/main" val="1097794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27</a:t>
            </a:fld>
            <a:endParaRPr lang="ja-JP" altLang="en-US"/>
          </a:p>
        </p:txBody>
      </p:sp>
    </p:spTree>
    <p:extLst>
      <p:ext uri="{BB962C8B-B14F-4D97-AF65-F5344CB8AC3E}">
        <p14:creationId xmlns:p14="http://schemas.microsoft.com/office/powerpoint/2010/main" val="4070522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28</a:t>
            </a:fld>
            <a:endParaRPr lang="ja-JP" altLang="en-US"/>
          </a:p>
        </p:txBody>
      </p:sp>
    </p:spTree>
    <p:extLst>
      <p:ext uri="{BB962C8B-B14F-4D97-AF65-F5344CB8AC3E}">
        <p14:creationId xmlns:p14="http://schemas.microsoft.com/office/powerpoint/2010/main" val="2949052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29</a:t>
            </a:fld>
            <a:endParaRPr lang="ja-JP" altLang="en-US"/>
          </a:p>
        </p:txBody>
      </p:sp>
    </p:spTree>
    <p:extLst>
      <p:ext uri="{BB962C8B-B14F-4D97-AF65-F5344CB8AC3E}">
        <p14:creationId xmlns:p14="http://schemas.microsoft.com/office/powerpoint/2010/main" val="2458551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5445125" y="373063"/>
            <a:ext cx="3303588" cy="1858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3</a:t>
            </a:fld>
            <a:endParaRPr lang="ja-JP" altLang="en-US"/>
          </a:p>
        </p:txBody>
      </p:sp>
    </p:spTree>
    <p:extLst>
      <p:ext uri="{BB962C8B-B14F-4D97-AF65-F5344CB8AC3E}">
        <p14:creationId xmlns:p14="http://schemas.microsoft.com/office/powerpoint/2010/main" val="822180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30</a:t>
            </a:fld>
            <a:endParaRPr lang="ja-JP" altLang="en-US"/>
          </a:p>
        </p:txBody>
      </p:sp>
    </p:spTree>
    <p:extLst>
      <p:ext uri="{BB962C8B-B14F-4D97-AF65-F5344CB8AC3E}">
        <p14:creationId xmlns:p14="http://schemas.microsoft.com/office/powerpoint/2010/main" val="3898497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31</a:t>
            </a:fld>
            <a:endParaRPr lang="ja-JP" altLang="en-US"/>
          </a:p>
        </p:txBody>
      </p:sp>
    </p:spTree>
    <p:extLst>
      <p:ext uri="{BB962C8B-B14F-4D97-AF65-F5344CB8AC3E}">
        <p14:creationId xmlns:p14="http://schemas.microsoft.com/office/powerpoint/2010/main" val="1250039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32</a:t>
            </a:fld>
            <a:endParaRPr lang="ja-JP" altLang="en-US"/>
          </a:p>
        </p:txBody>
      </p:sp>
    </p:spTree>
    <p:extLst>
      <p:ext uri="{BB962C8B-B14F-4D97-AF65-F5344CB8AC3E}">
        <p14:creationId xmlns:p14="http://schemas.microsoft.com/office/powerpoint/2010/main" val="3001701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33</a:t>
            </a:fld>
            <a:endParaRPr lang="ja-JP" altLang="en-US"/>
          </a:p>
        </p:txBody>
      </p:sp>
    </p:spTree>
    <p:extLst>
      <p:ext uri="{BB962C8B-B14F-4D97-AF65-F5344CB8AC3E}">
        <p14:creationId xmlns:p14="http://schemas.microsoft.com/office/powerpoint/2010/main" val="4147046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34</a:t>
            </a:fld>
            <a:endParaRPr lang="ja-JP" altLang="en-US"/>
          </a:p>
        </p:txBody>
      </p:sp>
    </p:spTree>
    <p:extLst>
      <p:ext uri="{BB962C8B-B14F-4D97-AF65-F5344CB8AC3E}">
        <p14:creationId xmlns:p14="http://schemas.microsoft.com/office/powerpoint/2010/main" val="3816752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35</a:t>
            </a:fld>
            <a:endParaRPr lang="ja-JP" altLang="en-US"/>
          </a:p>
        </p:txBody>
      </p:sp>
    </p:spTree>
    <p:extLst>
      <p:ext uri="{BB962C8B-B14F-4D97-AF65-F5344CB8AC3E}">
        <p14:creationId xmlns:p14="http://schemas.microsoft.com/office/powerpoint/2010/main" val="1070659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5445125" y="373063"/>
            <a:ext cx="3303588" cy="1858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36</a:t>
            </a:fld>
            <a:endParaRPr lang="ja-JP" altLang="en-US"/>
          </a:p>
        </p:txBody>
      </p:sp>
    </p:spTree>
    <p:extLst>
      <p:ext uri="{BB962C8B-B14F-4D97-AF65-F5344CB8AC3E}">
        <p14:creationId xmlns:p14="http://schemas.microsoft.com/office/powerpoint/2010/main" val="78573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37</a:t>
            </a:fld>
            <a:endParaRPr lang="ja-JP" altLang="en-US"/>
          </a:p>
        </p:txBody>
      </p:sp>
    </p:spTree>
    <p:extLst>
      <p:ext uri="{BB962C8B-B14F-4D97-AF65-F5344CB8AC3E}">
        <p14:creationId xmlns:p14="http://schemas.microsoft.com/office/powerpoint/2010/main" val="4155553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38</a:t>
            </a:fld>
            <a:endParaRPr lang="ja-JP" altLang="en-US"/>
          </a:p>
        </p:txBody>
      </p:sp>
    </p:spTree>
    <p:extLst>
      <p:ext uri="{BB962C8B-B14F-4D97-AF65-F5344CB8AC3E}">
        <p14:creationId xmlns:p14="http://schemas.microsoft.com/office/powerpoint/2010/main" val="1774435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39</a:t>
            </a:fld>
            <a:endParaRPr lang="ja-JP" altLang="en-US"/>
          </a:p>
        </p:txBody>
      </p:sp>
    </p:spTree>
    <p:extLst>
      <p:ext uri="{BB962C8B-B14F-4D97-AF65-F5344CB8AC3E}">
        <p14:creationId xmlns:p14="http://schemas.microsoft.com/office/powerpoint/2010/main" val="665439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4</a:t>
            </a:fld>
            <a:endParaRPr lang="ja-JP" altLang="en-US"/>
          </a:p>
        </p:txBody>
      </p:sp>
    </p:spTree>
    <p:extLst>
      <p:ext uri="{BB962C8B-B14F-4D97-AF65-F5344CB8AC3E}">
        <p14:creationId xmlns:p14="http://schemas.microsoft.com/office/powerpoint/2010/main" val="1310588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40</a:t>
            </a:fld>
            <a:endParaRPr lang="ja-JP" altLang="en-US"/>
          </a:p>
        </p:txBody>
      </p:sp>
    </p:spTree>
    <p:extLst>
      <p:ext uri="{BB962C8B-B14F-4D97-AF65-F5344CB8AC3E}">
        <p14:creationId xmlns:p14="http://schemas.microsoft.com/office/powerpoint/2010/main" val="2946827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41</a:t>
            </a:fld>
            <a:endParaRPr lang="ja-JP" altLang="en-US"/>
          </a:p>
        </p:txBody>
      </p:sp>
    </p:spTree>
    <p:extLst>
      <p:ext uri="{BB962C8B-B14F-4D97-AF65-F5344CB8AC3E}">
        <p14:creationId xmlns:p14="http://schemas.microsoft.com/office/powerpoint/2010/main" val="34240871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42</a:t>
            </a:fld>
            <a:endParaRPr lang="ja-JP" altLang="en-US"/>
          </a:p>
        </p:txBody>
      </p:sp>
    </p:spTree>
    <p:extLst>
      <p:ext uri="{BB962C8B-B14F-4D97-AF65-F5344CB8AC3E}">
        <p14:creationId xmlns:p14="http://schemas.microsoft.com/office/powerpoint/2010/main" val="3691337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43</a:t>
            </a:fld>
            <a:endParaRPr lang="ja-JP" altLang="en-US"/>
          </a:p>
        </p:txBody>
      </p:sp>
    </p:spTree>
    <p:extLst>
      <p:ext uri="{BB962C8B-B14F-4D97-AF65-F5344CB8AC3E}">
        <p14:creationId xmlns:p14="http://schemas.microsoft.com/office/powerpoint/2010/main" val="3110430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44</a:t>
            </a:fld>
            <a:endParaRPr lang="ja-JP" altLang="en-US"/>
          </a:p>
        </p:txBody>
      </p:sp>
    </p:spTree>
    <p:extLst>
      <p:ext uri="{BB962C8B-B14F-4D97-AF65-F5344CB8AC3E}">
        <p14:creationId xmlns:p14="http://schemas.microsoft.com/office/powerpoint/2010/main" val="3295029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45</a:t>
            </a:fld>
            <a:endParaRPr lang="ja-JP" altLang="en-US"/>
          </a:p>
        </p:txBody>
      </p:sp>
    </p:spTree>
    <p:extLst>
      <p:ext uri="{BB962C8B-B14F-4D97-AF65-F5344CB8AC3E}">
        <p14:creationId xmlns:p14="http://schemas.microsoft.com/office/powerpoint/2010/main" val="1493374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46</a:t>
            </a:fld>
            <a:endParaRPr lang="ja-JP" altLang="en-US"/>
          </a:p>
        </p:txBody>
      </p:sp>
    </p:spTree>
    <p:extLst>
      <p:ext uri="{BB962C8B-B14F-4D97-AF65-F5344CB8AC3E}">
        <p14:creationId xmlns:p14="http://schemas.microsoft.com/office/powerpoint/2010/main" val="625704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47</a:t>
            </a:fld>
            <a:endParaRPr lang="ja-JP" altLang="en-US"/>
          </a:p>
        </p:txBody>
      </p:sp>
    </p:spTree>
    <p:extLst>
      <p:ext uri="{BB962C8B-B14F-4D97-AF65-F5344CB8AC3E}">
        <p14:creationId xmlns:p14="http://schemas.microsoft.com/office/powerpoint/2010/main" val="15997931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48</a:t>
            </a:fld>
            <a:endParaRPr lang="ja-JP" altLang="en-US"/>
          </a:p>
        </p:txBody>
      </p:sp>
    </p:spTree>
    <p:extLst>
      <p:ext uri="{BB962C8B-B14F-4D97-AF65-F5344CB8AC3E}">
        <p14:creationId xmlns:p14="http://schemas.microsoft.com/office/powerpoint/2010/main" val="2953168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49</a:t>
            </a:fld>
            <a:endParaRPr lang="ja-JP" altLang="en-US"/>
          </a:p>
        </p:txBody>
      </p:sp>
    </p:spTree>
    <p:extLst>
      <p:ext uri="{BB962C8B-B14F-4D97-AF65-F5344CB8AC3E}">
        <p14:creationId xmlns:p14="http://schemas.microsoft.com/office/powerpoint/2010/main" val="406471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5</a:t>
            </a:fld>
            <a:endParaRPr lang="ja-JP" altLang="en-US"/>
          </a:p>
        </p:txBody>
      </p:sp>
    </p:spTree>
    <p:extLst>
      <p:ext uri="{BB962C8B-B14F-4D97-AF65-F5344CB8AC3E}">
        <p14:creationId xmlns:p14="http://schemas.microsoft.com/office/powerpoint/2010/main" val="2954820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50</a:t>
            </a:fld>
            <a:endParaRPr lang="ja-JP" altLang="en-US"/>
          </a:p>
        </p:txBody>
      </p:sp>
    </p:spTree>
    <p:extLst>
      <p:ext uri="{BB962C8B-B14F-4D97-AF65-F5344CB8AC3E}">
        <p14:creationId xmlns:p14="http://schemas.microsoft.com/office/powerpoint/2010/main" val="1258356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51</a:t>
            </a:fld>
            <a:endParaRPr lang="ja-JP" altLang="en-US"/>
          </a:p>
        </p:txBody>
      </p:sp>
    </p:spTree>
    <p:extLst>
      <p:ext uri="{BB962C8B-B14F-4D97-AF65-F5344CB8AC3E}">
        <p14:creationId xmlns:p14="http://schemas.microsoft.com/office/powerpoint/2010/main" val="22156940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52</a:t>
            </a:fld>
            <a:endParaRPr lang="ja-JP" altLang="en-US"/>
          </a:p>
        </p:txBody>
      </p:sp>
    </p:spTree>
    <p:extLst>
      <p:ext uri="{BB962C8B-B14F-4D97-AF65-F5344CB8AC3E}">
        <p14:creationId xmlns:p14="http://schemas.microsoft.com/office/powerpoint/2010/main" val="35295671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53</a:t>
            </a:fld>
            <a:endParaRPr lang="ja-JP" altLang="en-US"/>
          </a:p>
        </p:txBody>
      </p:sp>
    </p:spTree>
    <p:extLst>
      <p:ext uri="{BB962C8B-B14F-4D97-AF65-F5344CB8AC3E}">
        <p14:creationId xmlns:p14="http://schemas.microsoft.com/office/powerpoint/2010/main" val="3099678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54</a:t>
            </a:fld>
            <a:endParaRPr lang="ja-JP" altLang="en-US"/>
          </a:p>
        </p:txBody>
      </p:sp>
    </p:spTree>
    <p:extLst>
      <p:ext uri="{BB962C8B-B14F-4D97-AF65-F5344CB8AC3E}">
        <p14:creationId xmlns:p14="http://schemas.microsoft.com/office/powerpoint/2010/main" val="3888561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55</a:t>
            </a:fld>
            <a:endParaRPr lang="ja-JP" altLang="en-US"/>
          </a:p>
        </p:txBody>
      </p:sp>
    </p:spTree>
    <p:extLst>
      <p:ext uri="{BB962C8B-B14F-4D97-AF65-F5344CB8AC3E}">
        <p14:creationId xmlns:p14="http://schemas.microsoft.com/office/powerpoint/2010/main" val="32739809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56</a:t>
            </a:fld>
            <a:endParaRPr lang="ja-JP" altLang="en-US"/>
          </a:p>
        </p:txBody>
      </p:sp>
    </p:spTree>
    <p:extLst>
      <p:ext uri="{BB962C8B-B14F-4D97-AF65-F5344CB8AC3E}">
        <p14:creationId xmlns:p14="http://schemas.microsoft.com/office/powerpoint/2010/main" val="7128106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57</a:t>
            </a:fld>
            <a:endParaRPr lang="ja-JP" altLang="en-US"/>
          </a:p>
        </p:txBody>
      </p:sp>
    </p:spTree>
    <p:extLst>
      <p:ext uri="{BB962C8B-B14F-4D97-AF65-F5344CB8AC3E}">
        <p14:creationId xmlns:p14="http://schemas.microsoft.com/office/powerpoint/2010/main" val="20394261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58</a:t>
            </a:fld>
            <a:endParaRPr lang="ja-JP" altLang="en-US"/>
          </a:p>
        </p:txBody>
      </p:sp>
    </p:spTree>
    <p:extLst>
      <p:ext uri="{BB962C8B-B14F-4D97-AF65-F5344CB8AC3E}">
        <p14:creationId xmlns:p14="http://schemas.microsoft.com/office/powerpoint/2010/main" val="19281073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59</a:t>
            </a:fld>
            <a:endParaRPr lang="ja-JP" altLang="en-US"/>
          </a:p>
        </p:txBody>
      </p:sp>
    </p:spTree>
    <p:extLst>
      <p:ext uri="{BB962C8B-B14F-4D97-AF65-F5344CB8AC3E}">
        <p14:creationId xmlns:p14="http://schemas.microsoft.com/office/powerpoint/2010/main" val="96554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6</a:t>
            </a:fld>
            <a:endParaRPr lang="ja-JP" altLang="en-US"/>
          </a:p>
        </p:txBody>
      </p:sp>
    </p:spTree>
    <p:extLst>
      <p:ext uri="{BB962C8B-B14F-4D97-AF65-F5344CB8AC3E}">
        <p14:creationId xmlns:p14="http://schemas.microsoft.com/office/powerpoint/2010/main" val="20316318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60</a:t>
            </a:fld>
            <a:endParaRPr lang="ja-JP" altLang="en-US"/>
          </a:p>
        </p:txBody>
      </p:sp>
    </p:spTree>
    <p:extLst>
      <p:ext uri="{BB962C8B-B14F-4D97-AF65-F5344CB8AC3E}">
        <p14:creationId xmlns:p14="http://schemas.microsoft.com/office/powerpoint/2010/main" val="42105932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61</a:t>
            </a:fld>
            <a:endParaRPr lang="ja-JP" altLang="en-US"/>
          </a:p>
        </p:txBody>
      </p:sp>
    </p:spTree>
    <p:extLst>
      <p:ext uri="{BB962C8B-B14F-4D97-AF65-F5344CB8AC3E}">
        <p14:creationId xmlns:p14="http://schemas.microsoft.com/office/powerpoint/2010/main" val="35853759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62</a:t>
            </a:fld>
            <a:endParaRPr lang="ja-JP" altLang="en-US"/>
          </a:p>
        </p:txBody>
      </p:sp>
    </p:spTree>
    <p:extLst>
      <p:ext uri="{BB962C8B-B14F-4D97-AF65-F5344CB8AC3E}">
        <p14:creationId xmlns:p14="http://schemas.microsoft.com/office/powerpoint/2010/main" val="42739559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63</a:t>
            </a:fld>
            <a:endParaRPr lang="ja-JP" altLang="en-US"/>
          </a:p>
        </p:txBody>
      </p:sp>
    </p:spTree>
    <p:extLst>
      <p:ext uri="{BB962C8B-B14F-4D97-AF65-F5344CB8AC3E}">
        <p14:creationId xmlns:p14="http://schemas.microsoft.com/office/powerpoint/2010/main" val="6125495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64</a:t>
            </a:fld>
            <a:endParaRPr lang="ja-JP" altLang="en-US"/>
          </a:p>
        </p:txBody>
      </p:sp>
    </p:spTree>
    <p:extLst>
      <p:ext uri="{BB962C8B-B14F-4D97-AF65-F5344CB8AC3E}">
        <p14:creationId xmlns:p14="http://schemas.microsoft.com/office/powerpoint/2010/main" val="3449675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65</a:t>
            </a:fld>
            <a:endParaRPr lang="ja-JP" altLang="en-US"/>
          </a:p>
        </p:txBody>
      </p:sp>
    </p:spTree>
    <p:extLst>
      <p:ext uri="{BB962C8B-B14F-4D97-AF65-F5344CB8AC3E}">
        <p14:creationId xmlns:p14="http://schemas.microsoft.com/office/powerpoint/2010/main" val="34547552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66</a:t>
            </a:fld>
            <a:endParaRPr lang="ja-JP" altLang="en-US"/>
          </a:p>
        </p:txBody>
      </p:sp>
    </p:spTree>
    <p:extLst>
      <p:ext uri="{BB962C8B-B14F-4D97-AF65-F5344CB8AC3E}">
        <p14:creationId xmlns:p14="http://schemas.microsoft.com/office/powerpoint/2010/main" val="41354896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67</a:t>
            </a:fld>
            <a:endParaRPr lang="ja-JP" altLang="en-US"/>
          </a:p>
        </p:txBody>
      </p:sp>
    </p:spTree>
    <p:extLst>
      <p:ext uri="{BB962C8B-B14F-4D97-AF65-F5344CB8AC3E}">
        <p14:creationId xmlns:p14="http://schemas.microsoft.com/office/powerpoint/2010/main" val="4868571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68</a:t>
            </a:fld>
            <a:endParaRPr lang="ja-JP" altLang="en-US"/>
          </a:p>
        </p:txBody>
      </p:sp>
    </p:spTree>
    <p:extLst>
      <p:ext uri="{BB962C8B-B14F-4D97-AF65-F5344CB8AC3E}">
        <p14:creationId xmlns:p14="http://schemas.microsoft.com/office/powerpoint/2010/main" val="32431278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69</a:t>
            </a:fld>
            <a:endParaRPr lang="ja-JP" altLang="en-US"/>
          </a:p>
        </p:txBody>
      </p:sp>
    </p:spTree>
    <p:extLst>
      <p:ext uri="{BB962C8B-B14F-4D97-AF65-F5344CB8AC3E}">
        <p14:creationId xmlns:p14="http://schemas.microsoft.com/office/powerpoint/2010/main" val="358443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7</a:t>
            </a:fld>
            <a:endParaRPr lang="ja-JP" altLang="en-US"/>
          </a:p>
        </p:txBody>
      </p:sp>
    </p:spTree>
    <p:extLst>
      <p:ext uri="{BB962C8B-B14F-4D97-AF65-F5344CB8AC3E}">
        <p14:creationId xmlns:p14="http://schemas.microsoft.com/office/powerpoint/2010/main" val="7447849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70</a:t>
            </a:fld>
            <a:endParaRPr lang="ja-JP" altLang="en-US"/>
          </a:p>
        </p:txBody>
      </p:sp>
    </p:spTree>
    <p:extLst>
      <p:ext uri="{BB962C8B-B14F-4D97-AF65-F5344CB8AC3E}">
        <p14:creationId xmlns:p14="http://schemas.microsoft.com/office/powerpoint/2010/main" val="19402376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71</a:t>
            </a:fld>
            <a:endParaRPr lang="ja-JP" altLang="en-US"/>
          </a:p>
        </p:txBody>
      </p:sp>
    </p:spTree>
    <p:extLst>
      <p:ext uri="{BB962C8B-B14F-4D97-AF65-F5344CB8AC3E}">
        <p14:creationId xmlns:p14="http://schemas.microsoft.com/office/powerpoint/2010/main" val="28414263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72</a:t>
            </a:fld>
            <a:endParaRPr lang="ja-JP" altLang="en-US"/>
          </a:p>
        </p:txBody>
      </p:sp>
    </p:spTree>
    <p:extLst>
      <p:ext uri="{BB962C8B-B14F-4D97-AF65-F5344CB8AC3E}">
        <p14:creationId xmlns:p14="http://schemas.microsoft.com/office/powerpoint/2010/main" val="22331929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73</a:t>
            </a:fld>
            <a:endParaRPr lang="ja-JP" altLang="en-US"/>
          </a:p>
        </p:txBody>
      </p:sp>
    </p:spTree>
    <p:extLst>
      <p:ext uri="{BB962C8B-B14F-4D97-AF65-F5344CB8AC3E}">
        <p14:creationId xmlns:p14="http://schemas.microsoft.com/office/powerpoint/2010/main" val="18286293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74</a:t>
            </a:fld>
            <a:endParaRPr lang="ja-JP" altLang="en-US"/>
          </a:p>
        </p:txBody>
      </p:sp>
    </p:spTree>
    <p:extLst>
      <p:ext uri="{BB962C8B-B14F-4D97-AF65-F5344CB8AC3E}">
        <p14:creationId xmlns:p14="http://schemas.microsoft.com/office/powerpoint/2010/main" val="30383949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75</a:t>
            </a:fld>
            <a:endParaRPr lang="ja-JP" altLang="en-US"/>
          </a:p>
        </p:txBody>
      </p:sp>
    </p:spTree>
    <p:extLst>
      <p:ext uri="{BB962C8B-B14F-4D97-AF65-F5344CB8AC3E}">
        <p14:creationId xmlns:p14="http://schemas.microsoft.com/office/powerpoint/2010/main" val="19320949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76</a:t>
            </a:fld>
            <a:endParaRPr lang="ja-JP" altLang="en-US"/>
          </a:p>
        </p:txBody>
      </p:sp>
    </p:spTree>
    <p:extLst>
      <p:ext uri="{BB962C8B-B14F-4D97-AF65-F5344CB8AC3E}">
        <p14:creationId xmlns:p14="http://schemas.microsoft.com/office/powerpoint/2010/main" val="5686063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77</a:t>
            </a:fld>
            <a:endParaRPr lang="ja-JP" altLang="en-US"/>
          </a:p>
        </p:txBody>
      </p:sp>
    </p:spTree>
    <p:extLst>
      <p:ext uri="{BB962C8B-B14F-4D97-AF65-F5344CB8AC3E}">
        <p14:creationId xmlns:p14="http://schemas.microsoft.com/office/powerpoint/2010/main" val="33889686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78</a:t>
            </a:fld>
            <a:endParaRPr lang="ja-JP" altLang="en-US"/>
          </a:p>
        </p:txBody>
      </p:sp>
    </p:spTree>
    <p:extLst>
      <p:ext uri="{BB962C8B-B14F-4D97-AF65-F5344CB8AC3E}">
        <p14:creationId xmlns:p14="http://schemas.microsoft.com/office/powerpoint/2010/main" val="17462842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79</a:t>
            </a:fld>
            <a:endParaRPr lang="ja-JP" altLang="en-US"/>
          </a:p>
        </p:txBody>
      </p:sp>
    </p:spTree>
    <p:extLst>
      <p:ext uri="{BB962C8B-B14F-4D97-AF65-F5344CB8AC3E}">
        <p14:creationId xmlns:p14="http://schemas.microsoft.com/office/powerpoint/2010/main" val="493290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8</a:t>
            </a:fld>
            <a:endParaRPr lang="ja-JP" altLang="en-US"/>
          </a:p>
        </p:txBody>
      </p:sp>
    </p:spTree>
    <p:extLst>
      <p:ext uri="{BB962C8B-B14F-4D97-AF65-F5344CB8AC3E}">
        <p14:creationId xmlns:p14="http://schemas.microsoft.com/office/powerpoint/2010/main" val="18348239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80</a:t>
            </a:fld>
            <a:endParaRPr lang="ja-JP" altLang="en-US"/>
          </a:p>
        </p:txBody>
      </p:sp>
    </p:spTree>
    <p:extLst>
      <p:ext uri="{BB962C8B-B14F-4D97-AF65-F5344CB8AC3E}">
        <p14:creationId xmlns:p14="http://schemas.microsoft.com/office/powerpoint/2010/main" val="27517243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81</a:t>
            </a:fld>
            <a:endParaRPr lang="ja-JP" altLang="en-US"/>
          </a:p>
        </p:txBody>
      </p:sp>
    </p:spTree>
    <p:extLst>
      <p:ext uri="{BB962C8B-B14F-4D97-AF65-F5344CB8AC3E}">
        <p14:creationId xmlns:p14="http://schemas.microsoft.com/office/powerpoint/2010/main" val="257031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82</a:t>
            </a:fld>
            <a:endParaRPr lang="ja-JP" altLang="en-US"/>
          </a:p>
        </p:txBody>
      </p:sp>
    </p:spTree>
    <p:extLst>
      <p:ext uri="{BB962C8B-B14F-4D97-AF65-F5344CB8AC3E}">
        <p14:creationId xmlns:p14="http://schemas.microsoft.com/office/powerpoint/2010/main" val="32864652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83</a:t>
            </a:fld>
            <a:endParaRPr lang="ja-JP" altLang="en-US"/>
          </a:p>
        </p:txBody>
      </p:sp>
    </p:spTree>
    <p:extLst>
      <p:ext uri="{BB962C8B-B14F-4D97-AF65-F5344CB8AC3E}">
        <p14:creationId xmlns:p14="http://schemas.microsoft.com/office/powerpoint/2010/main" val="19702733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84</a:t>
            </a:fld>
            <a:endParaRPr lang="ja-JP" altLang="en-US"/>
          </a:p>
        </p:txBody>
      </p:sp>
    </p:spTree>
    <p:extLst>
      <p:ext uri="{BB962C8B-B14F-4D97-AF65-F5344CB8AC3E}">
        <p14:creationId xmlns:p14="http://schemas.microsoft.com/office/powerpoint/2010/main" val="15151506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85</a:t>
            </a:fld>
            <a:endParaRPr lang="ja-JP" altLang="en-US"/>
          </a:p>
        </p:txBody>
      </p:sp>
    </p:spTree>
    <p:extLst>
      <p:ext uri="{BB962C8B-B14F-4D97-AF65-F5344CB8AC3E}">
        <p14:creationId xmlns:p14="http://schemas.microsoft.com/office/powerpoint/2010/main" val="3895930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86</a:t>
            </a:fld>
            <a:endParaRPr lang="ja-JP" altLang="en-US"/>
          </a:p>
        </p:txBody>
      </p:sp>
    </p:spTree>
    <p:extLst>
      <p:ext uri="{BB962C8B-B14F-4D97-AF65-F5344CB8AC3E}">
        <p14:creationId xmlns:p14="http://schemas.microsoft.com/office/powerpoint/2010/main" val="7835469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87</a:t>
            </a:fld>
            <a:endParaRPr lang="ja-JP" altLang="en-US"/>
          </a:p>
        </p:txBody>
      </p:sp>
    </p:spTree>
    <p:extLst>
      <p:ext uri="{BB962C8B-B14F-4D97-AF65-F5344CB8AC3E}">
        <p14:creationId xmlns:p14="http://schemas.microsoft.com/office/powerpoint/2010/main" val="41202328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88</a:t>
            </a:fld>
            <a:endParaRPr lang="ja-JP" altLang="en-US"/>
          </a:p>
        </p:txBody>
      </p:sp>
    </p:spTree>
    <p:extLst>
      <p:ext uri="{BB962C8B-B14F-4D97-AF65-F5344CB8AC3E}">
        <p14:creationId xmlns:p14="http://schemas.microsoft.com/office/powerpoint/2010/main" val="903911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89</a:t>
            </a:fld>
            <a:endParaRPr lang="ja-JP" altLang="en-US"/>
          </a:p>
        </p:txBody>
      </p:sp>
    </p:spTree>
    <p:extLst>
      <p:ext uri="{BB962C8B-B14F-4D97-AF65-F5344CB8AC3E}">
        <p14:creationId xmlns:p14="http://schemas.microsoft.com/office/powerpoint/2010/main" val="3658166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9</a:t>
            </a:fld>
            <a:endParaRPr lang="ja-JP" altLang="en-US"/>
          </a:p>
        </p:txBody>
      </p:sp>
    </p:spTree>
    <p:extLst>
      <p:ext uri="{BB962C8B-B14F-4D97-AF65-F5344CB8AC3E}">
        <p14:creationId xmlns:p14="http://schemas.microsoft.com/office/powerpoint/2010/main" val="41240267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90</a:t>
            </a:fld>
            <a:endParaRPr lang="ja-JP" altLang="en-US"/>
          </a:p>
        </p:txBody>
      </p:sp>
    </p:spTree>
    <p:extLst>
      <p:ext uri="{BB962C8B-B14F-4D97-AF65-F5344CB8AC3E}">
        <p14:creationId xmlns:p14="http://schemas.microsoft.com/office/powerpoint/2010/main" val="31943712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91</a:t>
            </a:fld>
            <a:endParaRPr lang="ja-JP" altLang="en-US"/>
          </a:p>
        </p:txBody>
      </p:sp>
    </p:spTree>
    <p:extLst>
      <p:ext uri="{BB962C8B-B14F-4D97-AF65-F5344CB8AC3E}">
        <p14:creationId xmlns:p14="http://schemas.microsoft.com/office/powerpoint/2010/main" val="36448205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92</a:t>
            </a:fld>
            <a:endParaRPr lang="ja-JP" altLang="en-US"/>
          </a:p>
        </p:txBody>
      </p:sp>
    </p:spTree>
    <p:extLst>
      <p:ext uri="{BB962C8B-B14F-4D97-AF65-F5344CB8AC3E}">
        <p14:creationId xmlns:p14="http://schemas.microsoft.com/office/powerpoint/2010/main" val="21255428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93</a:t>
            </a:fld>
            <a:endParaRPr lang="ja-JP" altLang="en-US"/>
          </a:p>
        </p:txBody>
      </p:sp>
    </p:spTree>
    <p:extLst>
      <p:ext uri="{BB962C8B-B14F-4D97-AF65-F5344CB8AC3E}">
        <p14:creationId xmlns:p14="http://schemas.microsoft.com/office/powerpoint/2010/main" val="15703334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94</a:t>
            </a:fld>
            <a:endParaRPr lang="ja-JP" altLang="en-US"/>
          </a:p>
        </p:txBody>
      </p:sp>
    </p:spTree>
    <p:extLst>
      <p:ext uri="{BB962C8B-B14F-4D97-AF65-F5344CB8AC3E}">
        <p14:creationId xmlns:p14="http://schemas.microsoft.com/office/powerpoint/2010/main" val="14478268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95</a:t>
            </a:fld>
            <a:endParaRPr lang="ja-JP" altLang="en-US"/>
          </a:p>
        </p:txBody>
      </p:sp>
    </p:spTree>
    <p:extLst>
      <p:ext uri="{BB962C8B-B14F-4D97-AF65-F5344CB8AC3E}">
        <p14:creationId xmlns:p14="http://schemas.microsoft.com/office/powerpoint/2010/main" val="38620957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96</a:t>
            </a:fld>
            <a:endParaRPr lang="ja-JP" altLang="en-US"/>
          </a:p>
        </p:txBody>
      </p:sp>
    </p:spTree>
    <p:extLst>
      <p:ext uri="{BB962C8B-B14F-4D97-AF65-F5344CB8AC3E}">
        <p14:creationId xmlns:p14="http://schemas.microsoft.com/office/powerpoint/2010/main" val="14364711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97</a:t>
            </a:fld>
            <a:endParaRPr lang="ja-JP" altLang="en-US"/>
          </a:p>
        </p:txBody>
      </p:sp>
    </p:spTree>
    <p:extLst>
      <p:ext uri="{BB962C8B-B14F-4D97-AF65-F5344CB8AC3E}">
        <p14:creationId xmlns:p14="http://schemas.microsoft.com/office/powerpoint/2010/main" val="13145909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98</a:t>
            </a:fld>
            <a:endParaRPr lang="ja-JP" altLang="en-US"/>
          </a:p>
        </p:txBody>
      </p:sp>
    </p:spTree>
    <p:extLst>
      <p:ext uri="{BB962C8B-B14F-4D97-AF65-F5344CB8AC3E}">
        <p14:creationId xmlns:p14="http://schemas.microsoft.com/office/powerpoint/2010/main" val="15597993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2687638" y="504825"/>
            <a:ext cx="4491037" cy="2525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fld id="{B2091103-3783-4A8D-979F-7E2AB1094A4E}" type="slidenum">
              <a:rPr lang="ja-JP" altLang="en-US" smtClean="0"/>
              <a:pPr/>
              <a:t>99</a:t>
            </a:fld>
            <a:endParaRPr lang="ja-JP" altLang="en-US"/>
          </a:p>
        </p:txBody>
      </p:sp>
    </p:spTree>
    <p:extLst>
      <p:ext uri="{BB962C8B-B14F-4D97-AF65-F5344CB8AC3E}">
        <p14:creationId xmlns:p14="http://schemas.microsoft.com/office/powerpoint/2010/main" val="91483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F4A87114-08C5-4671-86EE-68E0B70F6007}"/>
              </a:ext>
            </a:extLst>
          </p:cNvPr>
          <p:cNvSpPr>
            <a:spLocks noGrp="1"/>
          </p:cNvSpPr>
          <p:nvPr>
            <p:ph type="body" sz="quarter" idx="11" hasCustomPrompt="1"/>
          </p:nvPr>
        </p:nvSpPr>
        <p:spPr>
          <a:xfrm>
            <a:off x="767408" y="1969986"/>
            <a:ext cx="3456384" cy="792088"/>
          </a:xfrm>
          <a:prstGeom prst="rect">
            <a:avLst/>
          </a:prstGeom>
        </p:spPr>
        <p:txBody>
          <a:bodyPr/>
          <a:lstStyle>
            <a:lvl1pPr marL="0" indent="0">
              <a:buNone/>
              <a:defRPr kumimoji="1" lang="ja-JP" altLang="en-US" sz="4800" kern="1200" dirty="0">
                <a:solidFill>
                  <a:schemeClr val="tx1"/>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stStyle>
          <a:p>
            <a:pPr lvl="0"/>
            <a:r>
              <a:rPr kumimoji="1" lang="ja-JP" altLang="en-US" dirty="0"/>
              <a:t>●章▲節</a:t>
            </a:r>
          </a:p>
        </p:txBody>
      </p:sp>
      <p:sp>
        <p:nvSpPr>
          <p:cNvPr id="6" name="テキスト プレースホルダー 4">
            <a:extLst>
              <a:ext uri="{FF2B5EF4-FFF2-40B4-BE49-F238E27FC236}">
                <a16:creationId xmlns:a16="http://schemas.microsoft.com/office/drawing/2014/main" id="{526FDEC6-709F-4D8D-80EA-091C19407D38}"/>
              </a:ext>
            </a:extLst>
          </p:cNvPr>
          <p:cNvSpPr>
            <a:spLocks noGrp="1"/>
          </p:cNvSpPr>
          <p:nvPr>
            <p:ph type="body" sz="quarter" idx="12" hasCustomPrompt="1"/>
          </p:nvPr>
        </p:nvSpPr>
        <p:spPr>
          <a:xfrm>
            <a:off x="1703512" y="2850579"/>
            <a:ext cx="8928992" cy="1351655"/>
          </a:xfrm>
          <a:prstGeom prst="rect">
            <a:avLst/>
          </a:prstGeom>
        </p:spPr>
        <p:txBody>
          <a:bodyPr anchor="ctr"/>
          <a:lstStyle>
            <a:lvl1pPr marL="0" indent="0">
              <a:buNone/>
              <a:defRPr kumimoji="1" lang="ja-JP" altLang="en-US" sz="6600" kern="1200" dirty="0">
                <a:solidFill>
                  <a:schemeClr val="tx1"/>
                </a:solidFill>
                <a:latin typeface="游明朝" panose="02020400000000000000" pitchFamily="18" charset="-128"/>
                <a:ea typeface="游明朝" panose="02020400000000000000" pitchFamily="18" charset="-128"/>
                <a:cs typeface="游明朝" panose="02020400000000000000" pitchFamily="18" charset="-128"/>
              </a:defRPr>
            </a:lvl1pPr>
          </a:lstStyle>
          <a:p>
            <a:pPr lvl="0"/>
            <a:r>
              <a:rPr kumimoji="1" lang="ja-JP" altLang="en-US" dirty="0"/>
              <a:t>項タイトル</a:t>
            </a:r>
          </a:p>
        </p:txBody>
      </p:sp>
      <p:sp>
        <p:nvSpPr>
          <p:cNvPr id="7" name="テキスト プレースホルダー 4">
            <a:extLst>
              <a:ext uri="{FF2B5EF4-FFF2-40B4-BE49-F238E27FC236}">
                <a16:creationId xmlns:a16="http://schemas.microsoft.com/office/drawing/2014/main" id="{2AB10B18-69CB-4D4F-A2A2-0CDEC87FC6FF}"/>
              </a:ext>
            </a:extLst>
          </p:cNvPr>
          <p:cNvSpPr>
            <a:spLocks noGrp="1"/>
          </p:cNvSpPr>
          <p:nvPr>
            <p:ph type="body" sz="quarter" idx="13" hasCustomPrompt="1"/>
          </p:nvPr>
        </p:nvSpPr>
        <p:spPr>
          <a:xfrm>
            <a:off x="768701" y="2761421"/>
            <a:ext cx="934811" cy="1351655"/>
          </a:xfrm>
          <a:prstGeom prst="rect">
            <a:avLst/>
          </a:prstGeom>
        </p:spPr>
        <p:txBody>
          <a:bodyPr anchor="ctr"/>
          <a:lstStyle>
            <a:lvl1pPr marL="0" indent="0">
              <a:buNone/>
              <a:defRPr kumimoji="1" lang="ja-JP" altLang="en-US" sz="7200" kern="1200" dirty="0">
                <a:solidFill>
                  <a:schemeClr val="tx1"/>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stStyle>
          <a:p>
            <a:pPr lvl="0"/>
            <a:r>
              <a:rPr kumimoji="1" lang="ja-JP" altLang="en-US" dirty="0"/>
              <a:t>●</a:t>
            </a:r>
          </a:p>
        </p:txBody>
      </p:sp>
    </p:spTree>
    <p:extLst>
      <p:ext uri="{BB962C8B-B14F-4D97-AF65-F5344CB8AC3E}">
        <p14:creationId xmlns:p14="http://schemas.microsoft.com/office/powerpoint/2010/main" val="427764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もくじ">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11038418" y="6524626"/>
            <a:ext cx="637116" cy="288925"/>
          </a:xfrm>
          <a:prstGeom prst="rect">
            <a:avLst/>
          </a:prstGeom>
        </p:spPr>
        <p:txBody>
          <a:bodyPr/>
          <a:lstStyle/>
          <a:p>
            <a:pPr>
              <a:defRPr/>
            </a:pPr>
            <a:fld id="{3A938A00-2BF9-4FAF-82BB-282BC39DA0ED}" type="slidenum">
              <a:rPr lang="ja-JP" altLang="en-US" smtClean="0"/>
              <a:pPr>
                <a:defRPr/>
              </a:pPr>
              <a:t>‹#›</a:t>
            </a:fld>
            <a:endParaRPr lang="ja-JP" altLang="en-US"/>
          </a:p>
        </p:txBody>
      </p:sp>
      <p:sp>
        <p:nvSpPr>
          <p:cNvPr id="4" name="タイトル 1">
            <a:extLst>
              <a:ext uri="{FF2B5EF4-FFF2-40B4-BE49-F238E27FC236}">
                <a16:creationId xmlns:a16="http://schemas.microsoft.com/office/drawing/2014/main" id="{0F0F1544-C597-4256-A32A-54B6780462CA}"/>
              </a:ext>
            </a:extLst>
          </p:cNvPr>
          <p:cNvSpPr>
            <a:spLocks noGrp="1"/>
          </p:cNvSpPr>
          <p:nvPr>
            <p:ph type="title"/>
          </p:nvPr>
        </p:nvSpPr>
        <p:spPr>
          <a:xfrm>
            <a:off x="1051049" y="5085"/>
            <a:ext cx="10157519" cy="687611"/>
          </a:xfrm>
          <a:prstGeom prst="rect">
            <a:avLst/>
          </a:prstGeom>
        </p:spPr>
        <p:txBody>
          <a:bodyPr/>
          <a:lstStyle>
            <a:lvl1pPr marL="457200" indent="-720000" algn="l" fontAlgn="ctr">
              <a:buClr>
                <a:srgbClr val="CC9900"/>
              </a:buClr>
              <a:buSzPct val="150000"/>
              <a:buFont typeface="Wingdings" panose="05000000000000000000" pitchFamily="2" charset="2"/>
              <a:buChar char="l"/>
              <a:defRPr sz="3200" b="1">
                <a:solidFill>
                  <a:schemeClr val="tx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1914754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その他">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23A566C-6C9C-4AC6-9683-F4295CAF1414}"/>
              </a:ext>
            </a:extLst>
          </p:cNvPr>
          <p:cNvSpPr>
            <a:spLocks noGrp="1"/>
          </p:cNvSpPr>
          <p:nvPr>
            <p:ph type="sldNum" sz="quarter" idx="10"/>
          </p:nvPr>
        </p:nvSpPr>
        <p:spPr>
          <a:xfrm>
            <a:off x="11038418" y="6524626"/>
            <a:ext cx="637116" cy="288925"/>
          </a:xfrm>
          <a:prstGeom prst="rect">
            <a:avLst/>
          </a:prstGeom>
        </p:spPr>
        <p:txBody>
          <a:bodyPr/>
          <a:lstStyle/>
          <a:p>
            <a:pPr>
              <a:defRPr/>
            </a:pPr>
            <a:fld id="{3A938A00-2BF9-4FAF-82BB-282BC39DA0ED}" type="slidenum">
              <a:rPr lang="ja-JP" altLang="en-US" smtClean="0"/>
              <a:pPr>
                <a:defRPr/>
              </a:pPr>
              <a:t>‹#›</a:t>
            </a:fld>
            <a:endParaRPr lang="ja-JP" altLang="en-US"/>
          </a:p>
        </p:txBody>
      </p:sp>
      <p:sp>
        <p:nvSpPr>
          <p:cNvPr id="6" name="タイトル 1">
            <a:extLst>
              <a:ext uri="{FF2B5EF4-FFF2-40B4-BE49-F238E27FC236}">
                <a16:creationId xmlns:a16="http://schemas.microsoft.com/office/drawing/2014/main" id="{22E62B8E-CC5B-4B5A-BCB3-791A9124B625}"/>
              </a:ext>
            </a:extLst>
          </p:cNvPr>
          <p:cNvSpPr>
            <a:spLocks noGrp="1"/>
          </p:cNvSpPr>
          <p:nvPr>
            <p:ph type="title"/>
          </p:nvPr>
        </p:nvSpPr>
        <p:spPr>
          <a:xfrm>
            <a:off x="1051049" y="5085"/>
            <a:ext cx="10157519" cy="687611"/>
          </a:xfrm>
          <a:prstGeom prst="rect">
            <a:avLst/>
          </a:prstGeom>
        </p:spPr>
        <p:txBody>
          <a:bodyPr/>
          <a:lstStyle>
            <a:lvl1pPr marL="457200" indent="-720000" algn="l" fontAlgn="ctr">
              <a:buClr>
                <a:srgbClr val="CC9900"/>
              </a:buClr>
              <a:buSzPct val="150000"/>
              <a:buFont typeface="Wingdings" panose="05000000000000000000" pitchFamily="2" charset="2"/>
              <a:buChar char="l"/>
              <a:defRPr sz="3200" b="1">
                <a:solidFill>
                  <a:schemeClr val="tx1"/>
                </a:solidFill>
              </a:defRPr>
            </a:lvl1pPr>
          </a:lstStyle>
          <a:p>
            <a:r>
              <a:rPr kumimoji="1" lang="ja-JP" altLang="en-US" dirty="0"/>
              <a:t>マスター タイトルの書式設定</a:t>
            </a:r>
          </a:p>
        </p:txBody>
      </p:sp>
      <p:sp>
        <p:nvSpPr>
          <p:cNvPr id="7" name="コンテンツ プレースホルダー 4">
            <a:extLst>
              <a:ext uri="{FF2B5EF4-FFF2-40B4-BE49-F238E27FC236}">
                <a16:creationId xmlns:a16="http://schemas.microsoft.com/office/drawing/2014/main" id="{7DBD3768-2CB6-4114-AC75-AB141AD45025}"/>
              </a:ext>
            </a:extLst>
          </p:cNvPr>
          <p:cNvSpPr>
            <a:spLocks noGrp="1"/>
          </p:cNvSpPr>
          <p:nvPr>
            <p:ph sz="quarter" idx="11"/>
          </p:nvPr>
        </p:nvSpPr>
        <p:spPr>
          <a:xfrm>
            <a:off x="1051049" y="1052512"/>
            <a:ext cx="10154344" cy="4752975"/>
          </a:xfrm>
          <a:prstGeom prst="rect">
            <a:avLst/>
          </a:prstGeom>
        </p:spPr>
        <p:txBody>
          <a:bodyPr>
            <a:normAutofit/>
          </a:bodyPr>
          <a:lstStyle>
            <a:lvl1pPr marL="0" indent="0">
              <a:buNone/>
              <a:defRPr sz="3200">
                <a:latin typeface="+mn-ea"/>
                <a:ea typeface="+mn-ea"/>
              </a:defRPr>
            </a:lvl1pPr>
            <a:lvl2pPr>
              <a:defRPr sz="3200">
                <a:latin typeface="+mn-ea"/>
                <a:ea typeface="+mn-ea"/>
              </a:defRPr>
            </a:lvl2pPr>
            <a:lvl3pPr>
              <a:defRPr sz="3200">
                <a:latin typeface="+mn-ea"/>
                <a:ea typeface="+mn-ea"/>
              </a:defRPr>
            </a:lvl3pPr>
            <a:lvl4pPr>
              <a:defRPr sz="3200">
                <a:latin typeface="+mn-ea"/>
                <a:ea typeface="+mn-ea"/>
              </a:defRPr>
            </a:lvl4pPr>
            <a:lvl5pPr>
              <a:defRPr sz="3200">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739681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11038418" y="6524626"/>
            <a:ext cx="637116" cy="288925"/>
          </a:xfrm>
          <a:prstGeom prst="rect">
            <a:avLst/>
          </a:prstGeom>
        </p:spPr>
        <p:txBody>
          <a:bodyPr/>
          <a:lstStyle/>
          <a:p>
            <a:pPr>
              <a:defRPr/>
            </a:pPr>
            <a:fld id="{3A938A00-2BF9-4FAF-82BB-282BC39DA0ED}" type="slidenum">
              <a:rPr lang="ja-JP" altLang="en-US" smtClean="0"/>
              <a:pPr>
                <a:defRPr/>
              </a:pPr>
              <a:t>‹#›</a:t>
            </a:fld>
            <a:endParaRPr lang="ja-JP" altLang="en-US"/>
          </a:p>
        </p:txBody>
      </p:sp>
    </p:spTree>
    <p:extLst>
      <p:ext uri="{BB962C8B-B14F-4D97-AF65-F5344CB8AC3E}">
        <p14:creationId xmlns:p14="http://schemas.microsoft.com/office/powerpoint/2010/main" val="38210624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617008"/>
      </p:ext>
    </p:extLst>
  </p:cSld>
  <p:clrMap bg1="lt1" tx1="dk1" bg2="lt2" tx2="dk2" accent1="accent1" accent2="accent2" accent3="accent3" accent4="accent4" accent5="accent5" accent6="accent6" hlink="hlink" folHlink="folHlink"/>
  <p:sldLayoutIdLst>
    <p:sldLayoutId id="2147483648" r:id="rId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図 2">
            <a:extLst>
              <a:ext uri="{FF2B5EF4-FFF2-40B4-BE49-F238E27FC236}">
                <a16:creationId xmlns:a16="http://schemas.microsoft.com/office/drawing/2014/main" id="{2EB461E1-0B42-4F20-8002-5ED5C197373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716828" y="6521439"/>
            <a:ext cx="22146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2DC40794-230A-4549-B5BB-04CA18840436}"/>
              </a:ext>
            </a:extLst>
          </p:cNvPr>
          <p:cNvSpPr txBox="1"/>
          <p:nvPr userDrawn="1"/>
        </p:nvSpPr>
        <p:spPr>
          <a:xfrm>
            <a:off x="11455288" y="6046770"/>
            <a:ext cx="744545" cy="646331"/>
          </a:xfrm>
          <a:prstGeom prst="rect">
            <a:avLst/>
          </a:prstGeom>
          <a:noFill/>
        </p:spPr>
        <p:txBody>
          <a:bodyPr vert="horz" wrap="square" rtlCol="0">
            <a:spAutoFit/>
          </a:bodyPr>
          <a:lstStyle/>
          <a:p>
            <a:pPr algn="ctr">
              <a:defRPr/>
            </a:pPr>
            <a:r>
              <a:rPr lang="ja-JP" altLang="en-US" sz="1200">
                <a:solidFill>
                  <a:schemeClr val="tx1">
                    <a:lumMod val="75000"/>
                    <a:lumOff val="25000"/>
                  </a:schemeClr>
                </a:solidFill>
                <a:latin typeface="MS PGothic" panose="020B0600070205080204" pitchFamily="34" charset="-128"/>
                <a:ea typeface="MS PGothic" panose="020B0600070205080204" pitchFamily="34" charset="-128"/>
              </a:rPr>
              <a:t>化基</a:t>
            </a:r>
            <a:endParaRPr lang="en-US" altLang="ja-JP" sz="1200">
              <a:solidFill>
                <a:schemeClr val="tx1">
                  <a:lumMod val="75000"/>
                  <a:lumOff val="25000"/>
                </a:schemeClr>
              </a:solidFill>
              <a:latin typeface="MS PGothic" panose="020B0600070205080204" pitchFamily="34" charset="-128"/>
              <a:ea typeface="MS PGothic" panose="020B0600070205080204" pitchFamily="34" charset="-128"/>
            </a:endParaRPr>
          </a:p>
          <a:p>
            <a:pPr algn="ctr">
              <a:defRPr/>
            </a:pPr>
            <a:r>
              <a:rPr lang="en-US" altLang="ja-JP" sz="1200">
                <a:solidFill>
                  <a:schemeClr val="tx1">
                    <a:lumMod val="75000"/>
                    <a:lumOff val="25000"/>
                  </a:schemeClr>
                </a:solidFill>
                <a:latin typeface="MS PGothic" panose="020B0600070205080204" pitchFamily="34" charset="-128"/>
                <a:ea typeface="MS PGothic" panose="020B0600070205080204" pitchFamily="34" charset="-128"/>
              </a:rPr>
              <a:t>007-901</a:t>
            </a:r>
            <a:endParaRPr lang="ja-JP" altLang="en-US" sz="1200" dirty="0">
              <a:solidFill>
                <a:srgbClr val="404040"/>
              </a:solidFill>
              <a:latin typeface="MS PGothic" panose="020B0600070205080204" pitchFamily="34" charset="-128"/>
              <a:ea typeface="MS PGothic" panose="020B0600070205080204" pitchFamily="34" charset="-128"/>
            </a:endParaRPr>
          </a:p>
          <a:p>
            <a:pPr algn="ctr">
              <a:defRPr/>
            </a:pPr>
            <a:endParaRPr lang="ja-JP" altLang="en-US" sz="1200" dirty="0">
              <a:solidFill>
                <a:schemeClr val="tx1">
                  <a:lumMod val="75000"/>
                  <a:lumOff val="25000"/>
                </a:schemeClr>
              </a:solidFill>
              <a:latin typeface="MS PGothic" panose="020B0600070205080204" pitchFamily="34" charset="-128"/>
              <a:ea typeface="MS PGothic" panose="020B0600070205080204" pitchFamily="34" charset="-128"/>
            </a:endParaRPr>
          </a:p>
        </p:txBody>
      </p:sp>
      <p:sp>
        <p:nvSpPr>
          <p:cNvPr id="14" name="正方形/長方形 13">
            <a:extLst>
              <a:ext uri="{FF2B5EF4-FFF2-40B4-BE49-F238E27FC236}">
                <a16:creationId xmlns:a16="http://schemas.microsoft.com/office/drawing/2014/main" id="{0833EDEF-DC75-4197-95E9-CE3C9281811A}"/>
              </a:ext>
            </a:extLst>
          </p:cNvPr>
          <p:cNvSpPr/>
          <p:nvPr userDrawn="1"/>
        </p:nvSpPr>
        <p:spPr>
          <a:xfrm>
            <a:off x="26636" y="3135278"/>
            <a:ext cx="452740" cy="451406"/>
          </a:xfrm>
          <a:prstGeom prst="rect">
            <a:avLst/>
          </a:prstGeom>
        </p:spPr>
        <p:txBody>
          <a:bodyPr wrap="square">
            <a:spAutoFit/>
          </a:bodyPr>
          <a:lstStyle/>
          <a:p>
            <a:pPr>
              <a:lnSpc>
                <a:spcPts val="1420"/>
              </a:lnSpc>
            </a:pPr>
            <a:endParaRPr lang="en-US" altLang="ja-IS" sz="1600" dirty="0">
              <a:solidFill>
                <a:schemeClr val="tx1">
                  <a:lumMod val="65000"/>
                  <a:lumOff val="35000"/>
                </a:schemeClr>
              </a:solidFill>
              <a:latin typeface="MS PGothic" panose="020B0600070205080204" pitchFamily="34" charset="-128"/>
              <a:ea typeface="MS PGothic" panose="020B0600070205080204" pitchFamily="34" charset="-128"/>
            </a:endParaRPr>
          </a:p>
          <a:p>
            <a:pPr>
              <a:lnSpc>
                <a:spcPts val="1420"/>
              </a:lnSpc>
            </a:pPr>
            <a:r>
              <a:rPr lang="en-US" altLang="ja-JP" sz="1600" dirty="0">
                <a:solidFill>
                  <a:schemeClr val="tx1"/>
                </a:solidFill>
                <a:latin typeface="MS PGothic" panose="020B0600070205080204" pitchFamily="34" charset="-128"/>
                <a:ea typeface="MS PGothic" panose="020B0600070205080204" pitchFamily="34" charset="-128"/>
              </a:rPr>
              <a:t>―</a:t>
            </a:r>
            <a:endParaRPr lang="ja-IS" altLang="en-US" sz="1600" dirty="0">
              <a:solidFill>
                <a:schemeClr val="tx1">
                  <a:lumMod val="65000"/>
                  <a:lumOff val="35000"/>
                </a:schemeClr>
              </a:solidFill>
              <a:latin typeface="MS PGothic" panose="020B0600070205080204" pitchFamily="34" charset="-128"/>
              <a:ea typeface="MS PGothic" panose="020B0600070205080204" pitchFamily="34" charset="-128"/>
            </a:endParaRPr>
          </a:p>
        </p:txBody>
      </p:sp>
      <p:sp>
        <p:nvSpPr>
          <p:cNvPr id="17" name="スライド番号プレースホルダー 4">
            <a:extLst>
              <a:ext uri="{FF2B5EF4-FFF2-40B4-BE49-F238E27FC236}">
                <a16:creationId xmlns:a16="http://schemas.microsoft.com/office/drawing/2014/main" id="{FC2B47B6-E0D0-458B-B686-4592B1BE640C}"/>
              </a:ext>
            </a:extLst>
          </p:cNvPr>
          <p:cNvSpPr txBox="1">
            <a:spLocks/>
          </p:cNvSpPr>
          <p:nvPr userDrawn="1"/>
        </p:nvSpPr>
        <p:spPr>
          <a:xfrm>
            <a:off x="-96688" y="3068960"/>
            <a:ext cx="648072" cy="360040"/>
          </a:xfrm>
          <a:prstGeom prst="rect">
            <a:avLst/>
          </a:prstGeom>
        </p:spPr>
        <p:txBody>
          <a:bodyPr vert="horz" lIns="91440" tIns="45720" rIns="108000" bIns="45720" rtlCol="0" anchor="ctr"/>
          <a:lstStyle>
            <a:defPPr>
              <a:defRPr lang="en-US"/>
            </a:defPPr>
            <a:lvl1pPr marL="0" algn="ctr" defTabSz="457200" rtl="0" eaLnBrk="1" latinLnBrk="0" hangingPunct="1">
              <a:defRPr sz="1600" b="0" i="0" kern="1200">
                <a:solidFill>
                  <a:schemeClr val="tx1">
                    <a:lumMod val="65000"/>
                    <a:lumOff val="35000"/>
                  </a:schemeClr>
                </a:solidFill>
                <a:latin typeface="MS PGothic" panose="020B0600070205080204" pitchFamily="34" charset="-128"/>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A798A1-9894-D942-AEE8-B0397A80ED19}" type="slidenum">
              <a:rPr kumimoji="1" lang="ja-IS" altLang="en-US" smtClean="0">
                <a:solidFill>
                  <a:schemeClr val="tx1"/>
                </a:solidFill>
              </a:rPr>
              <a:pPr/>
              <a:t>‹#›</a:t>
            </a:fld>
            <a:endParaRPr kumimoji="1" lang="ja-IS" altLang="en-US" dirty="0">
              <a:solidFill>
                <a:schemeClr val="tx1"/>
              </a:solidFill>
            </a:endParaRPr>
          </a:p>
        </p:txBody>
      </p:sp>
      <p:sp>
        <p:nvSpPr>
          <p:cNvPr id="18" name="テキスト プレースホルダー 27">
            <a:extLst>
              <a:ext uri="{FF2B5EF4-FFF2-40B4-BE49-F238E27FC236}">
                <a16:creationId xmlns:a16="http://schemas.microsoft.com/office/drawing/2014/main" id="{A519A1DB-D487-4479-9272-2637824331BF}"/>
              </a:ext>
            </a:extLst>
          </p:cNvPr>
          <p:cNvSpPr txBox="1">
            <a:spLocks/>
          </p:cNvSpPr>
          <p:nvPr userDrawn="1"/>
        </p:nvSpPr>
        <p:spPr>
          <a:xfrm>
            <a:off x="-24680" y="3429000"/>
            <a:ext cx="518046" cy="337220"/>
          </a:xfrm>
          <a:prstGeom prst="rect">
            <a:avLst/>
          </a:prstGeom>
        </p:spPr>
        <p:txBody>
          <a:bodyPr lIns="90000" rIns="108000"/>
          <a:lstStyle>
            <a:lvl1pPr marL="342900" indent="-342900" algn="l" defTabSz="457200" rtl="0" eaLnBrk="1" latinLnBrk="0" hangingPunct="1">
              <a:spcBef>
                <a:spcPts val="1000"/>
              </a:spcBef>
              <a:spcAft>
                <a:spcPts val="0"/>
              </a:spcAft>
              <a:buClr>
                <a:schemeClr val="accent1"/>
              </a:buClr>
              <a:buSzPct val="80000"/>
              <a:buFont typeface="Wingdings 3" charset="2"/>
              <a:buNone/>
              <a:defRPr kumimoji="1" sz="1600" kern="1200">
                <a:solidFill>
                  <a:schemeClr val="tx1">
                    <a:lumMod val="75000"/>
                    <a:lumOff val="25000"/>
                  </a:schemeClr>
                </a:solidFill>
                <a:latin typeface="MS PGothic" panose="020B0600070205080204" pitchFamily="34" charset="-128"/>
                <a:ea typeface="MS PGothic" panose="020B0600070205080204" pitchFamily="34" charset="-128"/>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1" lang="en-US" altLang="ja-JP" sz="1600" b="0" i="0" u="none" strike="noStrike" kern="1200" cap="none" spc="0" normalizeH="0" baseline="0" noProof="0">
                <a:ln>
                  <a:noFill/>
                </a:ln>
                <a:solidFill>
                  <a:schemeClr val="tx1"/>
                </a:solidFill>
                <a:effectLst/>
                <a:uLnTx/>
                <a:uFillTx/>
                <a:latin typeface="MS PGothic" panose="020B0600070205080204" pitchFamily="34" charset="-128"/>
                <a:ea typeface="MS PGothic" panose="020B0600070205080204" pitchFamily="34" charset="-128"/>
                <a:cs typeface="+mn-cs"/>
              </a:rPr>
              <a:t>114</a:t>
            </a:r>
            <a:endParaRPr kumimoji="1" lang="ja-IS" altLang="en-US" sz="1600" b="0" i="0" u="none" strike="noStrike" kern="1200" cap="none" spc="0" normalizeH="0" baseline="0" noProof="0" dirty="0">
              <a:ln>
                <a:noFill/>
              </a:ln>
              <a:solidFill>
                <a:schemeClr val="tx1"/>
              </a:solidFill>
              <a:effectLst/>
              <a:uLnTx/>
              <a:uFillTx/>
              <a:latin typeface="MS PGothic" panose="020B0600070205080204" pitchFamily="34" charset="-128"/>
              <a:ea typeface="MS PGothic" panose="020B0600070205080204" pitchFamily="34" charset="-128"/>
              <a:cs typeface="+mn-cs"/>
            </a:endParaRPr>
          </a:p>
        </p:txBody>
      </p:sp>
      <p:sp>
        <p:nvSpPr>
          <p:cNvPr id="8" name="テキスト ボックス 7">
            <a:extLst>
              <a:ext uri="{FF2B5EF4-FFF2-40B4-BE49-F238E27FC236}">
                <a16:creationId xmlns:a16="http://schemas.microsoft.com/office/drawing/2014/main" id="{A14A1F25-BEED-4687-9885-BC50DF541BFD}"/>
              </a:ext>
            </a:extLst>
          </p:cNvPr>
          <p:cNvSpPr txBox="1"/>
          <p:nvPr userDrawn="1"/>
        </p:nvSpPr>
        <p:spPr>
          <a:xfrm>
            <a:off x="11635201" y="644395"/>
            <a:ext cx="384721" cy="5975894"/>
          </a:xfrm>
          <a:prstGeom prst="rect">
            <a:avLst/>
          </a:prstGeom>
          <a:noFill/>
        </p:spPr>
        <p:txBody>
          <a:bodyPr vert="eaVert" wrap="square" rtlCol="0">
            <a:spAutoFit/>
          </a:bodyPr>
          <a:lstStyle/>
          <a:p>
            <a:r>
              <a:rPr lang="ja-JP" altLang="en-US" sz="1300" dirty="0">
                <a:solidFill>
                  <a:srgbClr val="404040"/>
                </a:solidFill>
                <a:latin typeface="MS PGothic" panose="020B0600070205080204" pitchFamily="34" charset="-128"/>
                <a:ea typeface="MS PGothic" panose="020B0600070205080204" pitchFamily="34" charset="-128"/>
              </a:rPr>
              <a:t>３ 章　１ 節</a:t>
            </a:r>
            <a:r>
              <a:rPr lang="en-US" altLang="ja-JP" sz="1300" dirty="0">
                <a:solidFill>
                  <a:srgbClr val="404040"/>
                </a:solidFill>
                <a:latin typeface="MS PGothic" panose="020B0600070205080204" pitchFamily="34" charset="-128"/>
                <a:ea typeface="MS PGothic" panose="020B0600070205080204" pitchFamily="34" charset="-128"/>
              </a:rPr>
              <a:t> </a:t>
            </a:r>
            <a:r>
              <a:rPr lang="ja-JP" altLang="en-US" sz="1300">
                <a:solidFill>
                  <a:srgbClr val="404040"/>
                </a:solidFill>
                <a:latin typeface="MS PGothic" panose="020B0600070205080204" pitchFamily="34" charset="-128"/>
                <a:ea typeface="MS PGothic" panose="020B0600070205080204" pitchFamily="34" charset="-128"/>
              </a:rPr>
              <a:t>　４  </a:t>
            </a:r>
            <a:r>
              <a:rPr lang="ja-JP" altLang="en-US" sz="1300" dirty="0">
                <a:solidFill>
                  <a:srgbClr val="404040"/>
                </a:solidFill>
                <a:latin typeface="MS PGothic" panose="020B0600070205080204" pitchFamily="34" charset="-128"/>
                <a:ea typeface="MS PGothic" panose="020B0600070205080204" pitchFamily="34" charset="-128"/>
              </a:rPr>
              <a:t>化学反応式</a:t>
            </a:r>
          </a:p>
        </p:txBody>
      </p:sp>
    </p:spTree>
    <p:extLst>
      <p:ext uri="{BB962C8B-B14F-4D97-AF65-F5344CB8AC3E}">
        <p14:creationId xmlns:p14="http://schemas.microsoft.com/office/powerpoint/2010/main" val="1425327972"/>
      </p:ext>
    </p:extLst>
  </p:cSld>
  <p:clrMap bg1="lt1" tx1="dk1" bg2="lt2" tx2="dk2" accent1="accent1" accent2="accent2" accent3="accent3" accent4="accent4" accent5="accent5" accent6="accent6" hlink="hlink" folHlink="folHlink"/>
  <p:sldLayoutIdLst>
    <p:sldLayoutId id="2147483791" r:id="rId1"/>
    <p:sldLayoutId id="2147483810" r:id="rId2"/>
    <p:sldLayoutId id="2147483792" r:id="rId3"/>
  </p:sldLayoutIdLst>
  <p:hf sldNum="0" hdr="0" ftr="0" dt="0"/>
  <p:txStyles>
    <p:titleStyle>
      <a:lvl1pPr algn="ctr" defTabSz="457200"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emf"/></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6.png"/></Relationships>
</file>

<file path=ppt/slides/_rels/slide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6.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46.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chart" Target="../charts/chart2.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5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emf"/><Relationship Id="rId7" Type="http://schemas.openxmlformats.org/officeDocument/2006/relationships/image" Target="../media/image23.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png"/></Relationships>
</file>

<file path=ppt/slides/_rels/slide8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emf"/><Relationship Id="rId7" Type="http://schemas.openxmlformats.org/officeDocument/2006/relationships/image" Target="../media/image21.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22.png"/></Relationships>
</file>

<file path=ppt/slides/_rels/slide8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emf"/><Relationship Id="rId7" Type="http://schemas.openxmlformats.org/officeDocument/2006/relationships/image" Target="../media/image23.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emf"/></Relationships>
</file>

<file path=ppt/slides/_rels/slide91.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5.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22.png"/></Relationships>
</file>

<file path=ppt/slides/_rels/slide9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3.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16.png"/></Relationships>
</file>

<file path=ppt/slides/_rels/slide93.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3.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16.png"/></Relationships>
</file>

<file path=ppt/slides/_rels/slide9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3.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16.png"/></Relationships>
</file>

<file path=ppt/slides/_rels/slide9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3.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16.png"/></Relationships>
</file>

<file path=ppt/slides/_rels/slide96.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3.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16.png"/></Relationships>
</file>

<file path=ppt/slides/_rels/slide9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3.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16.png"/></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id="{914ACB76-1BE4-4667-A23E-E640F97BCAAB}"/>
              </a:ext>
            </a:extLst>
          </p:cNvPr>
          <p:cNvSpPr>
            <a:spLocks noGrp="1"/>
          </p:cNvSpPr>
          <p:nvPr>
            <p:ph type="body" sz="quarter" idx="11"/>
          </p:nvPr>
        </p:nvSpPr>
        <p:spPr>
          <a:xfrm>
            <a:off x="766763" y="1970088"/>
            <a:ext cx="3457575" cy="792162"/>
          </a:xfrm>
        </p:spPr>
        <p:txBody>
          <a:bodyPr/>
          <a:lstStyle/>
          <a:p>
            <a:r>
              <a:rPr lang="ja-JP" altLang="en-US" dirty="0"/>
              <a:t>３章 １節</a:t>
            </a:r>
          </a:p>
        </p:txBody>
      </p:sp>
      <p:sp>
        <p:nvSpPr>
          <p:cNvPr id="6" name="テキスト プレースホルダー 5">
            <a:extLst>
              <a:ext uri="{FF2B5EF4-FFF2-40B4-BE49-F238E27FC236}">
                <a16:creationId xmlns:a16="http://schemas.microsoft.com/office/drawing/2014/main" id="{44158754-86C9-41D4-B915-07D1517A9D94}"/>
              </a:ext>
            </a:extLst>
          </p:cNvPr>
          <p:cNvSpPr>
            <a:spLocks noGrp="1"/>
          </p:cNvSpPr>
          <p:nvPr>
            <p:ph type="body" sz="quarter" idx="12"/>
          </p:nvPr>
        </p:nvSpPr>
        <p:spPr>
          <a:xfrm>
            <a:off x="1703388" y="2851150"/>
            <a:ext cx="8929687" cy="1350963"/>
          </a:xfrm>
        </p:spPr>
        <p:txBody>
          <a:bodyPr/>
          <a:lstStyle/>
          <a:p>
            <a:r>
              <a:rPr lang="ja-JP" altLang="en-US" b="1" dirty="0"/>
              <a:t>化学反応式</a:t>
            </a:r>
          </a:p>
        </p:txBody>
      </p:sp>
      <p:sp>
        <p:nvSpPr>
          <p:cNvPr id="4" name="テキスト プレースホルダー 3">
            <a:extLst>
              <a:ext uri="{FF2B5EF4-FFF2-40B4-BE49-F238E27FC236}">
                <a16:creationId xmlns:a16="http://schemas.microsoft.com/office/drawing/2014/main" id="{763E75E0-E379-4381-AF57-F887E90E0F93}"/>
              </a:ext>
            </a:extLst>
          </p:cNvPr>
          <p:cNvSpPr>
            <a:spLocks noGrp="1"/>
          </p:cNvSpPr>
          <p:nvPr>
            <p:ph type="body" sz="quarter" idx="13"/>
          </p:nvPr>
        </p:nvSpPr>
        <p:spPr/>
        <p:txBody>
          <a:bodyPr/>
          <a:lstStyle/>
          <a:p>
            <a:r>
              <a:rPr lang="ja-JP" altLang="en-US" dirty="0"/>
              <a:t>４</a:t>
            </a:r>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040"/>
    </mc:Choice>
    <mc:Fallback xmlns="">
      <p:transition spd="slow" advTm="104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dirty="0"/>
              <a:t>化学変化と</a:t>
            </a:r>
            <a:r>
              <a:rPr lang="ja-JP" altLang="en-US" sz="3200" b="1" dirty="0"/>
              <a:t>化学反応式</a:t>
            </a:r>
            <a:endParaRPr lang="ja-JP" altLang="en-US" dirty="0"/>
          </a:p>
        </p:txBody>
      </p:sp>
      <p:sp>
        <p:nvSpPr>
          <p:cNvPr id="14" name="テキスト プレースホルダー 3">
            <a:extLst>
              <a:ext uri="{FF2B5EF4-FFF2-40B4-BE49-F238E27FC236}">
                <a16:creationId xmlns:a16="http://schemas.microsoft.com/office/drawing/2014/main" id="{958356FE-6E13-428F-9E39-28D8793265BA}"/>
              </a:ext>
            </a:extLst>
          </p:cNvPr>
          <p:cNvSpPr txBox="1">
            <a:spLocks/>
          </p:cNvSpPr>
          <p:nvPr/>
        </p:nvSpPr>
        <p:spPr>
          <a:xfrm>
            <a:off x="2832815" y="879910"/>
            <a:ext cx="8951809" cy="136430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sz="3600" dirty="0">
                <a:latin typeface="+mn-ea"/>
              </a:rPr>
              <a:t>次の化学反応式に係数をつけて，反応式を</a:t>
            </a:r>
            <a:endParaRPr lang="en-US" altLang="ja-JP" sz="3600" dirty="0">
              <a:latin typeface="+mn-ea"/>
            </a:endParaRPr>
          </a:p>
          <a:p>
            <a:pPr marL="0" indent="0">
              <a:buFont typeface="Arial" charset="0"/>
              <a:buNone/>
            </a:pPr>
            <a:r>
              <a:rPr lang="ja-JP" altLang="en-US" sz="3600" dirty="0">
                <a:latin typeface="+mn-ea"/>
              </a:rPr>
              <a:t>完成させよ。</a:t>
            </a:r>
            <a:endParaRPr lang="ja-JP" altLang="en-US" dirty="0">
              <a:latin typeface="+mn-ea"/>
            </a:endParaRPr>
          </a:p>
        </p:txBody>
      </p:sp>
      <p:sp>
        <p:nvSpPr>
          <p:cNvPr id="22" name="テキスト ボックス 21">
            <a:extLst>
              <a:ext uri="{FF2B5EF4-FFF2-40B4-BE49-F238E27FC236}">
                <a16:creationId xmlns:a16="http://schemas.microsoft.com/office/drawing/2014/main" id="{92205815-46B3-4CC0-B752-19DCD55CAF19}"/>
              </a:ext>
            </a:extLst>
          </p:cNvPr>
          <p:cNvSpPr txBox="1"/>
          <p:nvPr/>
        </p:nvSpPr>
        <p:spPr>
          <a:xfrm>
            <a:off x="2115369" y="3501008"/>
            <a:ext cx="5852840" cy="646331"/>
          </a:xfrm>
          <a:prstGeom prst="rect">
            <a:avLst/>
          </a:prstGeom>
          <a:noFill/>
          <a:ln>
            <a:noFill/>
          </a:ln>
          <a:effectLst/>
        </p:spPr>
        <p:txBody>
          <a:bodyPr wrap="square" rtlCol="0">
            <a:spAutoFit/>
          </a:bodyPr>
          <a:lstStyle/>
          <a:p>
            <a:r>
              <a:rPr kumimoji="1" lang="ja-JP" altLang="en-US" sz="3200" dirty="0">
                <a:latin typeface="+mj-ea"/>
                <a:ea typeface="+mj-ea"/>
              </a:rPr>
              <a:t>（</a:t>
            </a:r>
            <a:r>
              <a:rPr kumimoji="1" lang="ja-JP" altLang="en-US" sz="3200">
                <a:latin typeface="+mj-ea"/>
                <a:ea typeface="+mj-ea"/>
              </a:rPr>
              <a:t>３）</a:t>
            </a:r>
            <a:r>
              <a:rPr kumimoji="1" lang="en-US" altLang="ja-JP" sz="3200" dirty="0">
                <a:latin typeface="+mj-ea"/>
                <a:ea typeface="+mj-ea"/>
              </a:rPr>
              <a:t> </a:t>
            </a:r>
            <a:r>
              <a:rPr kumimoji="1" lang="en-US" altLang="ja-JP" sz="3600" dirty="0">
                <a:latin typeface="+mj-ea"/>
                <a:ea typeface="+mj-ea"/>
              </a:rPr>
              <a:t>C</a:t>
            </a:r>
            <a:r>
              <a:rPr kumimoji="1" lang="en-US" altLang="ja-JP" sz="3600" baseline="-25000" dirty="0">
                <a:latin typeface="+mj-ea"/>
                <a:ea typeface="+mj-ea"/>
              </a:rPr>
              <a:t>3</a:t>
            </a:r>
            <a:r>
              <a:rPr kumimoji="1" lang="en-US" altLang="ja-JP" sz="3600" dirty="0">
                <a:latin typeface="+mj-ea"/>
                <a:ea typeface="+mj-ea"/>
              </a:rPr>
              <a:t>H</a:t>
            </a:r>
            <a:r>
              <a:rPr lang="en-US" altLang="ja-JP" sz="3600" baseline="-25000" dirty="0">
                <a:latin typeface="+mj-ea"/>
                <a:ea typeface="+mj-ea"/>
              </a:rPr>
              <a:t>8</a:t>
            </a:r>
            <a:r>
              <a:rPr kumimoji="1" lang="ja-JP" altLang="en-US" sz="3200" dirty="0">
                <a:latin typeface="+mj-ea"/>
                <a:ea typeface="+mj-ea"/>
              </a:rPr>
              <a:t>の係数を「１」とすると，</a:t>
            </a:r>
            <a:endParaRPr kumimoji="1" lang="ja-JP" altLang="en-US" sz="3200" dirty="0"/>
          </a:p>
        </p:txBody>
      </p:sp>
      <p:sp>
        <p:nvSpPr>
          <p:cNvPr id="25" name="テキスト ボックス 24">
            <a:extLst>
              <a:ext uri="{FF2B5EF4-FFF2-40B4-BE49-F238E27FC236}">
                <a16:creationId xmlns:a16="http://schemas.microsoft.com/office/drawing/2014/main" id="{B97E0125-9997-4C9C-88C0-C82A5E8838CF}"/>
              </a:ext>
            </a:extLst>
          </p:cNvPr>
          <p:cNvSpPr txBox="1"/>
          <p:nvPr/>
        </p:nvSpPr>
        <p:spPr>
          <a:xfrm>
            <a:off x="2939141" y="4077072"/>
            <a:ext cx="6109186" cy="584775"/>
          </a:xfrm>
          <a:prstGeom prst="rect">
            <a:avLst/>
          </a:prstGeom>
          <a:noFill/>
          <a:ln>
            <a:noFill/>
          </a:ln>
          <a:effectLst/>
        </p:spPr>
        <p:txBody>
          <a:bodyPr wrap="square" rtlCol="0">
            <a:spAutoFit/>
          </a:bodyPr>
          <a:lstStyle/>
          <a:p>
            <a:r>
              <a:rPr lang="ja-JP" altLang="en-US" sz="1400" dirty="0">
                <a:highlight>
                  <a:srgbClr val="FFFF97"/>
                </a:highlight>
                <a:latin typeface="+mj-ea"/>
              </a:rPr>
              <a:t> </a:t>
            </a:r>
            <a:r>
              <a:rPr lang="ja-JP" altLang="en-US" sz="3200" dirty="0">
                <a:highlight>
                  <a:srgbClr val="FFFF97"/>
                </a:highlight>
                <a:latin typeface="+mj-ea"/>
              </a:rPr>
              <a:t>１</a:t>
            </a:r>
            <a:r>
              <a:rPr lang="ja-JP" altLang="en-US" sz="1400" dirty="0">
                <a:highlight>
                  <a:srgbClr val="FFFF97"/>
                </a:highlight>
                <a:latin typeface="+mj-ea"/>
              </a:rPr>
              <a:t> </a:t>
            </a:r>
            <a:r>
              <a:rPr lang="en-US" altLang="ja-JP" sz="3200" dirty="0">
                <a:latin typeface="+mn-ea"/>
              </a:rPr>
              <a:t>C</a:t>
            </a:r>
            <a:r>
              <a:rPr lang="en-US" altLang="ja-JP" sz="3200" baseline="-25000" dirty="0">
                <a:latin typeface="+mn-ea"/>
              </a:rPr>
              <a:t>3</a:t>
            </a:r>
            <a:r>
              <a:rPr lang="en-US" altLang="ja-JP" sz="3200" dirty="0">
                <a:latin typeface="+mn-ea"/>
              </a:rPr>
              <a:t>H</a:t>
            </a:r>
            <a:r>
              <a:rPr lang="en-US" altLang="ja-JP" sz="3200" baseline="-25000" dirty="0">
                <a:latin typeface="+mn-ea"/>
              </a:rPr>
              <a:t>8</a:t>
            </a:r>
            <a:r>
              <a:rPr lang="en-US" altLang="ja-JP" sz="3200" dirty="0">
                <a:latin typeface="+mn-ea"/>
              </a:rPr>
              <a:t> + </a:t>
            </a:r>
            <a:r>
              <a:rPr lang="ja-JP" altLang="en-US" sz="3200" dirty="0">
                <a:highlight>
                  <a:srgbClr val="FFFF97"/>
                </a:highlight>
                <a:latin typeface="+mj-ea"/>
              </a:rPr>
              <a:t>？</a:t>
            </a:r>
            <a:r>
              <a:rPr lang="en-US" altLang="ja-JP" sz="3200" dirty="0">
                <a:latin typeface="+mn-ea"/>
              </a:rPr>
              <a:t>O</a:t>
            </a:r>
            <a:r>
              <a:rPr lang="en-US" altLang="ja-JP" sz="3200" baseline="-25000" dirty="0">
                <a:latin typeface="+mn-ea"/>
              </a:rPr>
              <a:t>2</a:t>
            </a:r>
            <a:r>
              <a:rPr lang="ja-JP" altLang="en-US" sz="3200" dirty="0">
                <a:latin typeface="+mn-ea"/>
              </a:rPr>
              <a:t> </a:t>
            </a:r>
            <a:r>
              <a:rPr lang="en-US" altLang="ja-JP" sz="3200" dirty="0">
                <a:latin typeface="+mn-ea"/>
              </a:rPr>
              <a:t>→ </a:t>
            </a:r>
            <a:r>
              <a:rPr lang="ja-JP" altLang="en-US" sz="3200" dirty="0">
                <a:highlight>
                  <a:srgbClr val="FFFF97"/>
                </a:highlight>
                <a:latin typeface="+mj-ea"/>
              </a:rPr>
              <a:t>？</a:t>
            </a:r>
            <a:r>
              <a:rPr lang="en-US" altLang="ja-JP" sz="3200" dirty="0">
                <a:latin typeface="+mn-ea"/>
              </a:rPr>
              <a:t>CO</a:t>
            </a:r>
            <a:r>
              <a:rPr lang="en-US" altLang="ja-JP" sz="3200" baseline="-25000" dirty="0">
                <a:latin typeface="+mn-ea"/>
              </a:rPr>
              <a:t>2</a:t>
            </a:r>
            <a:r>
              <a:rPr lang="en-US" altLang="ja-JP" sz="3200" dirty="0">
                <a:latin typeface="+mn-ea"/>
              </a:rPr>
              <a:t> + </a:t>
            </a:r>
            <a:r>
              <a:rPr lang="ja-JP" altLang="en-US" sz="3200" dirty="0">
                <a:highlight>
                  <a:srgbClr val="FFFF97"/>
                </a:highlight>
                <a:latin typeface="+mj-ea"/>
              </a:rPr>
              <a:t>？</a:t>
            </a:r>
            <a:r>
              <a:rPr lang="en-US" altLang="ja-JP" sz="3200" dirty="0">
                <a:latin typeface="+mn-ea"/>
              </a:rPr>
              <a:t>H</a:t>
            </a:r>
            <a:r>
              <a:rPr lang="en-US" altLang="ja-JP" sz="3200" baseline="-25000" dirty="0">
                <a:latin typeface="+mn-ea"/>
              </a:rPr>
              <a:t>2</a:t>
            </a:r>
            <a:r>
              <a:rPr lang="en-US" altLang="ja-JP" sz="3200" dirty="0">
                <a:latin typeface="+mn-ea"/>
              </a:rPr>
              <a:t>O</a:t>
            </a:r>
            <a:r>
              <a:rPr lang="ja-JP" altLang="en-US" sz="3200" dirty="0">
                <a:latin typeface="+mn-ea"/>
              </a:rPr>
              <a:t>　</a:t>
            </a:r>
            <a:endParaRPr kumimoji="1" lang="ja-JP" altLang="en-US" sz="3200" baseline="-25000" dirty="0"/>
          </a:p>
        </p:txBody>
      </p:sp>
      <p:grpSp>
        <p:nvGrpSpPr>
          <p:cNvPr id="26" name="グループ化 25">
            <a:extLst>
              <a:ext uri="{FF2B5EF4-FFF2-40B4-BE49-F238E27FC236}">
                <a16:creationId xmlns:a16="http://schemas.microsoft.com/office/drawing/2014/main" id="{BED3505B-2F55-44F2-9175-BE78D4D1A726}"/>
              </a:ext>
            </a:extLst>
          </p:cNvPr>
          <p:cNvGrpSpPr/>
          <p:nvPr/>
        </p:nvGrpSpPr>
        <p:grpSpPr>
          <a:xfrm>
            <a:off x="5227777" y="5988662"/>
            <a:ext cx="5976664" cy="584776"/>
            <a:chOff x="9138677" y="6053966"/>
            <a:chExt cx="5976664" cy="584776"/>
          </a:xfrm>
        </p:grpSpPr>
        <p:sp>
          <p:nvSpPr>
            <p:cNvPr id="27" name="テキスト ボックス 26">
              <a:extLst>
                <a:ext uri="{FF2B5EF4-FFF2-40B4-BE49-F238E27FC236}">
                  <a16:creationId xmlns:a16="http://schemas.microsoft.com/office/drawing/2014/main" id="{40317833-BDFB-4D4E-9101-EDA327F5BA81}"/>
                </a:ext>
              </a:extLst>
            </p:cNvPr>
            <p:cNvSpPr txBox="1"/>
            <p:nvPr/>
          </p:nvSpPr>
          <p:spPr>
            <a:xfrm>
              <a:off x="9750502" y="6053967"/>
              <a:ext cx="5364839" cy="584775"/>
            </a:xfrm>
            <a:prstGeom prst="rect">
              <a:avLst/>
            </a:prstGeom>
            <a:noFill/>
            <a:ln>
              <a:noFill/>
            </a:ln>
            <a:effectLst/>
          </p:spPr>
          <p:txBody>
            <a:bodyPr wrap="square" rtlCol="0">
              <a:spAutoFit/>
            </a:bodyPr>
            <a:lstStyle/>
            <a:p>
              <a:r>
                <a:rPr lang="en-US" altLang="ja-JP" sz="3200" dirty="0">
                  <a:solidFill>
                    <a:srgbClr val="FF0000"/>
                  </a:solidFill>
                  <a:latin typeface="+mj-ea"/>
                </a:rPr>
                <a:t> </a:t>
              </a:r>
              <a:r>
                <a:rPr lang="en-US" altLang="ja-JP" sz="3200" dirty="0">
                  <a:solidFill>
                    <a:srgbClr val="FF0000"/>
                  </a:solidFill>
                  <a:latin typeface="+mn-ea"/>
                </a:rPr>
                <a:t>C</a:t>
              </a:r>
              <a:r>
                <a:rPr lang="en-US" altLang="ja-JP" sz="3200" baseline="-25000" dirty="0">
                  <a:solidFill>
                    <a:srgbClr val="FF0000"/>
                  </a:solidFill>
                  <a:latin typeface="+mn-ea"/>
                </a:rPr>
                <a:t>3</a:t>
              </a:r>
              <a:r>
                <a:rPr lang="en-US" altLang="ja-JP" sz="3200" dirty="0">
                  <a:solidFill>
                    <a:srgbClr val="FF0000"/>
                  </a:solidFill>
                  <a:latin typeface="+mn-ea"/>
                </a:rPr>
                <a:t>H</a:t>
              </a:r>
              <a:r>
                <a:rPr lang="en-US" altLang="ja-JP" sz="3200" baseline="-25000" dirty="0">
                  <a:solidFill>
                    <a:srgbClr val="FF0000"/>
                  </a:solidFill>
                  <a:latin typeface="+mn-ea"/>
                </a:rPr>
                <a:t>8</a:t>
              </a:r>
              <a:r>
                <a:rPr lang="en-US" altLang="ja-JP" sz="3200" dirty="0">
                  <a:solidFill>
                    <a:srgbClr val="FF0000"/>
                  </a:solidFill>
                  <a:latin typeface="+mn-ea"/>
                </a:rPr>
                <a:t> + </a:t>
              </a:r>
              <a:r>
                <a:rPr lang="en-US" altLang="ja-JP" sz="3200" dirty="0">
                  <a:solidFill>
                    <a:srgbClr val="FF0000"/>
                  </a:solidFill>
                  <a:latin typeface="+mj-ea"/>
                </a:rPr>
                <a:t>5</a:t>
              </a:r>
              <a:r>
                <a:rPr lang="en-US" altLang="ja-JP" sz="3200" dirty="0">
                  <a:solidFill>
                    <a:srgbClr val="FF0000"/>
                  </a:solidFill>
                  <a:latin typeface="+mn-ea"/>
                </a:rPr>
                <a:t>O</a:t>
              </a:r>
              <a:r>
                <a:rPr lang="en-US" altLang="ja-JP" sz="3200" baseline="-25000" dirty="0">
                  <a:solidFill>
                    <a:srgbClr val="FF0000"/>
                  </a:solidFill>
                  <a:latin typeface="+mn-ea"/>
                </a:rPr>
                <a:t>2</a:t>
              </a:r>
              <a:r>
                <a:rPr lang="ja-JP" altLang="en-US" sz="3200" dirty="0">
                  <a:solidFill>
                    <a:srgbClr val="FF0000"/>
                  </a:solidFill>
                  <a:latin typeface="+mn-ea"/>
                </a:rPr>
                <a:t> </a:t>
              </a:r>
              <a:r>
                <a:rPr lang="ja-JP" altLang="en-US" sz="900" dirty="0">
                  <a:solidFill>
                    <a:srgbClr val="FF0000"/>
                  </a:solidFill>
                  <a:latin typeface="+mn-ea"/>
                </a:rPr>
                <a:t> </a:t>
              </a:r>
              <a:r>
                <a:rPr lang="en-US" altLang="ja-JP" sz="3200" dirty="0">
                  <a:solidFill>
                    <a:srgbClr val="FF0000"/>
                  </a:solidFill>
                  <a:latin typeface="+mn-ea"/>
                </a:rPr>
                <a:t>→ </a:t>
              </a:r>
              <a:r>
                <a:rPr lang="en-US" altLang="ja-JP" sz="3200" dirty="0">
                  <a:solidFill>
                    <a:srgbClr val="FF0000"/>
                  </a:solidFill>
                  <a:latin typeface="+mj-ea"/>
                </a:rPr>
                <a:t>3</a:t>
              </a:r>
              <a:r>
                <a:rPr lang="en-US" altLang="ja-JP" sz="3200" dirty="0">
                  <a:solidFill>
                    <a:srgbClr val="FF0000"/>
                  </a:solidFill>
                  <a:latin typeface="+mn-ea"/>
                </a:rPr>
                <a:t>CO</a:t>
              </a:r>
              <a:r>
                <a:rPr lang="en-US" altLang="ja-JP" sz="3200" baseline="-25000" dirty="0">
                  <a:solidFill>
                    <a:srgbClr val="FF0000"/>
                  </a:solidFill>
                  <a:latin typeface="+mn-ea"/>
                </a:rPr>
                <a:t>2</a:t>
              </a:r>
              <a:r>
                <a:rPr lang="en-US" altLang="ja-JP" sz="3200" dirty="0">
                  <a:solidFill>
                    <a:srgbClr val="FF0000"/>
                  </a:solidFill>
                  <a:latin typeface="+mn-ea"/>
                </a:rPr>
                <a:t> + </a:t>
              </a:r>
              <a:r>
                <a:rPr lang="en-US" altLang="ja-JP" sz="3200" dirty="0">
                  <a:solidFill>
                    <a:srgbClr val="FF0000"/>
                  </a:solidFill>
                  <a:latin typeface="+mj-ea"/>
                </a:rPr>
                <a:t>4</a:t>
              </a:r>
              <a:r>
                <a:rPr lang="en-US" altLang="ja-JP" sz="3200" dirty="0">
                  <a:solidFill>
                    <a:srgbClr val="FF0000"/>
                  </a:solidFill>
                  <a:latin typeface="+mn-ea"/>
                </a:rPr>
                <a:t>H</a:t>
              </a:r>
              <a:r>
                <a:rPr lang="en-US" altLang="ja-JP" sz="3200" baseline="-25000" dirty="0">
                  <a:solidFill>
                    <a:srgbClr val="FF0000"/>
                  </a:solidFill>
                  <a:latin typeface="+mn-ea"/>
                </a:rPr>
                <a:t>2</a:t>
              </a:r>
              <a:r>
                <a:rPr lang="en-US" altLang="ja-JP" sz="3200" dirty="0">
                  <a:solidFill>
                    <a:srgbClr val="FF0000"/>
                  </a:solidFill>
                  <a:latin typeface="+mn-ea"/>
                </a:rPr>
                <a:t>O</a:t>
              </a:r>
              <a:endParaRPr kumimoji="1" lang="ja-JP" altLang="en-US" sz="3200" baseline="-25000" dirty="0">
                <a:solidFill>
                  <a:srgbClr val="FF0000"/>
                </a:solidFill>
                <a:latin typeface="+mj-ea"/>
                <a:ea typeface="+mj-ea"/>
              </a:endParaRPr>
            </a:p>
          </p:txBody>
        </p:sp>
        <p:sp>
          <p:nvSpPr>
            <p:cNvPr id="28" name="テキスト ボックス 27">
              <a:extLst>
                <a:ext uri="{FF2B5EF4-FFF2-40B4-BE49-F238E27FC236}">
                  <a16:creationId xmlns:a16="http://schemas.microsoft.com/office/drawing/2014/main" id="{54489DB2-42B9-400C-A859-DE072234CD01}"/>
                </a:ext>
              </a:extLst>
            </p:cNvPr>
            <p:cNvSpPr txBox="1"/>
            <p:nvPr/>
          </p:nvSpPr>
          <p:spPr>
            <a:xfrm>
              <a:off x="9138677" y="6053966"/>
              <a:ext cx="616977" cy="584775"/>
            </a:xfrm>
            <a:prstGeom prst="rect">
              <a:avLst/>
            </a:prstGeom>
            <a:solidFill>
              <a:srgbClr val="0070C0"/>
            </a:solidFill>
            <a:ln>
              <a:noFill/>
            </a:ln>
            <a:effectLst/>
          </p:spPr>
          <p:txBody>
            <a:bodyPr wrap="square" rtlCol="0">
              <a:spAutoFit/>
            </a:bodyPr>
            <a:lstStyle/>
            <a:p>
              <a:r>
                <a:rPr kumimoji="1" lang="ja-JP" altLang="en-US" sz="3200" dirty="0">
                  <a:solidFill>
                    <a:schemeClr val="bg1"/>
                  </a:solidFill>
                  <a:latin typeface="+mj-ea"/>
                  <a:ea typeface="+mj-ea"/>
                </a:rPr>
                <a:t>答</a:t>
              </a:r>
            </a:p>
          </p:txBody>
        </p:sp>
      </p:grpSp>
      <p:sp>
        <p:nvSpPr>
          <p:cNvPr id="21" name="テキスト ボックス 20">
            <a:extLst>
              <a:ext uri="{FF2B5EF4-FFF2-40B4-BE49-F238E27FC236}">
                <a16:creationId xmlns:a16="http://schemas.microsoft.com/office/drawing/2014/main" id="{11BB4AF0-CB74-44BE-B1B4-ED5BBE6A79A4}"/>
              </a:ext>
            </a:extLst>
          </p:cNvPr>
          <p:cNvSpPr txBox="1"/>
          <p:nvPr/>
        </p:nvSpPr>
        <p:spPr>
          <a:xfrm>
            <a:off x="2941188" y="4689140"/>
            <a:ext cx="6323164" cy="584775"/>
          </a:xfrm>
          <a:prstGeom prst="rect">
            <a:avLst/>
          </a:prstGeom>
          <a:noFill/>
          <a:ln>
            <a:noFill/>
          </a:ln>
          <a:effectLst/>
        </p:spPr>
        <p:txBody>
          <a:bodyPr wrap="square" rtlCol="0">
            <a:spAutoFit/>
          </a:bodyPr>
          <a:lstStyle/>
          <a:p>
            <a:r>
              <a:rPr lang="ja-JP" altLang="en-US" sz="1400" dirty="0">
                <a:highlight>
                  <a:srgbClr val="FFFF97"/>
                </a:highlight>
                <a:latin typeface="+mj-ea"/>
              </a:rPr>
              <a:t> </a:t>
            </a:r>
            <a:r>
              <a:rPr lang="ja-JP" altLang="en-US" sz="3200" dirty="0">
                <a:highlight>
                  <a:srgbClr val="FFFF97"/>
                </a:highlight>
                <a:latin typeface="+mj-ea"/>
              </a:rPr>
              <a:t>１</a:t>
            </a:r>
            <a:r>
              <a:rPr lang="ja-JP" altLang="en-US" sz="1400" dirty="0">
                <a:highlight>
                  <a:srgbClr val="FFFF97"/>
                </a:highlight>
                <a:latin typeface="+mj-ea"/>
              </a:rPr>
              <a:t> </a:t>
            </a:r>
            <a:r>
              <a:rPr lang="en-US" altLang="ja-JP" sz="3200" dirty="0">
                <a:latin typeface="+mn-ea"/>
              </a:rPr>
              <a:t>C</a:t>
            </a:r>
            <a:r>
              <a:rPr lang="en-US" altLang="ja-JP" sz="3200" baseline="-25000" dirty="0">
                <a:latin typeface="+mn-ea"/>
              </a:rPr>
              <a:t>3</a:t>
            </a:r>
            <a:r>
              <a:rPr lang="en-US" altLang="ja-JP" sz="3200" dirty="0">
                <a:latin typeface="+mn-ea"/>
              </a:rPr>
              <a:t>H</a:t>
            </a:r>
            <a:r>
              <a:rPr lang="en-US" altLang="ja-JP" sz="3200" baseline="-25000" dirty="0">
                <a:latin typeface="+mn-ea"/>
              </a:rPr>
              <a:t>8</a:t>
            </a:r>
            <a:r>
              <a:rPr lang="en-US" altLang="ja-JP" sz="3200" dirty="0">
                <a:latin typeface="+mn-ea"/>
              </a:rPr>
              <a:t> + </a:t>
            </a:r>
            <a:r>
              <a:rPr lang="ja-JP" altLang="en-US" sz="3200" dirty="0">
                <a:highlight>
                  <a:srgbClr val="FFFF97"/>
                </a:highlight>
                <a:latin typeface="+mj-ea"/>
              </a:rPr>
              <a:t>？</a:t>
            </a:r>
            <a:r>
              <a:rPr lang="en-US" altLang="ja-JP" sz="3200" dirty="0">
                <a:latin typeface="+mn-ea"/>
              </a:rPr>
              <a:t>O</a:t>
            </a:r>
            <a:r>
              <a:rPr lang="en-US" altLang="ja-JP" sz="3200" baseline="-25000" dirty="0">
                <a:latin typeface="+mn-ea"/>
              </a:rPr>
              <a:t>2</a:t>
            </a:r>
            <a:r>
              <a:rPr lang="ja-JP" altLang="en-US" sz="3200" dirty="0">
                <a:latin typeface="+mn-ea"/>
              </a:rPr>
              <a:t> </a:t>
            </a:r>
            <a:r>
              <a:rPr lang="en-US" altLang="ja-JP" sz="3200" dirty="0">
                <a:latin typeface="+mn-ea"/>
              </a:rPr>
              <a:t>→ </a:t>
            </a:r>
            <a:r>
              <a:rPr lang="ja-JP" altLang="en-US" sz="1400" dirty="0">
                <a:highlight>
                  <a:srgbClr val="FFFF97"/>
                </a:highlight>
                <a:latin typeface="+mj-ea"/>
              </a:rPr>
              <a:t> </a:t>
            </a:r>
            <a:r>
              <a:rPr lang="ja-JP" altLang="en-US" sz="3200" dirty="0">
                <a:highlight>
                  <a:srgbClr val="FFFF97"/>
                </a:highlight>
                <a:latin typeface="+mj-ea"/>
              </a:rPr>
              <a:t>３</a:t>
            </a:r>
            <a:r>
              <a:rPr lang="ja-JP" altLang="en-US" sz="1400" dirty="0">
                <a:highlight>
                  <a:srgbClr val="FFFF97"/>
                </a:highlight>
                <a:latin typeface="+mj-ea"/>
              </a:rPr>
              <a:t> </a:t>
            </a:r>
            <a:r>
              <a:rPr lang="en-US" altLang="ja-JP" sz="3200" dirty="0">
                <a:latin typeface="+mn-ea"/>
              </a:rPr>
              <a:t>CO</a:t>
            </a:r>
            <a:r>
              <a:rPr lang="en-US" altLang="ja-JP" sz="3200" baseline="-25000" dirty="0">
                <a:latin typeface="+mn-ea"/>
              </a:rPr>
              <a:t>2</a:t>
            </a:r>
            <a:r>
              <a:rPr lang="en-US" altLang="ja-JP" sz="3200" dirty="0">
                <a:latin typeface="+mn-ea"/>
              </a:rPr>
              <a:t> + </a:t>
            </a:r>
            <a:r>
              <a:rPr lang="ja-JP" altLang="en-US" sz="1400" dirty="0">
                <a:highlight>
                  <a:srgbClr val="FFFF97"/>
                </a:highlight>
                <a:latin typeface="+mj-ea"/>
              </a:rPr>
              <a:t> </a:t>
            </a:r>
            <a:r>
              <a:rPr lang="ja-JP" altLang="en-US" sz="3200" dirty="0">
                <a:highlight>
                  <a:srgbClr val="FFFF97"/>
                </a:highlight>
                <a:latin typeface="+mj-ea"/>
              </a:rPr>
              <a:t>４</a:t>
            </a:r>
            <a:r>
              <a:rPr lang="ja-JP" altLang="en-US" sz="1400" dirty="0">
                <a:highlight>
                  <a:srgbClr val="FFFF97"/>
                </a:highlight>
                <a:latin typeface="+mj-ea"/>
              </a:rPr>
              <a:t> </a:t>
            </a:r>
            <a:r>
              <a:rPr lang="en-US" altLang="ja-JP" sz="3200" dirty="0">
                <a:latin typeface="+mn-ea"/>
              </a:rPr>
              <a:t>H</a:t>
            </a:r>
            <a:r>
              <a:rPr lang="en-US" altLang="ja-JP" sz="3200" baseline="-25000" dirty="0">
                <a:latin typeface="+mn-ea"/>
              </a:rPr>
              <a:t>2</a:t>
            </a:r>
            <a:r>
              <a:rPr lang="en-US" altLang="ja-JP" sz="3200" dirty="0">
                <a:latin typeface="+mn-ea"/>
              </a:rPr>
              <a:t>O</a:t>
            </a:r>
            <a:endParaRPr lang="ja-JP" altLang="en-US" sz="3200" baseline="-25000" dirty="0"/>
          </a:p>
        </p:txBody>
      </p:sp>
      <p:sp>
        <p:nvSpPr>
          <p:cNvPr id="23" name="テキスト ボックス 22">
            <a:extLst>
              <a:ext uri="{FF2B5EF4-FFF2-40B4-BE49-F238E27FC236}">
                <a16:creationId xmlns:a16="http://schemas.microsoft.com/office/drawing/2014/main" id="{A3370402-6E33-49A0-8CFD-729CA2D6CB32}"/>
              </a:ext>
            </a:extLst>
          </p:cNvPr>
          <p:cNvSpPr txBox="1"/>
          <p:nvPr/>
        </p:nvSpPr>
        <p:spPr>
          <a:xfrm>
            <a:off x="2941188" y="5301208"/>
            <a:ext cx="6107139" cy="584775"/>
          </a:xfrm>
          <a:prstGeom prst="rect">
            <a:avLst/>
          </a:prstGeom>
          <a:noFill/>
          <a:ln>
            <a:noFill/>
          </a:ln>
          <a:effectLst/>
        </p:spPr>
        <p:txBody>
          <a:bodyPr wrap="square" rtlCol="0">
            <a:spAutoFit/>
          </a:bodyPr>
          <a:lstStyle/>
          <a:p>
            <a:r>
              <a:rPr lang="ja-JP" altLang="en-US" sz="1400" dirty="0">
                <a:highlight>
                  <a:srgbClr val="FFFF97"/>
                </a:highlight>
                <a:latin typeface="+mj-ea"/>
              </a:rPr>
              <a:t> </a:t>
            </a:r>
            <a:r>
              <a:rPr lang="ja-JP" altLang="en-US" sz="3200" dirty="0">
                <a:highlight>
                  <a:srgbClr val="FFFF97"/>
                </a:highlight>
                <a:latin typeface="+mj-ea"/>
              </a:rPr>
              <a:t>１</a:t>
            </a:r>
            <a:r>
              <a:rPr lang="ja-JP" altLang="en-US" sz="1400" dirty="0">
                <a:highlight>
                  <a:srgbClr val="FFFF97"/>
                </a:highlight>
                <a:latin typeface="+mj-ea"/>
              </a:rPr>
              <a:t> </a:t>
            </a:r>
            <a:r>
              <a:rPr lang="en-US" altLang="ja-JP" sz="3200" dirty="0">
                <a:latin typeface="+mn-ea"/>
              </a:rPr>
              <a:t>C</a:t>
            </a:r>
            <a:r>
              <a:rPr lang="en-US" altLang="ja-JP" sz="3200" baseline="-25000" dirty="0">
                <a:latin typeface="+mn-ea"/>
              </a:rPr>
              <a:t>3</a:t>
            </a:r>
            <a:r>
              <a:rPr lang="en-US" altLang="ja-JP" sz="3200" dirty="0">
                <a:latin typeface="+mn-ea"/>
              </a:rPr>
              <a:t>H</a:t>
            </a:r>
            <a:r>
              <a:rPr lang="en-US" altLang="ja-JP" sz="3200" baseline="-25000" dirty="0">
                <a:latin typeface="+mn-ea"/>
              </a:rPr>
              <a:t>8</a:t>
            </a:r>
            <a:r>
              <a:rPr lang="en-US" altLang="ja-JP" sz="3200" dirty="0">
                <a:latin typeface="+mn-ea"/>
              </a:rPr>
              <a:t> + </a:t>
            </a:r>
            <a:r>
              <a:rPr lang="ja-JP" altLang="en-US" sz="1400" dirty="0">
                <a:highlight>
                  <a:srgbClr val="FFFF97"/>
                </a:highlight>
                <a:latin typeface="+mj-ea"/>
              </a:rPr>
              <a:t> </a:t>
            </a:r>
            <a:r>
              <a:rPr lang="ja-JP" altLang="en-US" sz="3200" dirty="0">
                <a:highlight>
                  <a:srgbClr val="FFFF97"/>
                </a:highlight>
                <a:latin typeface="+mj-ea"/>
              </a:rPr>
              <a:t>５</a:t>
            </a:r>
            <a:r>
              <a:rPr lang="ja-JP" altLang="en-US" sz="1400" dirty="0">
                <a:highlight>
                  <a:srgbClr val="FFFF97"/>
                </a:highlight>
                <a:latin typeface="+mj-ea"/>
              </a:rPr>
              <a:t> </a:t>
            </a:r>
            <a:r>
              <a:rPr lang="en-US" altLang="ja-JP" sz="3200" dirty="0">
                <a:latin typeface="+mn-ea"/>
              </a:rPr>
              <a:t>O</a:t>
            </a:r>
            <a:r>
              <a:rPr lang="en-US" altLang="ja-JP" sz="3200" baseline="-25000" dirty="0">
                <a:latin typeface="+mn-ea"/>
              </a:rPr>
              <a:t>2</a:t>
            </a:r>
            <a:r>
              <a:rPr lang="ja-JP" altLang="en-US" sz="3200" dirty="0">
                <a:latin typeface="+mn-ea"/>
              </a:rPr>
              <a:t> </a:t>
            </a:r>
            <a:r>
              <a:rPr lang="ja-JP" altLang="en-US" sz="900" dirty="0">
                <a:latin typeface="+mn-ea"/>
              </a:rPr>
              <a:t> </a:t>
            </a:r>
            <a:r>
              <a:rPr lang="en-US" altLang="ja-JP" sz="3200" dirty="0">
                <a:latin typeface="+mn-ea"/>
              </a:rPr>
              <a:t>→ </a:t>
            </a:r>
            <a:r>
              <a:rPr lang="ja-JP" altLang="en-US" sz="1400" dirty="0">
                <a:highlight>
                  <a:srgbClr val="FFFF97"/>
                </a:highlight>
                <a:latin typeface="+mj-ea"/>
              </a:rPr>
              <a:t> </a:t>
            </a:r>
            <a:r>
              <a:rPr lang="ja-JP" altLang="en-US" sz="3200" dirty="0">
                <a:highlight>
                  <a:srgbClr val="FFFF97"/>
                </a:highlight>
                <a:latin typeface="+mj-ea"/>
              </a:rPr>
              <a:t>３</a:t>
            </a:r>
            <a:r>
              <a:rPr lang="ja-JP" altLang="en-US" sz="1400" dirty="0">
                <a:highlight>
                  <a:srgbClr val="FFFF97"/>
                </a:highlight>
                <a:latin typeface="+mj-ea"/>
              </a:rPr>
              <a:t> </a:t>
            </a:r>
            <a:r>
              <a:rPr lang="en-US" altLang="ja-JP" sz="3200" dirty="0">
                <a:latin typeface="+mn-ea"/>
              </a:rPr>
              <a:t>CO</a:t>
            </a:r>
            <a:r>
              <a:rPr lang="en-US" altLang="ja-JP" sz="3200" baseline="-25000" dirty="0">
                <a:latin typeface="+mn-ea"/>
              </a:rPr>
              <a:t>2</a:t>
            </a:r>
            <a:r>
              <a:rPr lang="en-US" altLang="ja-JP" sz="3200" dirty="0">
                <a:latin typeface="+mn-ea"/>
              </a:rPr>
              <a:t> + </a:t>
            </a:r>
            <a:r>
              <a:rPr lang="ja-JP" altLang="en-US" sz="1400" dirty="0">
                <a:highlight>
                  <a:srgbClr val="FFFF97"/>
                </a:highlight>
                <a:latin typeface="+mj-ea"/>
              </a:rPr>
              <a:t> </a:t>
            </a:r>
            <a:r>
              <a:rPr lang="ja-JP" altLang="en-US" sz="3200" dirty="0">
                <a:highlight>
                  <a:srgbClr val="FFFF97"/>
                </a:highlight>
                <a:latin typeface="+mj-ea"/>
              </a:rPr>
              <a:t>４</a:t>
            </a:r>
            <a:r>
              <a:rPr lang="ja-JP" altLang="en-US" sz="1400" dirty="0">
                <a:highlight>
                  <a:srgbClr val="FFFF97"/>
                </a:highlight>
                <a:latin typeface="+mj-ea"/>
              </a:rPr>
              <a:t> </a:t>
            </a:r>
            <a:r>
              <a:rPr lang="en-US" altLang="ja-JP" sz="3200" dirty="0">
                <a:latin typeface="+mn-ea"/>
              </a:rPr>
              <a:t>H</a:t>
            </a:r>
            <a:r>
              <a:rPr lang="en-US" altLang="ja-JP" sz="3200" baseline="-25000" dirty="0">
                <a:latin typeface="+mn-ea"/>
              </a:rPr>
              <a:t>2</a:t>
            </a:r>
            <a:r>
              <a:rPr lang="en-US" altLang="ja-JP" sz="3200" dirty="0">
                <a:latin typeface="+mn-ea"/>
              </a:rPr>
              <a:t>O</a:t>
            </a:r>
            <a:endParaRPr lang="ja-JP" altLang="en-US" sz="3200" baseline="-25000" dirty="0"/>
          </a:p>
        </p:txBody>
      </p:sp>
      <p:grpSp>
        <p:nvGrpSpPr>
          <p:cNvPr id="3" name="グループ化 2">
            <a:extLst>
              <a:ext uri="{FF2B5EF4-FFF2-40B4-BE49-F238E27FC236}">
                <a16:creationId xmlns:a16="http://schemas.microsoft.com/office/drawing/2014/main" id="{F0F209CE-F481-F391-D500-54E123261F1E}"/>
              </a:ext>
            </a:extLst>
          </p:cNvPr>
          <p:cNvGrpSpPr/>
          <p:nvPr/>
        </p:nvGrpSpPr>
        <p:grpSpPr>
          <a:xfrm>
            <a:off x="767408" y="930712"/>
            <a:ext cx="1856864" cy="1202144"/>
            <a:chOff x="767408" y="930712"/>
            <a:chExt cx="1856864" cy="1202144"/>
          </a:xfrm>
        </p:grpSpPr>
        <p:cxnSp>
          <p:nvCxnSpPr>
            <p:cNvPr id="7" name="直線コネクタ 6">
              <a:extLst>
                <a:ext uri="{FF2B5EF4-FFF2-40B4-BE49-F238E27FC236}">
                  <a16:creationId xmlns:a16="http://schemas.microsoft.com/office/drawing/2014/main" id="{7DC35796-2CC5-FC7A-DA17-FCE7ED68C5FE}"/>
                </a:ext>
              </a:extLst>
            </p:cNvPr>
            <p:cNvCxnSpPr>
              <a:cxnSpLocks/>
            </p:cNvCxnSpPr>
            <p:nvPr/>
          </p:nvCxnSpPr>
          <p:spPr>
            <a:xfrm>
              <a:off x="2624272" y="965636"/>
              <a:ext cx="0" cy="1167220"/>
            </a:xfrm>
            <a:prstGeom prst="line">
              <a:avLst/>
            </a:prstGeom>
            <a:ln w="28575">
              <a:solidFill>
                <a:srgbClr val="108CCF"/>
              </a:solidFill>
            </a:ln>
          </p:spPr>
          <p:style>
            <a:lnRef idx="2">
              <a:schemeClr val="accent1"/>
            </a:lnRef>
            <a:fillRef idx="0">
              <a:schemeClr val="accent1"/>
            </a:fillRef>
            <a:effectRef idx="1">
              <a:schemeClr val="accent1"/>
            </a:effectRef>
            <a:fontRef idx="minor">
              <a:schemeClr val="tx1"/>
            </a:fontRef>
          </p:style>
        </p:cxnSp>
        <p:pic>
          <p:nvPicPr>
            <p:cNvPr id="5" name="図 4" descr="グラフィカル ユーザー インターフェイス&#10;&#10;中程度の精度で自動的に生成された説明">
              <a:extLst>
                <a:ext uri="{FF2B5EF4-FFF2-40B4-BE49-F238E27FC236}">
                  <a16:creationId xmlns:a16="http://schemas.microsoft.com/office/drawing/2014/main" id="{BE583F9E-7C2A-BF75-8B5D-64637432A4B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67408" y="930712"/>
              <a:ext cx="1049513" cy="687612"/>
            </a:xfrm>
            <a:prstGeom prst="rect">
              <a:avLst/>
            </a:prstGeom>
          </p:spPr>
        </p:pic>
      </p:grpSp>
      <p:sp>
        <p:nvSpPr>
          <p:cNvPr id="8" name="テキスト プレースホルダー 3">
            <a:extLst>
              <a:ext uri="{FF2B5EF4-FFF2-40B4-BE49-F238E27FC236}">
                <a16:creationId xmlns:a16="http://schemas.microsoft.com/office/drawing/2014/main" id="{E2052EEC-35A6-9390-294A-10D0126191D6}"/>
              </a:ext>
            </a:extLst>
          </p:cNvPr>
          <p:cNvSpPr txBox="1">
            <a:spLocks/>
          </p:cNvSpPr>
          <p:nvPr/>
        </p:nvSpPr>
        <p:spPr>
          <a:xfrm>
            <a:off x="1371318" y="2146573"/>
            <a:ext cx="10269295" cy="127807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solidFill>
                  <a:srgbClr val="CDCDCD"/>
                </a:solidFill>
                <a:latin typeface="+mn-ea"/>
              </a:rPr>
              <a:t>（１） </a:t>
            </a:r>
            <a:r>
              <a:rPr lang="en-US" altLang="ja-JP" dirty="0">
                <a:solidFill>
                  <a:srgbClr val="CDCDCD"/>
                </a:solidFill>
                <a:latin typeface="+mn-ea"/>
              </a:rPr>
              <a:t>H</a:t>
            </a:r>
            <a:r>
              <a:rPr lang="en-US" altLang="ja-JP" baseline="-25000" dirty="0">
                <a:solidFill>
                  <a:srgbClr val="CDCDCD"/>
                </a:solidFill>
                <a:latin typeface="+mn-ea"/>
              </a:rPr>
              <a:t>2</a:t>
            </a:r>
            <a:r>
              <a:rPr lang="en-US" altLang="ja-JP" dirty="0">
                <a:solidFill>
                  <a:srgbClr val="CDCDCD"/>
                </a:solidFill>
                <a:latin typeface="+mn-ea"/>
              </a:rPr>
              <a:t>S</a:t>
            </a:r>
            <a:r>
              <a:rPr lang="ja-JP" altLang="en-US" dirty="0">
                <a:solidFill>
                  <a:srgbClr val="CDCDCD"/>
                </a:solidFill>
                <a:latin typeface="+mn-ea"/>
              </a:rPr>
              <a:t> </a:t>
            </a:r>
            <a:r>
              <a:rPr lang="en-US" altLang="ja-JP" dirty="0">
                <a:solidFill>
                  <a:srgbClr val="CDCDCD"/>
                </a:solidFill>
                <a:latin typeface="+mn-ea"/>
              </a:rPr>
              <a:t>+</a:t>
            </a:r>
            <a:r>
              <a:rPr lang="ja-JP" altLang="en-US" dirty="0">
                <a:solidFill>
                  <a:srgbClr val="CDCDCD"/>
                </a:solidFill>
                <a:latin typeface="+mn-ea"/>
              </a:rPr>
              <a:t> </a:t>
            </a:r>
            <a:r>
              <a:rPr lang="en-US" altLang="ja-JP" dirty="0">
                <a:solidFill>
                  <a:srgbClr val="CDCDCD"/>
                </a:solidFill>
                <a:latin typeface="+mn-ea"/>
              </a:rPr>
              <a:t>I</a:t>
            </a:r>
            <a:r>
              <a:rPr lang="en-US" altLang="ja-JP" baseline="-25000" dirty="0">
                <a:solidFill>
                  <a:srgbClr val="CDCDCD"/>
                </a:solidFill>
                <a:latin typeface="+mn-ea"/>
              </a:rPr>
              <a:t>2</a:t>
            </a:r>
            <a:r>
              <a:rPr lang="en-US" altLang="ja-JP" dirty="0">
                <a:solidFill>
                  <a:srgbClr val="CDCDCD"/>
                </a:solidFill>
                <a:latin typeface="+mn-ea"/>
              </a:rPr>
              <a:t> → HI + S</a:t>
            </a:r>
            <a:r>
              <a:rPr lang="ja-JP" altLang="en-US" dirty="0">
                <a:solidFill>
                  <a:srgbClr val="CDCDCD"/>
                </a:solidFill>
                <a:latin typeface="+mn-ea"/>
              </a:rPr>
              <a:t>          （２） </a:t>
            </a:r>
            <a:r>
              <a:rPr lang="en-US" altLang="ja-JP" dirty="0">
                <a:solidFill>
                  <a:srgbClr val="CDCDCD"/>
                </a:solidFill>
                <a:latin typeface="+mn-ea"/>
              </a:rPr>
              <a:t>Al + O</a:t>
            </a:r>
            <a:r>
              <a:rPr lang="en-US" altLang="ja-JP" baseline="-25000" dirty="0">
                <a:solidFill>
                  <a:srgbClr val="CDCDCD"/>
                </a:solidFill>
                <a:latin typeface="+mn-ea"/>
              </a:rPr>
              <a:t>2</a:t>
            </a:r>
            <a:r>
              <a:rPr lang="en-US" altLang="ja-JP" dirty="0">
                <a:solidFill>
                  <a:srgbClr val="CDCDCD"/>
                </a:solidFill>
                <a:latin typeface="+mn-ea"/>
              </a:rPr>
              <a:t> → Al</a:t>
            </a:r>
            <a:r>
              <a:rPr lang="en-US" altLang="ja-JP" baseline="-25000" dirty="0">
                <a:solidFill>
                  <a:srgbClr val="CDCDCD"/>
                </a:solidFill>
                <a:latin typeface="+mn-ea"/>
              </a:rPr>
              <a:t>2</a:t>
            </a:r>
            <a:r>
              <a:rPr lang="en-US" altLang="ja-JP" dirty="0">
                <a:solidFill>
                  <a:srgbClr val="CDCDCD"/>
                </a:solidFill>
                <a:latin typeface="+mn-ea"/>
              </a:rPr>
              <a:t>O</a:t>
            </a:r>
            <a:r>
              <a:rPr lang="en-US" altLang="ja-JP" baseline="-25000" dirty="0">
                <a:solidFill>
                  <a:srgbClr val="CDCDCD"/>
                </a:solidFill>
                <a:latin typeface="+mn-ea"/>
              </a:rPr>
              <a:t>3</a:t>
            </a:r>
          </a:p>
          <a:p>
            <a:pPr marL="0" indent="0">
              <a:buFont typeface="Arial" charset="0"/>
              <a:buNone/>
            </a:pPr>
            <a:r>
              <a:rPr lang="ja-JP" altLang="en-US" dirty="0">
                <a:latin typeface="+mn-ea"/>
              </a:rPr>
              <a:t>（３） </a:t>
            </a:r>
            <a:r>
              <a:rPr lang="en-US" altLang="ja-JP" dirty="0">
                <a:latin typeface="+mn-ea"/>
              </a:rPr>
              <a:t>C</a:t>
            </a:r>
            <a:r>
              <a:rPr lang="en-US" altLang="ja-JP" baseline="-25000" dirty="0">
                <a:latin typeface="+mn-ea"/>
              </a:rPr>
              <a:t>3</a:t>
            </a:r>
            <a:r>
              <a:rPr lang="en-US" altLang="ja-JP" dirty="0">
                <a:latin typeface="+mn-ea"/>
              </a:rPr>
              <a:t>H</a:t>
            </a:r>
            <a:r>
              <a:rPr lang="en-US" altLang="ja-JP" baseline="-25000" dirty="0">
                <a:latin typeface="+mn-ea"/>
              </a:rPr>
              <a:t>8</a:t>
            </a:r>
            <a:r>
              <a:rPr lang="en-US" altLang="ja-JP" dirty="0">
                <a:latin typeface="+mn-ea"/>
              </a:rPr>
              <a:t> + O</a:t>
            </a:r>
            <a:r>
              <a:rPr lang="en-US" altLang="ja-JP" baseline="-25000" dirty="0">
                <a:latin typeface="+mn-ea"/>
              </a:rPr>
              <a:t>2</a:t>
            </a:r>
            <a:r>
              <a:rPr lang="ja-JP" altLang="en-US" dirty="0">
                <a:latin typeface="+mn-ea"/>
              </a:rPr>
              <a:t> </a:t>
            </a:r>
            <a:r>
              <a:rPr lang="en-US" altLang="ja-JP" dirty="0">
                <a:latin typeface="+mn-ea"/>
              </a:rPr>
              <a:t>→ CO</a:t>
            </a:r>
            <a:r>
              <a:rPr lang="en-US" altLang="ja-JP" baseline="-25000" dirty="0">
                <a:latin typeface="+mn-ea"/>
              </a:rPr>
              <a:t>2</a:t>
            </a:r>
            <a:r>
              <a:rPr lang="en-US" altLang="ja-JP" dirty="0">
                <a:latin typeface="+mn-ea"/>
              </a:rPr>
              <a:t> + H</a:t>
            </a:r>
            <a:r>
              <a:rPr lang="en-US" altLang="ja-JP" baseline="-25000" dirty="0">
                <a:latin typeface="+mn-ea"/>
              </a:rPr>
              <a:t>2</a:t>
            </a:r>
            <a:r>
              <a:rPr lang="en-US" altLang="ja-JP" dirty="0">
                <a:latin typeface="+mn-ea"/>
              </a:rPr>
              <a:t>O</a:t>
            </a:r>
            <a:r>
              <a:rPr lang="ja-JP" altLang="en-US" dirty="0">
                <a:latin typeface="+mn-ea"/>
              </a:rPr>
              <a:t> </a:t>
            </a:r>
            <a:r>
              <a:rPr lang="ja-JP" altLang="en-US" dirty="0">
                <a:solidFill>
                  <a:srgbClr val="CDCDCD"/>
                </a:solidFill>
                <a:latin typeface="+mn-ea"/>
              </a:rPr>
              <a:t>（４） </a:t>
            </a:r>
            <a:r>
              <a:rPr lang="en-US" altLang="ja-JP" dirty="0">
                <a:solidFill>
                  <a:srgbClr val="CDCDCD"/>
                </a:solidFill>
                <a:latin typeface="+mn-ea"/>
              </a:rPr>
              <a:t>SO</a:t>
            </a:r>
            <a:r>
              <a:rPr lang="en-US" altLang="ja-JP" baseline="-25000" dirty="0">
                <a:solidFill>
                  <a:srgbClr val="CDCDCD"/>
                </a:solidFill>
                <a:latin typeface="+mn-ea"/>
              </a:rPr>
              <a:t>2</a:t>
            </a:r>
            <a:r>
              <a:rPr lang="en-US" altLang="ja-JP" dirty="0">
                <a:solidFill>
                  <a:srgbClr val="CDCDCD"/>
                </a:solidFill>
                <a:latin typeface="+mn-ea"/>
              </a:rPr>
              <a:t> + H</a:t>
            </a:r>
            <a:r>
              <a:rPr lang="en-US" altLang="ja-JP" baseline="-25000" dirty="0">
                <a:solidFill>
                  <a:srgbClr val="CDCDCD"/>
                </a:solidFill>
                <a:latin typeface="+mn-ea"/>
              </a:rPr>
              <a:t>2</a:t>
            </a:r>
            <a:r>
              <a:rPr lang="en-US" altLang="ja-JP" dirty="0">
                <a:solidFill>
                  <a:srgbClr val="CDCDCD"/>
                </a:solidFill>
                <a:latin typeface="+mn-ea"/>
              </a:rPr>
              <a:t>S → S + H</a:t>
            </a:r>
            <a:r>
              <a:rPr lang="en-US" altLang="ja-JP" baseline="-25000" dirty="0">
                <a:solidFill>
                  <a:srgbClr val="CDCDCD"/>
                </a:solidFill>
                <a:latin typeface="+mn-ea"/>
              </a:rPr>
              <a:t>2</a:t>
            </a:r>
            <a:r>
              <a:rPr lang="en-US" altLang="ja-JP" dirty="0">
                <a:solidFill>
                  <a:srgbClr val="CDCDCD"/>
                </a:solidFill>
                <a:latin typeface="+mn-ea"/>
              </a:rPr>
              <a:t>O</a:t>
            </a:r>
            <a:endParaRPr lang="ja-JP" altLang="en-US" dirty="0">
              <a:solidFill>
                <a:srgbClr val="CDCDCD"/>
              </a:solidFill>
              <a:latin typeface="+mn-ea"/>
            </a:endParaRPr>
          </a:p>
        </p:txBody>
      </p:sp>
      <p:sp>
        <p:nvSpPr>
          <p:cNvPr id="4" name="正方形/長方形 3">
            <a:extLst>
              <a:ext uri="{FF2B5EF4-FFF2-40B4-BE49-F238E27FC236}">
                <a16:creationId xmlns:a16="http://schemas.microsoft.com/office/drawing/2014/main" id="{4C2AFFC5-2C8C-A303-BACC-1EBF27CEC6D8}"/>
              </a:ext>
            </a:extLst>
          </p:cNvPr>
          <p:cNvSpPr/>
          <p:nvPr/>
        </p:nvSpPr>
        <p:spPr>
          <a:xfrm>
            <a:off x="1715006" y="908720"/>
            <a:ext cx="1117807" cy="688306"/>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dirty="0">
                <a:solidFill>
                  <a:schemeClr val="tx1"/>
                </a:solidFill>
                <a:latin typeface="Times New Roman" panose="02020603050405020304" pitchFamily="18" charset="0"/>
                <a:cs typeface="Times New Roman" panose="02020603050405020304" pitchFamily="18" charset="0"/>
              </a:rPr>
              <a:t>11</a:t>
            </a:r>
            <a:r>
              <a:rPr lang="ja-JP" altLang="en-US" sz="4400" dirty="0">
                <a:solidFill>
                  <a:schemeClr val="tx1"/>
                </a:solidFill>
                <a:latin typeface="Times New Roman" panose="02020603050405020304" pitchFamily="18" charset="0"/>
                <a:cs typeface="Times New Roman" panose="02020603050405020304" pitchFamily="18" charset="0"/>
              </a:rPr>
              <a: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21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1" grpId="0"/>
      <p:bldP spid="2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14" name="テキスト ボックス 13">
            <a:extLst>
              <a:ext uri="{FF2B5EF4-FFF2-40B4-BE49-F238E27FC236}">
                <a16:creationId xmlns:a16="http://schemas.microsoft.com/office/drawing/2014/main" id="{3DC5BB2F-A04E-4177-BC5E-85BBD5D425F5}"/>
              </a:ext>
            </a:extLst>
          </p:cNvPr>
          <p:cNvSpPr txBox="1"/>
          <p:nvPr/>
        </p:nvSpPr>
        <p:spPr>
          <a:xfrm>
            <a:off x="1184161" y="2135758"/>
            <a:ext cx="8368223" cy="1077218"/>
          </a:xfrm>
          <a:prstGeom prst="rect">
            <a:avLst/>
          </a:prstGeom>
          <a:noFill/>
        </p:spPr>
        <p:txBody>
          <a:bodyPr wrap="square" rtlCol="0">
            <a:spAutoFit/>
          </a:bodyPr>
          <a:lstStyle/>
          <a:p>
            <a:r>
              <a:rPr lang="ja-JP" altLang="en-US" sz="3200">
                <a:latin typeface="+mj-ea"/>
                <a:ea typeface="+mj-ea"/>
              </a:rPr>
              <a:t>プルースト（フランス</a:t>
            </a:r>
            <a:r>
              <a:rPr lang="ja-JP" altLang="en-US" sz="3200" dirty="0">
                <a:latin typeface="+mj-ea"/>
                <a:ea typeface="+mj-ea"/>
              </a:rPr>
              <a:t>，</a:t>
            </a:r>
            <a:r>
              <a:rPr lang="en-US" altLang="ja-JP" sz="3200" dirty="0">
                <a:latin typeface="+mj-ea"/>
                <a:ea typeface="+mj-ea"/>
              </a:rPr>
              <a:t>1754</a:t>
            </a:r>
            <a:r>
              <a:rPr lang="ja-JP" altLang="en-US" sz="3200">
                <a:latin typeface="+mj-ea"/>
                <a:ea typeface="+mj-ea"/>
              </a:rPr>
              <a:t>～</a:t>
            </a:r>
            <a:r>
              <a:rPr lang="en-US" altLang="ja-JP" sz="3200" dirty="0">
                <a:latin typeface="+mj-ea"/>
                <a:ea typeface="+mj-ea"/>
              </a:rPr>
              <a:t>1826</a:t>
            </a:r>
            <a:r>
              <a:rPr lang="ja-JP" altLang="en-US" sz="3200">
                <a:latin typeface="+mj-ea"/>
                <a:ea typeface="+mj-ea"/>
              </a:rPr>
              <a:t>）は</a:t>
            </a:r>
            <a:r>
              <a:rPr lang="ja-JP" altLang="en-US" sz="3200" dirty="0">
                <a:latin typeface="+mj-ea"/>
                <a:ea typeface="+mj-ea"/>
              </a:rPr>
              <a:t>，</a:t>
            </a:r>
            <a:r>
              <a:rPr lang="en-US" altLang="ja-JP" sz="3200" dirty="0">
                <a:latin typeface="+mj-ea"/>
                <a:ea typeface="+mj-ea"/>
              </a:rPr>
              <a:t>1799</a:t>
            </a:r>
            <a:r>
              <a:rPr lang="ja-JP" altLang="en-US" sz="3200" dirty="0">
                <a:latin typeface="+mj-ea"/>
                <a:ea typeface="+mj-ea"/>
              </a:rPr>
              <a:t>年，</a:t>
            </a:r>
            <a:r>
              <a:rPr lang="ja-JP" altLang="en-US" sz="3200" b="1" dirty="0">
                <a:latin typeface="+mj-ea"/>
                <a:ea typeface="+mj-ea"/>
              </a:rPr>
              <a:t>定比例の法則</a:t>
            </a:r>
            <a:r>
              <a:rPr lang="ja-JP" altLang="en-US" sz="3200" dirty="0">
                <a:latin typeface="+mj-ea"/>
                <a:ea typeface="+mj-ea"/>
              </a:rPr>
              <a:t>を発見した。</a:t>
            </a:r>
            <a:endParaRPr lang="en-US" altLang="ja-JP" sz="3200" dirty="0">
              <a:latin typeface="+mj-ea"/>
              <a:ea typeface="+mj-ea"/>
            </a:endParaRPr>
          </a:p>
        </p:txBody>
      </p:sp>
      <p:grpSp>
        <p:nvGrpSpPr>
          <p:cNvPr id="18" name="グループ化 17">
            <a:extLst>
              <a:ext uri="{FF2B5EF4-FFF2-40B4-BE49-F238E27FC236}">
                <a16:creationId xmlns:a16="http://schemas.microsoft.com/office/drawing/2014/main" id="{DB708FD2-64D4-EE7C-17BA-50596FADCB61}"/>
              </a:ext>
            </a:extLst>
          </p:cNvPr>
          <p:cNvGrpSpPr/>
          <p:nvPr/>
        </p:nvGrpSpPr>
        <p:grpSpPr>
          <a:xfrm>
            <a:off x="968862" y="3257138"/>
            <a:ext cx="10355891" cy="3211278"/>
            <a:chOff x="968862" y="3257138"/>
            <a:chExt cx="10355891" cy="3211278"/>
          </a:xfrm>
        </p:grpSpPr>
        <p:grpSp>
          <p:nvGrpSpPr>
            <p:cNvPr id="11" name="グループ化 10">
              <a:extLst>
                <a:ext uri="{FF2B5EF4-FFF2-40B4-BE49-F238E27FC236}">
                  <a16:creationId xmlns:a16="http://schemas.microsoft.com/office/drawing/2014/main" id="{3D7D2F87-A3B8-BE06-EE09-AB8F762D0FFC}"/>
                </a:ext>
              </a:extLst>
            </p:cNvPr>
            <p:cNvGrpSpPr/>
            <p:nvPr/>
          </p:nvGrpSpPr>
          <p:grpSpPr>
            <a:xfrm>
              <a:off x="968862" y="3257138"/>
              <a:ext cx="10355891" cy="3211278"/>
              <a:chOff x="657822" y="1784590"/>
              <a:chExt cx="10355891" cy="2550035"/>
            </a:xfrm>
          </p:grpSpPr>
          <p:sp>
            <p:nvSpPr>
              <p:cNvPr id="12" name="四角形: 角を丸くする 11">
                <a:extLst>
                  <a:ext uri="{FF2B5EF4-FFF2-40B4-BE49-F238E27FC236}">
                    <a16:creationId xmlns:a16="http://schemas.microsoft.com/office/drawing/2014/main" id="{1F81DE9F-78D1-0E37-82AF-C2BF3B5BF086}"/>
                  </a:ext>
                </a:extLst>
              </p:cNvPr>
              <p:cNvSpPr/>
              <p:nvPr/>
            </p:nvSpPr>
            <p:spPr>
              <a:xfrm>
                <a:off x="679691" y="2084203"/>
                <a:ext cx="10334022" cy="2250422"/>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3CEAC88A-8A97-5461-AC04-FDEC789D61F1}"/>
                  </a:ext>
                </a:extLst>
              </p:cNvPr>
              <p:cNvGrpSpPr/>
              <p:nvPr/>
            </p:nvGrpSpPr>
            <p:grpSpPr>
              <a:xfrm>
                <a:off x="657822" y="1784590"/>
                <a:ext cx="8489097" cy="630459"/>
                <a:chOff x="1295882" y="3597590"/>
                <a:chExt cx="8489097" cy="630459"/>
              </a:xfrm>
            </p:grpSpPr>
            <p:sp>
              <p:nvSpPr>
                <p:cNvPr id="15" name="正方形/長方形 14">
                  <a:extLst>
                    <a:ext uri="{FF2B5EF4-FFF2-40B4-BE49-F238E27FC236}">
                      <a16:creationId xmlns:a16="http://schemas.microsoft.com/office/drawing/2014/main" id="{01EB7C2E-82A4-827E-4DFC-6FE0800EF12E}"/>
                    </a:ext>
                  </a:extLst>
                </p:cNvPr>
                <p:cNvSpPr/>
                <p:nvPr/>
              </p:nvSpPr>
              <p:spPr>
                <a:xfrm>
                  <a:off x="1295882" y="3667416"/>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71CDDD20-D84E-CE1D-9E86-9057D6E94CFD}"/>
                    </a:ext>
                  </a:extLst>
                </p:cNvPr>
                <p:cNvSpPr txBox="1"/>
                <p:nvPr/>
              </p:nvSpPr>
              <p:spPr>
                <a:xfrm>
                  <a:off x="1703511" y="3597590"/>
                  <a:ext cx="8081468" cy="562123"/>
                </a:xfrm>
                <a:prstGeom prst="rect">
                  <a:avLst/>
                </a:prstGeom>
                <a:solidFill>
                  <a:srgbClr val="FFFFFF"/>
                </a:solidFill>
                <a:ln>
                  <a:noFill/>
                </a:ln>
                <a:effectLst/>
              </p:spPr>
              <p:txBody>
                <a:bodyPr wrap="square" rtlCol="0">
                  <a:spAutoFit/>
                </a:bodyPr>
                <a:lstStyle/>
                <a:p>
                  <a:r>
                    <a:rPr kumimoji="1" lang="ja-JP" altLang="en-US" sz="3600" b="1" dirty="0"/>
                    <a:t>定比例の法則</a:t>
                  </a:r>
                  <a:r>
                    <a:rPr kumimoji="1" lang="ja-JP" altLang="en-US" sz="4000" b="1" dirty="0"/>
                    <a:t>　</a:t>
                  </a:r>
                  <a:r>
                    <a:rPr kumimoji="1" lang="en-US" altLang="ja-JP" sz="36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law of deﬁnite proportion</a:t>
                  </a:r>
                  <a:endParaRPr kumimoji="1" lang="ja-JP" altLang="en-US" sz="3200" b="1" dirty="0"/>
                </a:p>
              </p:txBody>
            </p:sp>
          </p:grpSp>
        </p:grpSp>
        <p:sp>
          <p:nvSpPr>
            <p:cNvPr id="20" name="テキスト ボックス 19">
              <a:extLst>
                <a:ext uri="{FF2B5EF4-FFF2-40B4-BE49-F238E27FC236}">
                  <a16:creationId xmlns:a16="http://schemas.microsoft.com/office/drawing/2014/main" id="{9E29185A-97FE-4FC7-A179-DCB45F0510F1}"/>
                </a:ext>
              </a:extLst>
            </p:cNvPr>
            <p:cNvSpPr txBox="1"/>
            <p:nvPr/>
          </p:nvSpPr>
          <p:spPr>
            <a:xfrm>
              <a:off x="1054522" y="4072405"/>
              <a:ext cx="10270231" cy="1261884"/>
            </a:xfrm>
            <a:prstGeom prst="rect">
              <a:avLst/>
            </a:prstGeom>
            <a:noFill/>
            <a:ln>
              <a:noFill/>
            </a:ln>
            <a:effectLst/>
          </p:spPr>
          <p:txBody>
            <a:bodyPr wrap="square" rtlCol="0">
              <a:spAutoFit/>
            </a:bodyPr>
            <a:lstStyle/>
            <a:p>
              <a:r>
                <a:rPr lang="ja-JP" altLang="en-US" sz="3200" dirty="0">
                  <a:latin typeface="+mj-ea"/>
                  <a:ea typeface="+mj-ea"/>
                </a:rPr>
                <a:t>同一の化合物を構成する成分元素の質量の比は，</a:t>
              </a:r>
              <a:endParaRPr lang="en-US" altLang="ja-JP" sz="3200" dirty="0">
                <a:latin typeface="+mj-ea"/>
                <a:ea typeface="+mj-ea"/>
              </a:endParaRPr>
            </a:p>
            <a:p>
              <a:r>
                <a:rPr lang="ja-JP" altLang="en-US" sz="3200" dirty="0">
                  <a:latin typeface="+mj-ea"/>
                  <a:ea typeface="+mj-ea"/>
                </a:rPr>
                <a:t>つくり方によらず，常に一定である。</a:t>
              </a:r>
              <a:endParaRPr lang="en-US" altLang="ja-JP" sz="3200" dirty="0">
                <a:latin typeface="+mj-ea"/>
                <a:ea typeface="+mj-ea"/>
              </a:endParaRPr>
            </a:p>
            <a:p>
              <a:endParaRPr lang="ja-JP" altLang="en-US" sz="1200" dirty="0">
                <a:latin typeface="+mj-ea"/>
                <a:ea typeface="+mj-ea"/>
              </a:endParaRPr>
            </a:p>
          </p:txBody>
        </p:sp>
      </p:grpSp>
      <p:sp>
        <p:nvSpPr>
          <p:cNvPr id="19" name="テキスト ボックス 18">
            <a:extLst>
              <a:ext uri="{FF2B5EF4-FFF2-40B4-BE49-F238E27FC236}">
                <a16:creationId xmlns:a16="http://schemas.microsoft.com/office/drawing/2014/main" id="{96F2BC97-9A23-426B-A9BE-C410F37B9284}"/>
              </a:ext>
            </a:extLst>
          </p:cNvPr>
          <p:cNvSpPr txBox="1"/>
          <p:nvPr/>
        </p:nvSpPr>
        <p:spPr>
          <a:xfrm>
            <a:off x="1081148" y="1548081"/>
            <a:ext cx="3670718" cy="584775"/>
          </a:xfrm>
          <a:prstGeom prst="rect">
            <a:avLst/>
          </a:prstGeom>
          <a:noFill/>
          <a:ln>
            <a:noFill/>
          </a:ln>
          <a:effectLst/>
        </p:spPr>
        <p:txBody>
          <a:bodyPr wrap="square" rtlCol="0">
            <a:spAutoFit/>
          </a:bodyPr>
          <a:lstStyle/>
          <a:p>
            <a:r>
              <a:rPr kumimoji="1" lang="ja-JP" altLang="en-US" sz="3200" b="1" dirty="0">
                <a:solidFill>
                  <a:schemeClr val="accent4"/>
                </a:solidFill>
                <a:latin typeface="+mj-ea"/>
                <a:ea typeface="+mj-ea"/>
              </a:rPr>
              <a:t>● </a:t>
            </a:r>
            <a:r>
              <a:rPr lang="ja-JP" altLang="en-US" sz="3200" b="1" dirty="0">
                <a:solidFill>
                  <a:prstClr val="black"/>
                </a:solidFill>
                <a:latin typeface="ＭＳ Ｐゴシック" panose="020B0600070205080204" pitchFamily="50" charset="-128"/>
                <a:ea typeface="ＭＳ Ｐゴシック" panose="020B0600070205080204" pitchFamily="50" charset="-128"/>
              </a:rPr>
              <a:t>定比例の法則</a:t>
            </a:r>
            <a:endParaRPr kumimoji="1" lang="ja-JP" altLang="en-US" sz="3200" b="1" dirty="0">
              <a:latin typeface="+mj-ea"/>
              <a:ea typeface="+mj-ea"/>
            </a:endParaRPr>
          </a:p>
        </p:txBody>
      </p:sp>
      <p:grpSp>
        <p:nvGrpSpPr>
          <p:cNvPr id="3" name="グループ化 2">
            <a:extLst>
              <a:ext uri="{FF2B5EF4-FFF2-40B4-BE49-F238E27FC236}">
                <a16:creationId xmlns:a16="http://schemas.microsoft.com/office/drawing/2014/main" id="{BFFC8844-41F0-11FF-1564-579F9BADBEE4}"/>
              </a:ext>
            </a:extLst>
          </p:cNvPr>
          <p:cNvGrpSpPr/>
          <p:nvPr/>
        </p:nvGrpSpPr>
        <p:grpSpPr>
          <a:xfrm>
            <a:off x="761961" y="692696"/>
            <a:ext cx="10085511" cy="5976664"/>
            <a:chOff x="983433" y="926728"/>
            <a:chExt cx="10085511" cy="5976664"/>
          </a:xfrm>
        </p:grpSpPr>
        <p:sp>
          <p:nvSpPr>
            <p:cNvPr id="4" name="テキスト ボックス 4">
              <a:extLst>
                <a:ext uri="{FF2B5EF4-FFF2-40B4-BE49-F238E27FC236}">
                  <a16:creationId xmlns:a16="http://schemas.microsoft.com/office/drawing/2014/main" id="{0E6DB937-7287-4748-C023-658DB8C524AE}"/>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5" name="グループ化 4">
              <a:extLst>
                <a:ext uri="{FF2B5EF4-FFF2-40B4-BE49-F238E27FC236}">
                  <a16:creationId xmlns:a16="http://schemas.microsoft.com/office/drawing/2014/main" id="{6C5501D6-9778-A5C7-71E4-5BAA28D4A4B0}"/>
                </a:ext>
              </a:extLst>
            </p:cNvPr>
            <p:cNvGrpSpPr/>
            <p:nvPr/>
          </p:nvGrpSpPr>
          <p:grpSpPr>
            <a:xfrm>
              <a:off x="1037659" y="1916644"/>
              <a:ext cx="10031285" cy="4986748"/>
              <a:chOff x="317579" y="1988964"/>
              <a:chExt cx="10031285" cy="4986748"/>
            </a:xfrm>
            <a:effectLst/>
          </p:grpSpPr>
          <p:cxnSp>
            <p:nvCxnSpPr>
              <p:cNvPr id="9" name="直線コネクタ 8">
                <a:extLst>
                  <a:ext uri="{FF2B5EF4-FFF2-40B4-BE49-F238E27FC236}">
                    <a16:creationId xmlns:a16="http://schemas.microsoft.com/office/drawing/2014/main" id="{4E0E05E6-D073-EAFC-BD57-A3067F636716}"/>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736D40ED-F216-3BFE-075A-D49F2270203D}"/>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6" name="グループ化 5">
              <a:extLst>
                <a:ext uri="{FF2B5EF4-FFF2-40B4-BE49-F238E27FC236}">
                  <a16:creationId xmlns:a16="http://schemas.microsoft.com/office/drawing/2014/main" id="{F3E597D2-8661-4ED8-49A0-8F0BE45D2EEF}"/>
                </a:ext>
              </a:extLst>
            </p:cNvPr>
            <p:cNvGrpSpPr/>
            <p:nvPr/>
          </p:nvGrpSpPr>
          <p:grpSpPr>
            <a:xfrm>
              <a:off x="983433" y="926728"/>
              <a:ext cx="1473121" cy="864000"/>
              <a:chOff x="5846977" y="1364505"/>
              <a:chExt cx="1473121" cy="864000"/>
            </a:xfrm>
          </p:grpSpPr>
          <p:sp>
            <p:nvSpPr>
              <p:cNvPr id="7" name="正方形/長方形 6">
                <a:extLst>
                  <a:ext uri="{FF2B5EF4-FFF2-40B4-BE49-F238E27FC236}">
                    <a16:creationId xmlns:a16="http://schemas.microsoft.com/office/drawing/2014/main" id="{B6E538C7-D092-8F29-219C-9E8F65664E33}"/>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8" name="図 7">
                <a:extLst>
                  <a:ext uri="{FF2B5EF4-FFF2-40B4-BE49-F238E27FC236}">
                    <a16:creationId xmlns:a16="http://schemas.microsoft.com/office/drawing/2014/main" id="{98353B20-8FB6-9CF1-FBA7-99F26A621E59}"/>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
        <p:nvSpPr>
          <p:cNvPr id="25" name="テキスト ボックス 24">
            <a:extLst>
              <a:ext uri="{FF2B5EF4-FFF2-40B4-BE49-F238E27FC236}">
                <a16:creationId xmlns:a16="http://schemas.microsoft.com/office/drawing/2014/main" id="{7EFF867F-2C4A-53E8-0E3F-CDEB926DDA52}"/>
              </a:ext>
            </a:extLst>
          </p:cNvPr>
          <p:cNvSpPr txBox="1"/>
          <p:nvPr/>
        </p:nvSpPr>
        <p:spPr>
          <a:xfrm>
            <a:off x="911424" y="5214789"/>
            <a:ext cx="10832630" cy="1077218"/>
          </a:xfrm>
          <a:prstGeom prst="rect">
            <a:avLst/>
          </a:prstGeom>
          <a:noFill/>
          <a:ln>
            <a:noFill/>
          </a:ln>
          <a:effectLst/>
        </p:spPr>
        <p:txBody>
          <a:bodyPr wrap="square" rtlCol="0">
            <a:spAutoFit/>
          </a:bodyPr>
          <a:lstStyle/>
          <a:p>
            <a:r>
              <a:rPr lang="ja-JP" altLang="en-US" sz="3200">
                <a:latin typeface="+mj-ea"/>
                <a:ea typeface="+mj-ea"/>
              </a:rPr>
              <a:t>（例</a:t>
            </a:r>
            <a:r>
              <a:rPr lang="ja-JP" altLang="en-US" sz="3200" dirty="0">
                <a:latin typeface="+mj-ea"/>
                <a:ea typeface="+mj-ea"/>
              </a:rPr>
              <a:t>）水</a:t>
            </a:r>
            <a:r>
              <a:rPr lang="en-US" altLang="ja-JP" sz="3200" dirty="0">
                <a:latin typeface="+mj-ea"/>
                <a:ea typeface="+mj-ea"/>
              </a:rPr>
              <a:t>H</a:t>
            </a:r>
            <a:r>
              <a:rPr lang="en-US" altLang="ja-JP" sz="3200" baseline="-25000" dirty="0">
                <a:latin typeface="+mj-ea"/>
                <a:ea typeface="+mj-ea"/>
              </a:rPr>
              <a:t>2</a:t>
            </a:r>
            <a:r>
              <a:rPr lang="en-US" altLang="ja-JP" sz="3200" dirty="0">
                <a:latin typeface="+mj-ea"/>
                <a:ea typeface="+mj-ea"/>
              </a:rPr>
              <a:t>O</a:t>
            </a:r>
            <a:r>
              <a:rPr lang="ja-JP" altLang="en-US" sz="3200" dirty="0">
                <a:latin typeface="+mj-ea"/>
                <a:ea typeface="+mj-ea"/>
              </a:rPr>
              <a:t>における成分元素の水素</a:t>
            </a:r>
            <a:r>
              <a:rPr lang="en-US" altLang="ja-JP" sz="3200" dirty="0">
                <a:latin typeface="+mj-ea"/>
                <a:ea typeface="+mj-ea"/>
              </a:rPr>
              <a:t>H</a:t>
            </a:r>
            <a:r>
              <a:rPr lang="ja-JP" altLang="en-US" sz="3200" dirty="0">
                <a:latin typeface="+mj-ea"/>
                <a:ea typeface="+mj-ea"/>
              </a:rPr>
              <a:t>と酸素</a:t>
            </a:r>
            <a:r>
              <a:rPr lang="en-US" altLang="ja-JP" sz="3200" dirty="0">
                <a:latin typeface="+mj-ea"/>
                <a:ea typeface="+mj-ea"/>
              </a:rPr>
              <a:t>O</a:t>
            </a:r>
            <a:r>
              <a:rPr lang="ja-JP" altLang="en-US" sz="3200" dirty="0">
                <a:latin typeface="+mj-ea"/>
                <a:ea typeface="+mj-ea"/>
              </a:rPr>
              <a:t>の質量比は，　</a:t>
            </a:r>
            <a:endParaRPr lang="en-US" altLang="ja-JP" sz="3200" dirty="0">
              <a:latin typeface="+mj-ea"/>
              <a:ea typeface="+mj-ea"/>
            </a:endParaRPr>
          </a:p>
          <a:p>
            <a:r>
              <a:rPr lang="ja-JP" altLang="en-US" sz="3200" dirty="0">
                <a:latin typeface="+mj-ea"/>
                <a:ea typeface="+mj-ea"/>
              </a:rPr>
              <a:t>　　常に </a:t>
            </a:r>
            <a:r>
              <a:rPr lang="en-US" altLang="ja-JP" sz="3200" dirty="0">
                <a:latin typeface="+mj-ea"/>
                <a:ea typeface="+mj-ea"/>
              </a:rPr>
              <a:t>1.0 </a:t>
            </a:r>
            <a:r>
              <a:rPr lang="ja-JP" altLang="en-US" sz="3200" dirty="0">
                <a:latin typeface="+mj-ea"/>
                <a:ea typeface="+mj-ea"/>
              </a:rPr>
              <a:t>： </a:t>
            </a:r>
            <a:r>
              <a:rPr lang="en-US" altLang="ja-JP" sz="3200" dirty="0">
                <a:latin typeface="+mj-ea"/>
                <a:ea typeface="+mj-ea"/>
              </a:rPr>
              <a:t>8.0 </a:t>
            </a:r>
            <a:r>
              <a:rPr lang="ja-JP" altLang="en-US" sz="3200" dirty="0">
                <a:latin typeface="+mj-ea"/>
                <a:ea typeface="+mj-ea"/>
              </a:rPr>
              <a:t>である。</a:t>
            </a:r>
            <a:endParaRPr kumimoji="1" lang="ja-JP" altLang="en-US" sz="3200" dirty="0">
              <a:latin typeface="+mj-ea"/>
              <a:ea typeface="+mj-ea"/>
            </a:endParaRPr>
          </a:p>
        </p:txBody>
      </p:sp>
      <p:sp>
        <p:nvSpPr>
          <p:cNvPr id="26" name="正方形/長方形 25">
            <a:extLst>
              <a:ext uri="{FF2B5EF4-FFF2-40B4-BE49-F238E27FC236}">
                <a16:creationId xmlns:a16="http://schemas.microsoft.com/office/drawing/2014/main" id="{2C637298-9A6E-2725-5953-F86E5472E169}"/>
              </a:ext>
            </a:extLst>
          </p:cNvPr>
          <p:cNvSpPr/>
          <p:nvPr/>
        </p:nvSpPr>
        <p:spPr>
          <a:xfrm>
            <a:off x="1051049" y="5284457"/>
            <a:ext cx="10086429" cy="1077218"/>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A7282F70-9391-4B70-564C-2919AC16BFD1}"/>
              </a:ext>
            </a:extLst>
          </p:cNvPr>
          <p:cNvPicPr>
            <a:picLocks noChangeAspect="1"/>
          </p:cNvPicPr>
          <p:nvPr/>
        </p:nvPicPr>
        <p:blipFill>
          <a:blip r:embed="rId4"/>
          <a:stretch>
            <a:fillRect/>
          </a:stretch>
        </p:blipFill>
        <p:spPr>
          <a:xfrm>
            <a:off x="2235082" y="5337606"/>
            <a:ext cx="1196575" cy="911938"/>
          </a:xfrm>
          <a:prstGeom prst="rect">
            <a:avLst/>
          </a:prstGeom>
        </p:spPr>
      </p:pic>
      <p:sp>
        <p:nvSpPr>
          <p:cNvPr id="27" name="テキスト ボックス 26">
            <a:extLst>
              <a:ext uri="{FF2B5EF4-FFF2-40B4-BE49-F238E27FC236}">
                <a16:creationId xmlns:a16="http://schemas.microsoft.com/office/drawing/2014/main" id="{74A678C0-1FFC-C23E-C28E-9172DB71DE1A}"/>
              </a:ext>
            </a:extLst>
          </p:cNvPr>
          <p:cNvSpPr txBox="1"/>
          <p:nvPr/>
        </p:nvSpPr>
        <p:spPr>
          <a:xfrm>
            <a:off x="3625229" y="5623662"/>
            <a:ext cx="10270231" cy="584775"/>
          </a:xfrm>
          <a:prstGeom prst="rect">
            <a:avLst/>
          </a:prstGeom>
          <a:noFill/>
          <a:ln>
            <a:noFill/>
          </a:ln>
          <a:effectLst/>
        </p:spPr>
        <p:txBody>
          <a:bodyPr wrap="square" rtlCol="0">
            <a:spAutoFit/>
          </a:bodyPr>
          <a:lstStyle/>
          <a:p>
            <a:r>
              <a:rPr lang="en-US" altLang="ja-JP" sz="3200" dirty="0">
                <a:latin typeface="+mj-ea"/>
                <a:ea typeface="+mj-ea"/>
              </a:rPr>
              <a:t>H</a:t>
            </a:r>
            <a:r>
              <a:rPr lang="en-US" altLang="ja-JP" sz="3200" baseline="-25000" dirty="0">
                <a:latin typeface="+mj-ea"/>
                <a:ea typeface="+mj-ea"/>
              </a:rPr>
              <a:t>2</a:t>
            </a:r>
            <a:r>
              <a:rPr lang="en-US" altLang="ja-JP" sz="3200" dirty="0">
                <a:latin typeface="+mj-ea"/>
                <a:ea typeface="+mj-ea"/>
              </a:rPr>
              <a:t>O 18 g           </a:t>
            </a:r>
            <a:r>
              <a:rPr lang="ja-JP" altLang="en-US" sz="3200" dirty="0">
                <a:latin typeface="+mj-ea"/>
                <a:ea typeface="+mj-ea"/>
              </a:rPr>
              <a:t>＝   </a:t>
            </a:r>
            <a:r>
              <a:rPr lang="en-US" altLang="ja-JP" sz="3200" dirty="0">
                <a:solidFill>
                  <a:srgbClr val="FF0000"/>
                </a:solidFill>
                <a:latin typeface="+mj-ea"/>
                <a:ea typeface="+mj-ea"/>
              </a:rPr>
              <a:t>1</a:t>
            </a:r>
            <a:r>
              <a:rPr lang="en-US" altLang="ja-JP" sz="3200" dirty="0">
                <a:latin typeface="+mj-ea"/>
                <a:ea typeface="+mj-ea"/>
              </a:rPr>
              <a:t>   :   </a:t>
            </a:r>
            <a:r>
              <a:rPr lang="en-US" altLang="ja-JP" sz="3200" dirty="0">
                <a:solidFill>
                  <a:srgbClr val="FF0000"/>
                </a:solidFill>
                <a:latin typeface="+mj-ea"/>
                <a:ea typeface="+mj-ea"/>
              </a:rPr>
              <a:t>8</a:t>
            </a:r>
          </a:p>
        </p:txBody>
      </p:sp>
      <p:sp>
        <p:nvSpPr>
          <p:cNvPr id="28" name="テキスト ボックス 27">
            <a:extLst>
              <a:ext uri="{FF2B5EF4-FFF2-40B4-BE49-F238E27FC236}">
                <a16:creationId xmlns:a16="http://schemas.microsoft.com/office/drawing/2014/main" id="{63D5536A-5186-B981-D6C3-53E330CA8C0C}"/>
              </a:ext>
            </a:extLst>
          </p:cNvPr>
          <p:cNvSpPr txBox="1"/>
          <p:nvPr/>
        </p:nvSpPr>
        <p:spPr>
          <a:xfrm>
            <a:off x="5900192" y="5213581"/>
            <a:ext cx="4653463" cy="584775"/>
          </a:xfrm>
          <a:prstGeom prst="rect">
            <a:avLst/>
          </a:prstGeom>
          <a:noFill/>
          <a:ln>
            <a:noFill/>
          </a:ln>
          <a:effectLst/>
        </p:spPr>
        <p:txBody>
          <a:bodyPr wrap="square" rtlCol="0">
            <a:spAutoFit/>
          </a:bodyPr>
          <a:lstStyle/>
          <a:p>
            <a:r>
              <a:rPr lang="en-US" altLang="ja-JP" sz="3200" b="1" dirty="0">
                <a:latin typeface="+mj-ea"/>
                <a:ea typeface="+mj-ea"/>
              </a:rPr>
              <a:t>H</a:t>
            </a:r>
            <a:r>
              <a:rPr lang="ja-JP" altLang="en-US" sz="3200" dirty="0">
                <a:latin typeface="+mj-ea"/>
                <a:ea typeface="+mj-ea"/>
              </a:rPr>
              <a:t>原子 </a:t>
            </a:r>
            <a:r>
              <a:rPr lang="en-US" altLang="ja-JP" sz="3200" dirty="0">
                <a:latin typeface="+mj-ea"/>
                <a:ea typeface="+mj-ea"/>
              </a:rPr>
              <a:t>2 g  :  </a:t>
            </a:r>
            <a:r>
              <a:rPr lang="en-US" altLang="ja-JP" sz="3200" b="1" dirty="0">
                <a:latin typeface="+mj-ea"/>
                <a:ea typeface="+mj-ea"/>
              </a:rPr>
              <a:t>O</a:t>
            </a:r>
            <a:r>
              <a:rPr lang="ja-JP" altLang="en-US" sz="3200" dirty="0">
                <a:latin typeface="+mj-ea"/>
                <a:ea typeface="+mj-ea"/>
              </a:rPr>
              <a:t>原子 </a:t>
            </a:r>
            <a:r>
              <a:rPr lang="en-US" altLang="ja-JP" sz="3200" dirty="0">
                <a:latin typeface="+mj-ea"/>
                <a:ea typeface="+mj-ea"/>
              </a:rPr>
              <a:t>16 g</a:t>
            </a:r>
          </a:p>
        </p:txBody>
      </p:sp>
      <p:sp>
        <p:nvSpPr>
          <p:cNvPr id="30" name="正方形/長方形 29">
            <a:extLst>
              <a:ext uri="{FF2B5EF4-FFF2-40B4-BE49-F238E27FC236}">
                <a16:creationId xmlns:a16="http://schemas.microsoft.com/office/drawing/2014/main" id="{6A7C44C5-23BF-8C52-DC38-2811C8AE5F32}"/>
              </a:ext>
            </a:extLst>
          </p:cNvPr>
          <p:cNvSpPr/>
          <p:nvPr/>
        </p:nvSpPr>
        <p:spPr>
          <a:xfrm>
            <a:off x="1051049" y="5259747"/>
            <a:ext cx="10229527" cy="1077218"/>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CEC3126A-BAAA-3449-FDF9-837B58849EBD}"/>
              </a:ext>
            </a:extLst>
          </p:cNvPr>
          <p:cNvPicPr>
            <a:picLocks noChangeAspect="1"/>
          </p:cNvPicPr>
          <p:nvPr/>
        </p:nvPicPr>
        <p:blipFill>
          <a:blip r:embed="rId4"/>
          <a:stretch>
            <a:fillRect/>
          </a:stretch>
        </p:blipFill>
        <p:spPr>
          <a:xfrm>
            <a:off x="1346877" y="5336054"/>
            <a:ext cx="1196575" cy="911938"/>
          </a:xfrm>
          <a:prstGeom prst="rect">
            <a:avLst/>
          </a:prstGeom>
        </p:spPr>
      </p:pic>
      <p:pic>
        <p:nvPicPr>
          <p:cNvPr id="29" name="図 28">
            <a:extLst>
              <a:ext uri="{FF2B5EF4-FFF2-40B4-BE49-F238E27FC236}">
                <a16:creationId xmlns:a16="http://schemas.microsoft.com/office/drawing/2014/main" id="{97C0EC8B-751D-8D8D-F713-2C26EC859F4E}"/>
              </a:ext>
            </a:extLst>
          </p:cNvPr>
          <p:cNvPicPr>
            <a:picLocks noChangeAspect="1"/>
          </p:cNvPicPr>
          <p:nvPr/>
        </p:nvPicPr>
        <p:blipFill>
          <a:blip r:embed="rId4"/>
          <a:stretch>
            <a:fillRect/>
          </a:stretch>
        </p:blipFill>
        <p:spPr>
          <a:xfrm>
            <a:off x="2428655" y="5332737"/>
            <a:ext cx="1196575" cy="911938"/>
          </a:xfrm>
          <a:prstGeom prst="rect">
            <a:avLst/>
          </a:prstGeom>
        </p:spPr>
      </p:pic>
      <p:sp>
        <p:nvSpPr>
          <p:cNvPr id="31" name="テキスト ボックス 30">
            <a:extLst>
              <a:ext uri="{FF2B5EF4-FFF2-40B4-BE49-F238E27FC236}">
                <a16:creationId xmlns:a16="http://schemas.microsoft.com/office/drawing/2014/main" id="{1544AB25-A10E-F68E-09D8-7FC7D1861FBA}"/>
              </a:ext>
            </a:extLst>
          </p:cNvPr>
          <p:cNvSpPr txBox="1"/>
          <p:nvPr/>
        </p:nvSpPr>
        <p:spPr>
          <a:xfrm>
            <a:off x="3625229" y="5622109"/>
            <a:ext cx="10270231" cy="584775"/>
          </a:xfrm>
          <a:prstGeom prst="rect">
            <a:avLst/>
          </a:prstGeom>
          <a:noFill/>
          <a:ln>
            <a:noFill/>
          </a:ln>
          <a:effectLst/>
        </p:spPr>
        <p:txBody>
          <a:bodyPr wrap="square" rtlCol="0">
            <a:spAutoFit/>
          </a:bodyPr>
          <a:lstStyle/>
          <a:p>
            <a:r>
              <a:rPr lang="en-US" altLang="ja-JP" sz="3200" dirty="0">
                <a:latin typeface="+mj-ea"/>
                <a:ea typeface="+mj-ea"/>
              </a:rPr>
              <a:t>H</a:t>
            </a:r>
            <a:r>
              <a:rPr lang="en-US" altLang="ja-JP" sz="3200" baseline="-25000" dirty="0">
                <a:latin typeface="+mj-ea"/>
                <a:ea typeface="+mj-ea"/>
              </a:rPr>
              <a:t>2</a:t>
            </a:r>
            <a:r>
              <a:rPr lang="en-US" altLang="ja-JP" sz="3200" dirty="0">
                <a:latin typeface="+mj-ea"/>
                <a:ea typeface="+mj-ea"/>
              </a:rPr>
              <a:t>O 36 g           </a:t>
            </a:r>
            <a:r>
              <a:rPr lang="ja-JP" altLang="en-US" sz="3200" dirty="0">
                <a:latin typeface="+mj-ea"/>
                <a:ea typeface="+mj-ea"/>
              </a:rPr>
              <a:t>＝   </a:t>
            </a:r>
            <a:r>
              <a:rPr lang="en-US" altLang="ja-JP" sz="3200" dirty="0">
                <a:solidFill>
                  <a:srgbClr val="FF0000"/>
                </a:solidFill>
                <a:latin typeface="+mj-ea"/>
                <a:ea typeface="+mj-ea"/>
              </a:rPr>
              <a:t>1</a:t>
            </a:r>
            <a:r>
              <a:rPr lang="en-US" altLang="ja-JP" sz="3200" dirty="0">
                <a:latin typeface="+mj-ea"/>
                <a:ea typeface="+mj-ea"/>
              </a:rPr>
              <a:t>   :   </a:t>
            </a:r>
            <a:r>
              <a:rPr lang="en-US" altLang="ja-JP" sz="3200" dirty="0">
                <a:solidFill>
                  <a:srgbClr val="FF0000"/>
                </a:solidFill>
                <a:latin typeface="+mj-ea"/>
                <a:ea typeface="+mj-ea"/>
              </a:rPr>
              <a:t>8</a:t>
            </a:r>
          </a:p>
        </p:txBody>
      </p:sp>
      <p:sp>
        <p:nvSpPr>
          <p:cNvPr id="32" name="テキスト ボックス 31">
            <a:extLst>
              <a:ext uri="{FF2B5EF4-FFF2-40B4-BE49-F238E27FC236}">
                <a16:creationId xmlns:a16="http://schemas.microsoft.com/office/drawing/2014/main" id="{B4B967A2-1A87-9707-3AA9-04DC52ADE5A6}"/>
              </a:ext>
            </a:extLst>
          </p:cNvPr>
          <p:cNvSpPr txBox="1"/>
          <p:nvPr/>
        </p:nvSpPr>
        <p:spPr>
          <a:xfrm>
            <a:off x="5900191" y="5203931"/>
            <a:ext cx="4653463" cy="584775"/>
          </a:xfrm>
          <a:prstGeom prst="rect">
            <a:avLst/>
          </a:prstGeom>
          <a:noFill/>
          <a:ln>
            <a:noFill/>
          </a:ln>
          <a:effectLst/>
        </p:spPr>
        <p:txBody>
          <a:bodyPr wrap="square" rtlCol="0">
            <a:spAutoFit/>
          </a:bodyPr>
          <a:lstStyle/>
          <a:p>
            <a:r>
              <a:rPr lang="en-US" altLang="ja-JP" sz="3200" b="1" dirty="0">
                <a:latin typeface="+mj-ea"/>
                <a:ea typeface="+mj-ea"/>
              </a:rPr>
              <a:t>H</a:t>
            </a:r>
            <a:r>
              <a:rPr lang="en-US" altLang="ja-JP" sz="3200" b="1" spc="-300" dirty="0">
                <a:latin typeface="+mj-ea"/>
                <a:ea typeface="+mj-ea"/>
              </a:rPr>
              <a:t> </a:t>
            </a:r>
            <a:r>
              <a:rPr lang="ja-JP" altLang="en-US" sz="3200">
                <a:latin typeface="+mj-ea"/>
                <a:ea typeface="+mj-ea"/>
              </a:rPr>
              <a:t>原子 </a:t>
            </a:r>
            <a:r>
              <a:rPr lang="en-US" altLang="ja-JP" sz="3200" dirty="0">
                <a:latin typeface="+mj-ea"/>
                <a:ea typeface="+mj-ea"/>
              </a:rPr>
              <a:t>4 g  :  </a:t>
            </a:r>
            <a:r>
              <a:rPr lang="en-US" altLang="ja-JP" sz="3200" b="1" dirty="0">
                <a:latin typeface="+mj-ea"/>
                <a:ea typeface="+mj-ea"/>
              </a:rPr>
              <a:t>O</a:t>
            </a:r>
            <a:r>
              <a:rPr lang="en-US" altLang="ja-JP" sz="3200" b="1" spc="-300" dirty="0">
                <a:latin typeface="+mj-ea"/>
                <a:ea typeface="+mj-ea"/>
              </a:rPr>
              <a:t> </a:t>
            </a:r>
            <a:r>
              <a:rPr lang="ja-JP" altLang="en-US" sz="3200">
                <a:latin typeface="+mj-ea"/>
                <a:ea typeface="+mj-ea"/>
              </a:rPr>
              <a:t>原子 </a:t>
            </a:r>
            <a:r>
              <a:rPr lang="en-US" altLang="ja-JP" sz="3200" dirty="0">
                <a:latin typeface="+mj-ea"/>
                <a:ea typeface="+mj-ea"/>
              </a:rPr>
              <a:t>32 g</a:t>
            </a:r>
          </a:p>
        </p:txBody>
      </p:sp>
      <p:pic>
        <p:nvPicPr>
          <p:cNvPr id="21" name="図 20">
            <a:extLst>
              <a:ext uri="{FF2B5EF4-FFF2-40B4-BE49-F238E27FC236}">
                <a16:creationId xmlns:a16="http://schemas.microsoft.com/office/drawing/2014/main" id="{B292EB1C-529A-1B6F-1D12-535C26AF6F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Tree>
    <p:extLst>
      <p:ext uri="{BB962C8B-B14F-4D97-AF65-F5344CB8AC3E}">
        <p14:creationId xmlns:p14="http://schemas.microsoft.com/office/powerpoint/2010/main" val="70156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5" grpId="0"/>
      <p:bldP spid="26" grpId="0" animBg="1"/>
      <p:bldP spid="27" grpId="0"/>
      <p:bldP spid="28" grpId="0"/>
      <p:bldP spid="30" grpId="0" animBg="1"/>
      <p:bldP spid="31" grpId="0"/>
      <p:bldP spid="3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671E797D-9847-9128-FE35-9D21B916C73B}"/>
              </a:ext>
            </a:extLst>
          </p:cNvPr>
          <p:cNvGrpSpPr/>
          <p:nvPr/>
        </p:nvGrpSpPr>
        <p:grpSpPr>
          <a:xfrm>
            <a:off x="761961" y="692696"/>
            <a:ext cx="10085511" cy="5976664"/>
            <a:chOff x="983433" y="926728"/>
            <a:chExt cx="10085511" cy="5976664"/>
          </a:xfrm>
        </p:grpSpPr>
        <p:sp>
          <p:nvSpPr>
            <p:cNvPr id="5" name="テキスト ボックス 4">
              <a:extLst>
                <a:ext uri="{FF2B5EF4-FFF2-40B4-BE49-F238E27FC236}">
                  <a16:creationId xmlns:a16="http://schemas.microsoft.com/office/drawing/2014/main" id="{F1A56E77-E775-2B15-F7C0-848707833C73}"/>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6" name="グループ化 5">
              <a:extLst>
                <a:ext uri="{FF2B5EF4-FFF2-40B4-BE49-F238E27FC236}">
                  <a16:creationId xmlns:a16="http://schemas.microsoft.com/office/drawing/2014/main" id="{03F01FBD-7CAE-70AC-2AEB-D5403CA6793A}"/>
                </a:ext>
              </a:extLst>
            </p:cNvPr>
            <p:cNvGrpSpPr/>
            <p:nvPr/>
          </p:nvGrpSpPr>
          <p:grpSpPr>
            <a:xfrm>
              <a:off x="1037659" y="1916644"/>
              <a:ext cx="10031285" cy="4986748"/>
              <a:chOff x="317579" y="1988964"/>
              <a:chExt cx="10031285" cy="4986748"/>
            </a:xfrm>
            <a:effectLst/>
          </p:grpSpPr>
          <p:cxnSp>
            <p:nvCxnSpPr>
              <p:cNvPr id="10" name="直線コネクタ 9">
                <a:extLst>
                  <a:ext uri="{FF2B5EF4-FFF2-40B4-BE49-F238E27FC236}">
                    <a16:creationId xmlns:a16="http://schemas.microsoft.com/office/drawing/2014/main" id="{EA135DE1-FD97-9D64-CB21-168005F8B7DA}"/>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0D2C73D2-E749-A962-EDEA-7CB9ECE228CE}"/>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7" name="グループ化 6">
              <a:extLst>
                <a:ext uri="{FF2B5EF4-FFF2-40B4-BE49-F238E27FC236}">
                  <a16:creationId xmlns:a16="http://schemas.microsoft.com/office/drawing/2014/main" id="{708F6869-20C0-1906-2784-56886CB52AC1}"/>
                </a:ext>
              </a:extLst>
            </p:cNvPr>
            <p:cNvGrpSpPr/>
            <p:nvPr/>
          </p:nvGrpSpPr>
          <p:grpSpPr>
            <a:xfrm>
              <a:off x="983433" y="926728"/>
              <a:ext cx="1473121" cy="864000"/>
              <a:chOff x="5846977" y="1364505"/>
              <a:chExt cx="1473121" cy="864000"/>
            </a:xfrm>
          </p:grpSpPr>
          <p:sp>
            <p:nvSpPr>
              <p:cNvPr id="8" name="正方形/長方形 7">
                <a:extLst>
                  <a:ext uri="{FF2B5EF4-FFF2-40B4-BE49-F238E27FC236}">
                    <a16:creationId xmlns:a16="http://schemas.microsoft.com/office/drawing/2014/main" id="{17DF18F9-BB98-E6A9-206A-46BF593B430A}"/>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9" name="図 8">
                <a:extLst>
                  <a:ext uri="{FF2B5EF4-FFF2-40B4-BE49-F238E27FC236}">
                    <a16:creationId xmlns:a16="http://schemas.microsoft.com/office/drawing/2014/main" id="{0A71E06C-5D08-C166-474F-7B72A269794C}"/>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14" name="テキスト ボックス 13">
            <a:extLst>
              <a:ext uri="{FF2B5EF4-FFF2-40B4-BE49-F238E27FC236}">
                <a16:creationId xmlns:a16="http://schemas.microsoft.com/office/drawing/2014/main" id="{3DC5BB2F-A04E-4177-BC5E-85BBD5D425F5}"/>
              </a:ext>
            </a:extLst>
          </p:cNvPr>
          <p:cNvSpPr txBox="1"/>
          <p:nvPr/>
        </p:nvSpPr>
        <p:spPr>
          <a:xfrm>
            <a:off x="1127448" y="2089314"/>
            <a:ext cx="10224289" cy="1077218"/>
          </a:xfrm>
          <a:prstGeom prst="rect">
            <a:avLst/>
          </a:prstGeom>
          <a:noFill/>
        </p:spPr>
        <p:txBody>
          <a:bodyPr wrap="square" rtlCol="0">
            <a:spAutoFit/>
          </a:bodyPr>
          <a:lstStyle/>
          <a:p>
            <a:r>
              <a:rPr lang="en-US" altLang="ja-JP" sz="3200" dirty="0">
                <a:latin typeface="+mj-ea"/>
                <a:ea typeface="+mj-ea"/>
              </a:rPr>
              <a:t>1803</a:t>
            </a:r>
            <a:r>
              <a:rPr lang="ja-JP" altLang="en-US" sz="3200" dirty="0">
                <a:latin typeface="+mj-ea"/>
                <a:ea typeface="+mj-ea"/>
              </a:rPr>
              <a:t>年</a:t>
            </a:r>
            <a:r>
              <a:rPr lang="ja-JP" altLang="en-US" sz="3200">
                <a:latin typeface="+mj-ea"/>
                <a:ea typeface="+mj-ea"/>
              </a:rPr>
              <a:t>，ドルトン（イギリス</a:t>
            </a:r>
            <a:r>
              <a:rPr lang="en-US" altLang="ja-JP" sz="3200" dirty="0">
                <a:latin typeface="+mj-ea"/>
                <a:ea typeface="+mj-ea"/>
              </a:rPr>
              <a:t>,1766</a:t>
            </a:r>
            <a:r>
              <a:rPr lang="ja-JP" altLang="en-US" sz="3200" dirty="0">
                <a:latin typeface="+mj-ea"/>
                <a:ea typeface="+mj-ea"/>
              </a:rPr>
              <a:t>～</a:t>
            </a:r>
            <a:r>
              <a:rPr lang="en-US" altLang="ja-JP" sz="3200" dirty="0">
                <a:latin typeface="+mj-ea"/>
                <a:ea typeface="+mj-ea"/>
              </a:rPr>
              <a:t>1844) </a:t>
            </a:r>
            <a:r>
              <a:rPr lang="ja-JP" altLang="en-US" sz="3200" dirty="0">
                <a:latin typeface="+mj-ea"/>
                <a:ea typeface="+mj-ea"/>
              </a:rPr>
              <a:t>は，</a:t>
            </a:r>
            <a:r>
              <a:rPr lang="ja-JP" altLang="en-US" sz="3200" b="1" dirty="0">
                <a:latin typeface="+mj-ea"/>
                <a:ea typeface="+mj-ea"/>
              </a:rPr>
              <a:t>原子説</a:t>
            </a:r>
            <a:r>
              <a:rPr lang="ja-JP" altLang="en-US" sz="3200" dirty="0">
                <a:latin typeface="+mj-ea"/>
                <a:ea typeface="+mj-ea"/>
              </a:rPr>
              <a:t>を発表した。</a:t>
            </a:r>
            <a:endParaRPr lang="en-US" altLang="ja-JP" sz="3200" dirty="0">
              <a:latin typeface="+mj-ea"/>
              <a:ea typeface="+mj-ea"/>
            </a:endParaRPr>
          </a:p>
        </p:txBody>
      </p:sp>
      <p:grpSp>
        <p:nvGrpSpPr>
          <p:cNvPr id="13" name="グループ化 12">
            <a:extLst>
              <a:ext uri="{FF2B5EF4-FFF2-40B4-BE49-F238E27FC236}">
                <a16:creationId xmlns:a16="http://schemas.microsoft.com/office/drawing/2014/main" id="{B01533D3-6DB1-07CB-5CA1-4F0650F040F0}"/>
              </a:ext>
            </a:extLst>
          </p:cNvPr>
          <p:cNvGrpSpPr/>
          <p:nvPr/>
        </p:nvGrpSpPr>
        <p:grpSpPr>
          <a:xfrm>
            <a:off x="1011692" y="3351775"/>
            <a:ext cx="10168616" cy="3023771"/>
            <a:chOff x="1011692" y="3351775"/>
            <a:chExt cx="10168616" cy="3023771"/>
          </a:xfrm>
        </p:grpSpPr>
        <p:grpSp>
          <p:nvGrpSpPr>
            <p:cNvPr id="15" name="グループ化 14">
              <a:extLst>
                <a:ext uri="{FF2B5EF4-FFF2-40B4-BE49-F238E27FC236}">
                  <a16:creationId xmlns:a16="http://schemas.microsoft.com/office/drawing/2014/main" id="{99B9DE4D-BEAC-46C2-4CD4-9B459D32D838}"/>
                </a:ext>
              </a:extLst>
            </p:cNvPr>
            <p:cNvGrpSpPr/>
            <p:nvPr/>
          </p:nvGrpSpPr>
          <p:grpSpPr>
            <a:xfrm>
              <a:off x="1011692" y="3351775"/>
              <a:ext cx="10168616" cy="3023771"/>
              <a:chOff x="657822" y="1784590"/>
              <a:chExt cx="10168616" cy="2401138"/>
            </a:xfrm>
          </p:grpSpPr>
          <p:sp>
            <p:nvSpPr>
              <p:cNvPr id="17" name="四角形: 角を丸くする 16">
                <a:extLst>
                  <a:ext uri="{FF2B5EF4-FFF2-40B4-BE49-F238E27FC236}">
                    <a16:creationId xmlns:a16="http://schemas.microsoft.com/office/drawing/2014/main" id="{B48BEF5A-3E51-4D7B-66E1-F00AB32A3CC4}"/>
                  </a:ext>
                </a:extLst>
              </p:cNvPr>
              <p:cNvSpPr/>
              <p:nvPr/>
            </p:nvSpPr>
            <p:spPr>
              <a:xfrm>
                <a:off x="679691" y="2084204"/>
                <a:ext cx="10146747" cy="2101524"/>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9AF79E12-5629-C3B2-AB34-4359D7CB3D4B}"/>
                  </a:ext>
                </a:extLst>
              </p:cNvPr>
              <p:cNvGrpSpPr/>
              <p:nvPr/>
            </p:nvGrpSpPr>
            <p:grpSpPr>
              <a:xfrm>
                <a:off x="657822" y="1784590"/>
                <a:ext cx="7565231" cy="630459"/>
                <a:chOff x="1295882" y="3597590"/>
                <a:chExt cx="7565231" cy="630459"/>
              </a:xfrm>
            </p:grpSpPr>
            <p:sp>
              <p:nvSpPr>
                <p:cNvPr id="22" name="正方形/長方形 21">
                  <a:extLst>
                    <a:ext uri="{FF2B5EF4-FFF2-40B4-BE49-F238E27FC236}">
                      <a16:creationId xmlns:a16="http://schemas.microsoft.com/office/drawing/2014/main" id="{846A8E99-C6C2-B765-DDD6-1A26EB3FC454}"/>
                    </a:ext>
                  </a:extLst>
                </p:cNvPr>
                <p:cNvSpPr/>
                <p:nvPr/>
              </p:nvSpPr>
              <p:spPr>
                <a:xfrm>
                  <a:off x="1295882" y="3667416"/>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4785AB3A-C7C7-20D3-497B-9F1419117599}"/>
                    </a:ext>
                  </a:extLst>
                </p:cNvPr>
                <p:cNvSpPr txBox="1"/>
                <p:nvPr/>
              </p:nvSpPr>
              <p:spPr>
                <a:xfrm>
                  <a:off x="1703511" y="3597590"/>
                  <a:ext cx="7157602" cy="513243"/>
                </a:xfrm>
                <a:prstGeom prst="rect">
                  <a:avLst/>
                </a:prstGeom>
                <a:solidFill>
                  <a:srgbClr val="FFFFFF"/>
                </a:solidFill>
                <a:ln>
                  <a:noFill/>
                </a:ln>
                <a:effectLst/>
              </p:spPr>
              <p:txBody>
                <a:bodyPr wrap="square" rtlCol="0">
                  <a:spAutoFit/>
                </a:bodyPr>
                <a:lstStyle/>
                <a:p>
                  <a:r>
                    <a:rPr kumimoji="1" lang="ja-JP" altLang="en-US" sz="3600" b="1" dirty="0"/>
                    <a:t>ドルトンの原子説　</a:t>
                  </a:r>
                  <a:r>
                    <a:rPr kumimoji="1" lang="en-US" altLang="ja-JP" sz="36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atomic hypothesis</a:t>
                  </a:r>
                  <a:endParaRPr kumimoji="1" lang="ja-JP" altLang="en-US" sz="3200" b="1" dirty="0"/>
                </a:p>
              </p:txBody>
            </p:sp>
          </p:grpSp>
        </p:grpSp>
        <p:sp>
          <p:nvSpPr>
            <p:cNvPr id="20" name="テキスト ボックス 19">
              <a:extLst>
                <a:ext uri="{FF2B5EF4-FFF2-40B4-BE49-F238E27FC236}">
                  <a16:creationId xmlns:a16="http://schemas.microsoft.com/office/drawing/2014/main" id="{9E29185A-97FE-4FC7-A179-DCB45F0510F1}"/>
                </a:ext>
              </a:extLst>
            </p:cNvPr>
            <p:cNvSpPr txBox="1"/>
            <p:nvPr/>
          </p:nvSpPr>
          <p:spPr>
            <a:xfrm>
              <a:off x="1130061" y="4005063"/>
              <a:ext cx="9720001" cy="2246769"/>
            </a:xfrm>
            <a:prstGeom prst="rect">
              <a:avLst/>
            </a:prstGeom>
            <a:noFill/>
            <a:ln>
              <a:noFill/>
            </a:ln>
            <a:effectLst/>
          </p:spPr>
          <p:txBody>
            <a:bodyPr wrap="square" rtlCol="0">
              <a:spAutoFit/>
            </a:bodyPr>
            <a:lstStyle/>
            <a:p>
              <a:r>
                <a:rPr lang="ja-JP" altLang="en-US" sz="3200" dirty="0">
                  <a:latin typeface="ＭＳ ゴシック" panose="020B0609070205080204" pitchFamily="49" charset="-128"/>
                  <a:ea typeface="ＭＳ ゴシック" panose="020B0609070205080204" pitchFamily="49" charset="-128"/>
                </a:rPr>
                <a:t>・</a:t>
              </a:r>
              <a:r>
                <a:rPr lang="ja-JP" altLang="en-US" sz="3200" dirty="0">
                  <a:latin typeface="+mj-ea"/>
                  <a:ea typeface="+mj-ea"/>
                </a:rPr>
                <a:t>物質は，それ以上分割できない小さな粒子からなる。</a:t>
              </a:r>
              <a:endParaRPr lang="en-US" altLang="ja-JP" sz="3200" dirty="0">
                <a:latin typeface="+mj-ea"/>
                <a:ea typeface="+mj-ea"/>
              </a:endParaRPr>
            </a:p>
            <a:p>
              <a:r>
                <a:rPr lang="ja-JP" altLang="en-US" sz="3200" dirty="0">
                  <a:latin typeface="ＭＳ ゴシック" panose="020B0609070205080204" pitchFamily="49" charset="-128"/>
                  <a:ea typeface="ＭＳ ゴシック" panose="020B0609070205080204" pitchFamily="49" charset="-128"/>
                </a:rPr>
                <a:t>　</a:t>
              </a:r>
              <a:r>
                <a:rPr lang="ja-JP" altLang="en-US" sz="3200" dirty="0">
                  <a:latin typeface="+mj-ea"/>
                  <a:ea typeface="+mj-ea"/>
                </a:rPr>
                <a:t>この小さな粒子を原子とよぶ。</a:t>
              </a:r>
              <a:endParaRPr lang="en-US" altLang="ja-JP" sz="3200" dirty="0">
                <a:latin typeface="+mj-ea"/>
                <a:ea typeface="+mj-ea"/>
              </a:endParaRPr>
            </a:p>
            <a:p>
              <a:endParaRPr lang="ja-JP" altLang="en-US" sz="1200" dirty="0">
                <a:latin typeface="+mj-ea"/>
                <a:ea typeface="+mj-ea"/>
              </a:endParaRPr>
            </a:p>
            <a:p>
              <a:r>
                <a:rPr lang="ja-JP" altLang="en-US" sz="3200" dirty="0">
                  <a:latin typeface="ＭＳ ゴシック" panose="020B0609070205080204" pitchFamily="49" charset="-128"/>
                  <a:ea typeface="ＭＳ ゴシック" panose="020B0609070205080204" pitchFamily="49" charset="-128"/>
                </a:rPr>
                <a:t>・</a:t>
              </a:r>
              <a:r>
                <a:rPr lang="ja-JP" altLang="en-US" sz="3200" dirty="0">
                  <a:latin typeface="+mj-ea"/>
                  <a:ea typeface="+mj-ea"/>
                </a:rPr>
                <a:t>各元素には，それぞれに固有な質量と性質をもつ</a:t>
              </a:r>
              <a:endParaRPr lang="en-US" altLang="ja-JP" sz="3200" dirty="0">
                <a:latin typeface="+mj-ea"/>
                <a:ea typeface="+mj-ea"/>
              </a:endParaRPr>
            </a:p>
            <a:p>
              <a:r>
                <a:rPr kumimoji="1" lang="ja-JP" altLang="en-US"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lang="ja-JP" altLang="en-US" sz="3200" dirty="0">
                  <a:latin typeface="+mj-ea"/>
                  <a:ea typeface="+mj-ea"/>
                </a:rPr>
                <a:t>原子が存在する。</a:t>
              </a:r>
            </a:p>
          </p:txBody>
        </p:sp>
      </p:grpSp>
      <p:sp>
        <p:nvSpPr>
          <p:cNvPr id="19" name="テキスト ボックス 18">
            <a:extLst>
              <a:ext uri="{FF2B5EF4-FFF2-40B4-BE49-F238E27FC236}">
                <a16:creationId xmlns:a16="http://schemas.microsoft.com/office/drawing/2014/main" id="{CD0CF618-A87A-4FAB-AF45-7D93CC8B5070}"/>
              </a:ext>
            </a:extLst>
          </p:cNvPr>
          <p:cNvSpPr txBox="1"/>
          <p:nvPr/>
        </p:nvSpPr>
        <p:spPr>
          <a:xfrm>
            <a:off x="1081147" y="1548081"/>
            <a:ext cx="4222759" cy="584775"/>
          </a:xfrm>
          <a:prstGeom prst="rect">
            <a:avLst/>
          </a:prstGeom>
          <a:noFill/>
          <a:ln>
            <a:noFill/>
          </a:ln>
          <a:effectLst/>
        </p:spPr>
        <p:txBody>
          <a:bodyPr wrap="square" rtlCol="0">
            <a:spAutoFit/>
          </a:bodyPr>
          <a:lstStyle/>
          <a:p>
            <a:r>
              <a:rPr kumimoji="1" lang="ja-JP" altLang="en-US" sz="3200" b="1" dirty="0">
                <a:solidFill>
                  <a:schemeClr val="accent4"/>
                </a:solidFill>
                <a:latin typeface="+mj-ea"/>
                <a:ea typeface="+mj-ea"/>
              </a:rPr>
              <a:t>● </a:t>
            </a:r>
            <a:r>
              <a:rPr lang="ja-JP" altLang="en-US" sz="3200" b="1" dirty="0">
                <a:solidFill>
                  <a:prstClr val="black"/>
                </a:solidFill>
                <a:latin typeface="ＭＳ Ｐゴシック" panose="020B0600070205080204" pitchFamily="50" charset="-128"/>
                <a:ea typeface="ＭＳ Ｐゴシック" panose="020B0600070205080204" pitchFamily="50" charset="-128"/>
              </a:rPr>
              <a:t>ドルトンの原子説</a:t>
            </a:r>
            <a:endParaRPr kumimoji="1" lang="ja-JP" altLang="en-US" sz="3200" b="1" dirty="0">
              <a:latin typeface="+mj-ea"/>
              <a:ea typeface="+mj-ea"/>
            </a:endParaRPr>
          </a:p>
        </p:txBody>
      </p:sp>
      <p:pic>
        <p:nvPicPr>
          <p:cNvPr id="16" name="図 15">
            <a:extLst>
              <a:ext uri="{FF2B5EF4-FFF2-40B4-BE49-F238E27FC236}">
                <a16:creationId xmlns:a16="http://schemas.microsoft.com/office/drawing/2014/main" id="{E9FA39D3-8C1C-CDCE-43D5-69AA79BE2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
        <p:nvSpPr>
          <p:cNvPr id="4" name="吹き出し: 四角形 3">
            <a:extLst>
              <a:ext uri="{FF2B5EF4-FFF2-40B4-BE49-F238E27FC236}">
                <a16:creationId xmlns:a16="http://schemas.microsoft.com/office/drawing/2014/main" id="{69E517BE-74F9-4879-8471-564BB7F0FCC3}"/>
              </a:ext>
            </a:extLst>
          </p:cNvPr>
          <p:cNvSpPr/>
          <p:nvPr/>
        </p:nvSpPr>
        <p:spPr>
          <a:xfrm>
            <a:off x="4936406" y="514127"/>
            <a:ext cx="5419718" cy="1077218"/>
          </a:xfrm>
          <a:prstGeom prst="wedgeRectCallout">
            <a:avLst>
              <a:gd name="adj1" fmla="val 28796"/>
              <a:gd name="adj2" fmla="val 96865"/>
            </a:avLst>
          </a:prstGeom>
          <a:solidFill>
            <a:schemeClr val="bg1"/>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質量保存の法則や定比例の法則が</a:t>
            </a:r>
            <a:r>
              <a:rPr kumimoji="1" lang="ja-JP" altLang="en-US" sz="3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説明できる</a:t>
            </a:r>
            <a:endParaRPr kumimoji="1" lang="ja-JP" altLang="en-US" dirty="0"/>
          </a:p>
        </p:txBody>
      </p:sp>
    </p:spTree>
    <p:extLst>
      <p:ext uri="{BB962C8B-B14F-4D97-AF65-F5344CB8AC3E}">
        <p14:creationId xmlns:p14="http://schemas.microsoft.com/office/powerpoint/2010/main" val="389603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21F10316-F789-6963-FFCE-B00CCFF2FE3D}"/>
              </a:ext>
            </a:extLst>
          </p:cNvPr>
          <p:cNvGrpSpPr/>
          <p:nvPr/>
        </p:nvGrpSpPr>
        <p:grpSpPr>
          <a:xfrm>
            <a:off x="1011692" y="3351775"/>
            <a:ext cx="10168616" cy="3227743"/>
            <a:chOff x="657822" y="1784590"/>
            <a:chExt cx="10168616" cy="2401138"/>
          </a:xfrm>
        </p:grpSpPr>
        <p:sp>
          <p:nvSpPr>
            <p:cNvPr id="13" name="四角形: 角を丸くする 12">
              <a:extLst>
                <a:ext uri="{FF2B5EF4-FFF2-40B4-BE49-F238E27FC236}">
                  <a16:creationId xmlns:a16="http://schemas.microsoft.com/office/drawing/2014/main" id="{65649923-F7B0-1463-0F8C-E7980D891542}"/>
                </a:ext>
              </a:extLst>
            </p:cNvPr>
            <p:cNvSpPr/>
            <p:nvPr/>
          </p:nvSpPr>
          <p:spPr>
            <a:xfrm>
              <a:off x="679691" y="2084204"/>
              <a:ext cx="10146747" cy="2101524"/>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76E9455-6927-8BF3-03FB-267A1DD65E4E}"/>
                </a:ext>
              </a:extLst>
            </p:cNvPr>
            <p:cNvGrpSpPr/>
            <p:nvPr/>
          </p:nvGrpSpPr>
          <p:grpSpPr>
            <a:xfrm>
              <a:off x="657822" y="1784590"/>
              <a:ext cx="7565231" cy="630459"/>
              <a:chOff x="1295882" y="3597590"/>
              <a:chExt cx="7565231" cy="630459"/>
            </a:xfrm>
          </p:grpSpPr>
          <p:sp>
            <p:nvSpPr>
              <p:cNvPr id="16" name="正方形/長方形 15">
                <a:extLst>
                  <a:ext uri="{FF2B5EF4-FFF2-40B4-BE49-F238E27FC236}">
                    <a16:creationId xmlns:a16="http://schemas.microsoft.com/office/drawing/2014/main" id="{11F56B22-355D-B50E-F2B3-53F0E3EB4545}"/>
                  </a:ext>
                </a:extLst>
              </p:cNvPr>
              <p:cNvSpPr/>
              <p:nvPr/>
            </p:nvSpPr>
            <p:spPr>
              <a:xfrm>
                <a:off x="1295882" y="3667416"/>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9700EDDF-54A7-8847-66DF-5BA20A69A9B6}"/>
                  </a:ext>
                </a:extLst>
              </p:cNvPr>
              <p:cNvSpPr txBox="1"/>
              <p:nvPr/>
            </p:nvSpPr>
            <p:spPr>
              <a:xfrm>
                <a:off x="1703511" y="3597590"/>
                <a:ext cx="7157602" cy="513243"/>
              </a:xfrm>
              <a:prstGeom prst="rect">
                <a:avLst/>
              </a:prstGeom>
              <a:solidFill>
                <a:srgbClr val="FFFFFF"/>
              </a:solidFill>
              <a:ln>
                <a:noFill/>
              </a:ln>
              <a:effectLst/>
            </p:spPr>
            <p:txBody>
              <a:bodyPr wrap="square" rtlCol="0">
                <a:spAutoFit/>
              </a:bodyPr>
              <a:lstStyle/>
              <a:p>
                <a:r>
                  <a:rPr kumimoji="1" lang="ja-JP" altLang="en-US" sz="3600" b="1" dirty="0"/>
                  <a:t>ドルトンの原子説　</a:t>
                </a:r>
                <a:r>
                  <a:rPr kumimoji="1" lang="en-US" altLang="ja-JP" sz="36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128"/>
                    <a:cs typeface="Times New Roman" panose="02020603050405020304" pitchFamily="18" charset="0"/>
                  </a:rPr>
                  <a:t>atomic hypothesis</a:t>
                </a:r>
                <a:endParaRPr kumimoji="1" lang="ja-JP" altLang="en-US" sz="3200" b="1" dirty="0"/>
              </a:p>
            </p:txBody>
          </p:sp>
        </p:grpSp>
      </p:grpSp>
      <p:grpSp>
        <p:nvGrpSpPr>
          <p:cNvPr id="3" name="グループ化 2">
            <a:extLst>
              <a:ext uri="{FF2B5EF4-FFF2-40B4-BE49-F238E27FC236}">
                <a16:creationId xmlns:a16="http://schemas.microsoft.com/office/drawing/2014/main" id="{67C6DA6F-E26A-5611-1092-32C250BC50FD}"/>
              </a:ext>
            </a:extLst>
          </p:cNvPr>
          <p:cNvGrpSpPr/>
          <p:nvPr/>
        </p:nvGrpSpPr>
        <p:grpSpPr>
          <a:xfrm>
            <a:off x="761961" y="692696"/>
            <a:ext cx="10085511" cy="5976664"/>
            <a:chOff x="983433" y="926728"/>
            <a:chExt cx="10085511" cy="5976664"/>
          </a:xfrm>
        </p:grpSpPr>
        <p:sp>
          <p:nvSpPr>
            <p:cNvPr id="5" name="テキスト ボックス 4">
              <a:extLst>
                <a:ext uri="{FF2B5EF4-FFF2-40B4-BE49-F238E27FC236}">
                  <a16:creationId xmlns:a16="http://schemas.microsoft.com/office/drawing/2014/main" id="{44B2462D-F05B-110A-6E34-9F0D97864FC1}"/>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6" name="グループ化 5">
              <a:extLst>
                <a:ext uri="{FF2B5EF4-FFF2-40B4-BE49-F238E27FC236}">
                  <a16:creationId xmlns:a16="http://schemas.microsoft.com/office/drawing/2014/main" id="{7CC542F0-91B2-00DA-DD74-DE5F3E3276E6}"/>
                </a:ext>
              </a:extLst>
            </p:cNvPr>
            <p:cNvGrpSpPr/>
            <p:nvPr/>
          </p:nvGrpSpPr>
          <p:grpSpPr>
            <a:xfrm>
              <a:off x="1037659" y="1916644"/>
              <a:ext cx="10031285" cy="4986748"/>
              <a:chOff x="317579" y="1988964"/>
              <a:chExt cx="10031285" cy="4986748"/>
            </a:xfrm>
            <a:effectLst/>
          </p:grpSpPr>
          <p:cxnSp>
            <p:nvCxnSpPr>
              <p:cNvPr id="10" name="直線コネクタ 9">
                <a:extLst>
                  <a:ext uri="{FF2B5EF4-FFF2-40B4-BE49-F238E27FC236}">
                    <a16:creationId xmlns:a16="http://schemas.microsoft.com/office/drawing/2014/main" id="{C565E54F-B8BD-0779-D27E-E5AABE3B6634}"/>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B9460E71-CBFC-9923-AD83-BB1ED549CCA5}"/>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7" name="グループ化 6">
              <a:extLst>
                <a:ext uri="{FF2B5EF4-FFF2-40B4-BE49-F238E27FC236}">
                  <a16:creationId xmlns:a16="http://schemas.microsoft.com/office/drawing/2014/main" id="{7D651EB3-E876-AFA7-D8A4-7566C208213B}"/>
                </a:ext>
              </a:extLst>
            </p:cNvPr>
            <p:cNvGrpSpPr/>
            <p:nvPr/>
          </p:nvGrpSpPr>
          <p:grpSpPr>
            <a:xfrm>
              <a:off x="983433" y="926728"/>
              <a:ext cx="1473121" cy="864000"/>
              <a:chOff x="5846977" y="1364505"/>
              <a:chExt cx="1473121" cy="864000"/>
            </a:xfrm>
          </p:grpSpPr>
          <p:sp>
            <p:nvSpPr>
              <p:cNvPr id="8" name="正方形/長方形 7">
                <a:extLst>
                  <a:ext uri="{FF2B5EF4-FFF2-40B4-BE49-F238E27FC236}">
                    <a16:creationId xmlns:a16="http://schemas.microsoft.com/office/drawing/2014/main" id="{CC71CEEB-2AB0-6354-7B17-FF611A431E80}"/>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9" name="図 8">
                <a:extLst>
                  <a:ext uri="{FF2B5EF4-FFF2-40B4-BE49-F238E27FC236}">
                    <a16:creationId xmlns:a16="http://schemas.microsoft.com/office/drawing/2014/main" id="{D7F19932-AA8B-2809-88BF-06B4E1090A4B}"/>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14" name="テキスト ボックス 13">
            <a:extLst>
              <a:ext uri="{FF2B5EF4-FFF2-40B4-BE49-F238E27FC236}">
                <a16:creationId xmlns:a16="http://schemas.microsoft.com/office/drawing/2014/main" id="{3DC5BB2F-A04E-4177-BC5E-85BBD5D425F5}"/>
              </a:ext>
            </a:extLst>
          </p:cNvPr>
          <p:cNvSpPr txBox="1"/>
          <p:nvPr/>
        </p:nvSpPr>
        <p:spPr>
          <a:xfrm>
            <a:off x="1127448" y="2089314"/>
            <a:ext cx="10224289" cy="1077218"/>
          </a:xfrm>
          <a:prstGeom prst="rect">
            <a:avLst/>
          </a:prstGeom>
          <a:noFill/>
        </p:spPr>
        <p:txBody>
          <a:bodyPr wrap="square" rtlCol="0">
            <a:spAutoFit/>
          </a:bodyPr>
          <a:lstStyle/>
          <a:p>
            <a:r>
              <a:rPr lang="en-US" altLang="ja-JP" sz="3200" dirty="0">
                <a:latin typeface="+mj-ea"/>
                <a:ea typeface="+mj-ea"/>
              </a:rPr>
              <a:t>1803</a:t>
            </a:r>
            <a:r>
              <a:rPr lang="ja-JP" altLang="en-US" sz="3200" dirty="0">
                <a:latin typeface="+mj-ea"/>
                <a:ea typeface="+mj-ea"/>
              </a:rPr>
              <a:t>年</a:t>
            </a:r>
            <a:r>
              <a:rPr lang="ja-JP" altLang="en-US" sz="3200">
                <a:latin typeface="+mj-ea"/>
                <a:ea typeface="+mj-ea"/>
              </a:rPr>
              <a:t>，ドルトン（イギリス</a:t>
            </a:r>
            <a:r>
              <a:rPr lang="en-US" altLang="ja-JP" sz="3200" dirty="0">
                <a:latin typeface="+mj-ea"/>
                <a:ea typeface="+mj-ea"/>
              </a:rPr>
              <a:t>,1766</a:t>
            </a:r>
            <a:r>
              <a:rPr lang="ja-JP" altLang="en-US" sz="3200" dirty="0">
                <a:latin typeface="+mj-ea"/>
                <a:ea typeface="+mj-ea"/>
              </a:rPr>
              <a:t>～</a:t>
            </a:r>
            <a:r>
              <a:rPr lang="en-US" altLang="ja-JP" sz="3200" dirty="0">
                <a:latin typeface="+mj-ea"/>
                <a:ea typeface="+mj-ea"/>
              </a:rPr>
              <a:t>1844) </a:t>
            </a:r>
            <a:r>
              <a:rPr lang="ja-JP" altLang="en-US" sz="3200" dirty="0">
                <a:latin typeface="+mj-ea"/>
                <a:ea typeface="+mj-ea"/>
              </a:rPr>
              <a:t>は，</a:t>
            </a:r>
            <a:r>
              <a:rPr lang="ja-JP" altLang="en-US" sz="3200" b="1" dirty="0">
                <a:latin typeface="+mj-ea"/>
                <a:ea typeface="+mj-ea"/>
              </a:rPr>
              <a:t>原子説</a:t>
            </a:r>
            <a:r>
              <a:rPr lang="ja-JP" altLang="en-US" sz="3200" dirty="0">
                <a:latin typeface="+mj-ea"/>
                <a:ea typeface="+mj-ea"/>
              </a:rPr>
              <a:t>を発表した。</a:t>
            </a:r>
            <a:endParaRPr lang="en-US" altLang="ja-JP" sz="3200" dirty="0">
              <a:latin typeface="+mj-ea"/>
              <a:ea typeface="+mj-ea"/>
            </a:endParaRPr>
          </a:p>
        </p:txBody>
      </p:sp>
      <p:sp>
        <p:nvSpPr>
          <p:cNvPr id="20" name="テキスト ボックス 19">
            <a:extLst>
              <a:ext uri="{FF2B5EF4-FFF2-40B4-BE49-F238E27FC236}">
                <a16:creationId xmlns:a16="http://schemas.microsoft.com/office/drawing/2014/main" id="{9E29185A-97FE-4FC7-A179-DCB45F0510F1}"/>
              </a:ext>
            </a:extLst>
          </p:cNvPr>
          <p:cNvSpPr txBox="1"/>
          <p:nvPr/>
        </p:nvSpPr>
        <p:spPr>
          <a:xfrm>
            <a:off x="1130061" y="4005063"/>
            <a:ext cx="10194692" cy="2554545"/>
          </a:xfrm>
          <a:prstGeom prst="rect">
            <a:avLst/>
          </a:prstGeom>
          <a:noFill/>
          <a:ln>
            <a:noFill/>
          </a:ln>
          <a:effectLst/>
        </p:spPr>
        <p:txBody>
          <a:bodyPr wrap="square" rtlCol="0">
            <a:spAutoFit/>
          </a:bodyPr>
          <a:lstStyle/>
          <a:p>
            <a:r>
              <a:rPr lang="ja-JP" altLang="en-US" sz="3200" dirty="0">
                <a:latin typeface="ＭＳ ゴシック" panose="020B0609070205080204" pitchFamily="49" charset="-128"/>
                <a:ea typeface="ＭＳ ゴシック" panose="020B0609070205080204" pitchFamily="49" charset="-128"/>
              </a:rPr>
              <a:t>・</a:t>
            </a:r>
            <a:r>
              <a:rPr lang="ja-JP" altLang="en-US" sz="3200" dirty="0">
                <a:latin typeface="+mj-ea"/>
                <a:ea typeface="+mj-ea"/>
              </a:rPr>
              <a:t>すべての化学変化</a:t>
            </a:r>
            <a:r>
              <a:rPr lang="ja-JP" altLang="en-US" sz="3200">
                <a:latin typeface="+mj-ea"/>
                <a:ea typeface="+mj-ea"/>
              </a:rPr>
              <a:t>では，原子</a:t>
            </a:r>
            <a:r>
              <a:rPr lang="ja-JP" altLang="en-US" sz="3200" dirty="0">
                <a:latin typeface="+mj-ea"/>
                <a:ea typeface="+mj-ea"/>
              </a:rPr>
              <a:t>の組み合わせが変わる　</a:t>
            </a:r>
            <a:endParaRPr lang="en-US" altLang="ja-JP" sz="3200" dirty="0">
              <a:latin typeface="+mj-ea"/>
              <a:ea typeface="+mj-ea"/>
            </a:endParaRPr>
          </a:p>
          <a:p>
            <a:r>
              <a:rPr lang="ja-JP" altLang="en-US" sz="3200" dirty="0">
                <a:latin typeface="ＭＳ ゴシック" panose="020B0609070205080204" pitchFamily="49" charset="-128"/>
                <a:ea typeface="ＭＳ ゴシック" panose="020B0609070205080204" pitchFamily="49" charset="-128"/>
              </a:rPr>
              <a:t>　</a:t>
            </a:r>
            <a:r>
              <a:rPr lang="ja-JP" altLang="en-US" sz="3200" dirty="0">
                <a:latin typeface="+mj-ea"/>
                <a:ea typeface="+mj-ea"/>
              </a:rPr>
              <a:t>だけで，原子そのものが新しく生成したり消滅したり</a:t>
            </a:r>
            <a:endParaRPr lang="en-US" altLang="ja-JP" sz="3200" dirty="0">
              <a:latin typeface="+mj-ea"/>
              <a:ea typeface="+mj-ea"/>
            </a:endParaRPr>
          </a:p>
          <a:p>
            <a:r>
              <a:rPr lang="ja-JP" altLang="en-US" sz="3200" dirty="0">
                <a:latin typeface="ＭＳ ゴシック" panose="020B0609070205080204" pitchFamily="49" charset="-128"/>
                <a:ea typeface="ＭＳ ゴシック" panose="020B0609070205080204" pitchFamily="49" charset="-128"/>
              </a:rPr>
              <a:t>　</a:t>
            </a:r>
            <a:r>
              <a:rPr lang="ja-JP" altLang="en-US" sz="3200" dirty="0">
                <a:latin typeface="+mj-ea"/>
                <a:ea typeface="+mj-ea"/>
              </a:rPr>
              <a:t>することはない。</a:t>
            </a:r>
            <a:r>
              <a:rPr lang="en-US" altLang="ja-JP" sz="3200" dirty="0">
                <a:latin typeface="+mj-ea"/>
                <a:ea typeface="+mj-ea"/>
              </a:rPr>
              <a:t>(</a:t>
            </a:r>
            <a:r>
              <a:rPr lang="ja-JP" altLang="en-US" sz="3200" dirty="0">
                <a:latin typeface="+mj-ea"/>
                <a:ea typeface="+mj-ea"/>
              </a:rPr>
              <a:t>質量保存の法則を説明</a:t>
            </a:r>
            <a:r>
              <a:rPr lang="en-US" altLang="ja-JP" sz="3200" dirty="0">
                <a:latin typeface="+mj-ea"/>
                <a:ea typeface="+mj-ea"/>
              </a:rPr>
              <a:t>)</a:t>
            </a:r>
          </a:p>
          <a:p>
            <a:r>
              <a:rPr lang="ja-JP" altLang="en-US" sz="3200" dirty="0">
                <a:latin typeface="ＭＳ ゴシック" panose="020B0609070205080204" pitchFamily="49" charset="-128"/>
                <a:ea typeface="ＭＳ ゴシック" panose="020B0609070205080204" pitchFamily="49" charset="-128"/>
              </a:rPr>
              <a:t>・</a:t>
            </a:r>
            <a:r>
              <a:rPr lang="ja-JP" altLang="en-US" sz="3200" dirty="0">
                <a:latin typeface="+mj-ea"/>
                <a:ea typeface="+mj-ea"/>
              </a:rPr>
              <a:t>化合物は，成分元素の原子が一定の割合で結びついて</a:t>
            </a:r>
            <a:endParaRPr lang="en-US" altLang="ja-JP" sz="3200" dirty="0">
              <a:latin typeface="+mj-ea"/>
              <a:ea typeface="+mj-ea"/>
            </a:endParaRPr>
          </a:p>
          <a:p>
            <a:r>
              <a:rPr lang="ja-JP" altLang="en-US" sz="3200" dirty="0">
                <a:latin typeface="ＭＳ ゴシック" panose="020B0609070205080204" pitchFamily="49" charset="-128"/>
                <a:ea typeface="ＭＳ ゴシック" panose="020B0609070205080204" pitchFamily="49" charset="-128"/>
              </a:rPr>
              <a:t>　</a:t>
            </a:r>
            <a:r>
              <a:rPr lang="ja-JP" altLang="en-US" sz="3200" dirty="0">
                <a:latin typeface="+mj-ea"/>
                <a:ea typeface="+mj-ea"/>
              </a:rPr>
              <a:t>できている。</a:t>
            </a:r>
            <a:r>
              <a:rPr lang="en-US" altLang="ja-JP" sz="3200" dirty="0">
                <a:latin typeface="+mj-ea"/>
                <a:ea typeface="+mj-ea"/>
              </a:rPr>
              <a:t>(</a:t>
            </a:r>
            <a:r>
              <a:rPr lang="ja-JP" altLang="en-US" sz="3200" dirty="0">
                <a:latin typeface="+mj-ea"/>
                <a:ea typeface="+mj-ea"/>
              </a:rPr>
              <a:t>定比例の法則を説明</a:t>
            </a:r>
            <a:r>
              <a:rPr lang="en-US" altLang="ja-JP" sz="3200" dirty="0">
                <a:latin typeface="+mj-ea"/>
                <a:ea typeface="+mj-ea"/>
              </a:rPr>
              <a:t>)</a:t>
            </a:r>
            <a:endParaRPr lang="ja-JP" altLang="en-US" sz="3200" dirty="0">
              <a:latin typeface="+mj-ea"/>
              <a:ea typeface="+mj-ea"/>
            </a:endParaRPr>
          </a:p>
        </p:txBody>
      </p:sp>
      <p:sp>
        <p:nvSpPr>
          <p:cNvPr id="19" name="テキスト ボックス 18">
            <a:extLst>
              <a:ext uri="{FF2B5EF4-FFF2-40B4-BE49-F238E27FC236}">
                <a16:creationId xmlns:a16="http://schemas.microsoft.com/office/drawing/2014/main" id="{CD0CF618-A87A-4FAB-AF45-7D93CC8B5070}"/>
              </a:ext>
            </a:extLst>
          </p:cNvPr>
          <p:cNvSpPr txBox="1"/>
          <p:nvPr/>
        </p:nvSpPr>
        <p:spPr>
          <a:xfrm>
            <a:off x="1081147" y="1548081"/>
            <a:ext cx="4150755" cy="584775"/>
          </a:xfrm>
          <a:prstGeom prst="rect">
            <a:avLst/>
          </a:prstGeom>
          <a:noFill/>
          <a:ln>
            <a:noFill/>
          </a:ln>
          <a:effectLst/>
        </p:spPr>
        <p:txBody>
          <a:bodyPr wrap="square" rtlCol="0">
            <a:spAutoFit/>
          </a:bodyPr>
          <a:lstStyle/>
          <a:p>
            <a:r>
              <a:rPr kumimoji="1" lang="ja-JP" altLang="en-US" sz="3200" b="1" dirty="0">
                <a:solidFill>
                  <a:schemeClr val="accent4"/>
                </a:solidFill>
                <a:latin typeface="+mj-ea"/>
                <a:ea typeface="+mj-ea"/>
              </a:rPr>
              <a:t>● </a:t>
            </a:r>
            <a:r>
              <a:rPr lang="ja-JP" altLang="en-US" sz="3200" b="1" dirty="0">
                <a:solidFill>
                  <a:prstClr val="black"/>
                </a:solidFill>
                <a:latin typeface="ＭＳ Ｐゴシック" panose="020B0600070205080204" pitchFamily="50" charset="-128"/>
                <a:ea typeface="ＭＳ Ｐゴシック" panose="020B0600070205080204" pitchFamily="50" charset="-128"/>
              </a:rPr>
              <a:t>ドルトンの原子説</a:t>
            </a:r>
            <a:endParaRPr kumimoji="1" lang="ja-JP" altLang="en-US" sz="3200" b="1" dirty="0">
              <a:latin typeface="+mj-ea"/>
              <a:ea typeface="+mj-ea"/>
            </a:endParaRPr>
          </a:p>
        </p:txBody>
      </p:sp>
      <p:pic>
        <p:nvPicPr>
          <p:cNvPr id="21" name="図 20">
            <a:extLst>
              <a:ext uri="{FF2B5EF4-FFF2-40B4-BE49-F238E27FC236}">
                <a16:creationId xmlns:a16="http://schemas.microsoft.com/office/drawing/2014/main" id="{0E2D5C79-018E-1F9C-C71E-21B52FD43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
        <p:nvSpPr>
          <p:cNvPr id="4" name="吹き出し: 四角形 3">
            <a:extLst>
              <a:ext uri="{FF2B5EF4-FFF2-40B4-BE49-F238E27FC236}">
                <a16:creationId xmlns:a16="http://schemas.microsoft.com/office/drawing/2014/main" id="{69E517BE-74F9-4879-8471-564BB7F0FCC3}"/>
              </a:ext>
            </a:extLst>
          </p:cNvPr>
          <p:cNvSpPr/>
          <p:nvPr/>
        </p:nvSpPr>
        <p:spPr>
          <a:xfrm>
            <a:off x="4936406" y="514127"/>
            <a:ext cx="5419718" cy="1077218"/>
          </a:xfrm>
          <a:prstGeom prst="wedgeRectCallout">
            <a:avLst>
              <a:gd name="adj1" fmla="val 21297"/>
              <a:gd name="adj2" fmla="val 101581"/>
            </a:avLst>
          </a:prstGeom>
          <a:solidFill>
            <a:schemeClr val="bg1"/>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質量保存の法則や定比例の法則が</a:t>
            </a:r>
            <a:r>
              <a:rPr kumimoji="1" lang="ja-JP" altLang="en-US" sz="3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説明できる</a:t>
            </a:r>
            <a:endParaRPr kumimoji="1" lang="ja-JP" altLang="en-US" dirty="0"/>
          </a:p>
        </p:txBody>
      </p:sp>
    </p:spTree>
    <p:extLst>
      <p:ext uri="{BB962C8B-B14F-4D97-AF65-F5344CB8AC3E}">
        <p14:creationId xmlns:p14="http://schemas.microsoft.com/office/powerpoint/2010/main" val="403015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fade">
                                      <p:cBhvr>
                                        <p:cTn id="10" dur="500"/>
                                        <p:tgtEl>
                                          <p:spTgt spid="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animEffect transition="in" filter="fade">
                                      <p:cBhvr>
                                        <p:cTn id="13" dur="500"/>
                                        <p:tgtEl>
                                          <p:spTgt spid="2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xEl>
                                              <p:pRg st="3" end="3"/>
                                            </p:txEl>
                                          </p:spTgt>
                                        </p:tgtEl>
                                        <p:attrNameLst>
                                          <p:attrName>style.visibility</p:attrName>
                                        </p:attrNameLst>
                                      </p:cBhvr>
                                      <p:to>
                                        <p:strVal val="visible"/>
                                      </p:to>
                                    </p:set>
                                    <p:animEffect transition="in" filter="fade">
                                      <p:cBhvr>
                                        <p:cTn id="18" dur="500"/>
                                        <p:tgtEl>
                                          <p:spTgt spid="20">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xEl>
                                              <p:pRg st="4" end="4"/>
                                            </p:txEl>
                                          </p:spTgt>
                                        </p:tgtEl>
                                        <p:attrNameLst>
                                          <p:attrName>style.visibility</p:attrName>
                                        </p:attrNameLst>
                                      </p:cBhvr>
                                      <p:to>
                                        <p:strVal val="visible"/>
                                      </p:to>
                                    </p:set>
                                    <p:animEffect transition="in" filter="fade">
                                      <p:cBhvr>
                                        <p:cTn id="21"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ACFA7F5B-24BB-6C7A-CE6C-2A2A6034E323}"/>
              </a:ext>
            </a:extLst>
          </p:cNvPr>
          <p:cNvGrpSpPr/>
          <p:nvPr/>
        </p:nvGrpSpPr>
        <p:grpSpPr>
          <a:xfrm>
            <a:off x="761961" y="692696"/>
            <a:ext cx="10085511" cy="5976664"/>
            <a:chOff x="983433" y="926728"/>
            <a:chExt cx="10085511" cy="5976664"/>
          </a:xfrm>
        </p:grpSpPr>
        <p:sp>
          <p:nvSpPr>
            <p:cNvPr id="4" name="テキスト ボックス 4">
              <a:extLst>
                <a:ext uri="{FF2B5EF4-FFF2-40B4-BE49-F238E27FC236}">
                  <a16:creationId xmlns:a16="http://schemas.microsoft.com/office/drawing/2014/main" id="{51512F85-4D8F-FF2E-672A-27AFA2B21A14}"/>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5" name="グループ化 4">
              <a:extLst>
                <a:ext uri="{FF2B5EF4-FFF2-40B4-BE49-F238E27FC236}">
                  <a16:creationId xmlns:a16="http://schemas.microsoft.com/office/drawing/2014/main" id="{EB3AF6C6-75C5-3DFA-92AE-2156B3DC2ADF}"/>
                </a:ext>
              </a:extLst>
            </p:cNvPr>
            <p:cNvGrpSpPr/>
            <p:nvPr/>
          </p:nvGrpSpPr>
          <p:grpSpPr>
            <a:xfrm>
              <a:off x="1037659" y="1916644"/>
              <a:ext cx="10031285" cy="4986748"/>
              <a:chOff x="317579" y="1988964"/>
              <a:chExt cx="10031285" cy="4986748"/>
            </a:xfrm>
            <a:effectLst/>
          </p:grpSpPr>
          <p:cxnSp>
            <p:nvCxnSpPr>
              <p:cNvPr id="9" name="直線コネクタ 8">
                <a:extLst>
                  <a:ext uri="{FF2B5EF4-FFF2-40B4-BE49-F238E27FC236}">
                    <a16:creationId xmlns:a16="http://schemas.microsoft.com/office/drawing/2014/main" id="{1B03539E-932D-15A7-EF65-71914E80E226}"/>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8BADC49B-D62E-4259-7C4D-073500AB8E37}"/>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6" name="グループ化 5">
              <a:extLst>
                <a:ext uri="{FF2B5EF4-FFF2-40B4-BE49-F238E27FC236}">
                  <a16:creationId xmlns:a16="http://schemas.microsoft.com/office/drawing/2014/main" id="{B01B3D88-4E13-6D34-E3F0-630D8305B22B}"/>
                </a:ext>
              </a:extLst>
            </p:cNvPr>
            <p:cNvGrpSpPr/>
            <p:nvPr/>
          </p:nvGrpSpPr>
          <p:grpSpPr>
            <a:xfrm>
              <a:off x="983433" y="926728"/>
              <a:ext cx="1473121" cy="864000"/>
              <a:chOff x="5846977" y="1364505"/>
              <a:chExt cx="1473121" cy="864000"/>
            </a:xfrm>
          </p:grpSpPr>
          <p:sp>
            <p:nvSpPr>
              <p:cNvPr id="7" name="正方形/長方形 6">
                <a:extLst>
                  <a:ext uri="{FF2B5EF4-FFF2-40B4-BE49-F238E27FC236}">
                    <a16:creationId xmlns:a16="http://schemas.microsoft.com/office/drawing/2014/main" id="{093060D9-E764-A973-C1F2-4421AA94CE9C}"/>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8" name="図 7">
                <a:extLst>
                  <a:ext uri="{FF2B5EF4-FFF2-40B4-BE49-F238E27FC236}">
                    <a16:creationId xmlns:a16="http://schemas.microsoft.com/office/drawing/2014/main" id="{1B19F0AC-450B-1233-0200-90957BA94597}"/>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14" name="テキスト ボックス 13">
            <a:extLst>
              <a:ext uri="{FF2B5EF4-FFF2-40B4-BE49-F238E27FC236}">
                <a16:creationId xmlns:a16="http://schemas.microsoft.com/office/drawing/2014/main" id="{3DC5BB2F-A04E-4177-BC5E-85BBD5D425F5}"/>
              </a:ext>
            </a:extLst>
          </p:cNvPr>
          <p:cNvSpPr txBox="1"/>
          <p:nvPr/>
        </p:nvSpPr>
        <p:spPr>
          <a:xfrm>
            <a:off x="1121282" y="2089314"/>
            <a:ext cx="9791403" cy="584775"/>
          </a:xfrm>
          <a:prstGeom prst="rect">
            <a:avLst/>
          </a:prstGeom>
          <a:noFill/>
        </p:spPr>
        <p:txBody>
          <a:bodyPr wrap="square" rtlCol="0">
            <a:spAutoFit/>
          </a:bodyPr>
          <a:lstStyle/>
          <a:p>
            <a:r>
              <a:rPr lang="en-US" altLang="ja-JP" sz="3200" dirty="0">
                <a:latin typeface="+mj-ea"/>
                <a:ea typeface="+mj-ea"/>
              </a:rPr>
              <a:t>1803</a:t>
            </a:r>
            <a:r>
              <a:rPr lang="ja-JP" altLang="en-US" sz="3200" dirty="0">
                <a:latin typeface="+mj-ea"/>
                <a:ea typeface="+mj-ea"/>
              </a:rPr>
              <a:t>年，ドルトンはさらに，</a:t>
            </a:r>
            <a:r>
              <a:rPr lang="ja-JP" altLang="en-US" sz="3200" b="1" dirty="0">
                <a:latin typeface="+mj-ea"/>
                <a:ea typeface="+mj-ea"/>
              </a:rPr>
              <a:t>倍数比例の法則</a:t>
            </a:r>
            <a:r>
              <a:rPr lang="ja-JP" altLang="en-US" sz="3200" dirty="0">
                <a:latin typeface="+mj-ea"/>
                <a:ea typeface="+mj-ea"/>
              </a:rPr>
              <a:t>を発見した。</a:t>
            </a:r>
            <a:endParaRPr lang="en-US" altLang="ja-JP" sz="3200" dirty="0">
              <a:latin typeface="+mj-ea"/>
              <a:ea typeface="+mj-ea"/>
            </a:endParaRPr>
          </a:p>
        </p:txBody>
      </p:sp>
      <p:grpSp>
        <p:nvGrpSpPr>
          <p:cNvPr id="18" name="グループ化 17">
            <a:extLst>
              <a:ext uri="{FF2B5EF4-FFF2-40B4-BE49-F238E27FC236}">
                <a16:creationId xmlns:a16="http://schemas.microsoft.com/office/drawing/2014/main" id="{89811388-CECE-4837-35E5-7183E1CDB72A}"/>
              </a:ext>
            </a:extLst>
          </p:cNvPr>
          <p:cNvGrpSpPr/>
          <p:nvPr/>
        </p:nvGrpSpPr>
        <p:grpSpPr>
          <a:xfrm>
            <a:off x="1121282" y="2797201"/>
            <a:ext cx="10707092" cy="3632015"/>
            <a:chOff x="1121282" y="2797201"/>
            <a:chExt cx="10707092" cy="3632015"/>
          </a:xfrm>
        </p:grpSpPr>
        <p:grpSp>
          <p:nvGrpSpPr>
            <p:cNvPr id="11" name="グループ化 10">
              <a:extLst>
                <a:ext uri="{FF2B5EF4-FFF2-40B4-BE49-F238E27FC236}">
                  <a16:creationId xmlns:a16="http://schemas.microsoft.com/office/drawing/2014/main" id="{72D1F942-7B16-A8B6-ABCF-F1D8158DBCAB}"/>
                </a:ext>
              </a:extLst>
            </p:cNvPr>
            <p:cNvGrpSpPr/>
            <p:nvPr/>
          </p:nvGrpSpPr>
          <p:grpSpPr>
            <a:xfrm>
              <a:off x="1121282" y="2797201"/>
              <a:ext cx="10168616" cy="3632015"/>
              <a:chOff x="657822" y="1784590"/>
              <a:chExt cx="10168616" cy="2884137"/>
            </a:xfrm>
          </p:grpSpPr>
          <p:sp>
            <p:nvSpPr>
              <p:cNvPr id="12" name="四角形: 角を丸くする 11">
                <a:extLst>
                  <a:ext uri="{FF2B5EF4-FFF2-40B4-BE49-F238E27FC236}">
                    <a16:creationId xmlns:a16="http://schemas.microsoft.com/office/drawing/2014/main" id="{AD0BAD49-8586-725E-A78D-28049D74DA63}"/>
                  </a:ext>
                </a:extLst>
              </p:cNvPr>
              <p:cNvSpPr/>
              <p:nvPr/>
            </p:nvSpPr>
            <p:spPr>
              <a:xfrm>
                <a:off x="679691" y="2084204"/>
                <a:ext cx="10146747" cy="2584523"/>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CF2F037E-FFC1-9383-6371-4E0A3907A686}"/>
                  </a:ext>
                </a:extLst>
              </p:cNvPr>
              <p:cNvGrpSpPr/>
              <p:nvPr/>
            </p:nvGrpSpPr>
            <p:grpSpPr>
              <a:xfrm>
                <a:off x="657822" y="1784590"/>
                <a:ext cx="8684709" cy="630459"/>
                <a:chOff x="1295882" y="3597590"/>
                <a:chExt cx="8684709" cy="630459"/>
              </a:xfrm>
            </p:grpSpPr>
            <p:sp>
              <p:nvSpPr>
                <p:cNvPr id="15" name="正方形/長方形 14">
                  <a:extLst>
                    <a:ext uri="{FF2B5EF4-FFF2-40B4-BE49-F238E27FC236}">
                      <a16:creationId xmlns:a16="http://schemas.microsoft.com/office/drawing/2014/main" id="{5A5D8704-51FC-3651-626A-0E02C6A2985F}"/>
                    </a:ext>
                  </a:extLst>
                </p:cNvPr>
                <p:cNvSpPr/>
                <p:nvPr/>
              </p:nvSpPr>
              <p:spPr>
                <a:xfrm>
                  <a:off x="1295882" y="3667416"/>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4EA3E28D-E163-B1CE-C2EA-BD4F5F73DFD6}"/>
                    </a:ext>
                  </a:extLst>
                </p:cNvPr>
                <p:cNvSpPr txBox="1"/>
                <p:nvPr/>
              </p:nvSpPr>
              <p:spPr>
                <a:xfrm>
                  <a:off x="1703511" y="3597590"/>
                  <a:ext cx="8277080" cy="513243"/>
                </a:xfrm>
                <a:prstGeom prst="rect">
                  <a:avLst/>
                </a:prstGeom>
                <a:solidFill>
                  <a:srgbClr val="FFFFFF"/>
                </a:solidFill>
                <a:ln>
                  <a:noFill/>
                </a:ln>
                <a:effectLst/>
              </p:spPr>
              <p:txBody>
                <a:bodyPr wrap="square" rtlCol="0">
                  <a:spAutoFit/>
                </a:bodyPr>
                <a:lstStyle/>
                <a:p>
                  <a:r>
                    <a:rPr kumimoji="1" lang="ja-JP" altLang="en-US" sz="3600" b="1" dirty="0"/>
                    <a:t>倍数比例の法則　</a:t>
                  </a:r>
                  <a:r>
                    <a:rPr lang="en-US" altLang="ja-JP" sz="3200" dirty="0">
                      <a:solidFill>
                        <a:prstClr val="black"/>
                      </a:solidFill>
                      <a:latin typeface="Times New Roman" panose="02020603050405020304" pitchFamily="18" charset="0"/>
                      <a:cs typeface="Times New Roman" panose="02020603050405020304" pitchFamily="18" charset="0"/>
                    </a:rPr>
                    <a:t>law of multiple proportion</a:t>
                  </a:r>
                  <a:endParaRPr kumimoji="1" lang="ja-JP" altLang="en-US" sz="3200" b="1" dirty="0"/>
                </a:p>
              </p:txBody>
            </p:sp>
          </p:grpSp>
        </p:grpSp>
        <p:sp>
          <p:nvSpPr>
            <p:cNvPr id="20" name="テキスト ボックス 19">
              <a:extLst>
                <a:ext uri="{FF2B5EF4-FFF2-40B4-BE49-F238E27FC236}">
                  <a16:creationId xmlns:a16="http://schemas.microsoft.com/office/drawing/2014/main" id="{9E29185A-97FE-4FC7-A179-DCB45F0510F1}"/>
                </a:ext>
              </a:extLst>
            </p:cNvPr>
            <p:cNvSpPr txBox="1"/>
            <p:nvPr/>
          </p:nvSpPr>
          <p:spPr>
            <a:xfrm>
              <a:off x="1201598" y="3573015"/>
              <a:ext cx="10626776" cy="2654573"/>
            </a:xfrm>
            <a:prstGeom prst="rect">
              <a:avLst/>
            </a:prstGeom>
            <a:noFill/>
            <a:ln>
              <a:noFill/>
            </a:ln>
            <a:effectLst/>
          </p:spPr>
          <p:txBody>
            <a:bodyPr wrap="square" rtlCol="0">
              <a:spAutoFit/>
            </a:bodyPr>
            <a:lstStyle/>
            <a:p>
              <a:pPr>
                <a:lnSpc>
                  <a:spcPct val="120000"/>
                </a:lnSpc>
              </a:pPr>
              <a:r>
                <a:rPr lang="ja-JP" altLang="en-US" sz="3200">
                  <a:latin typeface="+mj-ea"/>
                  <a:ea typeface="+mj-ea"/>
                </a:rPr>
                <a:t>２種類</a:t>
              </a:r>
              <a:r>
                <a:rPr lang="ja-JP" altLang="en-US" sz="3200" dirty="0">
                  <a:latin typeface="+mj-ea"/>
                  <a:ea typeface="+mj-ea"/>
                </a:rPr>
                <a:t>の元素</a:t>
              </a:r>
              <a:r>
                <a:rPr lang="en-US" altLang="ja-JP" sz="3200" dirty="0">
                  <a:latin typeface="+mj-ea"/>
                  <a:ea typeface="+mj-ea"/>
                </a:rPr>
                <a:t>A</a:t>
              </a:r>
              <a:r>
                <a:rPr lang="ja-JP" altLang="en-US" sz="3200" dirty="0">
                  <a:latin typeface="+mj-ea"/>
                  <a:ea typeface="+mj-ea"/>
                </a:rPr>
                <a:t>と</a:t>
              </a:r>
              <a:r>
                <a:rPr lang="en-US" altLang="ja-JP" sz="3200" dirty="0">
                  <a:latin typeface="+mj-ea"/>
                  <a:ea typeface="+mj-ea"/>
                </a:rPr>
                <a:t>B</a:t>
              </a:r>
              <a:r>
                <a:rPr lang="ja-JP" altLang="en-US" sz="3200" dirty="0">
                  <a:latin typeface="+mj-ea"/>
                  <a:ea typeface="+mj-ea"/>
                </a:rPr>
                <a:t>が反応して結合し，いくつかの化合物を</a:t>
              </a:r>
              <a:endParaRPr lang="en-US" altLang="ja-JP" sz="3200" dirty="0">
                <a:latin typeface="+mj-ea"/>
                <a:ea typeface="+mj-ea"/>
              </a:endParaRPr>
            </a:p>
            <a:p>
              <a:pPr>
                <a:lnSpc>
                  <a:spcPct val="120000"/>
                </a:lnSpc>
              </a:pPr>
              <a:r>
                <a:rPr lang="ja-JP" altLang="en-US" sz="3200" dirty="0">
                  <a:latin typeface="+mj-ea"/>
                  <a:ea typeface="+mj-ea"/>
                </a:rPr>
                <a:t>つくるとき，</a:t>
              </a:r>
              <a:r>
                <a:rPr lang="en-US" altLang="ja-JP" sz="3200" dirty="0">
                  <a:latin typeface="+mj-ea"/>
                  <a:ea typeface="+mj-ea"/>
                </a:rPr>
                <a:t>A</a:t>
              </a:r>
              <a:r>
                <a:rPr lang="ja-JP" altLang="en-US" sz="3200" dirty="0">
                  <a:latin typeface="+mj-ea"/>
                  <a:ea typeface="+mj-ea"/>
                </a:rPr>
                <a:t>の一定量と結合する</a:t>
              </a:r>
              <a:r>
                <a:rPr lang="en-US" altLang="ja-JP" sz="3200" dirty="0">
                  <a:latin typeface="+mj-ea"/>
                  <a:ea typeface="+mj-ea"/>
                </a:rPr>
                <a:t>B</a:t>
              </a:r>
              <a:r>
                <a:rPr lang="ja-JP" altLang="en-US" sz="3200" dirty="0">
                  <a:latin typeface="+mj-ea"/>
                  <a:ea typeface="+mj-ea"/>
                </a:rPr>
                <a:t>の量を化合物どうしで</a:t>
              </a:r>
              <a:endParaRPr lang="en-US" altLang="ja-JP" sz="3200" dirty="0">
                <a:latin typeface="+mj-ea"/>
                <a:ea typeface="+mj-ea"/>
              </a:endParaRPr>
            </a:p>
            <a:p>
              <a:pPr>
                <a:lnSpc>
                  <a:spcPct val="120000"/>
                </a:lnSpc>
              </a:pPr>
              <a:r>
                <a:rPr lang="ja-JP" altLang="en-US" sz="3200" dirty="0">
                  <a:latin typeface="+mj-ea"/>
                  <a:ea typeface="+mj-ea"/>
                </a:rPr>
                <a:t>比べると，簡単な整数比になる。</a:t>
              </a:r>
              <a:endParaRPr lang="en-US" altLang="ja-JP" sz="3200" dirty="0">
                <a:latin typeface="+mj-ea"/>
                <a:ea typeface="+mj-ea"/>
              </a:endParaRPr>
            </a:p>
            <a:p>
              <a:endParaRPr lang="ja-JP" altLang="en-US" sz="1050" dirty="0">
                <a:latin typeface="+mj-ea"/>
                <a:ea typeface="+mj-ea"/>
              </a:endParaRPr>
            </a:p>
            <a:p>
              <a:r>
                <a:rPr lang="ja-JP" altLang="en-US" sz="3200">
                  <a:latin typeface="+mj-ea"/>
                  <a:ea typeface="+mj-ea"/>
                </a:rPr>
                <a:t>（例</a:t>
              </a:r>
              <a:r>
                <a:rPr lang="en-US" altLang="ja-JP" sz="3200" dirty="0">
                  <a:latin typeface="+mj-ea"/>
                  <a:ea typeface="+mj-ea"/>
                </a:rPr>
                <a:t>)</a:t>
              </a:r>
              <a:r>
                <a:rPr lang="en-US" altLang="ja-JP" sz="3200" spc="-300" dirty="0">
                  <a:latin typeface="+mj-ea"/>
                  <a:ea typeface="+mj-ea"/>
                </a:rPr>
                <a:t> </a:t>
              </a:r>
              <a:r>
                <a:rPr lang="en-US" altLang="ja-JP" sz="3600" dirty="0">
                  <a:latin typeface="+mj-ea"/>
                  <a:ea typeface="+mj-ea"/>
                </a:rPr>
                <a:t>CO</a:t>
              </a:r>
              <a:r>
                <a:rPr lang="ja-JP" altLang="en-US" sz="3600" spc="-300">
                  <a:latin typeface="+mj-ea"/>
                  <a:ea typeface="+mj-ea"/>
                </a:rPr>
                <a:t> </a:t>
              </a:r>
              <a:r>
                <a:rPr lang="ja-JP" altLang="en-US" sz="3200">
                  <a:latin typeface="+mj-ea"/>
                  <a:ea typeface="+mj-ea"/>
                </a:rPr>
                <a:t>と</a:t>
              </a:r>
              <a:r>
                <a:rPr lang="en-US" altLang="ja-JP" sz="3200" spc="-300" dirty="0">
                  <a:latin typeface="+mj-ea"/>
                  <a:ea typeface="+mj-ea"/>
                </a:rPr>
                <a:t> </a:t>
              </a:r>
              <a:r>
                <a:rPr lang="en-US" altLang="ja-JP" sz="3600" dirty="0">
                  <a:latin typeface="+mj-ea"/>
                  <a:ea typeface="+mj-ea"/>
                </a:rPr>
                <a:t>CO</a:t>
              </a:r>
              <a:r>
                <a:rPr lang="en-US" altLang="ja-JP" sz="3600" baseline="-25000" dirty="0">
                  <a:latin typeface="+mj-ea"/>
                  <a:ea typeface="+mj-ea"/>
                </a:rPr>
                <a:t>2 </a:t>
              </a:r>
              <a:r>
                <a:rPr lang="ja-JP" altLang="en-US" sz="3200">
                  <a:latin typeface="+mj-ea"/>
                  <a:ea typeface="+mj-ea"/>
                </a:rPr>
                <a:t>では，酸素</a:t>
              </a:r>
              <a:r>
                <a:rPr lang="en-US" altLang="ja-JP" sz="3200" spc="-300" dirty="0">
                  <a:latin typeface="+mj-ea"/>
                  <a:ea typeface="+mj-ea"/>
                </a:rPr>
                <a:t> </a:t>
              </a:r>
              <a:r>
                <a:rPr lang="en-US" altLang="ja-JP" sz="3600" dirty="0">
                  <a:latin typeface="+mj-ea"/>
                  <a:ea typeface="+mj-ea"/>
                </a:rPr>
                <a:t>O</a:t>
              </a:r>
              <a:r>
                <a:rPr lang="en-US" altLang="ja-JP" sz="3200" spc="-300" dirty="0">
                  <a:latin typeface="+mj-ea"/>
                  <a:ea typeface="+mj-ea"/>
                </a:rPr>
                <a:t> </a:t>
              </a:r>
              <a:r>
                <a:rPr lang="ja-JP" altLang="en-US" sz="3200">
                  <a:latin typeface="+mj-ea"/>
                  <a:ea typeface="+mj-ea"/>
                </a:rPr>
                <a:t>の</a:t>
              </a:r>
              <a:r>
                <a:rPr lang="ja-JP" altLang="en-US" sz="3200" dirty="0">
                  <a:latin typeface="+mj-ea"/>
                  <a:ea typeface="+mj-ea"/>
                </a:rPr>
                <a:t>質量の比</a:t>
              </a:r>
              <a:r>
                <a:rPr lang="ja-JP" altLang="en-US" sz="3200">
                  <a:latin typeface="+mj-ea"/>
                  <a:ea typeface="+mj-ea"/>
                </a:rPr>
                <a:t>は １：２</a:t>
              </a:r>
              <a:r>
                <a:rPr lang="en-US" altLang="ja-JP" sz="3200" dirty="0">
                  <a:latin typeface="+mj-ea"/>
                  <a:ea typeface="+mj-ea"/>
                </a:rPr>
                <a:t> </a:t>
              </a:r>
              <a:r>
                <a:rPr lang="ja-JP" altLang="en-US" sz="3200">
                  <a:latin typeface="+mj-ea"/>
                  <a:ea typeface="+mj-ea"/>
                </a:rPr>
                <a:t>と</a:t>
              </a:r>
              <a:r>
                <a:rPr lang="ja-JP" altLang="en-US" sz="3200" dirty="0">
                  <a:latin typeface="+mj-ea"/>
                  <a:ea typeface="+mj-ea"/>
                </a:rPr>
                <a:t>なる。</a:t>
              </a:r>
              <a:endParaRPr kumimoji="1" lang="ja-JP" altLang="en-US" sz="3200" dirty="0">
                <a:latin typeface="+mj-ea"/>
                <a:ea typeface="+mj-ea"/>
              </a:endParaRPr>
            </a:p>
          </p:txBody>
        </p:sp>
      </p:grpSp>
      <p:sp>
        <p:nvSpPr>
          <p:cNvPr id="19" name="テキスト ボックス 18">
            <a:extLst>
              <a:ext uri="{FF2B5EF4-FFF2-40B4-BE49-F238E27FC236}">
                <a16:creationId xmlns:a16="http://schemas.microsoft.com/office/drawing/2014/main" id="{28497A5A-6B79-499B-BFD4-BF4F7963EC23}"/>
              </a:ext>
            </a:extLst>
          </p:cNvPr>
          <p:cNvSpPr txBox="1"/>
          <p:nvPr/>
        </p:nvSpPr>
        <p:spPr>
          <a:xfrm>
            <a:off x="1081148" y="1548081"/>
            <a:ext cx="3670718" cy="584775"/>
          </a:xfrm>
          <a:prstGeom prst="rect">
            <a:avLst/>
          </a:prstGeom>
          <a:noFill/>
          <a:ln>
            <a:noFill/>
          </a:ln>
          <a:effectLst/>
        </p:spPr>
        <p:txBody>
          <a:bodyPr wrap="square" rtlCol="0">
            <a:spAutoFit/>
          </a:bodyPr>
          <a:lstStyle/>
          <a:p>
            <a:r>
              <a:rPr kumimoji="1" lang="ja-JP" altLang="en-US" sz="3200" b="1" dirty="0">
                <a:solidFill>
                  <a:schemeClr val="accent4"/>
                </a:solidFill>
                <a:latin typeface="+mj-ea"/>
                <a:ea typeface="+mj-ea"/>
              </a:rPr>
              <a:t>● </a:t>
            </a:r>
            <a:r>
              <a:rPr lang="ja-JP" altLang="en-US" sz="3200" b="1" dirty="0">
                <a:solidFill>
                  <a:prstClr val="black"/>
                </a:solidFill>
                <a:latin typeface="ＭＳ Ｐゴシック" panose="020B0600070205080204" pitchFamily="50" charset="-128"/>
                <a:ea typeface="ＭＳ Ｐゴシック" panose="020B0600070205080204" pitchFamily="50" charset="-128"/>
              </a:rPr>
              <a:t>倍数比例の法則</a:t>
            </a:r>
            <a:endParaRPr kumimoji="1" lang="ja-JP" altLang="en-US" sz="3200" b="1" dirty="0">
              <a:latin typeface="+mj-ea"/>
              <a:ea typeface="+mj-ea"/>
            </a:endParaRPr>
          </a:p>
        </p:txBody>
      </p:sp>
      <p:pic>
        <p:nvPicPr>
          <p:cNvPr id="21" name="図 20">
            <a:extLst>
              <a:ext uri="{FF2B5EF4-FFF2-40B4-BE49-F238E27FC236}">
                <a16:creationId xmlns:a16="http://schemas.microsoft.com/office/drawing/2014/main" id="{5E82898A-CB32-F3ED-714D-C1064672F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Tree>
    <p:extLst>
      <p:ext uri="{BB962C8B-B14F-4D97-AF65-F5344CB8AC3E}">
        <p14:creationId xmlns:p14="http://schemas.microsoft.com/office/powerpoint/2010/main" val="393151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9C2794D-6EA3-8871-4035-186DB8FC20D1}"/>
              </a:ext>
            </a:extLst>
          </p:cNvPr>
          <p:cNvGrpSpPr/>
          <p:nvPr/>
        </p:nvGrpSpPr>
        <p:grpSpPr>
          <a:xfrm>
            <a:off x="761961" y="692696"/>
            <a:ext cx="10085511" cy="5976664"/>
            <a:chOff x="983433" y="926728"/>
            <a:chExt cx="10085511" cy="5976664"/>
          </a:xfrm>
        </p:grpSpPr>
        <p:sp>
          <p:nvSpPr>
            <p:cNvPr id="8" name="テキスト ボックス 4">
              <a:extLst>
                <a:ext uri="{FF2B5EF4-FFF2-40B4-BE49-F238E27FC236}">
                  <a16:creationId xmlns:a16="http://schemas.microsoft.com/office/drawing/2014/main" id="{916FB729-FBAF-4CF3-85DD-F88E782686CD}"/>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9" name="グループ化 8">
              <a:extLst>
                <a:ext uri="{FF2B5EF4-FFF2-40B4-BE49-F238E27FC236}">
                  <a16:creationId xmlns:a16="http://schemas.microsoft.com/office/drawing/2014/main" id="{01640DEA-A521-99B7-12DA-0208FEB82936}"/>
                </a:ext>
              </a:extLst>
            </p:cNvPr>
            <p:cNvGrpSpPr/>
            <p:nvPr/>
          </p:nvGrpSpPr>
          <p:grpSpPr>
            <a:xfrm>
              <a:off x="1037659" y="1916644"/>
              <a:ext cx="10031285" cy="4986748"/>
              <a:chOff x="317579" y="1988964"/>
              <a:chExt cx="10031285" cy="4986748"/>
            </a:xfrm>
            <a:effectLst/>
          </p:grpSpPr>
          <p:cxnSp>
            <p:nvCxnSpPr>
              <p:cNvPr id="29" name="直線コネクタ 28">
                <a:extLst>
                  <a:ext uri="{FF2B5EF4-FFF2-40B4-BE49-F238E27FC236}">
                    <a16:creationId xmlns:a16="http://schemas.microsoft.com/office/drawing/2014/main" id="{0CFCAEE5-32EA-DED2-6FF5-0568A925F763}"/>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951D6D7E-AD25-A305-6686-45DB332B85E4}"/>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13" name="グループ化 12">
              <a:extLst>
                <a:ext uri="{FF2B5EF4-FFF2-40B4-BE49-F238E27FC236}">
                  <a16:creationId xmlns:a16="http://schemas.microsoft.com/office/drawing/2014/main" id="{6B05E233-FF32-B6D7-A0C5-0EAA76012624}"/>
                </a:ext>
              </a:extLst>
            </p:cNvPr>
            <p:cNvGrpSpPr/>
            <p:nvPr/>
          </p:nvGrpSpPr>
          <p:grpSpPr>
            <a:xfrm>
              <a:off x="983433" y="926728"/>
              <a:ext cx="1473121" cy="864000"/>
              <a:chOff x="5846977" y="1364505"/>
              <a:chExt cx="1473121" cy="864000"/>
            </a:xfrm>
          </p:grpSpPr>
          <p:sp>
            <p:nvSpPr>
              <p:cNvPr id="16" name="正方形/長方形 15">
                <a:extLst>
                  <a:ext uri="{FF2B5EF4-FFF2-40B4-BE49-F238E27FC236}">
                    <a16:creationId xmlns:a16="http://schemas.microsoft.com/office/drawing/2014/main" id="{70CE9F3B-C270-35E2-1D00-96B0E0C1B490}"/>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27" name="図 26">
                <a:extLst>
                  <a:ext uri="{FF2B5EF4-FFF2-40B4-BE49-F238E27FC236}">
                    <a16:creationId xmlns:a16="http://schemas.microsoft.com/office/drawing/2014/main" id="{5315658C-A999-0DCB-5C6F-1E0E3848A9D3}"/>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14" name="テキスト ボックス 13">
            <a:extLst>
              <a:ext uri="{FF2B5EF4-FFF2-40B4-BE49-F238E27FC236}">
                <a16:creationId xmlns:a16="http://schemas.microsoft.com/office/drawing/2014/main" id="{3DC5BB2F-A04E-4177-BC5E-85BBD5D425F5}"/>
              </a:ext>
            </a:extLst>
          </p:cNvPr>
          <p:cNvSpPr txBox="1"/>
          <p:nvPr/>
        </p:nvSpPr>
        <p:spPr>
          <a:xfrm>
            <a:off x="1095485" y="2202984"/>
            <a:ext cx="9829005" cy="584775"/>
          </a:xfrm>
          <a:prstGeom prst="rect">
            <a:avLst/>
          </a:prstGeom>
          <a:noFill/>
        </p:spPr>
        <p:txBody>
          <a:bodyPr wrap="square" rtlCol="0">
            <a:spAutoFit/>
          </a:bodyPr>
          <a:lstStyle/>
          <a:p>
            <a:r>
              <a:rPr lang="ja-JP" altLang="en-US" sz="3200" dirty="0">
                <a:latin typeface="+mj-ea"/>
                <a:ea typeface="+mj-ea"/>
              </a:rPr>
              <a:t>記号を用いて元素をはじめて表したのもドルトンである。</a:t>
            </a:r>
            <a:endParaRPr lang="en-US" altLang="ja-JP" sz="3200" dirty="0">
              <a:latin typeface="+mj-ea"/>
              <a:ea typeface="+mj-ea"/>
            </a:endParaRPr>
          </a:p>
        </p:txBody>
      </p:sp>
      <p:sp>
        <p:nvSpPr>
          <p:cNvPr id="15" name="テキスト ボックス 14">
            <a:extLst>
              <a:ext uri="{FF2B5EF4-FFF2-40B4-BE49-F238E27FC236}">
                <a16:creationId xmlns:a16="http://schemas.microsoft.com/office/drawing/2014/main" id="{EDC78C81-F173-43B4-BA05-91073E64DA1C}"/>
              </a:ext>
            </a:extLst>
          </p:cNvPr>
          <p:cNvSpPr txBox="1"/>
          <p:nvPr/>
        </p:nvSpPr>
        <p:spPr>
          <a:xfrm>
            <a:off x="1081148" y="1548081"/>
            <a:ext cx="4870836" cy="584775"/>
          </a:xfrm>
          <a:prstGeom prst="rect">
            <a:avLst/>
          </a:prstGeom>
          <a:noFill/>
          <a:ln>
            <a:noFill/>
          </a:ln>
          <a:effectLst/>
        </p:spPr>
        <p:txBody>
          <a:bodyPr wrap="square" rtlCol="0">
            <a:spAutoFit/>
          </a:bodyPr>
          <a:lstStyle/>
          <a:p>
            <a:r>
              <a:rPr kumimoji="1" lang="ja-JP" altLang="en-US" sz="3200" b="1" dirty="0">
                <a:solidFill>
                  <a:schemeClr val="accent4"/>
                </a:solidFill>
                <a:latin typeface="+mj-ea"/>
                <a:ea typeface="+mj-ea"/>
              </a:rPr>
              <a:t>●</a:t>
            </a:r>
            <a:r>
              <a:rPr lang="ja-JP" altLang="en-US" sz="3200" b="1" dirty="0">
                <a:solidFill>
                  <a:prstClr val="black"/>
                </a:solidFill>
                <a:latin typeface="ＭＳ Ｐゴシック" panose="020B0600070205080204" pitchFamily="50" charset="-128"/>
                <a:ea typeface="ＭＳ Ｐゴシック" panose="020B0600070205080204" pitchFamily="50" charset="-128"/>
              </a:rPr>
              <a:t>ドルトンの元素記号</a:t>
            </a:r>
            <a:endParaRPr kumimoji="1" lang="ja-JP" altLang="en-US" sz="3200" b="1" dirty="0">
              <a:latin typeface="+mj-ea"/>
              <a:ea typeface="+mj-ea"/>
            </a:endParaRPr>
          </a:p>
        </p:txBody>
      </p:sp>
      <p:grpSp>
        <p:nvGrpSpPr>
          <p:cNvPr id="35" name="グループ化 34">
            <a:extLst>
              <a:ext uri="{FF2B5EF4-FFF2-40B4-BE49-F238E27FC236}">
                <a16:creationId xmlns:a16="http://schemas.microsoft.com/office/drawing/2014/main" id="{DB0C2F47-E0D8-4236-8C2E-2E6A432AE74B}"/>
              </a:ext>
            </a:extLst>
          </p:cNvPr>
          <p:cNvGrpSpPr/>
          <p:nvPr/>
        </p:nvGrpSpPr>
        <p:grpSpPr>
          <a:xfrm>
            <a:off x="1950568" y="3311592"/>
            <a:ext cx="8161510" cy="2709696"/>
            <a:chOff x="2023565" y="3240881"/>
            <a:chExt cx="8161510" cy="2709696"/>
          </a:xfrm>
        </p:grpSpPr>
        <p:grpSp>
          <p:nvGrpSpPr>
            <p:cNvPr id="12" name="グループ化 11">
              <a:extLst>
                <a:ext uri="{FF2B5EF4-FFF2-40B4-BE49-F238E27FC236}">
                  <a16:creationId xmlns:a16="http://schemas.microsoft.com/office/drawing/2014/main" id="{DEF76FF7-D116-4CED-90CD-B4FA3EDAFA6B}"/>
                </a:ext>
              </a:extLst>
            </p:cNvPr>
            <p:cNvGrpSpPr/>
            <p:nvPr/>
          </p:nvGrpSpPr>
          <p:grpSpPr>
            <a:xfrm>
              <a:off x="2265993" y="3673071"/>
              <a:ext cx="7487987" cy="2277506"/>
              <a:chOff x="1703512" y="2791146"/>
              <a:chExt cx="7487987" cy="2277506"/>
            </a:xfrm>
          </p:grpSpPr>
          <p:sp>
            <p:nvSpPr>
              <p:cNvPr id="10" name="正方形/長方形 9">
                <a:extLst>
                  <a:ext uri="{FF2B5EF4-FFF2-40B4-BE49-F238E27FC236}">
                    <a16:creationId xmlns:a16="http://schemas.microsoft.com/office/drawing/2014/main" id="{26BEB8C2-B80A-420B-A18C-BF9C59CBF809}"/>
                  </a:ext>
                </a:extLst>
              </p:cNvPr>
              <p:cNvSpPr/>
              <p:nvPr/>
            </p:nvSpPr>
            <p:spPr>
              <a:xfrm>
                <a:off x="1703512" y="2791146"/>
                <a:ext cx="7487987" cy="2277506"/>
              </a:xfrm>
              <a:prstGeom prst="rect">
                <a:avLst/>
              </a:prstGeom>
              <a:solidFill>
                <a:schemeClr val="accent4">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28C1F694-65D5-4CAB-BD0E-73213E44DAB9}"/>
                  </a:ext>
                </a:extLst>
              </p:cNvPr>
              <p:cNvGrpSpPr/>
              <p:nvPr/>
            </p:nvGrpSpPr>
            <p:grpSpPr>
              <a:xfrm>
                <a:off x="2293379" y="2996952"/>
                <a:ext cx="6538925" cy="1933002"/>
                <a:chOff x="2293379" y="2996952"/>
                <a:chExt cx="6538925" cy="1933002"/>
              </a:xfrm>
            </p:grpSpPr>
            <p:grpSp>
              <p:nvGrpSpPr>
                <p:cNvPr id="4" name="グループ化 3">
                  <a:extLst>
                    <a:ext uri="{FF2B5EF4-FFF2-40B4-BE49-F238E27FC236}">
                      <a16:creationId xmlns:a16="http://schemas.microsoft.com/office/drawing/2014/main" id="{9F2807AA-6266-4821-BE89-C027954C7C73}"/>
                    </a:ext>
                  </a:extLst>
                </p:cNvPr>
                <p:cNvGrpSpPr/>
                <p:nvPr/>
              </p:nvGrpSpPr>
              <p:grpSpPr>
                <a:xfrm>
                  <a:off x="5737386" y="3004112"/>
                  <a:ext cx="991736" cy="991736"/>
                  <a:chOff x="2507720" y="3445376"/>
                  <a:chExt cx="663861" cy="663861"/>
                </a:xfrm>
              </p:grpSpPr>
              <p:sp>
                <p:nvSpPr>
                  <p:cNvPr id="3" name="楕円 2">
                    <a:extLst>
                      <a:ext uri="{FF2B5EF4-FFF2-40B4-BE49-F238E27FC236}">
                        <a16:creationId xmlns:a16="http://schemas.microsoft.com/office/drawing/2014/main" id="{BECEA4FC-9B87-4C38-8917-4CEC0F94887B}"/>
                      </a:ext>
                    </a:extLst>
                  </p:cNvPr>
                  <p:cNvSpPr/>
                  <p:nvPr/>
                </p:nvSpPr>
                <p:spPr>
                  <a:xfrm>
                    <a:off x="2507720" y="3445376"/>
                    <a:ext cx="663861" cy="663861"/>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楕円 18">
                    <a:extLst>
                      <a:ext uri="{FF2B5EF4-FFF2-40B4-BE49-F238E27FC236}">
                        <a16:creationId xmlns:a16="http://schemas.microsoft.com/office/drawing/2014/main" id="{30CF93D5-82EF-4B32-B492-0ED25A361078}"/>
                      </a:ext>
                    </a:extLst>
                  </p:cNvPr>
                  <p:cNvSpPr/>
                  <p:nvPr/>
                </p:nvSpPr>
                <p:spPr>
                  <a:xfrm>
                    <a:off x="2803650" y="3741875"/>
                    <a:ext cx="72000" cy="72000"/>
                  </a:xfrm>
                  <a:prstGeom prst="ellipse">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7" name="グループ化 6">
                  <a:extLst>
                    <a:ext uri="{FF2B5EF4-FFF2-40B4-BE49-F238E27FC236}">
                      <a16:creationId xmlns:a16="http://schemas.microsoft.com/office/drawing/2014/main" id="{7E7EFAFE-11FB-45CD-AF1D-352C8D838069}"/>
                    </a:ext>
                  </a:extLst>
                </p:cNvPr>
                <p:cNvGrpSpPr/>
                <p:nvPr/>
              </p:nvGrpSpPr>
              <p:grpSpPr>
                <a:xfrm>
                  <a:off x="7840568" y="2996952"/>
                  <a:ext cx="991736" cy="991736"/>
                  <a:chOff x="2633859" y="3068960"/>
                  <a:chExt cx="991736" cy="991736"/>
                </a:xfrm>
              </p:grpSpPr>
              <p:sp>
                <p:nvSpPr>
                  <p:cNvPr id="28" name="楕円 27">
                    <a:extLst>
                      <a:ext uri="{FF2B5EF4-FFF2-40B4-BE49-F238E27FC236}">
                        <a16:creationId xmlns:a16="http://schemas.microsoft.com/office/drawing/2014/main" id="{646D6D86-31DD-41C7-AA4A-76F94F5DAC9C}"/>
                      </a:ext>
                    </a:extLst>
                  </p:cNvPr>
                  <p:cNvSpPr/>
                  <p:nvPr/>
                </p:nvSpPr>
                <p:spPr>
                  <a:xfrm>
                    <a:off x="2633859" y="3068960"/>
                    <a:ext cx="991736" cy="991736"/>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6" name="直線コネクタ 5">
                    <a:extLst>
                      <a:ext uri="{FF2B5EF4-FFF2-40B4-BE49-F238E27FC236}">
                        <a16:creationId xmlns:a16="http://schemas.microsoft.com/office/drawing/2014/main" id="{7F02405D-0429-4399-AA54-F88BA47AD985}"/>
                      </a:ext>
                    </a:extLst>
                  </p:cNvPr>
                  <p:cNvCxnSpPr>
                    <a:stCxn id="28" idx="0"/>
                    <a:endCxn id="28" idx="4"/>
                  </p:cNvCxnSpPr>
                  <p:nvPr/>
                </p:nvCxnSpPr>
                <p:spPr>
                  <a:xfrm>
                    <a:off x="3129727" y="3068960"/>
                    <a:ext cx="0" cy="991736"/>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30" name="テキスト ボックス 29">
                  <a:extLst>
                    <a:ext uri="{FF2B5EF4-FFF2-40B4-BE49-F238E27FC236}">
                      <a16:creationId xmlns:a16="http://schemas.microsoft.com/office/drawing/2014/main" id="{DE997F26-373E-451E-B2E7-54FBCE0ECF5D}"/>
                    </a:ext>
                  </a:extLst>
                </p:cNvPr>
                <p:cNvSpPr txBox="1"/>
                <p:nvPr/>
              </p:nvSpPr>
              <p:spPr>
                <a:xfrm>
                  <a:off x="2293379" y="3369010"/>
                  <a:ext cx="3165038" cy="437043"/>
                </a:xfrm>
                <a:prstGeom prst="rect">
                  <a:avLst/>
                </a:prstGeom>
                <a:noFill/>
              </p:spPr>
              <p:txBody>
                <a:bodyPr wrap="square">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1" lang="ja-JP" altLang="en-US" sz="28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原子を表す記号</a:t>
                  </a:r>
                  <a:endParaRPr kumimoji="1" lang="en-US" altLang="ja-JP" sz="28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31" name="テキスト ボックス 30">
                  <a:extLst>
                    <a:ext uri="{FF2B5EF4-FFF2-40B4-BE49-F238E27FC236}">
                      <a16:creationId xmlns:a16="http://schemas.microsoft.com/office/drawing/2014/main" id="{3B507A31-D75A-42FE-B25B-EDBDBFBFFD84}"/>
                    </a:ext>
                  </a:extLst>
                </p:cNvPr>
                <p:cNvSpPr txBox="1"/>
                <p:nvPr/>
              </p:nvSpPr>
              <p:spPr>
                <a:xfrm>
                  <a:off x="2339952" y="4343346"/>
                  <a:ext cx="2854860" cy="523220"/>
                </a:xfrm>
                <a:prstGeom prst="rect">
                  <a:avLst/>
                </a:prstGeom>
                <a:noFill/>
              </p:spPr>
              <p:txBody>
                <a:bodyPr wrap="square">
                  <a:spAutoFit/>
                </a:bodyPr>
                <a:lstStyle/>
                <a:p>
                  <a:r>
                    <a:rPr kumimoji="1" lang="ja-JP" altLang="en-US" sz="280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原子量の数値</a:t>
                  </a:r>
                  <a:endParaRPr lang="ja-JP" altLang="en-US" sz="1600" dirty="0"/>
                </a:p>
              </p:txBody>
            </p:sp>
            <p:sp>
              <p:nvSpPr>
                <p:cNvPr id="32" name="テキスト ボックス 31">
                  <a:extLst>
                    <a:ext uri="{FF2B5EF4-FFF2-40B4-BE49-F238E27FC236}">
                      <a16:creationId xmlns:a16="http://schemas.microsoft.com/office/drawing/2014/main" id="{E4FC936E-F666-4098-82C9-3DF3AB63C305}"/>
                    </a:ext>
                  </a:extLst>
                </p:cNvPr>
                <p:cNvSpPr txBox="1"/>
                <p:nvPr/>
              </p:nvSpPr>
              <p:spPr>
                <a:xfrm>
                  <a:off x="5977444" y="4343346"/>
                  <a:ext cx="587464" cy="584775"/>
                </a:xfrm>
                <a:prstGeom prst="rect">
                  <a:avLst/>
                </a:prstGeom>
                <a:noFill/>
              </p:spPr>
              <p:txBody>
                <a:bodyPr wrap="square">
                  <a:spAutoFit/>
                </a:bodyPr>
                <a:lstStyle/>
                <a:p>
                  <a:r>
                    <a:rPr lang="ja-JP" altLang="en-US" sz="3200" dirty="0">
                      <a:latin typeface="ＭＳ Ｐゴシック" panose="020B0600070205080204" pitchFamily="50" charset="-128"/>
                      <a:ea typeface="ＭＳ Ｐゴシック" panose="020B0600070205080204" pitchFamily="50" charset="-128"/>
                    </a:rPr>
                    <a:t>１</a:t>
                  </a:r>
                  <a:endParaRPr lang="ja-JP" altLang="en-US" dirty="0"/>
                </a:p>
              </p:txBody>
            </p:sp>
            <p:sp>
              <p:nvSpPr>
                <p:cNvPr id="33" name="テキスト ボックス 32">
                  <a:extLst>
                    <a:ext uri="{FF2B5EF4-FFF2-40B4-BE49-F238E27FC236}">
                      <a16:creationId xmlns:a16="http://schemas.microsoft.com/office/drawing/2014/main" id="{6F7F5AEA-5685-4E9C-BF8D-5F0C8637B699}"/>
                    </a:ext>
                  </a:extLst>
                </p:cNvPr>
                <p:cNvSpPr txBox="1"/>
                <p:nvPr/>
              </p:nvSpPr>
              <p:spPr>
                <a:xfrm>
                  <a:off x="8157518" y="4345179"/>
                  <a:ext cx="587464" cy="584775"/>
                </a:xfrm>
                <a:prstGeom prst="rect">
                  <a:avLst/>
                </a:prstGeom>
                <a:noFill/>
              </p:spPr>
              <p:txBody>
                <a:bodyPr wrap="square">
                  <a:spAutoFit/>
                </a:bodyPr>
                <a:lstStyle/>
                <a:p>
                  <a:r>
                    <a:rPr lang="ja-JP" altLang="en-US" sz="3200" dirty="0">
                      <a:latin typeface="ＭＳ Ｐゴシック" panose="020B0600070205080204" pitchFamily="50" charset="-128"/>
                      <a:ea typeface="ＭＳ Ｐゴシック" panose="020B0600070205080204" pitchFamily="50" charset="-128"/>
                    </a:rPr>
                    <a:t>５</a:t>
                  </a:r>
                  <a:endParaRPr lang="ja-JP" altLang="en-US" dirty="0"/>
                </a:p>
              </p:txBody>
            </p:sp>
          </p:grpSp>
        </p:grpSp>
        <p:sp>
          <p:nvSpPr>
            <p:cNvPr id="34" name="テキスト ボックス 33">
              <a:extLst>
                <a:ext uri="{FF2B5EF4-FFF2-40B4-BE49-F238E27FC236}">
                  <a16:creationId xmlns:a16="http://schemas.microsoft.com/office/drawing/2014/main" id="{B61C5CA2-1D81-4730-82A1-E0B2794BDE22}"/>
                </a:ext>
              </a:extLst>
            </p:cNvPr>
            <p:cNvSpPr txBox="1"/>
            <p:nvPr/>
          </p:nvSpPr>
          <p:spPr>
            <a:xfrm>
              <a:off x="2023565" y="3240881"/>
              <a:ext cx="8161510" cy="437043"/>
            </a:xfrm>
            <a:prstGeom prst="rect">
              <a:avLst/>
            </a:prstGeom>
            <a:noFill/>
          </p:spPr>
          <p:txBody>
            <a:bodyPr wrap="square">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1" lang="ja-JP" altLang="en-US" sz="28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▼ドルトンが決めた原子を表す記号と原子量の一部</a:t>
              </a:r>
              <a:endParaRPr kumimoji="1" lang="en-US" altLang="ja-JP" sz="28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grpSp>
      <p:sp>
        <p:nvSpPr>
          <p:cNvPr id="36" name="吹き出し: 四角形 35">
            <a:extLst>
              <a:ext uri="{FF2B5EF4-FFF2-40B4-BE49-F238E27FC236}">
                <a16:creationId xmlns:a16="http://schemas.microsoft.com/office/drawing/2014/main" id="{C2B4D9BC-4DBC-406D-B182-9E73D1F66FA5}"/>
              </a:ext>
            </a:extLst>
          </p:cNvPr>
          <p:cNvSpPr/>
          <p:nvPr/>
        </p:nvSpPr>
        <p:spPr>
          <a:xfrm>
            <a:off x="1260566" y="2999443"/>
            <a:ext cx="4192392" cy="1192739"/>
          </a:xfrm>
          <a:prstGeom prst="wedgeRectCallout">
            <a:avLst>
              <a:gd name="adj1" fmla="val 67776"/>
              <a:gd name="adj2" fmla="val 42021"/>
            </a:avLst>
          </a:prstGeom>
          <a:solidFill>
            <a:schemeClr val="bg1"/>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水素</a:t>
            </a: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一番軽い水素の</a:t>
            </a:r>
            <a:r>
              <a:rPr kumimoji="1" lang="ja-JP" altLang="en-US" sz="3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原子量を１としている</a:t>
            </a:r>
            <a:endParaRPr kumimoji="1" lang="ja-JP" altLang="en-US" dirty="0"/>
          </a:p>
        </p:txBody>
      </p:sp>
      <p:pic>
        <p:nvPicPr>
          <p:cNvPr id="18" name="図 17">
            <a:extLst>
              <a:ext uri="{FF2B5EF4-FFF2-40B4-BE49-F238E27FC236}">
                <a16:creationId xmlns:a16="http://schemas.microsoft.com/office/drawing/2014/main" id="{BF3E518A-E4B3-9EB7-3A51-89EF66918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
        <p:nvSpPr>
          <p:cNvPr id="37" name="吹き出し: 四角形 36">
            <a:extLst>
              <a:ext uri="{FF2B5EF4-FFF2-40B4-BE49-F238E27FC236}">
                <a16:creationId xmlns:a16="http://schemas.microsoft.com/office/drawing/2014/main" id="{5289DF05-BCE0-4139-AC8F-FB3AF4F9DE18}"/>
              </a:ext>
            </a:extLst>
          </p:cNvPr>
          <p:cNvSpPr/>
          <p:nvPr/>
        </p:nvSpPr>
        <p:spPr>
          <a:xfrm>
            <a:off x="4727855" y="961419"/>
            <a:ext cx="6840752" cy="1914838"/>
          </a:xfrm>
          <a:prstGeom prst="wedgeRectCallout">
            <a:avLst>
              <a:gd name="adj1" fmla="val 11678"/>
              <a:gd name="adj2" fmla="val 104480"/>
            </a:avLst>
          </a:prstGeom>
          <a:solidFill>
            <a:schemeClr val="bg1"/>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窒素  </a:t>
            </a:r>
            <a:r>
              <a:rPr kumimoji="1" lang="ja-JP" altLang="en-US" sz="320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原子量を５としていて</a:t>
            </a:r>
            <a:r>
              <a:rPr lang="ja-JP" altLang="en-US" sz="3200">
                <a:solidFill>
                  <a:prstClr val="black"/>
                </a:solidFill>
                <a:latin typeface="ＭＳ Ｐゴシック" panose="020B0600070205080204" pitchFamily="50" charset="-128"/>
                <a:ea typeface="ＭＳ Ｐゴシック" panose="020B0600070205080204" pitchFamily="50" charset="-128"/>
              </a:rPr>
              <a:t>，</a:t>
            </a:r>
            <a:r>
              <a:rPr kumimoji="1" lang="ja-JP" altLang="en-US" sz="320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当時</a:t>
            </a:r>
            <a:r>
              <a:rPr kumimoji="1" lang="ja-JP" altLang="en-US" sz="320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は</a:t>
            </a:r>
            <a:endParaRPr kumimoji="1" lang="en-US" altLang="ja-JP" sz="320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0" fontAlgn="base" latinLnBrk="0" hangingPunct="0">
              <a:lnSpc>
                <a:spcPct val="120000"/>
              </a:lnSpc>
              <a:spcBef>
                <a:spcPct val="0"/>
              </a:spcBef>
              <a:spcAft>
                <a:spcPct val="0"/>
              </a:spcAft>
              <a:buClrTx/>
              <a:buSzTx/>
              <a:buFontTx/>
              <a:buNone/>
              <a:tabLst/>
              <a:defRPr/>
            </a:pPr>
            <a:r>
              <a:rPr kumimoji="1" lang="ja-JP" altLang="en-US" sz="320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まだ分子と原子の区別が</a:t>
            </a:r>
            <a:r>
              <a:rPr kumimoji="1" lang="ja-JP" altLang="en-US" sz="320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なかったため</a:t>
            </a:r>
            <a:r>
              <a:rPr lang="en-US" altLang="ja-JP" sz="3200" dirty="0">
                <a:solidFill>
                  <a:prstClr val="black"/>
                </a:solidFill>
                <a:latin typeface="ＭＳ Ｐゴシック" panose="020B0600070205080204" pitchFamily="50" charset="-128"/>
                <a:ea typeface="ＭＳ Ｐゴシック" panose="020B0600070205080204" pitchFamily="50" charset="-128"/>
              </a:rPr>
              <a:t>,</a:t>
            </a:r>
            <a:endParaRPr kumimoji="1" lang="en-US" altLang="ja-JP" sz="320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0" fontAlgn="base" latinLnBrk="0" hangingPunct="0">
              <a:lnSpc>
                <a:spcPct val="120000"/>
              </a:lnSpc>
              <a:spcBef>
                <a:spcPct val="0"/>
              </a:spcBef>
              <a:spcAft>
                <a:spcPct val="0"/>
              </a:spcAft>
              <a:buClrTx/>
              <a:buSzTx/>
              <a:buFontTx/>
              <a:buNone/>
              <a:tabLst/>
              <a:defRPr/>
            </a:pPr>
            <a:r>
              <a:rPr kumimoji="1" lang="ja-JP" altLang="en-US" sz="320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現在の原子量の値とは</a:t>
            </a:r>
            <a:r>
              <a:rPr kumimoji="1" lang="ja-JP" altLang="en-US" sz="320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異なっている</a:t>
            </a:r>
            <a:endParaRPr kumimoji="1" lang="ja-JP" altLang="en-US" sz="320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92255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6" grpId="0" animBg="1"/>
      <p:bldP spid="3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6367242-3BE7-869B-52D2-6CD596329329}"/>
              </a:ext>
            </a:extLst>
          </p:cNvPr>
          <p:cNvGrpSpPr/>
          <p:nvPr/>
        </p:nvGrpSpPr>
        <p:grpSpPr>
          <a:xfrm>
            <a:off x="761961" y="692696"/>
            <a:ext cx="10085511" cy="5976664"/>
            <a:chOff x="983433" y="926728"/>
            <a:chExt cx="10085511" cy="5976664"/>
          </a:xfrm>
        </p:grpSpPr>
        <p:sp>
          <p:nvSpPr>
            <p:cNvPr id="4" name="テキスト ボックス 4">
              <a:extLst>
                <a:ext uri="{FF2B5EF4-FFF2-40B4-BE49-F238E27FC236}">
                  <a16:creationId xmlns:a16="http://schemas.microsoft.com/office/drawing/2014/main" id="{828178B1-07E6-D1D8-85E7-7F7EACE9E2E3}"/>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5" name="グループ化 4">
              <a:extLst>
                <a:ext uri="{FF2B5EF4-FFF2-40B4-BE49-F238E27FC236}">
                  <a16:creationId xmlns:a16="http://schemas.microsoft.com/office/drawing/2014/main" id="{CE728558-EFAC-3E58-171C-1A991F882A25}"/>
                </a:ext>
              </a:extLst>
            </p:cNvPr>
            <p:cNvGrpSpPr/>
            <p:nvPr/>
          </p:nvGrpSpPr>
          <p:grpSpPr>
            <a:xfrm>
              <a:off x="1037659" y="1916644"/>
              <a:ext cx="10031285" cy="4986748"/>
              <a:chOff x="317579" y="1988964"/>
              <a:chExt cx="10031285" cy="4986748"/>
            </a:xfrm>
            <a:effectLst/>
          </p:grpSpPr>
          <p:cxnSp>
            <p:nvCxnSpPr>
              <p:cNvPr id="9" name="直線コネクタ 8">
                <a:extLst>
                  <a:ext uri="{FF2B5EF4-FFF2-40B4-BE49-F238E27FC236}">
                    <a16:creationId xmlns:a16="http://schemas.microsoft.com/office/drawing/2014/main" id="{F880A660-C88B-D9F9-4353-68BA0741A1C3}"/>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F6D41220-E82A-0F41-ABAA-30F4AA7FB8DD}"/>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6" name="グループ化 5">
              <a:extLst>
                <a:ext uri="{FF2B5EF4-FFF2-40B4-BE49-F238E27FC236}">
                  <a16:creationId xmlns:a16="http://schemas.microsoft.com/office/drawing/2014/main" id="{DA63D6D5-109F-4111-ED15-C18C9C0B95AF}"/>
                </a:ext>
              </a:extLst>
            </p:cNvPr>
            <p:cNvGrpSpPr/>
            <p:nvPr/>
          </p:nvGrpSpPr>
          <p:grpSpPr>
            <a:xfrm>
              <a:off x="983433" y="926728"/>
              <a:ext cx="1473121" cy="864000"/>
              <a:chOff x="5846977" y="1364505"/>
              <a:chExt cx="1473121" cy="864000"/>
            </a:xfrm>
          </p:grpSpPr>
          <p:sp>
            <p:nvSpPr>
              <p:cNvPr id="7" name="正方形/長方形 6">
                <a:extLst>
                  <a:ext uri="{FF2B5EF4-FFF2-40B4-BE49-F238E27FC236}">
                    <a16:creationId xmlns:a16="http://schemas.microsoft.com/office/drawing/2014/main" id="{8921D73A-9890-720D-8B52-E7AE0FD3D9DB}"/>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8" name="図 7">
                <a:extLst>
                  <a:ext uri="{FF2B5EF4-FFF2-40B4-BE49-F238E27FC236}">
                    <a16:creationId xmlns:a16="http://schemas.microsoft.com/office/drawing/2014/main" id="{D78F5A7B-1E7A-09BB-A2B5-5938195BA6B9}"/>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14" name="テキスト ボックス 13">
            <a:extLst>
              <a:ext uri="{FF2B5EF4-FFF2-40B4-BE49-F238E27FC236}">
                <a16:creationId xmlns:a16="http://schemas.microsoft.com/office/drawing/2014/main" id="{3DC5BB2F-A04E-4177-BC5E-85BBD5D425F5}"/>
              </a:ext>
            </a:extLst>
          </p:cNvPr>
          <p:cNvSpPr txBox="1"/>
          <p:nvPr/>
        </p:nvSpPr>
        <p:spPr>
          <a:xfrm>
            <a:off x="1121282" y="2089314"/>
            <a:ext cx="9791403" cy="954107"/>
          </a:xfrm>
          <a:prstGeom prst="rect">
            <a:avLst/>
          </a:prstGeom>
          <a:noFill/>
        </p:spPr>
        <p:txBody>
          <a:bodyPr wrap="square" rtlCol="0">
            <a:spAutoFit/>
          </a:bodyPr>
          <a:lstStyle/>
          <a:p>
            <a:r>
              <a:rPr lang="ja-JP" altLang="en-US" sz="2800">
                <a:latin typeface="+mj-ea"/>
                <a:ea typeface="+mj-ea"/>
              </a:rPr>
              <a:t>ゲーリュサック（フランス</a:t>
            </a:r>
            <a:r>
              <a:rPr lang="ja-JP" altLang="en-US" sz="2800" dirty="0">
                <a:latin typeface="+mj-ea"/>
                <a:ea typeface="+mj-ea"/>
              </a:rPr>
              <a:t>，</a:t>
            </a:r>
            <a:r>
              <a:rPr lang="en-US" altLang="ja-JP" sz="2800" dirty="0">
                <a:latin typeface="+mj-ea"/>
                <a:ea typeface="+mj-ea"/>
              </a:rPr>
              <a:t>1778</a:t>
            </a:r>
            <a:r>
              <a:rPr lang="ja-JP" altLang="en-US" sz="2800">
                <a:latin typeface="+mj-ea"/>
                <a:ea typeface="+mj-ea"/>
              </a:rPr>
              <a:t>～</a:t>
            </a:r>
            <a:r>
              <a:rPr lang="en-US" altLang="ja-JP" sz="2800" dirty="0">
                <a:latin typeface="+mj-ea"/>
                <a:ea typeface="+mj-ea"/>
              </a:rPr>
              <a:t>1850</a:t>
            </a:r>
            <a:r>
              <a:rPr lang="ja-JP" altLang="en-US" sz="2800">
                <a:latin typeface="+mj-ea"/>
                <a:ea typeface="+mj-ea"/>
              </a:rPr>
              <a:t>）は</a:t>
            </a:r>
            <a:r>
              <a:rPr lang="ja-JP" altLang="en-US" sz="2800" dirty="0">
                <a:latin typeface="+mj-ea"/>
                <a:ea typeface="+mj-ea"/>
              </a:rPr>
              <a:t>，</a:t>
            </a:r>
            <a:r>
              <a:rPr lang="en-US" altLang="ja-JP" sz="2800" dirty="0">
                <a:latin typeface="+mj-ea"/>
                <a:ea typeface="+mj-ea"/>
              </a:rPr>
              <a:t>1808</a:t>
            </a:r>
            <a:r>
              <a:rPr lang="ja-JP" altLang="en-US" sz="2800" dirty="0">
                <a:latin typeface="+mj-ea"/>
                <a:ea typeface="+mj-ea"/>
              </a:rPr>
              <a:t>年，</a:t>
            </a:r>
            <a:endParaRPr lang="en-US" altLang="ja-JP" sz="2800" dirty="0">
              <a:latin typeface="+mj-ea"/>
              <a:ea typeface="+mj-ea"/>
            </a:endParaRPr>
          </a:p>
          <a:p>
            <a:r>
              <a:rPr lang="ja-JP" altLang="en-US" sz="2800" b="1" dirty="0">
                <a:latin typeface="+mj-ea"/>
                <a:ea typeface="+mj-ea"/>
              </a:rPr>
              <a:t>気体反応の法則</a:t>
            </a:r>
            <a:r>
              <a:rPr lang="ja-JP" altLang="en-US" sz="2800" dirty="0">
                <a:latin typeface="+mj-ea"/>
                <a:ea typeface="+mj-ea"/>
              </a:rPr>
              <a:t>を発見した。</a:t>
            </a:r>
            <a:endParaRPr lang="en-US" altLang="ja-JP" sz="2800" dirty="0">
              <a:latin typeface="+mj-ea"/>
              <a:ea typeface="+mj-ea"/>
            </a:endParaRPr>
          </a:p>
        </p:txBody>
      </p:sp>
      <p:grpSp>
        <p:nvGrpSpPr>
          <p:cNvPr id="12" name="グループ化 11">
            <a:extLst>
              <a:ext uri="{FF2B5EF4-FFF2-40B4-BE49-F238E27FC236}">
                <a16:creationId xmlns:a16="http://schemas.microsoft.com/office/drawing/2014/main" id="{8CC2A1B2-B367-1E09-D364-1DDEEE664B3C}"/>
              </a:ext>
            </a:extLst>
          </p:cNvPr>
          <p:cNvGrpSpPr/>
          <p:nvPr/>
        </p:nvGrpSpPr>
        <p:grpSpPr>
          <a:xfrm>
            <a:off x="1011692" y="2963120"/>
            <a:ext cx="10313979" cy="3632015"/>
            <a:chOff x="1011692" y="2963120"/>
            <a:chExt cx="10313979" cy="3632015"/>
          </a:xfrm>
        </p:grpSpPr>
        <p:grpSp>
          <p:nvGrpSpPr>
            <p:cNvPr id="13" name="グループ化 12">
              <a:extLst>
                <a:ext uri="{FF2B5EF4-FFF2-40B4-BE49-F238E27FC236}">
                  <a16:creationId xmlns:a16="http://schemas.microsoft.com/office/drawing/2014/main" id="{A82D96CE-3B1D-F9CD-AA90-37524E9BF6FF}"/>
                </a:ext>
              </a:extLst>
            </p:cNvPr>
            <p:cNvGrpSpPr/>
            <p:nvPr/>
          </p:nvGrpSpPr>
          <p:grpSpPr>
            <a:xfrm>
              <a:off x="1011692" y="2963120"/>
              <a:ext cx="10168616" cy="3632015"/>
              <a:chOff x="657822" y="1784590"/>
              <a:chExt cx="10168616" cy="2884137"/>
            </a:xfrm>
          </p:grpSpPr>
          <p:sp>
            <p:nvSpPr>
              <p:cNvPr id="15" name="四角形: 角を丸くする 14">
                <a:extLst>
                  <a:ext uri="{FF2B5EF4-FFF2-40B4-BE49-F238E27FC236}">
                    <a16:creationId xmlns:a16="http://schemas.microsoft.com/office/drawing/2014/main" id="{CB8745B8-DA6C-9A99-4325-4792999D05B6}"/>
                  </a:ext>
                </a:extLst>
              </p:cNvPr>
              <p:cNvSpPr/>
              <p:nvPr/>
            </p:nvSpPr>
            <p:spPr>
              <a:xfrm>
                <a:off x="679691" y="2084204"/>
                <a:ext cx="10146747" cy="2584523"/>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498EB436-2AF3-7176-D218-5872DCE9D36C}"/>
                  </a:ext>
                </a:extLst>
              </p:cNvPr>
              <p:cNvGrpSpPr/>
              <p:nvPr/>
            </p:nvGrpSpPr>
            <p:grpSpPr>
              <a:xfrm>
                <a:off x="657822" y="1784590"/>
                <a:ext cx="8254070" cy="630459"/>
                <a:chOff x="1295882" y="3597590"/>
                <a:chExt cx="8254070" cy="630459"/>
              </a:xfrm>
            </p:grpSpPr>
            <p:sp>
              <p:nvSpPr>
                <p:cNvPr id="18" name="正方形/長方形 17">
                  <a:extLst>
                    <a:ext uri="{FF2B5EF4-FFF2-40B4-BE49-F238E27FC236}">
                      <a16:creationId xmlns:a16="http://schemas.microsoft.com/office/drawing/2014/main" id="{55B2CB69-ACA2-C6A1-5022-A92CFF296B5D}"/>
                    </a:ext>
                  </a:extLst>
                </p:cNvPr>
                <p:cNvSpPr/>
                <p:nvPr/>
              </p:nvSpPr>
              <p:spPr>
                <a:xfrm>
                  <a:off x="1295882" y="3667416"/>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6CF55016-A1EE-8507-760C-6BC6FC80DCEA}"/>
                    </a:ext>
                  </a:extLst>
                </p:cNvPr>
                <p:cNvSpPr txBox="1"/>
                <p:nvPr/>
              </p:nvSpPr>
              <p:spPr>
                <a:xfrm>
                  <a:off x="1703511" y="3597590"/>
                  <a:ext cx="7846441" cy="513243"/>
                </a:xfrm>
                <a:prstGeom prst="rect">
                  <a:avLst/>
                </a:prstGeom>
                <a:solidFill>
                  <a:srgbClr val="FFFFFF"/>
                </a:solidFill>
                <a:ln>
                  <a:noFill/>
                </a:ln>
                <a:effectLst/>
              </p:spPr>
              <p:txBody>
                <a:bodyPr wrap="square" rtlCol="0">
                  <a:spAutoFit/>
                </a:bodyPr>
                <a:lstStyle/>
                <a:p>
                  <a:r>
                    <a:rPr kumimoji="1" lang="ja-JP" altLang="en-US" sz="3600" b="1" dirty="0"/>
                    <a:t>気体反応の法則　</a:t>
                  </a:r>
                  <a:r>
                    <a:rPr lang="en-US" altLang="ja-JP" sz="3200" dirty="0">
                      <a:solidFill>
                        <a:prstClr val="black"/>
                      </a:solidFill>
                      <a:latin typeface="Times New Roman" panose="02020603050405020304" pitchFamily="18" charset="0"/>
                      <a:cs typeface="Times New Roman" panose="02020603050405020304" pitchFamily="18" charset="0"/>
                    </a:rPr>
                    <a:t>law of gaseous reaction</a:t>
                  </a:r>
                  <a:endParaRPr kumimoji="1" lang="ja-JP" altLang="en-US" sz="3200" b="1" dirty="0"/>
                </a:p>
              </p:txBody>
            </p:sp>
          </p:grpSp>
        </p:grpSp>
        <p:sp>
          <p:nvSpPr>
            <p:cNvPr id="20" name="テキスト ボックス 19">
              <a:extLst>
                <a:ext uri="{FF2B5EF4-FFF2-40B4-BE49-F238E27FC236}">
                  <a16:creationId xmlns:a16="http://schemas.microsoft.com/office/drawing/2014/main" id="{9E29185A-97FE-4FC7-A179-DCB45F0510F1}"/>
                </a:ext>
              </a:extLst>
            </p:cNvPr>
            <p:cNvSpPr txBox="1"/>
            <p:nvPr/>
          </p:nvSpPr>
          <p:spPr>
            <a:xfrm>
              <a:off x="1055440" y="3713525"/>
              <a:ext cx="10270231" cy="2831544"/>
            </a:xfrm>
            <a:prstGeom prst="rect">
              <a:avLst/>
            </a:prstGeom>
            <a:noFill/>
            <a:ln>
              <a:noFill/>
            </a:ln>
            <a:effectLst/>
          </p:spPr>
          <p:txBody>
            <a:bodyPr wrap="square" rtlCol="0">
              <a:spAutoFit/>
            </a:bodyPr>
            <a:lstStyle/>
            <a:p>
              <a:r>
                <a:rPr lang="ja-JP" altLang="en-US" sz="3200" dirty="0">
                  <a:latin typeface="+mj-ea"/>
                  <a:ea typeface="+mj-ea"/>
                </a:rPr>
                <a:t>気体どうしの化学反応では，反応に関係する気体の</a:t>
              </a:r>
              <a:endParaRPr lang="en-US" altLang="ja-JP" sz="3200" dirty="0">
                <a:latin typeface="+mj-ea"/>
                <a:ea typeface="+mj-ea"/>
              </a:endParaRPr>
            </a:p>
            <a:p>
              <a:r>
                <a:rPr lang="ja-JP" altLang="en-US" sz="3200" dirty="0">
                  <a:latin typeface="+mj-ea"/>
                  <a:ea typeface="+mj-ea"/>
                </a:rPr>
                <a:t>体積比は，同温・同圧のもとでは簡単な整数比になる。</a:t>
              </a:r>
            </a:p>
            <a:p>
              <a:endParaRPr lang="ja-JP" altLang="en-US" sz="1000" dirty="0">
                <a:latin typeface="+mj-ea"/>
                <a:ea typeface="+mj-ea"/>
              </a:endParaRPr>
            </a:p>
            <a:p>
              <a:r>
                <a:rPr lang="ja-JP" altLang="en-US" sz="3200">
                  <a:latin typeface="+mj-ea"/>
                  <a:ea typeface="+mj-ea"/>
                </a:rPr>
                <a:t>（例</a:t>
              </a:r>
              <a:r>
                <a:rPr lang="en-US" altLang="ja-JP" sz="3200" dirty="0">
                  <a:latin typeface="+mj-ea"/>
                  <a:ea typeface="+mj-ea"/>
                </a:rPr>
                <a:t>) </a:t>
              </a:r>
              <a:r>
                <a:rPr lang="ja-JP" altLang="en-US" sz="3200">
                  <a:latin typeface="+mj-ea"/>
                  <a:ea typeface="+mj-ea"/>
                </a:rPr>
                <a:t>水素 </a:t>
              </a:r>
              <a:r>
                <a:rPr lang="en-US" altLang="ja-JP" sz="3600" dirty="0">
                  <a:latin typeface="+mj-ea"/>
                  <a:ea typeface="+mj-ea"/>
                </a:rPr>
                <a:t>H</a:t>
              </a:r>
              <a:r>
                <a:rPr lang="en-US" altLang="ja-JP" sz="3600" baseline="-25000" dirty="0">
                  <a:latin typeface="+mj-ea"/>
                  <a:ea typeface="+mj-ea"/>
                </a:rPr>
                <a:t>2</a:t>
              </a:r>
              <a:r>
                <a:rPr lang="ja-JP" altLang="en-US" sz="3200" baseline="-25000">
                  <a:latin typeface="+mj-ea"/>
                  <a:ea typeface="+mj-ea"/>
                </a:rPr>
                <a:t>，</a:t>
              </a:r>
              <a:r>
                <a:rPr lang="ja-JP" altLang="en-US" sz="3200">
                  <a:latin typeface="+mj-ea"/>
                  <a:ea typeface="+mj-ea"/>
                </a:rPr>
                <a:t>と塩素</a:t>
              </a:r>
              <a:r>
                <a:rPr lang="en-US" altLang="ja-JP" sz="3200" dirty="0">
                  <a:latin typeface="+mj-ea"/>
                  <a:ea typeface="+mj-ea"/>
                </a:rPr>
                <a:t> </a:t>
              </a:r>
              <a:r>
                <a:rPr lang="en-US" altLang="ja-JP" sz="3600" dirty="0">
                  <a:latin typeface="+mj-ea"/>
                  <a:ea typeface="+mj-ea"/>
                </a:rPr>
                <a:t>C</a:t>
              </a:r>
              <a:r>
                <a:rPr lang="ja-JP" altLang="en-US" sz="3600">
                  <a:latin typeface="+mj-ea"/>
                  <a:ea typeface="+mj-ea"/>
                </a:rPr>
                <a:t>ｌ</a:t>
              </a:r>
              <a:r>
                <a:rPr lang="en-US" altLang="ja-JP" sz="3600" baseline="-25000" dirty="0">
                  <a:latin typeface="+mj-ea"/>
                  <a:ea typeface="+mj-ea"/>
                </a:rPr>
                <a:t>2 </a:t>
              </a:r>
              <a:r>
                <a:rPr lang="ja-JP" altLang="en-US" sz="3200">
                  <a:latin typeface="+mj-ea"/>
                  <a:ea typeface="+mj-ea"/>
                </a:rPr>
                <a:t>から塩化水素</a:t>
              </a:r>
              <a:r>
                <a:rPr lang="en-US" altLang="ja-JP" sz="3200" dirty="0">
                  <a:latin typeface="+mj-ea"/>
                  <a:ea typeface="+mj-ea"/>
                </a:rPr>
                <a:t> </a:t>
              </a:r>
              <a:r>
                <a:rPr lang="en-US" altLang="ja-JP" sz="3600" dirty="0">
                  <a:latin typeface="+mj-ea"/>
                  <a:ea typeface="+mj-ea"/>
                </a:rPr>
                <a:t>HC</a:t>
              </a:r>
              <a:r>
                <a:rPr lang="ja-JP" altLang="en-US" sz="3600">
                  <a:latin typeface="+mj-ea"/>
                  <a:ea typeface="+mj-ea"/>
                </a:rPr>
                <a:t>ｌ</a:t>
              </a:r>
              <a:r>
                <a:rPr lang="en-US" altLang="ja-JP" sz="3600" dirty="0">
                  <a:latin typeface="+mj-ea"/>
                  <a:ea typeface="+mj-ea"/>
                </a:rPr>
                <a:t> </a:t>
              </a:r>
              <a:r>
                <a:rPr lang="ja-JP" altLang="en-US" sz="3200">
                  <a:latin typeface="+mj-ea"/>
                  <a:ea typeface="+mj-ea"/>
                </a:rPr>
                <a:t>が生成すると</a:t>
              </a:r>
              <a:endParaRPr lang="en-US" altLang="ja-JP" sz="3200" dirty="0">
                <a:latin typeface="+mj-ea"/>
                <a:ea typeface="+mj-ea"/>
              </a:endParaRPr>
            </a:p>
            <a:p>
              <a:r>
                <a:rPr lang="ja-JP" altLang="en-US" sz="3200">
                  <a:latin typeface="+mj-ea"/>
                  <a:ea typeface="+mj-ea"/>
                </a:rPr>
                <a:t>　　　き，同温</a:t>
              </a:r>
              <a:r>
                <a:rPr lang="ja-JP" altLang="en-US" sz="3200" dirty="0">
                  <a:latin typeface="+mj-ea"/>
                  <a:ea typeface="+mj-ea"/>
                </a:rPr>
                <a:t>・同圧のもとで，各気体の体積比は次の</a:t>
              </a:r>
              <a:r>
                <a:rPr lang="ja-JP" altLang="en-US" sz="3200">
                  <a:latin typeface="+mj-ea"/>
                  <a:ea typeface="+mj-ea"/>
                </a:rPr>
                <a:t>ように</a:t>
              </a:r>
              <a:endParaRPr lang="en-US" altLang="ja-JP" sz="3200" dirty="0">
                <a:latin typeface="+mj-ea"/>
                <a:ea typeface="+mj-ea"/>
              </a:endParaRPr>
            </a:p>
            <a:p>
              <a:r>
                <a:rPr lang="ja-JP" altLang="en-US" sz="3200">
                  <a:latin typeface="+mj-ea"/>
                  <a:ea typeface="+mj-ea"/>
                </a:rPr>
                <a:t>　　　なる。　　　</a:t>
              </a:r>
              <a:r>
                <a:rPr lang="en-US" altLang="ja-JP" sz="3600" dirty="0">
                  <a:latin typeface="+mj-ea"/>
                  <a:ea typeface="+mj-ea"/>
                </a:rPr>
                <a:t>H</a:t>
              </a:r>
              <a:r>
                <a:rPr lang="en-US" altLang="ja-JP" sz="3600" baseline="-25000" dirty="0">
                  <a:latin typeface="+mj-ea"/>
                  <a:ea typeface="+mj-ea"/>
                </a:rPr>
                <a:t>2</a:t>
              </a:r>
              <a:r>
                <a:rPr lang="en-US" altLang="ja-JP" sz="3600" dirty="0">
                  <a:latin typeface="+mj-ea"/>
                  <a:ea typeface="+mj-ea"/>
                </a:rPr>
                <a:t> </a:t>
              </a:r>
              <a:r>
                <a:rPr lang="ja-JP" altLang="en-US" sz="3600" dirty="0">
                  <a:latin typeface="+mj-ea"/>
                  <a:ea typeface="+mj-ea"/>
                </a:rPr>
                <a:t>：</a:t>
              </a:r>
              <a:r>
                <a:rPr lang="en-US" altLang="ja-JP" sz="3600" dirty="0">
                  <a:latin typeface="+mj-ea"/>
                  <a:ea typeface="+mj-ea"/>
                </a:rPr>
                <a:t> Cl</a:t>
              </a:r>
              <a:r>
                <a:rPr lang="en-US" altLang="ja-JP" sz="3600" baseline="-25000" dirty="0">
                  <a:latin typeface="+mj-ea"/>
                  <a:ea typeface="+mj-ea"/>
                </a:rPr>
                <a:t>2</a:t>
              </a:r>
              <a:r>
                <a:rPr lang="ja-JP" altLang="en-US" sz="3600" dirty="0">
                  <a:latin typeface="+mj-ea"/>
                  <a:ea typeface="+mj-ea"/>
                </a:rPr>
                <a:t> ： </a:t>
              </a:r>
              <a:r>
                <a:rPr lang="en-US" altLang="ja-JP" sz="3600" dirty="0">
                  <a:latin typeface="+mj-ea"/>
                  <a:ea typeface="+mj-ea"/>
                </a:rPr>
                <a:t>HCl </a:t>
              </a:r>
              <a:r>
                <a:rPr lang="ja-JP" altLang="en-US" sz="3600" dirty="0">
                  <a:latin typeface="+mj-ea"/>
                  <a:ea typeface="+mj-ea"/>
                </a:rPr>
                <a:t>＝</a:t>
              </a:r>
              <a:r>
                <a:rPr lang="en-US" altLang="ja-JP" sz="3600" dirty="0">
                  <a:latin typeface="+mj-ea"/>
                  <a:ea typeface="+mj-ea"/>
                </a:rPr>
                <a:t> 1 </a:t>
              </a:r>
              <a:r>
                <a:rPr lang="ja-JP" altLang="en-US" sz="3600" dirty="0">
                  <a:latin typeface="+mj-ea"/>
                  <a:ea typeface="+mj-ea"/>
                </a:rPr>
                <a:t>： </a:t>
              </a:r>
              <a:r>
                <a:rPr lang="en-US" altLang="ja-JP" sz="3600" dirty="0">
                  <a:latin typeface="+mj-ea"/>
                  <a:ea typeface="+mj-ea"/>
                </a:rPr>
                <a:t>1 </a:t>
              </a:r>
              <a:r>
                <a:rPr lang="ja-JP" altLang="en-US" sz="3600" dirty="0">
                  <a:latin typeface="+mj-ea"/>
                  <a:ea typeface="+mj-ea"/>
                </a:rPr>
                <a:t>：</a:t>
              </a:r>
              <a:r>
                <a:rPr lang="en-US" altLang="ja-JP" sz="3600" dirty="0">
                  <a:latin typeface="+mj-ea"/>
                  <a:ea typeface="+mj-ea"/>
                </a:rPr>
                <a:t> 2</a:t>
              </a:r>
              <a:endParaRPr kumimoji="1" lang="ja-JP" altLang="en-US" sz="3200" dirty="0">
                <a:latin typeface="+mj-ea"/>
                <a:ea typeface="+mj-ea"/>
              </a:endParaRPr>
            </a:p>
          </p:txBody>
        </p:sp>
      </p:grpSp>
      <p:sp>
        <p:nvSpPr>
          <p:cNvPr id="19" name="テキスト ボックス 18">
            <a:extLst>
              <a:ext uri="{FF2B5EF4-FFF2-40B4-BE49-F238E27FC236}">
                <a16:creationId xmlns:a16="http://schemas.microsoft.com/office/drawing/2014/main" id="{ABF8B885-8ABD-4E68-86D7-0A1692B3CAEE}"/>
              </a:ext>
            </a:extLst>
          </p:cNvPr>
          <p:cNvSpPr txBox="1"/>
          <p:nvPr/>
        </p:nvSpPr>
        <p:spPr>
          <a:xfrm>
            <a:off x="1081148" y="1548081"/>
            <a:ext cx="4870836" cy="584775"/>
          </a:xfrm>
          <a:prstGeom prst="rect">
            <a:avLst/>
          </a:prstGeom>
          <a:noFill/>
          <a:ln>
            <a:noFill/>
          </a:ln>
          <a:effectLst/>
        </p:spPr>
        <p:txBody>
          <a:bodyPr wrap="square" rtlCol="0">
            <a:spAutoFit/>
          </a:bodyPr>
          <a:lstStyle/>
          <a:p>
            <a:r>
              <a:rPr kumimoji="1" lang="ja-JP" altLang="en-US" sz="3200" b="1" dirty="0">
                <a:solidFill>
                  <a:schemeClr val="accent4"/>
                </a:solidFill>
                <a:latin typeface="+mj-ea"/>
                <a:ea typeface="+mj-ea"/>
              </a:rPr>
              <a:t>●</a:t>
            </a:r>
            <a:r>
              <a:rPr lang="ja-JP" altLang="en-US" sz="3200" b="1" dirty="0">
                <a:solidFill>
                  <a:prstClr val="black"/>
                </a:solidFill>
                <a:latin typeface="ＭＳ Ｐゴシック" panose="020B0600070205080204" pitchFamily="50" charset="-128"/>
                <a:ea typeface="ＭＳ Ｐゴシック" panose="020B0600070205080204" pitchFamily="50" charset="-128"/>
              </a:rPr>
              <a:t>気体反応の法則</a:t>
            </a:r>
            <a:endParaRPr kumimoji="1" lang="ja-JP" altLang="en-US" sz="3200" b="1" dirty="0">
              <a:latin typeface="+mj-ea"/>
              <a:ea typeface="+mj-ea"/>
            </a:endParaRPr>
          </a:p>
        </p:txBody>
      </p:sp>
      <p:pic>
        <p:nvPicPr>
          <p:cNvPr id="16" name="図 15">
            <a:extLst>
              <a:ext uri="{FF2B5EF4-FFF2-40B4-BE49-F238E27FC236}">
                <a16:creationId xmlns:a16="http://schemas.microsoft.com/office/drawing/2014/main" id="{183D710C-B425-2FBB-2AD0-025FE24BD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Tree>
    <p:extLst>
      <p:ext uri="{BB962C8B-B14F-4D97-AF65-F5344CB8AC3E}">
        <p14:creationId xmlns:p14="http://schemas.microsoft.com/office/powerpoint/2010/main" val="332373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D769C4C-90E2-F344-A2E6-B5DB8E34B2FD}"/>
              </a:ext>
            </a:extLst>
          </p:cNvPr>
          <p:cNvGrpSpPr/>
          <p:nvPr/>
        </p:nvGrpSpPr>
        <p:grpSpPr>
          <a:xfrm>
            <a:off x="761961" y="692696"/>
            <a:ext cx="10085511" cy="5976664"/>
            <a:chOff x="983433" y="926728"/>
            <a:chExt cx="10085511" cy="5976664"/>
          </a:xfrm>
        </p:grpSpPr>
        <p:sp>
          <p:nvSpPr>
            <p:cNvPr id="6" name="テキスト ボックス 4">
              <a:extLst>
                <a:ext uri="{FF2B5EF4-FFF2-40B4-BE49-F238E27FC236}">
                  <a16:creationId xmlns:a16="http://schemas.microsoft.com/office/drawing/2014/main" id="{B2619BBB-BAA0-4324-50B2-D2F4789E4158}"/>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7" name="グループ化 6">
              <a:extLst>
                <a:ext uri="{FF2B5EF4-FFF2-40B4-BE49-F238E27FC236}">
                  <a16:creationId xmlns:a16="http://schemas.microsoft.com/office/drawing/2014/main" id="{41384C29-18CD-BD13-EF37-06F7DCA88ED1}"/>
                </a:ext>
              </a:extLst>
            </p:cNvPr>
            <p:cNvGrpSpPr/>
            <p:nvPr/>
          </p:nvGrpSpPr>
          <p:grpSpPr>
            <a:xfrm>
              <a:off x="1037659" y="1916644"/>
              <a:ext cx="10031285" cy="4986748"/>
              <a:chOff x="317579" y="1988964"/>
              <a:chExt cx="10031285" cy="4986748"/>
            </a:xfrm>
            <a:effectLst/>
          </p:grpSpPr>
          <p:cxnSp>
            <p:nvCxnSpPr>
              <p:cNvPr id="11" name="直線コネクタ 10">
                <a:extLst>
                  <a:ext uri="{FF2B5EF4-FFF2-40B4-BE49-F238E27FC236}">
                    <a16:creationId xmlns:a16="http://schemas.microsoft.com/office/drawing/2014/main" id="{2D7C70DD-A8D4-8828-F9EE-E4E1A0C6784D}"/>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76B19166-F1CD-6566-2445-1B49F10142A0}"/>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id="{597E2AD9-D987-B726-8CA7-E802C23CFBBA}"/>
                </a:ext>
              </a:extLst>
            </p:cNvPr>
            <p:cNvGrpSpPr/>
            <p:nvPr/>
          </p:nvGrpSpPr>
          <p:grpSpPr>
            <a:xfrm>
              <a:off x="983433" y="926728"/>
              <a:ext cx="1473121" cy="864000"/>
              <a:chOff x="5846977" y="1364505"/>
              <a:chExt cx="1473121" cy="864000"/>
            </a:xfrm>
          </p:grpSpPr>
          <p:sp>
            <p:nvSpPr>
              <p:cNvPr id="9" name="正方形/長方形 8">
                <a:extLst>
                  <a:ext uri="{FF2B5EF4-FFF2-40B4-BE49-F238E27FC236}">
                    <a16:creationId xmlns:a16="http://schemas.microsoft.com/office/drawing/2014/main" id="{3AAAE585-F479-C573-6935-B88ACC6EFC80}"/>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0" name="図 9">
                <a:extLst>
                  <a:ext uri="{FF2B5EF4-FFF2-40B4-BE49-F238E27FC236}">
                    <a16:creationId xmlns:a16="http://schemas.microsoft.com/office/drawing/2014/main" id="{B5A12026-8F05-57BF-E5E3-9F66C1BA84B5}"/>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
        <p:nvSpPr>
          <p:cNvPr id="78" name="直方体 77">
            <a:extLst>
              <a:ext uri="{FF2B5EF4-FFF2-40B4-BE49-F238E27FC236}">
                <a16:creationId xmlns:a16="http://schemas.microsoft.com/office/drawing/2014/main" id="{41F936A9-1C47-47F4-A7B0-AF04A9DDFE2A}"/>
              </a:ext>
            </a:extLst>
          </p:cNvPr>
          <p:cNvSpPr/>
          <p:nvPr/>
        </p:nvSpPr>
        <p:spPr>
          <a:xfrm>
            <a:off x="8984484" y="2727504"/>
            <a:ext cx="2195168" cy="2218199"/>
          </a:xfrm>
          <a:prstGeom prst="cube">
            <a:avLst/>
          </a:prstGeom>
          <a:solidFill>
            <a:srgbClr val="DBEEF4"/>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0" name="直方体 89">
            <a:extLst>
              <a:ext uri="{FF2B5EF4-FFF2-40B4-BE49-F238E27FC236}">
                <a16:creationId xmlns:a16="http://schemas.microsoft.com/office/drawing/2014/main" id="{D9A9D3D1-B26D-448B-AEFC-EC5881BF9920}"/>
              </a:ext>
            </a:extLst>
          </p:cNvPr>
          <p:cNvSpPr/>
          <p:nvPr/>
        </p:nvSpPr>
        <p:spPr>
          <a:xfrm>
            <a:off x="7334396" y="2724418"/>
            <a:ext cx="2195168" cy="2232000"/>
          </a:xfrm>
          <a:prstGeom prst="cube">
            <a:avLst/>
          </a:prstGeom>
          <a:solidFill>
            <a:srgbClr val="DBEEF4"/>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直方体 61">
            <a:extLst>
              <a:ext uri="{FF2B5EF4-FFF2-40B4-BE49-F238E27FC236}">
                <a16:creationId xmlns:a16="http://schemas.microsoft.com/office/drawing/2014/main" id="{DC11B23E-FE7F-48AF-8EFC-95284ECEAA00}"/>
              </a:ext>
            </a:extLst>
          </p:cNvPr>
          <p:cNvSpPr/>
          <p:nvPr/>
        </p:nvSpPr>
        <p:spPr>
          <a:xfrm>
            <a:off x="4363445" y="2718559"/>
            <a:ext cx="2195168" cy="2232000"/>
          </a:xfrm>
          <a:prstGeom prst="cube">
            <a:avLst/>
          </a:prstGeom>
          <a:solidFill>
            <a:srgbClr val="F7F9F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3" name="グループ化 62">
            <a:extLst>
              <a:ext uri="{FF2B5EF4-FFF2-40B4-BE49-F238E27FC236}">
                <a16:creationId xmlns:a16="http://schemas.microsoft.com/office/drawing/2014/main" id="{395DDF56-7FBB-46A0-B493-D2BCB8FE9A26}"/>
              </a:ext>
            </a:extLst>
          </p:cNvPr>
          <p:cNvGrpSpPr/>
          <p:nvPr/>
        </p:nvGrpSpPr>
        <p:grpSpPr>
          <a:xfrm>
            <a:off x="4363446" y="2716789"/>
            <a:ext cx="2195168" cy="2232000"/>
            <a:chOff x="1631504" y="3161463"/>
            <a:chExt cx="1962796" cy="1995729"/>
          </a:xfrm>
        </p:grpSpPr>
        <p:cxnSp>
          <p:nvCxnSpPr>
            <p:cNvPr id="64" name="直線コネクタ 63">
              <a:extLst>
                <a:ext uri="{FF2B5EF4-FFF2-40B4-BE49-F238E27FC236}">
                  <a16:creationId xmlns:a16="http://schemas.microsoft.com/office/drawing/2014/main" id="{AEC1EF5A-734D-4565-928E-F62C763135FE}"/>
                </a:ext>
              </a:extLst>
            </p:cNvPr>
            <p:cNvCxnSpPr>
              <a:cxnSpLocks/>
            </p:cNvCxnSpPr>
            <p:nvPr/>
          </p:nvCxnSpPr>
          <p:spPr>
            <a:xfrm>
              <a:off x="2120896" y="3161463"/>
              <a:ext cx="0" cy="1491673"/>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48B22EC4-8356-435F-8764-10DEE2A0B5E5}"/>
                </a:ext>
              </a:extLst>
            </p:cNvPr>
            <p:cNvCxnSpPr>
              <a:cxnSpLocks/>
            </p:cNvCxnSpPr>
            <p:nvPr/>
          </p:nvCxnSpPr>
          <p:spPr>
            <a:xfrm flipH="1">
              <a:off x="2120896"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6" name="直線コネクタ 65">
              <a:extLst>
                <a:ext uri="{FF2B5EF4-FFF2-40B4-BE49-F238E27FC236}">
                  <a16:creationId xmlns:a16="http://schemas.microsoft.com/office/drawing/2014/main" id="{A76CC7B2-09CB-40C6-858E-DC6AAB8BD22D}"/>
                </a:ext>
              </a:extLst>
            </p:cNvPr>
            <p:cNvCxnSpPr>
              <a:cxnSpLocks/>
            </p:cNvCxnSpPr>
            <p:nvPr/>
          </p:nvCxnSpPr>
          <p:spPr>
            <a:xfrm flipV="1">
              <a:off x="1631504" y="4653136"/>
              <a:ext cx="489392" cy="504056"/>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68" name="楕円 67">
            <a:extLst>
              <a:ext uri="{FF2B5EF4-FFF2-40B4-BE49-F238E27FC236}">
                <a16:creationId xmlns:a16="http://schemas.microsoft.com/office/drawing/2014/main" id="{DE0272CD-54CB-4FAE-8475-2AECAEF4066E}"/>
              </a:ext>
            </a:extLst>
          </p:cNvPr>
          <p:cNvSpPr/>
          <p:nvPr/>
        </p:nvSpPr>
        <p:spPr>
          <a:xfrm>
            <a:off x="4913963" y="3108110"/>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楕円 69">
            <a:extLst>
              <a:ext uri="{FF2B5EF4-FFF2-40B4-BE49-F238E27FC236}">
                <a16:creationId xmlns:a16="http://schemas.microsoft.com/office/drawing/2014/main" id="{1EEC0843-1E33-490E-A72E-00B5F61A9640}"/>
              </a:ext>
            </a:extLst>
          </p:cNvPr>
          <p:cNvSpPr/>
          <p:nvPr/>
        </p:nvSpPr>
        <p:spPr>
          <a:xfrm>
            <a:off x="5057979" y="4213725"/>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楕円 71">
            <a:extLst>
              <a:ext uri="{FF2B5EF4-FFF2-40B4-BE49-F238E27FC236}">
                <a16:creationId xmlns:a16="http://schemas.microsoft.com/office/drawing/2014/main" id="{88723C54-2699-46E4-9021-D4089CF13CD6}"/>
              </a:ext>
            </a:extLst>
          </p:cNvPr>
          <p:cNvSpPr/>
          <p:nvPr/>
        </p:nvSpPr>
        <p:spPr>
          <a:xfrm>
            <a:off x="5926536" y="3624402"/>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直方体 72">
            <a:extLst>
              <a:ext uri="{FF2B5EF4-FFF2-40B4-BE49-F238E27FC236}">
                <a16:creationId xmlns:a16="http://schemas.microsoft.com/office/drawing/2014/main" id="{0EEA85B9-31F6-472C-BEBF-06FBC0AEB445}"/>
              </a:ext>
            </a:extLst>
          </p:cNvPr>
          <p:cNvSpPr/>
          <p:nvPr/>
        </p:nvSpPr>
        <p:spPr>
          <a:xfrm>
            <a:off x="4363446" y="2716789"/>
            <a:ext cx="2195168" cy="2232000"/>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直方体 60">
            <a:extLst>
              <a:ext uri="{FF2B5EF4-FFF2-40B4-BE49-F238E27FC236}">
                <a16:creationId xmlns:a16="http://schemas.microsoft.com/office/drawing/2014/main" id="{0A635FA7-7BDC-4C71-BD03-B5EAEC05B3F8}"/>
              </a:ext>
            </a:extLst>
          </p:cNvPr>
          <p:cNvSpPr/>
          <p:nvPr/>
        </p:nvSpPr>
        <p:spPr>
          <a:xfrm>
            <a:off x="1559495" y="2715473"/>
            <a:ext cx="2195168" cy="2232000"/>
          </a:xfrm>
          <a:prstGeom prst="cube">
            <a:avLst/>
          </a:prstGeom>
          <a:solidFill>
            <a:srgbClr val="D4E2F4"/>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48" name="テキスト ボックス 47">
            <a:extLst>
              <a:ext uri="{FF2B5EF4-FFF2-40B4-BE49-F238E27FC236}">
                <a16:creationId xmlns:a16="http://schemas.microsoft.com/office/drawing/2014/main" id="{E2397B6B-86DB-4B23-8BC2-B65C51D151D2}"/>
              </a:ext>
            </a:extLst>
          </p:cNvPr>
          <p:cNvSpPr txBox="1"/>
          <p:nvPr/>
        </p:nvSpPr>
        <p:spPr>
          <a:xfrm>
            <a:off x="1130340" y="5077633"/>
            <a:ext cx="9637996" cy="584775"/>
          </a:xfrm>
          <a:prstGeom prst="rect">
            <a:avLst/>
          </a:prstGeom>
          <a:noFill/>
        </p:spPr>
        <p:txBody>
          <a:bodyPr wrap="square" rtlCol="0">
            <a:spAutoFit/>
          </a:bodyPr>
          <a:lstStyle/>
          <a:p>
            <a:r>
              <a:rPr lang="ja-JP" altLang="en-US" sz="3200" dirty="0">
                <a:latin typeface="+mj-ea"/>
                <a:ea typeface="+mj-ea"/>
              </a:rPr>
              <a:t>気体が１原子からできているとすると</a:t>
            </a:r>
            <a:r>
              <a:rPr lang="en-US" altLang="ja-JP" sz="3200" dirty="0">
                <a:latin typeface="+mj-ea"/>
                <a:ea typeface="+mj-ea"/>
              </a:rPr>
              <a:t>…</a:t>
            </a:r>
            <a:endParaRPr lang="en-US" altLang="ja-JP" sz="3200" baseline="-25000" dirty="0">
              <a:latin typeface="+mj-ea"/>
              <a:ea typeface="+mj-ea"/>
            </a:endParaRPr>
          </a:p>
        </p:txBody>
      </p:sp>
      <p:sp>
        <p:nvSpPr>
          <p:cNvPr id="49" name="テキスト ボックス 48">
            <a:extLst>
              <a:ext uri="{FF2B5EF4-FFF2-40B4-BE49-F238E27FC236}">
                <a16:creationId xmlns:a16="http://schemas.microsoft.com/office/drawing/2014/main" id="{6FA994F8-20B7-47CC-A014-36DF5A730E0A}"/>
              </a:ext>
            </a:extLst>
          </p:cNvPr>
          <p:cNvSpPr txBox="1"/>
          <p:nvPr/>
        </p:nvSpPr>
        <p:spPr>
          <a:xfrm>
            <a:off x="6672272" y="3553043"/>
            <a:ext cx="579694" cy="523220"/>
          </a:xfrm>
          <a:prstGeom prst="rect">
            <a:avLst/>
          </a:prstGeom>
          <a:noFill/>
        </p:spPr>
        <p:txBody>
          <a:bodyPr wrap="square" rtlCol="0">
            <a:spAutoFit/>
          </a:bodyPr>
          <a:lstStyle/>
          <a:p>
            <a:r>
              <a:rPr lang="ja-JP" altLang="en-US" sz="2800" b="1" dirty="0">
                <a:latin typeface="+mj-ea"/>
                <a:ea typeface="+mj-ea"/>
              </a:rPr>
              <a:t>→</a:t>
            </a:r>
            <a:endParaRPr lang="en-US" altLang="ja-JP" sz="2800" b="1" dirty="0">
              <a:latin typeface="+mj-ea"/>
              <a:ea typeface="+mj-ea"/>
            </a:endParaRPr>
          </a:p>
        </p:txBody>
      </p:sp>
      <p:sp>
        <p:nvSpPr>
          <p:cNvPr id="50" name="テキスト ボックス 49">
            <a:extLst>
              <a:ext uri="{FF2B5EF4-FFF2-40B4-BE49-F238E27FC236}">
                <a16:creationId xmlns:a16="http://schemas.microsoft.com/office/drawing/2014/main" id="{77A4DCF7-9CE8-4A18-9E59-D077443A57DB}"/>
              </a:ext>
            </a:extLst>
          </p:cNvPr>
          <p:cNvSpPr txBox="1"/>
          <p:nvPr/>
        </p:nvSpPr>
        <p:spPr>
          <a:xfrm>
            <a:off x="3800567" y="3568093"/>
            <a:ext cx="580538" cy="523220"/>
          </a:xfrm>
          <a:prstGeom prst="rect">
            <a:avLst/>
          </a:prstGeom>
          <a:noFill/>
        </p:spPr>
        <p:txBody>
          <a:bodyPr wrap="square" rtlCol="0">
            <a:spAutoFit/>
          </a:bodyPr>
          <a:lstStyle/>
          <a:p>
            <a:r>
              <a:rPr lang="ja-JP" altLang="en-US" sz="2800" b="1" dirty="0">
                <a:latin typeface="+mj-ea"/>
                <a:ea typeface="+mj-ea"/>
              </a:rPr>
              <a:t>＋</a:t>
            </a:r>
            <a:endParaRPr lang="en-US" altLang="ja-JP" sz="2800" b="1" dirty="0">
              <a:latin typeface="+mj-ea"/>
              <a:ea typeface="+mj-ea"/>
            </a:endParaRPr>
          </a:p>
        </p:txBody>
      </p:sp>
      <p:sp>
        <p:nvSpPr>
          <p:cNvPr id="51" name="テキスト ボックス 50">
            <a:extLst>
              <a:ext uri="{FF2B5EF4-FFF2-40B4-BE49-F238E27FC236}">
                <a16:creationId xmlns:a16="http://schemas.microsoft.com/office/drawing/2014/main" id="{4E002A93-192E-43FD-A3B1-C1DE2BCF4F3F}"/>
              </a:ext>
            </a:extLst>
          </p:cNvPr>
          <p:cNvSpPr txBox="1"/>
          <p:nvPr/>
        </p:nvSpPr>
        <p:spPr>
          <a:xfrm>
            <a:off x="5035578" y="2151967"/>
            <a:ext cx="1647837" cy="523220"/>
          </a:xfrm>
          <a:prstGeom prst="rect">
            <a:avLst/>
          </a:prstGeom>
          <a:noFill/>
        </p:spPr>
        <p:txBody>
          <a:bodyPr wrap="square" rtlCol="0">
            <a:spAutoFit/>
          </a:bodyPr>
          <a:lstStyle/>
          <a:p>
            <a:r>
              <a:rPr lang="ja-JP" altLang="en-US" sz="2800">
                <a:latin typeface="+mj-ea"/>
                <a:ea typeface="+mj-ea"/>
              </a:rPr>
              <a:t>塩素</a:t>
            </a:r>
            <a:r>
              <a:rPr lang="en-US" altLang="ja-JP" sz="2800" dirty="0">
                <a:latin typeface="+mj-ea"/>
                <a:ea typeface="+mj-ea"/>
              </a:rPr>
              <a:t> Cl</a:t>
            </a:r>
            <a:r>
              <a:rPr lang="en-US" altLang="ja-JP" sz="2800" baseline="-25000" dirty="0">
                <a:latin typeface="+mj-ea"/>
                <a:ea typeface="+mj-ea"/>
              </a:rPr>
              <a:t>2</a:t>
            </a:r>
          </a:p>
        </p:txBody>
      </p:sp>
      <p:sp>
        <p:nvSpPr>
          <p:cNvPr id="52" name="テキスト ボックス 51">
            <a:extLst>
              <a:ext uri="{FF2B5EF4-FFF2-40B4-BE49-F238E27FC236}">
                <a16:creationId xmlns:a16="http://schemas.microsoft.com/office/drawing/2014/main" id="{35DAE2CB-EF10-4E9B-8264-BD022C510855}"/>
              </a:ext>
            </a:extLst>
          </p:cNvPr>
          <p:cNvSpPr txBox="1"/>
          <p:nvPr/>
        </p:nvSpPr>
        <p:spPr>
          <a:xfrm>
            <a:off x="8464323" y="2132856"/>
            <a:ext cx="2646527" cy="523220"/>
          </a:xfrm>
          <a:prstGeom prst="rect">
            <a:avLst/>
          </a:prstGeom>
          <a:noFill/>
        </p:spPr>
        <p:txBody>
          <a:bodyPr wrap="square" rtlCol="0">
            <a:spAutoFit/>
          </a:bodyPr>
          <a:lstStyle/>
          <a:p>
            <a:r>
              <a:rPr lang="ja-JP" altLang="en-US" sz="2800">
                <a:latin typeface="+mj-ea"/>
                <a:ea typeface="+mj-ea"/>
              </a:rPr>
              <a:t>塩化水素</a:t>
            </a:r>
            <a:r>
              <a:rPr lang="en-US" altLang="ja-JP" sz="2800" dirty="0">
                <a:latin typeface="+mj-ea"/>
                <a:ea typeface="+mj-ea"/>
              </a:rPr>
              <a:t> HCl</a:t>
            </a:r>
            <a:endParaRPr lang="en-US" altLang="ja-JP" sz="2800" baseline="-25000" dirty="0">
              <a:latin typeface="+mj-ea"/>
              <a:ea typeface="+mj-ea"/>
            </a:endParaRPr>
          </a:p>
        </p:txBody>
      </p:sp>
      <p:sp>
        <p:nvSpPr>
          <p:cNvPr id="53" name="テキスト ボックス 52">
            <a:extLst>
              <a:ext uri="{FF2B5EF4-FFF2-40B4-BE49-F238E27FC236}">
                <a16:creationId xmlns:a16="http://schemas.microsoft.com/office/drawing/2014/main" id="{FDAA6BC4-FE00-42FA-BF35-C933543EFCE8}"/>
              </a:ext>
            </a:extLst>
          </p:cNvPr>
          <p:cNvSpPr txBox="1"/>
          <p:nvPr/>
        </p:nvSpPr>
        <p:spPr>
          <a:xfrm>
            <a:off x="2279575" y="2148096"/>
            <a:ext cx="1518321" cy="523220"/>
          </a:xfrm>
          <a:prstGeom prst="rect">
            <a:avLst/>
          </a:prstGeom>
          <a:noFill/>
        </p:spPr>
        <p:txBody>
          <a:bodyPr wrap="square" rtlCol="0">
            <a:spAutoFit/>
          </a:bodyPr>
          <a:lstStyle/>
          <a:p>
            <a:r>
              <a:rPr lang="ja-JP" altLang="en-US" sz="2800">
                <a:latin typeface="+mj-ea"/>
                <a:ea typeface="+mj-ea"/>
              </a:rPr>
              <a:t>水素 </a:t>
            </a:r>
            <a:r>
              <a:rPr lang="en-US" altLang="ja-JP" sz="2800" dirty="0">
                <a:latin typeface="+mj-ea"/>
                <a:ea typeface="+mj-ea"/>
              </a:rPr>
              <a:t>H</a:t>
            </a:r>
            <a:r>
              <a:rPr lang="en-US" altLang="ja-JP" sz="2800" baseline="-25000" dirty="0">
                <a:latin typeface="+mj-ea"/>
                <a:ea typeface="+mj-ea"/>
              </a:rPr>
              <a:t>2</a:t>
            </a:r>
          </a:p>
        </p:txBody>
      </p:sp>
      <p:sp>
        <p:nvSpPr>
          <p:cNvPr id="54" name="テキスト ボックス 53">
            <a:extLst>
              <a:ext uri="{FF2B5EF4-FFF2-40B4-BE49-F238E27FC236}">
                <a16:creationId xmlns:a16="http://schemas.microsoft.com/office/drawing/2014/main" id="{06AA0995-FF41-4788-8ABD-4FA366AAB21E}"/>
              </a:ext>
            </a:extLst>
          </p:cNvPr>
          <p:cNvSpPr txBox="1"/>
          <p:nvPr/>
        </p:nvSpPr>
        <p:spPr>
          <a:xfrm>
            <a:off x="1135633" y="5592142"/>
            <a:ext cx="9637996" cy="1077218"/>
          </a:xfrm>
          <a:prstGeom prst="rect">
            <a:avLst/>
          </a:prstGeom>
          <a:noFill/>
        </p:spPr>
        <p:txBody>
          <a:bodyPr wrap="square" rtlCol="0">
            <a:spAutoFit/>
          </a:bodyPr>
          <a:lstStyle/>
          <a:p>
            <a:r>
              <a:rPr lang="ja-JP" altLang="en-US" sz="3200" dirty="0">
                <a:latin typeface="+mj-ea"/>
                <a:ea typeface="+mj-ea"/>
              </a:rPr>
              <a:t>原子を分割して考えなければ，気体反応の法則を説明することができない。</a:t>
            </a:r>
            <a:endParaRPr lang="en-US" altLang="ja-JP" sz="3200" baseline="-25000" dirty="0">
              <a:latin typeface="+mj-ea"/>
              <a:ea typeface="+mj-ea"/>
            </a:endParaRPr>
          </a:p>
        </p:txBody>
      </p:sp>
      <p:grpSp>
        <p:nvGrpSpPr>
          <p:cNvPr id="31" name="グループ化 30">
            <a:extLst>
              <a:ext uri="{FF2B5EF4-FFF2-40B4-BE49-F238E27FC236}">
                <a16:creationId xmlns:a16="http://schemas.microsoft.com/office/drawing/2014/main" id="{E70A6C02-3865-4B3C-A7F3-14D3FBC4476B}"/>
              </a:ext>
            </a:extLst>
          </p:cNvPr>
          <p:cNvGrpSpPr/>
          <p:nvPr/>
        </p:nvGrpSpPr>
        <p:grpSpPr>
          <a:xfrm>
            <a:off x="1559496" y="2713703"/>
            <a:ext cx="2195168" cy="2232000"/>
            <a:chOff x="1631504" y="3161463"/>
            <a:chExt cx="1962796" cy="1995729"/>
          </a:xfrm>
        </p:grpSpPr>
        <p:cxnSp>
          <p:nvCxnSpPr>
            <p:cNvPr id="12" name="直線コネクタ 11">
              <a:extLst>
                <a:ext uri="{FF2B5EF4-FFF2-40B4-BE49-F238E27FC236}">
                  <a16:creationId xmlns:a16="http://schemas.microsoft.com/office/drawing/2014/main" id="{CDF376A7-8737-4647-BC67-28AC45647AEB}"/>
                </a:ext>
              </a:extLst>
            </p:cNvPr>
            <p:cNvCxnSpPr>
              <a:cxnSpLocks/>
            </p:cNvCxnSpPr>
            <p:nvPr/>
          </p:nvCxnSpPr>
          <p:spPr>
            <a:xfrm>
              <a:off x="2120896" y="3161463"/>
              <a:ext cx="0" cy="1491673"/>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FCEA9CEF-BB80-481E-9E62-093F8B853661}"/>
                </a:ext>
              </a:extLst>
            </p:cNvPr>
            <p:cNvCxnSpPr>
              <a:cxnSpLocks/>
            </p:cNvCxnSpPr>
            <p:nvPr/>
          </p:nvCxnSpPr>
          <p:spPr>
            <a:xfrm flipH="1">
              <a:off x="2120896"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6FF38E49-B697-46A2-B8C4-87BEE385EC66}"/>
                </a:ext>
              </a:extLst>
            </p:cNvPr>
            <p:cNvCxnSpPr>
              <a:cxnSpLocks/>
            </p:cNvCxnSpPr>
            <p:nvPr/>
          </p:nvCxnSpPr>
          <p:spPr>
            <a:xfrm flipV="1">
              <a:off x="1631504" y="4653136"/>
              <a:ext cx="489392" cy="504056"/>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56" name="楕円 55">
            <a:extLst>
              <a:ext uri="{FF2B5EF4-FFF2-40B4-BE49-F238E27FC236}">
                <a16:creationId xmlns:a16="http://schemas.microsoft.com/office/drawing/2014/main" id="{BD86BEF2-F352-4C18-9FFE-88CC703DF326}"/>
              </a:ext>
            </a:extLst>
          </p:cNvPr>
          <p:cNvSpPr/>
          <p:nvPr/>
        </p:nvSpPr>
        <p:spPr>
          <a:xfrm>
            <a:off x="2063592" y="3356124"/>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楕円 74">
            <a:extLst>
              <a:ext uri="{FF2B5EF4-FFF2-40B4-BE49-F238E27FC236}">
                <a16:creationId xmlns:a16="http://schemas.microsoft.com/office/drawing/2014/main" id="{E4F6DDFD-736F-40F8-B062-555DE05D7E64}"/>
              </a:ext>
            </a:extLst>
          </p:cNvPr>
          <p:cNvSpPr/>
          <p:nvPr/>
        </p:nvSpPr>
        <p:spPr>
          <a:xfrm>
            <a:off x="3011696" y="3804643"/>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7" name="楕円 76">
            <a:extLst>
              <a:ext uri="{FF2B5EF4-FFF2-40B4-BE49-F238E27FC236}">
                <a16:creationId xmlns:a16="http://schemas.microsoft.com/office/drawing/2014/main" id="{A1232470-1A38-42DF-9C9D-E7F9F4CDEB88}"/>
              </a:ext>
            </a:extLst>
          </p:cNvPr>
          <p:cNvSpPr/>
          <p:nvPr/>
        </p:nvSpPr>
        <p:spPr>
          <a:xfrm>
            <a:off x="2274042" y="4356775"/>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直方体 2">
            <a:extLst>
              <a:ext uri="{FF2B5EF4-FFF2-40B4-BE49-F238E27FC236}">
                <a16:creationId xmlns:a16="http://schemas.microsoft.com/office/drawing/2014/main" id="{98519A3C-027B-4897-89DA-DE14FC913FD2}"/>
              </a:ext>
            </a:extLst>
          </p:cNvPr>
          <p:cNvSpPr/>
          <p:nvPr/>
        </p:nvSpPr>
        <p:spPr>
          <a:xfrm>
            <a:off x="1559496" y="2713703"/>
            <a:ext cx="2195168" cy="2232000"/>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2" name="グループ化 91">
            <a:extLst>
              <a:ext uri="{FF2B5EF4-FFF2-40B4-BE49-F238E27FC236}">
                <a16:creationId xmlns:a16="http://schemas.microsoft.com/office/drawing/2014/main" id="{7A5416ED-726A-4007-8F08-37B5A0642AF8}"/>
              </a:ext>
            </a:extLst>
          </p:cNvPr>
          <p:cNvGrpSpPr/>
          <p:nvPr/>
        </p:nvGrpSpPr>
        <p:grpSpPr>
          <a:xfrm>
            <a:off x="7334397" y="2722648"/>
            <a:ext cx="2195168" cy="2232000"/>
            <a:chOff x="1631504" y="3161463"/>
            <a:chExt cx="1962796" cy="1995729"/>
          </a:xfrm>
        </p:grpSpPr>
        <p:cxnSp>
          <p:nvCxnSpPr>
            <p:cNvPr id="93" name="直線コネクタ 92">
              <a:extLst>
                <a:ext uri="{FF2B5EF4-FFF2-40B4-BE49-F238E27FC236}">
                  <a16:creationId xmlns:a16="http://schemas.microsoft.com/office/drawing/2014/main" id="{CC84A550-B328-4760-A9B4-9447A739A168}"/>
                </a:ext>
              </a:extLst>
            </p:cNvPr>
            <p:cNvCxnSpPr>
              <a:cxnSpLocks/>
            </p:cNvCxnSpPr>
            <p:nvPr/>
          </p:nvCxnSpPr>
          <p:spPr>
            <a:xfrm>
              <a:off x="2120896" y="3161463"/>
              <a:ext cx="0" cy="1491673"/>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94" name="直線コネクタ 93">
              <a:extLst>
                <a:ext uri="{FF2B5EF4-FFF2-40B4-BE49-F238E27FC236}">
                  <a16:creationId xmlns:a16="http://schemas.microsoft.com/office/drawing/2014/main" id="{B87A9F57-AC40-4703-BCC8-FD17DA9AF360}"/>
                </a:ext>
              </a:extLst>
            </p:cNvPr>
            <p:cNvCxnSpPr>
              <a:cxnSpLocks/>
            </p:cNvCxnSpPr>
            <p:nvPr/>
          </p:nvCxnSpPr>
          <p:spPr>
            <a:xfrm flipH="1">
              <a:off x="2120896"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95" name="直線コネクタ 94">
              <a:extLst>
                <a:ext uri="{FF2B5EF4-FFF2-40B4-BE49-F238E27FC236}">
                  <a16:creationId xmlns:a16="http://schemas.microsoft.com/office/drawing/2014/main" id="{895165BC-6765-463E-8206-D8D9F74EAD5B}"/>
                </a:ext>
              </a:extLst>
            </p:cNvPr>
            <p:cNvCxnSpPr>
              <a:cxnSpLocks/>
            </p:cNvCxnSpPr>
            <p:nvPr/>
          </p:nvCxnSpPr>
          <p:spPr>
            <a:xfrm flipV="1">
              <a:off x="1631504" y="4653136"/>
              <a:ext cx="489392" cy="504056"/>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57" name="楕円 56">
            <a:extLst>
              <a:ext uri="{FF2B5EF4-FFF2-40B4-BE49-F238E27FC236}">
                <a16:creationId xmlns:a16="http://schemas.microsoft.com/office/drawing/2014/main" id="{198A9097-7C42-466F-BF0C-42FDC55443A2}"/>
              </a:ext>
            </a:extLst>
          </p:cNvPr>
          <p:cNvSpPr/>
          <p:nvPr/>
        </p:nvSpPr>
        <p:spPr>
          <a:xfrm>
            <a:off x="7464152" y="3273228"/>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08C12E9B-6A4A-4E43-8CFD-C4C9F3DDF7FF}"/>
              </a:ext>
            </a:extLst>
          </p:cNvPr>
          <p:cNvSpPr/>
          <p:nvPr/>
        </p:nvSpPr>
        <p:spPr>
          <a:xfrm>
            <a:off x="7686943" y="3157522"/>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部分円 3">
            <a:extLst>
              <a:ext uri="{FF2B5EF4-FFF2-40B4-BE49-F238E27FC236}">
                <a16:creationId xmlns:a16="http://schemas.microsoft.com/office/drawing/2014/main" id="{DD11274C-EA37-4159-B4D7-C76C93CE0C4B}"/>
              </a:ext>
            </a:extLst>
          </p:cNvPr>
          <p:cNvSpPr/>
          <p:nvPr/>
        </p:nvSpPr>
        <p:spPr>
          <a:xfrm flipH="1">
            <a:off x="7725645" y="4413789"/>
            <a:ext cx="359999" cy="360000"/>
          </a:xfrm>
          <a:prstGeom prst="pie">
            <a:avLst>
              <a:gd name="adj1" fmla="val 5359247"/>
              <a:gd name="adj2" fmla="val 16200000"/>
            </a:avLst>
          </a:prstGeom>
          <a:gradFill flip="none" rotWithShape="1">
            <a:gsLst>
              <a:gs pos="73000">
                <a:schemeClr val="accent1"/>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部分円 58">
            <a:extLst>
              <a:ext uri="{FF2B5EF4-FFF2-40B4-BE49-F238E27FC236}">
                <a16:creationId xmlns:a16="http://schemas.microsoft.com/office/drawing/2014/main" id="{97A13CCC-8864-480B-ADDE-47391581FD8A}"/>
              </a:ext>
            </a:extLst>
          </p:cNvPr>
          <p:cNvSpPr/>
          <p:nvPr/>
        </p:nvSpPr>
        <p:spPr>
          <a:xfrm>
            <a:off x="8040280" y="4293160"/>
            <a:ext cx="576000" cy="576000"/>
          </a:xfrm>
          <a:prstGeom prst="pie">
            <a:avLst>
              <a:gd name="adj1" fmla="val 5359247"/>
              <a:gd name="adj2" fmla="val 16200000"/>
            </a:avLst>
          </a:prstGeom>
          <a:gradFill flip="none" rotWithShape="1">
            <a:gsLst>
              <a:gs pos="73000">
                <a:srgbClr val="C0D496"/>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2" name="直方体 101">
            <a:extLst>
              <a:ext uri="{FF2B5EF4-FFF2-40B4-BE49-F238E27FC236}">
                <a16:creationId xmlns:a16="http://schemas.microsoft.com/office/drawing/2014/main" id="{4DDC25A6-68F7-4C26-AE7E-31FAAE3E572F}"/>
              </a:ext>
            </a:extLst>
          </p:cNvPr>
          <p:cNvSpPr/>
          <p:nvPr/>
        </p:nvSpPr>
        <p:spPr>
          <a:xfrm>
            <a:off x="7334397" y="2727092"/>
            <a:ext cx="2195168" cy="2227556"/>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79" name="グループ化 78">
            <a:extLst>
              <a:ext uri="{FF2B5EF4-FFF2-40B4-BE49-F238E27FC236}">
                <a16:creationId xmlns:a16="http://schemas.microsoft.com/office/drawing/2014/main" id="{4038AB6B-1959-43A7-A239-93A491BADDE3}"/>
              </a:ext>
            </a:extLst>
          </p:cNvPr>
          <p:cNvGrpSpPr/>
          <p:nvPr/>
        </p:nvGrpSpPr>
        <p:grpSpPr>
          <a:xfrm>
            <a:off x="8983156" y="2765200"/>
            <a:ext cx="2201518" cy="2193899"/>
            <a:chOff x="1631504" y="3195532"/>
            <a:chExt cx="1968474" cy="1961660"/>
          </a:xfrm>
        </p:grpSpPr>
        <p:cxnSp>
          <p:nvCxnSpPr>
            <p:cNvPr id="80" name="直線コネクタ 79">
              <a:extLst>
                <a:ext uri="{FF2B5EF4-FFF2-40B4-BE49-F238E27FC236}">
                  <a16:creationId xmlns:a16="http://schemas.microsoft.com/office/drawing/2014/main" id="{48212254-8FBC-4494-B175-24CAFA0224CA}"/>
                </a:ext>
              </a:extLst>
            </p:cNvPr>
            <p:cNvCxnSpPr>
              <a:cxnSpLocks/>
            </p:cNvCxnSpPr>
            <p:nvPr/>
          </p:nvCxnSpPr>
          <p:spPr>
            <a:xfrm>
              <a:off x="2120896" y="3195532"/>
              <a:ext cx="0" cy="1491673"/>
            </a:xfrm>
            <a:prstGeom prst="line">
              <a:avLst/>
            </a:prstGeom>
            <a:ln w="38100">
              <a:solidFill>
                <a:srgbClr val="DBEEF4"/>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21C38451-A89C-4842-BB68-07158C72A17E}"/>
                </a:ext>
              </a:extLst>
            </p:cNvPr>
            <p:cNvCxnSpPr>
              <a:cxnSpLocks/>
            </p:cNvCxnSpPr>
            <p:nvPr/>
          </p:nvCxnSpPr>
          <p:spPr>
            <a:xfrm flipH="1">
              <a:off x="2126574"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82" name="直線コネクタ 81">
              <a:extLst>
                <a:ext uri="{FF2B5EF4-FFF2-40B4-BE49-F238E27FC236}">
                  <a16:creationId xmlns:a16="http://schemas.microsoft.com/office/drawing/2014/main" id="{1B9B416C-A680-430D-AA5C-2BF9EEDA0BE4}"/>
                </a:ext>
              </a:extLst>
            </p:cNvPr>
            <p:cNvCxnSpPr>
              <a:cxnSpLocks/>
            </p:cNvCxnSpPr>
            <p:nvPr/>
          </p:nvCxnSpPr>
          <p:spPr>
            <a:xfrm flipV="1">
              <a:off x="1631504" y="4653136"/>
              <a:ext cx="489392" cy="504056"/>
            </a:xfrm>
            <a:prstGeom prst="line">
              <a:avLst/>
            </a:prstGeom>
            <a:ln w="38100">
              <a:solidFill>
                <a:srgbClr val="DBEEF4"/>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87" name="楕円 86">
            <a:extLst>
              <a:ext uri="{FF2B5EF4-FFF2-40B4-BE49-F238E27FC236}">
                <a16:creationId xmlns:a16="http://schemas.microsoft.com/office/drawing/2014/main" id="{E53A3693-3E22-4B93-9788-9F5E53B8061F}"/>
              </a:ext>
            </a:extLst>
          </p:cNvPr>
          <p:cNvSpPr/>
          <p:nvPr/>
        </p:nvSpPr>
        <p:spPr>
          <a:xfrm>
            <a:off x="9112678" y="3266280"/>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 name="楕円 87">
            <a:extLst>
              <a:ext uri="{FF2B5EF4-FFF2-40B4-BE49-F238E27FC236}">
                <a16:creationId xmlns:a16="http://schemas.microsoft.com/office/drawing/2014/main" id="{B24201C2-E1CF-4311-BF6F-2DA31548AF9A}"/>
              </a:ext>
            </a:extLst>
          </p:cNvPr>
          <p:cNvSpPr/>
          <p:nvPr/>
        </p:nvSpPr>
        <p:spPr>
          <a:xfrm>
            <a:off x="9335469" y="3150574"/>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 name="部分円 90">
            <a:extLst>
              <a:ext uri="{FF2B5EF4-FFF2-40B4-BE49-F238E27FC236}">
                <a16:creationId xmlns:a16="http://schemas.microsoft.com/office/drawing/2014/main" id="{0A69B414-921C-482A-9D39-15C726FD4803}"/>
              </a:ext>
            </a:extLst>
          </p:cNvPr>
          <p:cNvSpPr/>
          <p:nvPr/>
        </p:nvSpPr>
        <p:spPr>
          <a:xfrm flipH="1">
            <a:off x="9374171" y="4406841"/>
            <a:ext cx="359999" cy="360000"/>
          </a:xfrm>
          <a:prstGeom prst="pie">
            <a:avLst>
              <a:gd name="adj1" fmla="val 5359247"/>
              <a:gd name="adj2" fmla="val 16200000"/>
            </a:avLst>
          </a:prstGeom>
          <a:gradFill flip="none" rotWithShape="1">
            <a:gsLst>
              <a:gs pos="73000">
                <a:schemeClr val="accent1"/>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96" name="部分円 95">
            <a:extLst>
              <a:ext uri="{FF2B5EF4-FFF2-40B4-BE49-F238E27FC236}">
                <a16:creationId xmlns:a16="http://schemas.microsoft.com/office/drawing/2014/main" id="{7AB0BF5B-0BC8-4999-8417-F15FAD7A2468}"/>
              </a:ext>
            </a:extLst>
          </p:cNvPr>
          <p:cNvSpPr/>
          <p:nvPr/>
        </p:nvSpPr>
        <p:spPr>
          <a:xfrm>
            <a:off x="9688806" y="4286212"/>
            <a:ext cx="576000" cy="576000"/>
          </a:xfrm>
          <a:prstGeom prst="pie">
            <a:avLst>
              <a:gd name="adj1" fmla="val 5359247"/>
              <a:gd name="adj2" fmla="val 16200000"/>
            </a:avLst>
          </a:prstGeom>
          <a:gradFill flip="none" rotWithShape="1">
            <a:gsLst>
              <a:gs pos="73000">
                <a:srgbClr val="C0D496"/>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直方体 88">
            <a:extLst>
              <a:ext uri="{FF2B5EF4-FFF2-40B4-BE49-F238E27FC236}">
                <a16:creationId xmlns:a16="http://schemas.microsoft.com/office/drawing/2014/main" id="{70F7F50F-4CB6-4164-847A-6060A89D5B3B}"/>
              </a:ext>
            </a:extLst>
          </p:cNvPr>
          <p:cNvSpPr/>
          <p:nvPr/>
        </p:nvSpPr>
        <p:spPr>
          <a:xfrm>
            <a:off x="8984485" y="2727092"/>
            <a:ext cx="2195168" cy="2223467"/>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D9BDCD62-C6A0-4DA6-9A5F-197382A39745}"/>
              </a:ext>
            </a:extLst>
          </p:cNvPr>
          <p:cNvSpPr/>
          <p:nvPr/>
        </p:nvSpPr>
        <p:spPr>
          <a:xfrm>
            <a:off x="7573443" y="4177252"/>
            <a:ext cx="2803481" cy="871722"/>
          </a:xfrm>
          <a:prstGeom prst="roundRect">
            <a:avLst/>
          </a:prstGeom>
          <a:noFill/>
          <a:ln w="762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3D79C695-5AD7-4B65-97F1-5B13AD135364}"/>
              </a:ext>
            </a:extLst>
          </p:cNvPr>
          <p:cNvSpPr txBox="1"/>
          <p:nvPr/>
        </p:nvSpPr>
        <p:spPr>
          <a:xfrm>
            <a:off x="1081148" y="1548081"/>
            <a:ext cx="4870836" cy="584775"/>
          </a:xfrm>
          <a:prstGeom prst="rect">
            <a:avLst/>
          </a:prstGeom>
          <a:noFill/>
          <a:ln>
            <a:noFill/>
          </a:ln>
          <a:effectLst/>
        </p:spPr>
        <p:txBody>
          <a:bodyPr wrap="square" rtlCol="0">
            <a:spAutoFit/>
          </a:bodyPr>
          <a:lstStyle/>
          <a:p>
            <a:r>
              <a:rPr kumimoji="1" lang="ja-JP" altLang="en-US" sz="3200" b="1" dirty="0">
                <a:solidFill>
                  <a:schemeClr val="accent4"/>
                </a:solidFill>
                <a:latin typeface="+mj-ea"/>
                <a:ea typeface="+mj-ea"/>
              </a:rPr>
              <a:t>●</a:t>
            </a:r>
            <a:r>
              <a:rPr lang="ja-JP" altLang="en-US" sz="3200" b="1" dirty="0">
                <a:solidFill>
                  <a:prstClr val="black"/>
                </a:solidFill>
                <a:latin typeface="ＭＳ Ｐゴシック" panose="020B0600070205080204" pitchFamily="50" charset="-128"/>
                <a:ea typeface="ＭＳ Ｐゴシック" panose="020B0600070205080204" pitchFamily="50" charset="-128"/>
              </a:rPr>
              <a:t>気体反応の法則</a:t>
            </a:r>
            <a:endParaRPr kumimoji="1" lang="ja-JP" altLang="en-US" sz="3200" b="1" dirty="0">
              <a:latin typeface="+mj-ea"/>
              <a:ea typeface="+mj-ea"/>
            </a:endParaRPr>
          </a:p>
        </p:txBody>
      </p:sp>
      <p:pic>
        <p:nvPicPr>
          <p:cNvPr id="16" name="図 15">
            <a:extLst>
              <a:ext uri="{FF2B5EF4-FFF2-40B4-BE49-F238E27FC236}">
                <a16:creationId xmlns:a16="http://schemas.microsoft.com/office/drawing/2014/main" id="{2CA31E9E-195D-F3EF-7326-02ABDDED4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Tree>
    <p:extLst>
      <p:ext uri="{BB962C8B-B14F-4D97-AF65-F5344CB8AC3E}">
        <p14:creationId xmlns:p14="http://schemas.microsoft.com/office/powerpoint/2010/main" val="375991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nodeType="with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fade">
                                      <p:cBhvr>
                                        <p:cTn id="43" dur="500"/>
                                        <p:tgtEl>
                                          <p:spTgt spid="7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500"/>
                                        <p:tgtEl>
                                          <p:spTgt spid="9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fade">
                                      <p:cBhvr>
                                        <p:cTn id="52" dur="500"/>
                                        <p:tgtEl>
                                          <p:spTgt spid="102"/>
                                        </p:tgtEl>
                                      </p:cBhvr>
                                    </p:animEffect>
                                  </p:childTnLst>
                                </p:cTn>
                              </p:par>
                              <p:par>
                                <p:cTn id="53" presetID="10" presetClass="entr" presetSubtype="0" fill="hold" nodeType="with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500"/>
                                        <p:tgtEl>
                                          <p:spTgt spid="9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fade">
                                      <p:cBhvr>
                                        <p:cTn id="65" dur="500"/>
                                        <p:tgtEl>
                                          <p:spTgt spid="5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fade">
                                      <p:cBhvr>
                                        <p:cTn id="68" dur="500"/>
                                        <p:tgtEl>
                                          <p:spTgt spid="7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fade">
                                      <p:cBhvr>
                                        <p:cTn id="71" dur="500"/>
                                        <p:tgtEl>
                                          <p:spTgt spid="7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fade">
                                      <p:cBhvr>
                                        <p:cTn id="74" dur="500"/>
                                        <p:tgtEl>
                                          <p:spTgt spid="6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fade">
                                      <p:cBhvr>
                                        <p:cTn id="77" dur="500"/>
                                        <p:tgtEl>
                                          <p:spTgt spid="7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fade">
                                      <p:cBhvr>
                                        <p:cTn id="80" dur="500"/>
                                        <p:tgtEl>
                                          <p:spTgt spid="7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fade">
                                      <p:cBhvr>
                                        <p:cTn id="89" dur="500"/>
                                        <p:tgtEl>
                                          <p:spTgt spid="8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8"/>
                                        </p:tgtEl>
                                        <p:attrNameLst>
                                          <p:attrName>style.visibility</p:attrName>
                                        </p:attrNameLst>
                                      </p:cBhvr>
                                      <p:to>
                                        <p:strVal val="visible"/>
                                      </p:to>
                                    </p:set>
                                    <p:animEffect transition="in" filter="fade">
                                      <p:cBhvr>
                                        <p:cTn id="92" dur="500"/>
                                        <p:tgtEl>
                                          <p:spTgt spid="8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96"/>
                                        </p:tgtEl>
                                        <p:attrNameLst>
                                          <p:attrName>style.visibility</p:attrName>
                                        </p:attrNameLst>
                                      </p:cBhvr>
                                      <p:to>
                                        <p:strVal val="visible"/>
                                      </p:to>
                                    </p:set>
                                    <p:animEffect transition="in" filter="fade">
                                      <p:cBhvr>
                                        <p:cTn id="95" dur="500"/>
                                        <p:tgtEl>
                                          <p:spTgt spid="9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1"/>
                                        </p:tgtEl>
                                        <p:attrNameLst>
                                          <p:attrName>style.visibility</p:attrName>
                                        </p:attrNameLst>
                                      </p:cBhvr>
                                      <p:to>
                                        <p:strVal val="visible"/>
                                      </p:to>
                                    </p:set>
                                    <p:animEffect transition="in" filter="fade">
                                      <p:cBhvr>
                                        <p:cTn id="98" dur="500"/>
                                        <p:tgtEl>
                                          <p:spTgt spid="9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9"/>
                                        </p:tgtEl>
                                        <p:attrNameLst>
                                          <p:attrName>style.visibility</p:attrName>
                                        </p:attrNameLst>
                                      </p:cBhvr>
                                      <p:to>
                                        <p:strVal val="visible"/>
                                      </p:to>
                                    </p:set>
                                    <p:animEffect transition="in" filter="fade">
                                      <p:cBhvr>
                                        <p:cTn id="101" dur="500"/>
                                        <p:tgtEl>
                                          <p:spTgt spid="5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fade">
                                      <p:cBhvr>
                                        <p:cTn id="104" dur="500"/>
                                        <p:tgtEl>
                                          <p:spTgt spid="4"/>
                                        </p:tgtEl>
                                      </p:cBhvr>
                                    </p:animEffect>
                                  </p:childTnLst>
                                </p:cTn>
                              </p:par>
                              <p:par>
                                <p:cTn id="105" presetID="10" presetClass="exit" presetSubtype="0" fill="hold" grpId="1" nodeType="withEffect">
                                  <p:stCondLst>
                                    <p:cond delay="0"/>
                                  </p:stCondLst>
                                  <p:childTnLst>
                                    <p:animEffect transition="out" filter="fade">
                                      <p:cBhvr>
                                        <p:cTn id="106" dur="500"/>
                                        <p:tgtEl>
                                          <p:spTgt spid="78"/>
                                        </p:tgtEl>
                                      </p:cBhvr>
                                    </p:animEffect>
                                    <p:set>
                                      <p:cBhvr>
                                        <p:cTn id="107" dur="1" fill="hold">
                                          <p:stCondLst>
                                            <p:cond delay="499"/>
                                          </p:stCondLst>
                                        </p:cTn>
                                        <p:tgtEl>
                                          <p:spTgt spid="78"/>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62"/>
                                        </p:tgtEl>
                                      </p:cBhvr>
                                    </p:animEffect>
                                    <p:set>
                                      <p:cBhvr>
                                        <p:cTn id="110" dur="1" fill="hold">
                                          <p:stCondLst>
                                            <p:cond delay="499"/>
                                          </p:stCondLst>
                                        </p:cTn>
                                        <p:tgtEl>
                                          <p:spTgt spid="62"/>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61"/>
                                        </p:tgtEl>
                                      </p:cBhvr>
                                    </p:animEffect>
                                    <p:set>
                                      <p:cBhvr>
                                        <p:cTn id="113" dur="1" fill="hold">
                                          <p:stCondLst>
                                            <p:cond delay="499"/>
                                          </p:stCondLst>
                                        </p:cTn>
                                        <p:tgtEl>
                                          <p:spTgt spid="61"/>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90"/>
                                        </p:tgtEl>
                                      </p:cBhvr>
                                    </p:animEffect>
                                    <p:set>
                                      <p:cBhvr>
                                        <p:cTn id="116" dur="1" fill="hold">
                                          <p:stCondLst>
                                            <p:cond delay="499"/>
                                          </p:stCondLst>
                                        </p:cTn>
                                        <p:tgtEl>
                                          <p:spTgt spid="90"/>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fade">
                                      <p:cBhvr>
                                        <p:cTn id="121" dur="500"/>
                                        <p:tgtEl>
                                          <p:spTgt spid="1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fade">
                                      <p:cBhvr>
                                        <p:cTn id="12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90" grpId="0" animBg="1"/>
      <p:bldP spid="90" grpId="1" animBg="1"/>
      <p:bldP spid="62" grpId="0" animBg="1"/>
      <p:bldP spid="62" grpId="1" animBg="1"/>
      <p:bldP spid="68" grpId="0" animBg="1"/>
      <p:bldP spid="70" grpId="0" animBg="1"/>
      <p:bldP spid="72" grpId="0" animBg="1"/>
      <p:bldP spid="73" grpId="0" animBg="1"/>
      <p:bldP spid="61" grpId="0" animBg="1"/>
      <p:bldP spid="61" grpId="1" animBg="1"/>
      <p:bldP spid="48" grpId="0"/>
      <p:bldP spid="49" grpId="0"/>
      <p:bldP spid="50" grpId="0"/>
      <p:bldP spid="51" grpId="0"/>
      <p:bldP spid="52" grpId="0"/>
      <p:bldP spid="53" grpId="0"/>
      <p:bldP spid="54" grpId="0"/>
      <p:bldP spid="56" grpId="0" animBg="1"/>
      <p:bldP spid="75" grpId="0" animBg="1"/>
      <p:bldP spid="77" grpId="0" animBg="1"/>
      <p:bldP spid="3" grpId="0" animBg="1"/>
      <p:bldP spid="57" grpId="0" animBg="1"/>
      <p:bldP spid="58" grpId="0" animBg="1"/>
      <p:bldP spid="4" grpId="0" animBg="1"/>
      <p:bldP spid="59" grpId="0" animBg="1"/>
      <p:bldP spid="102" grpId="0" animBg="1"/>
      <p:bldP spid="87" grpId="0" animBg="1"/>
      <p:bldP spid="88" grpId="0" animBg="1"/>
      <p:bldP spid="91" grpId="0" animBg="1"/>
      <p:bldP spid="96" grpId="0" animBg="1"/>
      <p:bldP spid="89" grpId="0" animBg="1"/>
      <p:bldP spid="1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4CF95CF-06D2-B676-EFC3-FFF0210494D3}"/>
              </a:ext>
            </a:extLst>
          </p:cNvPr>
          <p:cNvGrpSpPr/>
          <p:nvPr/>
        </p:nvGrpSpPr>
        <p:grpSpPr>
          <a:xfrm>
            <a:off x="761961" y="692696"/>
            <a:ext cx="10085511" cy="5976664"/>
            <a:chOff x="983433" y="926728"/>
            <a:chExt cx="10085511" cy="5976664"/>
          </a:xfrm>
        </p:grpSpPr>
        <p:sp>
          <p:nvSpPr>
            <p:cNvPr id="6" name="テキスト ボックス 4">
              <a:extLst>
                <a:ext uri="{FF2B5EF4-FFF2-40B4-BE49-F238E27FC236}">
                  <a16:creationId xmlns:a16="http://schemas.microsoft.com/office/drawing/2014/main" id="{C32BB136-CEA8-0B12-DBFF-C84C82019D4F}"/>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7" name="グループ化 6">
              <a:extLst>
                <a:ext uri="{FF2B5EF4-FFF2-40B4-BE49-F238E27FC236}">
                  <a16:creationId xmlns:a16="http://schemas.microsoft.com/office/drawing/2014/main" id="{0CE28538-A665-2618-707F-0F9D4AC35537}"/>
                </a:ext>
              </a:extLst>
            </p:cNvPr>
            <p:cNvGrpSpPr/>
            <p:nvPr/>
          </p:nvGrpSpPr>
          <p:grpSpPr>
            <a:xfrm>
              <a:off x="1037659" y="1916644"/>
              <a:ext cx="10031285" cy="4986748"/>
              <a:chOff x="317579" y="1988964"/>
              <a:chExt cx="10031285" cy="4986748"/>
            </a:xfrm>
            <a:effectLst/>
          </p:grpSpPr>
          <p:cxnSp>
            <p:nvCxnSpPr>
              <p:cNvPr id="11" name="直線コネクタ 10">
                <a:extLst>
                  <a:ext uri="{FF2B5EF4-FFF2-40B4-BE49-F238E27FC236}">
                    <a16:creationId xmlns:a16="http://schemas.microsoft.com/office/drawing/2014/main" id="{5C7B2E21-C1A3-5A80-009B-B67DE9CAD5D6}"/>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14EA2F93-37DA-92EF-485E-37EEEA538013}"/>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id="{A0AB2E8B-D7DE-46D1-F2A8-79BF56B263CD}"/>
                </a:ext>
              </a:extLst>
            </p:cNvPr>
            <p:cNvGrpSpPr/>
            <p:nvPr/>
          </p:nvGrpSpPr>
          <p:grpSpPr>
            <a:xfrm>
              <a:off x="983433" y="926728"/>
              <a:ext cx="1473121" cy="864000"/>
              <a:chOff x="5846977" y="1364505"/>
              <a:chExt cx="1473121" cy="864000"/>
            </a:xfrm>
          </p:grpSpPr>
          <p:sp>
            <p:nvSpPr>
              <p:cNvPr id="9" name="正方形/長方形 8">
                <a:extLst>
                  <a:ext uri="{FF2B5EF4-FFF2-40B4-BE49-F238E27FC236}">
                    <a16:creationId xmlns:a16="http://schemas.microsoft.com/office/drawing/2014/main" id="{86C51B12-4C8E-CD11-E1D8-8B9A9E2ED03B}"/>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0" name="図 9">
                <a:extLst>
                  <a:ext uri="{FF2B5EF4-FFF2-40B4-BE49-F238E27FC236}">
                    <a16:creationId xmlns:a16="http://schemas.microsoft.com/office/drawing/2014/main" id="{4248286C-04BA-E8AE-8880-01BFF620889C}"/>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14" name="テキスト ボックス 13">
            <a:extLst>
              <a:ext uri="{FF2B5EF4-FFF2-40B4-BE49-F238E27FC236}">
                <a16:creationId xmlns:a16="http://schemas.microsoft.com/office/drawing/2014/main" id="{3DC5BB2F-A04E-4177-BC5E-85BBD5D425F5}"/>
              </a:ext>
            </a:extLst>
          </p:cNvPr>
          <p:cNvSpPr txBox="1"/>
          <p:nvPr/>
        </p:nvSpPr>
        <p:spPr>
          <a:xfrm>
            <a:off x="1121282" y="2089314"/>
            <a:ext cx="10159294" cy="1569660"/>
          </a:xfrm>
          <a:prstGeom prst="rect">
            <a:avLst/>
          </a:prstGeom>
          <a:noFill/>
        </p:spPr>
        <p:txBody>
          <a:bodyPr wrap="square" rtlCol="0">
            <a:spAutoFit/>
          </a:bodyPr>
          <a:lstStyle/>
          <a:p>
            <a:r>
              <a:rPr lang="ja-JP" altLang="en-US" sz="3200">
                <a:latin typeface="+mj-ea"/>
                <a:ea typeface="+mj-ea"/>
              </a:rPr>
              <a:t>アボガドロ（イタリア</a:t>
            </a:r>
            <a:r>
              <a:rPr lang="ja-JP" altLang="en-US" sz="3200" dirty="0">
                <a:latin typeface="+mj-ea"/>
                <a:ea typeface="+mj-ea"/>
              </a:rPr>
              <a:t>，</a:t>
            </a:r>
            <a:r>
              <a:rPr lang="en-US" altLang="ja-JP" sz="3200" dirty="0">
                <a:latin typeface="+mj-ea"/>
                <a:ea typeface="+mj-ea"/>
              </a:rPr>
              <a:t>1776</a:t>
            </a:r>
            <a:r>
              <a:rPr lang="ja-JP" altLang="en-US" sz="3200">
                <a:latin typeface="+mj-ea"/>
                <a:ea typeface="+mj-ea"/>
              </a:rPr>
              <a:t>～</a:t>
            </a:r>
            <a:r>
              <a:rPr lang="en-US" altLang="ja-JP" sz="3200" dirty="0">
                <a:latin typeface="+mj-ea"/>
                <a:ea typeface="+mj-ea"/>
              </a:rPr>
              <a:t>1856</a:t>
            </a:r>
            <a:r>
              <a:rPr lang="ja-JP" altLang="en-US" sz="3200">
                <a:latin typeface="+mj-ea"/>
                <a:ea typeface="+mj-ea"/>
              </a:rPr>
              <a:t>）は</a:t>
            </a:r>
            <a:r>
              <a:rPr lang="ja-JP" altLang="en-US" sz="3200" dirty="0">
                <a:latin typeface="+mj-ea"/>
                <a:ea typeface="+mj-ea"/>
              </a:rPr>
              <a:t>，気体反応の法則を</a:t>
            </a:r>
            <a:endParaRPr lang="en-US" altLang="ja-JP" sz="3200" dirty="0">
              <a:latin typeface="+mj-ea"/>
              <a:ea typeface="+mj-ea"/>
            </a:endParaRPr>
          </a:p>
          <a:p>
            <a:r>
              <a:rPr lang="ja-JP" altLang="en-US" sz="3200" dirty="0">
                <a:latin typeface="+mj-ea"/>
                <a:ea typeface="+mj-ea"/>
              </a:rPr>
              <a:t>説明するために，気体の構成粒子として分子を考え，</a:t>
            </a:r>
            <a:endParaRPr lang="en-US" altLang="ja-JP" sz="3200" dirty="0">
              <a:latin typeface="+mj-ea"/>
              <a:ea typeface="+mj-ea"/>
            </a:endParaRPr>
          </a:p>
          <a:p>
            <a:r>
              <a:rPr lang="en-US" altLang="ja-JP" sz="3200" dirty="0">
                <a:latin typeface="+mj-ea"/>
                <a:ea typeface="+mj-ea"/>
              </a:rPr>
              <a:t>1811</a:t>
            </a:r>
            <a:r>
              <a:rPr lang="ja-JP" altLang="en-US" sz="3200" dirty="0">
                <a:latin typeface="+mj-ea"/>
                <a:ea typeface="+mj-ea"/>
              </a:rPr>
              <a:t>年，</a:t>
            </a:r>
            <a:r>
              <a:rPr lang="ja-JP" altLang="en-US" sz="3200" b="1" dirty="0">
                <a:latin typeface="+mj-ea"/>
                <a:ea typeface="+mj-ea"/>
              </a:rPr>
              <a:t>分子説</a:t>
            </a:r>
            <a:r>
              <a:rPr lang="ja-JP" altLang="en-US" sz="3200" dirty="0">
                <a:latin typeface="+mj-ea"/>
                <a:ea typeface="+mj-ea"/>
              </a:rPr>
              <a:t> を唱えた。</a:t>
            </a:r>
            <a:endParaRPr lang="en-US" altLang="ja-JP" sz="3200" dirty="0">
              <a:latin typeface="+mj-ea"/>
              <a:ea typeface="+mj-ea"/>
            </a:endParaRPr>
          </a:p>
        </p:txBody>
      </p:sp>
      <p:grpSp>
        <p:nvGrpSpPr>
          <p:cNvPr id="28" name="グループ化 27">
            <a:extLst>
              <a:ext uri="{FF2B5EF4-FFF2-40B4-BE49-F238E27FC236}">
                <a16:creationId xmlns:a16="http://schemas.microsoft.com/office/drawing/2014/main" id="{0E77D015-1BB1-74B6-B436-3CAD4C4C6170}"/>
              </a:ext>
            </a:extLst>
          </p:cNvPr>
          <p:cNvGrpSpPr/>
          <p:nvPr/>
        </p:nvGrpSpPr>
        <p:grpSpPr>
          <a:xfrm>
            <a:off x="1081148" y="4793925"/>
            <a:ext cx="10631476" cy="1762205"/>
            <a:chOff x="1081148" y="4793925"/>
            <a:chExt cx="10631476" cy="1762205"/>
          </a:xfrm>
        </p:grpSpPr>
        <p:grpSp>
          <p:nvGrpSpPr>
            <p:cNvPr id="13" name="グループ化 12">
              <a:extLst>
                <a:ext uri="{FF2B5EF4-FFF2-40B4-BE49-F238E27FC236}">
                  <a16:creationId xmlns:a16="http://schemas.microsoft.com/office/drawing/2014/main" id="{81586BB2-16F6-209E-D2A6-0F496B7D8731}"/>
                </a:ext>
              </a:extLst>
            </p:cNvPr>
            <p:cNvGrpSpPr/>
            <p:nvPr/>
          </p:nvGrpSpPr>
          <p:grpSpPr>
            <a:xfrm>
              <a:off x="1081148" y="4793925"/>
              <a:ext cx="10168616" cy="1762205"/>
              <a:chOff x="657822" y="1784590"/>
              <a:chExt cx="10168616" cy="2236317"/>
            </a:xfrm>
          </p:grpSpPr>
          <p:sp>
            <p:nvSpPr>
              <p:cNvPr id="15" name="四角形: 角を丸くする 14">
                <a:extLst>
                  <a:ext uri="{FF2B5EF4-FFF2-40B4-BE49-F238E27FC236}">
                    <a16:creationId xmlns:a16="http://schemas.microsoft.com/office/drawing/2014/main" id="{42827446-B8C3-FDCD-A51A-B3E3496FC0BA}"/>
                  </a:ext>
                </a:extLst>
              </p:cNvPr>
              <p:cNvSpPr/>
              <p:nvPr/>
            </p:nvSpPr>
            <p:spPr>
              <a:xfrm>
                <a:off x="679691" y="2084204"/>
                <a:ext cx="10146747" cy="1936703"/>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7081F8BF-DBE4-DEA8-8328-F0FC0F64B70B}"/>
                  </a:ext>
                </a:extLst>
              </p:cNvPr>
              <p:cNvGrpSpPr/>
              <p:nvPr/>
            </p:nvGrpSpPr>
            <p:grpSpPr>
              <a:xfrm>
                <a:off x="657822" y="1784590"/>
                <a:ext cx="7361844" cy="630459"/>
                <a:chOff x="1295882" y="3597590"/>
                <a:chExt cx="7361844" cy="630459"/>
              </a:xfrm>
            </p:grpSpPr>
            <p:sp>
              <p:nvSpPr>
                <p:cNvPr id="18" name="正方形/長方形 17">
                  <a:extLst>
                    <a:ext uri="{FF2B5EF4-FFF2-40B4-BE49-F238E27FC236}">
                      <a16:creationId xmlns:a16="http://schemas.microsoft.com/office/drawing/2014/main" id="{6A08BAD2-FC23-9AA4-6990-38415D57F2F4}"/>
                    </a:ext>
                  </a:extLst>
                </p:cNvPr>
                <p:cNvSpPr/>
                <p:nvPr/>
              </p:nvSpPr>
              <p:spPr>
                <a:xfrm>
                  <a:off x="1295882" y="3667416"/>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C37088EC-6FD7-3D56-4563-3CC011FB4CE7}"/>
                    </a:ext>
                  </a:extLst>
                </p:cNvPr>
                <p:cNvSpPr txBox="1"/>
                <p:nvPr/>
              </p:nvSpPr>
              <p:spPr>
                <a:xfrm>
                  <a:off x="1703512" y="3597590"/>
                  <a:ext cx="6954214" cy="513243"/>
                </a:xfrm>
                <a:prstGeom prst="rect">
                  <a:avLst/>
                </a:prstGeom>
                <a:solidFill>
                  <a:srgbClr val="FFFFFF"/>
                </a:solidFill>
                <a:ln>
                  <a:noFill/>
                </a:ln>
                <a:effectLst/>
              </p:spPr>
              <p:txBody>
                <a:bodyPr wrap="square" rtlCol="0">
                  <a:spAutoFit/>
                </a:bodyPr>
                <a:lstStyle/>
                <a:p>
                  <a:r>
                    <a:rPr kumimoji="1" lang="ja-JP" altLang="en-US" sz="3600" b="1" dirty="0"/>
                    <a:t>アボガドロの法則　</a:t>
                  </a:r>
                  <a:r>
                    <a:rPr lang="en-US" altLang="ja-JP" sz="3200" dirty="0">
                      <a:solidFill>
                        <a:prstClr val="black"/>
                      </a:solidFill>
                      <a:latin typeface="Times New Roman" panose="02020603050405020304" pitchFamily="18" charset="0"/>
                      <a:cs typeface="Times New Roman" panose="02020603050405020304" pitchFamily="18" charset="0"/>
                    </a:rPr>
                    <a:t>Avogadro’s Law</a:t>
                  </a:r>
                  <a:endParaRPr kumimoji="1" lang="ja-JP" altLang="en-US" sz="3200" b="1" dirty="0"/>
                </a:p>
              </p:txBody>
            </p:sp>
          </p:grpSp>
        </p:grpSp>
        <p:sp>
          <p:nvSpPr>
            <p:cNvPr id="20" name="テキスト ボックス 19">
              <a:extLst>
                <a:ext uri="{FF2B5EF4-FFF2-40B4-BE49-F238E27FC236}">
                  <a16:creationId xmlns:a16="http://schemas.microsoft.com/office/drawing/2014/main" id="{9E29185A-97FE-4FC7-A179-DCB45F0510F1}"/>
                </a:ext>
              </a:extLst>
            </p:cNvPr>
            <p:cNvSpPr txBox="1"/>
            <p:nvPr/>
          </p:nvSpPr>
          <p:spPr>
            <a:xfrm>
              <a:off x="1442393" y="5376118"/>
              <a:ext cx="10270231" cy="1077218"/>
            </a:xfrm>
            <a:prstGeom prst="rect">
              <a:avLst/>
            </a:prstGeom>
            <a:noFill/>
            <a:ln>
              <a:noFill/>
            </a:ln>
            <a:effectLst/>
          </p:spPr>
          <p:txBody>
            <a:bodyPr wrap="square" rtlCol="0">
              <a:spAutoFit/>
            </a:bodyPr>
            <a:lstStyle/>
            <a:p>
              <a:r>
                <a:rPr lang="ja-JP" altLang="en-US" sz="3200" dirty="0">
                  <a:latin typeface="+mj-ea"/>
                  <a:ea typeface="+mj-ea"/>
                </a:rPr>
                <a:t>同温・同圧・同体積の気体には，気体の種類に関係なく，</a:t>
              </a:r>
              <a:endParaRPr lang="en-US" altLang="ja-JP" sz="3200" dirty="0">
                <a:latin typeface="+mj-ea"/>
                <a:ea typeface="+mj-ea"/>
              </a:endParaRPr>
            </a:p>
            <a:p>
              <a:r>
                <a:rPr lang="ja-JP" altLang="en-US" sz="3200" dirty="0">
                  <a:latin typeface="+mj-ea"/>
                  <a:ea typeface="+mj-ea"/>
                </a:rPr>
                <a:t>同数の分子が含まれる。</a:t>
              </a:r>
              <a:endParaRPr lang="en-US" altLang="ja-JP" sz="3200" dirty="0">
                <a:latin typeface="+mj-ea"/>
                <a:ea typeface="+mj-ea"/>
              </a:endParaRPr>
            </a:p>
          </p:txBody>
        </p:sp>
      </p:grpSp>
      <p:sp>
        <p:nvSpPr>
          <p:cNvPr id="19" name="テキスト ボックス 18">
            <a:extLst>
              <a:ext uri="{FF2B5EF4-FFF2-40B4-BE49-F238E27FC236}">
                <a16:creationId xmlns:a16="http://schemas.microsoft.com/office/drawing/2014/main" id="{C4A4A676-E12B-4AEE-83DF-D54D48EE0840}"/>
              </a:ext>
            </a:extLst>
          </p:cNvPr>
          <p:cNvSpPr txBox="1"/>
          <p:nvPr/>
        </p:nvSpPr>
        <p:spPr>
          <a:xfrm>
            <a:off x="1081148" y="1548081"/>
            <a:ext cx="5806940" cy="584775"/>
          </a:xfrm>
          <a:prstGeom prst="rect">
            <a:avLst/>
          </a:prstGeom>
          <a:noFill/>
          <a:ln>
            <a:noFill/>
          </a:ln>
          <a:effectLst/>
        </p:spPr>
        <p:txBody>
          <a:bodyPr wrap="square" rtlCol="0">
            <a:spAutoFit/>
          </a:bodyPr>
          <a:lstStyle/>
          <a:p>
            <a:r>
              <a:rPr kumimoji="1" lang="ja-JP" altLang="en-US" sz="3200" b="1">
                <a:solidFill>
                  <a:schemeClr val="accent4"/>
                </a:solidFill>
                <a:latin typeface="+mj-ea"/>
                <a:ea typeface="+mj-ea"/>
              </a:rPr>
              <a:t>● </a:t>
            </a:r>
            <a:r>
              <a:rPr lang="ja-JP" altLang="en-US" sz="3200" b="1">
                <a:solidFill>
                  <a:prstClr val="black"/>
                </a:solidFill>
                <a:latin typeface="ＭＳ Ｐゴシック" panose="020B0600070205080204" pitchFamily="50" charset="-128"/>
                <a:ea typeface="ＭＳ Ｐゴシック" panose="020B0600070205080204" pitchFamily="50" charset="-128"/>
              </a:rPr>
              <a:t>分子説とアボガドロの法則</a:t>
            </a:r>
            <a:endParaRPr kumimoji="1" lang="ja-JP" altLang="en-US" sz="3200" b="1" dirty="0">
              <a:latin typeface="+mj-ea"/>
              <a:ea typeface="+mj-ea"/>
            </a:endParaRPr>
          </a:p>
        </p:txBody>
      </p:sp>
      <p:sp>
        <p:nvSpPr>
          <p:cNvPr id="3" name="吹き出し: 四角形 2">
            <a:extLst>
              <a:ext uri="{FF2B5EF4-FFF2-40B4-BE49-F238E27FC236}">
                <a16:creationId xmlns:a16="http://schemas.microsoft.com/office/drawing/2014/main" id="{343FF77E-052E-4FF5-BEEB-315903B20941}"/>
              </a:ext>
            </a:extLst>
          </p:cNvPr>
          <p:cNvSpPr/>
          <p:nvPr/>
        </p:nvSpPr>
        <p:spPr>
          <a:xfrm>
            <a:off x="4835863" y="3086944"/>
            <a:ext cx="6984773" cy="1526111"/>
          </a:xfrm>
          <a:prstGeom prst="wedgeRectCallout">
            <a:avLst>
              <a:gd name="adj1" fmla="val -63412"/>
              <a:gd name="adj2" fmla="val -15514"/>
            </a:avLst>
          </a:prstGeom>
          <a:solidFill>
            <a:schemeClr val="bg1"/>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さまざまな</a:t>
            </a: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研究に</a:t>
            </a:r>
            <a:r>
              <a:rPr kumimoji="1" lang="ja-JP" altLang="en-US" sz="3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より正しいこと</a:t>
            </a: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a:t>
            </a:r>
            <a:endParaRPr kumimoji="1" lang="en-US" altLang="ja-JP"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3200" dirty="0">
                <a:solidFill>
                  <a:prstClr val="black"/>
                </a:solidFill>
                <a:latin typeface="ＭＳ Ｐゴシック" panose="020B0600070205080204" pitchFamily="50" charset="-128"/>
                <a:ea typeface="ＭＳ Ｐゴシック" panose="020B0600070205080204" pitchFamily="50" charset="-128"/>
              </a:rPr>
              <a:t> </a:t>
            </a: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確かめられ，これを</a:t>
            </a:r>
            <a:r>
              <a:rPr kumimoji="1" lang="ja-JP" altLang="en-US" sz="3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もとに</a:t>
            </a:r>
            <a:endParaRPr kumimoji="1" lang="en-US" altLang="ja-JP"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アボガドロの法則</a:t>
            </a:r>
            <a:r>
              <a:rPr lang="ja-JP" altLang="en-US" sz="3200" b="1">
                <a:solidFill>
                  <a:prstClr val="black"/>
                </a:solidFill>
                <a:latin typeface="ＭＳ Ｐゴシック" panose="020B0600070205080204" pitchFamily="50" charset="-128"/>
                <a:ea typeface="ＭＳ Ｐゴシック" panose="020B0600070205080204" pitchFamily="50" charset="-128"/>
              </a:rPr>
              <a:t> </a:t>
            </a: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が立てられた。</a:t>
            </a:r>
            <a:endParaRPr kumimoji="1" lang="ja-JP" altLang="en-US" dirty="0"/>
          </a:p>
        </p:txBody>
      </p:sp>
      <p:cxnSp>
        <p:nvCxnSpPr>
          <p:cNvPr id="5" name="直線コネクタ 4">
            <a:extLst>
              <a:ext uri="{FF2B5EF4-FFF2-40B4-BE49-F238E27FC236}">
                <a16:creationId xmlns:a16="http://schemas.microsoft.com/office/drawing/2014/main" id="{F0CCA29C-B12F-4B49-817B-EEA32995C389}"/>
              </a:ext>
            </a:extLst>
          </p:cNvPr>
          <p:cNvCxnSpPr/>
          <p:nvPr/>
        </p:nvCxnSpPr>
        <p:spPr>
          <a:xfrm>
            <a:off x="2711624" y="3617446"/>
            <a:ext cx="1152128" cy="0"/>
          </a:xfrm>
          <a:prstGeom prst="line">
            <a:avLst/>
          </a:prstGeom>
          <a:ln w="38100">
            <a:solidFill>
              <a:srgbClr val="7030A0"/>
            </a:solidFill>
            <a:tailEnd type="none" w="lg" len="med"/>
          </a:ln>
          <a:effectLst/>
        </p:spPr>
        <p:style>
          <a:lnRef idx="2">
            <a:schemeClr val="accent1"/>
          </a:lnRef>
          <a:fillRef idx="0">
            <a:schemeClr val="accent1"/>
          </a:fillRef>
          <a:effectRef idx="1">
            <a:schemeClr val="accent1"/>
          </a:effectRef>
          <a:fontRef idx="minor">
            <a:schemeClr val="tx1"/>
          </a:fontRef>
        </p:style>
      </p:cxnSp>
      <p:pic>
        <p:nvPicPr>
          <p:cNvPr id="21" name="図 20">
            <a:extLst>
              <a:ext uri="{FF2B5EF4-FFF2-40B4-BE49-F238E27FC236}">
                <a16:creationId xmlns:a16="http://schemas.microsoft.com/office/drawing/2014/main" id="{16486221-F41C-F306-23A1-0512059A0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Tree>
    <p:extLst>
      <p:ext uri="{BB962C8B-B14F-4D97-AF65-F5344CB8AC3E}">
        <p14:creationId xmlns:p14="http://schemas.microsoft.com/office/powerpoint/2010/main" val="38302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93E9C505-643E-05D9-A205-0188F5ACC87C}"/>
              </a:ext>
            </a:extLst>
          </p:cNvPr>
          <p:cNvGrpSpPr/>
          <p:nvPr/>
        </p:nvGrpSpPr>
        <p:grpSpPr>
          <a:xfrm>
            <a:off x="761961" y="692696"/>
            <a:ext cx="10085511" cy="5976664"/>
            <a:chOff x="983433" y="926728"/>
            <a:chExt cx="10085511" cy="5976664"/>
          </a:xfrm>
        </p:grpSpPr>
        <p:sp>
          <p:nvSpPr>
            <p:cNvPr id="6" name="テキスト ボックス 4">
              <a:extLst>
                <a:ext uri="{FF2B5EF4-FFF2-40B4-BE49-F238E27FC236}">
                  <a16:creationId xmlns:a16="http://schemas.microsoft.com/office/drawing/2014/main" id="{567173DE-A23B-32B1-4D55-0470E3B79313}"/>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7" name="グループ化 6">
              <a:extLst>
                <a:ext uri="{FF2B5EF4-FFF2-40B4-BE49-F238E27FC236}">
                  <a16:creationId xmlns:a16="http://schemas.microsoft.com/office/drawing/2014/main" id="{C2552C29-9405-3566-CB5F-58AA78516833}"/>
                </a:ext>
              </a:extLst>
            </p:cNvPr>
            <p:cNvGrpSpPr/>
            <p:nvPr/>
          </p:nvGrpSpPr>
          <p:grpSpPr>
            <a:xfrm>
              <a:off x="1037659" y="1916644"/>
              <a:ext cx="10031285" cy="4986748"/>
              <a:chOff x="317579" y="1988964"/>
              <a:chExt cx="10031285" cy="4986748"/>
            </a:xfrm>
            <a:effectLst/>
          </p:grpSpPr>
          <p:cxnSp>
            <p:nvCxnSpPr>
              <p:cNvPr id="11" name="直線コネクタ 10">
                <a:extLst>
                  <a:ext uri="{FF2B5EF4-FFF2-40B4-BE49-F238E27FC236}">
                    <a16:creationId xmlns:a16="http://schemas.microsoft.com/office/drawing/2014/main" id="{993C2D87-F37D-FC07-6D34-959BB7E53D59}"/>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297D3EA4-F227-A62C-F69E-DA0E30B797D4}"/>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id="{634B8C2F-3700-63CD-5214-444098CE4F96}"/>
                </a:ext>
              </a:extLst>
            </p:cNvPr>
            <p:cNvGrpSpPr/>
            <p:nvPr/>
          </p:nvGrpSpPr>
          <p:grpSpPr>
            <a:xfrm>
              <a:off x="983433" y="926728"/>
              <a:ext cx="1473121" cy="864000"/>
              <a:chOff x="5846977" y="1364505"/>
              <a:chExt cx="1473121" cy="864000"/>
            </a:xfrm>
          </p:grpSpPr>
          <p:sp>
            <p:nvSpPr>
              <p:cNvPr id="9" name="正方形/長方形 8">
                <a:extLst>
                  <a:ext uri="{FF2B5EF4-FFF2-40B4-BE49-F238E27FC236}">
                    <a16:creationId xmlns:a16="http://schemas.microsoft.com/office/drawing/2014/main" id="{86D7ECE4-8AE0-7577-FC7F-CB8D940C1B7F}"/>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0" name="図 9">
                <a:extLst>
                  <a:ext uri="{FF2B5EF4-FFF2-40B4-BE49-F238E27FC236}">
                    <a16:creationId xmlns:a16="http://schemas.microsoft.com/office/drawing/2014/main" id="{164AA801-D5FA-E61E-E5C2-08635529608F}"/>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grpSp>
        <p:nvGrpSpPr>
          <p:cNvPr id="63" name="グループ化 62">
            <a:extLst>
              <a:ext uri="{FF2B5EF4-FFF2-40B4-BE49-F238E27FC236}">
                <a16:creationId xmlns:a16="http://schemas.microsoft.com/office/drawing/2014/main" id="{395DDF56-7FBB-46A0-B493-D2BCB8FE9A26}"/>
              </a:ext>
            </a:extLst>
          </p:cNvPr>
          <p:cNvGrpSpPr/>
          <p:nvPr/>
        </p:nvGrpSpPr>
        <p:grpSpPr>
          <a:xfrm>
            <a:off x="4363446" y="2716789"/>
            <a:ext cx="2195168" cy="2232000"/>
            <a:chOff x="1631504" y="3161463"/>
            <a:chExt cx="1962796" cy="1995729"/>
          </a:xfrm>
        </p:grpSpPr>
        <p:cxnSp>
          <p:nvCxnSpPr>
            <p:cNvPr id="64" name="直線コネクタ 63">
              <a:extLst>
                <a:ext uri="{FF2B5EF4-FFF2-40B4-BE49-F238E27FC236}">
                  <a16:creationId xmlns:a16="http://schemas.microsoft.com/office/drawing/2014/main" id="{AEC1EF5A-734D-4565-928E-F62C763135FE}"/>
                </a:ext>
              </a:extLst>
            </p:cNvPr>
            <p:cNvCxnSpPr>
              <a:cxnSpLocks/>
            </p:cNvCxnSpPr>
            <p:nvPr/>
          </p:nvCxnSpPr>
          <p:spPr>
            <a:xfrm>
              <a:off x="2120896" y="3161463"/>
              <a:ext cx="0" cy="1491673"/>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48B22EC4-8356-435F-8764-10DEE2A0B5E5}"/>
                </a:ext>
              </a:extLst>
            </p:cNvPr>
            <p:cNvCxnSpPr>
              <a:cxnSpLocks/>
            </p:cNvCxnSpPr>
            <p:nvPr/>
          </p:nvCxnSpPr>
          <p:spPr>
            <a:xfrm flipH="1">
              <a:off x="2120896"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6" name="直線コネクタ 65">
              <a:extLst>
                <a:ext uri="{FF2B5EF4-FFF2-40B4-BE49-F238E27FC236}">
                  <a16:creationId xmlns:a16="http://schemas.microsoft.com/office/drawing/2014/main" id="{A76CC7B2-09CB-40C6-858E-DC6AAB8BD22D}"/>
                </a:ext>
              </a:extLst>
            </p:cNvPr>
            <p:cNvCxnSpPr>
              <a:cxnSpLocks/>
            </p:cNvCxnSpPr>
            <p:nvPr/>
          </p:nvCxnSpPr>
          <p:spPr>
            <a:xfrm flipV="1">
              <a:off x="1631504" y="4653136"/>
              <a:ext cx="489392" cy="504056"/>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67" name="楕円 66">
            <a:extLst>
              <a:ext uri="{FF2B5EF4-FFF2-40B4-BE49-F238E27FC236}">
                <a16:creationId xmlns:a16="http://schemas.microsoft.com/office/drawing/2014/main" id="{F58ABDC3-7622-4785-B670-CC75F9AC9814}"/>
              </a:ext>
            </a:extLst>
          </p:cNvPr>
          <p:cNvSpPr/>
          <p:nvPr/>
        </p:nvSpPr>
        <p:spPr>
          <a:xfrm>
            <a:off x="4579470" y="3108110"/>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楕円 67">
            <a:extLst>
              <a:ext uri="{FF2B5EF4-FFF2-40B4-BE49-F238E27FC236}">
                <a16:creationId xmlns:a16="http://schemas.microsoft.com/office/drawing/2014/main" id="{DE0272CD-54CB-4FAE-8475-2AECAEF4066E}"/>
              </a:ext>
            </a:extLst>
          </p:cNvPr>
          <p:cNvSpPr/>
          <p:nvPr/>
        </p:nvSpPr>
        <p:spPr>
          <a:xfrm>
            <a:off x="4913963" y="3108110"/>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104F18F7-4D34-4184-8568-EC7D6DD93FA2}"/>
              </a:ext>
            </a:extLst>
          </p:cNvPr>
          <p:cNvSpPr/>
          <p:nvPr/>
        </p:nvSpPr>
        <p:spPr>
          <a:xfrm>
            <a:off x="4723486" y="4213725"/>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楕円 69">
            <a:extLst>
              <a:ext uri="{FF2B5EF4-FFF2-40B4-BE49-F238E27FC236}">
                <a16:creationId xmlns:a16="http://schemas.microsoft.com/office/drawing/2014/main" id="{1EEC0843-1E33-490E-A72E-00B5F61A9640}"/>
              </a:ext>
            </a:extLst>
          </p:cNvPr>
          <p:cNvSpPr/>
          <p:nvPr/>
        </p:nvSpPr>
        <p:spPr>
          <a:xfrm>
            <a:off x="5057979" y="4213725"/>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楕円 70">
            <a:extLst>
              <a:ext uri="{FF2B5EF4-FFF2-40B4-BE49-F238E27FC236}">
                <a16:creationId xmlns:a16="http://schemas.microsoft.com/office/drawing/2014/main" id="{E854CF3C-13D2-46E9-A3E4-C829CC4871DC}"/>
              </a:ext>
            </a:extLst>
          </p:cNvPr>
          <p:cNvSpPr/>
          <p:nvPr/>
        </p:nvSpPr>
        <p:spPr>
          <a:xfrm>
            <a:off x="5592043" y="3624402"/>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楕円 71">
            <a:extLst>
              <a:ext uri="{FF2B5EF4-FFF2-40B4-BE49-F238E27FC236}">
                <a16:creationId xmlns:a16="http://schemas.microsoft.com/office/drawing/2014/main" id="{88723C54-2699-46E4-9021-D4089CF13CD6}"/>
              </a:ext>
            </a:extLst>
          </p:cNvPr>
          <p:cNvSpPr/>
          <p:nvPr/>
        </p:nvSpPr>
        <p:spPr>
          <a:xfrm>
            <a:off x="5926536" y="3624402"/>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直方体 72">
            <a:extLst>
              <a:ext uri="{FF2B5EF4-FFF2-40B4-BE49-F238E27FC236}">
                <a16:creationId xmlns:a16="http://schemas.microsoft.com/office/drawing/2014/main" id="{0EEA85B9-31F6-472C-BEBF-06FBC0AEB445}"/>
              </a:ext>
            </a:extLst>
          </p:cNvPr>
          <p:cNvSpPr/>
          <p:nvPr/>
        </p:nvSpPr>
        <p:spPr>
          <a:xfrm>
            <a:off x="4363446" y="2716789"/>
            <a:ext cx="2195168" cy="2232000"/>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48" name="テキスト ボックス 47">
            <a:extLst>
              <a:ext uri="{FF2B5EF4-FFF2-40B4-BE49-F238E27FC236}">
                <a16:creationId xmlns:a16="http://schemas.microsoft.com/office/drawing/2014/main" id="{E2397B6B-86DB-4B23-8BC2-B65C51D151D2}"/>
              </a:ext>
            </a:extLst>
          </p:cNvPr>
          <p:cNvSpPr txBox="1"/>
          <p:nvPr/>
        </p:nvSpPr>
        <p:spPr>
          <a:xfrm>
            <a:off x="1075856" y="5282044"/>
            <a:ext cx="7080268" cy="584775"/>
          </a:xfrm>
          <a:prstGeom prst="rect">
            <a:avLst/>
          </a:prstGeom>
          <a:noFill/>
        </p:spPr>
        <p:txBody>
          <a:bodyPr wrap="square" rtlCol="0">
            <a:spAutoFit/>
          </a:bodyPr>
          <a:lstStyle/>
          <a:p>
            <a:r>
              <a:rPr lang="ja-JP" altLang="en-US" sz="3200" dirty="0">
                <a:latin typeface="+mj-ea"/>
                <a:ea typeface="+mj-ea"/>
              </a:rPr>
              <a:t>気体が分子からできているとすれば</a:t>
            </a:r>
            <a:r>
              <a:rPr lang="en-US" altLang="ja-JP" sz="3200" dirty="0">
                <a:latin typeface="+mj-ea"/>
                <a:ea typeface="+mj-ea"/>
              </a:rPr>
              <a:t>…</a:t>
            </a:r>
            <a:endParaRPr lang="en-US" altLang="ja-JP" sz="3200" baseline="-25000" dirty="0">
              <a:latin typeface="+mj-ea"/>
              <a:ea typeface="+mj-ea"/>
            </a:endParaRPr>
          </a:p>
        </p:txBody>
      </p:sp>
      <p:sp>
        <p:nvSpPr>
          <p:cNvPr id="49" name="テキスト ボックス 48">
            <a:extLst>
              <a:ext uri="{FF2B5EF4-FFF2-40B4-BE49-F238E27FC236}">
                <a16:creationId xmlns:a16="http://schemas.microsoft.com/office/drawing/2014/main" id="{6FA994F8-20B7-47CC-A014-36DF5A730E0A}"/>
              </a:ext>
            </a:extLst>
          </p:cNvPr>
          <p:cNvSpPr txBox="1"/>
          <p:nvPr/>
        </p:nvSpPr>
        <p:spPr>
          <a:xfrm>
            <a:off x="6672272" y="3553043"/>
            <a:ext cx="579694" cy="523220"/>
          </a:xfrm>
          <a:prstGeom prst="rect">
            <a:avLst/>
          </a:prstGeom>
          <a:noFill/>
        </p:spPr>
        <p:txBody>
          <a:bodyPr wrap="square" rtlCol="0">
            <a:spAutoFit/>
          </a:bodyPr>
          <a:lstStyle/>
          <a:p>
            <a:r>
              <a:rPr lang="ja-JP" altLang="en-US" sz="2800" b="1" dirty="0">
                <a:latin typeface="+mj-ea"/>
                <a:ea typeface="+mj-ea"/>
              </a:rPr>
              <a:t>→</a:t>
            </a:r>
            <a:endParaRPr lang="en-US" altLang="ja-JP" sz="2800" b="1" dirty="0">
              <a:latin typeface="+mj-ea"/>
              <a:ea typeface="+mj-ea"/>
            </a:endParaRPr>
          </a:p>
        </p:txBody>
      </p:sp>
      <p:sp>
        <p:nvSpPr>
          <p:cNvPr id="50" name="テキスト ボックス 49">
            <a:extLst>
              <a:ext uri="{FF2B5EF4-FFF2-40B4-BE49-F238E27FC236}">
                <a16:creationId xmlns:a16="http://schemas.microsoft.com/office/drawing/2014/main" id="{77A4DCF7-9CE8-4A18-9E59-D077443A57DB}"/>
              </a:ext>
            </a:extLst>
          </p:cNvPr>
          <p:cNvSpPr txBox="1"/>
          <p:nvPr/>
        </p:nvSpPr>
        <p:spPr>
          <a:xfrm>
            <a:off x="3800567" y="3568093"/>
            <a:ext cx="580538" cy="523220"/>
          </a:xfrm>
          <a:prstGeom prst="rect">
            <a:avLst/>
          </a:prstGeom>
          <a:noFill/>
        </p:spPr>
        <p:txBody>
          <a:bodyPr wrap="square" rtlCol="0">
            <a:spAutoFit/>
          </a:bodyPr>
          <a:lstStyle/>
          <a:p>
            <a:r>
              <a:rPr lang="ja-JP" altLang="en-US" sz="2800" b="1" dirty="0">
                <a:latin typeface="+mj-ea"/>
                <a:ea typeface="+mj-ea"/>
              </a:rPr>
              <a:t>＋</a:t>
            </a:r>
            <a:endParaRPr lang="en-US" altLang="ja-JP" sz="2800" b="1" dirty="0">
              <a:latin typeface="+mj-ea"/>
              <a:ea typeface="+mj-ea"/>
            </a:endParaRPr>
          </a:p>
        </p:txBody>
      </p:sp>
      <p:sp>
        <p:nvSpPr>
          <p:cNvPr id="51" name="テキスト ボックス 50">
            <a:extLst>
              <a:ext uri="{FF2B5EF4-FFF2-40B4-BE49-F238E27FC236}">
                <a16:creationId xmlns:a16="http://schemas.microsoft.com/office/drawing/2014/main" id="{4E002A93-192E-43FD-A3B1-C1DE2BCF4F3F}"/>
              </a:ext>
            </a:extLst>
          </p:cNvPr>
          <p:cNvSpPr txBox="1"/>
          <p:nvPr/>
        </p:nvSpPr>
        <p:spPr>
          <a:xfrm>
            <a:off x="5035578" y="2151967"/>
            <a:ext cx="1996515" cy="523220"/>
          </a:xfrm>
          <a:prstGeom prst="rect">
            <a:avLst/>
          </a:prstGeom>
          <a:noFill/>
        </p:spPr>
        <p:txBody>
          <a:bodyPr wrap="square" rtlCol="0">
            <a:spAutoFit/>
          </a:bodyPr>
          <a:lstStyle/>
          <a:p>
            <a:r>
              <a:rPr lang="ja-JP" altLang="en-US" sz="2800">
                <a:latin typeface="+mj-ea"/>
                <a:ea typeface="+mj-ea"/>
              </a:rPr>
              <a:t>塩素</a:t>
            </a:r>
            <a:r>
              <a:rPr lang="en-US" altLang="ja-JP" sz="2800" dirty="0">
                <a:latin typeface="+mj-ea"/>
                <a:ea typeface="+mj-ea"/>
              </a:rPr>
              <a:t> Cl</a:t>
            </a:r>
            <a:r>
              <a:rPr lang="en-US" altLang="ja-JP" sz="2800" baseline="-25000" dirty="0">
                <a:latin typeface="+mj-ea"/>
                <a:ea typeface="+mj-ea"/>
              </a:rPr>
              <a:t>2</a:t>
            </a:r>
          </a:p>
        </p:txBody>
      </p:sp>
      <p:sp>
        <p:nvSpPr>
          <p:cNvPr id="52" name="テキスト ボックス 51">
            <a:extLst>
              <a:ext uri="{FF2B5EF4-FFF2-40B4-BE49-F238E27FC236}">
                <a16:creationId xmlns:a16="http://schemas.microsoft.com/office/drawing/2014/main" id="{35DAE2CB-EF10-4E9B-8264-BD022C510855}"/>
              </a:ext>
            </a:extLst>
          </p:cNvPr>
          <p:cNvSpPr txBox="1"/>
          <p:nvPr/>
        </p:nvSpPr>
        <p:spPr>
          <a:xfrm>
            <a:off x="8464323" y="2132856"/>
            <a:ext cx="2625371" cy="523220"/>
          </a:xfrm>
          <a:prstGeom prst="rect">
            <a:avLst/>
          </a:prstGeom>
          <a:noFill/>
        </p:spPr>
        <p:txBody>
          <a:bodyPr wrap="square" rtlCol="0">
            <a:spAutoFit/>
          </a:bodyPr>
          <a:lstStyle/>
          <a:p>
            <a:r>
              <a:rPr lang="ja-JP" altLang="en-US" sz="2800">
                <a:latin typeface="+mj-ea"/>
                <a:ea typeface="+mj-ea"/>
              </a:rPr>
              <a:t>塩化水素</a:t>
            </a:r>
            <a:r>
              <a:rPr lang="en-US" altLang="ja-JP" sz="2800" dirty="0">
                <a:latin typeface="+mj-ea"/>
                <a:ea typeface="+mj-ea"/>
              </a:rPr>
              <a:t> HCl</a:t>
            </a:r>
            <a:endParaRPr lang="en-US" altLang="ja-JP" sz="2800" baseline="-25000" dirty="0">
              <a:latin typeface="+mj-ea"/>
              <a:ea typeface="+mj-ea"/>
            </a:endParaRPr>
          </a:p>
        </p:txBody>
      </p:sp>
      <p:sp>
        <p:nvSpPr>
          <p:cNvPr id="53" name="テキスト ボックス 52">
            <a:extLst>
              <a:ext uri="{FF2B5EF4-FFF2-40B4-BE49-F238E27FC236}">
                <a16:creationId xmlns:a16="http://schemas.microsoft.com/office/drawing/2014/main" id="{FDAA6BC4-FE00-42FA-BF35-C933543EFCE8}"/>
              </a:ext>
            </a:extLst>
          </p:cNvPr>
          <p:cNvSpPr txBox="1"/>
          <p:nvPr/>
        </p:nvSpPr>
        <p:spPr>
          <a:xfrm>
            <a:off x="2279575" y="2148096"/>
            <a:ext cx="1806393" cy="523220"/>
          </a:xfrm>
          <a:prstGeom prst="rect">
            <a:avLst/>
          </a:prstGeom>
          <a:noFill/>
        </p:spPr>
        <p:txBody>
          <a:bodyPr wrap="square" rtlCol="0">
            <a:spAutoFit/>
          </a:bodyPr>
          <a:lstStyle/>
          <a:p>
            <a:r>
              <a:rPr lang="ja-JP" altLang="en-US" sz="2800">
                <a:latin typeface="+mj-ea"/>
                <a:ea typeface="+mj-ea"/>
              </a:rPr>
              <a:t>水素</a:t>
            </a:r>
            <a:r>
              <a:rPr lang="en-US" altLang="ja-JP" sz="2800" dirty="0">
                <a:latin typeface="+mj-ea"/>
                <a:ea typeface="+mj-ea"/>
              </a:rPr>
              <a:t> H</a:t>
            </a:r>
            <a:r>
              <a:rPr lang="en-US" altLang="ja-JP" sz="2800" baseline="-25000" dirty="0">
                <a:latin typeface="+mj-ea"/>
                <a:ea typeface="+mj-ea"/>
              </a:rPr>
              <a:t>2</a:t>
            </a:r>
          </a:p>
        </p:txBody>
      </p:sp>
      <p:sp>
        <p:nvSpPr>
          <p:cNvPr id="54" name="テキスト ボックス 53">
            <a:extLst>
              <a:ext uri="{FF2B5EF4-FFF2-40B4-BE49-F238E27FC236}">
                <a16:creationId xmlns:a16="http://schemas.microsoft.com/office/drawing/2014/main" id="{06AA0995-FF41-4788-8ABD-4FA366AAB21E}"/>
              </a:ext>
            </a:extLst>
          </p:cNvPr>
          <p:cNvSpPr txBox="1"/>
          <p:nvPr/>
        </p:nvSpPr>
        <p:spPr>
          <a:xfrm>
            <a:off x="1081148" y="5796553"/>
            <a:ext cx="7327603" cy="584775"/>
          </a:xfrm>
          <a:prstGeom prst="rect">
            <a:avLst/>
          </a:prstGeom>
          <a:noFill/>
        </p:spPr>
        <p:txBody>
          <a:bodyPr wrap="square" rtlCol="0">
            <a:spAutoFit/>
          </a:bodyPr>
          <a:lstStyle/>
          <a:p>
            <a:r>
              <a:rPr lang="ja-JP" altLang="en-US" sz="3200" dirty="0">
                <a:latin typeface="+mj-ea"/>
                <a:ea typeface="+mj-ea"/>
              </a:rPr>
              <a:t>気体反応の法則を説明することができる。</a:t>
            </a:r>
            <a:endParaRPr lang="en-US" altLang="ja-JP" sz="3200" baseline="-25000" dirty="0">
              <a:latin typeface="+mj-ea"/>
              <a:ea typeface="+mj-ea"/>
            </a:endParaRPr>
          </a:p>
        </p:txBody>
      </p:sp>
      <p:grpSp>
        <p:nvGrpSpPr>
          <p:cNvPr id="31" name="グループ化 30">
            <a:extLst>
              <a:ext uri="{FF2B5EF4-FFF2-40B4-BE49-F238E27FC236}">
                <a16:creationId xmlns:a16="http://schemas.microsoft.com/office/drawing/2014/main" id="{E70A6C02-3865-4B3C-A7F3-14D3FBC4476B}"/>
              </a:ext>
            </a:extLst>
          </p:cNvPr>
          <p:cNvGrpSpPr/>
          <p:nvPr/>
        </p:nvGrpSpPr>
        <p:grpSpPr>
          <a:xfrm>
            <a:off x="1559496" y="2713703"/>
            <a:ext cx="2195168" cy="2232000"/>
            <a:chOff x="1631504" y="3161463"/>
            <a:chExt cx="1962796" cy="1995729"/>
          </a:xfrm>
        </p:grpSpPr>
        <p:cxnSp>
          <p:nvCxnSpPr>
            <p:cNvPr id="12" name="直線コネクタ 11">
              <a:extLst>
                <a:ext uri="{FF2B5EF4-FFF2-40B4-BE49-F238E27FC236}">
                  <a16:creationId xmlns:a16="http://schemas.microsoft.com/office/drawing/2014/main" id="{CDF376A7-8737-4647-BC67-28AC45647AEB}"/>
                </a:ext>
              </a:extLst>
            </p:cNvPr>
            <p:cNvCxnSpPr>
              <a:cxnSpLocks/>
            </p:cNvCxnSpPr>
            <p:nvPr/>
          </p:nvCxnSpPr>
          <p:spPr>
            <a:xfrm>
              <a:off x="2120896" y="3161463"/>
              <a:ext cx="0" cy="1491673"/>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FCEA9CEF-BB80-481E-9E62-093F8B853661}"/>
                </a:ext>
              </a:extLst>
            </p:cNvPr>
            <p:cNvCxnSpPr>
              <a:cxnSpLocks/>
            </p:cNvCxnSpPr>
            <p:nvPr/>
          </p:nvCxnSpPr>
          <p:spPr>
            <a:xfrm flipH="1">
              <a:off x="2120896"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6FF38E49-B697-46A2-B8C4-87BEE385EC66}"/>
                </a:ext>
              </a:extLst>
            </p:cNvPr>
            <p:cNvCxnSpPr>
              <a:cxnSpLocks/>
            </p:cNvCxnSpPr>
            <p:nvPr/>
          </p:nvCxnSpPr>
          <p:spPr>
            <a:xfrm flipV="1">
              <a:off x="1631504" y="4653136"/>
              <a:ext cx="489392" cy="504056"/>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55" name="楕円 54">
            <a:extLst>
              <a:ext uri="{FF2B5EF4-FFF2-40B4-BE49-F238E27FC236}">
                <a16:creationId xmlns:a16="http://schemas.microsoft.com/office/drawing/2014/main" id="{B1847685-F55F-4FA7-B412-0C6200CE103F}"/>
              </a:ext>
            </a:extLst>
          </p:cNvPr>
          <p:cNvSpPr/>
          <p:nvPr/>
        </p:nvSpPr>
        <p:spPr>
          <a:xfrm>
            <a:off x="1837959" y="3357032"/>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BD86BEF2-F352-4C18-9FFE-88CC703DF326}"/>
              </a:ext>
            </a:extLst>
          </p:cNvPr>
          <p:cNvSpPr/>
          <p:nvPr/>
        </p:nvSpPr>
        <p:spPr>
          <a:xfrm>
            <a:off x="2063592" y="3356124"/>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楕円 73">
            <a:extLst>
              <a:ext uri="{FF2B5EF4-FFF2-40B4-BE49-F238E27FC236}">
                <a16:creationId xmlns:a16="http://schemas.microsoft.com/office/drawing/2014/main" id="{DB898841-8E97-4C94-8279-044FEF582560}"/>
              </a:ext>
            </a:extLst>
          </p:cNvPr>
          <p:cNvSpPr/>
          <p:nvPr/>
        </p:nvSpPr>
        <p:spPr>
          <a:xfrm>
            <a:off x="2786063" y="3805551"/>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楕円 74">
            <a:extLst>
              <a:ext uri="{FF2B5EF4-FFF2-40B4-BE49-F238E27FC236}">
                <a16:creationId xmlns:a16="http://schemas.microsoft.com/office/drawing/2014/main" id="{E4F6DDFD-736F-40F8-B062-555DE05D7E64}"/>
              </a:ext>
            </a:extLst>
          </p:cNvPr>
          <p:cNvSpPr/>
          <p:nvPr/>
        </p:nvSpPr>
        <p:spPr>
          <a:xfrm>
            <a:off x="3011696" y="3804643"/>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 name="楕円 75">
            <a:extLst>
              <a:ext uri="{FF2B5EF4-FFF2-40B4-BE49-F238E27FC236}">
                <a16:creationId xmlns:a16="http://schemas.microsoft.com/office/drawing/2014/main" id="{74EBB9F8-447F-4DAB-9E56-8A585E5C287A}"/>
              </a:ext>
            </a:extLst>
          </p:cNvPr>
          <p:cNvSpPr/>
          <p:nvPr/>
        </p:nvSpPr>
        <p:spPr>
          <a:xfrm>
            <a:off x="2048409" y="4357683"/>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7" name="楕円 76">
            <a:extLst>
              <a:ext uri="{FF2B5EF4-FFF2-40B4-BE49-F238E27FC236}">
                <a16:creationId xmlns:a16="http://schemas.microsoft.com/office/drawing/2014/main" id="{A1232470-1A38-42DF-9C9D-E7F9F4CDEB88}"/>
              </a:ext>
            </a:extLst>
          </p:cNvPr>
          <p:cNvSpPr/>
          <p:nvPr/>
        </p:nvSpPr>
        <p:spPr>
          <a:xfrm>
            <a:off x="2274042" y="4356775"/>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直方体 2">
            <a:extLst>
              <a:ext uri="{FF2B5EF4-FFF2-40B4-BE49-F238E27FC236}">
                <a16:creationId xmlns:a16="http://schemas.microsoft.com/office/drawing/2014/main" id="{98519A3C-027B-4897-89DA-DE14FC913FD2}"/>
              </a:ext>
            </a:extLst>
          </p:cNvPr>
          <p:cNvSpPr/>
          <p:nvPr/>
        </p:nvSpPr>
        <p:spPr>
          <a:xfrm>
            <a:off x="1559496" y="2713703"/>
            <a:ext cx="2195168" cy="2232000"/>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2" name="グループ化 91">
            <a:extLst>
              <a:ext uri="{FF2B5EF4-FFF2-40B4-BE49-F238E27FC236}">
                <a16:creationId xmlns:a16="http://schemas.microsoft.com/office/drawing/2014/main" id="{7A5416ED-726A-4007-8F08-37B5A0642AF8}"/>
              </a:ext>
            </a:extLst>
          </p:cNvPr>
          <p:cNvGrpSpPr/>
          <p:nvPr/>
        </p:nvGrpSpPr>
        <p:grpSpPr>
          <a:xfrm>
            <a:off x="7334397" y="2722648"/>
            <a:ext cx="2195168" cy="2232000"/>
            <a:chOff x="1631504" y="3161463"/>
            <a:chExt cx="1962796" cy="1995729"/>
          </a:xfrm>
        </p:grpSpPr>
        <p:cxnSp>
          <p:nvCxnSpPr>
            <p:cNvPr id="93" name="直線コネクタ 92">
              <a:extLst>
                <a:ext uri="{FF2B5EF4-FFF2-40B4-BE49-F238E27FC236}">
                  <a16:creationId xmlns:a16="http://schemas.microsoft.com/office/drawing/2014/main" id="{CC84A550-B328-4760-A9B4-9447A739A168}"/>
                </a:ext>
              </a:extLst>
            </p:cNvPr>
            <p:cNvCxnSpPr>
              <a:cxnSpLocks/>
            </p:cNvCxnSpPr>
            <p:nvPr/>
          </p:nvCxnSpPr>
          <p:spPr>
            <a:xfrm>
              <a:off x="2120896" y="3161463"/>
              <a:ext cx="0" cy="1491673"/>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94" name="直線コネクタ 93">
              <a:extLst>
                <a:ext uri="{FF2B5EF4-FFF2-40B4-BE49-F238E27FC236}">
                  <a16:creationId xmlns:a16="http://schemas.microsoft.com/office/drawing/2014/main" id="{B87A9F57-AC40-4703-BCC8-FD17DA9AF360}"/>
                </a:ext>
              </a:extLst>
            </p:cNvPr>
            <p:cNvCxnSpPr>
              <a:cxnSpLocks/>
            </p:cNvCxnSpPr>
            <p:nvPr/>
          </p:nvCxnSpPr>
          <p:spPr>
            <a:xfrm flipH="1">
              <a:off x="2120896"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95" name="直線コネクタ 94">
              <a:extLst>
                <a:ext uri="{FF2B5EF4-FFF2-40B4-BE49-F238E27FC236}">
                  <a16:creationId xmlns:a16="http://schemas.microsoft.com/office/drawing/2014/main" id="{895165BC-6765-463E-8206-D8D9F74EAD5B}"/>
                </a:ext>
              </a:extLst>
            </p:cNvPr>
            <p:cNvCxnSpPr>
              <a:cxnSpLocks/>
            </p:cNvCxnSpPr>
            <p:nvPr/>
          </p:nvCxnSpPr>
          <p:spPr>
            <a:xfrm flipV="1">
              <a:off x="1631504" y="4653136"/>
              <a:ext cx="489392" cy="504056"/>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57" name="楕円 56">
            <a:extLst>
              <a:ext uri="{FF2B5EF4-FFF2-40B4-BE49-F238E27FC236}">
                <a16:creationId xmlns:a16="http://schemas.microsoft.com/office/drawing/2014/main" id="{198A9097-7C42-466F-BF0C-42FDC55443A2}"/>
              </a:ext>
            </a:extLst>
          </p:cNvPr>
          <p:cNvSpPr/>
          <p:nvPr/>
        </p:nvSpPr>
        <p:spPr>
          <a:xfrm>
            <a:off x="7464152" y="3273228"/>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08C12E9B-6A4A-4E43-8CFD-C4C9F3DDF7FF}"/>
              </a:ext>
            </a:extLst>
          </p:cNvPr>
          <p:cNvSpPr/>
          <p:nvPr/>
        </p:nvSpPr>
        <p:spPr>
          <a:xfrm>
            <a:off x="7686943" y="3157522"/>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442F647C-CB71-4E50-9DB3-B596EAF84A41}"/>
              </a:ext>
            </a:extLst>
          </p:cNvPr>
          <p:cNvGrpSpPr/>
          <p:nvPr/>
        </p:nvGrpSpPr>
        <p:grpSpPr>
          <a:xfrm>
            <a:off x="7725645" y="4293160"/>
            <a:ext cx="890635" cy="576000"/>
            <a:chOff x="7725645" y="4293160"/>
            <a:chExt cx="890635" cy="576000"/>
          </a:xfrm>
        </p:grpSpPr>
        <p:sp>
          <p:nvSpPr>
            <p:cNvPr id="4" name="部分円 3">
              <a:extLst>
                <a:ext uri="{FF2B5EF4-FFF2-40B4-BE49-F238E27FC236}">
                  <a16:creationId xmlns:a16="http://schemas.microsoft.com/office/drawing/2014/main" id="{DD11274C-EA37-4159-B4D7-C76C93CE0C4B}"/>
                </a:ext>
              </a:extLst>
            </p:cNvPr>
            <p:cNvSpPr/>
            <p:nvPr/>
          </p:nvSpPr>
          <p:spPr>
            <a:xfrm flipH="1">
              <a:off x="7725645" y="4413789"/>
              <a:ext cx="359999" cy="360000"/>
            </a:xfrm>
            <a:prstGeom prst="pie">
              <a:avLst>
                <a:gd name="adj1" fmla="val 5359247"/>
                <a:gd name="adj2" fmla="val 16200000"/>
              </a:avLst>
            </a:prstGeom>
            <a:gradFill flip="none" rotWithShape="1">
              <a:gsLst>
                <a:gs pos="73000">
                  <a:schemeClr val="accent1"/>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部分円 58">
              <a:extLst>
                <a:ext uri="{FF2B5EF4-FFF2-40B4-BE49-F238E27FC236}">
                  <a16:creationId xmlns:a16="http://schemas.microsoft.com/office/drawing/2014/main" id="{97A13CCC-8864-480B-ADDE-47391581FD8A}"/>
                </a:ext>
              </a:extLst>
            </p:cNvPr>
            <p:cNvSpPr/>
            <p:nvPr/>
          </p:nvSpPr>
          <p:spPr>
            <a:xfrm>
              <a:off x="8040280" y="4293160"/>
              <a:ext cx="576000" cy="576000"/>
            </a:xfrm>
            <a:prstGeom prst="pie">
              <a:avLst>
                <a:gd name="adj1" fmla="val 5359247"/>
                <a:gd name="adj2" fmla="val 16200000"/>
              </a:avLst>
            </a:prstGeom>
            <a:gradFill flip="none" rotWithShape="1">
              <a:gsLst>
                <a:gs pos="73000">
                  <a:srgbClr val="C0D496"/>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83" name="楕円 82">
            <a:extLst>
              <a:ext uri="{FF2B5EF4-FFF2-40B4-BE49-F238E27FC236}">
                <a16:creationId xmlns:a16="http://schemas.microsoft.com/office/drawing/2014/main" id="{BA62B127-8E5D-4B4E-915D-89F8AD2CD5FD}"/>
              </a:ext>
            </a:extLst>
          </p:cNvPr>
          <p:cNvSpPr/>
          <p:nvPr/>
        </p:nvSpPr>
        <p:spPr>
          <a:xfrm>
            <a:off x="8135241" y="3698534"/>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4DCCE6E2-0304-4F27-A6CE-6B66588F7EC5}"/>
              </a:ext>
            </a:extLst>
          </p:cNvPr>
          <p:cNvSpPr/>
          <p:nvPr/>
        </p:nvSpPr>
        <p:spPr>
          <a:xfrm>
            <a:off x="8358032" y="3582828"/>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37588D71-CF5E-463F-A9D7-62E28FC3F05C}"/>
              </a:ext>
            </a:extLst>
          </p:cNvPr>
          <p:cNvSpPr/>
          <p:nvPr/>
        </p:nvSpPr>
        <p:spPr>
          <a:xfrm>
            <a:off x="7796123" y="4414181"/>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 name="楕円 85">
            <a:extLst>
              <a:ext uri="{FF2B5EF4-FFF2-40B4-BE49-F238E27FC236}">
                <a16:creationId xmlns:a16="http://schemas.microsoft.com/office/drawing/2014/main" id="{AF5D11A4-DB09-4100-833B-CE7232F93E6C}"/>
              </a:ext>
            </a:extLst>
          </p:cNvPr>
          <p:cNvSpPr/>
          <p:nvPr/>
        </p:nvSpPr>
        <p:spPr>
          <a:xfrm>
            <a:off x="8018914" y="4298475"/>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2" name="直方体 101">
            <a:extLst>
              <a:ext uri="{FF2B5EF4-FFF2-40B4-BE49-F238E27FC236}">
                <a16:creationId xmlns:a16="http://schemas.microsoft.com/office/drawing/2014/main" id="{4DDC25A6-68F7-4C26-AE7E-31FAAE3E572F}"/>
              </a:ext>
            </a:extLst>
          </p:cNvPr>
          <p:cNvSpPr/>
          <p:nvPr/>
        </p:nvSpPr>
        <p:spPr>
          <a:xfrm>
            <a:off x="7334397" y="2727092"/>
            <a:ext cx="2195168" cy="2227556"/>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79" name="グループ化 78">
            <a:extLst>
              <a:ext uri="{FF2B5EF4-FFF2-40B4-BE49-F238E27FC236}">
                <a16:creationId xmlns:a16="http://schemas.microsoft.com/office/drawing/2014/main" id="{4038AB6B-1959-43A7-A239-93A491BADDE3}"/>
              </a:ext>
            </a:extLst>
          </p:cNvPr>
          <p:cNvGrpSpPr/>
          <p:nvPr/>
        </p:nvGrpSpPr>
        <p:grpSpPr>
          <a:xfrm>
            <a:off x="8983156" y="2765200"/>
            <a:ext cx="2201518" cy="2193899"/>
            <a:chOff x="1631504" y="3195532"/>
            <a:chExt cx="1968474" cy="1961660"/>
          </a:xfrm>
        </p:grpSpPr>
        <p:cxnSp>
          <p:nvCxnSpPr>
            <p:cNvPr id="80" name="直線コネクタ 79">
              <a:extLst>
                <a:ext uri="{FF2B5EF4-FFF2-40B4-BE49-F238E27FC236}">
                  <a16:creationId xmlns:a16="http://schemas.microsoft.com/office/drawing/2014/main" id="{48212254-8FBC-4494-B175-24CAFA0224CA}"/>
                </a:ext>
              </a:extLst>
            </p:cNvPr>
            <p:cNvCxnSpPr>
              <a:cxnSpLocks/>
            </p:cNvCxnSpPr>
            <p:nvPr/>
          </p:nvCxnSpPr>
          <p:spPr>
            <a:xfrm>
              <a:off x="2120896" y="3195532"/>
              <a:ext cx="0" cy="1491673"/>
            </a:xfrm>
            <a:prstGeom prst="line">
              <a:avLst/>
            </a:prstGeom>
            <a:ln w="38100">
              <a:solidFill>
                <a:schemeClr val="bg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21C38451-A89C-4842-BB68-07158C72A17E}"/>
                </a:ext>
              </a:extLst>
            </p:cNvPr>
            <p:cNvCxnSpPr>
              <a:cxnSpLocks/>
            </p:cNvCxnSpPr>
            <p:nvPr/>
          </p:nvCxnSpPr>
          <p:spPr>
            <a:xfrm flipH="1">
              <a:off x="2126574"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82" name="直線コネクタ 81">
              <a:extLst>
                <a:ext uri="{FF2B5EF4-FFF2-40B4-BE49-F238E27FC236}">
                  <a16:creationId xmlns:a16="http://schemas.microsoft.com/office/drawing/2014/main" id="{1B9B416C-A680-430D-AA5C-2BF9EEDA0BE4}"/>
                </a:ext>
              </a:extLst>
            </p:cNvPr>
            <p:cNvCxnSpPr>
              <a:cxnSpLocks/>
            </p:cNvCxnSpPr>
            <p:nvPr/>
          </p:nvCxnSpPr>
          <p:spPr>
            <a:xfrm flipV="1">
              <a:off x="1631504" y="4653136"/>
              <a:ext cx="489392" cy="504056"/>
            </a:xfrm>
            <a:prstGeom prst="line">
              <a:avLst/>
            </a:prstGeom>
            <a:ln w="38100">
              <a:solidFill>
                <a:schemeClr val="bg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87" name="楕円 86">
            <a:extLst>
              <a:ext uri="{FF2B5EF4-FFF2-40B4-BE49-F238E27FC236}">
                <a16:creationId xmlns:a16="http://schemas.microsoft.com/office/drawing/2014/main" id="{E53A3693-3E22-4B93-9788-9F5E53B8061F}"/>
              </a:ext>
            </a:extLst>
          </p:cNvPr>
          <p:cNvSpPr/>
          <p:nvPr/>
        </p:nvSpPr>
        <p:spPr>
          <a:xfrm>
            <a:off x="9112678" y="3266280"/>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 name="楕円 87">
            <a:extLst>
              <a:ext uri="{FF2B5EF4-FFF2-40B4-BE49-F238E27FC236}">
                <a16:creationId xmlns:a16="http://schemas.microsoft.com/office/drawing/2014/main" id="{B24201C2-E1CF-4311-BF6F-2DA31548AF9A}"/>
              </a:ext>
            </a:extLst>
          </p:cNvPr>
          <p:cNvSpPr/>
          <p:nvPr/>
        </p:nvSpPr>
        <p:spPr>
          <a:xfrm>
            <a:off x="9335469" y="3150574"/>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1D86D8BF-FBEA-47B9-B729-C6238D122951}"/>
              </a:ext>
            </a:extLst>
          </p:cNvPr>
          <p:cNvGrpSpPr/>
          <p:nvPr/>
        </p:nvGrpSpPr>
        <p:grpSpPr>
          <a:xfrm>
            <a:off x="9374171" y="4286212"/>
            <a:ext cx="890635" cy="576000"/>
            <a:chOff x="9374171" y="4286212"/>
            <a:chExt cx="890635" cy="576000"/>
          </a:xfrm>
        </p:grpSpPr>
        <p:sp>
          <p:nvSpPr>
            <p:cNvPr id="91" name="部分円 90">
              <a:extLst>
                <a:ext uri="{FF2B5EF4-FFF2-40B4-BE49-F238E27FC236}">
                  <a16:creationId xmlns:a16="http://schemas.microsoft.com/office/drawing/2014/main" id="{0A69B414-921C-482A-9D39-15C726FD4803}"/>
                </a:ext>
              </a:extLst>
            </p:cNvPr>
            <p:cNvSpPr/>
            <p:nvPr/>
          </p:nvSpPr>
          <p:spPr>
            <a:xfrm flipH="1">
              <a:off x="9374171" y="4406841"/>
              <a:ext cx="359999" cy="360000"/>
            </a:xfrm>
            <a:prstGeom prst="pie">
              <a:avLst>
                <a:gd name="adj1" fmla="val 5359247"/>
                <a:gd name="adj2" fmla="val 16200000"/>
              </a:avLst>
            </a:prstGeom>
            <a:gradFill flip="none" rotWithShape="1">
              <a:gsLst>
                <a:gs pos="73000">
                  <a:schemeClr val="accent1"/>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96" name="部分円 95">
              <a:extLst>
                <a:ext uri="{FF2B5EF4-FFF2-40B4-BE49-F238E27FC236}">
                  <a16:creationId xmlns:a16="http://schemas.microsoft.com/office/drawing/2014/main" id="{7AB0BF5B-0BC8-4999-8417-F15FAD7A2468}"/>
                </a:ext>
              </a:extLst>
            </p:cNvPr>
            <p:cNvSpPr/>
            <p:nvPr/>
          </p:nvSpPr>
          <p:spPr>
            <a:xfrm>
              <a:off x="9688806" y="4286212"/>
              <a:ext cx="576000" cy="576000"/>
            </a:xfrm>
            <a:prstGeom prst="pie">
              <a:avLst>
                <a:gd name="adj1" fmla="val 5359247"/>
                <a:gd name="adj2" fmla="val 16200000"/>
              </a:avLst>
            </a:prstGeom>
            <a:gradFill flip="none" rotWithShape="1">
              <a:gsLst>
                <a:gs pos="73000">
                  <a:srgbClr val="C0D496"/>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97" name="楕円 96">
            <a:extLst>
              <a:ext uri="{FF2B5EF4-FFF2-40B4-BE49-F238E27FC236}">
                <a16:creationId xmlns:a16="http://schemas.microsoft.com/office/drawing/2014/main" id="{14A6F727-FEC5-4798-98BA-63A203DC0C7C}"/>
              </a:ext>
            </a:extLst>
          </p:cNvPr>
          <p:cNvSpPr/>
          <p:nvPr/>
        </p:nvSpPr>
        <p:spPr>
          <a:xfrm>
            <a:off x="9783767" y="3691586"/>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8" name="楕円 97">
            <a:extLst>
              <a:ext uri="{FF2B5EF4-FFF2-40B4-BE49-F238E27FC236}">
                <a16:creationId xmlns:a16="http://schemas.microsoft.com/office/drawing/2014/main" id="{D12D55CD-A0D0-4577-BA8A-BA1FB30B5433}"/>
              </a:ext>
            </a:extLst>
          </p:cNvPr>
          <p:cNvSpPr/>
          <p:nvPr/>
        </p:nvSpPr>
        <p:spPr>
          <a:xfrm>
            <a:off x="10006558" y="3575880"/>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62D4787D-EA21-4EF8-8994-8B1195C95590}"/>
              </a:ext>
            </a:extLst>
          </p:cNvPr>
          <p:cNvSpPr/>
          <p:nvPr/>
        </p:nvSpPr>
        <p:spPr>
          <a:xfrm>
            <a:off x="9444649" y="4407233"/>
            <a:ext cx="360000" cy="360000"/>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0" name="楕円 99">
            <a:extLst>
              <a:ext uri="{FF2B5EF4-FFF2-40B4-BE49-F238E27FC236}">
                <a16:creationId xmlns:a16="http://schemas.microsoft.com/office/drawing/2014/main" id="{BE23E933-05BB-4A8A-ADC5-890ADD62AFAF}"/>
              </a:ext>
            </a:extLst>
          </p:cNvPr>
          <p:cNvSpPr/>
          <p:nvPr/>
        </p:nvSpPr>
        <p:spPr>
          <a:xfrm>
            <a:off x="9667440" y="4291527"/>
            <a:ext cx="576000" cy="576000"/>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 name="直方体 88">
            <a:extLst>
              <a:ext uri="{FF2B5EF4-FFF2-40B4-BE49-F238E27FC236}">
                <a16:creationId xmlns:a16="http://schemas.microsoft.com/office/drawing/2014/main" id="{70F7F50F-4CB6-4164-847A-6060A89D5B3B}"/>
              </a:ext>
            </a:extLst>
          </p:cNvPr>
          <p:cNvSpPr/>
          <p:nvPr/>
        </p:nvSpPr>
        <p:spPr>
          <a:xfrm>
            <a:off x="8984485" y="2727092"/>
            <a:ext cx="2195168" cy="2223467"/>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11CA1057-778B-48C5-8541-8512069C474F}"/>
              </a:ext>
            </a:extLst>
          </p:cNvPr>
          <p:cNvSpPr txBox="1"/>
          <p:nvPr/>
        </p:nvSpPr>
        <p:spPr>
          <a:xfrm>
            <a:off x="1081148" y="1548081"/>
            <a:ext cx="5806940" cy="584775"/>
          </a:xfrm>
          <a:prstGeom prst="rect">
            <a:avLst/>
          </a:prstGeom>
          <a:noFill/>
          <a:ln>
            <a:noFill/>
          </a:ln>
          <a:effectLst/>
        </p:spPr>
        <p:txBody>
          <a:bodyPr wrap="square" rtlCol="0">
            <a:spAutoFit/>
          </a:bodyPr>
          <a:lstStyle/>
          <a:p>
            <a:r>
              <a:rPr kumimoji="1" lang="ja-JP" altLang="en-US" sz="3200" b="1">
                <a:solidFill>
                  <a:schemeClr val="accent4"/>
                </a:solidFill>
                <a:latin typeface="+mj-ea"/>
                <a:ea typeface="+mj-ea"/>
              </a:rPr>
              <a:t>● </a:t>
            </a:r>
            <a:r>
              <a:rPr lang="ja-JP" altLang="en-US" sz="3200" b="1">
                <a:solidFill>
                  <a:prstClr val="black"/>
                </a:solidFill>
                <a:latin typeface="ＭＳ Ｐゴシック" panose="020B0600070205080204" pitchFamily="50" charset="-128"/>
                <a:ea typeface="ＭＳ Ｐゴシック" panose="020B0600070205080204" pitchFamily="50" charset="-128"/>
              </a:rPr>
              <a:t>分子説とアボガドロの法則</a:t>
            </a:r>
            <a:endParaRPr kumimoji="1" lang="ja-JP" altLang="en-US" sz="3200" b="1" dirty="0">
              <a:latin typeface="+mj-ea"/>
              <a:ea typeface="+mj-ea"/>
            </a:endParaRPr>
          </a:p>
        </p:txBody>
      </p:sp>
      <p:pic>
        <p:nvPicPr>
          <p:cNvPr id="18" name="図 17">
            <a:extLst>
              <a:ext uri="{FF2B5EF4-FFF2-40B4-BE49-F238E27FC236}">
                <a16:creationId xmlns:a16="http://schemas.microsoft.com/office/drawing/2014/main" id="{D8F21121-1C1E-C869-B8F9-2C853AC52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Tree>
    <p:extLst>
      <p:ext uri="{BB962C8B-B14F-4D97-AF65-F5344CB8AC3E}">
        <p14:creationId xmlns:p14="http://schemas.microsoft.com/office/powerpoint/2010/main" val="215477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fade">
                                      <p:cBhvr>
                                        <p:cTn id="33" dur="500"/>
                                        <p:tgtEl>
                                          <p:spTgt spid="9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fade">
                                      <p:cBhvr>
                                        <p:cTn id="36" dur="500"/>
                                        <p:tgtEl>
                                          <p:spTgt spid="9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500"/>
                                        <p:tgtEl>
                                          <p:spTgt spid="8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fade">
                                      <p:cBhvr>
                                        <p:cTn id="42" dur="500"/>
                                        <p:tgtEl>
                                          <p:spTgt spid="8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9"/>
                                        </p:tgtEl>
                                        <p:attrNameLst>
                                          <p:attrName>style.visibility</p:attrName>
                                        </p:attrNameLst>
                                      </p:cBhvr>
                                      <p:to>
                                        <p:strVal val="visible"/>
                                      </p:to>
                                    </p:set>
                                    <p:animEffect transition="in" filter="fade">
                                      <p:cBhvr>
                                        <p:cTn id="45" dur="500"/>
                                        <p:tgtEl>
                                          <p:spTgt spid="9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fade">
                                      <p:cBhvr>
                                        <p:cTn id="48" dur="500"/>
                                        <p:tgtEl>
                                          <p:spTgt spid="100"/>
                                        </p:tgtEl>
                                      </p:cBhvr>
                                    </p:animEffect>
                                  </p:childTnLst>
                                </p:cTn>
                              </p:par>
                              <p:par>
                                <p:cTn id="49" presetID="10" presetClass="exit" presetSubtype="0" fill="hold"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71" grpId="0" animBg="1"/>
      <p:bldP spid="48" grpId="0"/>
      <p:bldP spid="54" grpId="0"/>
      <p:bldP spid="55" grpId="0" animBg="1"/>
      <p:bldP spid="76" grpId="0" animBg="1"/>
      <p:bldP spid="83" grpId="0" animBg="1"/>
      <p:bldP spid="84" grpId="0" animBg="1"/>
      <p:bldP spid="85" grpId="0" animBg="1"/>
      <p:bldP spid="86" grpId="0" animBg="1"/>
      <p:bldP spid="97" grpId="0" animBg="1"/>
      <p:bldP spid="98" grpId="0" animBg="1"/>
      <p:bldP spid="99" grpId="0" animBg="1"/>
      <p:bldP spid="10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ABC356DB-BB8A-F7ED-E20F-C63DB53E6806}"/>
              </a:ext>
            </a:extLst>
          </p:cNvPr>
          <p:cNvGrpSpPr/>
          <p:nvPr/>
        </p:nvGrpSpPr>
        <p:grpSpPr>
          <a:xfrm>
            <a:off x="761961" y="692696"/>
            <a:ext cx="10085511" cy="5976664"/>
            <a:chOff x="983433" y="926728"/>
            <a:chExt cx="10085511" cy="5976664"/>
          </a:xfrm>
        </p:grpSpPr>
        <p:sp>
          <p:nvSpPr>
            <p:cNvPr id="10" name="テキスト ボックス 4">
              <a:extLst>
                <a:ext uri="{FF2B5EF4-FFF2-40B4-BE49-F238E27FC236}">
                  <a16:creationId xmlns:a16="http://schemas.microsoft.com/office/drawing/2014/main" id="{4C8C31E8-E67F-2ECE-48AC-7D454D8301C2}"/>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11" name="グループ化 10">
              <a:extLst>
                <a:ext uri="{FF2B5EF4-FFF2-40B4-BE49-F238E27FC236}">
                  <a16:creationId xmlns:a16="http://schemas.microsoft.com/office/drawing/2014/main" id="{CA02C5CA-F7AF-D377-0A13-077E395E0400}"/>
                </a:ext>
              </a:extLst>
            </p:cNvPr>
            <p:cNvGrpSpPr/>
            <p:nvPr/>
          </p:nvGrpSpPr>
          <p:grpSpPr>
            <a:xfrm>
              <a:off x="1037659" y="1916644"/>
              <a:ext cx="10031285" cy="4986748"/>
              <a:chOff x="317579" y="1988964"/>
              <a:chExt cx="10031285" cy="4986748"/>
            </a:xfrm>
            <a:effectLst/>
          </p:grpSpPr>
          <p:cxnSp>
            <p:nvCxnSpPr>
              <p:cNvPr id="15" name="直線コネクタ 14">
                <a:extLst>
                  <a:ext uri="{FF2B5EF4-FFF2-40B4-BE49-F238E27FC236}">
                    <a16:creationId xmlns:a16="http://schemas.microsoft.com/office/drawing/2014/main" id="{F4A87091-9465-AF46-2789-91721AF6C0B0}"/>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41E92964-D2FF-B3ED-7BB1-756533BC7937}"/>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12" name="グループ化 11">
              <a:extLst>
                <a:ext uri="{FF2B5EF4-FFF2-40B4-BE49-F238E27FC236}">
                  <a16:creationId xmlns:a16="http://schemas.microsoft.com/office/drawing/2014/main" id="{F69030E5-F05A-C508-CBEE-19FCEDED97CF}"/>
                </a:ext>
              </a:extLst>
            </p:cNvPr>
            <p:cNvGrpSpPr/>
            <p:nvPr/>
          </p:nvGrpSpPr>
          <p:grpSpPr>
            <a:xfrm>
              <a:off x="983433" y="926728"/>
              <a:ext cx="1473121" cy="864000"/>
              <a:chOff x="5846977" y="1364505"/>
              <a:chExt cx="1473121" cy="864000"/>
            </a:xfrm>
          </p:grpSpPr>
          <p:sp>
            <p:nvSpPr>
              <p:cNvPr id="13" name="正方形/長方形 12">
                <a:extLst>
                  <a:ext uri="{FF2B5EF4-FFF2-40B4-BE49-F238E27FC236}">
                    <a16:creationId xmlns:a16="http://schemas.microsoft.com/office/drawing/2014/main" id="{1210D6C0-C3F8-4FB0-7914-E5488D406D3A}"/>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4" name="図 13">
                <a:extLst>
                  <a:ext uri="{FF2B5EF4-FFF2-40B4-BE49-F238E27FC236}">
                    <a16:creationId xmlns:a16="http://schemas.microsoft.com/office/drawing/2014/main" id="{0441CDE4-31D4-07FF-02F8-3053E1DCB3C6}"/>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grpSp>
        <p:nvGrpSpPr>
          <p:cNvPr id="3" name="グループ化 2">
            <a:extLst>
              <a:ext uri="{FF2B5EF4-FFF2-40B4-BE49-F238E27FC236}">
                <a16:creationId xmlns:a16="http://schemas.microsoft.com/office/drawing/2014/main" id="{5A1169E8-1134-36F6-1CFB-B5B420F92B2F}"/>
              </a:ext>
            </a:extLst>
          </p:cNvPr>
          <p:cNvGrpSpPr/>
          <p:nvPr/>
        </p:nvGrpSpPr>
        <p:grpSpPr>
          <a:xfrm>
            <a:off x="1016078" y="1442028"/>
            <a:ext cx="10159844" cy="5093664"/>
            <a:chOff x="1149107" y="3153003"/>
            <a:chExt cx="10159844" cy="5093664"/>
          </a:xfrm>
        </p:grpSpPr>
        <p:grpSp>
          <p:nvGrpSpPr>
            <p:cNvPr id="4" name="グループ化 3">
              <a:extLst>
                <a:ext uri="{FF2B5EF4-FFF2-40B4-BE49-F238E27FC236}">
                  <a16:creationId xmlns:a16="http://schemas.microsoft.com/office/drawing/2014/main" id="{3FD99CDD-A713-6454-6A6E-5F1FAA3AA6D0}"/>
                </a:ext>
              </a:extLst>
            </p:cNvPr>
            <p:cNvGrpSpPr/>
            <p:nvPr/>
          </p:nvGrpSpPr>
          <p:grpSpPr>
            <a:xfrm>
              <a:off x="1149107" y="3429000"/>
              <a:ext cx="10159844" cy="4817667"/>
              <a:chOff x="1149107" y="3429000"/>
              <a:chExt cx="10159844" cy="4817667"/>
            </a:xfrm>
          </p:grpSpPr>
          <p:sp>
            <p:nvSpPr>
              <p:cNvPr id="7" name="正方形/長方形 6">
                <a:extLst>
                  <a:ext uri="{FF2B5EF4-FFF2-40B4-BE49-F238E27FC236}">
                    <a16:creationId xmlns:a16="http://schemas.microsoft.com/office/drawing/2014/main" id="{2518FEA0-1A64-667F-0B7D-38A16CA52A1E}"/>
                  </a:ext>
                </a:extLst>
              </p:cNvPr>
              <p:cNvSpPr/>
              <p:nvPr/>
            </p:nvSpPr>
            <p:spPr>
              <a:xfrm>
                <a:off x="1151432" y="3480972"/>
                <a:ext cx="10157519" cy="4765695"/>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8" name="図 7">
                <a:extLst>
                  <a:ext uri="{FF2B5EF4-FFF2-40B4-BE49-F238E27FC236}">
                    <a16:creationId xmlns:a16="http://schemas.microsoft.com/office/drawing/2014/main" id="{A16DF66A-6529-8E92-C6B5-E404098BCA14}"/>
                  </a:ext>
                </a:extLst>
              </p:cNvPr>
              <p:cNvPicPr>
                <a:picLocks noChangeAspect="1"/>
              </p:cNvPicPr>
              <p:nvPr/>
            </p:nvPicPr>
            <p:blipFill>
              <a:blip r:embed="rId4"/>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967F46D3-6450-21D6-5F86-80193DD64450}"/>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d</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79" name="テキスト ボックス 78">
            <a:extLst>
              <a:ext uri="{FF2B5EF4-FFF2-40B4-BE49-F238E27FC236}">
                <a16:creationId xmlns:a16="http://schemas.microsoft.com/office/drawing/2014/main" id="{04F1C897-5CBA-4234-9BF2-FA609777842D}"/>
              </a:ext>
            </a:extLst>
          </p:cNvPr>
          <p:cNvSpPr txBox="1"/>
          <p:nvPr/>
        </p:nvSpPr>
        <p:spPr>
          <a:xfrm>
            <a:off x="1051049" y="2724272"/>
            <a:ext cx="3806585" cy="3046988"/>
          </a:xfrm>
          <a:prstGeom prst="rect">
            <a:avLst/>
          </a:prstGeom>
          <a:noFill/>
        </p:spPr>
        <p:txBody>
          <a:bodyPr wrap="square" rtlCol="0">
            <a:spAutoFit/>
          </a:bodyPr>
          <a:lstStyle/>
          <a:p>
            <a:r>
              <a:rPr kumimoji="1" lang="ja-JP" altLang="en-US" sz="3200" dirty="0">
                <a:latin typeface="+mj-ea"/>
                <a:ea typeface="+mj-ea"/>
              </a:rPr>
              <a:t>ドルトンの原子説</a:t>
            </a:r>
            <a:r>
              <a:rPr kumimoji="1" lang="ja-JP" altLang="en-US" sz="3200">
                <a:latin typeface="+mj-ea"/>
                <a:ea typeface="+mj-ea"/>
              </a:rPr>
              <a:t>では，気体</a:t>
            </a:r>
            <a:r>
              <a:rPr kumimoji="1" lang="ja-JP" altLang="en-US" sz="3200" dirty="0">
                <a:latin typeface="+mj-ea"/>
                <a:ea typeface="+mj-ea"/>
              </a:rPr>
              <a:t>反応の法則を矛盾なく説明することができない。</a:t>
            </a:r>
            <a:endParaRPr kumimoji="1" lang="en-US" altLang="ja-JP" sz="3200" dirty="0">
              <a:latin typeface="+mj-ea"/>
              <a:ea typeface="+mj-ea"/>
            </a:endParaRPr>
          </a:p>
          <a:p>
            <a:r>
              <a:rPr kumimoji="1" lang="ja-JP" altLang="en-US" sz="3200" dirty="0">
                <a:latin typeface="+mj-ea"/>
                <a:ea typeface="+mj-ea"/>
              </a:rPr>
              <a:t>その理由を右図を用いて説明せよ。</a:t>
            </a:r>
          </a:p>
        </p:txBody>
      </p:sp>
      <p:pic>
        <p:nvPicPr>
          <p:cNvPr id="6" name="図 5">
            <a:extLst>
              <a:ext uri="{FF2B5EF4-FFF2-40B4-BE49-F238E27FC236}">
                <a16:creationId xmlns:a16="http://schemas.microsoft.com/office/drawing/2014/main" id="{C13A6FE3-8A00-4982-89AE-43EFC6681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052" y="1931064"/>
            <a:ext cx="5964074" cy="4009317"/>
          </a:xfrm>
          <a:prstGeom prst="rect">
            <a:avLst/>
          </a:prstGeom>
        </p:spPr>
      </p:pic>
      <p:pic>
        <p:nvPicPr>
          <p:cNvPr id="18" name="図 17">
            <a:extLst>
              <a:ext uri="{FF2B5EF4-FFF2-40B4-BE49-F238E27FC236}">
                <a16:creationId xmlns:a16="http://schemas.microsoft.com/office/drawing/2014/main" id="{BF9FF0B3-68EB-ED12-E79D-990AF01926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Tree>
    <p:extLst>
      <p:ext uri="{BB962C8B-B14F-4D97-AF65-F5344CB8AC3E}">
        <p14:creationId xmlns:p14="http://schemas.microsoft.com/office/powerpoint/2010/main" val="138300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dirty="0"/>
              <a:t>化学変化と</a:t>
            </a:r>
            <a:r>
              <a:rPr lang="ja-JP" altLang="en-US" sz="3200" b="1" dirty="0"/>
              <a:t>化学反応式</a:t>
            </a:r>
            <a:endParaRPr lang="ja-JP" altLang="en-US" dirty="0"/>
          </a:p>
        </p:txBody>
      </p:sp>
      <p:sp>
        <p:nvSpPr>
          <p:cNvPr id="14" name="テキスト プレースホルダー 3">
            <a:extLst>
              <a:ext uri="{FF2B5EF4-FFF2-40B4-BE49-F238E27FC236}">
                <a16:creationId xmlns:a16="http://schemas.microsoft.com/office/drawing/2014/main" id="{958356FE-6E13-428F-9E39-28D8793265BA}"/>
              </a:ext>
            </a:extLst>
          </p:cNvPr>
          <p:cNvSpPr txBox="1">
            <a:spLocks/>
          </p:cNvSpPr>
          <p:nvPr/>
        </p:nvSpPr>
        <p:spPr>
          <a:xfrm>
            <a:off x="2832815" y="879910"/>
            <a:ext cx="8951809" cy="136430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sz="3600" dirty="0">
                <a:latin typeface="+mn-ea"/>
              </a:rPr>
              <a:t>次の化学反応式に係数をつけて，反応式を</a:t>
            </a:r>
            <a:endParaRPr lang="en-US" altLang="ja-JP" sz="3600" dirty="0">
              <a:latin typeface="+mn-ea"/>
            </a:endParaRPr>
          </a:p>
          <a:p>
            <a:pPr marL="0" indent="0">
              <a:buFont typeface="Arial" charset="0"/>
              <a:buNone/>
            </a:pPr>
            <a:r>
              <a:rPr lang="ja-JP" altLang="en-US" sz="3600" dirty="0">
                <a:latin typeface="+mn-ea"/>
              </a:rPr>
              <a:t>完成させよ。</a:t>
            </a:r>
            <a:endParaRPr lang="ja-JP" altLang="en-US" dirty="0">
              <a:latin typeface="+mn-ea"/>
            </a:endParaRPr>
          </a:p>
        </p:txBody>
      </p:sp>
      <p:sp>
        <p:nvSpPr>
          <p:cNvPr id="22" name="テキスト ボックス 21">
            <a:extLst>
              <a:ext uri="{FF2B5EF4-FFF2-40B4-BE49-F238E27FC236}">
                <a16:creationId xmlns:a16="http://schemas.microsoft.com/office/drawing/2014/main" id="{92205815-46B3-4CC0-B752-19DCD55CAF19}"/>
              </a:ext>
            </a:extLst>
          </p:cNvPr>
          <p:cNvSpPr txBox="1"/>
          <p:nvPr/>
        </p:nvSpPr>
        <p:spPr>
          <a:xfrm>
            <a:off x="2115369" y="3501008"/>
            <a:ext cx="5852840" cy="646331"/>
          </a:xfrm>
          <a:prstGeom prst="rect">
            <a:avLst/>
          </a:prstGeom>
          <a:noFill/>
          <a:ln>
            <a:noFill/>
          </a:ln>
          <a:effectLst/>
        </p:spPr>
        <p:txBody>
          <a:bodyPr wrap="square" rtlCol="0">
            <a:spAutoFit/>
          </a:bodyPr>
          <a:lstStyle/>
          <a:p>
            <a:r>
              <a:rPr kumimoji="1" lang="ja-JP" altLang="en-US" sz="3200" dirty="0">
                <a:latin typeface="+mj-ea"/>
                <a:ea typeface="+mj-ea"/>
              </a:rPr>
              <a:t>（</a:t>
            </a:r>
            <a:r>
              <a:rPr kumimoji="1" lang="ja-JP" altLang="en-US" sz="3200">
                <a:latin typeface="+mj-ea"/>
                <a:ea typeface="+mj-ea"/>
              </a:rPr>
              <a:t>４）</a:t>
            </a:r>
            <a:r>
              <a:rPr kumimoji="1" lang="en-US" altLang="ja-JP" sz="3200" dirty="0">
                <a:latin typeface="+mj-ea"/>
                <a:ea typeface="+mj-ea"/>
              </a:rPr>
              <a:t> </a:t>
            </a:r>
            <a:r>
              <a:rPr lang="en-US" altLang="ja-JP" sz="3600" dirty="0">
                <a:latin typeface="+mj-ea"/>
              </a:rPr>
              <a:t>SO</a:t>
            </a:r>
            <a:r>
              <a:rPr lang="en-US" altLang="ja-JP" sz="3600" baseline="-25000" dirty="0">
                <a:latin typeface="+mj-ea"/>
              </a:rPr>
              <a:t>2</a:t>
            </a:r>
            <a:r>
              <a:rPr kumimoji="1" lang="ja-JP" altLang="en-US" sz="3200" dirty="0">
                <a:latin typeface="+mj-ea"/>
                <a:ea typeface="+mj-ea"/>
              </a:rPr>
              <a:t>の係数を「１」とすると，</a:t>
            </a:r>
            <a:endParaRPr kumimoji="1" lang="ja-JP" altLang="en-US" sz="3200" dirty="0"/>
          </a:p>
        </p:txBody>
      </p:sp>
      <p:sp>
        <p:nvSpPr>
          <p:cNvPr id="25" name="テキスト ボックス 24">
            <a:extLst>
              <a:ext uri="{FF2B5EF4-FFF2-40B4-BE49-F238E27FC236}">
                <a16:creationId xmlns:a16="http://schemas.microsoft.com/office/drawing/2014/main" id="{B97E0125-9997-4C9C-88C0-C82A5E8838CF}"/>
              </a:ext>
            </a:extLst>
          </p:cNvPr>
          <p:cNvSpPr txBox="1"/>
          <p:nvPr/>
        </p:nvSpPr>
        <p:spPr>
          <a:xfrm>
            <a:off x="2869181" y="4077072"/>
            <a:ext cx="5749146" cy="584775"/>
          </a:xfrm>
          <a:prstGeom prst="rect">
            <a:avLst/>
          </a:prstGeom>
          <a:noFill/>
          <a:ln>
            <a:noFill/>
          </a:ln>
          <a:effectLst/>
        </p:spPr>
        <p:txBody>
          <a:bodyPr wrap="square" rtlCol="0">
            <a:spAutoFit/>
          </a:bodyPr>
          <a:lstStyle/>
          <a:p>
            <a:r>
              <a:rPr lang="ja-JP" altLang="en-US" sz="1400" dirty="0">
                <a:solidFill>
                  <a:prstClr val="black"/>
                </a:solidFill>
                <a:highlight>
                  <a:srgbClr val="FFFF97"/>
                </a:highlight>
                <a:latin typeface="ＭＳ Ｐゴシック" panose="020B0600070205080204" pitchFamily="50" charset="-128"/>
              </a:rPr>
              <a:t> </a:t>
            </a:r>
            <a:r>
              <a:rPr lang="ja-JP" altLang="en-US" sz="3200" dirty="0">
                <a:solidFill>
                  <a:prstClr val="black"/>
                </a:solidFill>
                <a:highlight>
                  <a:srgbClr val="FFFF97"/>
                </a:highlight>
                <a:latin typeface="ＭＳ Ｐゴシック" panose="020B0600070205080204" pitchFamily="50" charset="-128"/>
              </a:rPr>
              <a:t>１</a:t>
            </a:r>
            <a:r>
              <a:rPr lang="ja-JP" altLang="en-US" sz="1400" dirty="0">
                <a:solidFill>
                  <a:prstClr val="black"/>
                </a:solidFill>
                <a:highlight>
                  <a:srgbClr val="FFFF97"/>
                </a:highlight>
                <a:latin typeface="ＭＳ Ｐゴシック" panose="020B0600070205080204" pitchFamily="50" charset="-128"/>
              </a:rPr>
              <a:t> </a:t>
            </a:r>
            <a:r>
              <a:rPr lang="en-US" altLang="ja-JP" sz="3200" dirty="0">
                <a:latin typeface="+mn-ea"/>
              </a:rPr>
              <a:t>SO</a:t>
            </a:r>
            <a:r>
              <a:rPr lang="en-US" altLang="ja-JP" sz="3200" baseline="-25000" dirty="0">
                <a:latin typeface="+mn-ea"/>
              </a:rPr>
              <a:t>2</a:t>
            </a:r>
            <a:r>
              <a:rPr lang="en-US" altLang="ja-JP" sz="3200" dirty="0">
                <a:latin typeface="+mn-ea"/>
              </a:rPr>
              <a:t> + </a:t>
            </a:r>
            <a:r>
              <a:rPr lang="ja-JP" altLang="en-US" sz="3200" dirty="0">
                <a:solidFill>
                  <a:prstClr val="black"/>
                </a:solidFill>
                <a:highlight>
                  <a:srgbClr val="FFFF97"/>
                </a:highlight>
                <a:latin typeface="ＭＳ Ｐゴシック" panose="020B0600070205080204" pitchFamily="50" charset="-128"/>
              </a:rPr>
              <a:t>？</a:t>
            </a:r>
            <a:r>
              <a:rPr lang="en-US" altLang="ja-JP" sz="3200" dirty="0">
                <a:latin typeface="+mn-ea"/>
              </a:rPr>
              <a:t>H</a:t>
            </a:r>
            <a:r>
              <a:rPr lang="en-US" altLang="ja-JP" sz="3200" baseline="-25000" dirty="0">
                <a:latin typeface="+mn-ea"/>
              </a:rPr>
              <a:t>2</a:t>
            </a:r>
            <a:r>
              <a:rPr lang="en-US" altLang="ja-JP" sz="3200" dirty="0">
                <a:latin typeface="+mn-ea"/>
              </a:rPr>
              <a:t>S → </a:t>
            </a:r>
            <a:r>
              <a:rPr lang="ja-JP" altLang="en-US" sz="3200" dirty="0">
                <a:highlight>
                  <a:srgbClr val="FFFF97"/>
                </a:highlight>
                <a:latin typeface="+mj-ea"/>
              </a:rPr>
              <a:t>？</a:t>
            </a:r>
            <a:r>
              <a:rPr lang="en-US" altLang="ja-JP" sz="3200" dirty="0">
                <a:latin typeface="+mn-ea"/>
              </a:rPr>
              <a:t>S + </a:t>
            </a:r>
            <a:r>
              <a:rPr lang="ja-JP" altLang="en-US" sz="3200" dirty="0">
                <a:highlight>
                  <a:srgbClr val="FFFF97"/>
                </a:highlight>
                <a:latin typeface="+mj-ea"/>
              </a:rPr>
              <a:t>？</a:t>
            </a:r>
            <a:r>
              <a:rPr lang="en-US" altLang="ja-JP" sz="3200" dirty="0">
                <a:latin typeface="+mn-ea"/>
              </a:rPr>
              <a:t>H</a:t>
            </a:r>
            <a:r>
              <a:rPr lang="en-US" altLang="ja-JP" sz="3200" baseline="-25000" dirty="0">
                <a:latin typeface="+mn-ea"/>
              </a:rPr>
              <a:t>2</a:t>
            </a:r>
            <a:r>
              <a:rPr lang="en-US" altLang="ja-JP" sz="3200" dirty="0">
                <a:latin typeface="+mn-ea"/>
              </a:rPr>
              <a:t>O </a:t>
            </a:r>
            <a:r>
              <a:rPr lang="ja-JP" altLang="en-US" sz="3200" dirty="0">
                <a:latin typeface="+mn-ea"/>
              </a:rPr>
              <a:t>　</a:t>
            </a:r>
            <a:endParaRPr kumimoji="1" lang="ja-JP" altLang="en-US" sz="3200" baseline="-25000" dirty="0"/>
          </a:p>
        </p:txBody>
      </p:sp>
      <p:grpSp>
        <p:nvGrpSpPr>
          <p:cNvPr id="26" name="グループ化 25">
            <a:extLst>
              <a:ext uri="{FF2B5EF4-FFF2-40B4-BE49-F238E27FC236}">
                <a16:creationId xmlns:a16="http://schemas.microsoft.com/office/drawing/2014/main" id="{BED3505B-2F55-44F2-9175-BE78D4D1A726}"/>
              </a:ext>
            </a:extLst>
          </p:cNvPr>
          <p:cNvGrpSpPr/>
          <p:nvPr/>
        </p:nvGrpSpPr>
        <p:grpSpPr>
          <a:xfrm>
            <a:off x="8544272" y="5054985"/>
            <a:ext cx="3672408" cy="1077219"/>
            <a:chOff x="9646860" y="6086592"/>
            <a:chExt cx="3672408" cy="1077219"/>
          </a:xfrm>
        </p:grpSpPr>
        <p:sp>
          <p:nvSpPr>
            <p:cNvPr id="27" name="テキスト ボックス 26">
              <a:extLst>
                <a:ext uri="{FF2B5EF4-FFF2-40B4-BE49-F238E27FC236}">
                  <a16:creationId xmlns:a16="http://schemas.microsoft.com/office/drawing/2014/main" id="{40317833-BDFB-4D4E-9101-EDA327F5BA81}"/>
                </a:ext>
              </a:extLst>
            </p:cNvPr>
            <p:cNvSpPr txBox="1"/>
            <p:nvPr/>
          </p:nvSpPr>
          <p:spPr>
            <a:xfrm>
              <a:off x="10258685" y="6086593"/>
              <a:ext cx="3060583" cy="1077218"/>
            </a:xfrm>
            <a:prstGeom prst="rect">
              <a:avLst/>
            </a:prstGeom>
            <a:noFill/>
            <a:ln>
              <a:noFill/>
            </a:ln>
            <a:effectLst/>
          </p:spPr>
          <p:txBody>
            <a:bodyPr wrap="square" rtlCol="0">
              <a:spAutoFit/>
            </a:bodyPr>
            <a:lstStyle/>
            <a:p>
              <a:r>
                <a:rPr lang="en-US" altLang="ja-JP" sz="3200" dirty="0">
                  <a:solidFill>
                    <a:srgbClr val="FF0000"/>
                  </a:solidFill>
                  <a:latin typeface="+mn-ea"/>
                </a:rPr>
                <a:t>SO</a:t>
              </a:r>
              <a:r>
                <a:rPr lang="en-US" altLang="ja-JP" sz="3200" baseline="-25000" dirty="0">
                  <a:solidFill>
                    <a:srgbClr val="FF0000"/>
                  </a:solidFill>
                  <a:latin typeface="+mn-ea"/>
                </a:rPr>
                <a:t>2</a:t>
              </a:r>
              <a:r>
                <a:rPr lang="en-US" altLang="ja-JP" sz="3200" dirty="0">
                  <a:solidFill>
                    <a:srgbClr val="FF0000"/>
                  </a:solidFill>
                  <a:latin typeface="+mj-ea"/>
                </a:rPr>
                <a:t> </a:t>
              </a:r>
              <a:r>
                <a:rPr lang="en-US" altLang="ja-JP" sz="3200" dirty="0">
                  <a:solidFill>
                    <a:srgbClr val="FF0000"/>
                  </a:solidFill>
                  <a:latin typeface="+mn-ea"/>
                </a:rPr>
                <a:t>+</a:t>
              </a:r>
              <a:r>
                <a:rPr lang="en-US" altLang="ja-JP" sz="3200" dirty="0">
                  <a:solidFill>
                    <a:srgbClr val="FF0000"/>
                  </a:solidFill>
                  <a:latin typeface="+mj-ea"/>
                </a:rPr>
                <a:t> 2</a:t>
              </a:r>
              <a:r>
                <a:rPr lang="en-US" altLang="ja-JP" sz="3200" dirty="0">
                  <a:solidFill>
                    <a:srgbClr val="FF0000"/>
                  </a:solidFill>
                  <a:latin typeface="+mn-ea"/>
                </a:rPr>
                <a:t>H</a:t>
              </a:r>
              <a:r>
                <a:rPr lang="en-US" altLang="ja-JP" sz="3200" baseline="-25000" dirty="0">
                  <a:solidFill>
                    <a:srgbClr val="FF0000"/>
                  </a:solidFill>
                  <a:latin typeface="+mn-ea"/>
                </a:rPr>
                <a:t>2</a:t>
              </a:r>
              <a:r>
                <a:rPr lang="en-US" altLang="ja-JP" sz="3200" dirty="0">
                  <a:solidFill>
                    <a:srgbClr val="FF0000"/>
                  </a:solidFill>
                  <a:latin typeface="+mn-ea"/>
                </a:rPr>
                <a:t>S </a:t>
              </a:r>
            </a:p>
            <a:p>
              <a:r>
                <a:rPr lang="en-US" altLang="ja-JP" sz="3200" dirty="0">
                  <a:solidFill>
                    <a:srgbClr val="FF0000"/>
                  </a:solidFill>
                  <a:latin typeface="+mn-ea"/>
                </a:rPr>
                <a:t>    → 3S + 2H</a:t>
              </a:r>
              <a:r>
                <a:rPr lang="en-US" altLang="ja-JP" sz="3200" baseline="-25000" dirty="0">
                  <a:solidFill>
                    <a:srgbClr val="FF0000"/>
                  </a:solidFill>
                  <a:latin typeface="+mn-ea"/>
                </a:rPr>
                <a:t>2</a:t>
              </a:r>
              <a:r>
                <a:rPr lang="en-US" altLang="ja-JP" sz="3200" dirty="0">
                  <a:solidFill>
                    <a:srgbClr val="FF0000"/>
                  </a:solidFill>
                  <a:latin typeface="+mn-ea"/>
                </a:rPr>
                <a:t>O</a:t>
              </a:r>
              <a:endParaRPr lang="ja-JP" altLang="en-US" sz="3200" baseline="-25000" dirty="0">
                <a:solidFill>
                  <a:srgbClr val="FF0000"/>
                </a:solidFill>
              </a:endParaRPr>
            </a:p>
          </p:txBody>
        </p:sp>
        <p:sp>
          <p:nvSpPr>
            <p:cNvPr id="28" name="テキスト ボックス 27">
              <a:extLst>
                <a:ext uri="{FF2B5EF4-FFF2-40B4-BE49-F238E27FC236}">
                  <a16:creationId xmlns:a16="http://schemas.microsoft.com/office/drawing/2014/main" id="{54489DB2-42B9-400C-A859-DE072234CD01}"/>
                </a:ext>
              </a:extLst>
            </p:cNvPr>
            <p:cNvSpPr txBox="1"/>
            <p:nvPr/>
          </p:nvSpPr>
          <p:spPr>
            <a:xfrm>
              <a:off x="9646860" y="6086592"/>
              <a:ext cx="616977" cy="584775"/>
            </a:xfrm>
            <a:prstGeom prst="rect">
              <a:avLst/>
            </a:prstGeom>
            <a:solidFill>
              <a:srgbClr val="0070C0"/>
            </a:solidFill>
            <a:ln>
              <a:noFill/>
            </a:ln>
            <a:effectLst/>
          </p:spPr>
          <p:txBody>
            <a:bodyPr wrap="square" rtlCol="0">
              <a:spAutoFit/>
            </a:bodyPr>
            <a:lstStyle/>
            <a:p>
              <a:r>
                <a:rPr kumimoji="1" lang="ja-JP" altLang="en-US" sz="3200" dirty="0">
                  <a:solidFill>
                    <a:schemeClr val="bg1"/>
                  </a:solidFill>
                  <a:latin typeface="+mj-ea"/>
                  <a:ea typeface="+mj-ea"/>
                </a:rPr>
                <a:t>答</a:t>
              </a:r>
            </a:p>
          </p:txBody>
        </p:sp>
      </p:grpSp>
      <p:sp>
        <p:nvSpPr>
          <p:cNvPr id="21" name="テキスト ボックス 20">
            <a:extLst>
              <a:ext uri="{FF2B5EF4-FFF2-40B4-BE49-F238E27FC236}">
                <a16:creationId xmlns:a16="http://schemas.microsoft.com/office/drawing/2014/main" id="{11BB4AF0-CB74-44BE-B1B4-ED5BBE6A79A4}"/>
              </a:ext>
            </a:extLst>
          </p:cNvPr>
          <p:cNvSpPr txBox="1"/>
          <p:nvPr/>
        </p:nvSpPr>
        <p:spPr>
          <a:xfrm>
            <a:off x="2871227" y="4679331"/>
            <a:ext cx="5819108" cy="584775"/>
          </a:xfrm>
          <a:prstGeom prst="rect">
            <a:avLst/>
          </a:prstGeom>
          <a:noFill/>
          <a:ln>
            <a:noFill/>
          </a:ln>
          <a:effectLst/>
        </p:spPr>
        <p:txBody>
          <a:bodyPr wrap="square" rtlCol="0">
            <a:spAutoFit/>
          </a:bodyPr>
          <a:lstStyle/>
          <a:p>
            <a:r>
              <a:rPr lang="ja-JP" altLang="en-US" sz="1400" dirty="0">
                <a:solidFill>
                  <a:prstClr val="black"/>
                </a:solidFill>
                <a:highlight>
                  <a:srgbClr val="FFFF97"/>
                </a:highlight>
                <a:latin typeface="ＭＳ Ｐゴシック" panose="020B0600070205080204" pitchFamily="50" charset="-128"/>
              </a:rPr>
              <a:t> </a:t>
            </a:r>
            <a:r>
              <a:rPr lang="ja-JP" altLang="en-US" sz="3200" dirty="0">
                <a:solidFill>
                  <a:prstClr val="black"/>
                </a:solidFill>
                <a:highlight>
                  <a:srgbClr val="FFFF97"/>
                </a:highlight>
                <a:latin typeface="ＭＳ Ｐゴシック" panose="020B0600070205080204" pitchFamily="50" charset="-128"/>
              </a:rPr>
              <a:t>１</a:t>
            </a:r>
            <a:r>
              <a:rPr lang="ja-JP" altLang="en-US" sz="1400" dirty="0">
                <a:solidFill>
                  <a:prstClr val="black"/>
                </a:solidFill>
                <a:highlight>
                  <a:srgbClr val="FFFF97"/>
                </a:highlight>
                <a:latin typeface="ＭＳ Ｐゴシック" panose="020B0600070205080204" pitchFamily="50" charset="-128"/>
              </a:rPr>
              <a:t> </a:t>
            </a:r>
            <a:r>
              <a:rPr lang="en-US" altLang="ja-JP" sz="3200" dirty="0">
                <a:latin typeface="+mn-ea"/>
              </a:rPr>
              <a:t>SO</a:t>
            </a:r>
            <a:r>
              <a:rPr lang="en-US" altLang="ja-JP" sz="3200" baseline="-25000" dirty="0">
                <a:latin typeface="+mn-ea"/>
              </a:rPr>
              <a:t>2</a:t>
            </a:r>
            <a:r>
              <a:rPr lang="en-US" altLang="ja-JP" sz="3200" dirty="0">
                <a:latin typeface="+mn-ea"/>
              </a:rPr>
              <a:t> + </a:t>
            </a:r>
            <a:r>
              <a:rPr lang="ja-JP" altLang="en-US" sz="3200" dirty="0">
                <a:solidFill>
                  <a:prstClr val="black"/>
                </a:solidFill>
                <a:highlight>
                  <a:srgbClr val="FFFF97"/>
                </a:highlight>
                <a:latin typeface="ＭＳ Ｐゴシック" panose="020B0600070205080204" pitchFamily="50" charset="-128"/>
              </a:rPr>
              <a:t>？</a:t>
            </a:r>
            <a:r>
              <a:rPr lang="en-US" altLang="ja-JP" sz="3200" dirty="0">
                <a:latin typeface="+mn-ea"/>
              </a:rPr>
              <a:t>H</a:t>
            </a:r>
            <a:r>
              <a:rPr lang="en-US" altLang="ja-JP" sz="3200" baseline="-25000" dirty="0">
                <a:latin typeface="+mn-ea"/>
              </a:rPr>
              <a:t>2</a:t>
            </a:r>
            <a:r>
              <a:rPr lang="en-US" altLang="ja-JP" sz="3200" dirty="0">
                <a:latin typeface="+mn-ea"/>
              </a:rPr>
              <a:t>S → </a:t>
            </a:r>
            <a:r>
              <a:rPr lang="ja-JP" altLang="en-US" sz="3200" dirty="0">
                <a:highlight>
                  <a:srgbClr val="FFFF97"/>
                </a:highlight>
                <a:latin typeface="+mj-ea"/>
              </a:rPr>
              <a:t>？</a:t>
            </a:r>
            <a:r>
              <a:rPr lang="en-US" altLang="ja-JP" sz="3200" dirty="0">
                <a:latin typeface="+mn-ea"/>
              </a:rPr>
              <a:t>S + </a:t>
            </a:r>
            <a:r>
              <a:rPr lang="ja-JP" altLang="en-US" sz="1400" dirty="0">
                <a:highlight>
                  <a:srgbClr val="FFFF97"/>
                </a:highlight>
                <a:latin typeface="+mj-ea"/>
              </a:rPr>
              <a:t> </a:t>
            </a:r>
            <a:r>
              <a:rPr lang="ja-JP" altLang="en-US" sz="3200" dirty="0">
                <a:highlight>
                  <a:srgbClr val="FFFF97"/>
                </a:highlight>
                <a:latin typeface="+mj-ea"/>
              </a:rPr>
              <a:t>２</a:t>
            </a:r>
            <a:r>
              <a:rPr lang="ja-JP" altLang="en-US" sz="1400" dirty="0">
                <a:highlight>
                  <a:srgbClr val="FFFF97"/>
                </a:highlight>
                <a:latin typeface="+mj-ea"/>
              </a:rPr>
              <a:t> </a:t>
            </a:r>
            <a:r>
              <a:rPr lang="en-US" altLang="ja-JP" sz="3200" dirty="0">
                <a:latin typeface="+mn-ea"/>
              </a:rPr>
              <a:t>H</a:t>
            </a:r>
            <a:r>
              <a:rPr lang="en-US" altLang="ja-JP" sz="3200" baseline="-25000" dirty="0">
                <a:latin typeface="+mn-ea"/>
              </a:rPr>
              <a:t>2</a:t>
            </a:r>
            <a:r>
              <a:rPr lang="en-US" altLang="ja-JP" sz="3200" dirty="0">
                <a:latin typeface="+mn-ea"/>
              </a:rPr>
              <a:t>O </a:t>
            </a:r>
            <a:r>
              <a:rPr lang="ja-JP" altLang="en-US" sz="3200" dirty="0">
                <a:latin typeface="+mn-ea"/>
              </a:rPr>
              <a:t>　</a:t>
            </a:r>
            <a:endParaRPr lang="ja-JP" altLang="en-US" sz="3200" baseline="-25000" dirty="0"/>
          </a:p>
        </p:txBody>
      </p:sp>
      <p:sp>
        <p:nvSpPr>
          <p:cNvPr id="23" name="テキスト ボックス 22">
            <a:extLst>
              <a:ext uri="{FF2B5EF4-FFF2-40B4-BE49-F238E27FC236}">
                <a16:creationId xmlns:a16="http://schemas.microsoft.com/office/drawing/2014/main" id="{A3370402-6E33-49A0-8CFD-729CA2D6CB32}"/>
              </a:ext>
            </a:extLst>
          </p:cNvPr>
          <p:cNvSpPr txBox="1"/>
          <p:nvPr/>
        </p:nvSpPr>
        <p:spPr>
          <a:xfrm>
            <a:off x="2871228" y="5315379"/>
            <a:ext cx="5819107" cy="584775"/>
          </a:xfrm>
          <a:prstGeom prst="rect">
            <a:avLst/>
          </a:prstGeom>
          <a:noFill/>
          <a:ln>
            <a:noFill/>
          </a:ln>
          <a:effectLst/>
        </p:spPr>
        <p:txBody>
          <a:bodyPr wrap="square" rtlCol="0">
            <a:spAutoFit/>
          </a:bodyPr>
          <a:lstStyle/>
          <a:p>
            <a:r>
              <a:rPr lang="ja-JP" altLang="en-US" sz="1400" dirty="0">
                <a:highlight>
                  <a:srgbClr val="FFFF97"/>
                </a:highlight>
                <a:latin typeface="+mj-ea"/>
              </a:rPr>
              <a:t> </a:t>
            </a:r>
            <a:r>
              <a:rPr lang="ja-JP" altLang="en-US" sz="3200" dirty="0">
                <a:highlight>
                  <a:srgbClr val="FFFF97"/>
                </a:highlight>
                <a:latin typeface="+mj-ea"/>
              </a:rPr>
              <a:t>１</a:t>
            </a:r>
            <a:r>
              <a:rPr lang="ja-JP" altLang="en-US" sz="1400" dirty="0">
                <a:highlight>
                  <a:srgbClr val="FFFF97"/>
                </a:highlight>
                <a:latin typeface="+mj-ea"/>
              </a:rPr>
              <a:t> </a:t>
            </a:r>
            <a:r>
              <a:rPr lang="en-US" altLang="ja-JP" sz="3200" dirty="0">
                <a:latin typeface="+mn-ea"/>
              </a:rPr>
              <a:t>SO</a:t>
            </a:r>
            <a:r>
              <a:rPr lang="en-US" altLang="ja-JP" sz="3200" baseline="-25000" dirty="0">
                <a:latin typeface="+mn-ea"/>
              </a:rPr>
              <a:t>2</a:t>
            </a:r>
            <a:r>
              <a:rPr lang="en-US" altLang="ja-JP" sz="3200" dirty="0">
                <a:latin typeface="+mn-ea"/>
              </a:rPr>
              <a:t> + </a:t>
            </a:r>
            <a:r>
              <a:rPr kumimoji="1" lang="ja-JP" altLang="en-US" sz="1400" b="0" i="0" u="none" strike="noStrike" kern="1200" cap="none" spc="0" normalizeH="0" baseline="0" noProof="0" dirty="0">
                <a:ln>
                  <a:noFill/>
                </a:ln>
                <a:solidFill>
                  <a:prstClr val="black"/>
                </a:solidFill>
                <a:effectLst/>
                <a:highlight>
                  <a:srgbClr val="FFFF97"/>
                </a:highlight>
                <a:uLnTx/>
                <a:uFillTx/>
                <a:latin typeface="ＭＳ Ｐゴシック" panose="020B0600070205080204" pitchFamily="50" charset="-128"/>
                <a:ea typeface="ＭＳ Ｐゴシック" charset="-128"/>
                <a:cs typeface="+mn-cs"/>
              </a:rPr>
              <a:t> </a:t>
            </a:r>
            <a:r>
              <a:rPr kumimoji="1" lang="ja-JP" altLang="en-US" sz="3200" b="0" i="0" u="none" strike="noStrike" kern="1200" cap="none" spc="0" normalizeH="0" baseline="0" noProof="0" dirty="0">
                <a:ln>
                  <a:noFill/>
                </a:ln>
                <a:solidFill>
                  <a:prstClr val="black"/>
                </a:solidFill>
                <a:effectLst/>
                <a:highlight>
                  <a:srgbClr val="FFFF97"/>
                </a:highlight>
                <a:uLnTx/>
                <a:uFillTx/>
                <a:latin typeface="ＭＳ Ｐゴシック" panose="020B0600070205080204" pitchFamily="50" charset="-128"/>
                <a:ea typeface="ＭＳ Ｐゴシック" charset="-128"/>
                <a:cs typeface="+mn-cs"/>
              </a:rPr>
              <a:t>２</a:t>
            </a:r>
            <a:r>
              <a:rPr kumimoji="1" lang="ja-JP" altLang="en-US" sz="1400" b="0" i="0" u="none" strike="noStrike" kern="1200" cap="none" spc="0" normalizeH="0" baseline="0" noProof="0" dirty="0">
                <a:ln>
                  <a:noFill/>
                </a:ln>
                <a:solidFill>
                  <a:prstClr val="black"/>
                </a:solidFill>
                <a:effectLst/>
                <a:highlight>
                  <a:srgbClr val="FFFF97"/>
                </a:highlight>
                <a:uLnTx/>
                <a:uFillTx/>
                <a:latin typeface="ＭＳ Ｐゴシック" panose="020B0600070205080204" pitchFamily="50" charset="-128"/>
                <a:ea typeface="ＭＳ Ｐゴシック" charset="-128"/>
                <a:cs typeface="+mn-cs"/>
              </a:rPr>
              <a:t> </a:t>
            </a:r>
            <a:r>
              <a:rPr lang="en-US" altLang="ja-JP" sz="3200" dirty="0">
                <a:latin typeface="+mn-ea"/>
              </a:rPr>
              <a:t>H</a:t>
            </a:r>
            <a:r>
              <a:rPr lang="en-US" altLang="ja-JP" sz="3200" baseline="-25000" dirty="0">
                <a:latin typeface="+mn-ea"/>
              </a:rPr>
              <a:t>2</a:t>
            </a:r>
            <a:r>
              <a:rPr lang="en-US" altLang="ja-JP" sz="3200" dirty="0">
                <a:latin typeface="+mn-ea"/>
              </a:rPr>
              <a:t>S → </a:t>
            </a:r>
            <a:r>
              <a:rPr lang="ja-JP" altLang="en-US" sz="3200" dirty="0">
                <a:highlight>
                  <a:srgbClr val="FFFF97"/>
                </a:highlight>
                <a:latin typeface="+mj-ea"/>
              </a:rPr>
              <a:t>？</a:t>
            </a:r>
            <a:r>
              <a:rPr lang="en-US" altLang="ja-JP" sz="3200" dirty="0">
                <a:latin typeface="+mn-ea"/>
              </a:rPr>
              <a:t>S + </a:t>
            </a:r>
            <a:r>
              <a:rPr lang="ja-JP" altLang="en-US" sz="1400" dirty="0">
                <a:highlight>
                  <a:srgbClr val="FFFF97"/>
                </a:highlight>
                <a:latin typeface="+mj-ea"/>
              </a:rPr>
              <a:t> </a:t>
            </a:r>
            <a:r>
              <a:rPr lang="ja-JP" altLang="en-US" sz="3200" dirty="0">
                <a:highlight>
                  <a:srgbClr val="FFFF97"/>
                </a:highlight>
                <a:latin typeface="+mj-ea"/>
              </a:rPr>
              <a:t>２</a:t>
            </a:r>
            <a:r>
              <a:rPr lang="ja-JP" altLang="en-US" sz="1400" dirty="0">
                <a:highlight>
                  <a:srgbClr val="FFFF97"/>
                </a:highlight>
                <a:latin typeface="+mj-ea"/>
              </a:rPr>
              <a:t> </a:t>
            </a:r>
            <a:r>
              <a:rPr lang="en-US" altLang="ja-JP" sz="3200" dirty="0">
                <a:latin typeface="+mn-ea"/>
              </a:rPr>
              <a:t>H</a:t>
            </a:r>
            <a:r>
              <a:rPr lang="en-US" altLang="ja-JP" sz="3200" baseline="-25000" dirty="0">
                <a:latin typeface="+mn-ea"/>
              </a:rPr>
              <a:t>2</a:t>
            </a:r>
            <a:r>
              <a:rPr lang="en-US" altLang="ja-JP" sz="3200" dirty="0">
                <a:latin typeface="+mn-ea"/>
              </a:rPr>
              <a:t>O </a:t>
            </a:r>
            <a:r>
              <a:rPr lang="ja-JP" altLang="en-US" sz="3200" dirty="0">
                <a:latin typeface="+mn-ea"/>
              </a:rPr>
              <a:t>　</a:t>
            </a:r>
            <a:endParaRPr lang="ja-JP" altLang="en-US" sz="3200" baseline="-25000" dirty="0"/>
          </a:p>
        </p:txBody>
      </p:sp>
      <p:sp>
        <p:nvSpPr>
          <p:cNvPr id="24" name="テキスト ボックス 23">
            <a:extLst>
              <a:ext uri="{FF2B5EF4-FFF2-40B4-BE49-F238E27FC236}">
                <a16:creationId xmlns:a16="http://schemas.microsoft.com/office/drawing/2014/main" id="{82D421AA-9A74-4889-B403-5229CBBAA774}"/>
              </a:ext>
            </a:extLst>
          </p:cNvPr>
          <p:cNvSpPr txBox="1"/>
          <p:nvPr/>
        </p:nvSpPr>
        <p:spPr>
          <a:xfrm>
            <a:off x="2869181" y="5983420"/>
            <a:ext cx="6035131" cy="584775"/>
          </a:xfrm>
          <a:prstGeom prst="rect">
            <a:avLst/>
          </a:prstGeom>
          <a:noFill/>
          <a:ln>
            <a:noFill/>
          </a:ln>
          <a:effectLst/>
        </p:spPr>
        <p:txBody>
          <a:bodyPr wrap="square" rtlCol="0">
            <a:spAutoFit/>
          </a:bodyPr>
          <a:lstStyle/>
          <a:p>
            <a:r>
              <a:rPr lang="ja-JP" altLang="en-US" sz="1400" dirty="0">
                <a:highlight>
                  <a:srgbClr val="FFFF97"/>
                </a:highlight>
                <a:latin typeface="+mj-ea"/>
              </a:rPr>
              <a:t> </a:t>
            </a:r>
            <a:r>
              <a:rPr lang="ja-JP" altLang="en-US" sz="3200" dirty="0">
                <a:highlight>
                  <a:srgbClr val="FFFF97"/>
                </a:highlight>
                <a:latin typeface="+mj-ea"/>
              </a:rPr>
              <a:t>１</a:t>
            </a:r>
            <a:r>
              <a:rPr lang="ja-JP" altLang="en-US" sz="1400" dirty="0">
                <a:highlight>
                  <a:srgbClr val="FFFF97"/>
                </a:highlight>
                <a:latin typeface="+mj-ea"/>
              </a:rPr>
              <a:t> </a:t>
            </a:r>
            <a:r>
              <a:rPr lang="en-US" altLang="ja-JP" sz="3200" dirty="0">
                <a:latin typeface="+mn-ea"/>
              </a:rPr>
              <a:t>SO</a:t>
            </a:r>
            <a:r>
              <a:rPr lang="en-US" altLang="ja-JP" sz="3200" baseline="-25000" dirty="0">
                <a:latin typeface="+mn-ea"/>
              </a:rPr>
              <a:t>2</a:t>
            </a:r>
            <a:r>
              <a:rPr lang="en-US" altLang="ja-JP" sz="3200" dirty="0">
                <a:latin typeface="+mn-ea"/>
              </a:rPr>
              <a:t> + </a:t>
            </a:r>
            <a:r>
              <a:rPr kumimoji="1" lang="ja-JP" altLang="en-US" sz="1400" b="0" i="0" u="none" strike="noStrike" kern="1200" cap="none" spc="0" normalizeH="0" baseline="0" noProof="0" dirty="0">
                <a:ln>
                  <a:noFill/>
                </a:ln>
                <a:solidFill>
                  <a:prstClr val="black"/>
                </a:solidFill>
                <a:effectLst/>
                <a:highlight>
                  <a:srgbClr val="FFFF97"/>
                </a:highlight>
                <a:uLnTx/>
                <a:uFillTx/>
                <a:latin typeface="ＭＳ Ｐゴシック" panose="020B0600070205080204" pitchFamily="50" charset="-128"/>
                <a:ea typeface="ＭＳ Ｐゴシック" charset="-128"/>
                <a:cs typeface="+mn-cs"/>
              </a:rPr>
              <a:t> </a:t>
            </a:r>
            <a:r>
              <a:rPr kumimoji="1" lang="ja-JP" altLang="en-US" sz="3200" b="0" i="0" u="none" strike="noStrike" kern="1200" cap="none" spc="0" normalizeH="0" baseline="0" noProof="0" dirty="0">
                <a:ln>
                  <a:noFill/>
                </a:ln>
                <a:solidFill>
                  <a:prstClr val="black"/>
                </a:solidFill>
                <a:effectLst/>
                <a:highlight>
                  <a:srgbClr val="FFFF97"/>
                </a:highlight>
                <a:uLnTx/>
                <a:uFillTx/>
                <a:latin typeface="ＭＳ Ｐゴシック" panose="020B0600070205080204" pitchFamily="50" charset="-128"/>
                <a:ea typeface="ＭＳ Ｐゴシック" charset="-128"/>
                <a:cs typeface="+mn-cs"/>
              </a:rPr>
              <a:t>２</a:t>
            </a:r>
            <a:r>
              <a:rPr kumimoji="1" lang="ja-JP" altLang="en-US" sz="1400" b="0" i="0" u="none" strike="noStrike" kern="1200" cap="none" spc="0" normalizeH="0" baseline="0" noProof="0" dirty="0">
                <a:ln>
                  <a:noFill/>
                </a:ln>
                <a:solidFill>
                  <a:prstClr val="black"/>
                </a:solidFill>
                <a:effectLst/>
                <a:highlight>
                  <a:srgbClr val="FFFF97"/>
                </a:highlight>
                <a:uLnTx/>
                <a:uFillTx/>
                <a:latin typeface="ＭＳ Ｐゴシック" panose="020B0600070205080204" pitchFamily="50" charset="-128"/>
                <a:ea typeface="ＭＳ Ｐゴシック" charset="-128"/>
                <a:cs typeface="+mn-cs"/>
              </a:rPr>
              <a:t> </a:t>
            </a:r>
            <a:r>
              <a:rPr lang="en-US" altLang="ja-JP" sz="3200" dirty="0">
                <a:latin typeface="+mn-ea"/>
              </a:rPr>
              <a:t>H</a:t>
            </a:r>
            <a:r>
              <a:rPr lang="en-US" altLang="ja-JP" sz="3200" baseline="-25000" dirty="0">
                <a:latin typeface="+mn-ea"/>
              </a:rPr>
              <a:t>2</a:t>
            </a:r>
            <a:r>
              <a:rPr lang="en-US" altLang="ja-JP" sz="3200" dirty="0">
                <a:latin typeface="+mn-ea"/>
              </a:rPr>
              <a:t>S → </a:t>
            </a:r>
            <a:r>
              <a:rPr kumimoji="1" lang="ja-JP" altLang="en-US" sz="1400" b="0" i="0" u="none" strike="noStrike" kern="1200" cap="none" spc="0" normalizeH="0" baseline="0" noProof="0" dirty="0">
                <a:ln>
                  <a:noFill/>
                </a:ln>
                <a:solidFill>
                  <a:prstClr val="black"/>
                </a:solidFill>
                <a:effectLst/>
                <a:highlight>
                  <a:srgbClr val="FFFF97"/>
                </a:highlight>
                <a:uLnTx/>
                <a:uFillTx/>
                <a:latin typeface="ＭＳ Ｐゴシック" panose="020B0600070205080204" pitchFamily="50" charset="-128"/>
                <a:ea typeface="ＭＳ Ｐゴシック" charset="-128"/>
                <a:cs typeface="+mn-cs"/>
              </a:rPr>
              <a:t> </a:t>
            </a:r>
            <a:r>
              <a:rPr kumimoji="1" lang="ja-JP" altLang="en-US" sz="3200" b="0" i="0" u="none" strike="noStrike" kern="1200" cap="none" spc="0" normalizeH="0" baseline="0" noProof="0" dirty="0">
                <a:ln>
                  <a:noFill/>
                </a:ln>
                <a:solidFill>
                  <a:prstClr val="black"/>
                </a:solidFill>
                <a:effectLst/>
                <a:highlight>
                  <a:srgbClr val="FFFF97"/>
                </a:highlight>
                <a:uLnTx/>
                <a:uFillTx/>
                <a:latin typeface="ＭＳ Ｐゴシック" panose="020B0600070205080204" pitchFamily="50" charset="-128"/>
                <a:ea typeface="ＭＳ Ｐゴシック" charset="-128"/>
                <a:cs typeface="+mn-cs"/>
              </a:rPr>
              <a:t>３</a:t>
            </a:r>
            <a:r>
              <a:rPr kumimoji="1" lang="ja-JP" altLang="en-US" sz="1400" b="0" i="0" u="none" strike="noStrike" kern="1200" cap="none" spc="0" normalizeH="0" baseline="0" noProof="0" dirty="0">
                <a:ln>
                  <a:noFill/>
                </a:ln>
                <a:solidFill>
                  <a:prstClr val="black"/>
                </a:solidFill>
                <a:effectLst/>
                <a:highlight>
                  <a:srgbClr val="FFFF97"/>
                </a:highlight>
                <a:uLnTx/>
                <a:uFillTx/>
                <a:latin typeface="ＭＳ Ｐゴシック" panose="020B0600070205080204" pitchFamily="50" charset="-128"/>
                <a:ea typeface="ＭＳ Ｐゴシック" charset="-128"/>
                <a:cs typeface="+mn-cs"/>
              </a:rPr>
              <a:t> </a:t>
            </a:r>
            <a:r>
              <a:rPr lang="en-US" altLang="ja-JP" sz="3200" dirty="0">
                <a:latin typeface="+mn-ea"/>
              </a:rPr>
              <a:t>S + </a:t>
            </a:r>
            <a:r>
              <a:rPr lang="ja-JP" altLang="en-US" sz="1400" dirty="0">
                <a:highlight>
                  <a:srgbClr val="FFFF97"/>
                </a:highlight>
                <a:latin typeface="+mj-ea"/>
              </a:rPr>
              <a:t> </a:t>
            </a:r>
            <a:r>
              <a:rPr lang="ja-JP" altLang="en-US" sz="3200" dirty="0">
                <a:highlight>
                  <a:srgbClr val="FFFF97"/>
                </a:highlight>
                <a:latin typeface="+mj-ea"/>
              </a:rPr>
              <a:t>２</a:t>
            </a:r>
            <a:r>
              <a:rPr lang="ja-JP" altLang="en-US" sz="1400" dirty="0">
                <a:highlight>
                  <a:srgbClr val="FFFF97"/>
                </a:highlight>
                <a:latin typeface="+mj-ea"/>
              </a:rPr>
              <a:t> </a:t>
            </a:r>
            <a:r>
              <a:rPr lang="en-US" altLang="ja-JP" sz="3200" dirty="0">
                <a:latin typeface="+mn-ea"/>
              </a:rPr>
              <a:t>H</a:t>
            </a:r>
            <a:r>
              <a:rPr lang="en-US" altLang="ja-JP" sz="3200" baseline="-25000" dirty="0">
                <a:latin typeface="+mn-ea"/>
              </a:rPr>
              <a:t>2</a:t>
            </a:r>
            <a:r>
              <a:rPr lang="en-US" altLang="ja-JP" sz="3200" dirty="0">
                <a:latin typeface="+mn-ea"/>
              </a:rPr>
              <a:t>O </a:t>
            </a:r>
            <a:r>
              <a:rPr lang="ja-JP" altLang="en-US" sz="3200" dirty="0">
                <a:latin typeface="+mn-ea"/>
              </a:rPr>
              <a:t>　</a:t>
            </a:r>
            <a:endParaRPr lang="ja-JP" altLang="en-US" sz="3200" baseline="-25000" dirty="0"/>
          </a:p>
        </p:txBody>
      </p:sp>
      <p:grpSp>
        <p:nvGrpSpPr>
          <p:cNvPr id="3" name="グループ化 2">
            <a:extLst>
              <a:ext uri="{FF2B5EF4-FFF2-40B4-BE49-F238E27FC236}">
                <a16:creationId xmlns:a16="http://schemas.microsoft.com/office/drawing/2014/main" id="{C30C3E3C-0112-63DF-B7EE-E0CE19B86187}"/>
              </a:ext>
            </a:extLst>
          </p:cNvPr>
          <p:cNvGrpSpPr/>
          <p:nvPr/>
        </p:nvGrpSpPr>
        <p:grpSpPr>
          <a:xfrm>
            <a:off x="767408" y="930712"/>
            <a:ext cx="1856864" cy="1202144"/>
            <a:chOff x="767408" y="930712"/>
            <a:chExt cx="1856864" cy="1202144"/>
          </a:xfrm>
        </p:grpSpPr>
        <p:cxnSp>
          <p:nvCxnSpPr>
            <p:cNvPr id="9" name="直線コネクタ 8">
              <a:extLst>
                <a:ext uri="{FF2B5EF4-FFF2-40B4-BE49-F238E27FC236}">
                  <a16:creationId xmlns:a16="http://schemas.microsoft.com/office/drawing/2014/main" id="{4874AED7-1966-C6DD-30AB-85B6AD54ABAC}"/>
                </a:ext>
              </a:extLst>
            </p:cNvPr>
            <p:cNvCxnSpPr>
              <a:cxnSpLocks/>
            </p:cNvCxnSpPr>
            <p:nvPr/>
          </p:nvCxnSpPr>
          <p:spPr>
            <a:xfrm>
              <a:off x="2624272" y="965636"/>
              <a:ext cx="0" cy="1167220"/>
            </a:xfrm>
            <a:prstGeom prst="line">
              <a:avLst/>
            </a:prstGeom>
            <a:ln w="28575">
              <a:solidFill>
                <a:srgbClr val="108CCF"/>
              </a:solidFill>
            </a:ln>
          </p:spPr>
          <p:style>
            <a:lnRef idx="2">
              <a:schemeClr val="accent1"/>
            </a:lnRef>
            <a:fillRef idx="0">
              <a:schemeClr val="accent1"/>
            </a:fillRef>
            <a:effectRef idx="1">
              <a:schemeClr val="accent1"/>
            </a:effectRef>
            <a:fontRef idx="minor">
              <a:schemeClr val="tx1"/>
            </a:fontRef>
          </p:style>
        </p:cxnSp>
        <p:pic>
          <p:nvPicPr>
            <p:cNvPr id="7" name="図 6" descr="グラフィカル ユーザー インターフェイス&#10;&#10;中程度の精度で自動的に生成された説明">
              <a:extLst>
                <a:ext uri="{FF2B5EF4-FFF2-40B4-BE49-F238E27FC236}">
                  <a16:creationId xmlns:a16="http://schemas.microsoft.com/office/drawing/2014/main" id="{C4DBD14E-B54B-C3A3-9BCB-4C41BB945E9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67408" y="930712"/>
              <a:ext cx="1049513" cy="687612"/>
            </a:xfrm>
            <a:prstGeom prst="rect">
              <a:avLst/>
            </a:prstGeom>
          </p:spPr>
        </p:pic>
      </p:grpSp>
      <p:sp>
        <p:nvSpPr>
          <p:cNvPr id="10" name="テキスト プレースホルダー 3">
            <a:extLst>
              <a:ext uri="{FF2B5EF4-FFF2-40B4-BE49-F238E27FC236}">
                <a16:creationId xmlns:a16="http://schemas.microsoft.com/office/drawing/2014/main" id="{825AD96F-7A30-01E0-7637-0761DC671EBB}"/>
              </a:ext>
            </a:extLst>
          </p:cNvPr>
          <p:cNvSpPr txBox="1">
            <a:spLocks/>
          </p:cNvSpPr>
          <p:nvPr/>
        </p:nvSpPr>
        <p:spPr>
          <a:xfrm>
            <a:off x="1371318" y="2146573"/>
            <a:ext cx="10269295" cy="127807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solidFill>
                  <a:srgbClr val="CDCDCD"/>
                </a:solidFill>
                <a:latin typeface="+mn-ea"/>
              </a:rPr>
              <a:t>（１） </a:t>
            </a:r>
            <a:r>
              <a:rPr lang="en-US" altLang="ja-JP" dirty="0">
                <a:solidFill>
                  <a:srgbClr val="CDCDCD"/>
                </a:solidFill>
                <a:latin typeface="+mn-ea"/>
              </a:rPr>
              <a:t>H</a:t>
            </a:r>
            <a:r>
              <a:rPr lang="en-US" altLang="ja-JP" baseline="-25000" dirty="0">
                <a:solidFill>
                  <a:srgbClr val="CDCDCD"/>
                </a:solidFill>
                <a:latin typeface="+mn-ea"/>
              </a:rPr>
              <a:t>2</a:t>
            </a:r>
            <a:r>
              <a:rPr lang="en-US" altLang="ja-JP" dirty="0">
                <a:solidFill>
                  <a:srgbClr val="CDCDCD"/>
                </a:solidFill>
                <a:latin typeface="+mn-ea"/>
              </a:rPr>
              <a:t>S</a:t>
            </a:r>
            <a:r>
              <a:rPr lang="ja-JP" altLang="en-US" dirty="0">
                <a:solidFill>
                  <a:srgbClr val="CDCDCD"/>
                </a:solidFill>
                <a:latin typeface="+mn-ea"/>
              </a:rPr>
              <a:t> </a:t>
            </a:r>
            <a:r>
              <a:rPr lang="en-US" altLang="ja-JP" dirty="0">
                <a:solidFill>
                  <a:srgbClr val="CDCDCD"/>
                </a:solidFill>
                <a:latin typeface="+mn-ea"/>
              </a:rPr>
              <a:t>+</a:t>
            </a:r>
            <a:r>
              <a:rPr lang="ja-JP" altLang="en-US" dirty="0">
                <a:solidFill>
                  <a:srgbClr val="CDCDCD"/>
                </a:solidFill>
                <a:latin typeface="+mn-ea"/>
              </a:rPr>
              <a:t> </a:t>
            </a:r>
            <a:r>
              <a:rPr lang="en-US" altLang="ja-JP" dirty="0">
                <a:solidFill>
                  <a:srgbClr val="CDCDCD"/>
                </a:solidFill>
                <a:latin typeface="+mn-ea"/>
              </a:rPr>
              <a:t>I</a:t>
            </a:r>
            <a:r>
              <a:rPr lang="en-US" altLang="ja-JP" baseline="-25000" dirty="0">
                <a:solidFill>
                  <a:srgbClr val="CDCDCD"/>
                </a:solidFill>
                <a:latin typeface="+mn-ea"/>
              </a:rPr>
              <a:t>2</a:t>
            </a:r>
            <a:r>
              <a:rPr lang="en-US" altLang="ja-JP" dirty="0">
                <a:solidFill>
                  <a:srgbClr val="CDCDCD"/>
                </a:solidFill>
                <a:latin typeface="+mn-ea"/>
              </a:rPr>
              <a:t> → HI + S</a:t>
            </a:r>
            <a:r>
              <a:rPr lang="ja-JP" altLang="en-US" dirty="0">
                <a:solidFill>
                  <a:srgbClr val="CDCDCD"/>
                </a:solidFill>
                <a:latin typeface="+mn-ea"/>
              </a:rPr>
              <a:t>          （２） </a:t>
            </a:r>
            <a:r>
              <a:rPr lang="en-US" altLang="ja-JP" dirty="0">
                <a:solidFill>
                  <a:srgbClr val="CDCDCD"/>
                </a:solidFill>
                <a:latin typeface="+mn-ea"/>
              </a:rPr>
              <a:t>Al + O</a:t>
            </a:r>
            <a:r>
              <a:rPr lang="en-US" altLang="ja-JP" baseline="-25000" dirty="0">
                <a:solidFill>
                  <a:srgbClr val="CDCDCD"/>
                </a:solidFill>
                <a:latin typeface="+mn-ea"/>
              </a:rPr>
              <a:t>2</a:t>
            </a:r>
            <a:r>
              <a:rPr lang="en-US" altLang="ja-JP" dirty="0">
                <a:solidFill>
                  <a:srgbClr val="CDCDCD"/>
                </a:solidFill>
                <a:latin typeface="+mn-ea"/>
              </a:rPr>
              <a:t> → Al</a:t>
            </a:r>
            <a:r>
              <a:rPr lang="en-US" altLang="ja-JP" baseline="-25000" dirty="0">
                <a:solidFill>
                  <a:srgbClr val="CDCDCD"/>
                </a:solidFill>
                <a:latin typeface="+mn-ea"/>
              </a:rPr>
              <a:t>2</a:t>
            </a:r>
            <a:r>
              <a:rPr lang="en-US" altLang="ja-JP" dirty="0">
                <a:solidFill>
                  <a:srgbClr val="CDCDCD"/>
                </a:solidFill>
                <a:latin typeface="+mn-ea"/>
              </a:rPr>
              <a:t>O</a:t>
            </a:r>
            <a:r>
              <a:rPr lang="en-US" altLang="ja-JP" baseline="-25000" dirty="0">
                <a:solidFill>
                  <a:srgbClr val="CDCDCD"/>
                </a:solidFill>
                <a:latin typeface="+mn-ea"/>
              </a:rPr>
              <a:t>3</a:t>
            </a:r>
          </a:p>
          <a:p>
            <a:pPr marL="0" indent="0">
              <a:buFont typeface="Arial" charset="0"/>
              <a:buNone/>
            </a:pPr>
            <a:r>
              <a:rPr lang="ja-JP" altLang="en-US" dirty="0">
                <a:solidFill>
                  <a:srgbClr val="CDCDCD"/>
                </a:solidFill>
                <a:latin typeface="+mn-ea"/>
              </a:rPr>
              <a:t>（３） </a:t>
            </a:r>
            <a:r>
              <a:rPr lang="en-US" altLang="ja-JP" dirty="0">
                <a:solidFill>
                  <a:srgbClr val="CDCDCD"/>
                </a:solidFill>
                <a:latin typeface="+mn-ea"/>
              </a:rPr>
              <a:t>C</a:t>
            </a:r>
            <a:r>
              <a:rPr lang="en-US" altLang="ja-JP" baseline="-25000" dirty="0">
                <a:solidFill>
                  <a:srgbClr val="CDCDCD"/>
                </a:solidFill>
                <a:latin typeface="+mn-ea"/>
              </a:rPr>
              <a:t>3</a:t>
            </a:r>
            <a:r>
              <a:rPr lang="en-US" altLang="ja-JP" dirty="0">
                <a:solidFill>
                  <a:srgbClr val="CDCDCD"/>
                </a:solidFill>
                <a:latin typeface="+mn-ea"/>
              </a:rPr>
              <a:t>H</a:t>
            </a:r>
            <a:r>
              <a:rPr lang="en-US" altLang="ja-JP" baseline="-25000" dirty="0">
                <a:solidFill>
                  <a:srgbClr val="CDCDCD"/>
                </a:solidFill>
                <a:latin typeface="+mn-ea"/>
              </a:rPr>
              <a:t>8</a:t>
            </a:r>
            <a:r>
              <a:rPr lang="en-US" altLang="ja-JP" dirty="0">
                <a:solidFill>
                  <a:srgbClr val="CDCDCD"/>
                </a:solidFill>
                <a:latin typeface="+mn-ea"/>
              </a:rPr>
              <a:t> + O</a:t>
            </a:r>
            <a:r>
              <a:rPr lang="en-US" altLang="ja-JP" baseline="-25000" dirty="0">
                <a:solidFill>
                  <a:srgbClr val="CDCDCD"/>
                </a:solidFill>
                <a:latin typeface="+mn-ea"/>
              </a:rPr>
              <a:t>2</a:t>
            </a:r>
            <a:r>
              <a:rPr lang="ja-JP" altLang="en-US" dirty="0">
                <a:solidFill>
                  <a:srgbClr val="CDCDCD"/>
                </a:solidFill>
                <a:latin typeface="+mn-ea"/>
              </a:rPr>
              <a:t> </a:t>
            </a:r>
            <a:r>
              <a:rPr lang="en-US" altLang="ja-JP" dirty="0">
                <a:solidFill>
                  <a:srgbClr val="CDCDCD"/>
                </a:solidFill>
                <a:latin typeface="+mn-ea"/>
              </a:rPr>
              <a:t>→ CO</a:t>
            </a:r>
            <a:r>
              <a:rPr lang="en-US" altLang="ja-JP" baseline="-25000" dirty="0">
                <a:solidFill>
                  <a:srgbClr val="CDCDCD"/>
                </a:solidFill>
                <a:latin typeface="+mn-ea"/>
              </a:rPr>
              <a:t>2</a:t>
            </a:r>
            <a:r>
              <a:rPr lang="en-US" altLang="ja-JP" dirty="0">
                <a:solidFill>
                  <a:srgbClr val="CDCDCD"/>
                </a:solidFill>
                <a:latin typeface="+mn-ea"/>
              </a:rPr>
              <a:t> + H</a:t>
            </a:r>
            <a:r>
              <a:rPr lang="en-US" altLang="ja-JP" baseline="-25000" dirty="0">
                <a:solidFill>
                  <a:srgbClr val="CDCDCD"/>
                </a:solidFill>
                <a:latin typeface="+mn-ea"/>
              </a:rPr>
              <a:t>2</a:t>
            </a:r>
            <a:r>
              <a:rPr lang="en-US" altLang="ja-JP" dirty="0">
                <a:solidFill>
                  <a:srgbClr val="CDCDCD"/>
                </a:solidFill>
                <a:latin typeface="+mn-ea"/>
              </a:rPr>
              <a:t>O</a:t>
            </a:r>
            <a:r>
              <a:rPr lang="ja-JP" altLang="en-US" dirty="0">
                <a:solidFill>
                  <a:srgbClr val="CDCDCD"/>
                </a:solidFill>
                <a:latin typeface="+mn-ea"/>
              </a:rPr>
              <a:t> </a:t>
            </a:r>
            <a:r>
              <a:rPr lang="ja-JP" altLang="en-US" dirty="0">
                <a:latin typeface="+mn-ea"/>
              </a:rPr>
              <a:t>（４） </a:t>
            </a:r>
            <a:r>
              <a:rPr lang="en-US" altLang="ja-JP" dirty="0">
                <a:latin typeface="+mn-ea"/>
              </a:rPr>
              <a:t>SO</a:t>
            </a:r>
            <a:r>
              <a:rPr lang="en-US" altLang="ja-JP" baseline="-25000" dirty="0">
                <a:latin typeface="+mn-ea"/>
              </a:rPr>
              <a:t>2</a:t>
            </a:r>
            <a:r>
              <a:rPr lang="en-US" altLang="ja-JP" dirty="0">
                <a:latin typeface="+mn-ea"/>
              </a:rPr>
              <a:t> + H</a:t>
            </a:r>
            <a:r>
              <a:rPr lang="en-US" altLang="ja-JP" baseline="-25000" dirty="0">
                <a:latin typeface="+mn-ea"/>
              </a:rPr>
              <a:t>2</a:t>
            </a:r>
            <a:r>
              <a:rPr lang="en-US" altLang="ja-JP" dirty="0">
                <a:latin typeface="+mn-ea"/>
              </a:rPr>
              <a:t>S → S + H</a:t>
            </a:r>
            <a:r>
              <a:rPr lang="en-US" altLang="ja-JP" baseline="-25000" dirty="0">
                <a:latin typeface="+mn-ea"/>
              </a:rPr>
              <a:t>2</a:t>
            </a:r>
            <a:r>
              <a:rPr lang="en-US" altLang="ja-JP" dirty="0">
                <a:latin typeface="+mn-ea"/>
              </a:rPr>
              <a:t>O</a:t>
            </a:r>
            <a:endParaRPr lang="ja-JP" altLang="en-US" dirty="0">
              <a:latin typeface="+mn-ea"/>
            </a:endParaRPr>
          </a:p>
        </p:txBody>
      </p:sp>
      <p:sp>
        <p:nvSpPr>
          <p:cNvPr id="4" name="正方形/長方形 3">
            <a:extLst>
              <a:ext uri="{FF2B5EF4-FFF2-40B4-BE49-F238E27FC236}">
                <a16:creationId xmlns:a16="http://schemas.microsoft.com/office/drawing/2014/main" id="{62F6BF61-66A3-92CF-EA9D-DE4EC78EC4EC}"/>
              </a:ext>
            </a:extLst>
          </p:cNvPr>
          <p:cNvSpPr/>
          <p:nvPr/>
        </p:nvSpPr>
        <p:spPr>
          <a:xfrm>
            <a:off x="1715006" y="908720"/>
            <a:ext cx="1117807" cy="688306"/>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dirty="0">
                <a:solidFill>
                  <a:schemeClr val="tx1"/>
                </a:solidFill>
                <a:latin typeface="Times New Roman" panose="02020603050405020304" pitchFamily="18" charset="0"/>
                <a:cs typeface="Times New Roman" panose="02020603050405020304" pitchFamily="18" charset="0"/>
              </a:rPr>
              <a:t>11</a:t>
            </a:r>
            <a:r>
              <a:rPr lang="ja-JP" altLang="en-US" sz="4400" dirty="0">
                <a:solidFill>
                  <a:schemeClr val="tx1"/>
                </a:solidFill>
                <a:latin typeface="Times New Roman" panose="02020603050405020304" pitchFamily="18" charset="0"/>
                <a:cs typeface="Times New Roman" panose="02020603050405020304" pitchFamily="18" charset="0"/>
              </a:rPr>
              <a: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215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1" grpId="0"/>
      <p:bldP spid="23" grpId="0"/>
      <p:bldP spid="2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80AD570B-3EE0-C37B-EA5C-BB7778969B12}"/>
              </a:ext>
            </a:extLst>
          </p:cNvPr>
          <p:cNvGrpSpPr/>
          <p:nvPr/>
        </p:nvGrpSpPr>
        <p:grpSpPr>
          <a:xfrm>
            <a:off x="761961" y="692696"/>
            <a:ext cx="10085511" cy="5976664"/>
            <a:chOff x="983433" y="926728"/>
            <a:chExt cx="10085511" cy="5976664"/>
          </a:xfrm>
        </p:grpSpPr>
        <p:sp>
          <p:nvSpPr>
            <p:cNvPr id="9" name="テキスト ボックス 4">
              <a:extLst>
                <a:ext uri="{FF2B5EF4-FFF2-40B4-BE49-F238E27FC236}">
                  <a16:creationId xmlns:a16="http://schemas.microsoft.com/office/drawing/2014/main" id="{164E8C17-6D97-9D50-2380-85126CEE8031}"/>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10" name="グループ化 9">
              <a:extLst>
                <a:ext uri="{FF2B5EF4-FFF2-40B4-BE49-F238E27FC236}">
                  <a16:creationId xmlns:a16="http://schemas.microsoft.com/office/drawing/2014/main" id="{9B6B9D74-246E-BF26-03A8-6B60B349B49D}"/>
                </a:ext>
              </a:extLst>
            </p:cNvPr>
            <p:cNvGrpSpPr/>
            <p:nvPr/>
          </p:nvGrpSpPr>
          <p:grpSpPr>
            <a:xfrm>
              <a:off x="1037659" y="1916644"/>
              <a:ext cx="10031285" cy="4986748"/>
              <a:chOff x="317579" y="1988964"/>
              <a:chExt cx="10031285" cy="4986748"/>
            </a:xfrm>
            <a:effectLst/>
          </p:grpSpPr>
          <p:cxnSp>
            <p:nvCxnSpPr>
              <p:cNvPr id="14" name="直線コネクタ 13">
                <a:extLst>
                  <a:ext uri="{FF2B5EF4-FFF2-40B4-BE49-F238E27FC236}">
                    <a16:creationId xmlns:a16="http://schemas.microsoft.com/office/drawing/2014/main" id="{206036FB-FE2B-A0AB-29CF-3E0DE15C2EC9}"/>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09AC3461-885B-616E-3EC1-1535D80116EC}"/>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11" name="グループ化 10">
              <a:extLst>
                <a:ext uri="{FF2B5EF4-FFF2-40B4-BE49-F238E27FC236}">
                  <a16:creationId xmlns:a16="http://schemas.microsoft.com/office/drawing/2014/main" id="{1C552C28-24F4-7DE7-1520-FEB66F879214}"/>
                </a:ext>
              </a:extLst>
            </p:cNvPr>
            <p:cNvGrpSpPr/>
            <p:nvPr/>
          </p:nvGrpSpPr>
          <p:grpSpPr>
            <a:xfrm>
              <a:off x="983433" y="926728"/>
              <a:ext cx="1473121" cy="864000"/>
              <a:chOff x="5846977" y="1364505"/>
              <a:chExt cx="1473121" cy="864000"/>
            </a:xfrm>
          </p:grpSpPr>
          <p:sp>
            <p:nvSpPr>
              <p:cNvPr id="12" name="正方形/長方形 11">
                <a:extLst>
                  <a:ext uri="{FF2B5EF4-FFF2-40B4-BE49-F238E27FC236}">
                    <a16:creationId xmlns:a16="http://schemas.microsoft.com/office/drawing/2014/main" id="{7C5AE7D4-0DE5-0E41-EFA7-DA9A83E0ADB9}"/>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3" name="図 12">
                <a:extLst>
                  <a:ext uri="{FF2B5EF4-FFF2-40B4-BE49-F238E27FC236}">
                    <a16:creationId xmlns:a16="http://schemas.microsoft.com/office/drawing/2014/main" id="{368E559F-C5EB-0F23-E24D-6B932AB4E2D6}"/>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grpSp>
        <p:nvGrpSpPr>
          <p:cNvPr id="3" name="グループ化 2">
            <a:extLst>
              <a:ext uri="{FF2B5EF4-FFF2-40B4-BE49-F238E27FC236}">
                <a16:creationId xmlns:a16="http://schemas.microsoft.com/office/drawing/2014/main" id="{08488786-031C-5452-F865-505CDF42D9DE}"/>
              </a:ext>
            </a:extLst>
          </p:cNvPr>
          <p:cNvGrpSpPr/>
          <p:nvPr/>
        </p:nvGrpSpPr>
        <p:grpSpPr>
          <a:xfrm>
            <a:off x="1016078" y="1442028"/>
            <a:ext cx="10159844" cy="5093664"/>
            <a:chOff x="1149107" y="3153003"/>
            <a:chExt cx="10159844" cy="5093664"/>
          </a:xfrm>
        </p:grpSpPr>
        <p:grpSp>
          <p:nvGrpSpPr>
            <p:cNvPr id="4" name="グループ化 3">
              <a:extLst>
                <a:ext uri="{FF2B5EF4-FFF2-40B4-BE49-F238E27FC236}">
                  <a16:creationId xmlns:a16="http://schemas.microsoft.com/office/drawing/2014/main" id="{766F6CCA-E85B-6BA2-2A0E-7B8EC7CDB16A}"/>
                </a:ext>
              </a:extLst>
            </p:cNvPr>
            <p:cNvGrpSpPr/>
            <p:nvPr/>
          </p:nvGrpSpPr>
          <p:grpSpPr>
            <a:xfrm>
              <a:off x="1149107" y="3429000"/>
              <a:ext cx="10159844" cy="4817667"/>
              <a:chOff x="1149107" y="3429000"/>
              <a:chExt cx="10159844" cy="4817667"/>
            </a:xfrm>
          </p:grpSpPr>
          <p:sp>
            <p:nvSpPr>
              <p:cNvPr id="6" name="正方形/長方形 5">
                <a:extLst>
                  <a:ext uri="{FF2B5EF4-FFF2-40B4-BE49-F238E27FC236}">
                    <a16:creationId xmlns:a16="http://schemas.microsoft.com/office/drawing/2014/main" id="{6ECDB744-E1E0-52EA-51D1-E698FEC07EE7}"/>
                  </a:ext>
                </a:extLst>
              </p:cNvPr>
              <p:cNvSpPr/>
              <p:nvPr/>
            </p:nvSpPr>
            <p:spPr>
              <a:xfrm>
                <a:off x="1151432" y="3480972"/>
                <a:ext cx="10157519" cy="4765695"/>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357BDF65-DE03-ED4F-A20D-269B244C01EF}"/>
                  </a:ext>
                </a:extLst>
              </p:cNvPr>
              <p:cNvPicPr>
                <a:picLocks noChangeAspect="1"/>
              </p:cNvPicPr>
              <p:nvPr/>
            </p:nvPicPr>
            <p:blipFill>
              <a:blip r:embed="rId4"/>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D431017F-2893-BC74-5134-492AC0BDC69D}"/>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d</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grpSp>
        <p:nvGrpSpPr>
          <p:cNvPr id="18" name="グループ化 17">
            <a:extLst>
              <a:ext uri="{FF2B5EF4-FFF2-40B4-BE49-F238E27FC236}">
                <a16:creationId xmlns:a16="http://schemas.microsoft.com/office/drawing/2014/main" id="{857B12B5-806F-4EEA-A209-DA30D34255CD}"/>
              </a:ext>
            </a:extLst>
          </p:cNvPr>
          <p:cNvGrpSpPr/>
          <p:nvPr/>
        </p:nvGrpSpPr>
        <p:grpSpPr>
          <a:xfrm>
            <a:off x="1229452" y="2491165"/>
            <a:ext cx="720080" cy="3852525"/>
            <a:chOff x="987894" y="1739733"/>
            <a:chExt cx="720080" cy="4786558"/>
          </a:xfrm>
        </p:grpSpPr>
        <p:sp>
          <p:nvSpPr>
            <p:cNvPr id="19" name="テキスト ボックス 18">
              <a:extLst>
                <a:ext uri="{FF2B5EF4-FFF2-40B4-BE49-F238E27FC236}">
                  <a16:creationId xmlns:a16="http://schemas.microsoft.com/office/drawing/2014/main" id="{397BC73C-A867-4A3B-8CAB-FA54C107EFFA}"/>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0" name="直線コネクタ 19">
              <a:extLst>
                <a:ext uri="{FF2B5EF4-FFF2-40B4-BE49-F238E27FC236}">
                  <a16:creationId xmlns:a16="http://schemas.microsoft.com/office/drawing/2014/main" id="{1147CA2F-3EB0-4080-9CAD-9322C93216CC}"/>
                </a:ext>
              </a:extLst>
            </p:cNvPr>
            <p:cNvCxnSpPr>
              <a:cxnSpLocks/>
            </p:cNvCxnSpPr>
            <p:nvPr/>
          </p:nvCxnSpPr>
          <p:spPr>
            <a:xfrm>
              <a:off x="1644825" y="1874570"/>
              <a:ext cx="0" cy="46517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 name="テキスト ボックス 21">
            <a:extLst>
              <a:ext uri="{FF2B5EF4-FFF2-40B4-BE49-F238E27FC236}">
                <a16:creationId xmlns:a16="http://schemas.microsoft.com/office/drawing/2014/main" id="{EE5A5330-6D9F-4E82-8B03-C7EA68238B5B}"/>
              </a:ext>
            </a:extLst>
          </p:cNvPr>
          <p:cNvSpPr txBox="1"/>
          <p:nvPr/>
        </p:nvSpPr>
        <p:spPr>
          <a:xfrm>
            <a:off x="2273788" y="2489387"/>
            <a:ext cx="7498863" cy="1454244"/>
          </a:xfrm>
          <a:prstGeom prst="rect">
            <a:avLst/>
          </a:prstGeom>
          <a:noFill/>
        </p:spPr>
        <p:txBody>
          <a:bodyPr wrap="square" rtlCol="0">
            <a:spAutoFit/>
          </a:bodyPr>
          <a:lstStyle/>
          <a:p>
            <a:pPr>
              <a:lnSpc>
                <a:spcPct val="150000"/>
              </a:lnSpc>
            </a:pPr>
            <a:r>
              <a:rPr lang="ja-JP" altLang="en-US" sz="3200" dirty="0">
                <a:solidFill>
                  <a:srgbClr val="FF0000"/>
                </a:solidFill>
                <a:latin typeface="+mn-ea"/>
                <a:ea typeface="+mn-ea"/>
              </a:rPr>
              <a:t>ドルトンの原子説では，気体は１原子から</a:t>
            </a:r>
            <a:endParaRPr lang="en-US" altLang="ja-JP" sz="3200" dirty="0">
              <a:solidFill>
                <a:srgbClr val="FF0000"/>
              </a:solidFill>
              <a:latin typeface="+mn-ea"/>
              <a:ea typeface="+mn-ea"/>
            </a:endParaRPr>
          </a:p>
          <a:p>
            <a:pPr>
              <a:lnSpc>
                <a:spcPct val="150000"/>
              </a:lnSpc>
            </a:pPr>
            <a:r>
              <a:rPr lang="ja-JP" altLang="en-US" sz="3200" dirty="0">
                <a:solidFill>
                  <a:srgbClr val="FF0000"/>
                </a:solidFill>
                <a:latin typeface="+mn-ea"/>
                <a:ea typeface="+mn-ea"/>
              </a:rPr>
              <a:t>できていると考えられていた。</a:t>
            </a:r>
            <a:endParaRPr kumimoji="1" lang="en-US" altLang="ja-JP" sz="3200" dirty="0">
              <a:solidFill>
                <a:srgbClr val="FF0000"/>
              </a:solidFill>
              <a:latin typeface="+mn-ea"/>
              <a:ea typeface="+mn-ea"/>
            </a:endParaRPr>
          </a:p>
        </p:txBody>
      </p:sp>
      <p:grpSp>
        <p:nvGrpSpPr>
          <p:cNvPr id="23" name="グループ化 22">
            <a:extLst>
              <a:ext uri="{FF2B5EF4-FFF2-40B4-BE49-F238E27FC236}">
                <a16:creationId xmlns:a16="http://schemas.microsoft.com/office/drawing/2014/main" id="{B20EDAD8-D70D-4C08-80F8-0BA1DAFE8040}"/>
              </a:ext>
            </a:extLst>
          </p:cNvPr>
          <p:cNvGrpSpPr/>
          <p:nvPr/>
        </p:nvGrpSpPr>
        <p:grpSpPr>
          <a:xfrm>
            <a:off x="6654674" y="4187751"/>
            <a:ext cx="1618955" cy="1646120"/>
            <a:chOff x="1631504" y="3161463"/>
            <a:chExt cx="1962796" cy="1995729"/>
          </a:xfrm>
        </p:grpSpPr>
        <p:cxnSp>
          <p:nvCxnSpPr>
            <p:cNvPr id="24" name="直線コネクタ 23">
              <a:extLst>
                <a:ext uri="{FF2B5EF4-FFF2-40B4-BE49-F238E27FC236}">
                  <a16:creationId xmlns:a16="http://schemas.microsoft.com/office/drawing/2014/main" id="{1FAED43A-F0E3-4048-924D-70FF83AEF372}"/>
                </a:ext>
              </a:extLst>
            </p:cNvPr>
            <p:cNvCxnSpPr>
              <a:cxnSpLocks/>
            </p:cNvCxnSpPr>
            <p:nvPr/>
          </p:nvCxnSpPr>
          <p:spPr>
            <a:xfrm>
              <a:off x="2120896" y="3161463"/>
              <a:ext cx="0" cy="1491673"/>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407A4970-E232-4359-BBAA-E0654E41FEB0}"/>
                </a:ext>
              </a:extLst>
            </p:cNvPr>
            <p:cNvCxnSpPr>
              <a:cxnSpLocks/>
            </p:cNvCxnSpPr>
            <p:nvPr/>
          </p:nvCxnSpPr>
          <p:spPr>
            <a:xfrm flipH="1">
              <a:off x="2120896"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F7A551A2-1957-4902-9E7D-284A34D398CD}"/>
                </a:ext>
              </a:extLst>
            </p:cNvPr>
            <p:cNvCxnSpPr>
              <a:cxnSpLocks/>
            </p:cNvCxnSpPr>
            <p:nvPr/>
          </p:nvCxnSpPr>
          <p:spPr>
            <a:xfrm flipV="1">
              <a:off x="1631504" y="4653136"/>
              <a:ext cx="489392" cy="504056"/>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27" name="楕円 26">
            <a:extLst>
              <a:ext uri="{FF2B5EF4-FFF2-40B4-BE49-F238E27FC236}">
                <a16:creationId xmlns:a16="http://schemas.microsoft.com/office/drawing/2014/main" id="{DDCE42E4-51C5-42DD-838A-DA728A4AD49B}"/>
              </a:ext>
            </a:extLst>
          </p:cNvPr>
          <p:cNvSpPr/>
          <p:nvPr/>
        </p:nvSpPr>
        <p:spPr>
          <a:xfrm>
            <a:off x="7060685" y="4476354"/>
            <a:ext cx="424805" cy="424805"/>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28" name="楕円 27">
            <a:extLst>
              <a:ext uri="{FF2B5EF4-FFF2-40B4-BE49-F238E27FC236}">
                <a16:creationId xmlns:a16="http://schemas.microsoft.com/office/drawing/2014/main" id="{9808BEDD-B97D-4224-9E4B-AD779D7F0063}"/>
              </a:ext>
            </a:extLst>
          </p:cNvPr>
          <p:cNvSpPr/>
          <p:nvPr/>
        </p:nvSpPr>
        <p:spPr>
          <a:xfrm>
            <a:off x="7166898" y="5291755"/>
            <a:ext cx="424805" cy="424805"/>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29" name="楕円 28">
            <a:extLst>
              <a:ext uri="{FF2B5EF4-FFF2-40B4-BE49-F238E27FC236}">
                <a16:creationId xmlns:a16="http://schemas.microsoft.com/office/drawing/2014/main" id="{9C7ADCBC-F554-49E2-8DE9-1E6A063965C5}"/>
              </a:ext>
            </a:extLst>
          </p:cNvPr>
          <p:cNvSpPr/>
          <p:nvPr/>
        </p:nvSpPr>
        <p:spPr>
          <a:xfrm>
            <a:off x="7724948" y="4857124"/>
            <a:ext cx="424805" cy="424805"/>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30" name="直方体 29">
            <a:extLst>
              <a:ext uri="{FF2B5EF4-FFF2-40B4-BE49-F238E27FC236}">
                <a16:creationId xmlns:a16="http://schemas.microsoft.com/office/drawing/2014/main" id="{35EFC9AC-F8E1-465B-A378-3C94B53D0B4A}"/>
              </a:ext>
            </a:extLst>
          </p:cNvPr>
          <p:cNvSpPr/>
          <p:nvPr/>
        </p:nvSpPr>
        <p:spPr>
          <a:xfrm>
            <a:off x="6654674" y="4187751"/>
            <a:ext cx="1618955" cy="1646120"/>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p>
        </p:txBody>
      </p:sp>
      <p:grpSp>
        <p:nvGrpSpPr>
          <p:cNvPr id="33" name="グループ化 32">
            <a:extLst>
              <a:ext uri="{FF2B5EF4-FFF2-40B4-BE49-F238E27FC236}">
                <a16:creationId xmlns:a16="http://schemas.microsoft.com/office/drawing/2014/main" id="{085056F3-6982-4F50-AAE4-0F2D161A54EF}"/>
              </a:ext>
            </a:extLst>
          </p:cNvPr>
          <p:cNvGrpSpPr/>
          <p:nvPr/>
        </p:nvGrpSpPr>
        <p:grpSpPr>
          <a:xfrm>
            <a:off x="4586737" y="4185475"/>
            <a:ext cx="1618955" cy="1646120"/>
            <a:chOff x="1631504" y="3161463"/>
            <a:chExt cx="1962796" cy="1995729"/>
          </a:xfrm>
        </p:grpSpPr>
        <p:cxnSp>
          <p:nvCxnSpPr>
            <p:cNvPr id="34" name="直線コネクタ 33">
              <a:extLst>
                <a:ext uri="{FF2B5EF4-FFF2-40B4-BE49-F238E27FC236}">
                  <a16:creationId xmlns:a16="http://schemas.microsoft.com/office/drawing/2014/main" id="{ABCC85B3-8183-421A-A163-92257B5D522B}"/>
                </a:ext>
              </a:extLst>
            </p:cNvPr>
            <p:cNvCxnSpPr>
              <a:cxnSpLocks/>
            </p:cNvCxnSpPr>
            <p:nvPr/>
          </p:nvCxnSpPr>
          <p:spPr>
            <a:xfrm>
              <a:off x="2120896" y="3161463"/>
              <a:ext cx="0" cy="1491673"/>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B6CDC558-EBE1-4046-95EA-61FD7E903318}"/>
                </a:ext>
              </a:extLst>
            </p:cNvPr>
            <p:cNvCxnSpPr>
              <a:cxnSpLocks/>
            </p:cNvCxnSpPr>
            <p:nvPr/>
          </p:nvCxnSpPr>
          <p:spPr>
            <a:xfrm flipH="1">
              <a:off x="2120896"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914C688A-5727-4967-AA93-46D741E0F58A}"/>
                </a:ext>
              </a:extLst>
            </p:cNvPr>
            <p:cNvCxnSpPr>
              <a:cxnSpLocks/>
            </p:cNvCxnSpPr>
            <p:nvPr/>
          </p:nvCxnSpPr>
          <p:spPr>
            <a:xfrm flipV="1">
              <a:off x="1631504" y="4653136"/>
              <a:ext cx="489392" cy="504056"/>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37" name="直方体 36">
            <a:extLst>
              <a:ext uri="{FF2B5EF4-FFF2-40B4-BE49-F238E27FC236}">
                <a16:creationId xmlns:a16="http://schemas.microsoft.com/office/drawing/2014/main" id="{0857194B-F920-47D6-BB2B-0B840E0735D8}"/>
              </a:ext>
            </a:extLst>
          </p:cNvPr>
          <p:cNvSpPr/>
          <p:nvPr/>
        </p:nvSpPr>
        <p:spPr>
          <a:xfrm>
            <a:off x="4551325" y="4220896"/>
            <a:ext cx="1618955" cy="1646120"/>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38" name="楕円 37">
            <a:extLst>
              <a:ext uri="{FF2B5EF4-FFF2-40B4-BE49-F238E27FC236}">
                <a16:creationId xmlns:a16="http://schemas.microsoft.com/office/drawing/2014/main" id="{406A8341-A2A4-409A-85BB-251D3CA3AD35}"/>
              </a:ext>
            </a:extLst>
          </p:cNvPr>
          <p:cNvSpPr/>
          <p:nvPr/>
        </p:nvSpPr>
        <p:spPr>
          <a:xfrm>
            <a:off x="5657747" y="4990053"/>
            <a:ext cx="265503" cy="265503"/>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39" name="楕円 38">
            <a:extLst>
              <a:ext uri="{FF2B5EF4-FFF2-40B4-BE49-F238E27FC236}">
                <a16:creationId xmlns:a16="http://schemas.microsoft.com/office/drawing/2014/main" id="{51D19BB3-8E05-4465-B395-DBD2D59A7A8A}"/>
              </a:ext>
            </a:extLst>
          </p:cNvPr>
          <p:cNvSpPr/>
          <p:nvPr/>
        </p:nvSpPr>
        <p:spPr>
          <a:xfrm>
            <a:off x="4958512" y="4659266"/>
            <a:ext cx="265503" cy="265503"/>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40" name="楕円 39">
            <a:extLst>
              <a:ext uri="{FF2B5EF4-FFF2-40B4-BE49-F238E27FC236}">
                <a16:creationId xmlns:a16="http://schemas.microsoft.com/office/drawing/2014/main" id="{92EC005D-CF67-4B2D-AEAD-7B88DFF46F42}"/>
              </a:ext>
            </a:extLst>
          </p:cNvPr>
          <p:cNvSpPr/>
          <p:nvPr/>
        </p:nvSpPr>
        <p:spPr>
          <a:xfrm>
            <a:off x="5113721" y="5397256"/>
            <a:ext cx="265503" cy="265503"/>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pic>
        <p:nvPicPr>
          <p:cNvPr id="17" name="図 16">
            <a:extLst>
              <a:ext uri="{FF2B5EF4-FFF2-40B4-BE49-F238E27FC236}">
                <a16:creationId xmlns:a16="http://schemas.microsoft.com/office/drawing/2014/main" id="{A5F43560-1243-24DD-2DBB-74EA6EEE42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Tree>
    <p:extLst>
      <p:ext uri="{BB962C8B-B14F-4D97-AF65-F5344CB8AC3E}">
        <p14:creationId xmlns:p14="http://schemas.microsoft.com/office/powerpoint/2010/main" val="38557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28" grpId="0" animBg="1"/>
      <p:bldP spid="29" grpId="0" animBg="1"/>
      <p:bldP spid="30" grpId="0" animBg="1"/>
      <p:bldP spid="37" grpId="0" animBg="1"/>
      <p:bldP spid="38" grpId="0" animBg="1"/>
      <p:bldP spid="39" grpId="0" animBg="1"/>
      <p:bldP spid="4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B9DD055-26E1-FF92-93D9-F623796BEC03}"/>
              </a:ext>
            </a:extLst>
          </p:cNvPr>
          <p:cNvGrpSpPr/>
          <p:nvPr/>
        </p:nvGrpSpPr>
        <p:grpSpPr>
          <a:xfrm>
            <a:off x="761961" y="692696"/>
            <a:ext cx="10085511" cy="5976664"/>
            <a:chOff x="983433" y="926728"/>
            <a:chExt cx="10085511" cy="5976664"/>
          </a:xfrm>
        </p:grpSpPr>
        <p:sp>
          <p:nvSpPr>
            <p:cNvPr id="9" name="テキスト ボックス 4">
              <a:extLst>
                <a:ext uri="{FF2B5EF4-FFF2-40B4-BE49-F238E27FC236}">
                  <a16:creationId xmlns:a16="http://schemas.microsoft.com/office/drawing/2014/main" id="{3B9276EE-407D-F69B-3129-D259FD7A9788}"/>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10" name="グループ化 9">
              <a:extLst>
                <a:ext uri="{FF2B5EF4-FFF2-40B4-BE49-F238E27FC236}">
                  <a16:creationId xmlns:a16="http://schemas.microsoft.com/office/drawing/2014/main" id="{534F4F72-75DA-AD5B-05C5-B869B1F7B824}"/>
                </a:ext>
              </a:extLst>
            </p:cNvPr>
            <p:cNvGrpSpPr/>
            <p:nvPr/>
          </p:nvGrpSpPr>
          <p:grpSpPr>
            <a:xfrm>
              <a:off x="1037659" y="1916644"/>
              <a:ext cx="10031285" cy="4986748"/>
              <a:chOff x="317579" y="1988964"/>
              <a:chExt cx="10031285" cy="4986748"/>
            </a:xfrm>
            <a:effectLst/>
          </p:grpSpPr>
          <p:cxnSp>
            <p:nvCxnSpPr>
              <p:cNvPr id="14" name="直線コネクタ 13">
                <a:extLst>
                  <a:ext uri="{FF2B5EF4-FFF2-40B4-BE49-F238E27FC236}">
                    <a16:creationId xmlns:a16="http://schemas.microsoft.com/office/drawing/2014/main" id="{78C13615-74CB-6EFF-3752-87EBF4A35A14}"/>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95C3CCF6-4379-5089-CAE9-3F5890152A59}"/>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11" name="グループ化 10">
              <a:extLst>
                <a:ext uri="{FF2B5EF4-FFF2-40B4-BE49-F238E27FC236}">
                  <a16:creationId xmlns:a16="http://schemas.microsoft.com/office/drawing/2014/main" id="{757C8CC1-3AFD-0E62-561B-596FF7DFF568}"/>
                </a:ext>
              </a:extLst>
            </p:cNvPr>
            <p:cNvGrpSpPr/>
            <p:nvPr/>
          </p:nvGrpSpPr>
          <p:grpSpPr>
            <a:xfrm>
              <a:off x="983433" y="926728"/>
              <a:ext cx="1473121" cy="864000"/>
              <a:chOff x="5846977" y="1364505"/>
              <a:chExt cx="1473121" cy="864000"/>
            </a:xfrm>
          </p:grpSpPr>
          <p:sp>
            <p:nvSpPr>
              <p:cNvPr id="12" name="正方形/長方形 11">
                <a:extLst>
                  <a:ext uri="{FF2B5EF4-FFF2-40B4-BE49-F238E27FC236}">
                    <a16:creationId xmlns:a16="http://schemas.microsoft.com/office/drawing/2014/main" id="{742B4736-01A4-C031-C54C-D97DD15BA805}"/>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3" name="図 12">
                <a:extLst>
                  <a:ext uri="{FF2B5EF4-FFF2-40B4-BE49-F238E27FC236}">
                    <a16:creationId xmlns:a16="http://schemas.microsoft.com/office/drawing/2014/main" id="{280645CA-E9B1-4B72-5BFA-BEB927ABAD3C}"/>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grpSp>
        <p:nvGrpSpPr>
          <p:cNvPr id="3" name="グループ化 2">
            <a:extLst>
              <a:ext uri="{FF2B5EF4-FFF2-40B4-BE49-F238E27FC236}">
                <a16:creationId xmlns:a16="http://schemas.microsoft.com/office/drawing/2014/main" id="{684FE115-9A3C-154C-0201-070D07AA9806}"/>
              </a:ext>
            </a:extLst>
          </p:cNvPr>
          <p:cNvGrpSpPr/>
          <p:nvPr/>
        </p:nvGrpSpPr>
        <p:grpSpPr>
          <a:xfrm>
            <a:off x="1016078" y="1442028"/>
            <a:ext cx="10159844" cy="5093664"/>
            <a:chOff x="1149107" y="3153003"/>
            <a:chExt cx="10159844" cy="5093664"/>
          </a:xfrm>
        </p:grpSpPr>
        <p:grpSp>
          <p:nvGrpSpPr>
            <p:cNvPr id="4" name="グループ化 3">
              <a:extLst>
                <a:ext uri="{FF2B5EF4-FFF2-40B4-BE49-F238E27FC236}">
                  <a16:creationId xmlns:a16="http://schemas.microsoft.com/office/drawing/2014/main" id="{2E73B9D7-BB36-43F5-7C33-F9F17EB9BDED}"/>
                </a:ext>
              </a:extLst>
            </p:cNvPr>
            <p:cNvGrpSpPr/>
            <p:nvPr/>
          </p:nvGrpSpPr>
          <p:grpSpPr>
            <a:xfrm>
              <a:off x="1149107" y="3429000"/>
              <a:ext cx="10159844" cy="4817667"/>
              <a:chOff x="1149107" y="3429000"/>
              <a:chExt cx="10159844" cy="4817667"/>
            </a:xfrm>
          </p:grpSpPr>
          <p:sp>
            <p:nvSpPr>
              <p:cNvPr id="6" name="正方形/長方形 5">
                <a:extLst>
                  <a:ext uri="{FF2B5EF4-FFF2-40B4-BE49-F238E27FC236}">
                    <a16:creationId xmlns:a16="http://schemas.microsoft.com/office/drawing/2014/main" id="{8A2D9BF5-E189-2E69-7C85-C052B6DADFF3}"/>
                  </a:ext>
                </a:extLst>
              </p:cNvPr>
              <p:cNvSpPr/>
              <p:nvPr/>
            </p:nvSpPr>
            <p:spPr>
              <a:xfrm>
                <a:off x="1151432" y="3480972"/>
                <a:ext cx="10157519" cy="4765695"/>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A59BC1AD-AC53-E349-3B27-C7F5A3EB88C3}"/>
                  </a:ext>
                </a:extLst>
              </p:cNvPr>
              <p:cNvPicPr>
                <a:picLocks noChangeAspect="1"/>
              </p:cNvPicPr>
              <p:nvPr/>
            </p:nvPicPr>
            <p:blipFill>
              <a:blip r:embed="rId4"/>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9E7F9BF6-FB04-BCEB-2421-1CDE60831C99}"/>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d</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22" name="テキスト ボックス 21">
            <a:extLst>
              <a:ext uri="{FF2B5EF4-FFF2-40B4-BE49-F238E27FC236}">
                <a16:creationId xmlns:a16="http://schemas.microsoft.com/office/drawing/2014/main" id="{EE5A5330-6D9F-4E82-8B03-C7EA68238B5B}"/>
              </a:ext>
            </a:extLst>
          </p:cNvPr>
          <p:cNvSpPr txBox="1"/>
          <p:nvPr/>
        </p:nvSpPr>
        <p:spPr>
          <a:xfrm>
            <a:off x="1978206" y="2458570"/>
            <a:ext cx="9195387" cy="2062103"/>
          </a:xfrm>
          <a:prstGeom prst="rect">
            <a:avLst/>
          </a:prstGeom>
          <a:noFill/>
        </p:spPr>
        <p:txBody>
          <a:bodyPr wrap="square" rtlCol="0">
            <a:spAutoFit/>
          </a:bodyPr>
          <a:lstStyle/>
          <a:p>
            <a:r>
              <a:rPr lang="ja-JP" altLang="en-US" sz="3200" dirty="0">
                <a:solidFill>
                  <a:srgbClr val="FF0000"/>
                </a:solidFill>
                <a:latin typeface="+mn-ea"/>
              </a:rPr>
              <a:t>すると，気体反応の法則で体積比が</a:t>
            </a:r>
            <a:r>
              <a:rPr lang="en-US" altLang="ja-JP" sz="3200" dirty="0">
                <a:solidFill>
                  <a:srgbClr val="FF0000"/>
                </a:solidFill>
                <a:latin typeface="+mn-ea"/>
              </a:rPr>
              <a:t>1:1:2</a:t>
            </a:r>
            <a:r>
              <a:rPr lang="ja-JP" altLang="en-US" sz="3200" dirty="0">
                <a:solidFill>
                  <a:srgbClr val="FF0000"/>
                </a:solidFill>
                <a:latin typeface="+mn-ea"/>
              </a:rPr>
              <a:t>になる反応では，図のようにこれ以上わけられないはずの原子を分割するか，同じ体積中の粒子数を変えなくてはならない。これでは説明できない。</a:t>
            </a:r>
            <a:endParaRPr lang="en-US" altLang="ja-JP" sz="3200" dirty="0">
              <a:solidFill>
                <a:srgbClr val="FF0000"/>
              </a:solidFill>
              <a:latin typeface="+mn-ea"/>
            </a:endParaRPr>
          </a:p>
        </p:txBody>
      </p:sp>
      <p:grpSp>
        <p:nvGrpSpPr>
          <p:cNvPr id="23" name="グループ化 22">
            <a:extLst>
              <a:ext uri="{FF2B5EF4-FFF2-40B4-BE49-F238E27FC236}">
                <a16:creationId xmlns:a16="http://schemas.microsoft.com/office/drawing/2014/main" id="{B20EDAD8-D70D-4C08-80F8-0BA1DAFE8040}"/>
              </a:ext>
            </a:extLst>
          </p:cNvPr>
          <p:cNvGrpSpPr/>
          <p:nvPr/>
        </p:nvGrpSpPr>
        <p:grpSpPr>
          <a:xfrm>
            <a:off x="4865603" y="4558047"/>
            <a:ext cx="1618955" cy="1646120"/>
            <a:chOff x="1631504" y="3161463"/>
            <a:chExt cx="1962796" cy="1995729"/>
          </a:xfrm>
        </p:grpSpPr>
        <p:cxnSp>
          <p:nvCxnSpPr>
            <p:cNvPr id="24" name="直線コネクタ 23">
              <a:extLst>
                <a:ext uri="{FF2B5EF4-FFF2-40B4-BE49-F238E27FC236}">
                  <a16:creationId xmlns:a16="http://schemas.microsoft.com/office/drawing/2014/main" id="{1FAED43A-F0E3-4048-924D-70FF83AEF372}"/>
                </a:ext>
              </a:extLst>
            </p:cNvPr>
            <p:cNvCxnSpPr>
              <a:cxnSpLocks/>
            </p:cNvCxnSpPr>
            <p:nvPr/>
          </p:nvCxnSpPr>
          <p:spPr>
            <a:xfrm>
              <a:off x="2120896" y="3161463"/>
              <a:ext cx="0" cy="1491673"/>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407A4970-E232-4359-BBAA-E0654E41FEB0}"/>
                </a:ext>
              </a:extLst>
            </p:cNvPr>
            <p:cNvCxnSpPr>
              <a:cxnSpLocks/>
            </p:cNvCxnSpPr>
            <p:nvPr/>
          </p:nvCxnSpPr>
          <p:spPr>
            <a:xfrm flipH="1">
              <a:off x="2120896"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F7A551A2-1957-4902-9E7D-284A34D398CD}"/>
                </a:ext>
              </a:extLst>
            </p:cNvPr>
            <p:cNvCxnSpPr>
              <a:cxnSpLocks/>
            </p:cNvCxnSpPr>
            <p:nvPr/>
          </p:nvCxnSpPr>
          <p:spPr>
            <a:xfrm flipV="1">
              <a:off x="1631504" y="4653136"/>
              <a:ext cx="489392" cy="504056"/>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27" name="楕円 26">
            <a:extLst>
              <a:ext uri="{FF2B5EF4-FFF2-40B4-BE49-F238E27FC236}">
                <a16:creationId xmlns:a16="http://schemas.microsoft.com/office/drawing/2014/main" id="{DDCE42E4-51C5-42DD-838A-DA728A4AD49B}"/>
              </a:ext>
            </a:extLst>
          </p:cNvPr>
          <p:cNvSpPr/>
          <p:nvPr/>
        </p:nvSpPr>
        <p:spPr>
          <a:xfrm>
            <a:off x="5271614" y="4846650"/>
            <a:ext cx="424805" cy="424805"/>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28" name="楕円 27">
            <a:extLst>
              <a:ext uri="{FF2B5EF4-FFF2-40B4-BE49-F238E27FC236}">
                <a16:creationId xmlns:a16="http://schemas.microsoft.com/office/drawing/2014/main" id="{9808BEDD-B97D-4224-9E4B-AD779D7F0063}"/>
              </a:ext>
            </a:extLst>
          </p:cNvPr>
          <p:cNvSpPr/>
          <p:nvPr/>
        </p:nvSpPr>
        <p:spPr>
          <a:xfrm>
            <a:off x="5377827" y="5662051"/>
            <a:ext cx="424805" cy="424805"/>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29" name="楕円 28">
            <a:extLst>
              <a:ext uri="{FF2B5EF4-FFF2-40B4-BE49-F238E27FC236}">
                <a16:creationId xmlns:a16="http://schemas.microsoft.com/office/drawing/2014/main" id="{9C7ADCBC-F554-49E2-8DE9-1E6A063965C5}"/>
              </a:ext>
            </a:extLst>
          </p:cNvPr>
          <p:cNvSpPr/>
          <p:nvPr/>
        </p:nvSpPr>
        <p:spPr>
          <a:xfrm>
            <a:off x="5935877" y="5227420"/>
            <a:ext cx="424805" cy="424805"/>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30" name="直方体 29">
            <a:extLst>
              <a:ext uri="{FF2B5EF4-FFF2-40B4-BE49-F238E27FC236}">
                <a16:creationId xmlns:a16="http://schemas.microsoft.com/office/drawing/2014/main" id="{35EFC9AC-F8E1-465B-A378-3C94B53D0B4A}"/>
              </a:ext>
            </a:extLst>
          </p:cNvPr>
          <p:cNvSpPr/>
          <p:nvPr/>
        </p:nvSpPr>
        <p:spPr>
          <a:xfrm>
            <a:off x="4865603" y="4558047"/>
            <a:ext cx="1618955" cy="1646120"/>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p>
        </p:txBody>
      </p:sp>
      <p:sp>
        <p:nvSpPr>
          <p:cNvPr id="31" name="テキスト ボックス 30">
            <a:extLst>
              <a:ext uri="{FF2B5EF4-FFF2-40B4-BE49-F238E27FC236}">
                <a16:creationId xmlns:a16="http://schemas.microsoft.com/office/drawing/2014/main" id="{5061FCB9-AD1A-4421-B85F-202DECF4E681}"/>
              </a:ext>
            </a:extLst>
          </p:cNvPr>
          <p:cNvSpPr txBox="1"/>
          <p:nvPr/>
        </p:nvSpPr>
        <p:spPr>
          <a:xfrm>
            <a:off x="6492182" y="5106212"/>
            <a:ext cx="427529" cy="584775"/>
          </a:xfrm>
          <a:prstGeom prst="rect">
            <a:avLst/>
          </a:prstGeom>
          <a:noFill/>
        </p:spPr>
        <p:txBody>
          <a:bodyPr wrap="square" rtlCol="0">
            <a:spAutoFit/>
          </a:bodyPr>
          <a:lstStyle/>
          <a:p>
            <a:r>
              <a:rPr lang="ja-JP" altLang="en-US" sz="3200" b="1" dirty="0">
                <a:latin typeface="+mj-ea"/>
                <a:ea typeface="+mj-ea"/>
              </a:rPr>
              <a:t>→</a:t>
            </a:r>
            <a:endParaRPr lang="en-US" altLang="ja-JP" sz="3200" b="1" dirty="0">
              <a:latin typeface="+mj-ea"/>
              <a:ea typeface="+mj-ea"/>
            </a:endParaRPr>
          </a:p>
        </p:txBody>
      </p:sp>
      <p:sp>
        <p:nvSpPr>
          <p:cNvPr id="32" name="テキスト ボックス 31">
            <a:extLst>
              <a:ext uri="{FF2B5EF4-FFF2-40B4-BE49-F238E27FC236}">
                <a16:creationId xmlns:a16="http://schemas.microsoft.com/office/drawing/2014/main" id="{3188B52E-F869-418E-9C09-05C549756145}"/>
              </a:ext>
            </a:extLst>
          </p:cNvPr>
          <p:cNvSpPr txBox="1"/>
          <p:nvPr/>
        </p:nvSpPr>
        <p:spPr>
          <a:xfrm>
            <a:off x="4374275" y="5117311"/>
            <a:ext cx="428152" cy="584775"/>
          </a:xfrm>
          <a:prstGeom prst="rect">
            <a:avLst/>
          </a:prstGeom>
          <a:noFill/>
        </p:spPr>
        <p:txBody>
          <a:bodyPr wrap="square" rtlCol="0">
            <a:spAutoFit/>
          </a:bodyPr>
          <a:lstStyle/>
          <a:p>
            <a:r>
              <a:rPr lang="ja-JP" altLang="en-US" sz="3200" b="1" dirty="0">
                <a:latin typeface="+mj-ea"/>
                <a:ea typeface="+mj-ea"/>
              </a:rPr>
              <a:t>＋</a:t>
            </a:r>
            <a:endParaRPr lang="en-US" altLang="ja-JP" sz="3200" b="1" dirty="0">
              <a:latin typeface="+mj-ea"/>
              <a:ea typeface="+mj-ea"/>
            </a:endParaRPr>
          </a:p>
        </p:txBody>
      </p:sp>
      <p:grpSp>
        <p:nvGrpSpPr>
          <p:cNvPr id="33" name="グループ化 32">
            <a:extLst>
              <a:ext uri="{FF2B5EF4-FFF2-40B4-BE49-F238E27FC236}">
                <a16:creationId xmlns:a16="http://schemas.microsoft.com/office/drawing/2014/main" id="{085056F3-6982-4F50-AAE4-0F2D161A54EF}"/>
              </a:ext>
            </a:extLst>
          </p:cNvPr>
          <p:cNvGrpSpPr/>
          <p:nvPr/>
        </p:nvGrpSpPr>
        <p:grpSpPr>
          <a:xfrm>
            <a:off x="2797666" y="4555771"/>
            <a:ext cx="1618955" cy="1646120"/>
            <a:chOff x="1631504" y="3161463"/>
            <a:chExt cx="1962796" cy="1995729"/>
          </a:xfrm>
        </p:grpSpPr>
        <p:cxnSp>
          <p:nvCxnSpPr>
            <p:cNvPr id="34" name="直線コネクタ 33">
              <a:extLst>
                <a:ext uri="{FF2B5EF4-FFF2-40B4-BE49-F238E27FC236}">
                  <a16:creationId xmlns:a16="http://schemas.microsoft.com/office/drawing/2014/main" id="{ABCC85B3-8183-421A-A163-92257B5D522B}"/>
                </a:ext>
              </a:extLst>
            </p:cNvPr>
            <p:cNvCxnSpPr>
              <a:cxnSpLocks/>
            </p:cNvCxnSpPr>
            <p:nvPr/>
          </p:nvCxnSpPr>
          <p:spPr>
            <a:xfrm>
              <a:off x="2120896" y="3161463"/>
              <a:ext cx="0" cy="1491673"/>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B6CDC558-EBE1-4046-95EA-61FD7E903318}"/>
                </a:ext>
              </a:extLst>
            </p:cNvPr>
            <p:cNvCxnSpPr>
              <a:cxnSpLocks/>
            </p:cNvCxnSpPr>
            <p:nvPr/>
          </p:nvCxnSpPr>
          <p:spPr>
            <a:xfrm flipH="1">
              <a:off x="2120896"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914C688A-5727-4967-AA93-46D741E0F58A}"/>
                </a:ext>
              </a:extLst>
            </p:cNvPr>
            <p:cNvCxnSpPr>
              <a:cxnSpLocks/>
            </p:cNvCxnSpPr>
            <p:nvPr/>
          </p:nvCxnSpPr>
          <p:spPr>
            <a:xfrm flipV="1">
              <a:off x="1631504" y="4653136"/>
              <a:ext cx="489392" cy="504056"/>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37" name="直方体 36">
            <a:extLst>
              <a:ext uri="{FF2B5EF4-FFF2-40B4-BE49-F238E27FC236}">
                <a16:creationId xmlns:a16="http://schemas.microsoft.com/office/drawing/2014/main" id="{0857194B-F920-47D6-BB2B-0B840E0735D8}"/>
              </a:ext>
            </a:extLst>
          </p:cNvPr>
          <p:cNvSpPr/>
          <p:nvPr/>
        </p:nvSpPr>
        <p:spPr>
          <a:xfrm>
            <a:off x="2762254" y="4591192"/>
            <a:ext cx="1618955" cy="1646120"/>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38" name="楕円 37">
            <a:extLst>
              <a:ext uri="{FF2B5EF4-FFF2-40B4-BE49-F238E27FC236}">
                <a16:creationId xmlns:a16="http://schemas.microsoft.com/office/drawing/2014/main" id="{406A8341-A2A4-409A-85BB-251D3CA3AD35}"/>
              </a:ext>
            </a:extLst>
          </p:cNvPr>
          <p:cNvSpPr/>
          <p:nvPr/>
        </p:nvSpPr>
        <p:spPr>
          <a:xfrm>
            <a:off x="3868676" y="5360349"/>
            <a:ext cx="265503" cy="265503"/>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39" name="楕円 38">
            <a:extLst>
              <a:ext uri="{FF2B5EF4-FFF2-40B4-BE49-F238E27FC236}">
                <a16:creationId xmlns:a16="http://schemas.microsoft.com/office/drawing/2014/main" id="{51D19BB3-8E05-4465-B395-DBD2D59A7A8A}"/>
              </a:ext>
            </a:extLst>
          </p:cNvPr>
          <p:cNvSpPr/>
          <p:nvPr/>
        </p:nvSpPr>
        <p:spPr>
          <a:xfrm>
            <a:off x="3169441" y="5029562"/>
            <a:ext cx="265503" cy="265503"/>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40" name="楕円 39">
            <a:extLst>
              <a:ext uri="{FF2B5EF4-FFF2-40B4-BE49-F238E27FC236}">
                <a16:creationId xmlns:a16="http://schemas.microsoft.com/office/drawing/2014/main" id="{92EC005D-CF67-4B2D-AEAD-7B88DFF46F42}"/>
              </a:ext>
            </a:extLst>
          </p:cNvPr>
          <p:cNvSpPr/>
          <p:nvPr/>
        </p:nvSpPr>
        <p:spPr>
          <a:xfrm>
            <a:off x="3324650" y="5767552"/>
            <a:ext cx="265503" cy="265503"/>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grpSp>
        <p:nvGrpSpPr>
          <p:cNvPr id="41" name="グループ化 40">
            <a:extLst>
              <a:ext uri="{FF2B5EF4-FFF2-40B4-BE49-F238E27FC236}">
                <a16:creationId xmlns:a16="http://schemas.microsoft.com/office/drawing/2014/main" id="{5B95ED0E-B214-49A2-BCAB-8A87495FF480}"/>
              </a:ext>
            </a:extLst>
          </p:cNvPr>
          <p:cNvGrpSpPr/>
          <p:nvPr/>
        </p:nvGrpSpPr>
        <p:grpSpPr>
          <a:xfrm>
            <a:off x="7056705" y="4562368"/>
            <a:ext cx="1618955" cy="1646120"/>
            <a:chOff x="1631504" y="3161463"/>
            <a:chExt cx="1962796" cy="1995729"/>
          </a:xfrm>
        </p:grpSpPr>
        <p:cxnSp>
          <p:nvCxnSpPr>
            <p:cNvPr id="42" name="直線コネクタ 41">
              <a:extLst>
                <a:ext uri="{FF2B5EF4-FFF2-40B4-BE49-F238E27FC236}">
                  <a16:creationId xmlns:a16="http://schemas.microsoft.com/office/drawing/2014/main" id="{73CBD76C-AEE5-47F5-9CB9-1AE07296D3BD}"/>
                </a:ext>
              </a:extLst>
            </p:cNvPr>
            <p:cNvCxnSpPr>
              <a:cxnSpLocks/>
            </p:cNvCxnSpPr>
            <p:nvPr/>
          </p:nvCxnSpPr>
          <p:spPr>
            <a:xfrm>
              <a:off x="2120896" y="3161463"/>
              <a:ext cx="0" cy="1491673"/>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0CE1AC98-7A55-4855-BED8-3023D1D6D84E}"/>
                </a:ext>
              </a:extLst>
            </p:cNvPr>
            <p:cNvCxnSpPr>
              <a:cxnSpLocks/>
            </p:cNvCxnSpPr>
            <p:nvPr/>
          </p:nvCxnSpPr>
          <p:spPr>
            <a:xfrm flipH="1">
              <a:off x="2120896"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B2DDC919-96B6-4CBA-A94A-D15F32E67ED3}"/>
                </a:ext>
              </a:extLst>
            </p:cNvPr>
            <p:cNvCxnSpPr>
              <a:cxnSpLocks/>
            </p:cNvCxnSpPr>
            <p:nvPr/>
          </p:nvCxnSpPr>
          <p:spPr>
            <a:xfrm flipV="1">
              <a:off x="1631504" y="4653136"/>
              <a:ext cx="489392" cy="504056"/>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45" name="楕円 44">
            <a:extLst>
              <a:ext uri="{FF2B5EF4-FFF2-40B4-BE49-F238E27FC236}">
                <a16:creationId xmlns:a16="http://schemas.microsoft.com/office/drawing/2014/main" id="{7EF6C987-CCBF-4FF1-9CAA-BE7BB723B120}"/>
              </a:ext>
            </a:extLst>
          </p:cNvPr>
          <p:cNvSpPr/>
          <p:nvPr/>
        </p:nvSpPr>
        <p:spPr>
          <a:xfrm>
            <a:off x="7152400" y="4968426"/>
            <a:ext cx="265503" cy="265503"/>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46" name="楕円 45">
            <a:extLst>
              <a:ext uri="{FF2B5EF4-FFF2-40B4-BE49-F238E27FC236}">
                <a16:creationId xmlns:a16="http://schemas.microsoft.com/office/drawing/2014/main" id="{F4592A40-079E-4585-ABE2-B6F49F88F14E}"/>
              </a:ext>
            </a:extLst>
          </p:cNvPr>
          <p:cNvSpPr/>
          <p:nvPr/>
        </p:nvSpPr>
        <p:spPr>
          <a:xfrm>
            <a:off x="7316711" y="4883092"/>
            <a:ext cx="424805" cy="424805"/>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grpSp>
        <p:nvGrpSpPr>
          <p:cNvPr id="47" name="グループ化 46">
            <a:extLst>
              <a:ext uri="{FF2B5EF4-FFF2-40B4-BE49-F238E27FC236}">
                <a16:creationId xmlns:a16="http://schemas.microsoft.com/office/drawing/2014/main" id="{D999B91F-C5AD-4624-9FFB-4738F4905BA1}"/>
              </a:ext>
            </a:extLst>
          </p:cNvPr>
          <p:cNvGrpSpPr/>
          <p:nvPr/>
        </p:nvGrpSpPr>
        <p:grpSpPr>
          <a:xfrm>
            <a:off x="7519608" y="5720635"/>
            <a:ext cx="656851" cy="424805"/>
            <a:chOff x="7725645" y="4293160"/>
            <a:chExt cx="890635" cy="576000"/>
          </a:xfrm>
        </p:grpSpPr>
        <p:sp>
          <p:nvSpPr>
            <p:cNvPr id="48" name="部分円 47">
              <a:extLst>
                <a:ext uri="{FF2B5EF4-FFF2-40B4-BE49-F238E27FC236}">
                  <a16:creationId xmlns:a16="http://schemas.microsoft.com/office/drawing/2014/main" id="{D7917D49-C3A8-4D56-975E-6D3EEF6E4100}"/>
                </a:ext>
              </a:extLst>
            </p:cNvPr>
            <p:cNvSpPr/>
            <p:nvPr/>
          </p:nvSpPr>
          <p:spPr>
            <a:xfrm flipH="1">
              <a:off x="7725645" y="4413789"/>
              <a:ext cx="359999" cy="360000"/>
            </a:xfrm>
            <a:prstGeom prst="pie">
              <a:avLst>
                <a:gd name="adj1" fmla="val 5359247"/>
                <a:gd name="adj2" fmla="val 16200000"/>
              </a:avLst>
            </a:prstGeom>
            <a:gradFill flip="none" rotWithShape="1">
              <a:gsLst>
                <a:gs pos="73000">
                  <a:schemeClr val="accent1"/>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solidFill>
                  <a:schemeClr val="tx1"/>
                </a:solidFill>
              </a:endParaRPr>
            </a:p>
          </p:txBody>
        </p:sp>
        <p:sp>
          <p:nvSpPr>
            <p:cNvPr id="50" name="部分円 49">
              <a:extLst>
                <a:ext uri="{FF2B5EF4-FFF2-40B4-BE49-F238E27FC236}">
                  <a16:creationId xmlns:a16="http://schemas.microsoft.com/office/drawing/2014/main" id="{4EB6E554-2A04-4E3F-B166-E5B4E9D4BDF9}"/>
                </a:ext>
              </a:extLst>
            </p:cNvPr>
            <p:cNvSpPr/>
            <p:nvPr/>
          </p:nvSpPr>
          <p:spPr>
            <a:xfrm>
              <a:off x="8040280" y="4293160"/>
              <a:ext cx="576000" cy="576000"/>
            </a:xfrm>
            <a:prstGeom prst="pie">
              <a:avLst>
                <a:gd name="adj1" fmla="val 5359247"/>
                <a:gd name="adj2" fmla="val 16200000"/>
              </a:avLst>
            </a:prstGeom>
            <a:gradFill flip="none" rotWithShape="1">
              <a:gsLst>
                <a:gs pos="73000">
                  <a:srgbClr val="C0D496"/>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solidFill>
                  <a:schemeClr val="tx1"/>
                </a:solidFill>
              </a:endParaRPr>
            </a:p>
          </p:txBody>
        </p:sp>
      </p:grpSp>
      <p:sp>
        <p:nvSpPr>
          <p:cNvPr id="51" name="直方体 50">
            <a:extLst>
              <a:ext uri="{FF2B5EF4-FFF2-40B4-BE49-F238E27FC236}">
                <a16:creationId xmlns:a16="http://schemas.microsoft.com/office/drawing/2014/main" id="{320163E1-8AB7-4610-B7CF-91A06DA290A3}"/>
              </a:ext>
            </a:extLst>
          </p:cNvPr>
          <p:cNvSpPr/>
          <p:nvPr/>
        </p:nvSpPr>
        <p:spPr>
          <a:xfrm>
            <a:off x="7056705" y="4565646"/>
            <a:ext cx="1618955" cy="1642843"/>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p>
        </p:txBody>
      </p:sp>
      <p:grpSp>
        <p:nvGrpSpPr>
          <p:cNvPr id="53" name="グループ化 52">
            <a:extLst>
              <a:ext uri="{FF2B5EF4-FFF2-40B4-BE49-F238E27FC236}">
                <a16:creationId xmlns:a16="http://schemas.microsoft.com/office/drawing/2014/main" id="{B5976076-FAE3-48CA-BFA1-4C0B8A1C98E5}"/>
              </a:ext>
            </a:extLst>
          </p:cNvPr>
          <p:cNvGrpSpPr/>
          <p:nvPr/>
        </p:nvGrpSpPr>
        <p:grpSpPr>
          <a:xfrm>
            <a:off x="8272679" y="4593751"/>
            <a:ext cx="1623638" cy="1618020"/>
            <a:chOff x="1631504" y="3195532"/>
            <a:chExt cx="1968474" cy="1961660"/>
          </a:xfrm>
        </p:grpSpPr>
        <p:cxnSp>
          <p:nvCxnSpPr>
            <p:cNvPr id="54" name="直線コネクタ 53">
              <a:extLst>
                <a:ext uri="{FF2B5EF4-FFF2-40B4-BE49-F238E27FC236}">
                  <a16:creationId xmlns:a16="http://schemas.microsoft.com/office/drawing/2014/main" id="{FAD5E707-2C7B-4945-B041-721B5C5D74C9}"/>
                </a:ext>
              </a:extLst>
            </p:cNvPr>
            <p:cNvCxnSpPr>
              <a:cxnSpLocks/>
            </p:cNvCxnSpPr>
            <p:nvPr/>
          </p:nvCxnSpPr>
          <p:spPr>
            <a:xfrm>
              <a:off x="2120896" y="3195532"/>
              <a:ext cx="0" cy="1491673"/>
            </a:xfrm>
            <a:prstGeom prst="line">
              <a:avLst/>
            </a:prstGeom>
            <a:ln w="38100">
              <a:solidFill>
                <a:srgbClr val="FFE9E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931C3C3B-2432-4FCC-9B1B-619CC746813F}"/>
                </a:ext>
              </a:extLst>
            </p:cNvPr>
            <p:cNvCxnSpPr>
              <a:cxnSpLocks/>
            </p:cNvCxnSpPr>
            <p:nvPr/>
          </p:nvCxnSpPr>
          <p:spPr>
            <a:xfrm flipH="1">
              <a:off x="2126574" y="4653136"/>
              <a:ext cx="1473404" cy="0"/>
            </a:xfrm>
            <a:prstGeom prst="line">
              <a:avLst/>
            </a:prstGeom>
            <a:ln w="38100">
              <a:solidFill>
                <a:schemeClr val="tx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6" name="直線コネクタ 55">
              <a:extLst>
                <a:ext uri="{FF2B5EF4-FFF2-40B4-BE49-F238E27FC236}">
                  <a16:creationId xmlns:a16="http://schemas.microsoft.com/office/drawing/2014/main" id="{78657436-7BED-4EFF-8258-C92ED5877A9D}"/>
                </a:ext>
              </a:extLst>
            </p:cNvPr>
            <p:cNvCxnSpPr>
              <a:cxnSpLocks/>
            </p:cNvCxnSpPr>
            <p:nvPr/>
          </p:nvCxnSpPr>
          <p:spPr>
            <a:xfrm flipV="1">
              <a:off x="1631504" y="4653136"/>
              <a:ext cx="489392" cy="504056"/>
            </a:xfrm>
            <a:prstGeom prst="line">
              <a:avLst/>
            </a:prstGeom>
            <a:ln w="38100">
              <a:solidFill>
                <a:srgbClr val="FFE9E1"/>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61" name="楕円 60">
            <a:extLst>
              <a:ext uri="{FF2B5EF4-FFF2-40B4-BE49-F238E27FC236}">
                <a16:creationId xmlns:a16="http://schemas.microsoft.com/office/drawing/2014/main" id="{07A24ACF-9B35-41FB-A2E9-BB141F6E1CAB}"/>
              </a:ext>
            </a:extLst>
          </p:cNvPr>
          <p:cNvSpPr/>
          <p:nvPr/>
        </p:nvSpPr>
        <p:spPr>
          <a:xfrm>
            <a:off x="8368202" y="4963302"/>
            <a:ext cx="265503" cy="265503"/>
          </a:xfrm>
          <a:prstGeom prst="ellipse">
            <a:avLst/>
          </a:prstGeom>
          <a:gradFill flip="none" rotWithShape="1">
            <a:gsLst>
              <a:gs pos="100000">
                <a:schemeClr val="accent1"/>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62" name="楕円 61">
            <a:extLst>
              <a:ext uri="{FF2B5EF4-FFF2-40B4-BE49-F238E27FC236}">
                <a16:creationId xmlns:a16="http://schemas.microsoft.com/office/drawing/2014/main" id="{15C73DCB-9FD5-4C53-8328-E784C8634379}"/>
              </a:ext>
            </a:extLst>
          </p:cNvPr>
          <p:cNvSpPr/>
          <p:nvPr/>
        </p:nvSpPr>
        <p:spPr>
          <a:xfrm>
            <a:off x="8532513" y="4877967"/>
            <a:ext cx="424805" cy="424805"/>
          </a:xfrm>
          <a:prstGeom prst="ellipse">
            <a:avLst/>
          </a:prstGeom>
          <a:gradFill flip="none" rotWithShape="1">
            <a:gsLst>
              <a:gs pos="100000">
                <a:schemeClr val="accent3"/>
              </a:gs>
              <a:gs pos="600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grpSp>
        <p:nvGrpSpPr>
          <p:cNvPr id="63" name="グループ化 62">
            <a:extLst>
              <a:ext uri="{FF2B5EF4-FFF2-40B4-BE49-F238E27FC236}">
                <a16:creationId xmlns:a16="http://schemas.microsoft.com/office/drawing/2014/main" id="{A58EAFAB-D7B2-41B8-AE1C-C6F91C659EA8}"/>
              </a:ext>
            </a:extLst>
          </p:cNvPr>
          <p:cNvGrpSpPr/>
          <p:nvPr/>
        </p:nvGrpSpPr>
        <p:grpSpPr>
          <a:xfrm>
            <a:off x="8735410" y="5715511"/>
            <a:ext cx="656851" cy="424805"/>
            <a:chOff x="9374171" y="4286212"/>
            <a:chExt cx="890635" cy="576000"/>
          </a:xfrm>
        </p:grpSpPr>
        <p:sp>
          <p:nvSpPr>
            <p:cNvPr id="64" name="部分円 63">
              <a:extLst>
                <a:ext uri="{FF2B5EF4-FFF2-40B4-BE49-F238E27FC236}">
                  <a16:creationId xmlns:a16="http://schemas.microsoft.com/office/drawing/2014/main" id="{B8718247-9B1B-4E03-A541-0618922A44B1}"/>
                </a:ext>
              </a:extLst>
            </p:cNvPr>
            <p:cNvSpPr/>
            <p:nvPr/>
          </p:nvSpPr>
          <p:spPr>
            <a:xfrm flipH="1">
              <a:off x="9374171" y="4406841"/>
              <a:ext cx="359999" cy="360000"/>
            </a:xfrm>
            <a:prstGeom prst="pie">
              <a:avLst>
                <a:gd name="adj1" fmla="val 5359247"/>
                <a:gd name="adj2" fmla="val 16200000"/>
              </a:avLst>
            </a:prstGeom>
            <a:gradFill flip="none" rotWithShape="1">
              <a:gsLst>
                <a:gs pos="73000">
                  <a:schemeClr val="accent1"/>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solidFill>
                  <a:schemeClr val="tx1"/>
                </a:solidFill>
              </a:endParaRPr>
            </a:p>
          </p:txBody>
        </p:sp>
        <p:sp>
          <p:nvSpPr>
            <p:cNvPr id="65" name="部分円 64">
              <a:extLst>
                <a:ext uri="{FF2B5EF4-FFF2-40B4-BE49-F238E27FC236}">
                  <a16:creationId xmlns:a16="http://schemas.microsoft.com/office/drawing/2014/main" id="{7F105782-DCBB-4CB7-B7A7-F757817187F5}"/>
                </a:ext>
              </a:extLst>
            </p:cNvPr>
            <p:cNvSpPr/>
            <p:nvPr/>
          </p:nvSpPr>
          <p:spPr>
            <a:xfrm>
              <a:off x="9688806" y="4286212"/>
              <a:ext cx="576000" cy="576000"/>
            </a:xfrm>
            <a:prstGeom prst="pie">
              <a:avLst>
                <a:gd name="adj1" fmla="val 5359247"/>
                <a:gd name="adj2" fmla="val 16200000"/>
              </a:avLst>
            </a:prstGeom>
            <a:gradFill flip="none" rotWithShape="1">
              <a:gsLst>
                <a:gs pos="73000">
                  <a:srgbClr val="C0D496"/>
                </a:gs>
                <a:gs pos="0">
                  <a:schemeClr val="bg1"/>
                </a:gs>
              </a:gsLst>
              <a:path path="circle">
                <a:fillToRect l="50000" t="50000" r="50000" b="50000"/>
              </a:path>
              <a:tileRect/>
            </a:gra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solidFill>
                  <a:schemeClr val="tx1"/>
                </a:solidFill>
              </a:endParaRPr>
            </a:p>
          </p:txBody>
        </p:sp>
      </p:grpSp>
      <p:sp>
        <p:nvSpPr>
          <p:cNvPr id="66" name="直方体 65">
            <a:extLst>
              <a:ext uri="{FF2B5EF4-FFF2-40B4-BE49-F238E27FC236}">
                <a16:creationId xmlns:a16="http://schemas.microsoft.com/office/drawing/2014/main" id="{EBD0CDF5-9A68-4D3C-8FEF-D82B8A16B379}"/>
              </a:ext>
            </a:extLst>
          </p:cNvPr>
          <p:cNvSpPr/>
          <p:nvPr/>
        </p:nvSpPr>
        <p:spPr>
          <a:xfrm>
            <a:off x="8273659" y="4565646"/>
            <a:ext cx="1618955" cy="1639827"/>
          </a:xfrm>
          <a:prstGeom prst="cub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grpSp>
        <p:nvGrpSpPr>
          <p:cNvPr id="59" name="グループ化 58">
            <a:extLst>
              <a:ext uri="{FF2B5EF4-FFF2-40B4-BE49-F238E27FC236}">
                <a16:creationId xmlns:a16="http://schemas.microsoft.com/office/drawing/2014/main" id="{D518965E-7D60-4B70-8F1D-D1EC8BE9A5C5}"/>
              </a:ext>
            </a:extLst>
          </p:cNvPr>
          <p:cNvGrpSpPr/>
          <p:nvPr/>
        </p:nvGrpSpPr>
        <p:grpSpPr>
          <a:xfrm>
            <a:off x="1229452" y="2491165"/>
            <a:ext cx="720080" cy="3852525"/>
            <a:chOff x="987894" y="1739733"/>
            <a:chExt cx="720080" cy="4786558"/>
          </a:xfrm>
        </p:grpSpPr>
        <p:sp>
          <p:nvSpPr>
            <p:cNvPr id="60" name="テキスト ボックス 59">
              <a:extLst>
                <a:ext uri="{FF2B5EF4-FFF2-40B4-BE49-F238E27FC236}">
                  <a16:creationId xmlns:a16="http://schemas.microsoft.com/office/drawing/2014/main" id="{6A04EFEA-0912-4101-A36D-C4DE8696DA5A}"/>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71" name="直線コネクタ 70">
              <a:extLst>
                <a:ext uri="{FF2B5EF4-FFF2-40B4-BE49-F238E27FC236}">
                  <a16:creationId xmlns:a16="http://schemas.microsoft.com/office/drawing/2014/main" id="{CFC0CB33-003E-43F6-A1C6-022DD014D781}"/>
                </a:ext>
              </a:extLst>
            </p:cNvPr>
            <p:cNvCxnSpPr>
              <a:cxnSpLocks/>
            </p:cNvCxnSpPr>
            <p:nvPr/>
          </p:nvCxnSpPr>
          <p:spPr>
            <a:xfrm>
              <a:off x="1644825" y="1874570"/>
              <a:ext cx="0" cy="46517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17" name="図 16">
            <a:extLst>
              <a:ext uri="{FF2B5EF4-FFF2-40B4-BE49-F238E27FC236}">
                <a16:creationId xmlns:a16="http://schemas.microsoft.com/office/drawing/2014/main" id="{EAB97B5C-8ACE-3C27-3D76-6FACD88E87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Tree>
    <p:extLst>
      <p:ext uri="{BB962C8B-B14F-4D97-AF65-F5344CB8AC3E}">
        <p14:creationId xmlns:p14="http://schemas.microsoft.com/office/powerpoint/2010/main" val="268034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10"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par>
                                <p:cTn id="59" presetID="10"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500"/>
                                        <p:tgtEl>
                                          <p:spTgt spid="6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par>
                                <p:cTn id="68" presetID="10" presetClass="entr" presetSubtype="0" fill="hold"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fade">
                                      <p:cBhvr>
                                        <p:cTn id="70" dur="500"/>
                                        <p:tgtEl>
                                          <p:spTgt spid="6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fade">
                                      <p:cBhvr>
                                        <p:cTn id="7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28" grpId="0" animBg="1"/>
      <p:bldP spid="29" grpId="0" animBg="1"/>
      <p:bldP spid="30" grpId="0" animBg="1"/>
      <p:bldP spid="31" grpId="0"/>
      <p:bldP spid="32" grpId="0"/>
      <p:bldP spid="37" grpId="0" animBg="1"/>
      <p:bldP spid="38" grpId="0" animBg="1"/>
      <p:bldP spid="39" grpId="0" animBg="1"/>
      <p:bldP spid="40" grpId="0" animBg="1"/>
      <p:bldP spid="45" grpId="0" animBg="1"/>
      <p:bldP spid="46" grpId="0" animBg="1"/>
      <p:bldP spid="51" grpId="0" animBg="1"/>
      <p:bldP spid="61" grpId="0" animBg="1"/>
      <p:bldP spid="62" grpId="0" animBg="1"/>
      <p:bldP spid="6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9">
            <a:extLst>
              <a:ext uri="{FF2B5EF4-FFF2-40B4-BE49-F238E27FC236}">
                <a16:creationId xmlns:a16="http://schemas.microsoft.com/office/drawing/2014/main" id="{9CFB75EB-FFD6-4F81-BDA2-8D73BF8455CB}"/>
              </a:ext>
            </a:extLst>
          </p:cNvPr>
          <p:cNvSpPr>
            <a:spLocks noGrp="1"/>
          </p:cNvSpPr>
          <p:nvPr>
            <p:ph type="title"/>
          </p:nvPr>
        </p:nvSpPr>
        <p:spPr/>
        <p:txBody>
          <a:bodyPr/>
          <a:lstStyle/>
          <a:p>
            <a:pPr lvl="0"/>
            <a:r>
              <a:rPr lang="ja-JP" altLang="en-US" dirty="0"/>
              <a:t>まとめ</a:t>
            </a:r>
          </a:p>
        </p:txBody>
      </p:sp>
      <p:sp>
        <p:nvSpPr>
          <p:cNvPr id="6" name="テキスト ボックス 5">
            <a:extLst>
              <a:ext uri="{FF2B5EF4-FFF2-40B4-BE49-F238E27FC236}">
                <a16:creationId xmlns:a16="http://schemas.microsoft.com/office/drawing/2014/main" id="{075D7A32-FE48-4EA2-AF4D-2783726B44CC}"/>
              </a:ext>
            </a:extLst>
          </p:cNvPr>
          <p:cNvSpPr txBox="1"/>
          <p:nvPr/>
        </p:nvSpPr>
        <p:spPr>
          <a:xfrm>
            <a:off x="916359" y="1412776"/>
            <a:ext cx="9450283" cy="584775"/>
          </a:xfrm>
          <a:prstGeom prst="rect">
            <a:avLst/>
          </a:prstGeom>
          <a:noFill/>
        </p:spPr>
        <p:txBody>
          <a:bodyPr wrap="square" rtlCol="0">
            <a:spAutoFit/>
          </a:bodyPr>
          <a:lstStyle/>
          <a:p>
            <a:r>
              <a:rPr lang="ja-JP" altLang="en-US" sz="3200" dirty="0">
                <a:solidFill>
                  <a:prstClr val="black"/>
                </a:solidFill>
              </a:rPr>
              <a:t>○　化学反応式はどのように書けばよいだろうか？</a:t>
            </a:r>
            <a:endParaRPr lang="en-US" altLang="ja-JP" sz="3200" dirty="0"/>
          </a:p>
        </p:txBody>
      </p:sp>
      <p:sp>
        <p:nvSpPr>
          <p:cNvPr id="10" name="テキスト ボックス 9">
            <a:extLst>
              <a:ext uri="{FF2B5EF4-FFF2-40B4-BE49-F238E27FC236}">
                <a16:creationId xmlns:a16="http://schemas.microsoft.com/office/drawing/2014/main" id="{5B37CA91-289E-45A1-8C81-019E45ABB25F}"/>
              </a:ext>
            </a:extLst>
          </p:cNvPr>
          <p:cNvSpPr txBox="1"/>
          <p:nvPr/>
        </p:nvSpPr>
        <p:spPr>
          <a:xfrm>
            <a:off x="911422" y="3501008"/>
            <a:ext cx="9937106" cy="1077218"/>
          </a:xfrm>
          <a:prstGeom prst="rect">
            <a:avLst/>
          </a:prstGeom>
          <a:noFill/>
        </p:spPr>
        <p:txBody>
          <a:bodyPr wrap="square" rtlCol="0">
            <a:spAutoFit/>
          </a:bodyPr>
          <a:lstStyle/>
          <a:p>
            <a:pPr eaLnBrk="1" hangingPunct="1"/>
            <a:r>
              <a:rPr lang="ja-JP" altLang="en-US" sz="3200" dirty="0"/>
              <a:t>○　化学反応式の係数比からどのよう</a:t>
            </a:r>
            <a:r>
              <a:rPr lang="ja-JP" altLang="en-US" sz="3200"/>
              <a:t>なことがわかる</a:t>
            </a:r>
            <a:endParaRPr lang="en-US" altLang="ja-JP" sz="3200" dirty="0"/>
          </a:p>
          <a:p>
            <a:pPr eaLnBrk="1" hangingPunct="1"/>
            <a:r>
              <a:rPr lang="ja-JP" altLang="en-US" sz="3200"/>
              <a:t>　　 の</a:t>
            </a:r>
            <a:r>
              <a:rPr lang="ja-JP" altLang="en-US" sz="3200" dirty="0"/>
              <a:t>だろうか？</a:t>
            </a:r>
            <a:endParaRPr lang="en-US" altLang="ja-JP" sz="3200" dirty="0"/>
          </a:p>
        </p:txBody>
      </p:sp>
      <p:sp>
        <p:nvSpPr>
          <p:cNvPr id="8" name="テキスト ボックス 7">
            <a:extLst>
              <a:ext uri="{FF2B5EF4-FFF2-40B4-BE49-F238E27FC236}">
                <a16:creationId xmlns:a16="http://schemas.microsoft.com/office/drawing/2014/main" id="{2E077FA9-CA2F-4316-9593-93BEE18E0AFF}"/>
              </a:ext>
            </a:extLst>
          </p:cNvPr>
          <p:cNvSpPr txBox="1"/>
          <p:nvPr/>
        </p:nvSpPr>
        <p:spPr>
          <a:xfrm>
            <a:off x="1547703" y="1997551"/>
            <a:ext cx="10157519" cy="1200329"/>
          </a:xfrm>
          <a:prstGeom prst="rect">
            <a:avLst/>
          </a:prstGeom>
          <a:noFill/>
        </p:spPr>
        <p:txBody>
          <a:bodyPr wrap="square" rtlCol="0">
            <a:spAutoFit/>
          </a:bodyPr>
          <a:lstStyle/>
          <a:p>
            <a:r>
              <a:rPr lang="ja-JP" altLang="en-US" sz="3600" b="1" dirty="0">
                <a:solidFill>
                  <a:srgbClr val="FF0000"/>
                </a:solidFill>
              </a:rPr>
              <a:t>反応物と生成物を矢印で結び，それぞれの原子の数が等しくなるように化学式の前に係数をつける。</a:t>
            </a:r>
            <a:endParaRPr lang="en-US" altLang="ja-JP" sz="3600" b="1" dirty="0">
              <a:solidFill>
                <a:srgbClr val="FF0000"/>
              </a:solidFill>
            </a:endParaRPr>
          </a:p>
        </p:txBody>
      </p:sp>
      <p:sp>
        <p:nvSpPr>
          <p:cNvPr id="9" name="テキスト ボックス 8">
            <a:extLst>
              <a:ext uri="{FF2B5EF4-FFF2-40B4-BE49-F238E27FC236}">
                <a16:creationId xmlns:a16="http://schemas.microsoft.com/office/drawing/2014/main" id="{EF856BC9-6B5E-488F-9F56-0CAC2C1B6D6A}"/>
              </a:ext>
            </a:extLst>
          </p:cNvPr>
          <p:cNvSpPr txBox="1"/>
          <p:nvPr/>
        </p:nvSpPr>
        <p:spPr>
          <a:xfrm>
            <a:off x="1547703" y="4520247"/>
            <a:ext cx="9937106" cy="1754326"/>
          </a:xfrm>
          <a:prstGeom prst="rect">
            <a:avLst/>
          </a:prstGeom>
          <a:noFill/>
        </p:spPr>
        <p:txBody>
          <a:bodyPr wrap="square" rtlCol="0">
            <a:spAutoFit/>
          </a:bodyPr>
          <a:lstStyle/>
          <a:p>
            <a:r>
              <a:rPr lang="ja-JP" altLang="en-US" sz="3600" b="1" dirty="0">
                <a:solidFill>
                  <a:srgbClr val="FF0000"/>
                </a:solidFill>
              </a:rPr>
              <a:t>化学反応式の係数の比は物質量の比を表しているため，反応の前後での各物質の量的関係がわかる。</a:t>
            </a:r>
          </a:p>
        </p:txBody>
      </p:sp>
    </p:spTree>
    <p:extLst>
      <p:ext uri="{BB962C8B-B14F-4D97-AF65-F5344CB8AC3E}">
        <p14:creationId xmlns:p14="http://schemas.microsoft.com/office/powerpoint/2010/main" val="212750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CB99588-F8DA-4370-8244-AA21F2F89A0D}"/>
              </a:ext>
            </a:extLst>
          </p:cNvPr>
          <p:cNvSpPr/>
          <p:nvPr/>
        </p:nvSpPr>
        <p:spPr>
          <a:xfrm>
            <a:off x="1384411" y="3075099"/>
            <a:ext cx="10472229" cy="2370125"/>
          </a:xfrm>
          <a:prstGeom prst="rect">
            <a:avLst/>
          </a:prstGeom>
          <a:solidFill>
            <a:srgbClr val="ECC6C7"/>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7E32DC99-3A06-49C9-9B5C-7111AD76643F}"/>
              </a:ext>
            </a:extLst>
          </p:cNvPr>
          <p:cNvSpPr txBox="1"/>
          <p:nvPr/>
        </p:nvSpPr>
        <p:spPr>
          <a:xfrm>
            <a:off x="1084916" y="1785695"/>
            <a:ext cx="10472229" cy="584775"/>
          </a:xfrm>
          <a:prstGeom prst="rect">
            <a:avLst/>
          </a:prstGeom>
          <a:noFill/>
          <a:ln>
            <a:noFill/>
          </a:ln>
          <a:effectLst/>
        </p:spPr>
        <p:txBody>
          <a:bodyPr wrap="square" rtlCol="0">
            <a:spAutoFit/>
          </a:bodyPr>
          <a:lstStyle/>
          <a:p>
            <a:r>
              <a:rPr kumimoji="0" lang="ja-JP" altLang="en-US" sz="3200" dirty="0">
                <a:solidFill>
                  <a:srgbClr val="000000"/>
                </a:solidFill>
                <a:latin typeface="Arial" panose="020B0604020202020204" pitchFamily="34" charset="0"/>
                <a:cs typeface="Arial" panose="020B0604020202020204" pitchFamily="34" charset="0"/>
              </a:rPr>
              <a:t>化学反応式の</a:t>
            </a:r>
            <a:r>
              <a:rPr kumimoji="0" lang="ja-JP" altLang="en-US" sz="3200">
                <a:solidFill>
                  <a:srgbClr val="000000"/>
                </a:solidFill>
                <a:latin typeface="Arial" panose="020B0604020202020204" pitchFamily="34" charset="0"/>
                <a:cs typeface="Arial" panose="020B0604020202020204" pitchFamily="34" charset="0"/>
              </a:rPr>
              <a:t>係数比は，各物質</a:t>
            </a:r>
            <a:r>
              <a:rPr kumimoji="0" lang="ja-JP" altLang="en-US" sz="3200" dirty="0">
                <a:solidFill>
                  <a:srgbClr val="000000"/>
                </a:solidFill>
                <a:latin typeface="Arial" panose="020B0604020202020204" pitchFamily="34" charset="0"/>
                <a:cs typeface="Arial" panose="020B0604020202020204" pitchFamily="34" charset="0"/>
              </a:rPr>
              <a:t>の物質量の比を</a:t>
            </a:r>
            <a:r>
              <a:rPr kumimoji="0" lang="ja-JP" altLang="en-US" sz="3200">
                <a:solidFill>
                  <a:srgbClr val="000000"/>
                </a:solidFill>
                <a:latin typeface="Arial" panose="020B0604020202020204" pitchFamily="34" charset="0"/>
                <a:cs typeface="Arial" panose="020B0604020202020204" pitchFamily="34" charset="0"/>
              </a:rPr>
              <a:t>表している</a:t>
            </a:r>
            <a:endParaRPr kumimoji="0" lang="en-US" altLang="ja-JP" sz="3200" dirty="0">
              <a:solidFill>
                <a:srgbClr val="000000"/>
              </a:solidFill>
              <a:latin typeface="Arial" panose="020B0604020202020204" pitchFamily="34" charset="0"/>
              <a:cs typeface="Arial" panose="020B0604020202020204" pitchFamily="34" charset="0"/>
            </a:endParaRPr>
          </a:p>
        </p:txBody>
      </p:sp>
      <p:sp>
        <p:nvSpPr>
          <p:cNvPr id="2" name="タイトル 1">
            <a:extLst>
              <a:ext uri="{FF2B5EF4-FFF2-40B4-BE49-F238E27FC236}">
                <a16:creationId xmlns:a16="http://schemas.microsoft.com/office/drawing/2014/main" id="{06BA49ED-D3A9-400C-BEAB-A0385E521D93}"/>
              </a:ext>
            </a:extLst>
          </p:cNvPr>
          <p:cNvSpPr>
            <a:spLocks noGrp="1"/>
          </p:cNvSpPr>
          <p:nvPr>
            <p:ph type="title"/>
          </p:nvPr>
        </p:nvSpPr>
        <p:spPr/>
        <p:txBody>
          <a:bodyPr/>
          <a:lstStyle/>
          <a:p>
            <a:r>
              <a:rPr lang="ja-JP" altLang="en-US" sz="3200" b="1" dirty="0"/>
              <a:t>化学反応式</a:t>
            </a:r>
            <a:endParaRPr kumimoji="1" lang="ja-JP" altLang="en-US" dirty="0"/>
          </a:p>
        </p:txBody>
      </p:sp>
      <p:sp>
        <p:nvSpPr>
          <p:cNvPr id="40" name="テキスト ボックス 39">
            <a:extLst>
              <a:ext uri="{FF2B5EF4-FFF2-40B4-BE49-F238E27FC236}">
                <a16:creationId xmlns:a16="http://schemas.microsoft.com/office/drawing/2014/main" id="{D7680E3B-F58E-43BB-813A-1F030A8103FF}"/>
              </a:ext>
            </a:extLst>
          </p:cNvPr>
          <p:cNvSpPr txBox="1"/>
          <p:nvPr/>
        </p:nvSpPr>
        <p:spPr>
          <a:xfrm>
            <a:off x="4157216" y="764704"/>
            <a:ext cx="7267376" cy="954107"/>
          </a:xfrm>
          <a:prstGeom prst="rect">
            <a:avLst/>
          </a:prstGeom>
          <a:noFill/>
        </p:spPr>
        <p:txBody>
          <a:bodyPr wrap="square" rtlCol="0">
            <a:spAutoFit/>
          </a:bodyPr>
          <a:lstStyle/>
          <a:p>
            <a:r>
              <a:rPr kumimoji="1" lang="ja-JP" altLang="en-US" sz="2800" b="0" i="0" u="none" strike="noStrike" kern="1200" cap="none" spc="0" normalizeH="0" baseline="0" noProof="0" dirty="0">
                <a:ln>
                  <a:noFill/>
                </a:ln>
                <a:solidFill>
                  <a:srgbClr val="C9633C"/>
                </a:solidFill>
                <a:effectLst/>
                <a:uLnTx/>
                <a:uFillTx/>
                <a:latin typeface="Calibri"/>
                <a:ea typeface="ＭＳ Ｐゴシック" panose="020B0600070205080204" pitchFamily="50" charset="-128"/>
              </a:rPr>
              <a:t>化学反応から化学製品をつくるとき，どのように</a:t>
            </a:r>
            <a:endParaRPr kumimoji="1" lang="en-US" altLang="ja-JP" sz="2800" b="0" i="0" u="none" strike="noStrike" kern="1200" cap="none" spc="0" normalizeH="0" baseline="0" noProof="0" dirty="0">
              <a:ln>
                <a:noFill/>
              </a:ln>
              <a:solidFill>
                <a:srgbClr val="C9633C"/>
              </a:solidFill>
              <a:effectLst/>
              <a:uLnTx/>
              <a:uFillTx/>
              <a:latin typeface="Calibri"/>
              <a:ea typeface="ＭＳ Ｐゴシック" panose="020B0600070205080204" pitchFamily="50" charset="-128"/>
            </a:endParaRPr>
          </a:p>
          <a:p>
            <a:r>
              <a:rPr kumimoji="1" lang="ja-JP" altLang="en-US" sz="2800" b="0" i="0" u="none" strike="noStrike" kern="1200" cap="none" spc="0" normalizeH="0" baseline="0" noProof="0" dirty="0">
                <a:ln>
                  <a:noFill/>
                </a:ln>
                <a:solidFill>
                  <a:srgbClr val="C9633C"/>
                </a:solidFill>
                <a:effectLst/>
                <a:uLnTx/>
                <a:uFillTx/>
                <a:latin typeface="Calibri"/>
                <a:ea typeface="ＭＳ Ｐゴシック" panose="020B0600070205080204" pitchFamily="50" charset="-128"/>
              </a:rPr>
              <a:t>して原料の無駄を少なくしているだろうか</a:t>
            </a:r>
            <a:r>
              <a:rPr kumimoji="1" lang="en-US" altLang="ja-JP" sz="2800" b="0" i="0" u="none" strike="noStrike" kern="1200" cap="none" spc="0" normalizeH="0" baseline="0" noProof="0" dirty="0">
                <a:ln>
                  <a:noFill/>
                </a:ln>
                <a:solidFill>
                  <a:srgbClr val="C9633C"/>
                </a:solidFill>
                <a:effectLst/>
                <a:uLnTx/>
                <a:uFillTx/>
                <a:latin typeface="Calibri"/>
                <a:ea typeface="ＭＳ Ｐゴシック" panose="020B0600070205080204" pitchFamily="50" charset="-128"/>
              </a:rPr>
              <a:t>?</a:t>
            </a:r>
            <a:endParaRPr kumimoji="1" lang="ja-JP" altLang="en-US" sz="1200" dirty="0"/>
          </a:p>
        </p:txBody>
      </p:sp>
      <p:sp>
        <p:nvSpPr>
          <p:cNvPr id="10" name="テキスト プレースホルダー 3">
            <a:extLst>
              <a:ext uri="{FF2B5EF4-FFF2-40B4-BE49-F238E27FC236}">
                <a16:creationId xmlns:a16="http://schemas.microsoft.com/office/drawing/2014/main" id="{EC71DA72-97BC-4647-9FE1-0EF49A900EF2}"/>
              </a:ext>
            </a:extLst>
          </p:cNvPr>
          <p:cNvSpPr txBox="1">
            <a:spLocks/>
          </p:cNvSpPr>
          <p:nvPr/>
        </p:nvSpPr>
        <p:spPr>
          <a:xfrm>
            <a:off x="3183356" y="3058416"/>
            <a:ext cx="8041927" cy="648072"/>
          </a:xfrm>
          <a:prstGeom prst="rect">
            <a:avLst/>
          </a:prstGeom>
        </p:spPr>
        <p:txBody>
          <a:bodyPr/>
          <a:lstStyle>
            <a:lvl1pPr marL="0" indent="0" algn="l" defTabSz="457200" rtl="0" eaLnBrk="0" fontAlgn="base" hangingPunct="0">
              <a:spcBef>
                <a:spcPct val="20000"/>
              </a:spcBef>
              <a:spcAft>
                <a:spcPct val="0"/>
              </a:spcAft>
              <a:buFont typeface="Arial" charset="0"/>
              <a:buNone/>
              <a:defRPr kumimoji="1" sz="28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altLang="ja-JP" sz="3600" b="1" dirty="0">
                <a:latin typeface="+mj-ea"/>
                <a:ea typeface="+mj-ea"/>
              </a:rPr>
              <a:t>2CO</a:t>
            </a:r>
            <a:r>
              <a:rPr lang="ja-JP" altLang="en-US" sz="3600" b="1" dirty="0">
                <a:latin typeface="+mj-ea"/>
                <a:ea typeface="+mj-ea"/>
              </a:rPr>
              <a:t>　　　＋　　</a:t>
            </a:r>
            <a:r>
              <a:rPr lang="ja-JP" altLang="en-US" sz="2000" b="1" dirty="0">
                <a:latin typeface="+mj-ea"/>
                <a:ea typeface="+mj-ea"/>
              </a:rPr>
              <a:t>　</a:t>
            </a:r>
            <a:r>
              <a:rPr lang="en-US" altLang="ja-JP" sz="3600" b="1" dirty="0">
                <a:latin typeface="+mj-ea"/>
                <a:ea typeface="+mj-ea"/>
              </a:rPr>
              <a:t>O</a:t>
            </a:r>
            <a:r>
              <a:rPr lang="en-US" altLang="ja-JP" sz="3600" b="1" baseline="-25000" dirty="0">
                <a:latin typeface="+mj-ea"/>
                <a:ea typeface="+mj-ea"/>
              </a:rPr>
              <a:t>2</a:t>
            </a:r>
            <a:r>
              <a:rPr lang="ja-JP" altLang="en-US" sz="3600" b="1" dirty="0">
                <a:latin typeface="+mj-ea"/>
              </a:rPr>
              <a:t>　　　　</a:t>
            </a:r>
            <a:r>
              <a:rPr lang="ja-JP" altLang="en-US" sz="3600" b="1" dirty="0">
                <a:latin typeface="+mj-ea"/>
                <a:ea typeface="+mj-ea"/>
              </a:rPr>
              <a:t>→　　　</a:t>
            </a:r>
            <a:r>
              <a:rPr lang="en-US" altLang="ja-JP" sz="3600" b="1" dirty="0">
                <a:latin typeface="+mj-ea"/>
                <a:ea typeface="+mj-ea"/>
              </a:rPr>
              <a:t>2CO</a:t>
            </a:r>
            <a:r>
              <a:rPr lang="en-US" altLang="ja-JP" sz="3600" b="1" baseline="-25000" dirty="0">
                <a:latin typeface="+mj-ea"/>
                <a:ea typeface="+mj-ea"/>
              </a:rPr>
              <a:t>2</a:t>
            </a:r>
            <a:endParaRPr lang="en-US" altLang="ja-JP" sz="3600" b="1" dirty="0">
              <a:latin typeface="ＭＳ 明朝" panose="02020609040205080304" pitchFamily="17" charset="-128"/>
              <a:ea typeface="ＭＳ 明朝" panose="02020609040205080304" pitchFamily="17" charset="-128"/>
            </a:endParaRPr>
          </a:p>
        </p:txBody>
      </p:sp>
      <p:sp>
        <p:nvSpPr>
          <p:cNvPr id="11" name="四角形: 角を丸くする 10">
            <a:extLst>
              <a:ext uri="{FF2B5EF4-FFF2-40B4-BE49-F238E27FC236}">
                <a16:creationId xmlns:a16="http://schemas.microsoft.com/office/drawing/2014/main" id="{C35321A7-D5CA-491B-9A88-1C3D7160477D}"/>
              </a:ext>
            </a:extLst>
          </p:cNvPr>
          <p:cNvSpPr/>
          <p:nvPr/>
        </p:nvSpPr>
        <p:spPr>
          <a:xfrm>
            <a:off x="1511667" y="3787429"/>
            <a:ext cx="1512168" cy="504054"/>
          </a:xfrm>
          <a:prstGeom prst="roundRect">
            <a:avLst>
              <a:gd name="adj" fmla="val 50000"/>
            </a:avLst>
          </a:prstGeom>
          <a:solidFill>
            <a:schemeClr val="accent6"/>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solidFill>
                  <a:schemeClr val="bg1"/>
                </a:solidFill>
              </a:rPr>
              <a:t>係数比</a:t>
            </a:r>
          </a:p>
        </p:txBody>
      </p:sp>
      <p:graphicFrame>
        <p:nvGraphicFramePr>
          <p:cNvPr id="12" name="表 4">
            <a:extLst>
              <a:ext uri="{FF2B5EF4-FFF2-40B4-BE49-F238E27FC236}">
                <a16:creationId xmlns:a16="http://schemas.microsoft.com/office/drawing/2014/main" id="{4B969E33-43A7-402C-83D5-2DEB8E0FFF8E}"/>
              </a:ext>
            </a:extLst>
          </p:cNvPr>
          <p:cNvGraphicFramePr>
            <a:graphicFrameLocks noGrp="1"/>
          </p:cNvGraphicFramePr>
          <p:nvPr>
            <p:extLst>
              <p:ext uri="{D42A27DB-BD31-4B8C-83A1-F6EECF244321}">
                <p14:modId xmlns:p14="http://schemas.microsoft.com/office/powerpoint/2010/main" val="760693047"/>
              </p:ext>
            </p:extLst>
          </p:nvPr>
        </p:nvGraphicFramePr>
        <p:xfrm>
          <a:off x="3575720" y="3777719"/>
          <a:ext cx="8352928" cy="1667505"/>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3301341037"/>
                    </a:ext>
                  </a:extLst>
                </a:gridCol>
                <a:gridCol w="2736304">
                  <a:extLst>
                    <a:ext uri="{9D8B030D-6E8A-4147-A177-3AD203B41FA5}">
                      <a16:colId xmlns:a16="http://schemas.microsoft.com/office/drawing/2014/main" val="1345108009"/>
                    </a:ext>
                  </a:extLst>
                </a:gridCol>
                <a:gridCol w="2880320">
                  <a:extLst>
                    <a:ext uri="{9D8B030D-6E8A-4147-A177-3AD203B41FA5}">
                      <a16:colId xmlns:a16="http://schemas.microsoft.com/office/drawing/2014/main" val="53656348"/>
                    </a:ext>
                  </a:extLst>
                </a:gridCol>
              </a:tblGrid>
              <a:tr h="555835">
                <a:tc>
                  <a:txBody>
                    <a:bodyPr/>
                    <a:lstStyle/>
                    <a:p>
                      <a:r>
                        <a:rPr kumimoji="1" lang="en-US" altLang="ja-JP" sz="2800" b="0" dirty="0">
                          <a:solidFill>
                            <a:schemeClr val="tx1"/>
                          </a:solidFill>
                          <a:latin typeface="+mj-ea"/>
                          <a:ea typeface="+mj-ea"/>
                        </a:rPr>
                        <a:t>2</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2800" b="0" dirty="0">
                          <a:solidFill>
                            <a:schemeClr val="tx1"/>
                          </a:solidFill>
                          <a:latin typeface="+mj-ea"/>
                          <a:ea typeface="+mj-ea"/>
                        </a:rPr>
                        <a:t>1</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2800" b="0" dirty="0">
                          <a:solidFill>
                            <a:schemeClr val="tx1"/>
                          </a:solidFill>
                          <a:latin typeface="+mj-ea"/>
                          <a:ea typeface="+mj-ea"/>
                        </a:rPr>
                        <a:t>2</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252133"/>
                  </a:ext>
                </a:extLst>
              </a:tr>
              <a:tr h="555835">
                <a:tc>
                  <a:txBody>
                    <a:bodyPr/>
                    <a:lstStyle/>
                    <a:p>
                      <a:r>
                        <a:rPr kumimoji="1" lang="en-US" altLang="ja-JP" sz="2800" b="0" dirty="0">
                          <a:solidFill>
                            <a:schemeClr val="tx1"/>
                          </a:solidFill>
                          <a:latin typeface="+mj-ea"/>
                          <a:ea typeface="+mj-ea"/>
                        </a:rPr>
                        <a:t>2 mol</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2800" b="0" dirty="0">
                          <a:solidFill>
                            <a:schemeClr val="tx1"/>
                          </a:solidFill>
                          <a:latin typeface="+mj-ea"/>
                          <a:ea typeface="+mj-ea"/>
                        </a:rPr>
                        <a:t>1 mol</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2800" b="0" dirty="0">
                          <a:solidFill>
                            <a:schemeClr val="tx1"/>
                          </a:solidFill>
                          <a:latin typeface="+mj-ea"/>
                          <a:ea typeface="+mj-ea"/>
                        </a:rPr>
                        <a:t>2 mol</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86060"/>
                  </a:ext>
                </a:extLst>
              </a:tr>
              <a:tr h="5558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2 mol×28 g/mol</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1 mol×32 g/mol</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2 mol×44 g/mol</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3442311"/>
                  </a:ext>
                </a:extLst>
              </a:tr>
            </a:tbl>
          </a:graphicData>
        </a:graphic>
      </p:graphicFrame>
      <p:sp>
        <p:nvSpPr>
          <p:cNvPr id="13" name="四角形: 角を丸くする 12">
            <a:extLst>
              <a:ext uri="{FF2B5EF4-FFF2-40B4-BE49-F238E27FC236}">
                <a16:creationId xmlns:a16="http://schemas.microsoft.com/office/drawing/2014/main" id="{4F6FE79C-A90C-4E0C-A8A4-8517E8274595}"/>
              </a:ext>
            </a:extLst>
          </p:cNvPr>
          <p:cNvSpPr/>
          <p:nvPr/>
        </p:nvSpPr>
        <p:spPr>
          <a:xfrm>
            <a:off x="1511667" y="4327495"/>
            <a:ext cx="1876091" cy="504054"/>
          </a:xfrm>
          <a:prstGeom prst="roundRect">
            <a:avLst>
              <a:gd name="adj" fmla="val 50000"/>
            </a:avLst>
          </a:prstGeom>
          <a:solidFill>
            <a:schemeClr val="accent6"/>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solidFill>
                  <a:schemeClr val="bg1"/>
                </a:solidFill>
              </a:rPr>
              <a:t>物質量比</a:t>
            </a:r>
          </a:p>
        </p:txBody>
      </p:sp>
      <p:sp>
        <p:nvSpPr>
          <p:cNvPr id="14" name="四角形: 角を丸くする 13">
            <a:extLst>
              <a:ext uri="{FF2B5EF4-FFF2-40B4-BE49-F238E27FC236}">
                <a16:creationId xmlns:a16="http://schemas.microsoft.com/office/drawing/2014/main" id="{CF5894DB-806F-4BC4-904D-0C08D92BA37D}"/>
              </a:ext>
            </a:extLst>
          </p:cNvPr>
          <p:cNvSpPr/>
          <p:nvPr/>
        </p:nvSpPr>
        <p:spPr>
          <a:xfrm>
            <a:off x="1511667" y="4857839"/>
            <a:ext cx="1512170" cy="504054"/>
          </a:xfrm>
          <a:prstGeom prst="roundRect">
            <a:avLst>
              <a:gd name="adj" fmla="val 50000"/>
            </a:avLst>
          </a:prstGeom>
          <a:solidFill>
            <a:srgbClr val="0070C0"/>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solidFill>
                  <a:schemeClr val="bg1"/>
                </a:solidFill>
              </a:rPr>
              <a:t>質量</a:t>
            </a:r>
            <a:r>
              <a:rPr kumimoji="1" lang="ja-JP" altLang="en-US" sz="2800" dirty="0">
                <a:solidFill>
                  <a:schemeClr val="bg1"/>
                </a:solidFill>
              </a:rPr>
              <a:t>比</a:t>
            </a:r>
          </a:p>
        </p:txBody>
      </p:sp>
      <p:sp>
        <p:nvSpPr>
          <p:cNvPr id="15" name="テキスト ボックス 14">
            <a:extLst>
              <a:ext uri="{FF2B5EF4-FFF2-40B4-BE49-F238E27FC236}">
                <a16:creationId xmlns:a16="http://schemas.microsoft.com/office/drawing/2014/main" id="{D75A75D0-55DA-4D08-843F-89F1A808C2E3}"/>
              </a:ext>
            </a:extLst>
          </p:cNvPr>
          <p:cNvSpPr txBox="1"/>
          <p:nvPr/>
        </p:nvSpPr>
        <p:spPr>
          <a:xfrm>
            <a:off x="2063552" y="5598134"/>
            <a:ext cx="8352928" cy="1077218"/>
          </a:xfrm>
          <a:prstGeom prst="rect">
            <a:avLst/>
          </a:prstGeom>
          <a:noFill/>
          <a:ln>
            <a:noFill/>
          </a:ln>
          <a:effectLst/>
        </p:spPr>
        <p:txBody>
          <a:bodyPr wrap="square" rtlCol="0">
            <a:spAutoFit/>
          </a:bodyPr>
          <a:lstStyle/>
          <a:p>
            <a:r>
              <a:rPr kumimoji="0" lang="ja-JP" altLang="en-US" sz="3200" b="1" dirty="0">
                <a:solidFill>
                  <a:srgbClr val="BA511F"/>
                </a:solidFill>
                <a:latin typeface="Arial" panose="020B0604020202020204" pitchFamily="34" charset="0"/>
                <a:cs typeface="Arial" panose="020B0604020202020204" pitchFamily="34" charset="0"/>
              </a:rPr>
              <a:t>化学反応式から，化学反応に必要な</a:t>
            </a:r>
            <a:endParaRPr kumimoji="0" lang="en-US" altLang="ja-JP" sz="3200" b="1" dirty="0">
              <a:solidFill>
                <a:srgbClr val="BA511F"/>
              </a:solidFill>
              <a:latin typeface="Arial" panose="020B0604020202020204" pitchFamily="34" charset="0"/>
              <a:cs typeface="Arial" panose="020B0604020202020204" pitchFamily="34" charset="0"/>
            </a:endParaRPr>
          </a:p>
          <a:p>
            <a:r>
              <a:rPr kumimoji="0" lang="ja-JP" altLang="en-US" sz="3200" b="1" dirty="0">
                <a:solidFill>
                  <a:srgbClr val="BA511F"/>
                </a:solidFill>
                <a:latin typeface="Arial" panose="020B0604020202020204" pitchFamily="34" charset="0"/>
                <a:cs typeface="Arial" panose="020B0604020202020204" pitchFamily="34" charset="0"/>
              </a:rPr>
              <a:t>反応物の質量比や生成物の量を予想できる。</a:t>
            </a:r>
          </a:p>
        </p:txBody>
      </p:sp>
      <p:sp>
        <p:nvSpPr>
          <p:cNvPr id="16" name="テキスト ボックス 15">
            <a:extLst>
              <a:ext uri="{FF2B5EF4-FFF2-40B4-BE49-F238E27FC236}">
                <a16:creationId xmlns:a16="http://schemas.microsoft.com/office/drawing/2014/main" id="{301820A3-9990-490D-B609-DA69D15AC9BE}"/>
              </a:ext>
            </a:extLst>
          </p:cNvPr>
          <p:cNvSpPr txBox="1"/>
          <p:nvPr/>
        </p:nvSpPr>
        <p:spPr>
          <a:xfrm>
            <a:off x="2509743" y="2337414"/>
            <a:ext cx="9346898"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モル質量を使うと，各物質の質量の関係がわかる</a:t>
            </a:r>
            <a:endParaRPr kumimoji="1" lang="ja-JP" altLang="en-US" sz="32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endParaRPr>
          </a:p>
        </p:txBody>
      </p:sp>
      <p:sp>
        <p:nvSpPr>
          <p:cNvPr id="18" name="矢印: 右 17">
            <a:extLst>
              <a:ext uri="{FF2B5EF4-FFF2-40B4-BE49-F238E27FC236}">
                <a16:creationId xmlns:a16="http://schemas.microsoft.com/office/drawing/2014/main" id="{CB5E65F5-78EB-4404-A85C-E95EFEA62137}"/>
              </a:ext>
            </a:extLst>
          </p:cNvPr>
          <p:cNvSpPr/>
          <p:nvPr/>
        </p:nvSpPr>
        <p:spPr>
          <a:xfrm>
            <a:off x="1384411" y="2396760"/>
            <a:ext cx="1142149" cy="466081"/>
          </a:xfrm>
          <a:prstGeom prst="rightArrow">
            <a:avLst>
              <a:gd name="adj1" fmla="val 50000"/>
              <a:gd name="adj2" fmla="val 93847"/>
            </a:avLst>
          </a:prstGeom>
          <a:gradFill flip="none" rotWithShape="1">
            <a:gsLst>
              <a:gs pos="0">
                <a:schemeClr val="bg1">
                  <a:alpha val="0"/>
                </a:schemeClr>
              </a:gs>
              <a:gs pos="61500">
                <a:srgbClr val="D59475"/>
              </a:gs>
              <a:gs pos="100000">
                <a:srgbClr val="BA511F"/>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27AF06E6-EB5C-73EF-4C90-DAFFC298600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139239" y="794824"/>
            <a:ext cx="3001411" cy="520575"/>
          </a:xfrm>
          <a:prstGeom prst="rect">
            <a:avLst/>
          </a:prstGeom>
        </p:spPr>
      </p:pic>
    </p:spTree>
    <p:extLst>
      <p:ext uri="{BB962C8B-B14F-4D97-AF65-F5344CB8AC3E}">
        <p14:creationId xmlns:p14="http://schemas.microsoft.com/office/powerpoint/2010/main" val="392680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10" grpId="0"/>
      <p:bldP spid="11" grpId="0" animBg="1"/>
      <p:bldP spid="13" grpId="0" animBg="1"/>
      <p:bldP spid="14" grpId="0" animBg="1"/>
      <p:bldP spid="15" grpId="0"/>
      <p:bldP spid="16" grpId="0"/>
      <p:bldP spid="1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工場, 屋外, 建物, ボート が含まれている画像&#10;&#10;自動的に生成された説明">
            <a:extLst>
              <a:ext uri="{FF2B5EF4-FFF2-40B4-BE49-F238E27FC236}">
                <a16:creationId xmlns:a16="http://schemas.microsoft.com/office/drawing/2014/main" id="{1EEEE4FE-CA8A-4D60-9C48-EC15FD3F66ED}"/>
              </a:ext>
            </a:extLst>
          </p:cNvPr>
          <p:cNvPicPr>
            <a:picLocks noChangeAspect="1"/>
          </p:cNvPicPr>
          <p:nvPr/>
        </p:nvPicPr>
        <p:blipFill rotWithShape="1">
          <a:blip r:embed="rId2" cstate="hqprint">
            <a:alphaModFix amt="50000"/>
            <a:extLst>
              <a:ext uri="{28A0092B-C50C-407E-A947-70E740481C1C}">
                <a14:useLocalDpi xmlns:a14="http://schemas.microsoft.com/office/drawing/2010/main" val="0"/>
              </a:ext>
            </a:extLst>
          </a:blip>
          <a:srcRect/>
          <a:stretch/>
        </p:blipFill>
        <p:spPr>
          <a:xfrm>
            <a:off x="2839297" y="3616722"/>
            <a:ext cx="9386511" cy="3241278"/>
          </a:xfrm>
          <a:prstGeom prst="rect">
            <a:avLst/>
          </a:prstGeom>
        </p:spPr>
      </p:pic>
      <p:sp>
        <p:nvSpPr>
          <p:cNvPr id="2" name="タイトル 1">
            <a:extLst>
              <a:ext uri="{FF2B5EF4-FFF2-40B4-BE49-F238E27FC236}">
                <a16:creationId xmlns:a16="http://schemas.microsoft.com/office/drawing/2014/main" id="{06BA49ED-D3A9-400C-BEAB-A0385E521D93}"/>
              </a:ext>
            </a:extLst>
          </p:cNvPr>
          <p:cNvSpPr>
            <a:spLocks noGrp="1"/>
          </p:cNvSpPr>
          <p:nvPr>
            <p:ph type="title"/>
          </p:nvPr>
        </p:nvSpPr>
        <p:spPr/>
        <p:txBody>
          <a:bodyPr/>
          <a:lstStyle/>
          <a:p>
            <a:r>
              <a:rPr lang="ja-JP" altLang="en-US" sz="3200" b="1" dirty="0"/>
              <a:t>化学反応式</a:t>
            </a:r>
            <a:endParaRPr kumimoji="1" lang="ja-JP" altLang="en-US" dirty="0"/>
          </a:p>
        </p:txBody>
      </p:sp>
      <p:sp>
        <p:nvSpPr>
          <p:cNvPr id="11" name="テキスト ボックス 10">
            <a:extLst>
              <a:ext uri="{FF2B5EF4-FFF2-40B4-BE49-F238E27FC236}">
                <a16:creationId xmlns:a16="http://schemas.microsoft.com/office/drawing/2014/main" id="{D5759950-5742-4BBF-A370-43FEB8FCE825}"/>
              </a:ext>
            </a:extLst>
          </p:cNvPr>
          <p:cNvSpPr txBox="1"/>
          <p:nvPr/>
        </p:nvSpPr>
        <p:spPr>
          <a:xfrm>
            <a:off x="4157216" y="764704"/>
            <a:ext cx="7267376" cy="954107"/>
          </a:xfrm>
          <a:prstGeom prst="rect">
            <a:avLst/>
          </a:prstGeom>
          <a:noFill/>
        </p:spPr>
        <p:txBody>
          <a:bodyPr wrap="square" rtlCol="0">
            <a:spAutoFit/>
          </a:bodyPr>
          <a:lstStyle/>
          <a:p>
            <a:r>
              <a:rPr kumimoji="1" lang="ja-JP" altLang="en-US" sz="2800" b="0" i="0" u="none" strike="noStrike" kern="1200" cap="none" spc="0" normalizeH="0" baseline="0" noProof="0" dirty="0">
                <a:ln>
                  <a:noFill/>
                </a:ln>
                <a:solidFill>
                  <a:srgbClr val="C9633C"/>
                </a:solidFill>
                <a:effectLst/>
                <a:uLnTx/>
                <a:uFillTx/>
                <a:latin typeface="Calibri"/>
                <a:ea typeface="ＭＳ Ｐゴシック" panose="020B0600070205080204" pitchFamily="50" charset="-128"/>
              </a:rPr>
              <a:t>化学反応から化学製品をつくるとき，どのように</a:t>
            </a:r>
            <a:endParaRPr kumimoji="1" lang="en-US" altLang="ja-JP" sz="2800" b="0" i="0" u="none" strike="noStrike" kern="1200" cap="none" spc="0" normalizeH="0" baseline="0" noProof="0" dirty="0">
              <a:ln>
                <a:noFill/>
              </a:ln>
              <a:solidFill>
                <a:srgbClr val="C9633C"/>
              </a:solidFill>
              <a:effectLst/>
              <a:uLnTx/>
              <a:uFillTx/>
              <a:latin typeface="Calibri"/>
              <a:ea typeface="ＭＳ Ｐゴシック" panose="020B0600070205080204" pitchFamily="50" charset="-128"/>
            </a:endParaRPr>
          </a:p>
          <a:p>
            <a:r>
              <a:rPr kumimoji="1" lang="ja-JP" altLang="en-US" sz="2800" b="0" i="0" u="none" strike="noStrike" kern="1200" cap="none" spc="0" normalizeH="0" baseline="0" noProof="0" dirty="0">
                <a:ln>
                  <a:noFill/>
                </a:ln>
                <a:solidFill>
                  <a:srgbClr val="C9633C"/>
                </a:solidFill>
                <a:effectLst/>
                <a:uLnTx/>
                <a:uFillTx/>
                <a:latin typeface="Calibri"/>
                <a:ea typeface="ＭＳ Ｐゴシック" panose="020B0600070205080204" pitchFamily="50" charset="-128"/>
              </a:rPr>
              <a:t>して原料の無駄を少なくしているだろうか</a:t>
            </a:r>
            <a:r>
              <a:rPr kumimoji="1" lang="en-US" altLang="ja-JP" sz="2800" b="0" i="0" u="none" strike="noStrike" kern="1200" cap="none" spc="0" normalizeH="0" baseline="0" noProof="0" dirty="0">
                <a:ln>
                  <a:noFill/>
                </a:ln>
                <a:solidFill>
                  <a:srgbClr val="C9633C"/>
                </a:solidFill>
                <a:effectLst/>
                <a:uLnTx/>
                <a:uFillTx/>
                <a:latin typeface="Calibri"/>
                <a:ea typeface="ＭＳ Ｐゴシック" panose="020B0600070205080204" pitchFamily="50" charset="-128"/>
              </a:rPr>
              <a:t>?</a:t>
            </a:r>
            <a:endParaRPr kumimoji="1" lang="ja-JP" altLang="en-US" sz="1200" dirty="0"/>
          </a:p>
        </p:txBody>
      </p:sp>
      <p:sp>
        <p:nvSpPr>
          <p:cNvPr id="22" name="テキスト ボックス 21">
            <a:extLst>
              <a:ext uri="{FF2B5EF4-FFF2-40B4-BE49-F238E27FC236}">
                <a16:creationId xmlns:a16="http://schemas.microsoft.com/office/drawing/2014/main" id="{93140726-6234-4F6C-9F80-2B1EC0C8DD4B}"/>
              </a:ext>
            </a:extLst>
          </p:cNvPr>
          <p:cNvSpPr txBox="1"/>
          <p:nvPr/>
        </p:nvSpPr>
        <p:spPr>
          <a:xfrm>
            <a:off x="1273775" y="1916832"/>
            <a:ext cx="10914844" cy="2962734"/>
          </a:xfrm>
          <a:prstGeom prst="rect">
            <a:avLst/>
          </a:prstGeom>
          <a:noFill/>
          <a:ln>
            <a:noFill/>
          </a:ln>
          <a:effectLst/>
        </p:spPr>
        <p:txBody>
          <a:bodyPr wrap="square" rtlCol="0">
            <a:spAutoFit/>
          </a:bodyPr>
          <a:lstStyle/>
          <a:p>
            <a:pPr>
              <a:lnSpc>
                <a:spcPct val="150000"/>
              </a:lnSpc>
            </a:pPr>
            <a:r>
              <a:rPr kumimoji="0" lang="ja-JP" altLang="en-US" sz="3200" dirty="0">
                <a:solidFill>
                  <a:srgbClr val="000000"/>
                </a:solidFill>
                <a:latin typeface="Arial" panose="020B0604020202020204" pitchFamily="34" charset="0"/>
                <a:cs typeface="Arial" panose="020B0604020202020204" pitchFamily="34" charset="0"/>
              </a:rPr>
              <a:t>化学工場でも，</a:t>
            </a:r>
            <a:r>
              <a:rPr kumimoji="0" lang="ja-JP" altLang="en-US" sz="3200" dirty="0">
                <a:solidFill>
                  <a:srgbClr val="FF0000"/>
                </a:solidFill>
                <a:effectLst/>
                <a:latin typeface="Arial" panose="020B0604020202020204" pitchFamily="34" charset="0"/>
                <a:cs typeface="Arial" panose="020B0604020202020204" pitchFamily="34" charset="0"/>
              </a:rPr>
              <a:t>化学反応式の係数比をもとに，</a:t>
            </a:r>
            <a:endParaRPr kumimoji="0" lang="en-US" altLang="ja-JP" sz="3200" dirty="0">
              <a:solidFill>
                <a:srgbClr val="FF0000"/>
              </a:solidFill>
              <a:effectLst/>
              <a:latin typeface="Arial" panose="020B0604020202020204" pitchFamily="34" charset="0"/>
              <a:cs typeface="Arial" panose="020B0604020202020204" pitchFamily="34" charset="0"/>
            </a:endParaRPr>
          </a:p>
          <a:p>
            <a:pPr>
              <a:lnSpc>
                <a:spcPct val="150000"/>
              </a:lnSpc>
            </a:pPr>
            <a:r>
              <a:rPr kumimoji="0" lang="ja-JP" altLang="en-US" sz="3200" dirty="0">
                <a:solidFill>
                  <a:srgbClr val="FF0000"/>
                </a:solidFill>
                <a:latin typeface="Arial" panose="020B0604020202020204" pitchFamily="34" charset="0"/>
                <a:cs typeface="Arial" panose="020B0604020202020204" pitchFamily="34" charset="0"/>
              </a:rPr>
              <a:t>原料の配合比</a:t>
            </a:r>
            <a:r>
              <a:rPr kumimoji="0" lang="ja-JP" altLang="en-US" sz="3200" dirty="0">
                <a:solidFill>
                  <a:srgbClr val="FF0000"/>
                </a:solidFill>
                <a:effectLst/>
                <a:latin typeface="Arial" panose="020B0604020202020204" pitchFamily="34" charset="0"/>
                <a:cs typeface="Arial" panose="020B0604020202020204" pitchFamily="34" charset="0"/>
              </a:rPr>
              <a:t>などを検討し，原料の無駄を少なくしている。</a:t>
            </a:r>
            <a:endParaRPr kumimoji="0" lang="en-US" altLang="ja-JP" sz="3200" dirty="0">
              <a:solidFill>
                <a:srgbClr val="FF0000"/>
              </a:solidFill>
              <a:effectLst/>
              <a:latin typeface="Arial" panose="020B0604020202020204" pitchFamily="34" charset="0"/>
              <a:cs typeface="Arial" panose="020B0604020202020204" pitchFamily="34" charset="0"/>
            </a:endParaRPr>
          </a:p>
          <a:p>
            <a:pPr>
              <a:lnSpc>
                <a:spcPct val="150000"/>
              </a:lnSpc>
            </a:pPr>
            <a:r>
              <a:rPr kumimoji="0" lang="ja-JP" altLang="en-US" sz="3200" dirty="0">
                <a:solidFill>
                  <a:srgbClr val="000000"/>
                </a:solidFill>
                <a:latin typeface="Arial" panose="020B0604020202020204" pitchFamily="34" charset="0"/>
                <a:cs typeface="Arial" panose="020B0604020202020204" pitchFamily="34" charset="0"/>
              </a:rPr>
              <a:t>扱う化学</a:t>
            </a:r>
            <a:r>
              <a:rPr kumimoji="0" lang="ja-JP" altLang="en-US" sz="3200" dirty="0">
                <a:solidFill>
                  <a:srgbClr val="000000"/>
                </a:solidFill>
                <a:effectLst>
                  <a:glow rad="101600">
                    <a:schemeClr val="bg1">
                      <a:alpha val="76000"/>
                    </a:schemeClr>
                  </a:glow>
                </a:effectLst>
                <a:latin typeface="Arial" panose="020B0604020202020204" pitchFamily="34" charset="0"/>
                <a:cs typeface="Arial" panose="020B0604020202020204" pitchFamily="34" charset="0"/>
              </a:rPr>
              <a:t>反応に</a:t>
            </a:r>
            <a:r>
              <a:rPr kumimoji="0" lang="ja-JP" altLang="en-US" sz="3200">
                <a:solidFill>
                  <a:srgbClr val="000000"/>
                </a:solidFill>
                <a:effectLst>
                  <a:glow rad="101600">
                    <a:schemeClr val="bg1">
                      <a:alpha val="76000"/>
                    </a:schemeClr>
                  </a:glow>
                </a:effectLst>
                <a:latin typeface="Arial" panose="020B0604020202020204" pitchFamily="34" charset="0"/>
                <a:cs typeface="Arial" panose="020B0604020202020204" pitchFamily="34" charset="0"/>
              </a:rPr>
              <a:t>よっては，原料</a:t>
            </a:r>
            <a:r>
              <a:rPr kumimoji="0" lang="ja-JP" altLang="en-US" sz="3200" dirty="0">
                <a:solidFill>
                  <a:srgbClr val="000000"/>
                </a:solidFill>
                <a:effectLst>
                  <a:glow rad="101600">
                    <a:schemeClr val="bg1">
                      <a:alpha val="76000"/>
                    </a:schemeClr>
                  </a:glow>
                </a:effectLst>
                <a:latin typeface="Arial" panose="020B0604020202020204" pitchFamily="34" charset="0"/>
                <a:cs typeface="Arial" panose="020B0604020202020204" pitchFamily="34" charset="0"/>
              </a:rPr>
              <a:t>を多めに加えたり，</a:t>
            </a:r>
            <a:endParaRPr kumimoji="0" lang="en-US" altLang="ja-JP" sz="3200" dirty="0">
              <a:solidFill>
                <a:srgbClr val="000000"/>
              </a:solidFill>
              <a:effectLst>
                <a:glow rad="101600">
                  <a:schemeClr val="bg1">
                    <a:alpha val="76000"/>
                  </a:schemeClr>
                </a:glow>
              </a:effectLst>
              <a:latin typeface="Arial" panose="020B0604020202020204" pitchFamily="34" charset="0"/>
              <a:cs typeface="Arial" panose="020B0604020202020204" pitchFamily="34" charset="0"/>
            </a:endParaRPr>
          </a:p>
          <a:p>
            <a:pPr>
              <a:lnSpc>
                <a:spcPct val="150000"/>
              </a:lnSpc>
            </a:pPr>
            <a:r>
              <a:rPr kumimoji="0" lang="ja-JP" altLang="en-US" sz="3200" dirty="0">
                <a:solidFill>
                  <a:srgbClr val="000000"/>
                </a:solidFill>
                <a:latin typeface="Arial" panose="020B0604020202020204" pitchFamily="34" charset="0"/>
                <a:cs typeface="Arial" panose="020B0604020202020204" pitchFamily="34" charset="0"/>
              </a:rPr>
              <a:t>未反応</a:t>
            </a:r>
            <a:r>
              <a:rPr kumimoji="0" lang="ja-JP" altLang="en-US" sz="3200" dirty="0">
                <a:solidFill>
                  <a:srgbClr val="000000"/>
                </a:solidFill>
                <a:effectLst>
                  <a:glow rad="101600">
                    <a:schemeClr val="bg1">
                      <a:alpha val="76000"/>
                    </a:schemeClr>
                  </a:glow>
                </a:effectLst>
                <a:latin typeface="Arial" panose="020B0604020202020204" pitchFamily="34" charset="0"/>
                <a:cs typeface="Arial" panose="020B0604020202020204" pitchFamily="34" charset="0"/>
              </a:rPr>
              <a:t>の原料を回収したりするなどのくふうも行われている。　</a:t>
            </a:r>
          </a:p>
        </p:txBody>
      </p:sp>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88D62F75-2336-01B4-47D7-A674F183A42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139239" y="794824"/>
            <a:ext cx="3001411" cy="520575"/>
          </a:xfrm>
          <a:prstGeom prst="rect">
            <a:avLst/>
          </a:prstGeom>
        </p:spPr>
      </p:pic>
    </p:spTree>
    <p:extLst>
      <p:ext uri="{BB962C8B-B14F-4D97-AF65-F5344CB8AC3E}">
        <p14:creationId xmlns:p14="http://schemas.microsoft.com/office/powerpoint/2010/main" val="54787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500"/>
                                        <p:tgtEl>
                                          <p:spTgt spid="2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animEffect transition="in" filter="fade">
                                      <p:cBhvr>
                                        <p:cTn id="15" dur="500"/>
                                        <p:tgtEl>
                                          <p:spTgt spid="2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xEl>
                                              <p:pRg st="3" end="3"/>
                                            </p:txEl>
                                          </p:spTgt>
                                        </p:tgtEl>
                                        <p:attrNameLst>
                                          <p:attrName>style.visibility</p:attrName>
                                        </p:attrNameLst>
                                      </p:cBhvr>
                                      <p:to>
                                        <p:strVal val="visible"/>
                                      </p:to>
                                    </p:set>
                                    <p:animEffect transition="in" filter="fade">
                                      <p:cBhvr>
                                        <p:cTn id="1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dirty="0"/>
              <a:t>化学変化と</a:t>
            </a:r>
            <a:r>
              <a:rPr lang="ja-JP" altLang="en-US" sz="3200" b="1" dirty="0"/>
              <a:t>化学反応式</a:t>
            </a:r>
            <a:endParaRPr lang="ja-JP" altLang="en-US" dirty="0"/>
          </a:p>
        </p:txBody>
      </p:sp>
      <p:sp>
        <p:nvSpPr>
          <p:cNvPr id="11" name="テキスト ボックス 10">
            <a:extLst>
              <a:ext uri="{FF2B5EF4-FFF2-40B4-BE49-F238E27FC236}">
                <a16:creationId xmlns:a16="http://schemas.microsoft.com/office/drawing/2014/main" id="{A2B11E4C-1318-4419-A27A-5AD02D3B0AC3}"/>
              </a:ext>
            </a:extLst>
          </p:cNvPr>
          <p:cNvSpPr txBox="1"/>
          <p:nvPr/>
        </p:nvSpPr>
        <p:spPr>
          <a:xfrm>
            <a:off x="1037954" y="1697157"/>
            <a:ext cx="10458642" cy="1289392"/>
          </a:xfrm>
          <a:prstGeom prst="rect">
            <a:avLst/>
          </a:prstGeom>
          <a:noFill/>
        </p:spPr>
        <p:txBody>
          <a:bodyPr wrap="square" rtlCol="0">
            <a:spAutoFit/>
          </a:bodyPr>
          <a:lstStyle/>
          <a:p>
            <a:pPr>
              <a:lnSpc>
                <a:spcPct val="120000"/>
              </a:lnSpc>
            </a:pPr>
            <a:r>
              <a:rPr lang="ja-JP" altLang="en-US" sz="3200">
                <a:latin typeface="+mj-ea"/>
              </a:rPr>
              <a:t>エタン</a:t>
            </a:r>
            <a:r>
              <a:rPr lang="en-US" altLang="ja-JP" sz="3200" dirty="0">
                <a:latin typeface="+mj-ea"/>
              </a:rPr>
              <a:t> </a:t>
            </a:r>
            <a:r>
              <a:rPr lang="en-US" altLang="ja-JP" sz="3600" dirty="0">
                <a:latin typeface="+mj-ea"/>
              </a:rPr>
              <a:t>C</a:t>
            </a:r>
            <a:r>
              <a:rPr lang="en-US" altLang="ja-JP" sz="3600" baseline="-25000" dirty="0">
                <a:latin typeface="+mj-ea"/>
              </a:rPr>
              <a:t>2</a:t>
            </a:r>
            <a:r>
              <a:rPr lang="en-US" altLang="ja-JP" sz="3600" dirty="0">
                <a:latin typeface="+mj-ea"/>
              </a:rPr>
              <a:t>H</a:t>
            </a:r>
            <a:r>
              <a:rPr lang="en-US" altLang="ja-JP" sz="3600" baseline="-25000" dirty="0">
                <a:latin typeface="+mj-ea"/>
              </a:rPr>
              <a:t>6 </a:t>
            </a:r>
            <a:r>
              <a:rPr lang="ja-JP" altLang="en-US" sz="3200">
                <a:latin typeface="+mj-ea"/>
              </a:rPr>
              <a:t>を完全に燃焼させると，二酸化炭素と水</a:t>
            </a:r>
            <a:r>
              <a:rPr lang="ja-JP" altLang="en-US" sz="3200" dirty="0">
                <a:latin typeface="+mj-ea"/>
              </a:rPr>
              <a:t>が生成する。この変化を化学反応式で表せ。</a:t>
            </a:r>
            <a:endParaRPr lang="en-US" altLang="ja-JP" sz="3200" b="0" i="0" dirty="0">
              <a:solidFill>
                <a:srgbClr val="000000"/>
              </a:solidFill>
              <a:effectLst/>
              <a:latin typeface="arial" panose="020B0604020202020204" pitchFamily="34" charset="0"/>
            </a:endParaRPr>
          </a:p>
        </p:txBody>
      </p:sp>
      <p:sp>
        <p:nvSpPr>
          <p:cNvPr id="40" name="テキスト ボックス 39">
            <a:extLst>
              <a:ext uri="{FF2B5EF4-FFF2-40B4-BE49-F238E27FC236}">
                <a16:creationId xmlns:a16="http://schemas.microsoft.com/office/drawing/2014/main" id="{0E129539-3FAE-49B3-A554-5FEC4DB07FD3}"/>
              </a:ext>
            </a:extLst>
          </p:cNvPr>
          <p:cNvSpPr txBox="1"/>
          <p:nvPr/>
        </p:nvSpPr>
        <p:spPr>
          <a:xfrm>
            <a:off x="1928394" y="3175674"/>
            <a:ext cx="10263606" cy="1333635"/>
          </a:xfrm>
          <a:prstGeom prst="rect">
            <a:avLst/>
          </a:prstGeom>
          <a:noFill/>
        </p:spPr>
        <p:txBody>
          <a:bodyPr wrap="square" rtlCol="0">
            <a:spAutoFit/>
          </a:bodyPr>
          <a:lstStyle/>
          <a:p>
            <a:pPr>
              <a:lnSpc>
                <a:spcPct val="120000"/>
              </a:lnSpc>
            </a:pPr>
            <a:r>
              <a:rPr kumimoji="1" lang="ja-JP" altLang="en-US" sz="3200">
                <a:solidFill>
                  <a:srgbClr val="108BCE"/>
                </a:solidFill>
                <a:latin typeface="+mj-ea"/>
                <a:ea typeface="+mj-ea"/>
              </a:rPr>
              <a:t>❶</a:t>
            </a:r>
            <a:r>
              <a:rPr kumimoji="1" lang="en-US" altLang="ja-JP" sz="3200" dirty="0">
                <a:solidFill>
                  <a:srgbClr val="108BCE"/>
                </a:solidFill>
                <a:latin typeface="+mj-ea"/>
                <a:ea typeface="+mj-ea"/>
              </a:rPr>
              <a:t> </a:t>
            </a:r>
            <a:r>
              <a:rPr kumimoji="1" lang="ja-JP" altLang="en-US" sz="3200">
                <a:latin typeface="+mj-ea"/>
                <a:ea typeface="+mj-ea"/>
              </a:rPr>
              <a:t>左辺</a:t>
            </a:r>
            <a:r>
              <a:rPr kumimoji="1" lang="ja-JP" altLang="en-US" sz="3200" dirty="0">
                <a:latin typeface="+mj-ea"/>
                <a:ea typeface="+mj-ea"/>
              </a:rPr>
              <a:t>に</a:t>
            </a:r>
            <a:r>
              <a:rPr kumimoji="1" lang="ja-JP" altLang="en-US" sz="3200">
                <a:latin typeface="+mj-ea"/>
                <a:ea typeface="+mj-ea"/>
              </a:rPr>
              <a:t>反応物 </a:t>
            </a:r>
            <a:r>
              <a:rPr kumimoji="1" lang="en-US" altLang="ja-JP" sz="3600" dirty="0">
                <a:latin typeface="+mj-ea"/>
                <a:ea typeface="+mj-ea"/>
              </a:rPr>
              <a:t>C</a:t>
            </a:r>
            <a:r>
              <a:rPr kumimoji="1" lang="en-US" altLang="ja-JP" sz="3600" baseline="-25000" dirty="0">
                <a:latin typeface="+mj-ea"/>
                <a:ea typeface="+mj-ea"/>
              </a:rPr>
              <a:t>2</a:t>
            </a:r>
            <a:r>
              <a:rPr kumimoji="1" lang="en-US" altLang="ja-JP" sz="3600" dirty="0">
                <a:latin typeface="+mj-ea"/>
                <a:ea typeface="+mj-ea"/>
              </a:rPr>
              <a:t>H</a:t>
            </a:r>
            <a:r>
              <a:rPr kumimoji="1" lang="en-US" altLang="ja-JP" sz="3600" baseline="-25000" dirty="0">
                <a:latin typeface="+mj-ea"/>
                <a:ea typeface="+mj-ea"/>
              </a:rPr>
              <a:t>6</a:t>
            </a:r>
            <a:r>
              <a:rPr kumimoji="1" lang="ja-JP" altLang="en-US" sz="3200">
                <a:latin typeface="+mj-ea"/>
                <a:ea typeface="+mj-ea"/>
              </a:rPr>
              <a:t>，</a:t>
            </a:r>
            <a:r>
              <a:rPr kumimoji="1" lang="en-US" altLang="ja-JP" sz="3600" dirty="0">
                <a:latin typeface="+mj-ea"/>
                <a:ea typeface="+mj-ea"/>
              </a:rPr>
              <a:t>O</a:t>
            </a:r>
            <a:r>
              <a:rPr kumimoji="1" lang="en-US" altLang="ja-JP" sz="3600" baseline="-25000" dirty="0">
                <a:latin typeface="+mj-ea"/>
                <a:ea typeface="+mj-ea"/>
              </a:rPr>
              <a:t>2</a:t>
            </a:r>
            <a:r>
              <a:rPr kumimoji="1" lang="ja-JP" altLang="en-US" sz="3200" dirty="0">
                <a:latin typeface="+mj-ea"/>
                <a:ea typeface="+mj-ea"/>
              </a:rPr>
              <a:t>，右辺に生成物 </a:t>
            </a:r>
            <a:r>
              <a:rPr kumimoji="1" lang="en-US" altLang="ja-JP" sz="3600" dirty="0">
                <a:latin typeface="+mj-ea"/>
                <a:ea typeface="+mj-ea"/>
              </a:rPr>
              <a:t>CO</a:t>
            </a:r>
            <a:r>
              <a:rPr kumimoji="1" lang="en-US" altLang="ja-JP" sz="3600" baseline="-25000" dirty="0">
                <a:latin typeface="+mj-ea"/>
                <a:ea typeface="+mj-ea"/>
              </a:rPr>
              <a:t>2</a:t>
            </a:r>
            <a:r>
              <a:rPr kumimoji="1" lang="ja-JP" altLang="en-US" sz="3200" dirty="0">
                <a:latin typeface="+mj-ea"/>
                <a:ea typeface="+mj-ea"/>
              </a:rPr>
              <a:t>，</a:t>
            </a:r>
            <a:endParaRPr kumimoji="1" lang="en-US" altLang="ja-JP" sz="3200" dirty="0">
              <a:latin typeface="+mj-ea"/>
              <a:ea typeface="+mj-ea"/>
            </a:endParaRPr>
          </a:p>
          <a:p>
            <a:pPr>
              <a:lnSpc>
                <a:spcPct val="120000"/>
              </a:lnSpc>
            </a:pPr>
            <a:r>
              <a:rPr kumimoji="1" lang="ja-JP" altLang="en-US" sz="3600">
                <a:latin typeface="+mj-ea"/>
                <a:ea typeface="+mj-ea"/>
              </a:rPr>
              <a:t>　　</a:t>
            </a:r>
            <a:r>
              <a:rPr kumimoji="1" lang="en-US" altLang="ja-JP" sz="3600" dirty="0">
                <a:latin typeface="+mj-ea"/>
                <a:ea typeface="+mj-ea"/>
              </a:rPr>
              <a:t>H</a:t>
            </a:r>
            <a:r>
              <a:rPr kumimoji="1" lang="en-US" altLang="ja-JP" sz="3600" baseline="-25000" dirty="0">
                <a:latin typeface="+mj-ea"/>
                <a:ea typeface="+mj-ea"/>
              </a:rPr>
              <a:t>2</a:t>
            </a:r>
            <a:r>
              <a:rPr kumimoji="1" lang="en-US" altLang="ja-JP" sz="3600" dirty="0">
                <a:latin typeface="+mj-ea"/>
                <a:ea typeface="+mj-ea"/>
              </a:rPr>
              <a:t>O</a:t>
            </a:r>
            <a:r>
              <a:rPr kumimoji="1" lang="en-US" altLang="ja-JP" sz="3200" dirty="0">
                <a:latin typeface="+mj-ea"/>
                <a:ea typeface="+mj-ea"/>
              </a:rPr>
              <a:t> </a:t>
            </a:r>
            <a:r>
              <a:rPr kumimoji="1" lang="ja-JP" altLang="en-US" sz="3200" dirty="0">
                <a:latin typeface="+mj-ea"/>
                <a:ea typeface="+mj-ea"/>
              </a:rPr>
              <a:t>をそれぞれ化学式で書いて → で結ぶ。</a:t>
            </a:r>
          </a:p>
        </p:txBody>
      </p:sp>
      <p:sp>
        <p:nvSpPr>
          <p:cNvPr id="41" name="テキスト プレースホルダー 3">
            <a:extLst>
              <a:ext uri="{FF2B5EF4-FFF2-40B4-BE49-F238E27FC236}">
                <a16:creationId xmlns:a16="http://schemas.microsoft.com/office/drawing/2014/main" id="{A35608BB-53A0-43F4-90B5-A828067F8AE1}"/>
              </a:ext>
            </a:extLst>
          </p:cNvPr>
          <p:cNvSpPr txBox="1">
            <a:spLocks/>
          </p:cNvSpPr>
          <p:nvPr/>
        </p:nvSpPr>
        <p:spPr>
          <a:xfrm>
            <a:off x="2630319" y="4773118"/>
            <a:ext cx="5117706"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en-US" altLang="ja-JP" sz="3600" dirty="0">
                <a:latin typeface="+mn-ea"/>
              </a:rPr>
              <a:t>C</a:t>
            </a:r>
            <a:r>
              <a:rPr lang="en-US" altLang="ja-JP" sz="3600" baseline="-25000" dirty="0">
                <a:latin typeface="+mn-ea"/>
              </a:rPr>
              <a:t>2</a:t>
            </a:r>
            <a:r>
              <a:rPr lang="en-US" altLang="ja-JP" sz="3600" dirty="0">
                <a:latin typeface="+mn-ea"/>
              </a:rPr>
              <a:t>H</a:t>
            </a:r>
            <a:r>
              <a:rPr lang="en-US" altLang="ja-JP" sz="3600" baseline="-25000" dirty="0">
                <a:latin typeface="+mn-ea"/>
              </a:rPr>
              <a:t>6</a:t>
            </a:r>
            <a:r>
              <a:rPr lang="en-US" altLang="ja-JP" sz="3600" dirty="0">
                <a:latin typeface="+mn-ea"/>
              </a:rPr>
              <a:t> + O</a:t>
            </a:r>
            <a:r>
              <a:rPr lang="en-US" altLang="ja-JP" sz="3600" baseline="-25000" dirty="0">
                <a:latin typeface="+mn-ea"/>
              </a:rPr>
              <a:t>2</a:t>
            </a:r>
            <a:r>
              <a:rPr lang="ja-JP" altLang="en-US" sz="3600" dirty="0">
                <a:latin typeface="+mn-ea"/>
              </a:rPr>
              <a:t> </a:t>
            </a:r>
            <a:r>
              <a:rPr lang="en-US" altLang="ja-JP" sz="3600" dirty="0">
                <a:latin typeface="+mn-ea"/>
              </a:rPr>
              <a:t>→ CO</a:t>
            </a:r>
            <a:r>
              <a:rPr lang="en-US" altLang="ja-JP" sz="3600" baseline="-25000" dirty="0">
                <a:latin typeface="+mn-ea"/>
              </a:rPr>
              <a:t>2</a:t>
            </a:r>
            <a:r>
              <a:rPr lang="en-US" altLang="ja-JP" sz="3600" dirty="0">
                <a:latin typeface="+mn-ea"/>
              </a:rPr>
              <a:t> + H</a:t>
            </a:r>
            <a:r>
              <a:rPr lang="en-US" altLang="ja-JP" sz="3600" baseline="-25000" dirty="0">
                <a:latin typeface="+mn-ea"/>
              </a:rPr>
              <a:t>2</a:t>
            </a:r>
            <a:r>
              <a:rPr lang="en-US" altLang="ja-JP" sz="3600" dirty="0">
                <a:latin typeface="+mn-ea"/>
              </a:rPr>
              <a:t>O</a:t>
            </a:r>
            <a:endParaRPr lang="ja-JP" altLang="en-US" sz="3600" dirty="0">
              <a:latin typeface="+mn-ea"/>
            </a:endParaRPr>
          </a:p>
        </p:txBody>
      </p:sp>
      <p:grpSp>
        <p:nvGrpSpPr>
          <p:cNvPr id="33" name="グループ化 32">
            <a:extLst>
              <a:ext uri="{FF2B5EF4-FFF2-40B4-BE49-F238E27FC236}">
                <a16:creationId xmlns:a16="http://schemas.microsoft.com/office/drawing/2014/main" id="{D70774BA-950B-47D5-AF0E-66202F090BAC}"/>
              </a:ext>
            </a:extLst>
          </p:cNvPr>
          <p:cNvGrpSpPr/>
          <p:nvPr/>
        </p:nvGrpSpPr>
        <p:grpSpPr>
          <a:xfrm>
            <a:off x="856907" y="931176"/>
            <a:ext cx="10367776" cy="5813268"/>
            <a:chOff x="1127448" y="980728"/>
            <a:chExt cx="10367776" cy="5813268"/>
          </a:xfrm>
        </p:grpSpPr>
        <p:grpSp>
          <p:nvGrpSpPr>
            <p:cNvPr id="34" name="グループ化 33">
              <a:extLst>
                <a:ext uri="{FF2B5EF4-FFF2-40B4-BE49-F238E27FC236}">
                  <a16:creationId xmlns:a16="http://schemas.microsoft.com/office/drawing/2014/main" id="{71AD0D2F-7CF3-4ADC-A863-210FFCAD7A33}"/>
                </a:ext>
              </a:extLst>
            </p:cNvPr>
            <p:cNvGrpSpPr/>
            <p:nvPr/>
          </p:nvGrpSpPr>
          <p:grpSpPr>
            <a:xfrm>
              <a:off x="1127448" y="980728"/>
              <a:ext cx="2101537" cy="5813268"/>
              <a:chOff x="479376" y="924566"/>
              <a:chExt cx="2101537" cy="5813268"/>
            </a:xfrm>
            <a:effectLst/>
          </p:grpSpPr>
          <p:sp>
            <p:nvSpPr>
              <p:cNvPr id="36" name="正方形/長方形 35">
                <a:extLst>
                  <a:ext uri="{FF2B5EF4-FFF2-40B4-BE49-F238E27FC236}">
                    <a16:creationId xmlns:a16="http://schemas.microsoft.com/office/drawing/2014/main" id="{23823DB4-958E-4296-8163-3EF00DD5F6FC}"/>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５</a:t>
                </a:r>
                <a:endParaRPr kumimoji="1" lang="ja-JP" altLang="en-US" sz="3600" dirty="0"/>
              </a:p>
            </p:txBody>
          </p:sp>
          <p:grpSp>
            <p:nvGrpSpPr>
              <p:cNvPr id="37" name="グループ化 36">
                <a:extLst>
                  <a:ext uri="{FF2B5EF4-FFF2-40B4-BE49-F238E27FC236}">
                    <a16:creationId xmlns:a16="http://schemas.microsoft.com/office/drawing/2014/main" id="{F2CE67C4-4AD2-45A3-87DF-E11AE4D64BFC}"/>
                  </a:ext>
                </a:extLst>
              </p:cNvPr>
              <p:cNvGrpSpPr/>
              <p:nvPr/>
            </p:nvGrpSpPr>
            <p:grpSpPr>
              <a:xfrm>
                <a:off x="479376" y="924567"/>
                <a:ext cx="1397412" cy="5813267"/>
                <a:chOff x="479376" y="924567"/>
                <a:chExt cx="1397412" cy="5813267"/>
              </a:xfrm>
            </p:grpSpPr>
            <p:sp>
              <p:nvSpPr>
                <p:cNvPr id="38" name="正方形/長方形 37">
                  <a:extLst>
                    <a:ext uri="{FF2B5EF4-FFF2-40B4-BE49-F238E27FC236}">
                      <a16:creationId xmlns:a16="http://schemas.microsoft.com/office/drawing/2014/main" id="{7708A170-0813-44FD-BFF5-79B4A5584B0B}"/>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39" name="直線コネクタ 38">
                  <a:extLst>
                    <a:ext uri="{FF2B5EF4-FFF2-40B4-BE49-F238E27FC236}">
                      <a16:creationId xmlns:a16="http://schemas.microsoft.com/office/drawing/2014/main" id="{5A5B89BB-AF96-4E29-9A64-0AEA577039EB}"/>
                    </a:ext>
                  </a:extLst>
                </p:cNvPr>
                <p:cNvCxnSpPr>
                  <a:cxnSpLocks/>
                </p:cNvCxnSpPr>
                <p:nvPr/>
              </p:nvCxnSpPr>
              <p:spPr>
                <a:xfrm>
                  <a:off x="479376" y="1611284"/>
                  <a:ext cx="0" cy="5126550"/>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35" name="正方形/長方形 34">
              <a:extLst>
                <a:ext uri="{FF2B5EF4-FFF2-40B4-BE49-F238E27FC236}">
                  <a16:creationId xmlns:a16="http://schemas.microsoft.com/office/drawing/2014/main" id="{DD555F5E-93D2-4903-8994-850A2A1E68FE}"/>
                </a:ext>
              </a:extLst>
            </p:cNvPr>
            <p:cNvSpPr/>
            <p:nvPr/>
          </p:nvSpPr>
          <p:spPr>
            <a:xfrm>
              <a:off x="3071664" y="981046"/>
              <a:ext cx="8423560"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化学反応式</a:t>
              </a:r>
            </a:p>
          </p:txBody>
        </p:sp>
      </p:grpSp>
      <p:grpSp>
        <p:nvGrpSpPr>
          <p:cNvPr id="42" name="グループ化 41">
            <a:extLst>
              <a:ext uri="{FF2B5EF4-FFF2-40B4-BE49-F238E27FC236}">
                <a16:creationId xmlns:a16="http://schemas.microsoft.com/office/drawing/2014/main" id="{34BF2C79-92D5-483B-A20E-0CB075606B66}"/>
              </a:ext>
            </a:extLst>
          </p:cNvPr>
          <p:cNvGrpSpPr/>
          <p:nvPr/>
        </p:nvGrpSpPr>
        <p:grpSpPr>
          <a:xfrm>
            <a:off x="1051049" y="2996952"/>
            <a:ext cx="720080" cy="2920693"/>
            <a:chOff x="1304830" y="4192445"/>
            <a:chExt cx="720080" cy="2920693"/>
          </a:xfrm>
        </p:grpSpPr>
        <p:sp>
          <p:nvSpPr>
            <p:cNvPr id="43" name="テキスト ボックス 42">
              <a:extLst>
                <a:ext uri="{FF2B5EF4-FFF2-40B4-BE49-F238E27FC236}">
                  <a16:creationId xmlns:a16="http://schemas.microsoft.com/office/drawing/2014/main" id="{0A934989-0F44-4A49-A39A-989191040310}"/>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4" name="直線コネクタ 43">
              <a:extLst>
                <a:ext uri="{FF2B5EF4-FFF2-40B4-BE49-F238E27FC236}">
                  <a16:creationId xmlns:a16="http://schemas.microsoft.com/office/drawing/2014/main" id="{11927935-E7FA-429F-80C4-989F6A97B332}"/>
                </a:ext>
              </a:extLst>
            </p:cNvPr>
            <p:cNvCxnSpPr>
              <a:cxnSpLocks/>
            </p:cNvCxnSpPr>
            <p:nvPr/>
          </p:nvCxnSpPr>
          <p:spPr>
            <a:xfrm>
              <a:off x="1932876" y="4310349"/>
              <a:ext cx="0" cy="2802789"/>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sp>
        <p:nvSpPr>
          <p:cNvPr id="15" name="正方形/長方形 14">
            <a:extLst>
              <a:ext uri="{FF2B5EF4-FFF2-40B4-BE49-F238E27FC236}">
                <a16:creationId xmlns:a16="http://schemas.microsoft.com/office/drawing/2014/main" id="{438314EE-1851-4023-8CDA-1005C59DAE05}"/>
              </a:ext>
            </a:extLst>
          </p:cNvPr>
          <p:cNvSpPr/>
          <p:nvPr/>
        </p:nvSpPr>
        <p:spPr>
          <a:xfrm>
            <a:off x="1049675" y="1847280"/>
            <a:ext cx="2873516" cy="1173976"/>
          </a:xfrm>
          <a:prstGeom prst="rect">
            <a:avLst/>
          </a:prstGeom>
          <a:solidFill>
            <a:schemeClr val="bg1">
              <a:alpha val="72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F20AB64A-57B3-4834-AE0A-EE55A13BD44C}"/>
              </a:ext>
            </a:extLst>
          </p:cNvPr>
          <p:cNvSpPr/>
          <p:nvPr/>
        </p:nvSpPr>
        <p:spPr>
          <a:xfrm>
            <a:off x="1868272" y="3140968"/>
            <a:ext cx="1779456" cy="1432228"/>
          </a:xfrm>
          <a:prstGeom prst="rect">
            <a:avLst/>
          </a:prstGeom>
          <a:solidFill>
            <a:schemeClr val="bg1">
              <a:alpha val="72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吹き出し: 四角形 24">
            <a:extLst>
              <a:ext uri="{FF2B5EF4-FFF2-40B4-BE49-F238E27FC236}">
                <a16:creationId xmlns:a16="http://schemas.microsoft.com/office/drawing/2014/main" id="{12E19064-45E0-4D83-8828-F1A000CEC572}"/>
              </a:ext>
            </a:extLst>
          </p:cNvPr>
          <p:cNvSpPr/>
          <p:nvPr/>
        </p:nvSpPr>
        <p:spPr>
          <a:xfrm>
            <a:off x="3518733" y="1059155"/>
            <a:ext cx="7760747" cy="3370971"/>
          </a:xfrm>
          <a:prstGeom prst="wedgeRectCallout">
            <a:avLst>
              <a:gd name="adj1" fmla="val 2190"/>
              <a:gd name="adj2" fmla="val 71603"/>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endParaRPr kumimoji="1" lang="ja-JP" altLang="en-US" sz="3200" dirty="0">
              <a:solidFill>
                <a:schemeClr val="tx1"/>
              </a:solidFill>
            </a:endParaRPr>
          </a:p>
        </p:txBody>
      </p:sp>
      <p:sp>
        <p:nvSpPr>
          <p:cNvPr id="4" name="四角形: 角を丸くする 3">
            <a:extLst>
              <a:ext uri="{FF2B5EF4-FFF2-40B4-BE49-F238E27FC236}">
                <a16:creationId xmlns:a16="http://schemas.microsoft.com/office/drawing/2014/main" id="{10A25615-CD36-2A55-09F8-EEEA7D2F0590}"/>
              </a:ext>
            </a:extLst>
          </p:cNvPr>
          <p:cNvSpPr/>
          <p:nvPr/>
        </p:nvSpPr>
        <p:spPr>
          <a:xfrm>
            <a:off x="3687884" y="1473121"/>
            <a:ext cx="7319680" cy="2765292"/>
          </a:xfrm>
          <a:prstGeom prst="roundRect">
            <a:avLst>
              <a:gd name="adj" fmla="val 4264"/>
            </a:avLst>
          </a:prstGeom>
          <a:solidFill>
            <a:schemeClr val="bg1"/>
          </a:solidFill>
          <a:ln w="28575">
            <a:solidFill>
              <a:srgbClr val="ED6C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grpSp>
        <p:nvGrpSpPr>
          <p:cNvPr id="26" name="グループ化 25">
            <a:extLst>
              <a:ext uri="{FF2B5EF4-FFF2-40B4-BE49-F238E27FC236}">
                <a16:creationId xmlns:a16="http://schemas.microsoft.com/office/drawing/2014/main" id="{CF67FC1C-9028-4845-A0A5-E5863E4B224A}"/>
              </a:ext>
            </a:extLst>
          </p:cNvPr>
          <p:cNvGrpSpPr/>
          <p:nvPr/>
        </p:nvGrpSpPr>
        <p:grpSpPr>
          <a:xfrm>
            <a:off x="3940973" y="1799003"/>
            <a:ext cx="7142991" cy="2297219"/>
            <a:chOff x="1271463" y="1828743"/>
            <a:chExt cx="18327288" cy="2984671"/>
          </a:xfrm>
        </p:grpSpPr>
        <p:sp>
          <p:nvSpPr>
            <p:cNvPr id="30" name="テキスト ボックス 29">
              <a:extLst>
                <a:ext uri="{FF2B5EF4-FFF2-40B4-BE49-F238E27FC236}">
                  <a16:creationId xmlns:a16="http://schemas.microsoft.com/office/drawing/2014/main" id="{C9AC0A2B-D591-47BC-AE78-9AAE783CEBF7}"/>
                </a:ext>
              </a:extLst>
            </p:cNvPr>
            <p:cNvSpPr txBox="1"/>
            <p:nvPr/>
          </p:nvSpPr>
          <p:spPr>
            <a:xfrm>
              <a:off x="1271463" y="2534098"/>
              <a:ext cx="18327288" cy="2279316"/>
            </a:xfrm>
            <a:prstGeom prst="rect">
              <a:avLst/>
            </a:prstGeom>
            <a:noFill/>
          </p:spPr>
          <p:txBody>
            <a:bodyPr wrap="square" rtlCol="0">
              <a:spAutoFit/>
            </a:bodyPr>
            <a:lstStyle/>
            <a:p>
              <a:r>
                <a:rPr kumimoji="1" lang="en-US" altLang="ja-JP" sz="3600" dirty="0">
                  <a:latin typeface="+mj-ea"/>
                  <a:ea typeface="+mj-ea"/>
                </a:rPr>
                <a:t>C </a:t>
              </a:r>
              <a:r>
                <a:rPr kumimoji="1" lang="ja-JP" altLang="en-US" sz="3200">
                  <a:latin typeface="+mj-ea"/>
                  <a:ea typeface="+mj-ea"/>
                </a:rPr>
                <a:t>元素</a:t>
              </a:r>
              <a:r>
                <a:rPr kumimoji="1" lang="ja-JP" altLang="en-US" sz="3200" dirty="0">
                  <a:latin typeface="+mj-ea"/>
                  <a:ea typeface="+mj-ea"/>
                </a:rPr>
                <a:t>を</a:t>
              </a:r>
              <a:r>
                <a:rPr kumimoji="1" lang="ja-JP" altLang="en-US" sz="3200">
                  <a:latin typeface="+mj-ea"/>
                  <a:ea typeface="+mj-ea"/>
                </a:rPr>
                <a:t>含む物質が完全</a:t>
              </a:r>
              <a:r>
                <a:rPr kumimoji="1" lang="ja-JP" altLang="en-US" sz="3200" dirty="0">
                  <a:latin typeface="+mj-ea"/>
                  <a:ea typeface="+mj-ea"/>
                </a:rPr>
                <a:t>に燃焼すると，</a:t>
              </a:r>
              <a:endParaRPr kumimoji="1" lang="en-US" altLang="ja-JP" sz="3200" dirty="0">
                <a:latin typeface="+mj-ea"/>
                <a:ea typeface="+mj-ea"/>
              </a:endParaRPr>
            </a:p>
            <a:p>
              <a:r>
                <a:rPr kumimoji="1" lang="en-US" altLang="ja-JP" sz="3600" dirty="0">
                  <a:latin typeface="+mj-ea"/>
                  <a:ea typeface="+mj-ea"/>
                </a:rPr>
                <a:t>CO</a:t>
              </a:r>
              <a:r>
                <a:rPr kumimoji="1" lang="en-US" altLang="ja-JP" sz="3600" baseline="-25000" dirty="0">
                  <a:latin typeface="+mj-ea"/>
                  <a:ea typeface="+mj-ea"/>
                </a:rPr>
                <a:t>2</a:t>
              </a:r>
              <a:r>
                <a:rPr kumimoji="1" lang="en-US" altLang="ja-JP" sz="3600" dirty="0">
                  <a:latin typeface="+mj-ea"/>
                  <a:ea typeface="+mj-ea"/>
                </a:rPr>
                <a:t> </a:t>
              </a:r>
              <a:r>
                <a:rPr kumimoji="1" lang="ja-JP" altLang="en-US" sz="3200" dirty="0">
                  <a:latin typeface="+mj-ea"/>
                  <a:ea typeface="+mj-ea"/>
                </a:rPr>
                <a:t>が生成し</a:t>
              </a:r>
              <a:r>
                <a:rPr kumimoji="1" lang="ja-JP" altLang="en-US" sz="3200">
                  <a:latin typeface="+mj-ea"/>
                  <a:ea typeface="+mj-ea"/>
                </a:rPr>
                <a:t>，</a:t>
              </a:r>
              <a:r>
                <a:rPr kumimoji="1" lang="en-US" altLang="ja-JP" sz="3200" dirty="0">
                  <a:latin typeface="+mj-ea"/>
                  <a:ea typeface="+mj-ea"/>
                </a:rPr>
                <a:t>H </a:t>
              </a:r>
              <a:r>
                <a:rPr kumimoji="1" lang="ja-JP" altLang="en-US" sz="3200">
                  <a:latin typeface="+mj-ea"/>
                  <a:ea typeface="+mj-ea"/>
                </a:rPr>
                <a:t>元素</a:t>
              </a:r>
              <a:r>
                <a:rPr kumimoji="1" lang="ja-JP" altLang="en-US" sz="3200" dirty="0">
                  <a:latin typeface="+mj-ea"/>
                  <a:ea typeface="+mj-ea"/>
                </a:rPr>
                <a:t>を</a:t>
              </a:r>
              <a:r>
                <a:rPr kumimoji="1" lang="ja-JP" altLang="en-US" sz="3200">
                  <a:latin typeface="+mj-ea"/>
                  <a:ea typeface="+mj-ea"/>
                </a:rPr>
                <a:t>含む物質が完全</a:t>
              </a:r>
              <a:r>
                <a:rPr kumimoji="1" lang="ja-JP" altLang="en-US" sz="3200" dirty="0">
                  <a:latin typeface="+mj-ea"/>
                  <a:ea typeface="+mj-ea"/>
                </a:rPr>
                <a:t>に燃焼すると</a:t>
              </a:r>
              <a:r>
                <a:rPr kumimoji="1" lang="en-US" altLang="ja-JP" sz="3200" dirty="0">
                  <a:latin typeface="+mj-ea"/>
                  <a:ea typeface="+mj-ea"/>
                </a:rPr>
                <a:t>, </a:t>
              </a:r>
              <a:r>
                <a:rPr kumimoji="1" lang="en-US" altLang="ja-JP" sz="3600" dirty="0">
                  <a:latin typeface="+mj-ea"/>
                  <a:ea typeface="+mj-ea"/>
                </a:rPr>
                <a:t>H</a:t>
              </a:r>
              <a:r>
                <a:rPr lang="en-US" altLang="ja-JP" sz="3600" baseline="-25000" dirty="0">
                  <a:latin typeface="+mj-ea"/>
                  <a:ea typeface="+mj-ea"/>
                </a:rPr>
                <a:t>2</a:t>
              </a:r>
              <a:r>
                <a:rPr kumimoji="1" lang="en-US" altLang="ja-JP" sz="3600" dirty="0">
                  <a:latin typeface="+mj-ea"/>
                  <a:ea typeface="+mj-ea"/>
                </a:rPr>
                <a:t>O</a:t>
              </a:r>
              <a:r>
                <a:rPr kumimoji="1" lang="en-US" altLang="ja-JP" sz="3200" dirty="0">
                  <a:latin typeface="+mj-ea"/>
                  <a:ea typeface="+mj-ea"/>
                </a:rPr>
                <a:t> </a:t>
              </a:r>
              <a:r>
                <a:rPr kumimoji="1" lang="ja-JP" altLang="en-US" sz="3200" dirty="0">
                  <a:latin typeface="+mj-ea"/>
                  <a:ea typeface="+mj-ea"/>
                </a:rPr>
                <a:t>が生成する。</a:t>
              </a:r>
              <a:endParaRPr kumimoji="1" lang="en-US" altLang="ja-JP" sz="3200" dirty="0">
                <a:latin typeface="+mj-ea"/>
                <a:ea typeface="+mj-ea"/>
              </a:endParaRPr>
            </a:p>
          </p:txBody>
        </p:sp>
        <p:sp>
          <p:nvSpPr>
            <p:cNvPr id="28" name="テキスト ボックス 27">
              <a:extLst>
                <a:ext uri="{FF2B5EF4-FFF2-40B4-BE49-F238E27FC236}">
                  <a16:creationId xmlns:a16="http://schemas.microsoft.com/office/drawing/2014/main" id="{2EA9BDF7-C436-4632-9C63-1299DF14CF82}"/>
                </a:ext>
              </a:extLst>
            </p:cNvPr>
            <p:cNvSpPr txBox="1"/>
            <p:nvPr/>
          </p:nvSpPr>
          <p:spPr>
            <a:xfrm>
              <a:off x="2748632" y="1828743"/>
              <a:ext cx="11665681" cy="839748"/>
            </a:xfrm>
            <a:prstGeom prst="rect">
              <a:avLst/>
            </a:prstGeom>
            <a:noFill/>
          </p:spPr>
          <p:txBody>
            <a:bodyPr wrap="square" rtlCol="0">
              <a:spAutoFit/>
            </a:bodyPr>
            <a:lstStyle/>
            <a:p>
              <a:r>
                <a:rPr kumimoji="1" lang="ja-JP" altLang="en-US" sz="3600" dirty="0"/>
                <a:t>燃焼による生成物</a:t>
              </a:r>
            </a:p>
          </p:txBody>
        </p:sp>
      </p:grpSp>
      <p:pic>
        <p:nvPicPr>
          <p:cNvPr id="5" name="図 4">
            <a:extLst>
              <a:ext uri="{FF2B5EF4-FFF2-40B4-BE49-F238E27FC236}">
                <a16:creationId xmlns:a16="http://schemas.microsoft.com/office/drawing/2014/main" id="{F5A57AF2-44D1-B597-BF45-C3C168455877}"/>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3993974" y="1076318"/>
            <a:ext cx="1316251" cy="694800"/>
          </a:xfrm>
          <a:prstGeom prst="rect">
            <a:avLst/>
          </a:prstGeom>
        </p:spPr>
      </p:pic>
    </p:spTree>
    <p:extLst>
      <p:ext uri="{BB962C8B-B14F-4D97-AF65-F5344CB8AC3E}">
        <p14:creationId xmlns:p14="http://schemas.microsoft.com/office/powerpoint/2010/main" val="26074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15" grpId="0" animBg="1"/>
      <p:bldP spid="45" grpId="0" animBg="1"/>
      <p:bldP spid="25"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30" name="テキスト ボックス 29">
            <a:extLst>
              <a:ext uri="{FF2B5EF4-FFF2-40B4-BE49-F238E27FC236}">
                <a16:creationId xmlns:a16="http://schemas.microsoft.com/office/drawing/2014/main" id="{EA61EDBA-ACC6-497F-818C-E3BBE2456647}"/>
              </a:ext>
            </a:extLst>
          </p:cNvPr>
          <p:cNvSpPr txBox="1"/>
          <p:nvPr/>
        </p:nvSpPr>
        <p:spPr>
          <a:xfrm>
            <a:off x="1928394" y="1916832"/>
            <a:ext cx="9856223" cy="1333635"/>
          </a:xfrm>
          <a:prstGeom prst="rect">
            <a:avLst/>
          </a:prstGeom>
          <a:noFill/>
        </p:spPr>
        <p:txBody>
          <a:bodyPr wrap="square" rtlCol="0">
            <a:spAutoFit/>
          </a:bodyPr>
          <a:lstStyle/>
          <a:p>
            <a:pPr>
              <a:lnSpc>
                <a:spcPct val="120000"/>
              </a:lnSpc>
            </a:pPr>
            <a:r>
              <a:rPr kumimoji="1" lang="ja-JP" altLang="en-US" sz="3200">
                <a:solidFill>
                  <a:srgbClr val="108BCE"/>
                </a:solidFill>
                <a:latin typeface="HGｺﾞｼｯｸE" panose="020B0909000000000000" pitchFamily="49" charset="-128"/>
                <a:ea typeface="HGｺﾞｼｯｸE" panose="020B0909000000000000" pitchFamily="49" charset="-128"/>
              </a:rPr>
              <a:t>❷</a:t>
            </a:r>
            <a:r>
              <a:rPr lang="en-US" altLang="ja-JP" sz="3200" dirty="0">
                <a:latin typeface="+mj-ea"/>
                <a:ea typeface="+mj-ea"/>
              </a:rPr>
              <a:t> </a:t>
            </a:r>
            <a:r>
              <a:rPr lang="ja-JP" altLang="en-US" sz="3200">
                <a:latin typeface="+mj-ea"/>
                <a:ea typeface="+mj-ea"/>
              </a:rPr>
              <a:t>２つの</a:t>
            </a:r>
            <a:r>
              <a:rPr lang="ja-JP" altLang="en-US" sz="3200" dirty="0">
                <a:latin typeface="+mj-ea"/>
                <a:ea typeface="+mj-ea"/>
              </a:rPr>
              <a:t>元素</a:t>
            </a:r>
            <a:r>
              <a:rPr lang="ja-JP" altLang="en-US" sz="3200">
                <a:latin typeface="+mj-ea"/>
                <a:ea typeface="+mj-ea"/>
              </a:rPr>
              <a:t>を含むエタン </a:t>
            </a:r>
            <a:r>
              <a:rPr lang="en-US" altLang="ja-JP" sz="3600" dirty="0">
                <a:latin typeface="+mj-ea"/>
                <a:ea typeface="+mj-ea"/>
              </a:rPr>
              <a:t>C</a:t>
            </a:r>
            <a:r>
              <a:rPr lang="en-US" altLang="ja-JP" sz="3600" baseline="-25000" dirty="0">
                <a:latin typeface="+mj-ea"/>
                <a:ea typeface="+mj-ea"/>
              </a:rPr>
              <a:t>2</a:t>
            </a:r>
            <a:r>
              <a:rPr lang="en-US" altLang="ja-JP" sz="3600" dirty="0">
                <a:latin typeface="+mj-ea"/>
                <a:ea typeface="+mj-ea"/>
              </a:rPr>
              <a:t>H</a:t>
            </a:r>
            <a:r>
              <a:rPr lang="en-US" altLang="ja-JP" sz="3600" baseline="-25000" dirty="0">
                <a:latin typeface="+mj-ea"/>
                <a:ea typeface="+mj-ea"/>
              </a:rPr>
              <a:t>6</a:t>
            </a:r>
            <a:r>
              <a:rPr lang="en-US" altLang="ja-JP" sz="3200" dirty="0">
                <a:latin typeface="+mj-ea"/>
                <a:ea typeface="+mj-ea"/>
              </a:rPr>
              <a:t> </a:t>
            </a:r>
            <a:r>
              <a:rPr lang="ja-JP" altLang="en-US" sz="3200" dirty="0">
                <a:latin typeface="+mj-ea"/>
                <a:ea typeface="+mj-ea"/>
              </a:rPr>
              <a:t>の係数を１とおき，</a:t>
            </a:r>
            <a:endParaRPr lang="en-US" altLang="ja-JP" sz="3200" dirty="0">
              <a:latin typeface="+mj-ea"/>
              <a:ea typeface="+mj-ea"/>
            </a:endParaRPr>
          </a:p>
          <a:p>
            <a:pPr>
              <a:lnSpc>
                <a:spcPct val="120000"/>
              </a:lnSpc>
            </a:pPr>
            <a:r>
              <a:rPr lang="ja-JP" altLang="en-US" sz="3600">
                <a:latin typeface="+mj-ea"/>
                <a:ea typeface="+mj-ea"/>
              </a:rPr>
              <a:t>　　</a:t>
            </a:r>
            <a:r>
              <a:rPr lang="en-US" altLang="ja-JP" sz="3600" dirty="0">
                <a:latin typeface="+mj-ea"/>
                <a:ea typeface="+mj-ea"/>
              </a:rPr>
              <a:t>C</a:t>
            </a:r>
            <a:r>
              <a:rPr lang="ja-JP" altLang="en-US" sz="3200">
                <a:latin typeface="+mj-ea"/>
                <a:ea typeface="+mj-ea"/>
              </a:rPr>
              <a:t>，</a:t>
            </a:r>
            <a:r>
              <a:rPr lang="en-US" altLang="ja-JP" sz="3600" dirty="0">
                <a:latin typeface="+mj-ea"/>
                <a:ea typeface="+mj-ea"/>
              </a:rPr>
              <a:t>H </a:t>
            </a:r>
            <a:r>
              <a:rPr lang="ja-JP" altLang="en-US" sz="3200">
                <a:latin typeface="+mj-ea"/>
                <a:ea typeface="+mj-ea"/>
              </a:rPr>
              <a:t>の</a:t>
            </a:r>
            <a:r>
              <a:rPr lang="ja-JP" altLang="en-US" sz="3200" dirty="0">
                <a:latin typeface="+mj-ea"/>
                <a:ea typeface="+mj-ea"/>
              </a:rPr>
              <a:t>原子の数を合わせる。</a:t>
            </a:r>
            <a:endParaRPr kumimoji="1" lang="ja-JP" altLang="en-US" sz="3200" dirty="0">
              <a:latin typeface="+mj-ea"/>
              <a:ea typeface="+mj-ea"/>
            </a:endParaRPr>
          </a:p>
        </p:txBody>
      </p:sp>
      <p:sp>
        <p:nvSpPr>
          <p:cNvPr id="31" name="テキスト プレースホルダー 3">
            <a:extLst>
              <a:ext uri="{FF2B5EF4-FFF2-40B4-BE49-F238E27FC236}">
                <a16:creationId xmlns:a16="http://schemas.microsoft.com/office/drawing/2014/main" id="{F14E4F47-203E-44E3-B510-381B4EE28D29}"/>
              </a:ext>
            </a:extLst>
          </p:cNvPr>
          <p:cNvSpPr txBox="1">
            <a:spLocks/>
          </p:cNvSpPr>
          <p:nvPr/>
        </p:nvSpPr>
        <p:spPr>
          <a:xfrm>
            <a:off x="3245046" y="3347045"/>
            <a:ext cx="5976663"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400" dirty="0">
                <a:highlight>
                  <a:srgbClr val="FFFF97"/>
                </a:highlight>
                <a:latin typeface="+mn-ea"/>
              </a:rPr>
              <a:t> </a:t>
            </a:r>
            <a:r>
              <a:rPr lang="ja-JP" altLang="en-US">
                <a:highlight>
                  <a:srgbClr val="FFFF97"/>
                </a:highlight>
                <a:latin typeface="+mn-ea"/>
              </a:rPr>
              <a:t>１</a:t>
            </a:r>
            <a:r>
              <a:rPr lang="ja-JP" altLang="en-US" sz="1400">
                <a:highlight>
                  <a:srgbClr val="FFFF97"/>
                </a:highlight>
                <a:latin typeface="+mn-ea"/>
              </a:rPr>
              <a:t> </a:t>
            </a:r>
            <a:r>
              <a:rPr lang="en-US" altLang="ja-JP" dirty="0">
                <a:latin typeface="+mn-ea"/>
              </a:rPr>
              <a:t>C</a:t>
            </a:r>
            <a:r>
              <a:rPr lang="en-US" altLang="ja-JP" baseline="-25000" dirty="0">
                <a:latin typeface="+mn-ea"/>
              </a:rPr>
              <a:t>2</a:t>
            </a:r>
            <a:r>
              <a:rPr lang="en-US" altLang="ja-JP" dirty="0">
                <a:latin typeface="+mn-ea"/>
              </a:rPr>
              <a:t>H</a:t>
            </a:r>
            <a:r>
              <a:rPr lang="en-US" altLang="ja-JP" baseline="-25000" dirty="0">
                <a:latin typeface="+mn-ea"/>
              </a:rPr>
              <a:t>6</a:t>
            </a:r>
            <a:r>
              <a:rPr lang="en-US" altLang="ja-JP" dirty="0">
                <a:latin typeface="+mn-ea"/>
              </a:rPr>
              <a:t> + O</a:t>
            </a:r>
            <a:r>
              <a:rPr lang="en-US" altLang="ja-JP" baseline="-25000" dirty="0">
                <a:latin typeface="+mn-ea"/>
              </a:rPr>
              <a:t>2</a:t>
            </a:r>
            <a:r>
              <a:rPr lang="ja-JP" altLang="en-US" dirty="0">
                <a:latin typeface="+mn-ea"/>
              </a:rPr>
              <a:t> </a:t>
            </a:r>
            <a:r>
              <a:rPr lang="en-US" altLang="ja-JP" dirty="0">
                <a:latin typeface="+mn-ea"/>
              </a:rPr>
              <a:t>→ </a:t>
            </a:r>
            <a:r>
              <a:rPr lang="ja-JP" altLang="en-US" sz="1400">
                <a:highlight>
                  <a:srgbClr val="FFFF97"/>
                </a:highlight>
                <a:latin typeface="+mn-ea"/>
              </a:rPr>
              <a:t> </a:t>
            </a:r>
            <a:r>
              <a:rPr lang="ja-JP" altLang="en-US">
                <a:highlight>
                  <a:srgbClr val="FFFF97"/>
                </a:highlight>
                <a:latin typeface="+mn-ea"/>
              </a:rPr>
              <a:t>２</a:t>
            </a:r>
            <a:r>
              <a:rPr lang="ja-JP" altLang="en-US" sz="1400">
                <a:highlight>
                  <a:srgbClr val="FFFF97"/>
                </a:highlight>
                <a:latin typeface="+mn-ea"/>
              </a:rPr>
              <a:t> </a:t>
            </a:r>
            <a:r>
              <a:rPr lang="en-US" altLang="ja-JP" dirty="0">
                <a:latin typeface="+mn-ea"/>
              </a:rPr>
              <a:t>CO</a:t>
            </a:r>
            <a:r>
              <a:rPr lang="en-US" altLang="ja-JP" baseline="-25000" dirty="0">
                <a:latin typeface="+mn-ea"/>
              </a:rPr>
              <a:t>2</a:t>
            </a:r>
            <a:r>
              <a:rPr lang="en-US" altLang="ja-JP" dirty="0">
                <a:latin typeface="+mn-ea"/>
              </a:rPr>
              <a:t> + </a:t>
            </a:r>
            <a:r>
              <a:rPr lang="ja-JP" altLang="en-US" sz="1400">
                <a:highlight>
                  <a:srgbClr val="FFFF97"/>
                </a:highlight>
                <a:latin typeface="+mn-ea"/>
              </a:rPr>
              <a:t> </a:t>
            </a:r>
            <a:r>
              <a:rPr lang="ja-JP" altLang="en-US">
                <a:highlight>
                  <a:srgbClr val="FFFF97"/>
                </a:highlight>
                <a:latin typeface="+mn-ea"/>
              </a:rPr>
              <a:t>３</a:t>
            </a:r>
            <a:r>
              <a:rPr lang="ja-JP" altLang="en-US" sz="1400">
                <a:highlight>
                  <a:srgbClr val="FFFF97"/>
                </a:highlight>
                <a:latin typeface="+mn-ea"/>
              </a:rPr>
              <a:t> </a:t>
            </a:r>
            <a:r>
              <a:rPr lang="en-US" altLang="ja-JP" dirty="0">
                <a:latin typeface="+mn-ea"/>
              </a:rPr>
              <a:t>H</a:t>
            </a:r>
            <a:r>
              <a:rPr lang="en-US" altLang="ja-JP" baseline="-25000" dirty="0">
                <a:latin typeface="+mn-ea"/>
              </a:rPr>
              <a:t>2</a:t>
            </a:r>
            <a:r>
              <a:rPr lang="en-US" altLang="ja-JP" dirty="0">
                <a:latin typeface="+mn-ea"/>
              </a:rPr>
              <a:t>O</a:t>
            </a:r>
            <a:endParaRPr lang="ja-JP" altLang="en-US" dirty="0">
              <a:latin typeface="+mn-ea"/>
            </a:endParaRPr>
          </a:p>
        </p:txBody>
      </p:sp>
      <p:sp>
        <p:nvSpPr>
          <p:cNvPr id="32" name="テキスト ボックス 31">
            <a:extLst>
              <a:ext uri="{FF2B5EF4-FFF2-40B4-BE49-F238E27FC236}">
                <a16:creationId xmlns:a16="http://schemas.microsoft.com/office/drawing/2014/main" id="{D469230C-B1BB-4B8D-A5B8-4CC57B2994F6}"/>
              </a:ext>
            </a:extLst>
          </p:cNvPr>
          <p:cNvSpPr txBox="1"/>
          <p:nvPr/>
        </p:nvSpPr>
        <p:spPr>
          <a:xfrm>
            <a:off x="2501283" y="4130539"/>
            <a:ext cx="9856223" cy="1292341"/>
          </a:xfrm>
          <a:prstGeom prst="rect">
            <a:avLst/>
          </a:prstGeom>
          <a:noFill/>
        </p:spPr>
        <p:txBody>
          <a:bodyPr wrap="square" rtlCol="0">
            <a:spAutoFit/>
          </a:bodyPr>
          <a:lstStyle/>
          <a:p>
            <a:pPr>
              <a:lnSpc>
                <a:spcPts val="5020"/>
              </a:lnSpc>
            </a:pPr>
            <a:r>
              <a:rPr lang="ja-JP" altLang="en-US" sz="3200">
                <a:latin typeface="+mj-ea"/>
                <a:ea typeface="+mj-ea"/>
              </a:rPr>
              <a:t>右辺の</a:t>
            </a:r>
            <a:r>
              <a:rPr lang="en-US" altLang="ja-JP" sz="3200" spc="-300" dirty="0">
                <a:latin typeface="+mj-ea"/>
                <a:ea typeface="+mj-ea"/>
              </a:rPr>
              <a:t> </a:t>
            </a:r>
            <a:r>
              <a:rPr lang="en-US" altLang="ja-JP" sz="3600" dirty="0">
                <a:latin typeface="+mj-ea"/>
                <a:ea typeface="+mj-ea"/>
              </a:rPr>
              <a:t>O</a:t>
            </a:r>
            <a:r>
              <a:rPr lang="en-US" altLang="ja-JP" sz="3200" spc="-300" dirty="0">
                <a:latin typeface="+mj-ea"/>
                <a:ea typeface="+mj-ea"/>
              </a:rPr>
              <a:t> </a:t>
            </a:r>
            <a:r>
              <a:rPr lang="ja-JP" altLang="en-US" sz="3200">
                <a:latin typeface="+mj-ea"/>
                <a:ea typeface="+mj-ea"/>
              </a:rPr>
              <a:t>原子の数（</a:t>
            </a:r>
            <a:r>
              <a:rPr lang="en-US" altLang="ja-JP" sz="3200" dirty="0">
                <a:latin typeface="+mj-ea"/>
                <a:ea typeface="+mj-ea"/>
              </a:rPr>
              <a:t>2×2</a:t>
            </a:r>
            <a:r>
              <a:rPr lang="ja-JP" altLang="en-US" sz="3200">
                <a:latin typeface="+mj-ea"/>
                <a:ea typeface="+mj-ea"/>
              </a:rPr>
              <a:t>＋</a:t>
            </a:r>
            <a:r>
              <a:rPr lang="en-US" altLang="ja-JP" sz="3200" dirty="0">
                <a:latin typeface="+mj-ea"/>
                <a:ea typeface="+mj-ea"/>
              </a:rPr>
              <a:t>3 </a:t>
            </a:r>
            <a:r>
              <a:rPr lang="ja-JP" altLang="en-US" sz="3200">
                <a:latin typeface="+mj-ea"/>
                <a:ea typeface="+mj-ea"/>
              </a:rPr>
              <a:t>＝</a:t>
            </a:r>
            <a:r>
              <a:rPr lang="en-US" altLang="ja-JP" sz="3200" dirty="0">
                <a:latin typeface="+mj-ea"/>
                <a:ea typeface="+mj-ea"/>
              </a:rPr>
              <a:t> 7</a:t>
            </a:r>
            <a:r>
              <a:rPr lang="ja-JP" altLang="en-US" sz="3200">
                <a:latin typeface="+mj-ea"/>
                <a:ea typeface="+mj-ea"/>
              </a:rPr>
              <a:t>）に</a:t>
            </a:r>
            <a:r>
              <a:rPr lang="ja-JP" altLang="en-US" sz="3200" dirty="0">
                <a:latin typeface="+mj-ea"/>
                <a:ea typeface="+mj-ea"/>
              </a:rPr>
              <a:t>，</a:t>
            </a:r>
            <a:endParaRPr lang="en-US" altLang="ja-JP" sz="3200" dirty="0">
              <a:latin typeface="+mj-ea"/>
              <a:ea typeface="+mj-ea"/>
            </a:endParaRPr>
          </a:p>
          <a:p>
            <a:pPr>
              <a:lnSpc>
                <a:spcPts val="5020"/>
              </a:lnSpc>
            </a:pPr>
            <a:r>
              <a:rPr lang="ja-JP" altLang="en-US" sz="3200">
                <a:latin typeface="+mj-ea"/>
                <a:ea typeface="+mj-ea"/>
              </a:rPr>
              <a:t>左辺の</a:t>
            </a:r>
            <a:r>
              <a:rPr lang="en-US" altLang="ja-JP" sz="3200" spc="-300" dirty="0">
                <a:latin typeface="+mj-ea"/>
                <a:ea typeface="+mj-ea"/>
              </a:rPr>
              <a:t> </a:t>
            </a:r>
            <a:r>
              <a:rPr lang="en-US" altLang="ja-JP" sz="3600" dirty="0">
                <a:latin typeface="+mj-ea"/>
                <a:ea typeface="+mj-ea"/>
              </a:rPr>
              <a:t>O</a:t>
            </a:r>
            <a:r>
              <a:rPr lang="en-US" altLang="ja-JP" sz="3200" spc="-300" dirty="0">
                <a:latin typeface="+mj-ea"/>
                <a:ea typeface="+mj-ea"/>
              </a:rPr>
              <a:t> </a:t>
            </a:r>
            <a:r>
              <a:rPr lang="ja-JP" altLang="en-US" sz="3200">
                <a:latin typeface="+mj-ea"/>
                <a:ea typeface="+mj-ea"/>
              </a:rPr>
              <a:t>原子</a:t>
            </a:r>
            <a:r>
              <a:rPr lang="ja-JP" altLang="en-US" sz="3200" dirty="0">
                <a:latin typeface="+mj-ea"/>
                <a:ea typeface="+mj-ea"/>
              </a:rPr>
              <a:t>の数を合わせる。</a:t>
            </a:r>
            <a:endParaRPr kumimoji="1" lang="ja-JP" altLang="en-US" sz="3200" dirty="0">
              <a:latin typeface="+mj-ea"/>
              <a:ea typeface="+mj-ea"/>
            </a:endParaRPr>
          </a:p>
        </p:txBody>
      </p:sp>
      <p:grpSp>
        <p:nvGrpSpPr>
          <p:cNvPr id="3" name="グループ化 2">
            <a:extLst>
              <a:ext uri="{FF2B5EF4-FFF2-40B4-BE49-F238E27FC236}">
                <a16:creationId xmlns:a16="http://schemas.microsoft.com/office/drawing/2014/main" id="{36AB08E0-044E-43D7-8681-B0EE5BE57BDC}"/>
              </a:ext>
            </a:extLst>
          </p:cNvPr>
          <p:cNvGrpSpPr/>
          <p:nvPr/>
        </p:nvGrpSpPr>
        <p:grpSpPr>
          <a:xfrm>
            <a:off x="3328113" y="5572850"/>
            <a:ext cx="7056784" cy="777917"/>
            <a:chOff x="2351584" y="5945912"/>
            <a:chExt cx="7056784" cy="777917"/>
          </a:xfrm>
        </p:grpSpPr>
        <p:sp>
          <p:nvSpPr>
            <p:cNvPr id="33" name="テキスト プレースホルダー 3">
              <a:extLst>
                <a:ext uri="{FF2B5EF4-FFF2-40B4-BE49-F238E27FC236}">
                  <a16:creationId xmlns:a16="http://schemas.microsoft.com/office/drawing/2014/main" id="{FDC53B8D-63BB-4D0A-93CB-5C1F7CC29CB0}"/>
                </a:ext>
              </a:extLst>
            </p:cNvPr>
            <p:cNvSpPr txBox="1">
              <a:spLocks/>
            </p:cNvSpPr>
            <p:nvPr/>
          </p:nvSpPr>
          <p:spPr>
            <a:xfrm>
              <a:off x="2351584" y="6022004"/>
              <a:ext cx="7056784"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400" dirty="0">
                  <a:highlight>
                    <a:srgbClr val="FFFF97"/>
                  </a:highlight>
                  <a:latin typeface="+mn-ea"/>
                </a:rPr>
                <a:t> </a:t>
              </a:r>
              <a:r>
                <a:rPr lang="ja-JP" altLang="en-US">
                  <a:highlight>
                    <a:srgbClr val="FFFF97"/>
                  </a:highlight>
                  <a:latin typeface="+mn-ea"/>
                </a:rPr>
                <a:t>１</a:t>
              </a:r>
              <a:r>
                <a:rPr lang="ja-JP" altLang="en-US" sz="1400">
                  <a:highlight>
                    <a:srgbClr val="FFFF97"/>
                  </a:highlight>
                  <a:latin typeface="+mn-ea"/>
                </a:rPr>
                <a:t> </a:t>
              </a:r>
              <a:r>
                <a:rPr lang="en-US" altLang="ja-JP" dirty="0">
                  <a:latin typeface="+mn-ea"/>
                </a:rPr>
                <a:t>C</a:t>
              </a:r>
              <a:r>
                <a:rPr lang="en-US" altLang="ja-JP" baseline="-25000" dirty="0">
                  <a:latin typeface="+mn-ea"/>
                </a:rPr>
                <a:t>2</a:t>
              </a:r>
              <a:r>
                <a:rPr lang="en-US" altLang="ja-JP" dirty="0">
                  <a:latin typeface="+mn-ea"/>
                </a:rPr>
                <a:t>H</a:t>
              </a:r>
              <a:r>
                <a:rPr lang="en-US" altLang="ja-JP" baseline="-25000" dirty="0">
                  <a:latin typeface="+mn-ea"/>
                </a:rPr>
                <a:t>6</a:t>
              </a:r>
              <a:r>
                <a:rPr lang="en-US" altLang="ja-JP" dirty="0">
                  <a:latin typeface="+mn-ea"/>
                </a:rPr>
                <a:t> + </a:t>
              </a:r>
              <a:r>
                <a:rPr lang="en-US" altLang="ja-JP" dirty="0">
                  <a:highlight>
                    <a:srgbClr val="FFFF97"/>
                  </a:highlight>
                  <a:latin typeface="+mn-ea"/>
                </a:rPr>
                <a:t>     </a:t>
              </a:r>
              <a:r>
                <a:rPr lang="en-US" altLang="ja-JP" dirty="0">
                  <a:latin typeface="+mn-ea"/>
                </a:rPr>
                <a:t>O</a:t>
              </a:r>
              <a:r>
                <a:rPr lang="en-US" altLang="ja-JP" baseline="-25000" dirty="0">
                  <a:latin typeface="+mn-ea"/>
                </a:rPr>
                <a:t>2</a:t>
              </a:r>
              <a:r>
                <a:rPr lang="ja-JP" altLang="en-US">
                  <a:latin typeface="+mn-ea"/>
                </a:rPr>
                <a:t> </a:t>
              </a:r>
              <a:r>
                <a:rPr lang="en-US" altLang="ja-JP" dirty="0">
                  <a:latin typeface="+mn-ea"/>
                </a:rPr>
                <a:t>→ </a:t>
              </a:r>
              <a:r>
                <a:rPr lang="ja-JP" altLang="en-US" sz="1400">
                  <a:highlight>
                    <a:srgbClr val="FFFF97"/>
                  </a:highlight>
                  <a:latin typeface="+mn-ea"/>
                </a:rPr>
                <a:t> </a:t>
              </a:r>
              <a:r>
                <a:rPr lang="ja-JP" altLang="en-US">
                  <a:highlight>
                    <a:srgbClr val="FFFF97"/>
                  </a:highlight>
                  <a:latin typeface="+mn-ea"/>
                </a:rPr>
                <a:t>２</a:t>
              </a:r>
              <a:r>
                <a:rPr lang="ja-JP" altLang="en-US" sz="1400">
                  <a:highlight>
                    <a:srgbClr val="FFFF97"/>
                  </a:highlight>
                  <a:latin typeface="+mn-ea"/>
                </a:rPr>
                <a:t> </a:t>
              </a:r>
              <a:r>
                <a:rPr lang="en-US" altLang="ja-JP" dirty="0">
                  <a:latin typeface="+mn-ea"/>
                </a:rPr>
                <a:t>CO</a:t>
              </a:r>
              <a:r>
                <a:rPr lang="en-US" altLang="ja-JP" baseline="-25000" dirty="0">
                  <a:latin typeface="+mn-ea"/>
                </a:rPr>
                <a:t>2</a:t>
              </a:r>
              <a:r>
                <a:rPr lang="en-US" altLang="ja-JP" dirty="0">
                  <a:latin typeface="+mn-ea"/>
                </a:rPr>
                <a:t> + </a:t>
              </a:r>
              <a:r>
                <a:rPr lang="ja-JP" altLang="en-US" sz="1400">
                  <a:highlight>
                    <a:srgbClr val="FFFF97"/>
                  </a:highlight>
                  <a:latin typeface="+mn-ea"/>
                </a:rPr>
                <a:t> </a:t>
              </a:r>
              <a:r>
                <a:rPr lang="ja-JP" altLang="en-US">
                  <a:highlight>
                    <a:srgbClr val="FFFF97"/>
                  </a:highlight>
                  <a:latin typeface="+mn-ea"/>
                </a:rPr>
                <a:t>３</a:t>
              </a:r>
              <a:r>
                <a:rPr lang="ja-JP" altLang="en-US" sz="1400">
                  <a:highlight>
                    <a:srgbClr val="FFFF97"/>
                  </a:highlight>
                  <a:latin typeface="+mn-ea"/>
                </a:rPr>
                <a:t> </a:t>
              </a:r>
              <a:r>
                <a:rPr lang="en-US" altLang="ja-JP" dirty="0">
                  <a:latin typeface="+mn-ea"/>
                </a:rPr>
                <a:t>H</a:t>
              </a:r>
              <a:r>
                <a:rPr lang="en-US" altLang="ja-JP" baseline="-25000" dirty="0">
                  <a:latin typeface="+mn-ea"/>
                </a:rPr>
                <a:t>2</a:t>
              </a:r>
              <a:r>
                <a:rPr lang="en-US" altLang="ja-JP" dirty="0">
                  <a:latin typeface="+mn-ea"/>
                </a:rPr>
                <a:t>O</a:t>
              </a:r>
              <a:endParaRPr lang="ja-JP" altLang="en-US" dirty="0">
                <a:latin typeface="+mn-ea"/>
              </a:endParaRPr>
            </a:p>
          </p:txBody>
        </p:sp>
        <p:grpSp>
          <p:nvGrpSpPr>
            <p:cNvPr id="17" name="グループ化 16">
              <a:extLst>
                <a:ext uri="{FF2B5EF4-FFF2-40B4-BE49-F238E27FC236}">
                  <a16:creationId xmlns:a16="http://schemas.microsoft.com/office/drawing/2014/main" id="{F999014A-5B7A-4080-BE29-80ABC57B6532}"/>
                </a:ext>
              </a:extLst>
            </p:cNvPr>
            <p:cNvGrpSpPr/>
            <p:nvPr/>
          </p:nvGrpSpPr>
          <p:grpSpPr>
            <a:xfrm>
              <a:off x="4007768" y="5945912"/>
              <a:ext cx="868487" cy="777917"/>
              <a:chOff x="1017241" y="4451283"/>
              <a:chExt cx="868487" cy="777917"/>
            </a:xfrm>
          </p:grpSpPr>
          <p:sp>
            <p:nvSpPr>
              <p:cNvPr id="18" name="正方形/長方形 17">
                <a:extLst>
                  <a:ext uri="{FF2B5EF4-FFF2-40B4-BE49-F238E27FC236}">
                    <a16:creationId xmlns:a16="http://schemas.microsoft.com/office/drawing/2014/main" id="{6AE49D1C-3331-4B29-BB5E-BA0660662B61}"/>
                  </a:ext>
                </a:extLst>
              </p:cNvPr>
              <p:cNvSpPr/>
              <p:nvPr/>
            </p:nvSpPr>
            <p:spPr>
              <a:xfrm>
                <a:off x="1174082" y="4509120"/>
                <a:ext cx="540925" cy="648072"/>
              </a:xfrm>
              <a:prstGeom prst="rect">
                <a:avLst/>
              </a:prstGeom>
              <a:solidFill>
                <a:srgbClr val="FFFF97"/>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grpSp>
            <p:nvGrpSpPr>
              <p:cNvPr id="19" name="グループ化 18">
                <a:extLst>
                  <a:ext uri="{FF2B5EF4-FFF2-40B4-BE49-F238E27FC236}">
                    <a16:creationId xmlns:a16="http://schemas.microsoft.com/office/drawing/2014/main" id="{0B734289-97ED-4B19-906C-F4EECDEB4041}"/>
                  </a:ext>
                </a:extLst>
              </p:cNvPr>
              <p:cNvGrpSpPr/>
              <p:nvPr/>
            </p:nvGrpSpPr>
            <p:grpSpPr>
              <a:xfrm>
                <a:off x="1017241" y="4451283"/>
                <a:ext cx="868487" cy="777917"/>
                <a:chOff x="1017241" y="4451283"/>
                <a:chExt cx="868487" cy="777917"/>
              </a:xfrm>
            </p:grpSpPr>
            <p:sp>
              <p:nvSpPr>
                <p:cNvPr id="20" name="テキスト ボックス 19">
                  <a:extLst>
                    <a:ext uri="{FF2B5EF4-FFF2-40B4-BE49-F238E27FC236}">
                      <a16:creationId xmlns:a16="http://schemas.microsoft.com/office/drawing/2014/main" id="{AE4317B7-9EFB-4C7E-B632-3A3C2187048B}"/>
                    </a:ext>
                  </a:extLst>
                </p:cNvPr>
                <p:cNvSpPr txBox="1"/>
                <p:nvPr/>
              </p:nvSpPr>
              <p:spPr>
                <a:xfrm>
                  <a:off x="1121239" y="4451283"/>
                  <a:ext cx="646609" cy="400110"/>
                </a:xfrm>
                <a:prstGeom prst="rect">
                  <a:avLst/>
                </a:prstGeom>
                <a:noFill/>
              </p:spPr>
              <p:txBody>
                <a:bodyPr wrap="square" rtlCol="0">
                  <a:spAutoFit/>
                </a:bodyPr>
                <a:lstStyle/>
                <a:p>
                  <a:pPr algn="ctr"/>
                  <a:r>
                    <a:rPr kumimoji="1" lang="ja-JP" altLang="en-US" sz="2000">
                      <a:latin typeface="+mn-ea"/>
                      <a:ea typeface="+mn-ea"/>
                    </a:rPr>
                    <a:t>７</a:t>
                  </a:r>
                  <a:endParaRPr kumimoji="1" lang="en-US" altLang="ja-JP" sz="2000" dirty="0">
                    <a:latin typeface="+mn-ea"/>
                    <a:ea typeface="+mn-ea"/>
                  </a:endParaRPr>
                </a:p>
              </p:txBody>
            </p:sp>
            <p:grpSp>
              <p:nvGrpSpPr>
                <p:cNvPr id="21" name="グループ化 20">
                  <a:extLst>
                    <a:ext uri="{FF2B5EF4-FFF2-40B4-BE49-F238E27FC236}">
                      <a16:creationId xmlns:a16="http://schemas.microsoft.com/office/drawing/2014/main" id="{7DC3966D-3EBE-44F5-A029-643035056DE0}"/>
                    </a:ext>
                  </a:extLst>
                </p:cNvPr>
                <p:cNvGrpSpPr/>
                <p:nvPr/>
              </p:nvGrpSpPr>
              <p:grpSpPr>
                <a:xfrm>
                  <a:off x="1017241" y="4829090"/>
                  <a:ext cx="868487" cy="400110"/>
                  <a:chOff x="1017241" y="4829090"/>
                  <a:chExt cx="868487" cy="400110"/>
                </a:xfrm>
              </p:grpSpPr>
              <p:sp>
                <p:nvSpPr>
                  <p:cNvPr id="22" name="テキスト ボックス 21">
                    <a:extLst>
                      <a:ext uri="{FF2B5EF4-FFF2-40B4-BE49-F238E27FC236}">
                        <a16:creationId xmlns:a16="http://schemas.microsoft.com/office/drawing/2014/main" id="{787478C1-F124-476A-841F-742A75E1B8EC}"/>
                      </a:ext>
                    </a:extLst>
                  </p:cNvPr>
                  <p:cNvSpPr txBox="1"/>
                  <p:nvPr/>
                </p:nvSpPr>
                <p:spPr>
                  <a:xfrm>
                    <a:off x="1017241" y="4829090"/>
                    <a:ext cx="868487" cy="400110"/>
                  </a:xfrm>
                  <a:prstGeom prst="rect">
                    <a:avLst/>
                  </a:prstGeom>
                  <a:noFill/>
                </p:spPr>
                <p:txBody>
                  <a:bodyPr wrap="square" rtlCol="0">
                    <a:spAutoFit/>
                  </a:bodyPr>
                  <a:lstStyle/>
                  <a:p>
                    <a:pPr algn="ctr"/>
                    <a:r>
                      <a:rPr kumimoji="1" lang="ja-JP" altLang="en-US" sz="2000" dirty="0"/>
                      <a:t>２</a:t>
                    </a:r>
                  </a:p>
                </p:txBody>
              </p:sp>
              <p:cxnSp>
                <p:nvCxnSpPr>
                  <p:cNvPr id="23" name="直線コネクタ 22">
                    <a:extLst>
                      <a:ext uri="{FF2B5EF4-FFF2-40B4-BE49-F238E27FC236}">
                        <a16:creationId xmlns:a16="http://schemas.microsoft.com/office/drawing/2014/main" id="{11C92DFE-3C08-415A-8F63-3B5C52ADBEF0}"/>
                      </a:ext>
                    </a:extLst>
                  </p:cNvPr>
                  <p:cNvCxnSpPr>
                    <a:cxnSpLocks/>
                  </p:cNvCxnSpPr>
                  <p:nvPr/>
                </p:nvCxnSpPr>
                <p:spPr>
                  <a:xfrm>
                    <a:off x="1235512" y="4869160"/>
                    <a:ext cx="4680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grpSp>
      <p:grpSp>
        <p:nvGrpSpPr>
          <p:cNvPr id="26" name="グループ化 25">
            <a:extLst>
              <a:ext uri="{FF2B5EF4-FFF2-40B4-BE49-F238E27FC236}">
                <a16:creationId xmlns:a16="http://schemas.microsoft.com/office/drawing/2014/main" id="{D3C1F76F-AE1B-495C-95EA-C16CA22FC8CD}"/>
              </a:ext>
            </a:extLst>
          </p:cNvPr>
          <p:cNvGrpSpPr/>
          <p:nvPr/>
        </p:nvGrpSpPr>
        <p:grpSpPr>
          <a:xfrm>
            <a:off x="856907" y="931176"/>
            <a:ext cx="10367776" cy="5813268"/>
            <a:chOff x="1127448" y="980728"/>
            <a:chExt cx="10367776" cy="5813268"/>
          </a:xfrm>
        </p:grpSpPr>
        <p:grpSp>
          <p:nvGrpSpPr>
            <p:cNvPr id="34" name="グループ化 33">
              <a:extLst>
                <a:ext uri="{FF2B5EF4-FFF2-40B4-BE49-F238E27FC236}">
                  <a16:creationId xmlns:a16="http://schemas.microsoft.com/office/drawing/2014/main" id="{FCD9BD67-F8A5-46A5-8327-AD1E14BC7C27}"/>
                </a:ext>
              </a:extLst>
            </p:cNvPr>
            <p:cNvGrpSpPr/>
            <p:nvPr/>
          </p:nvGrpSpPr>
          <p:grpSpPr>
            <a:xfrm>
              <a:off x="1127448" y="980728"/>
              <a:ext cx="2101537" cy="5813268"/>
              <a:chOff x="479376" y="924566"/>
              <a:chExt cx="2101537" cy="5813268"/>
            </a:xfrm>
            <a:effectLst/>
          </p:grpSpPr>
          <p:sp>
            <p:nvSpPr>
              <p:cNvPr id="36" name="正方形/長方形 35">
                <a:extLst>
                  <a:ext uri="{FF2B5EF4-FFF2-40B4-BE49-F238E27FC236}">
                    <a16:creationId xmlns:a16="http://schemas.microsoft.com/office/drawing/2014/main" id="{79AA9BC1-9D5F-4A47-AF62-E092425EE961}"/>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５</a:t>
                </a:r>
                <a:endParaRPr kumimoji="1" lang="ja-JP" altLang="en-US" sz="3600" dirty="0"/>
              </a:p>
            </p:txBody>
          </p:sp>
          <p:grpSp>
            <p:nvGrpSpPr>
              <p:cNvPr id="37" name="グループ化 36">
                <a:extLst>
                  <a:ext uri="{FF2B5EF4-FFF2-40B4-BE49-F238E27FC236}">
                    <a16:creationId xmlns:a16="http://schemas.microsoft.com/office/drawing/2014/main" id="{10F5BD98-FF38-4D88-A912-C1F5E0DD7E74}"/>
                  </a:ext>
                </a:extLst>
              </p:cNvPr>
              <p:cNvGrpSpPr/>
              <p:nvPr/>
            </p:nvGrpSpPr>
            <p:grpSpPr>
              <a:xfrm>
                <a:off x="479376" y="924567"/>
                <a:ext cx="1397412" cy="5813267"/>
                <a:chOff x="479376" y="924567"/>
                <a:chExt cx="1397412" cy="5813267"/>
              </a:xfrm>
            </p:grpSpPr>
            <p:sp>
              <p:nvSpPr>
                <p:cNvPr id="38" name="正方形/長方形 37">
                  <a:extLst>
                    <a:ext uri="{FF2B5EF4-FFF2-40B4-BE49-F238E27FC236}">
                      <a16:creationId xmlns:a16="http://schemas.microsoft.com/office/drawing/2014/main" id="{5F2A5839-87BC-46BF-BA55-8839EE27C218}"/>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39" name="直線コネクタ 38">
                  <a:extLst>
                    <a:ext uri="{FF2B5EF4-FFF2-40B4-BE49-F238E27FC236}">
                      <a16:creationId xmlns:a16="http://schemas.microsoft.com/office/drawing/2014/main" id="{176B20C4-D216-4D07-A539-42CE22309F36}"/>
                    </a:ext>
                  </a:extLst>
                </p:cNvPr>
                <p:cNvCxnSpPr>
                  <a:cxnSpLocks/>
                </p:cNvCxnSpPr>
                <p:nvPr/>
              </p:nvCxnSpPr>
              <p:spPr>
                <a:xfrm>
                  <a:off x="479376" y="1611284"/>
                  <a:ext cx="0" cy="5126550"/>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35" name="正方形/長方形 34">
              <a:extLst>
                <a:ext uri="{FF2B5EF4-FFF2-40B4-BE49-F238E27FC236}">
                  <a16:creationId xmlns:a16="http://schemas.microsoft.com/office/drawing/2014/main" id="{7A2AAEF2-F76B-4548-B6C5-3359A05C3CA3}"/>
                </a:ext>
              </a:extLst>
            </p:cNvPr>
            <p:cNvSpPr/>
            <p:nvPr/>
          </p:nvSpPr>
          <p:spPr>
            <a:xfrm>
              <a:off x="3071664" y="981046"/>
              <a:ext cx="8423560"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化学反応式</a:t>
              </a:r>
            </a:p>
          </p:txBody>
        </p:sp>
      </p:grpSp>
      <p:grpSp>
        <p:nvGrpSpPr>
          <p:cNvPr id="40" name="グループ化 39">
            <a:extLst>
              <a:ext uri="{FF2B5EF4-FFF2-40B4-BE49-F238E27FC236}">
                <a16:creationId xmlns:a16="http://schemas.microsoft.com/office/drawing/2014/main" id="{60098142-4F92-4ED4-A385-883E5DA1F40C}"/>
              </a:ext>
            </a:extLst>
          </p:cNvPr>
          <p:cNvGrpSpPr/>
          <p:nvPr/>
        </p:nvGrpSpPr>
        <p:grpSpPr>
          <a:xfrm>
            <a:off x="1051049" y="1660435"/>
            <a:ext cx="720080" cy="4864909"/>
            <a:chOff x="1304830" y="4192445"/>
            <a:chExt cx="720080" cy="4864909"/>
          </a:xfrm>
        </p:grpSpPr>
        <p:sp>
          <p:nvSpPr>
            <p:cNvPr id="41" name="テキスト ボックス 40">
              <a:extLst>
                <a:ext uri="{FF2B5EF4-FFF2-40B4-BE49-F238E27FC236}">
                  <a16:creationId xmlns:a16="http://schemas.microsoft.com/office/drawing/2014/main" id="{8FF89A75-6456-4A22-99B2-46415E6F85F6}"/>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2" name="直線コネクタ 41">
              <a:extLst>
                <a:ext uri="{FF2B5EF4-FFF2-40B4-BE49-F238E27FC236}">
                  <a16:creationId xmlns:a16="http://schemas.microsoft.com/office/drawing/2014/main" id="{ADE75A3F-326D-4494-9005-BF1F3E850E0A}"/>
                </a:ext>
              </a:extLst>
            </p:cNvPr>
            <p:cNvCxnSpPr>
              <a:cxnSpLocks/>
            </p:cNvCxnSpPr>
            <p:nvPr/>
          </p:nvCxnSpPr>
          <p:spPr>
            <a:xfrm>
              <a:off x="1932876" y="4310349"/>
              <a:ext cx="0" cy="4747005"/>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629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32" name="テキスト ボックス 31">
            <a:extLst>
              <a:ext uri="{FF2B5EF4-FFF2-40B4-BE49-F238E27FC236}">
                <a16:creationId xmlns:a16="http://schemas.microsoft.com/office/drawing/2014/main" id="{D469230C-B1BB-4B8D-A5B8-4CC57B2994F6}"/>
              </a:ext>
            </a:extLst>
          </p:cNvPr>
          <p:cNvSpPr txBox="1"/>
          <p:nvPr/>
        </p:nvSpPr>
        <p:spPr>
          <a:xfrm>
            <a:off x="2075339" y="2043319"/>
            <a:ext cx="7623990" cy="584775"/>
          </a:xfrm>
          <a:prstGeom prst="rect">
            <a:avLst/>
          </a:prstGeom>
          <a:noFill/>
        </p:spPr>
        <p:txBody>
          <a:bodyPr wrap="square" rtlCol="0">
            <a:spAutoFit/>
          </a:bodyPr>
          <a:lstStyle/>
          <a:p>
            <a:r>
              <a:rPr lang="ja-JP" altLang="en-US" sz="3200" dirty="0">
                <a:latin typeface="+mj-ea"/>
                <a:ea typeface="+mj-ea"/>
              </a:rPr>
              <a:t>最後に，全体を２倍して係数を整数にする。</a:t>
            </a:r>
            <a:endParaRPr kumimoji="1" lang="ja-JP" altLang="en-US" sz="3200" dirty="0">
              <a:latin typeface="+mj-ea"/>
              <a:ea typeface="+mj-ea"/>
            </a:endParaRPr>
          </a:p>
        </p:txBody>
      </p:sp>
      <p:sp>
        <p:nvSpPr>
          <p:cNvPr id="33" name="テキスト プレースホルダー 3">
            <a:extLst>
              <a:ext uri="{FF2B5EF4-FFF2-40B4-BE49-F238E27FC236}">
                <a16:creationId xmlns:a16="http://schemas.microsoft.com/office/drawing/2014/main" id="{FDC53B8D-63BB-4D0A-93CB-5C1F7CC29CB0}"/>
              </a:ext>
            </a:extLst>
          </p:cNvPr>
          <p:cNvSpPr txBox="1">
            <a:spLocks/>
          </p:cNvSpPr>
          <p:nvPr/>
        </p:nvSpPr>
        <p:spPr>
          <a:xfrm>
            <a:off x="2670618" y="4236662"/>
            <a:ext cx="6552727"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400" dirty="0">
                <a:highlight>
                  <a:srgbClr val="FFFF97"/>
                </a:highlight>
                <a:latin typeface="+mn-ea"/>
              </a:rPr>
              <a:t> </a:t>
            </a:r>
            <a:r>
              <a:rPr lang="ja-JP" altLang="en-US">
                <a:highlight>
                  <a:srgbClr val="FFFF97"/>
                </a:highlight>
                <a:latin typeface="+mn-ea"/>
              </a:rPr>
              <a:t>２</a:t>
            </a:r>
            <a:r>
              <a:rPr lang="ja-JP" altLang="en-US" sz="1400">
                <a:highlight>
                  <a:srgbClr val="FFFF97"/>
                </a:highlight>
                <a:latin typeface="+mn-ea"/>
              </a:rPr>
              <a:t> </a:t>
            </a:r>
            <a:r>
              <a:rPr lang="en-US" altLang="ja-JP" dirty="0">
                <a:latin typeface="+mn-ea"/>
              </a:rPr>
              <a:t>C</a:t>
            </a:r>
            <a:r>
              <a:rPr lang="en-US" altLang="ja-JP" baseline="-25000" dirty="0">
                <a:latin typeface="+mn-ea"/>
              </a:rPr>
              <a:t>2</a:t>
            </a:r>
            <a:r>
              <a:rPr lang="en-US" altLang="ja-JP" dirty="0">
                <a:latin typeface="+mn-ea"/>
              </a:rPr>
              <a:t>H</a:t>
            </a:r>
            <a:r>
              <a:rPr lang="en-US" altLang="ja-JP" baseline="-25000" dirty="0">
                <a:latin typeface="+mn-ea"/>
              </a:rPr>
              <a:t>6</a:t>
            </a:r>
            <a:r>
              <a:rPr lang="en-US" altLang="ja-JP" dirty="0">
                <a:latin typeface="+mn-ea"/>
              </a:rPr>
              <a:t> + </a:t>
            </a:r>
            <a:r>
              <a:rPr lang="en-US" altLang="ja-JP" sz="1400" dirty="0">
                <a:highlight>
                  <a:srgbClr val="FFFF97"/>
                </a:highlight>
                <a:latin typeface="+mn-ea"/>
              </a:rPr>
              <a:t> </a:t>
            </a:r>
            <a:r>
              <a:rPr lang="ja-JP" altLang="en-US">
                <a:highlight>
                  <a:srgbClr val="FFFF97"/>
                </a:highlight>
                <a:latin typeface="+mn-ea"/>
              </a:rPr>
              <a:t>７</a:t>
            </a:r>
            <a:r>
              <a:rPr lang="ja-JP" altLang="en-US" sz="1400">
                <a:highlight>
                  <a:srgbClr val="FFFF97"/>
                </a:highlight>
                <a:latin typeface="+mn-ea"/>
              </a:rPr>
              <a:t> </a:t>
            </a:r>
            <a:r>
              <a:rPr lang="en-US" altLang="ja-JP" dirty="0">
                <a:latin typeface="+mn-ea"/>
              </a:rPr>
              <a:t>O</a:t>
            </a:r>
            <a:r>
              <a:rPr lang="en-US" altLang="ja-JP" baseline="-25000" dirty="0">
                <a:latin typeface="+mn-ea"/>
              </a:rPr>
              <a:t>2</a:t>
            </a:r>
            <a:r>
              <a:rPr lang="ja-JP" altLang="en-US" dirty="0">
                <a:latin typeface="+mn-ea"/>
              </a:rPr>
              <a:t> </a:t>
            </a:r>
            <a:r>
              <a:rPr lang="en-US" altLang="ja-JP" dirty="0">
                <a:latin typeface="+mn-ea"/>
              </a:rPr>
              <a:t>→ </a:t>
            </a:r>
            <a:r>
              <a:rPr lang="ja-JP" altLang="en-US" sz="1400">
                <a:highlight>
                  <a:srgbClr val="FFFF97"/>
                </a:highlight>
                <a:latin typeface="+mn-ea"/>
              </a:rPr>
              <a:t> </a:t>
            </a:r>
            <a:r>
              <a:rPr lang="ja-JP" altLang="en-US">
                <a:highlight>
                  <a:srgbClr val="FFFF97"/>
                </a:highlight>
                <a:latin typeface="+mn-ea"/>
              </a:rPr>
              <a:t>４</a:t>
            </a:r>
            <a:r>
              <a:rPr lang="ja-JP" altLang="en-US" sz="1400">
                <a:highlight>
                  <a:srgbClr val="FFFF97"/>
                </a:highlight>
                <a:latin typeface="+mn-ea"/>
              </a:rPr>
              <a:t> </a:t>
            </a:r>
            <a:r>
              <a:rPr lang="en-US" altLang="ja-JP" dirty="0">
                <a:latin typeface="+mn-ea"/>
              </a:rPr>
              <a:t>CO</a:t>
            </a:r>
            <a:r>
              <a:rPr lang="en-US" altLang="ja-JP" baseline="-25000" dirty="0">
                <a:latin typeface="+mn-ea"/>
              </a:rPr>
              <a:t>2</a:t>
            </a:r>
            <a:r>
              <a:rPr lang="en-US" altLang="ja-JP" dirty="0">
                <a:latin typeface="+mn-ea"/>
              </a:rPr>
              <a:t> + </a:t>
            </a:r>
            <a:r>
              <a:rPr lang="ja-JP" altLang="en-US" sz="1400">
                <a:highlight>
                  <a:srgbClr val="FFFF97"/>
                </a:highlight>
                <a:latin typeface="+mn-ea"/>
              </a:rPr>
              <a:t> </a:t>
            </a:r>
            <a:r>
              <a:rPr lang="ja-JP" altLang="en-US">
                <a:highlight>
                  <a:srgbClr val="FFFF97"/>
                </a:highlight>
                <a:latin typeface="+mn-ea"/>
              </a:rPr>
              <a:t>６</a:t>
            </a:r>
            <a:r>
              <a:rPr lang="ja-JP" altLang="en-US" sz="1400">
                <a:highlight>
                  <a:srgbClr val="FFFF97"/>
                </a:highlight>
                <a:latin typeface="+mn-ea"/>
              </a:rPr>
              <a:t> </a:t>
            </a:r>
            <a:r>
              <a:rPr lang="en-US" altLang="ja-JP" dirty="0">
                <a:latin typeface="+mn-ea"/>
              </a:rPr>
              <a:t>H</a:t>
            </a:r>
            <a:r>
              <a:rPr lang="en-US" altLang="ja-JP" baseline="-25000" dirty="0">
                <a:latin typeface="+mn-ea"/>
              </a:rPr>
              <a:t>2</a:t>
            </a:r>
            <a:r>
              <a:rPr lang="en-US" altLang="ja-JP" dirty="0">
                <a:latin typeface="+mn-ea"/>
              </a:rPr>
              <a:t>O</a:t>
            </a:r>
            <a:endParaRPr lang="ja-JP" altLang="en-US" dirty="0">
              <a:latin typeface="+mn-ea"/>
            </a:endParaRPr>
          </a:p>
        </p:txBody>
      </p:sp>
      <p:grpSp>
        <p:nvGrpSpPr>
          <p:cNvPr id="17" name="グループ化 16">
            <a:extLst>
              <a:ext uri="{FF2B5EF4-FFF2-40B4-BE49-F238E27FC236}">
                <a16:creationId xmlns:a16="http://schemas.microsoft.com/office/drawing/2014/main" id="{93F33F0D-2F53-4B92-ADE8-389E6E4F307A}"/>
              </a:ext>
            </a:extLst>
          </p:cNvPr>
          <p:cNvGrpSpPr/>
          <p:nvPr/>
        </p:nvGrpSpPr>
        <p:grpSpPr>
          <a:xfrm>
            <a:off x="3733307" y="5299567"/>
            <a:ext cx="7620317" cy="714682"/>
            <a:chOff x="9547530" y="5911197"/>
            <a:chExt cx="6591241" cy="714682"/>
          </a:xfrm>
        </p:grpSpPr>
        <p:sp>
          <p:nvSpPr>
            <p:cNvPr id="18" name="テキスト ボックス 17">
              <a:extLst>
                <a:ext uri="{FF2B5EF4-FFF2-40B4-BE49-F238E27FC236}">
                  <a16:creationId xmlns:a16="http://schemas.microsoft.com/office/drawing/2014/main" id="{A1A674EE-0E4A-409E-AE21-FFC632E9AF80}"/>
                </a:ext>
              </a:extLst>
            </p:cNvPr>
            <p:cNvSpPr txBox="1"/>
            <p:nvPr/>
          </p:nvSpPr>
          <p:spPr>
            <a:xfrm>
              <a:off x="10258686" y="5911197"/>
              <a:ext cx="5880085" cy="646331"/>
            </a:xfrm>
            <a:prstGeom prst="rect">
              <a:avLst/>
            </a:prstGeom>
            <a:noFill/>
            <a:ln>
              <a:noFill/>
            </a:ln>
            <a:effectLst/>
          </p:spPr>
          <p:txBody>
            <a:bodyPr wrap="square" rtlCol="0">
              <a:spAutoFit/>
            </a:bodyPr>
            <a:lstStyle/>
            <a:p>
              <a:r>
                <a:rPr lang="en-US" altLang="ja-JP" sz="3600" dirty="0">
                  <a:solidFill>
                    <a:srgbClr val="FF0000"/>
                  </a:solidFill>
                  <a:latin typeface="+mj-ea"/>
                  <a:ea typeface="+mj-ea"/>
                </a:rPr>
                <a:t>2</a:t>
              </a:r>
              <a:r>
                <a:rPr lang="pt-BR" altLang="ja-JP" sz="3600" dirty="0">
                  <a:solidFill>
                    <a:srgbClr val="FF0000"/>
                  </a:solidFill>
                  <a:latin typeface="+mj-ea"/>
                  <a:ea typeface="+mj-ea"/>
                </a:rPr>
                <a:t>C</a:t>
              </a:r>
              <a:r>
                <a:rPr lang="pt-BR" altLang="ja-JP" sz="3600" baseline="-25000" dirty="0">
                  <a:solidFill>
                    <a:srgbClr val="FF0000"/>
                  </a:solidFill>
                  <a:latin typeface="+mj-ea"/>
                  <a:ea typeface="+mj-ea"/>
                </a:rPr>
                <a:t>2</a:t>
              </a:r>
              <a:r>
                <a:rPr lang="pt-BR" altLang="ja-JP" sz="3600" dirty="0">
                  <a:solidFill>
                    <a:srgbClr val="FF0000"/>
                  </a:solidFill>
                  <a:latin typeface="+mj-ea"/>
                  <a:ea typeface="+mj-ea"/>
                </a:rPr>
                <a:t>H</a:t>
              </a:r>
              <a:r>
                <a:rPr lang="pt-BR" altLang="ja-JP" sz="3600" baseline="-25000" dirty="0">
                  <a:solidFill>
                    <a:srgbClr val="FF0000"/>
                  </a:solidFill>
                  <a:latin typeface="+mj-ea"/>
                  <a:ea typeface="+mj-ea"/>
                </a:rPr>
                <a:t>6</a:t>
              </a:r>
              <a:r>
                <a:rPr lang="pt-BR" altLang="ja-JP" sz="3600" dirty="0">
                  <a:solidFill>
                    <a:srgbClr val="FF0000"/>
                  </a:solidFill>
                  <a:latin typeface="+mj-ea"/>
                  <a:ea typeface="+mj-ea"/>
                </a:rPr>
                <a:t> + </a:t>
              </a:r>
              <a:r>
                <a:rPr lang="en-US" altLang="ja-JP" sz="3600" dirty="0">
                  <a:solidFill>
                    <a:srgbClr val="FF0000"/>
                  </a:solidFill>
                  <a:latin typeface="+mj-ea"/>
                  <a:ea typeface="+mj-ea"/>
                </a:rPr>
                <a:t>7</a:t>
              </a:r>
              <a:r>
                <a:rPr lang="pt-BR" altLang="ja-JP" sz="3600" dirty="0">
                  <a:solidFill>
                    <a:srgbClr val="FF0000"/>
                  </a:solidFill>
                  <a:latin typeface="+mj-ea"/>
                  <a:ea typeface="+mj-ea"/>
                </a:rPr>
                <a:t>O</a:t>
              </a:r>
              <a:r>
                <a:rPr lang="pt-BR" altLang="ja-JP" sz="3600" baseline="-25000" dirty="0">
                  <a:solidFill>
                    <a:srgbClr val="FF0000"/>
                  </a:solidFill>
                  <a:latin typeface="+mj-ea"/>
                  <a:ea typeface="+mj-ea"/>
                </a:rPr>
                <a:t>2</a:t>
              </a:r>
              <a:r>
                <a:rPr lang="pt-BR" altLang="ja-JP" sz="3600" dirty="0">
                  <a:solidFill>
                    <a:srgbClr val="FF0000"/>
                  </a:solidFill>
                  <a:latin typeface="+mj-ea"/>
                  <a:ea typeface="+mj-ea"/>
                </a:rPr>
                <a:t> →  </a:t>
              </a:r>
              <a:r>
                <a:rPr lang="en-US" altLang="ja-JP" sz="3600" dirty="0">
                  <a:solidFill>
                    <a:srgbClr val="FF0000"/>
                  </a:solidFill>
                  <a:latin typeface="+mj-ea"/>
                  <a:ea typeface="+mj-ea"/>
                </a:rPr>
                <a:t>4</a:t>
              </a:r>
              <a:r>
                <a:rPr lang="pt-BR" altLang="ja-JP" sz="3600" dirty="0">
                  <a:solidFill>
                    <a:srgbClr val="FF0000"/>
                  </a:solidFill>
                  <a:latin typeface="+mj-ea"/>
                  <a:ea typeface="+mj-ea"/>
                </a:rPr>
                <a:t>CO</a:t>
              </a:r>
              <a:r>
                <a:rPr lang="pt-BR" altLang="ja-JP" sz="3600" baseline="-25000" dirty="0">
                  <a:solidFill>
                    <a:srgbClr val="FF0000"/>
                  </a:solidFill>
                  <a:latin typeface="+mj-ea"/>
                  <a:ea typeface="+mj-ea"/>
                </a:rPr>
                <a:t>2</a:t>
              </a:r>
              <a:r>
                <a:rPr lang="pt-BR" altLang="ja-JP" sz="3600" dirty="0">
                  <a:solidFill>
                    <a:srgbClr val="FF0000"/>
                  </a:solidFill>
                  <a:latin typeface="+mj-ea"/>
                  <a:ea typeface="+mj-ea"/>
                </a:rPr>
                <a:t> + 6H</a:t>
              </a:r>
              <a:r>
                <a:rPr lang="pt-BR" altLang="ja-JP" sz="3600" baseline="-25000" dirty="0">
                  <a:solidFill>
                    <a:srgbClr val="FF0000"/>
                  </a:solidFill>
                  <a:latin typeface="+mj-ea"/>
                  <a:ea typeface="+mj-ea"/>
                </a:rPr>
                <a:t>2</a:t>
              </a:r>
              <a:r>
                <a:rPr lang="pt-BR" altLang="ja-JP" sz="3600" dirty="0">
                  <a:solidFill>
                    <a:srgbClr val="FF0000"/>
                  </a:solidFill>
                  <a:latin typeface="+mj-ea"/>
                  <a:ea typeface="+mj-ea"/>
                </a:rPr>
                <a:t>O</a:t>
              </a:r>
            </a:p>
          </p:txBody>
        </p:sp>
        <p:sp>
          <p:nvSpPr>
            <p:cNvPr id="19" name="正方形/長方形 18">
              <a:extLst>
                <a:ext uri="{FF2B5EF4-FFF2-40B4-BE49-F238E27FC236}">
                  <a16:creationId xmlns:a16="http://schemas.microsoft.com/office/drawing/2014/main" id="{9E605891-F994-48DA-B2E1-3AC4AD0974C4}"/>
                </a:ext>
              </a:extLst>
            </p:cNvPr>
            <p:cNvSpPr/>
            <p:nvPr/>
          </p:nvSpPr>
          <p:spPr>
            <a:xfrm>
              <a:off x="9547530" y="5937573"/>
              <a:ext cx="576858" cy="688306"/>
            </a:xfrm>
            <a:prstGeom prst="rect">
              <a:avLst/>
            </a:prstGeom>
            <a:solidFill>
              <a:srgbClr val="108CCF"/>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000" dirty="0"/>
                <a:t>答</a:t>
              </a:r>
            </a:p>
          </p:txBody>
        </p:sp>
      </p:grpSp>
      <p:grpSp>
        <p:nvGrpSpPr>
          <p:cNvPr id="22" name="グループ化 21">
            <a:extLst>
              <a:ext uri="{FF2B5EF4-FFF2-40B4-BE49-F238E27FC236}">
                <a16:creationId xmlns:a16="http://schemas.microsoft.com/office/drawing/2014/main" id="{8CD49D27-A3ED-497B-9B26-B847F7CB4F30}"/>
              </a:ext>
            </a:extLst>
          </p:cNvPr>
          <p:cNvGrpSpPr/>
          <p:nvPr/>
        </p:nvGrpSpPr>
        <p:grpSpPr>
          <a:xfrm>
            <a:off x="856907" y="931176"/>
            <a:ext cx="10367776" cy="5813268"/>
            <a:chOff x="1127448" y="980728"/>
            <a:chExt cx="10367776" cy="5813268"/>
          </a:xfrm>
        </p:grpSpPr>
        <p:grpSp>
          <p:nvGrpSpPr>
            <p:cNvPr id="23" name="グループ化 22">
              <a:extLst>
                <a:ext uri="{FF2B5EF4-FFF2-40B4-BE49-F238E27FC236}">
                  <a16:creationId xmlns:a16="http://schemas.microsoft.com/office/drawing/2014/main" id="{8BC4A303-7D05-4CE0-B68F-D45BEB6019CF}"/>
                </a:ext>
              </a:extLst>
            </p:cNvPr>
            <p:cNvGrpSpPr/>
            <p:nvPr/>
          </p:nvGrpSpPr>
          <p:grpSpPr>
            <a:xfrm>
              <a:off x="1127448" y="980728"/>
              <a:ext cx="2101537" cy="5813268"/>
              <a:chOff x="479376" y="924566"/>
              <a:chExt cx="2101537" cy="5813268"/>
            </a:xfrm>
            <a:effectLst/>
          </p:grpSpPr>
          <p:sp>
            <p:nvSpPr>
              <p:cNvPr id="25" name="正方形/長方形 24">
                <a:extLst>
                  <a:ext uri="{FF2B5EF4-FFF2-40B4-BE49-F238E27FC236}">
                    <a16:creationId xmlns:a16="http://schemas.microsoft.com/office/drawing/2014/main" id="{946A3CD2-4673-453D-AC60-E27001011066}"/>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５</a:t>
                </a:r>
              </a:p>
            </p:txBody>
          </p:sp>
          <p:grpSp>
            <p:nvGrpSpPr>
              <p:cNvPr id="26" name="グループ化 25">
                <a:extLst>
                  <a:ext uri="{FF2B5EF4-FFF2-40B4-BE49-F238E27FC236}">
                    <a16:creationId xmlns:a16="http://schemas.microsoft.com/office/drawing/2014/main" id="{511E53ED-5A9C-43A1-8426-A95EAA86D97C}"/>
                  </a:ext>
                </a:extLst>
              </p:cNvPr>
              <p:cNvGrpSpPr/>
              <p:nvPr/>
            </p:nvGrpSpPr>
            <p:grpSpPr>
              <a:xfrm>
                <a:off x="479376" y="924567"/>
                <a:ext cx="1397412" cy="5813267"/>
                <a:chOff x="479376" y="924567"/>
                <a:chExt cx="1397412" cy="5813267"/>
              </a:xfrm>
            </p:grpSpPr>
            <p:sp>
              <p:nvSpPr>
                <p:cNvPr id="30" name="正方形/長方形 29">
                  <a:extLst>
                    <a:ext uri="{FF2B5EF4-FFF2-40B4-BE49-F238E27FC236}">
                      <a16:creationId xmlns:a16="http://schemas.microsoft.com/office/drawing/2014/main" id="{D5AC2951-5990-4EEE-847C-91075AB2C3C9}"/>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31" name="直線コネクタ 30">
                  <a:extLst>
                    <a:ext uri="{FF2B5EF4-FFF2-40B4-BE49-F238E27FC236}">
                      <a16:creationId xmlns:a16="http://schemas.microsoft.com/office/drawing/2014/main" id="{66CA95F3-71A0-40C6-B723-89ACBE415CEE}"/>
                    </a:ext>
                  </a:extLst>
                </p:cNvPr>
                <p:cNvCxnSpPr>
                  <a:cxnSpLocks/>
                </p:cNvCxnSpPr>
                <p:nvPr/>
              </p:nvCxnSpPr>
              <p:spPr>
                <a:xfrm>
                  <a:off x="479376" y="1611284"/>
                  <a:ext cx="0" cy="5126550"/>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24" name="正方形/長方形 23">
              <a:extLst>
                <a:ext uri="{FF2B5EF4-FFF2-40B4-BE49-F238E27FC236}">
                  <a16:creationId xmlns:a16="http://schemas.microsoft.com/office/drawing/2014/main" id="{5D619FBA-82CE-4304-95A7-08C1871F7541}"/>
                </a:ext>
              </a:extLst>
            </p:cNvPr>
            <p:cNvSpPr/>
            <p:nvPr/>
          </p:nvSpPr>
          <p:spPr>
            <a:xfrm>
              <a:off x="3071664" y="981046"/>
              <a:ext cx="8423560"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化学反応式</a:t>
              </a:r>
            </a:p>
          </p:txBody>
        </p:sp>
      </p:grpSp>
      <p:grpSp>
        <p:nvGrpSpPr>
          <p:cNvPr id="37" name="グループ化 36">
            <a:extLst>
              <a:ext uri="{FF2B5EF4-FFF2-40B4-BE49-F238E27FC236}">
                <a16:creationId xmlns:a16="http://schemas.microsoft.com/office/drawing/2014/main" id="{21E58447-EE81-48BE-B4EE-6E4A31A96D54}"/>
              </a:ext>
            </a:extLst>
          </p:cNvPr>
          <p:cNvGrpSpPr/>
          <p:nvPr/>
        </p:nvGrpSpPr>
        <p:grpSpPr>
          <a:xfrm>
            <a:off x="1051049" y="1660435"/>
            <a:ext cx="720080" cy="4864909"/>
            <a:chOff x="1304830" y="4192445"/>
            <a:chExt cx="720080" cy="4864909"/>
          </a:xfrm>
        </p:grpSpPr>
        <p:sp>
          <p:nvSpPr>
            <p:cNvPr id="38" name="テキスト ボックス 37">
              <a:extLst>
                <a:ext uri="{FF2B5EF4-FFF2-40B4-BE49-F238E27FC236}">
                  <a16:creationId xmlns:a16="http://schemas.microsoft.com/office/drawing/2014/main" id="{81B45D84-3D9E-4A8A-9FDB-F95382060F5B}"/>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39" name="直線コネクタ 38">
              <a:extLst>
                <a:ext uri="{FF2B5EF4-FFF2-40B4-BE49-F238E27FC236}">
                  <a16:creationId xmlns:a16="http://schemas.microsoft.com/office/drawing/2014/main" id="{67D5418B-E3E0-4DE9-B21F-A3B595F2FA17}"/>
                </a:ext>
              </a:extLst>
            </p:cNvPr>
            <p:cNvCxnSpPr>
              <a:cxnSpLocks/>
            </p:cNvCxnSpPr>
            <p:nvPr/>
          </p:nvCxnSpPr>
          <p:spPr>
            <a:xfrm>
              <a:off x="1932876" y="4310349"/>
              <a:ext cx="0" cy="4747005"/>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grpSp>
        <p:nvGrpSpPr>
          <p:cNvPr id="40" name="グループ化 39">
            <a:extLst>
              <a:ext uri="{FF2B5EF4-FFF2-40B4-BE49-F238E27FC236}">
                <a16:creationId xmlns:a16="http://schemas.microsoft.com/office/drawing/2014/main" id="{D408A593-1C83-4683-85C0-F26997FA38AF}"/>
              </a:ext>
            </a:extLst>
          </p:cNvPr>
          <p:cNvGrpSpPr/>
          <p:nvPr/>
        </p:nvGrpSpPr>
        <p:grpSpPr>
          <a:xfrm>
            <a:off x="2647445" y="2932350"/>
            <a:ext cx="7056784" cy="777917"/>
            <a:chOff x="2351584" y="5945912"/>
            <a:chExt cx="7056784" cy="777917"/>
          </a:xfrm>
        </p:grpSpPr>
        <p:sp>
          <p:nvSpPr>
            <p:cNvPr id="41" name="テキスト プレースホルダー 3">
              <a:extLst>
                <a:ext uri="{FF2B5EF4-FFF2-40B4-BE49-F238E27FC236}">
                  <a16:creationId xmlns:a16="http://schemas.microsoft.com/office/drawing/2014/main" id="{094AEF06-C39B-4ACB-9302-F72B756430B1}"/>
                </a:ext>
              </a:extLst>
            </p:cNvPr>
            <p:cNvSpPr txBox="1">
              <a:spLocks/>
            </p:cNvSpPr>
            <p:nvPr/>
          </p:nvSpPr>
          <p:spPr>
            <a:xfrm>
              <a:off x="2351584" y="6022004"/>
              <a:ext cx="7056784"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400">
                  <a:highlight>
                    <a:srgbClr val="FFFF97"/>
                  </a:highlight>
                  <a:latin typeface="+mn-ea"/>
                </a:rPr>
                <a:t> </a:t>
              </a:r>
              <a:r>
                <a:rPr lang="ja-JP" altLang="en-US">
                  <a:highlight>
                    <a:srgbClr val="FFFF97"/>
                  </a:highlight>
                  <a:latin typeface="+mn-ea"/>
                </a:rPr>
                <a:t>１</a:t>
              </a:r>
              <a:r>
                <a:rPr lang="ja-JP" altLang="en-US" sz="1400">
                  <a:highlight>
                    <a:srgbClr val="FFFF97"/>
                  </a:highlight>
                  <a:latin typeface="+mn-ea"/>
                </a:rPr>
                <a:t> </a:t>
              </a:r>
              <a:r>
                <a:rPr lang="en-US" altLang="ja-JP" dirty="0">
                  <a:latin typeface="+mn-ea"/>
                </a:rPr>
                <a:t>C</a:t>
              </a:r>
              <a:r>
                <a:rPr lang="en-US" altLang="ja-JP" baseline="-25000" dirty="0">
                  <a:latin typeface="+mn-ea"/>
                </a:rPr>
                <a:t>2</a:t>
              </a:r>
              <a:r>
                <a:rPr lang="en-US" altLang="ja-JP" dirty="0">
                  <a:latin typeface="+mn-ea"/>
                </a:rPr>
                <a:t>H</a:t>
              </a:r>
              <a:r>
                <a:rPr lang="en-US" altLang="ja-JP" baseline="-25000" dirty="0">
                  <a:latin typeface="+mn-ea"/>
                </a:rPr>
                <a:t>6</a:t>
              </a:r>
              <a:r>
                <a:rPr lang="en-US" altLang="ja-JP" dirty="0">
                  <a:latin typeface="+mn-ea"/>
                </a:rPr>
                <a:t> +  </a:t>
              </a:r>
              <a:r>
                <a:rPr lang="en-US" altLang="ja-JP" dirty="0">
                  <a:highlight>
                    <a:srgbClr val="FFFF97"/>
                  </a:highlight>
                  <a:latin typeface="+mn-ea"/>
                </a:rPr>
                <a:t>    </a:t>
              </a:r>
              <a:r>
                <a:rPr lang="en-US" altLang="ja-JP" dirty="0">
                  <a:latin typeface="+mn-ea"/>
                </a:rPr>
                <a:t>O</a:t>
              </a:r>
              <a:r>
                <a:rPr lang="en-US" altLang="ja-JP" baseline="-25000" dirty="0">
                  <a:latin typeface="+mn-ea"/>
                </a:rPr>
                <a:t>2</a:t>
              </a:r>
              <a:r>
                <a:rPr lang="ja-JP" altLang="en-US" dirty="0">
                  <a:latin typeface="+mn-ea"/>
                </a:rPr>
                <a:t> </a:t>
              </a:r>
              <a:r>
                <a:rPr lang="en-US" altLang="ja-JP" dirty="0">
                  <a:latin typeface="+mn-ea"/>
                </a:rPr>
                <a:t>→ </a:t>
              </a:r>
              <a:r>
                <a:rPr lang="ja-JP" altLang="en-US" sz="1400">
                  <a:highlight>
                    <a:srgbClr val="FFFF97"/>
                  </a:highlight>
                  <a:latin typeface="+mn-ea"/>
                </a:rPr>
                <a:t> </a:t>
              </a:r>
              <a:r>
                <a:rPr lang="ja-JP" altLang="en-US">
                  <a:highlight>
                    <a:srgbClr val="FFFF97"/>
                  </a:highlight>
                  <a:latin typeface="+mn-ea"/>
                </a:rPr>
                <a:t>２</a:t>
              </a:r>
              <a:r>
                <a:rPr lang="ja-JP" altLang="en-US" sz="1400">
                  <a:highlight>
                    <a:srgbClr val="FFFF97"/>
                  </a:highlight>
                  <a:latin typeface="+mn-ea"/>
                </a:rPr>
                <a:t> </a:t>
              </a:r>
              <a:r>
                <a:rPr lang="en-US" altLang="ja-JP" dirty="0">
                  <a:latin typeface="+mn-ea"/>
                </a:rPr>
                <a:t>CO</a:t>
              </a:r>
              <a:r>
                <a:rPr lang="en-US" altLang="ja-JP" baseline="-25000" dirty="0">
                  <a:latin typeface="+mn-ea"/>
                </a:rPr>
                <a:t>2</a:t>
              </a:r>
              <a:r>
                <a:rPr lang="en-US" altLang="ja-JP" dirty="0">
                  <a:latin typeface="+mn-ea"/>
                </a:rPr>
                <a:t> + </a:t>
              </a:r>
              <a:r>
                <a:rPr lang="ja-JP" altLang="en-US" sz="1400">
                  <a:highlight>
                    <a:srgbClr val="FFFF97"/>
                  </a:highlight>
                  <a:latin typeface="+mn-ea"/>
                </a:rPr>
                <a:t> </a:t>
              </a:r>
              <a:r>
                <a:rPr lang="ja-JP" altLang="en-US">
                  <a:highlight>
                    <a:srgbClr val="FFFF97"/>
                  </a:highlight>
                  <a:latin typeface="+mn-ea"/>
                </a:rPr>
                <a:t>３</a:t>
              </a:r>
              <a:r>
                <a:rPr lang="ja-JP" altLang="en-US" sz="1400">
                  <a:highlight>
                    <a:srgbClr val="FFFF97"/>
                  </a:highlight>
                  <a:latin typeface="+mn-ea"/>
                </a:rPr>
                <a:t> </a:t>
              </a:r>
              <a:r>
                <a:rPr lang="en-US" altLang="ja-JP" dirty="0">
                  <a:latin typeface="+mn-ea"/>
                </a:rPr>
                <a:t>H</a:t>
              </a:r>
              <a:r>
                <a:rPr lang="en-US" altLang="ja-JP" baseline="-25000" dirty="0">
                  <a:latin typeface="+mn-ea"/>
                </a:rPr>
                <a:t>2</a:t>
              </a:r>
              <a:r>
                <a:rPr lang="en-US" altLang="ja-JP" dirty="0">
                  <a:latin typeface="+mn-ea"/>
                </a:rPr>
                <a:t>O</a:t>
              </a:r>
              <a:endParaRPr lang="ja-JP" altLang="en-US" dirty="0">
                <a:latin typeface="+mn-ea"/>
              </a:endParaRPr>
            </a:p>
          </p:txBody>
        </p:sp>
        <p:grpSp>
          <p:nvGrpSpPr>
            <p:cNvPr id="42" name="グループ化 41">
              <a:extLst>
                <a:ext uri="{FF2B5EF4-FFF2-40B4-BE49-F238E27FC236}">
                  <a16:creationId xmlns:a16="http://schemas.microsoft.com/office/drawing/2014/main" id="{B3CA8ACE-2F65-4B49-9CBE-0446B7AF46CE}"/>
                </a:ext>
              </a:extLst>
            </p:cNvPr>
            <p:cNvGrpSpPr/>
            <p:nvPr/>
          </p:nvGrpSpPr>
          <p:grpSpPr>
            <a:xfrm>
              <a:off x="4007768" y="5945912"/>
              <a:ext cx="868487" cy="777917"/>
              <a:chOff x="1017241" y="4451283"/>
              <a:chExt cx="868487" cy="777917"/>
            </a:xfrm>
          </p:grpSpPr>
          <p:sp>
            <p:nvSpPr>
              <p:cNvPr id="43" name="正方形/長方形 42">
                <a:extLst>
                  <a:ext uri="{FF2B5EF4-FFF2-40B4-BE49-F238E27FC236}">
                    <a16:creationId xmlns:a16="http://schemas.microsoft.com/office/drawing/2014/main" id="{DF3A0B1C-2976-44F2-9335-1A64E6F93288}"/>
                  </a:ext>
                </a:extLst>
              </p:cNvPr>
              <p:cNvSpPr/>
              <p:nvPr/>
            </p:nvSpPr>
            <p:spPr>
              <a:xfrm>
                <a:off x="1174082" y="4509120"/>
                <a:ext cx="540925" cy="648072"/>
              </a:xfrm>
              <a:prstGeom prst="rect">
                <a:avLst/>
              </a:prstGeom>
              <a:solidFill>
                <a:srgbClr val="FFFF97"/>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grpSp>
            <p:nvGrpSpPr>
              <p:cNvPr id="44" name="グループ化 43">
                <a:extLst>
                  <a:ext uri="{FF2B5EF4-FFF2-40B4-BE49-F238E27FC236}">
                    <a16:creationId xmlns:a16="http://schemas.microsoft.com/office/drawing/2014/main" id="{B8B964B6-ACE8-4848-9B49-11A2C9921BD1}"/>
                  </a:ext>
                </a:extLst>
              </p:cNvPr>
              <p:cNvGrpSpPr/>
              <p:nvPr/>
            </p:nvGrpSpPr>
            <p:grpSpPr>
              <a:xfrm>
                <a:off x="1017241" y="4451283"/>
                <a:ext cx="868487" cy="777917"/>
                <a:chOff x="1017241" y="4451283"/>
                <a:chExt cx="868487" cy="777917"/>
              </a:xfrm>
            </p:grpSpPr>
            <p:sp>
              <p:nvSpPr>
                <p:cNvPr id="45" name="テキスト ボックス 44">
                  <a:extLst>
                    <a:ext uri="{FF2B5EF4-FFF2-40B4-BE49-F238E27FC236}">
                      <a16:creationId xmlns:a16="http://schemas.microsoft.com/office/drawing/2014/main" id="{7E04A044-D692-4661-9FD9-858CDF1E7183}"/>
                    </a:ext>
                  </a:extLst>
                </p:cNvPr>
                <p:cNvSpPr txBox="1"/>
                <p:nvPr/>
              </p:nvSpPr>
              <p:spPr>
                <a:xfrm>
                  <a:off x="1121239" y="4451283"/>
                  <a:ext cx="646609" cy="400110"/>
                </a:xfrm>
                <a:prstGeom prst="rect">
                  <a:avLst/>
                </a:prstGeom>
                <a:noFill/>
              </p:spPr>
              <p:txBody>
                <a:bodyPr wrap="square" rtlCol="0">
                  <a:spAutoFit/>
                </a:bodyPr>
                <a:lstStyle/>
                <a:p>
                  <a:pPr algn="ctr"/>
                  <a:r>
                    <a:rPr kumimoji="1" lang="ja-JP" altLang="en-US" sz="2000">
                      <a:latin typeface="+mn-ea"/>
                      <a:ea typeface="+mn-ea"/>
                    </a:rPr>
                    <a:t>７</a:t>
                  </a:r>
                  <a:endParaRPr kumimoji="1" lang="en-US" altLang="ja-JP" sz="2000" dirty="0">
                    <a:latin typeface="+mn-ea"/>
                    <a:ea typeface="+mn-ea"/>
                  </a:endParaRPr>
                </a:p>
              </p:txBody>
            </p:sp>
            <p:grpSp>
              <p:nvGrpSpPr>
                <p:cNvPr id="46" name="グループ化 45">
                  <a:extLst>
                    <a:ext uri="{FF2B5EF4-FFF2-40B4-BE49-F238E27FC236}">
                      <a16:creationId xmlns:a16="http://schemas.microsoft.com/office/drawing/2014/main" id="{11A41ECD-E94B-4A33-BDD7-0AC1BCB9FA4E}"/>
                    </a:ext>
                  </a:extLst>
                </p:cNvPr>
                <p:cNvGrpSpPr/>
                <p:nvPr/>
              </p:nvGrpSpPr>
              <p:grpSpPr>
                <a:xfrm>
                  <a:off x="1017241" y="4829090"/>
                  <a:ext cx="868487" cy="400110"/>
                  <a:chOff x="1017241" y="4829090"/>
                  <a:chExt cx="868487" cy="400110"/>
                </a:xfrm>
              </p:grpSpPr>
              <p:sp>
                <p:nvSpPr>
                  <p:cNvPr id="47" name="テキスト ボックス 46">
                    <a:extLst>
                      <a:ext uri="{FF2B5EF4-FFF2-40B4-BE49-F238E27FC236}">
                        <a16:creationId xmlns:a16="http://schemas.microsoft.com/office/drawing/2014/main" id="{F6131B02-5EA4-4658-AF39-3401E848A6C5}"/>
                      </a:ext>
                    </a:extLst>
                  </p:cNvPr>
                  <p:cNvSpPr txBox="1"/>
                  <p:nvPr/>
                </p:nvSpPr>
                <p:spPr>
                  <a:xfrm>
                    <a:off x="1017241" y="4829090"/>
                    <a:ext cx="868487" cy="400110"/>
                  </a:xfrm>
                  <a:prstGeom prst="rect">
                    <a:avLst/>
                  </a:prstGeom>
                  <a:noFill/>
                </p:spPr>
                <p:txBody>
                  <a:bodyPr wrap="square" rtlCol="0">
                    <a:spAutoFit/>
                  </a:bodyPr>
                  <a:lstStyle/>
                  <a:p>
                    <a:pPr algn="ctr"/>
                    <a:r>
                      <a:rPr kumimoji="1" lang="ja-JP" altLang="en-US" sz="2000" dirty="0"/>
                      <a:t>２</a:t>
                    </a:r>
                  </a:p>
                </p:txBody>
              </p:sp>
              <p:cxnSp>
                <p:nvCxnSpPr>
                  <p:cNvPr id="48" name="直線コネクタ 47">
                    <a:extLst>
                      <a:ext uri="{FF2B5EF4-FFF2-40B4-BE49-F238E27FC236}">
                        <a16:creationId xmlns:a16="http://schemas.microsoft.com/office/drawing/2014/main" id="{628542BA-E7E2-468F-9BB9-E7723605758B}"/>
                      </a:ext>
                    </a:extLst>
                  </p:cNvPr>
                  <p:cNvCxnSpPr>
                    <a:cxnSpLocks/>
                  </p:cNvCxnSpPr>
                  <p:nvPr/>
                </p:nvCxnSpPr>
                <p:spPr>
                  <a:xfrm>
                    <a:off x="1235512" y="4869160"/>
                    <a:ext cx="4680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grpSp>
      <p:sp>
        <p:nvSpPr>
          <p:cNvPr id="3" name="矢印: 左カーブ 2">
            <a:extLst>
              <a:ext uri="{FF2B5EF4-FFF2-40B4-BE49-F238E27FC236}">
                <a16:creationId xmlns:a16="http://schemas.microsoft.com/office/drawing/2014/main" id="{762EB895-087E-4E67-B2C1-391B735398C3}"/>
              </a:ext>
            </a:extLst>
          </p:cNvPr>
          <p:cNvSpPr/>
          <p:nvPr/>
        </p:nvSpPr>
        <p:spPr>
          <a:xfrm>
            <a:off x="9042341" y="3197265"/>
            <a:ext cx="868486" cy="1521114"/>
          </a:xfrm>
          <a:prstGeom prst="curvedLeftArrow">
            <a:avLst/>
          </a:prstGeom>
          <a:gradFill>
            <a:gsLst>
              <a:gs pos="24000">
                <a:srgbClr val="62A7D8"/>
              </a:gs>
              <a:gs pos="0">
                <a:schemeClr val="bg1">
                  <a:alpha val="0"/>
                </a:schemeClr>
              </a:gs>
              <a:gs pos="100000">
                <a:srgbClr val="0070C0"/>
              </a:gs>
            </a:gsLst>
            <a:lin ang="5400000" scaled="1"/>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テキスト ボックス 48">
            <a:extLst>
              <a:ext uri="{FF2B5EF4-FFF2-40B4-BE49-F238E27FC236}">
                <a16:creationId xmlns:a16="http://schemas.microsoft.com/office/drawing/2014/main" id="{721F3CDE-D348-41F4-A632-D0665A1A494E}"/>
              </a:ext>
            </a:extLst>
          </p:cNvPr>
          <p:cNvSpPr txBox="1"/>
          <p:nvPr/>
        </p:nvSpPr>
        <p:spPr>
          <a:xfrm>
            <a:off x="9946644" y="3539759"/>
            <a:ext cx="1122523" cy="707886"/>
          </a:xfrm>
          <a:prstGeom prst="rect">
            <a:avLst/>
          </a:prstGeom>
          <a:noFill/>
        </p:spPr>
        <p:txBody>
          <a:bodyPr wrap="square">
            <a:spAutoFit/>
          </a:bodyPr>
          <a:lstStyle/>
          <a:p>
            <a:r>
              <a:rPr kumimoji="1" lang="ja-JP" altLang="en-US" sz="4000" b="1"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rPr>
              <a:t>２倍</a:t>
            </a:r>
            <a:endParaRPr lang="ja-JP" altLang="en-US" sz="2400" b="1" dirty="0">
              <a:solidFill>
                <a:srgbClr val="0070C0"/>
              </a:solidFill>
            </a:endParaRPr>
          </a:p>
        </p:txBody>
      </p:sp>
    </p:spTree>
    <p:extLst>
      <p:ext uri="{BB962C8B-B14F-4D97-AF65-F5344CB8AC3E}">
        <p14:creationId xmlns:p14="http://schemas.microsoft.com/office/powerpoint/2010/main" val="217356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up)">
                                      <p:cBhvr>
                                        <p:cTn id="16" dur="500"/>
                                        <p:tgtEl>
                                          <p:spTgt spid="4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 grpId="0" animBg="1"/>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grpSp>
        <p:nvGrpSpPr>
          <p:cNvPr id="5" name="グループ化 4">
            <a:extLst>
              <a:ext uri="{FF2B5EF4-FFF2-40B4-BE49-F238E27FC236}">
                <a16:creationId xmlns:a16="http://schemas.microsoft.com/office/drawing/2014/main" id="{39442704-6CDF-4A77-B78D-5BA7B7B518B8}"/>
              </a:ext>
            </a:extLst>
          </p:cNvPr>
          <p:cNvGrpSpPr/>
          <p:nvPr/>
        </p:nvGrpSpPr>
        <p:grpSpPr>
          <a:xfrm>
            <a:off x="1127448" y="836712"/>
            <a:ext cx="9793088" cy="688306"/>
            <a:chOff x="479376" y="924566"/>
            <a:chExt cx="10389680" cy="688306"/>
          </a:xfrm>
        </p:grpSpPr>
        <p:sp>
          <p:nvSpPr>
            <p:cNvPr id="6" name="正方形/長方形 5">
              <a:extLst>
                <a:ext uri="{FF2B5EF4-FFF2-40B4-BE49-F238E27FC236}">
                  <a16:creationId xmlns:a16="http://schemas.microsoft.com/office/drawing/2014/main" id="{27D9C02A-AF56-4D5E-80C3-96F9DB8C9B7E}"/>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５</a:t>
              </a:r>
              <a:endParaRPr kumimoji="1" lang="en-US" altLang="ja-JP" sz="3600" dirty="0"/>
            </a:p>
          </p:txBody>
        </p:sp>
        <p:grpSp>
          <p:nvGrpSpPr>
            <p:cNvPr id="7" name="グループ化 6">
              <a:extLst>
                <a:ext uri="{FF2B5EF4-FFF2-40B4-BE49-F238E27FC236}">
                  <a16:creationId xmlns:a16="http://schemas.microsoft.com/office/drawing/2014/main" id="{64BAD51C-3416-4609-86DC-F9C5B91A2463}"/>
                </a:ext>
              </a:extLst>
            </p:cNvPr>
            <p:cNvGrpSpPr/>
            <p:nvPr/>
          </p:nvGrpSpPr>
          <p:grpSpPr>
            <a:xfrm>
              <a:off x="479376" y="924567"/>
              <a:ext cx="10389680" cy="688305"/>
              <a:chOff x="479376" y="924567"/>
              <a:chExt cx="10389680" cy="688305"/>
            </a:xfrm>
          </p:grpSpPr>
          <p:sp>
            <p:nvSpPr>
              <p:cNvPr id="8" name="正方形/長方形 7">
                <a:extLst>
                  <a:ext uri="{FF2B5EF4-FFF2-40B4-BE49-F238E27FC236}">
                    <a16:creationId xmlns:a16="http://schemas.microsoft.com/office/drawing/2014/main" id="{1329BEE0-62E4-4A91-849F-CF6BD469F99F}"/>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9" name="直線コネクタ 8">
                <a:extLst>
                  <a:ext uri="{FF2B5EF4-FFF2-40B4-BE49-F238E27FC236}">
                    <a16:creationId xmlns:a16="http://schemas.microsoft.com/office/drawing/2014/main" id="{A23724E8-9DFE-45B3-94FB-DF022ABF0F0E}"/>
                  </a:ext>
                </a:extLst>
              </p:cNvPr>
              <p:cNvCxnSpPr>
                <a:cxnSpLocks/>
              </p:cNvCxnSpPr>
              <p:nvPr/>
            </p:nvCxnSpPr>
            <p:spPr>
              <a:xfrm>
                <a:off x="2561863" y="925649"/>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sp>
        <p:nvSpPr>
          <p:cNvPr id="10" name="テキスト ボックス 9">
            <a:extLst>
              <a:ext uri="{FF2B5EF4-FFF2-40B4-BE49-F238E27FC236}">
                <a16:creationId xmlns:a16="http://schemas.microsoft.com/office/drawing/2014/main" id="{AB9933BD-322F-419F-ACFD-29ADC883C571}"/>
              </a:ext>
            </a:extLst>
          </p:cNvPr>
          <p:cNvSpPr txBox="1"/>
          <p:nvPr/>
        </p:nvSpPr>
        <p:spPr>
          <a:xfrm>
            <a:off x="3195146" y="878687"/>
            <a:ext cx="8355554" cy="646331"/>
          </a:xfrm>
          <a:prstGeom prst="rect">
            <a:avLst/>
          </a:prstGeom>
          <a:noFill/>
          <a:ln>
            <a:noFill/>
          </a:ln>
          <a:effectLst/>
        </p:spPr>
        <p:txBody>
          <a:bodyPr wrap="square" rtlCol="0">
            <a:spAutoFit/>
          </a:bodyPr>
          <a:lstStyle/>
          <a:p>
            <a:r>
              <a:rPr lang="ja-JP" altLang="en-US" sz="3600" b="0" i="0" dirty="0">
                <a:solidFill>
                  <a:srgbClr val="000000"/>
                </a:solidFill>
                <a:effectLst/>
                <a:latin typeface="+mj-ea"/>
                <a:ea typeface="+mj-ea"/>
              </a:rPr>
              <a:t>次の化学変化を化学反応式で表せ。</a:t>
            </a:r>
            <a:endParaRPr kumimoji="1" lang="en-US" altLang="ja-JP" sz="3600" dirty="0">
              <a:latin typeface="+mj-ea"/>
              <a:ea typeface="+mj-ea"/>
            </a:endParaRPr>
          </a:p>
        </p:txBody>
      </p:sp>
      <p:sp>
        <p:nvSpPr>
          <p:cNvPr id="24" name="テキスト ボックス 23">
            <a:extLst>
              <a:ext uri="{FF2B5EF4-FFF2-40B4-BE49-F238E27FC236}">
                <a16:creationId xmlns:a16="http://schemas.microsoft.com/office/drawing/2014/main" id="{B0252CEB-3161-4D05-8A84-EC28F2D9D256}"/>
              </a:ext>
            </a:extLst>
          </p:cNvPr>
          <p:cNvSpPr txBox="1"/>
          <p:nvPr/>
        </p:nvSpPr>
        <p:spPr>
          <a:xfrm>
            <a:off x="1887957" y="2832029"/>
            <a:ext cx="9496198" cy="1200329"/>
          </a:xfrm>
          <a:prstGeom prst="rect">
            <a:avLst/>
          </a:prstGeom>
          <a:noFill/>
        </p:spPr>
        <p:txBody>
          <a:bodyPr wrap="square" rtlCol="0">
            <a:spAutoFit/>
          </a:bodyPr>
          <a:lstStyle/>
          <a:p>
            <a:r>
              <a:rPr kumimoji="1" lang="ja-JP" altLang="en-US" sz="3200" dirty="0">
                <a:latin typeface="+mj-ea"/>
                <a:ea typeface="+mj-ea"/>
              </a:rPr>
              <a:t>左辺に反応物 </a:t>
            </a:r>
            <a:r>
              <a:rPr lang="en-US" altLang="ja-JP" sz="4000" dirty="0">
                <a:latin typeface="+mj-ea"/>
              </a:rPr>
              <a:t>C</a:t>
            </a:r>
            <a:r>
              <a:rPr lang="en-US" altLang="ja-JP" sz="4000" baseline="-25000" dirty="0">
                <a:latin typeface="+mj-ea"/>
              </a:rPr>
              <a:t>4</a:t>
            </a:r>
            <a:r>
              <a:rPr lang="en-US" altLang="ja-JP" sz="4000" dirty="0">
                <a:latin typeface="+mj-ea"/>
              </a:rPr>
              <a:t>H</a:t>
            </a:r>
            <a:r>
              <a:rPr lang="en-US" altLang="ja-JP" sz="4000" baseline="-25000" dirty="0">
                <a:latin typeface="+mj-ea"/>
              </a:rPr>
              <a:t>10</a:t>
            </a:r>
            <a:r>
              <a:rPr kumimoji="1" lang="ja-JP" altLang="en-US" sz="3200" dirty="0">
                <a:latin typeface="+mj-ea"/>
                <a:ea typeface="+mj-ea"/>
              </a:rPr>
              <a:t>，</a:t>
            </a:r>
            <a:r>
              <a:rPr kumimoji="1" lang="en-US" altLang="ja-JP" sz="4000" dirty="0">
                <a:latin typeface="+mj-ea"/>
                <a:ea typeface="+mj-ea"/>
              </a:rPr>
              <a:t>O</a:t>
            </a:r>
            <a:r>
              <a:rPr kumimoji="1" lang="en-US" altLang="ja-JP" sz="4000" baseline="-25000" dirty="0">
                <a:latin typeface="+mj-ea"/>
                <a:ea typeface="+mj-ea"/>
              </a:rPr>
              <a:t>2</a:t>
            </a:r>
            <a:r>
              <a:rPr kumimoji="1" lang="ja-JP" altLang="en-US" sz="3200" dirty="0">
                <a:latin typeface="+mj-ea"/>
                <a:ea typeface="+mj-ea"/>
              </a:rPr>
              <a:t>，右辺に生成物 </a:t>
            </a:r>
            <a:r>
              <a:rPr kumimoji="1" lang="en-US" altLang="ja-JP" sz="4000" dirty="0">
                <a:latin typeface="+mj-ea"/>
                <a:ea typeface="+mj-ea"/>
              </a:rPr>
              <a:t>CO</a:t>
            </a:r>
            <a:r>
              <a:rPr kumimoji="1" lang="en-US" altLang="ja-JP" sz="4000" baseline="-25000" dirty="0">
                <a:latin typeface="+mj-ea"/>
                <a:ea typeface="+mj-ea"/>
              </a:rPr>
              <a:t>2</a:t>
            </a:r>
            <a:r>
              <a:rPr kumimoji="1" lang="ja-JP" altLang="en-US" sz="3200">
                <a:latin typeface="+mj-ea"/>
                <a:ea typeface="+mj-ea"/>
              </a:rPr>
              <a:t>，</a:t>
            </a:r>
            <a:r>
              <a:rPr kumimoji="1" lang="en-US" altLang="ja-JP" sz="4000" dirty="0">
                <a:latin typeface="+mj-ea"/>
                <a:ea typeface="+mj-ea"/>
              </a:rPr>
              <a:t>H</a:t>
            </a:r>
            <a:r>
              <a:rPr kumimoji="1" lang="en-US" altLang="ja-JP" sz="4000" baseline="-25000" dirty="0">
                <a:latin typeface="+mj-ea"/>
                <a:ea typeface="+mj-ea"/>
              </a:rPr>
              <a:t>2</a:t>
            </a:r>
            <a:r>
              <a:rPr kumimoji="1" lang="en-US" altLang="ja-JP" sz="4000" dirty="0">
                <a:latin typeface="+mj-ea"/>
                <a:ea typeface="+mj-ea"/>
              </a:rPr>
              <a:t>O</a:t>
            </a:r>
            <a:r>
              <a:rPr kumimoji="1" lang="en-US" altLang="ja-JP" sz="3200" dirty="0">
                <a:latin typeface="+mj-ea"/>
                <a:ea typeface="+mj-ea"/>
              </a:rPr>
              <a:t> </a:t>
            </a:r>
            <a:r>
              <a:rPr kumimoji="1" lang="ja-JP" altLang="en-US" sz="3200" dirty="0">
                <a:latin typeface="+mj-ea"/>
                <a:ea typeface="+mj-ea"/>
              </a:rPr>
              <a:t>をそれぞれ化学式で書いて→で結ぶ。</a:t>
            </a:r>
          </a:p>
        </p:txBody>
      </p:sp>
      <p:sp>
        <p:nvSpPr>
          <p:cNvPr id="25" name="テキスト プレースホルダー 3">
            <a:extLst>
              <a:ext uri="{FF2B5EF4-FFF2-40B4-BE49-F238E27FC236}">
                <a16:creationId xmlns:a16="http://schemas.microsoft.com/office/drawing/2014/main" id="{11D50D13-8A4F-4A50-8C14-CC4A673BDC3F}"/>
              </a:ext>
            </a:extLst>
          </p:cNvPr>
          <p:cNvSpPr txBox="1">
            <a:spLocks/>
          </p:cNvSpPr>
          <p:nvPr/>
        </p:nvSpPr>
        <p:spPr>
          <a:xfrm>
            <a:off x="2351584" y="4103497"/>
            <a:ext cx="6264696"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US" altLang="ja-JP" sz="3600" dirty="0">
                <a:latin typeface="+mj-ea"/>
              </a:rPr>
              <a:t>C</a:t>
            </a:r>
            <a:r>
              <a:rPr lang="en-US" altLang="ja-JP" sz="3600" baseline="-25000" dirty="0">
                <a:latin typeface="+mj-ea"/>
              </a:rPr>
              <a:t>4</a:t>
            </a:r>
            <a:r>
              <a:rPr lang="en-US" altLang="ja-JP" sz="3600" dirty="0">
                <a:latin typeface="+mj-ea"/>
              </a:rPr>
              <a:t>H</a:t>
            </a:r>
            <a:r>
              <a:rPr lang="en-US" altLang="ja-JP" sz="3600" baseline="-25000" dirty="0">
                <a:latin typeface="+mj-ea"/>
              </a:rPr>
              <a:t>10</a:t>
            </a:r>
            <a:r>
              <a:rPr lang="en-US" altLang="ja-JP" sz="3600" dirty="0">
                <a:latin typeface="+mn-ea"/>
              </a:rPr>
              <a:t> + O</a:t>
            </a:r>
            <a:r>
              <a:rPr lang="en-US" altLang="ja-JP" sz="3600" baseline="-25000" dirty="0">
                <a:latin typeface="+mn-ea"/>
              </a:rPr>
              <a:t>2</a:t>
            </a:r>
            <a:r>
              <a:rPr lang="ja-JP" altLang="en-US" sz="3600" dirty="0">
                <a:latin typeface="+mn-ea"/>
              </a:rPr>
              <a:t> </a:t>
            </a:r>
            <a:r>
              <a:rPr lang="en-US" altLang="ja-JP" sz="3600" dirty="0">
                <a:latin typeface="+mn-ea"/>
              </a:rPr>
              <a:t>→ CO</a:t>
            </a:r>
            <a:r>
              <a:rPr lang="en-US" altLang="ja-JP" sz="3600" baseline="-25000" dirty="0">
                <a:latin typeface="+mn-ea"/>
              </a:rPr>
              <a:t>2</a:t>
            </a:r>
            <a:r>
              <a:rPr lang="en-US" altLang="ja-JP" sz="3600" dirty="0">
                <a:latin typeface="+mn-ea"/>
              </a:rPr>
              <a:t> + H</a:t>
            </a:r>
            <a:r>
              <a:rPr lang="en-US" altLang="ja-JP" sz="3600" baseline="-25000" dirty="0">
                <a:latin typeface="+mn-ea"/>
              </a:rPr>
              <a:t>2</a:t>
            </a:r>
            <a:r>
              <a:rPr lang="en-US" altLang="ja-JP" sz="3600" dirty="0">
                <a:latin typeface="+mn-ea"/>
              </a:rPr>
              <a:t>O</a:t>
            </a:r>
            <a:endParaRPr lang="ja-JP" altLang="en-US" sz="3600" dirty="0">
              <a:latin typeface="+mn-ea"/>
            </a:endParaRPr>
          </a:p>
        </p:txBody>
      </p:sp>
      <p:sp>
        <p:nvSpPr>
          <p:cNvPr id="26" name="テキスト ボックス 25">
            <a:extLst>
              <a:ext uri="{FF2B5EF4-FFF2-40B4-BE49-F238E27FC236}">
                <a16:creationId xmlns:a16="http://schemas.microsoft.com/office/drawing/2014/main" id="{3A82C511-402C-4876-AC52-5BDE4094E645}"/>
              </a:ext>
            </a:extLst>
          </p:cNvPr>
          <p:cNvSpPr txBox="1"/>
          <p:nvPr/>
        </p:nvSpPr>
        <p:spPr>
          <a:xfrm>
            <a:off x="1928394" y="4873246"/>
            <a:ext cx="10072262" cy="707886"/>
          </a:xfrm>
          <a:prstGeom prst="rect">
            <a:avLst/>
          </a:prstGeom>
          <a:noFill/>
        </p:spPr>
        <p:txBody>
          <a:bodyPr wrap="square" rtlCol="0">
            <a:spAutoFit/>
          </a:bodyPr>
          <a:lstStyle/>
          <a:p>
            <a:r>
              <a:rPr lang="en-US" altLang="ja-JP" sz="4000" dirty="0">
                <a:latin typeface="+mj-ea"/>
              </a:rPr>
              <a:t>C</a:t>
            </a:r>
            <a:r>
              <a:rPr lang="en-US" altLang="ja-JP" sz="4000" baseline="-25000" dirty="0">
                <a:latin typeface="+mj-ea"/>
              </a:rPr>
              <a:t>4</a:t>
            </a:r>
            <a:r>
              <a:rPr lang="en-US" altLang="ja-JP" sz="4000" dirty="0">
                <a:latin typeface="+mj-ea"/>
              </a:rPr>
              <a:t>H</a:t>
            </a:r>
            <a:r>
              <a:rPr lang="en-US" altLang="ja-JP" sz="4000" baseline="-25000" dirty="0">
                <a:latin typeface="+mj-ea"/>
              </a:rPr>
              <a:t>10</a:t>
            </a:r>
            <a:r>
              <a:rPr lang="ja-JP" altLang="en-US" sz="3200" dirty="0">
                <a:latin typeface="+mj-ea"/>
                <a:ea typeface="+mj-ea"/>
              </a:rPr>
              <a:t>の係数を１とおき，</a:t>
            </a:r>
            <a:r>
              <a:rPr lang="en-US" altLang="ja-JP" sz="4000" dirty="0">
                <a:latin typeface="+mj-ea"/>
                <a:ea typeface="+mj-ea"/>
              </a:rPr>
              <a:t>C</a:t>
            </a:r>
            <a:r>
              <a:rPr lang="ja-JP" altLang="en-US" sz="3200" dirty="0">
                <a:latin typeface="+mj-ea"/>
                <a:ea typeface="+mj-ea"/>
              </a:rPr>
              <a:t>，</a:t>
            </a:r>
            <a:r>
              <a:rPr lang="en-US" altLang="ja-JP" sz="4000" dirty="0">
                <a:latin typeface="+mj-ea"/>
                <a:ea typeface="+mj-ea"/>
              </a:rPr>
              <a:t>H</a:t>
            </a:r>
            <a:r>
              <a:rPr lang="ja-JP" altLang="en-US" sz="3200" dirty="0">
                <a:latin typeface="+mj-ea"/>
                <a:ea typeface="+mj-ea"/>
              </a:rPr>
              <a:t>の原子の数を合わせる。</a:t>
            </a:r>
            <a:endParaRPr kumimoji="1" lang="ja-JP" altLang="en-US" sz="3200" dirty="0">
              <a:latin typeface="+mj-ea"/>
              <a:ea typeface="+mj-ea"/>
            </a:endParaRPr>
          </a:p>
        </p:txBody>
      </p:sp>
      <p:sp>
        <p:nvSpPr>
          <p:cNvPr id="27" name="テキスト プレースホルダー 3">
            <a:extLst>
              <a:ext uri="{FF2B5EF4-FFF2-40B4-BE49-F238E27FC236}">
                <a16:creationId xmlns:a16="http://schemas.microsoft.com/office/drawing/2014/main" id="{FCA3991F-E7E4-4C58-B961-6F288D3F9335}"/>
              </a:ext>
            </a:extLst>
          </p:cNvPr>
          <p:cNvSpPr txBox="1">
            <a:spLocks/>
          </p:cNvSpPr>
          <p:nvPr/>
        </p:nvSpPr>
        <p:spPr>
          <a:xfrm>
            <a:off x="2351584" y="5735601"/>
            <a:ext cx="6912768"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600" dirty="0">
                <a:highlight>
                  <a:srgbClr val="FFFF97"/>
                </a:highlight>
                <a:latin typeface="+mj-ea"/>
              </a:rPr>
              <a:t> </a:t>
            </a:r>
            <a:r>
              <a:rPr lang="ja-JP" altLang="en-US" sz="3600" dirty="0">
                <a:highlight>
                  <a:srgbClr val="FFFF97"/>
                </a:highlight>
                <a:latin typeface="+mj-ea"/>
              </a:rPr>
              <a:t>１</a:t>
            </a:r>
            <a:r>
              <a:rPr lang="en-US" altLang="ja-JP" sz="1600" dirty="0">
                <a:highlight>
                  <a:srgbClr val="FFFF97"/>
                </a:highlight>
                <a:latin typeface="+mj-ea"/>
              </a:rPr>
              <a:t> </a:t>
            </a:r>
            <a:r>
              <a:rPr lang="en-US" altLang="ja-JP" sz="3600" dirty="0">
                <a:latin typeface="+mj-ea"/>
              </a:rPr>
              <a:t>C</a:t>
            </a:r>
            <a:r>
              <a:rPr lang="en-US" altLang="ja-JP" sz="3600" baseline="-25000" dirty="0">
                <a:latin typeface="+mj-ea"/>
              </a:rPr>
              <a:t>4</a:t>
            </a:r>
            <a:r>
              <a:rPr lang="en-US" altLang="ja-JP" sz="3600" dirty="0">
                <a:latin typeface="+mj-ea"/>
              </a:rPr>
              <a:t>H</a:t>
            </a:r>
            <a:r>
              <a:rPr lang="en-US" altLang="ja-JP" sz="3600" baseline="-25000" dirty="0">
                <a:latin typeface="+mj-ea"/>
              </a:rPr>
              <a:t>10</a:t>
            </a:r>
            <a:r>
              <a:rPr lang="en-US" altLang="ja-JP" sz="3600" dirty="0">
                <a:latin typeface="+mn-ea"/>
              </a:rPr>
              <a:t> + O</a:t>
            </a:r>
            <a:r>
              <a:rPr lang="en-US" altLang="ja-JP" sz="3600" baseline="-25000" dirty="0">
                <a:latin typeface="+mn-ea"/>
              </a:rPr>
              <a:t>2</a:t>
            </a:r>
            <a:r>
              <a:rPr lang="ja-JP" altLang="en-US" sz="3600" dirty="0">
                <a:latin typeface="+mn-ea"/>
              </a:rPr>
              <a:t> </a:t>
            </a:r>
            <a:r>
              <a:rPr lang="en-US" altLang="ja-JP" sz="3600" dirty="0">
                <a:latin typeface="+mn-ea"/>
              </a:rPr>
              <a:t>→ </a:t>
            </a:r>
            <a:r>
              <a:rPr lang="ja-JP" altLang="en-US" sz="1600" dirty="0">
                <a:highlight>
                  <a:srgbClr val="FFFF97"/>
                </a:highlight>
                <a:latin typeface="+mj-ea"/>
              </a:rPr>
              <a:t> </a:t>
            </a:r>
            <a:r>
              <a:rPr lang="ja-JP" altLang="en-US" sz="3600" dirty="0">
                <a:highlight>
                  <a:srgbClr val="FFFF97"/>
                </a:highlight>
                <a:latin typeface="+mj-ea"/>
              </a:rPr>
              <a:t>４</a:t>
            </a:r>
            <a:r>
              <a:rPr lang="en-US" altLang="ja-JP" sz="1600" dirty="0">
                <a:highlight>
                  <a:srgbClr val="FFFF97"/>
                </a:highlight>
                <a:latin typeface="+mj-ea"/>
              </a:rPr>
              <a:t> </a:t>
            </a:r>
            <a:r>
              <a:rPr lang="en-US" altLang="ja-JP" sz="3600" dirty="0">
                <a:latin typeface="+mn-ea"/>
              </a:rPr>
              <a:t>CO</a:t>
            </a:r>
            <a:r>
              <a:rPr lang="en-US" altLang="ja-JP" sz="3600" baseline="-25000" dirty="0">
                <a:latin typeface="+mn-ea"/>
              </a:rPr>
              <a:t>2</a:t>
            </a:r>
            <a:r>
              <a:rPr lang="en-US" altLang="ja-JP" sz="3600" dirty="0">
                <a:latin typeface="+mn-ea"/>
              </a:rPr>
              <a:t> + </a:t>
            </a:r>
            <a:r>
              <a:rPr lang="ja-JP" altLang="en-US" sz="1600" dirty="0">
                <a:highlight>
                  <a:srgbClr val="FFFF97"/>
                </a:highlight>
                <a:latin typeface="+mj-ea"/>
              </a:rPr>
              <a:t> </a:t>
            </a:r>
            <a:r>
              <a:rPr lang="ja-JP" altLang="en-US" sz="3600" dirty="0">
                <a:highlight>
                  <a:srgbClr val="FFFF97"/>
                </a:highlight>
                <a:latin typeface="+mj-ea"/>
              </a:rPr>
              <a:t>５</a:t>
            </a:r>
            <a:r>
              <a:rPr lang="en-US" altLang="ja-JP" sz="1600" dirty="0">
                <a:highlight>
                  <a:srgbClr val="FFFF97"/>
                </a:highlight>
                <a:latin typeface="+mj-ea"/>
              </a:rPr>
              <a:t> </a:t>
            </a:r>
            <a:r>
              <a:rPr lang="en-US" altLang="ja-JP" sz="3600" dirty="0">
                <a:latin typeface="+mn-ea"/>
              </a:rPr>
              <a:t>H</a:t>
            </a:r>
            <a:r>
              <a:rPr lang="en-US" altLang="ja-JP" sz="3600" baseline="-25000" dirty="0">
                <a:latin typeface="+mn-ea"/>
              </a:rPr>
              <a:t>2</a:t>
            </a:r>
            <a:r>
              <a:rPr lang="en-US" altLang="ja-JP" sz="3600" dirty="0">
                <a:latin typeface="+mn-ea"/>
              </a:rPr>
              <a:t>O</a:t>
            </a:r>
            <a:endParaRPr lang="ja-JP" altLang="en-US" sz="3600" dirty="0">
              <a:latin typeface="+mn-ea"/>
            </a:endParaRPr>
          </a:p>
        </p:txBody>
      </p:sp>
      <p:grpSp>
        <p:nvGrpSpPr>
          <p:cNvPr id="20" name="グループ化 19">
            <a:extLst>
              <a:ext uri="{FF2B5EF4-FFF2-40B4-BE49-F238E27FC236}">
                <a16:creationId xmlns:a16="http://schemas.microsoft.com/office/drawing/2014/main" id="{0AEB9CB6-D0A4-4A3A-A780-82151337DF3C}"/>
              </a:ext>
            </a:extLst>
          </p:cNvPr>
          <p:cNvGrpSpPr/>
          <p:nvPr/>
        </p:nvGrpSpPr>
        <p:grpSpPr>
          <a:xfrm>
            <a:off x="1048900" y="2667454"/>
            <a:ext cx="720080" cy="3780000"/>
            <a:chOff x="1304830" y="4192445"/>
            <a:chExt cx="720080" cy="3213904"/>
          </a:xfrm>
        </p:grpSpPr>
        <p:sp>
          <p:nvSpPr>
            <p:cNvPr id="21" name="テキスト ボックス 20">
              <a:extLst>
                <a:ext uri="{FF2B5EF4-FFF2-40B4-BE49-F238E27FC236}">
                  <a16:creationId xmlns:a16="http://schemas.microsoft.com/office/drawing/2014/main" id="{50661910-763F-47DD-BB84-FBE4CD7FAB83}"/>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2" name="直線コネクタ 21">
              <a:extLst>
                <a:ext uri="{FF2B5EF4-FFF2-40B4-BE49-F238E27FC236}">
                  <a16:creationId xmlns:a16="http://schemas.microsoft.com/office/drawing/2014/main" id="{1E595148-BA0F-4606-86AB-94177E36646B}"/>
                </a:ext>
              </a:extLst>
            </p:cNvPr>
            <p:cNvCxnSpPr>
              <a:cxnSpLocks/>
            </p:cNvCxnSpPr>
            <p:nvPr/>
          </p:nvCxnSpPr>
          <p:spPr>
            <a:xfrm>
              <a:off x="1932876" y="4310349"/>
              <a:ext cx="0" cy="3096000"/>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sp>
        <p:nvSpPr>
          <p:cNvPr id="28" name="テキスト ボックス 27">
            <a:extLst>
              <a:ext uri="{FF2B5EF4-FFF2-40B4-BE49-F238E27FC236}">
                <a16:creationId xmlns:a16="http://schemas.microsoft.com/office/drawing/2014/main" id="{FAABBFCD-A8A5-4C3C-986A-C9C1DCE68D70}"/>
              </a:ext>
            </a:extLst>
          </p:cNvPr>
          <p:cNvSpPr txBox="1"/>
          <p:nvPr/>
        </p:nvSpPr>
        <p:spPr>
          <a:xfrm>
            <a:off x="1487487" y="1580574"/>
            <a:ext cx="10297139" cy="1138773"/>
          </a:xfrm>
          <a:prstGeom prst="rect">
            <a:avLst/>
          </a:prstGeom>
          <a:noFill/>
        </p:spPr>
        <p:txBody>
          <a:bodyPr wrap="square" rtlCol="0">
            <a:spAutoFit/>
          </a:bodyPr>
          <a:lstStyle/>
          <a:p>
            <a:r>
              <a:rPr lang="ja-JP" altLang="en-US" sz="3200" dirty="0">
                <a:latin typeface="+mj-ea"/>
              </a:rPr>
              <a:t>（</a:t>
            </a:r>
            <a:r>
              <a:rPr lang="ja-JP" altLang="en-US" sz="3200">
                <a:latin typeface="+mj-ea"/>
              </a:rPr>
              <a:t>１）</a:t>
            </a:r>
            <a:r>
              <a:rPr lang="en-US" altLang="ja-JP" sz="3200" dirty="0">
                <a:latin typeface="+mj-ea"/>
              </a:rPr>
              <a:t> </a:t>
            </a:r>
            <a:r>
              <a:rPr lang="ja-JP" altLang="en-US" sz="3200">
                <a:latin typeface="+mj-ea"/>
              </a:rPr>
              <a:t>ブタン </a:t>
            </a:r>
            <a:r>
              <a:rPr lang="en-US" altLang="ja-JP" sz="3600" dirty="0">
                <a:latin typeface="+mj-ea"/>
              </a:rPr>
              <a:t>C</a:t>
            </a:r>
            <a:r>
              <a:rPr lang="en-US" altLang="ja-JP" sz="3600" baseline="-25000" dirty="0">
                <a:latin typeface="+mj-ea"/>
              </a:rPr>
              <a:t>4</a:t>
            </a:r>
            <a:r>
              <a:rPr lang="en-US" altLang="ja-JP" sz="3600" dirty="0">
                <a:latin typeface="+mj-ea"/>
              </a:rPr>
              <a:t>H</a:t>
            </a:r>
            <a:r>
              <a:rPr lang="en-US" altLang="ja-JP" sz="3600" baseline="-25000" dirty="0">
                <a:latin typeface="+mj-ea"/>
              </a:rPr>
              <a:t>10</a:t>
            </a:r>
            <a:r>
              <a:rPr lang="en-US" altLang="ja-JP" sz="3200" dirty="0">
                <a:latin typeface="+mj-ea"/>
              </a:rPr>
              <a:t> </a:t>
            </a:r>
            <a:r>
              <a:rPr lang="ja-JP" altLang="en-US" sz="3200" dirty="0">
                <a:latin typeface="+mj-ea"/>
              </a:rPr>
              <a:t>が完全に燃焼して，二酸化炭素</a:t>
            </a:r>
            <a:endParaRPr lang="en-US" altLang="ja-JP" sz="3200" dirty="0">
              <a:latin typeface="+mj-ea"/>
            </a:endParaRPr>
          </a:p>
          <a:p>
            <a:r>
              <a:rPr lang="en-US" altLang="ja-JP" sz="3200" dirty="0">
                <a:latin typeface="+mj-ea"/>
              </a:rPr>
              <a:t>      </a:t>
            </a:r>
            <a:r>
              <a:rPr lang="ja-JP" altLang="en-US" sz="3200">
                <a:latin typeface="+mj-ea"/>
              </a:rPr>
              <a:t>と</a:t>
            </a:r>
            <a:r>
              <a:rPr lang="ja-JP" altLang="en-US" sz="3200" dirty="0">
                <a:latin typeface="+mj-ea"/>
              </a:rPr>
              <a:t>水が生成する。</a:t>
            </a:r>
            <a:endParaRPr lang="en-US" altLang="ja-JP" sz="3200" dirty="0">
              <a:latin typeface="+mj-ea"/>
            </a:endParaRPr>
          </a:p>
        </p:txBody>
      </p:sp>
    </p:spTree>
    <p:extLst>
      <p:ext uri="{BB962C8B-B14F-4D97-AF65-F5344CB8AC3E}">
        <p14:creationId xmlns:p14="http://schemas.microsoft.com/office/powerpoint/2010/main" val="68278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0" name="テキスト ボックス 9">
            <a:extLst>
              <a:ext uri="{FF2B5EF4-FFF2-40B4-BE49-F238E27FC236}">
                <a16:creationId xmlns:a16="http://schemas.microsoft.com/office/drawing/2014/main" id="{AB9933BD-322F-419F-ACFD-29ADC883C571}"/>
              </a:ext>
            </a:extLst>
          </p:cNvPr>
          <p:cNvSpPr txBox="1"/>
          <p:nvPr/>
        </p:nvSpPr>
        <p:spPr>
          <a:xfrm>
            <a:off x="3195146" y="878687"/>
            <a:ext cx="8355554" cy="646331"/>
          </a:xfrm>
          <a:prstGeom prst="rect">
            <a:avLst/>
          </a:prstGeom>
          <a:noFill/>
          <a:ln>
            <a:noFill/>
          </a:ln>
          <a:effectLst/>
        </p:spPr>
        <p:txBody>
          <a:bodyPr wrap="square" rtlCol="0">
            <a:spAutoFit/>
          </a:bodyPr>
          <a:lstStyle/>
          <a:p>
            <a:r>
              <a:rPr lang="ja-JP" altLang="en-US" sz="3600" b="0" i="0" dirty="0">
                <a:solidFill>
                  <a:srgbClr val="000000"/>
                </a:solidFill>
                <a:effectLst/>
                <a:latin typeface="+mj-ea"/>
                <a:ea typeface="+mj-ea"/>
              </a:rPr>
              <a:t>次の化学変化を化学反応式で表せ。</a:t>
            </a:r>
            <a:endParaRPr kumimoji="1" lang="en-US" altLang="ja-JP" sz="3600" dirty="0">
              <a:latin typeface="+mj-ea"/>
              <a:ea typeface="+mj-ea"/>
            </a:endParaRPr>
          </a:p>
        </p:txBody>
      </p:sp>
      <p:sp>
        <p:nvSpPr>
          <p:cNvPr id="24" name="テキスト ボックス 23">
            <a:extLst>
              <a:ext uri="{FF2B5EF4-FFF2-40B4-BE49-F238E27FC236}">
                <a16:creationId xmlns:a16="http://schemas.microsoft.com/office/drawing/2014/main" id="{B0252CEB-3161-4D05-8A84-EC28F2D9D256}"/>
              </a:ext>
            </a:extLst>
          </p:cNvPr>
          <p:cNvSpPr txBox="1"/>
          <p:nvPr/>
        </p:nvSpPr>
        <p:spPr>
          <a:xfrm>
            <a:off x="1928394" y="2654353"/>
            <a:ext cx="9856223" cy="1200329"/>
          </a:xfrm>
          <a:prstGeom prst="rect">
            <a:avLst/>
          </a:prstGeom>
          <a:noFill/>
        </p:spPr>
        <p:txBody>
          <a:bodyPr wrap="square" rtlCol="0">
            <a:spAutoFit/>
          </a:bodyPr>
          <a:lstStyle/>
          <a:p>
            <a:r>
              <a:rPr lang="ja-JP" altLang="en-US" sz="3200">
                <a:latin typeface="+mj-ea"/>
              </a:rPr>
              <a:t>右辺の</a:t>
            </a:r>
            <a:r>
              <a:rPr lang="en-US" altLang="ja-JP" sz="3200" spc="-300" dirty="0">
                <a:latin typeface="+mj-ea"/>
              </a:rPr>
              <a:t> </a:t>
            </a:r>
            <a:r>
              <a:rPr lang="en-US" altLang="ja-JP" sz="3600" dirty="0">
                <a:latin typeface="+mj-ea"/>
              </a:rPr>
              <a:t>O</a:t>
            </a:r>
            <a:r>
              <a:rPr lang="en-US" altLang="ja-JP" sz="3600" spc="-300" dirty="0">
                <a:latin typeface="+mj-ea"/>
              </a:rPr>
              <a:t> </a:t>
            </a:r>
            <a:r>
              <a:rPr lang="ja-JP" altLang="en-US" sz="3200">
                <a:latin typeface="+mj-ea"/>
              </a:rPr>
              <a:t>原子の数（</a:t>
            </a:r>
            <a:r>
              <a:rPr lang="en-US" altLang="ja-JP" sz="3200" dirty="0">
                <a:latin typeface="+mj-ea"/>
              </a:rPr>
              <a:t>4×2</a:t>
            </a:r>
            <a:r>
              <a:rPr lang="ja-JP" altLang="en-US" sz="3200">
                <a:latin typeface="+mj-ea"/>
              </a:rPr>
              <a:t>＋</a:t>
            </a:r>
            <a:r>
              <a:rPr lang="en-US" altLang="ja-JP" sz="3200" dirty="0">
                <a:latin typeface="+mj-ea"/>
              </a:rPr>
              <a:t>5 </a:t>
            </a:r>
            <a:r>
              <a:rPr lang="ja-JP" altLang="en-US" sz="3200">
                <a:latin typeface="+mj-ea"/>
              </a:rPr>
              <a:t>＝</a:t>
            </a:r>
            <a:r>
              <a:rPr lang="en-US" altLang="ja-JP" sz="3200" dirty="0">
                <a:latin typeface="+mj-ea"/>
              </a:rPr>
              <a:t> 13</a:t>
            </a:r>
            <a:r>
              <a:rPr lang="ja-JP" altLang="en-US" sz="3200">
                <a:latin typeface="+mj-ea"/>
              </a:rPr>
              <a:t>）に</a:t>
            </a:r>
            <a:r>
              <a:rPr lang="ja-JP" altLang="en-US" sz="3200" dirty="0">
                <a:latin typeface="+mj-ea"/>
              </a:rPr>
              <a:t>，</a:t>
            </a:r>
            <a:endParaRPr lang="en-US" altLang="ja-JP" sz="3200" dirty="0">
              <a:latin typeface="+mj-ea"/>
            </a:endParaRPr>
          </a:p>
          <a:p>
            <a:r>
              <a:rPr lang="ja-JP" altLang="en-US" sz="3200">
                <a:latin typeface="+mj-ea"/>
              </a:rPr>
              <a:t>左辺の</a:t>
            </a:r>
            <a:r>
              <a:rPr lang="en-US" altLang="ja-JP" sz="3200" spc="-300" dirty="0">
                <a:latin typeface="+mj-ea"/>
              </a:rPr>
              <a:t> </a:t>
            </a:r>
            <a:r>
              <a:rPr lang="en-US" altLang="ja-JP" sz="3600" dirty="0">
                <a:latin typeface="+mj-ea"/>
              </a:rPr>
              <a:t>O</a:t>
            </a:r>
            <a:r>
              <a:rPr lang="en-US" altLang="ja-JP" sz="3600" spc="-300" dirty="0">
                <a:latin typeface="+mj-ea"/>
              </a:rPr>
              <a:t> </a:t>
            </a:r>
            <a:r>
              <a:rPr lang="ja-JP" altLang="en-US" sz="3200">
                <a:latin typeface="+mj-ea"/>
              </a:rPr>
              <a:t>原子</a:t>
            </a:r>
            <a:r>
              <a:rPr lang="ja-JP" altLang="en-US" sz="3200" dirty="0">
                <a:latin typeface="+mj-ea"/>
              </a:rPr>
              <a:t>の数を合わせる。</a:t>
            </a:r>
          </a:p>
        </p:txBody>
      </p:sp>
      <p:sp>
        <p:nvSpPr>
          <p:cNvPr id="26" name="テキスト ボックス 25">
            <a:extLst>
              <a:ext uri="{FF2B5EF4-FFF2-40B4-BE49-F238E27FC236}">
                <a16:creationId xmlns:a16="http://schemas.microsoft.com/office/drawing/2014/main" id="{3A82C511-402C-4876-AC52-5BDE4094E645}"/>
              </a:ext>
            </a:extLst>
          </p:cNvPr>
          <p:cNvSpPr txBox="1"/>
          <p:nvPr/>
        </p:nvSpPr>
        <p:spPr>
          <a:xfrm>
            <a:off x="1928394" y="4504495"/>
            <a:ext cx="9856223" cy="584775"/>
          </a:xfrm>
          <a:prstGeom prst="rect">
            <a:avLst/>
          </a:prstGeom>
          <a:noFill/>
        </p:spPr>
        <p:txBody>
          <a:bodyPr wrap="square" rtlCol="0">
            <a:spAutoFit/>
          </a:bodyPr>
          <a:lstStyle/>
          <a:p>
            <a:r>
              <a:rPr lang="ja-JP" altLang="en-US" sz="3200" dirty="0">
                <a:latin typeface="+mj-ea"/>
              </a:rPr>
              <a:t>最後に，全体を２倍して係数を整数にする。</a:t>
            </a:r>
          </a:p>
        </p:txBody>
      </p:sp>
      <p:sp>
        <p:nvSpPr>
          <p:cNvPr id="27" name="テキスト プレースホルダー 3">
            <a:extLst>
              <a:ext uri="{FF2B5EF4-FFF2-40B4-BE49-F238E27FC236}">
                <a16:creationId xmlns:a16="http://schemas.microsoft.com/office/drawing/2014/main" id="{FCA3991F-E7E4-4C58-B961-6F288D3F9335}"/>
              </a:ext>
            </a:extLst>
          </p:cNvPr>
          <p:cNvSpPr txBox="1">
            <a:spLocks/>
          </p:cNvSpPr>
          <p:nvPr/>
        </p:nvSpPr>
        <p:spPr>
          <a:xfrm>
            <a:off x="2351583" y="5089270"/>
            <a:ext cx="7848871"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600" dirty="0">
                <a:highlight>
                  <a:srgbClr val="FFFF97"/>
                </a:highlight>
                <a:latin typeface="+mj-ea"/>
              </a:rPr>
              <a:t> </a:t>
            </a:r>
            <a:r>
              <a:rPr lang="ja-JP" altLang="en-US" sz="3600" dirty="0">
                <a:highlight>
                  <a:srgbClr val="FFFF97"/>
                </a:highlight>
                <a:latin typeface="+mj-ea"/>
              </a:rPr>
              <a:t>２</a:t>
            </a:r>
            <a:r>
              <a:rPr lang="en-US" altLang="ja-JP" sz="1600" dirty="0">
                <a:highlight>
                  <a:srgbClr val="FFFF97"/>
                </a:highlight>
                <a:latin typeface="+mj-ea"/>
              </a:rPr>
              <a:t> </a:t>
            </a:r>
            <a:r>
              <a:rPr lang="en-US" altLang="ja-JP" sz="3600" dirty="0">
                <a:latin typeface="+mj-ea"/>
              </a:rPr>
              <a:t>C</a:t>
            </a:r>
            <a:r>
              <a:rPr lang="en-US" altLang="ja-JP" sz="3600" baseline="-25000" dirty="0">
                <a:latin typeface="+mj-ea"/>
              </a:rPr>
              <a:t>4</a:t>
            </a:r>
            <a:r>
              <a:rPr lang="en-US" altLang="ja-JP" sz="3600" dirty="0">
                <a:latin typeface="+mj-ea"/>
              </a:rPr>
              <a:t>H</a:t>
            </a:r>
            <a:r>
              <a:rPr lang="en-US" altLang="ja-JP" sz="3600" baseline="-25000" dirty="0">
                <a:latin typeface="+mj-ea"/>
              </a:rPr>
              <a:t>10</a:t>
            </a:r>
            <a:r>
              <a:rPr lang="en-US" altLang="ja-JP" sz="3600" dirty="0">
                <a:latin typeface="+mn-ea"/>
              </a:rPr>
              <a:t> + </a:t>
            </a:r>
            <a:r>
              <a:rPr lang="ja-JP" altLang="en-US" sz="1600" dirty="0">
                <a:highlight>
                  <a:srgbClr val="FFFF97"/>
                </a:highlight>
                <a:latin typeface="+mj-ea"/>
              </a:rPr>
              <a:t> </a:t>
            </a:r>
            <a:r>
              <a:rPr lang="en-US" altLang="ja-JP" sz="3600" dirty="0">
                <a:highlight>
                  <a:srgbClr val="FFFF97"/>
                </a:highlight>
                <a:latin typeface="ＭＳ Ｐゴシック" panose="020B0600070205080204" pitchFamily="50" charset="-128"/>
                <a:ea typeface="ＭＳ Ｐゴシック" panose="020B0600070205080204" pitchFamily="50" charset="-128"/>
              </a:rPr>
              <a:t>13</a:t>
            </a:r>
            <a:r>
              <a:rPr lang="en-US" altLang="ja-JP" sz="1600" dirty="0">
                <a:highlight>
                  <a:srgbClr val="FFFF97"/>
                </a:highlight>
                <a:latin typeface="+mj-ea"/>
              </a:rPr>
              <a:t> </a:t>
            </a:r>
            <a:r>
              <a:rPr lang="en-US" altLang="ja-JP" sz="3600" dirty="0">
                <a:latin typeface="+mn-ea"/>
              </a:rPr>
              <a:t>O</a:t>
            </a:r>
            <a:r>
              <a:rPr lang="en-US" altLang="ja-JP" sz="3600" baseline="-25000" dirty="0">
                <a:latin typeface="+mn-ea"/>
              </a:rPr>
              <a:t>2</a:t>
            </a:r>
            <a:r>
              <a:rPr lang="ja-JP" altLang="en-US" sz="3600" dirty="0">
                <a:latin typeface="+mn-ea"/>
              </a:rPr>
              <a:t> </a:t>
            </a:r>
            <a:r>
              <a:rPr lang="en-US" altLang="ja-JP" sz="3600" dirty="0">
                <a:latin typeface="+mn-ea"/>
              </a:rPr>
              <a:t>→ </a:t>
            </a:r>
            <a:r>
              <a:rPr lang="ja-JP" altLang="en-US" sz="1600" dirty="0">
                <a:highlight>
                  <a:srgbClr val="FFFF97"/>
                </a:highlight>
                <a:latin typeface="+mj-ea"/>
              </a:rPr>
              <a:t> </a:t>
            </a:r>
            <a:r>
              <a:rPr lang="ja-JP" altLang="en-US" sz="3600" dirty="0">
                <a:highlight>
                  <a:srgbClr val="FFFF97"/>
                </a:highlight>
                <a:latin typeface="+mj-ea"/>
              </a:rPr>
              <a:t>８</a:t>
            </a:r>
            <a:r>
              <a:rPr lang="en-US" altLang="ja-JP" sz="1600" dirty="0">
                <a:highlight>
                  <a:srgbClr val="FFFF97"/>
                </a:highlight>
                <a:latin typeface="+mj-ea"/>
              </a:rPr>
              <a:t> </a:t>
            </a:r>
            <a:r>
              <a:rPr lang="en-US" altLang="ja-JP" sz="3600" dirty="0">
                <a:latin typeface="+mn-ea"/>
              </a:rPr>
              <a:t>CO</a:t>
            </a:r>
            <a:r>
              <a:rPr lang="en-US" altLang="ja-JP" sz="3600" baseline="-25000" dirty="0">
                <a:latin typeface="+mn-ea"/>
              </a:rPr>
              <a:t>2</a:t>
            </a:r>
            <a:r>
              <a:rPr lang="en-US" altLang="ja-JP" sz="3600" dirty="0">
                <a:latin typeface="+mn-ea"/>
              </a:rPr>
              <a:t> + </a:t>
            </a:r>
            <a:r>
              <a:rPr lang="ja-JP" altLang="en-US" sz="1600" dirty="0">
                <a:highlight>
                  <a:srgbClr val="FFFF97"/>
                </a:highlight>
                <a:latin typeface="+mj-ea"/>
              </a:rPr>
              <a:t> </a:t>
            </a:r>
            <a:r>
              <a:rPr lang="en-US" altLang="ja-JP" sz="3600" dirty="0">
                <a:highlight>
                  <a:srgbClr val="FFFF97"/>
                </a:highlight>
                <a:latin typeface="+mj-ea"/>
              </a:rPr>
              <a:t>10</a:t>
            </a:r>
            <a:r>
              <a:rPr lang="en-US" altLang="ja-JP" sz="1600" dirty="0">
                <a:highlight>
                  <a:srgbClr val="FFFF97"/>
                </a:highlight>
                <a:latin typeface="+mj-ea"/>
              </a:rPr>
              <a:t> </a:t>
            </a:r>
            <a:r>
              <a:rPr lang="en-US" altLang="ja-JP" sz="3600" dirty="0">
                <a:latin typeface="+mn-ea"/>
              </a:rPr>
              <a:t>H</a:t>
            </a:r>
            <a:r>
              <a:rPr lang="en-US" altLang="ja-JP" sz="3600" baseline="-25000" dirty="0">
                <a:latin typeface="+mn-ea"/>
              </a:rPr>
              <a:t>2</a:t>
            </a:r>
            <a:r>
              <a:rPr lang="en-US" altLang="ja-JP" sz="3600" dirty="0">
                <a:latin typeface="+mn-ea"/>
              </a:rPr>
              <a:t>O</a:t>
            </a:r>
            <a:endParaRPr lang="ja-JP" altLang="en-US" sz="3600" dirty="0">
              <a:latin typeface="+mn-ea"/>
            </a:endParaRPr>
          </a:p>
        </p:txBody>
      </p:sp>
      <p:grpSp>
        <p:nvGrpSpPr>
          <p:cNvPr id="18" name="グループ化 17">
            <a:extLst>
              <a:ext uri="{FF2B5EF4-FFF2-40B4-BE49-F238E27FC236}">
                <a16:creationId xmlns:a16="http://schemas.microsoft.com/office/drawing/2014/main" id="{5426739F-D22E-4F9F-89CE-CC2E41AAEACD}"/>
              </a:ext>
            </a:extLst>
          </p:cNvPr>
          <p:cNvGrpSpPr/>
          <p:nvPr/>
        </p:nvGrpSpPr>
        <p:grpSpPr>
          <a:xfrm>
            <a:off x="4760834" y="5877052"/>
            <a:ext cx="6615878" cy="688306"/>
            <a:chOff x="9681828" y="5959398"/>
            <a:chExt cx="5873710" cy="688306"/>
          </a:xfrm>
        </p:grpSpPr>
        <p:sp>
          <p:nvSpPr>
            <p:cNvPr id="19" name="テキスト ボックス 18">
              <a:extLst>
                <a:ext uri="{FF2B5EF4-FFF2-40B4-BE49-F238E27FC236}">
                  <a16:creationId xmlns:a16="http://schemas.microsoft.com/office/drawing/2014/main" id="{AC2DE989-6F65-438A-8062-3748834059F6}"/>
                </a:ext>
              </a:extLst>
            </p:cNvPr>
            <p:cNvSpPr txBox="1"/>
            <p:nvPr/>
          </p:nvSpPr>
          <p:spPr>
            <a:xfrm>
              <a:off x="10258686" y="6017064"/>
              <a:ext cx="5296852" cy="584775"/>
            </a:xfrm>
            <a:prstGeom prst="rect">
              <a:avLst/>
            </a:prstGeom>
            <a:noFill/>
            <a:ln>
              <a:noFill/>
            </a:ln>
            <a:effectLst/>
          </p:spPr>
          <p:txBody>
            <a:bodyPr wrap="square" rtlCol="0">
              <a:spAutoFit/>
            </a:bodyPr>
            <a:lstStyle/>
            <a:p>
              <a:r>
                <a:rPr lang="en-US" altLang="ja-JP" sz="3200" dirty="0">
                  <a:solidFill>
                    <a:srgbClr val="FF0000"/>
                  </a:solidFill>
                  <a:latin typeface="+mj-ea"/>
                  <a:ea typeface="+mj-ea"/>
                </a:rPr>
                <a:t>2</a:t>
              </a:r>
              <a:r>
                <a:rPr lang="pt-BR" altLang="ja-JP" sz="3200" dirty="0">
                  <a:solidFill>
                    <a:srgbClr val="FF0000"/>
                  </a:solidFill>
                  <a:latin typeface="+mj-ea"/>
                  <a:ea typeface="+mj-ea"/>
                </a:rPr>
                <a:t>C</a:t>
              </a:r>
              <a:r>
                <a:rPr lang="pt-BR" altLang="ja-JP" sz="3200" baseline="-25000" dirty="0">
                  <a:solidFill>
                    <a:srgbClr val="FF0000"/>
                  </a:solidFill>
                  <a:latin typeface="+mj-ea"/>
                  <a:ea typeface="+mj-ea"/>
                </a:rPr>
                <a:t>4</a:t>
              </a:r>
              <a:r>
                <a:rPr lang="pt-BR" altLang="ja-JP" sz="3200" dirty="0">
                  <a:solidFill>
                    <a:srgbClr val="FF0000"/>
                  </a:solidFill>
                  <a:latin typeface="+mj-ea"/>
                  <a:ea typeface="+mj-ea"/>
                </a:rPr>
                <a:t>H</a:t>
              </a:r>
              <a:r>
                <a:rPr lang="pt-BR" altLang="ja-JP" sz="3200" baseline="-25000" dirty="0">
                  <a:solidFill>
                    <a:srgbClr val="FF0000"/>
                  </a:solidFill>
                  <a:latin typeface="+mj-ea"/>
                  <a:ea typeface="+mj-ea"/>
                </a:rPr>
                <a:t>10</a:t>
              </a:r>
              <a:r>
                <a:rPr lang="pt-BR" altLang="ja-JP" sz="3200" dirty="0">
                  <a:solidFill>
                    <a:srgbClr val="FF0000"/>
                  </a:solidFill>
                  <a:latin typeface="+mj-ea"/>
                  <a:ea typeface="+mj-ea"/>
                </a:rPr>
                <a:t> + 13O</a:t>
              </a:r>
              <a:r>
                <a:rPr lang="pt-BR" altLang="ja-JP" sz="3200" baseline="-25000" dirty="0">
                  <a:solidFill>
                    <a:srgbClr val="FF0000"/>
                  </a:solidFill>
                  <a:latin typeface="+mj-ea"/>
                  <a:ea typeface="+mj-ea"/>
                </a:rPr>
                <a:t>2</a:t>
              </a:r>
              <a:r>
                <a:rPr lang="pt-BR" altLang="ja-JP" sz="3200" dirty="0">
                  <a:solidFill>
                    <a:srgbClr val="FF0000"/>
                  </a:solidFill>
                  <a:latin typeface="+mj-ea"/>
                  <a:ea typeface="+mj-ea"/>
                </a:rPr>
                <a:t> →  </a:t>
              </a:r>
              <a:r>
                <a:rPr lang="en-US" altLang="ja-JP" sz="3200" dirty="0">
                  <a:solidFill>
                    <a:srgbClr val="FF0000"/>
                  </a:solidFill>
                  <a:latin typeface="+mj-ea"/>
                  <a:ea typeface="+mj-ea"/>
                </a:rPr>
                <a:t>8</a:t>
              </a:r>
              <a:r>
                <a:rPr lang="pt-BR" altLang="ja-JP" sz="3200" dirty="0">
                  <a:solidFill>
                    <a:srgbClr val="FF0000"/>
                  </a:solidFill>
                  <a:latin typeface="+mj-ea"/>
                  <a:ea typeface="+mj-ea"/>
                </a:rPr>
                <a:t>CO</a:t>
              </a:r>
              <a:r>
                <a:rPr lang="pt-BR" altLang="ja-JP" sz="3200" baseline="-25000" dirty="0">
                  <a:solidFill>
                    <a:srgbClr val="FF0000"/>
                  </a:solidFill>
                  <a:latin typeface="+mj-ea"/>
                  <a:ea typeface="+mj-ea"/>
                </a:rPr>
                <a:t>2</a:t>
              </a:r>
              <a:r>
                <a:rPr lang="pt-BR" altLang="ja-JP" sz="3200" dirty="0">
                  <a:solidFill>
                    <a:srgbClr val="FF0000"/>
                  </a:solidFill>
                  <a:latin typeface="+mj-ea"/>
                  <a:ea typeface="+mj-ea"/>
                </a:rPr>
                <a:t> + 10H</a:t>
              </a:r>
              <a:r>
                <a:rPr lang="pt-BR" altLang="ja-JP" sz="3200" baseline="-25000" dirty="0">
                  <a:solidFill>
                    <a:srgbClr val="FF0000"/>
                  </a:solidFill>
                  <a:latin typeface="+mj-ea"/>
                  <a:ea typeface="+mj-ea"/>
                </a:rPr>
                <a:t>2</a:t>
              </a:r>
              <a:r>
                <a:rPr lang="pt-BR" altLang="ja-JP" sz="3200" dirty="0">
                  <a:solidFill>
                    <a:srgbClr val="FF0000"/>
                  </a:solidFill>
                  <a:latin typeface="+mj-ea"/>
                  <a:ea typeface="+mj-ea"/>
                </a:rPr>
                <a:t>O</a:t>
              </a:r>
            </a:p>
          </p:txBody>
        </p:sp>
        <p:sp>
          <p:nvSpPr>
            <p:cNvPr id="20" name="正方形/長方形 19">
              <a:extLst>
                <a:ext uri="{FF2B5EF4-FFF2-40B4-BE49-F238E27FC236}">
                  <a16:creationId xmlns:a16="http://schemas.microsoft.com/office/drawing/2014/main" id="{4A2ABD21-C7FD-494F-B51E-32F5B9837297}"/>
                </a:ext>
              </a:extLst>
            </p:cNvPr>
            <p:cNvSpPr/>
            <p:nvPr/>
          </p:nvSpPr>
          <p:spPr>
            <a:xfrm>
              <a:off x="9681828" y="5959398"/>
              <a:ext cx="576858" cy="688306"/>
            </a:xfrm>
            <a:prstGeom prst="rect">
              <a:avLst/>
            </a:prstGeom>
            <a:solidFill>
              <a:srgbClr val="757CBB"/>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grpSp>
      <p:sp>
        <p:nvSpPr>
          <p:cNvPr id="21" name="テキスト ボックス 20">
            <a:extLst>
              <a:ext uri="{FF2B5EF4-FFF2-40B4-BE49-F238E27FC236}">
                <a16:creationId xmlns:a16="http://schemas.microsoft.com/office/drawing/2014/main" id="{32548EF0-FD92-4969-84C6-F7D2A22836C3}"/>
              </a:ext>
            </a:extLst>
          </p:cNvPr>
          <p:cNvSpPr txBox="1"/>
          <p:nvPr/>
        </p:nvSpPr>
        <p:spPr>
          <a:xfrm>
            <a:off x="1487487" y="1580574"/>
            <a:ext cx="10297139" cy="1138773"/>
          </a:xfrm>
          <a:prstGeom prst="rect">
            <a:avLst/>
          </a:prstGeom>
          <a:noFill/>
        </p:spPr>
        <p:txBody>
          <a:bodyPr wrap="square" rtlCol="0">
            <a:spAutoFit/>
          </a:bodyPr>
          <a:lstStyle/>
          <a:p>
            <a:r>
              <a:rPr lang="ja-JP" altLang="en-US" sz="3200" dirty="0">
                <a:latin typeface="+mj-ea"/>
              </a:rPr>
              <a:t>（</a:t>
            </a:r>
            <a:r>
              <a:rPr lang="ja-JP" altLang="en-US" sz="3200">
                <a:latin typeface="+mj-ea"/>
              </a:rPr>
              <a:t>１）</a:t>
            </a:r>
            <a:r>
              <a:rPr lang="en-US" altLang="ja-JP" sz="3200" dirty="0">
                <a:latin typeface="+mj-ea"/>
              </a:rPr>
              <a:t> </a:t>
            </a:r>
            <a:r>
              <a:rPr lang="ja-JP" altLang="en-US" sz="3200">
                <a:latin typeface="+mj-ea"/>
              </a:rPr>
              <a:t>ブタン </a:t>
            </a:r>
            <a:r>
              <a:rPr lang="en-US" altLang="ja-JP" sz="3600" dirty="0">
                <a:latin typeface="+mj-ea"/>
              </a:rPr>
              <a:t>C</a:t>
            </a:r>
            <a:r>
              <a:rPr lang="en-US" altLang="ja-JP" sz="3600" baseline="-25000" dirty="0">
                <a:latin typeface="+mj-ea"/>
              </a:rPr>
              <a:t>4</a:t>
            </a:r>
            <a:r>
              <a:rPr lang="en-US" altLang="ja-JP" sz="3600" dirty="0">
                <a:latin typeface="+mj-ea"/>
              </a:rPr>
              <a:t>H</a:t>
            </a:r>
            <a:r>
              <a:rPr lang="en-US" altLang="ja-JP" sz="3600" baseline="-25000" dirty="0">
                <a:latin typeface="+mj-ea"/>
              </a:rPr>
              <a:t>10</a:t>
            </a:r>
            <a:r>
              <a:rPr lang="en-US" altLang="ja-JP" sz="3200" dirty="0">
                <a:latin typeface="+mj-ea"/>
              </a:rPr>
              <a:t> </a:t>
            </a:r>
            <a:r>
              <a:rPr lang="ja-JP" altLang="en-US" sz="3200" dirty="0">
                <a:latin typeface="+mj-ea"/>
              </a:rPr>
              <a:t>が完全に燃焼して，二酸化炭素</a:t>
            </a:r>
            <a:endParaRPr lang="en-US" altLang="ja-JP" sz="3200" dirty="0">
              <a:latin typeface="+mj-ea"/>
            </a:endParaRPr>
          </a:p>
          <a:p>
            <a:r>
              <a:rPr lang="en-US" altLang="ja-JP" sz="3200" dirty="0">
                <a:latin typeface="+mj-ea"/>
              </a:rPr>
              <a:t>      </a:t>
            </a:r>
            <a:r>
              <a:rPr lang="ja-JP" altLang="en-US" sz="3200">
                <a:latin typeface="+mj-ea"/>
              </a:rPr>
              <a:t>と</a:t>
            </a:r>
            <a:r>
              <a:rPr lang="ja-JP" altLang="en-US" sz="3200" dirty="0">
                <a:latin typeface="+mj-ea"/>
              </a:rPr>
              <a:t>水が生成する。</a:t>
            </a:r>
            <a:endParaRPr lang="en-US" altLang="ja-JP" sz="3200" dirty="0">
              <a:latin typeface="+mj-ea"/>
            </a:endParaRPr>
          </a:p>
        </p:txBody>
      </p:sp>
      <p:grpSp>
        <p:nvGrpSpPr>
          <p:cNvPr id="3" name="グループ化 2">
            <a:extLst>
              <a:ext uri="{FF2B5EF4-FFF2-40B4-BE49-F238E27FC236}">
                <a16:creationId xmlns:a16="http://schemas.microsoft.com/office/drawing/2014/main" id="{F2B82D4F-7B3A-4B54-AC7A-0CDC6F79C9D9}"/>
              </a:ext>
            </a:extLst>
          </p:cNvPr>
          <p:cNvGrpSpPr/>
          <p:nvPr/>
        </p:nvGrpSpPr>
        <p:grpSpPr>
          <a:xfrm>
            <a:off x="2349764" y="3709570"/>
            <a:ext cx="8066716" cy="830997"/>
            <a:chOff x="2349764" y="3849500"/>
            <a:chExt cx="8066716" cy="830997"/>
          </a:xfrm>
        </p:grpSpPr>
        <p:sp>
          <p:nvSpPr>
            <p:cNvPr id="17" name="テキスト プレースホルダー 3">
              <a:extLst>
                <a:ext uri="{FF2B5EF4-FFF2-40B4-BE49-F238E27FC236}">
                  <a16:creationId xmlns:a16="http://schemas.microsoft.com/office/drawing/2014/main" id="{A971D8F1-2228-429A-8F5B-8AB802A4AABC}"/>
                </a:ext>
              </a:extLst>
            </p:cNvPr>
            <p:cNvSpPr txBox="1">
              <a:spLocks/>
            </p:cNvSpPr>
            <p:nvPr/>
          </p:nvSpPr>
          <p:spPr>
            <a:xfrm>
              <a:off x="2349764" y="3930154"/>
              <a:ext cx="8066716"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600" dirty="0">
                  <a:highlight>
                    <a:srgbClr val="FFFF97"/>
                  </a:highlight>
                  <a:latin typeface="+mj-ea"/>
                </a:rPr>
                <a:t> </a:t>
              </a:r>
              <a:r>
                <a:rPr lang="ja-JP" altLang="en-US" sz="3600" dirty="0">
                  <a:highlight>
                    <a:srgbClr val="FFFF97"/>
                  </a:highlight>
                  <a:latin typeface="+mj-ea"/>
                </a:rPr>
                <a:t>１</a:t>
              </a:r>
              <a:r>
                <a:rPr lang="en-US" altLang="ja-JP" sz="1600" dirty="0">
                  <a:highlight>
                    <a:srgbClr val="FFFF97"/>
                  </a:highlight>
                  <a:latin typeface="+mj-ea"/>
                </a:rPr>
                <a:t> </a:t>
              </a:r>
              <a:r>
                <a:rPr lang="en-US" altLang="ja-JP" sz="3600" dirty="0">
                  <a:latin typeface="+mj-ea"/>
                </a:rPr>
                <a:t>C</a:t>
              </a:r>
              <a:r>
                <a:rPr lang="en-US" altLang="ja-JP" sz="3600" baseline="-25000" dirty="0">
                  <a:latin typeface="+mj-ea"/>
                </a:rPr>
                <a:t>4</a:t>
              </a:r>
              <a:r>
                <a:rPr lang="en-US" altLang="ja-JP" sz="3600" dirty="0">
                  <a:latin typeface="+mj-ea"/>
                </a:rPr>
                <a:t>H</a:t>
              </a:r>
              <a:r>
                <a:rPr lang="en-US" altLang="ja-JP" sz="3600" baseline="-25000" dirty="0">
                  <a:latin typeface="+mj-ea"/>
                </a:rPr>
                <a:t>10</a:t>
              </a:r>
              <a:r>
                <a:rPr lang="en-US" altLang="ja-JP" sz="3600" dirty="0">
                  <a:latin typeface="+mn-ea"/>
                </a:rPr>
                <a:t> + </a:t>
              </a:r>
              <a:r>
                <a:rPr lang="ja-JP" altLang="en-US" sz="3600" dirty="0">
                  <a:latin typeface="+mn-ea"/>
                </a:rPr>
                <a:t>　　  </a:t>
              </a:r>
              <a:r>
                <a:rPr lang="en-US" altLang="ja-JP" sz="3600" dirty="0">
                  <a:latin typeface="+mn-ea"/>
                </a:rPr>
                <a:t>O</a:t>
              </a:r>
              <a:r>
                <a:rPr lang="en-US" altLang="ja-JP" sz="3600" baseline="-25000" dirty="0">
                  <a:latin typeface="+mn-ea"/>
                </a:rPr>
                <a:t>2</a:t>
              </a:r>
              <a:r>
                <a:rPr lang="ja-JP" altLang="en-US" sz="3600" dirty="0">
                  <a:latin typeface="+mn-ea"/>
                </a:rPr>
                <a:t> </a:t>
              </a:r>
              <a:r>
                <a:rPr lang="en-US" altLang="ja-JP" sz="3600" dirty="0">
                  <a:latin typeface="+mn-ea"/>
                </a:rPr>
                <a:t>→ </a:t>
              </a:r>
              <a:r>
                <a:rPr lang="ja-JP" altLang="en-US" sz="1600" dirty="0">
                  <a:highlight>
                    <a:srgbClr val="FFFF97"/>
                  </a:highlight>
                  <a:latin typeface="+mj-ea"/>
                </a:rPr>
                <a:t> </a:t>
              </a:r>
              <a:r>
                <a:rPr lang="ja-JP" altLang="en-US" sz="3600" dirty="0">
                  <a:highlight>
                    <a:srgbClr val="FFFF97"/>
                  </a:highlight>
                  <a:latin typeface="+mj-ea"/>
                </a:rPr>
                <a:t>４</a:t>
              </a:r>
              <a:r>
                <a:rPr lang="en-US" altLang="ja-JP" sz="1600" dirty="0">
                  <a:highlight>
                    <a:srgbClr val="FFFF97"/>
                  </a:highlight>
                  <a:latin typeface="+mj-ea"/>
                </a:rPr>
                <a:t> </a:t>
              </a:r>
              <a:r>
                <a:rPr lang="en-US" altLang="ja-JP" sz="3600" dirty="0">
                  <a:latin typeface="+mn-ea"/>
                </a:rPr>
                <a:t>CO</a:t>
              </a:r>
              <a:r>
                <a:rPr lang="en-US" altLang="ja-JP" sz="3600" baseline="-25000" dirty="0">
                  <a:latin typeface="+mn-ea"/>
                </a:rPr>
                <a:t>2</a:t>
              </a:r>
              <a:r>
                <a:rPr lang="en-US" altLang="ja-JP" sz="3600" dirty="0">
                  <a:latin typeface="+mn-ea"/>
                </a:rPr>
                <a:t> + </a:t>
              </a:r>
              <a:r>
                <a:rPr lang="ja-JP" altLang="en-US" sz="1600" dirty="0">
                  <a:highlight>
                    <a:srgbClr val="FFFF97"/>
                  </a:highlight>
                  <a:latin typeface="+mj-ea"/>
                </a:rPr>
                <a:t> </a:t>
              </a:r>
              <a:r>
                <a:rPr lang="ja-JP" altLang="en-US" sz="3600" dirty="0">
                  <a:highlight>
                    <a:srgbClr val="FFFF97"/>
                  </a:highlight>
                  <a:latin typeface="+mj-ea"/>
                </a:rPr>
                <a:t>５</a:t>
              </a:r>
              <a:r>
                <a:rPr lang="en-US" altLang="ja-JP" sz="1600" dirty="0">
                  <a:highlight>
                    <a:srgbClr val="FFFF97"/>
                  </a:highlight>
                  <a:latin typeface="+mj-ea"/>
                </a:rPr>
                <a:t> </a:t>
              </a:r>
              <a:r>
                <a:rPr lang="en-US" altLang="ja-JP" sz="3600" dirty="0">
                  <a:latin typeface="+mn-ea"/>
                </a:rPr>
                <a:t>H</a:t>
              </a:r>
              <a:r>
                <a:rPr lang="en-US" altLang="ja-JP" sz="3600" baseline="-25000" dirty="0">
                  <a:latin typeface="+mn-ea"/>
                </a:rPr>
                <a:t>2</a:t>
              </a:r>
              <a:r>
                <a:rPr lang="en-US" altLang="ja-JP" sz="3600" dirty="0">
                  <a:latin typeface="+mn-ea"/>
                </a:rPr>
                <a:t>O</a:t>
              </a:r>
              <a:endParaRPr lang="ja-JP" altLang="en-US" sz="3600" dirty="0">
                <a:latin typeface="+mn-ea"/>
              </a:endParaRPr>
            </a:p>
          </p:txBody>
        </p:sp>
        <p:grpSp>
          <p:nvGrpSpPr>
            <p:cNvPr id="22" name="グループ化 21">
              <a:extLst>
                <a:ext uri="{FF2B5EF4-FFF2-40B4-BE49-F238E27FC236}">
                  <a16:creationId xmlns:a16="http://schemas.microsoft.com/office/drawing/2014/main" id="{C554207D-335E-4A01-976F-1BB507C63FA2}"/>
                </a:ext>
              </a:extLst>
            </p:cNvPr>
            <p:cNvGrpSpPr/>
            <p:nvPr/>
          </p:nvGrpSpPr>
          <p:grpSpPr>
            <a:xfrm>
              <a:off x="4655840" y="3849500"/>
              <a:ext cx="679710" cy="830997"/>
              <a:chOff x="1418809" y="4468194"/>
              <a:chExt cx="679710" cy="830997"/>
            </a:xfrm>
          </p:grpSpPr>
          <p:sp>
            <p:nvSpPr>
              <p:cNvPr id="23" name="正方形/長方形 22">
                <a:extLst>
                  <a:ext uri="{FF2B5EF4-FFF2-40B4-BE49-F238E27FC236}">
                    <a16:creationId xmlns:a16="http://schemas.microsoft.com/office/drawing/2014/main" id="{1651CFB3-F295-46CD-8131-299D59B59D7B}"/>
                  </a:ext>
                </a:extLst>
              </p:cNvPr>
              <p:cNvSpPr/>
              <p:nvPr/>
            </p:nvSpPr>
            <p:spPr>
              <a:xfrm>
                <a:off x="1499647" y="4580982"/>
                <a:ext cx="540925" cy="648072"/>
              </a:xfrm>
              <a:prstGeom prst="rect">
                <a:avLst/>
              </a:prstGeom>
              <a:solidFill>
                <a:srgbClr val="FFFF97"/>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grpSp>
            <p:nvGrpSpPr>
              <p:cNvPr id="25" name="グループ化 24">
                <a:extLst>
                  <a:ext uri="{FF2B5EF4-FFF2-40B4-BE49-F238E27FC236}">
                    <a16:creationId xmlns:a16="http://schemas.microsoft.com/office/drawing/2014/main" id="{AD8D4ACB-B0F7-4C38-B158-2EDAADFFA34D}"/>
                  </a:ext>
                </a:extLst>
              </p:cNvPr>
              <p:cNvGrpSpPr/>
              <p:nvPr/>
            </p:nvGrpSpPr>
            <p:grpSpPr>
              <a:xfrm>
                <a:off x="1418809" y="4468194"/>
                <a:ext cx="679710" cy="830997"/>
                <a:chOff x="1418809" y="4468194"/>
                <a:chExt cx="679710" cy="830997"/>
              </a:xfrm>
            </p:grpSpPr>
            <p:sp>
              <p:nvSpPr>
                <p:cNvPr id="28" name="テキスト ボックス 27">
                  <a:extLst>
                    <a:ext uri="{FF2B5EF4-FFF2-40B4-BE49-F238E27FC236}">
                      <a16:creationId xmlns:a16="http://schemas.microsoft.com/office/drawing/2014/main" id="{EC4F0750-1F5A-4CAC-AC54-4DC1ED7016A2}"/>
                    </a:ext>
                  </a:extLst>
                </p:cNvPr>
                <p:cNvSpPr txBox="1"/>
                <p:nvPr/>
              </p:nvSpPr>
              <p:spPr>
                <a:xfrm>
                  <a:off x="1418809" y="4468194"/>
                  <a:ext cx="679710" cy="830997"/>
                </a:xfrm>
                <a:prstGeom prst="rect">
                  <a:avLst/>
                </a:prstGeom>
                <a:noFill/>
              </p:spPr>
              <p:txBody>
                <a:bodyPr wrap="square" rtlCol="0">
                  <a:spAutoFit/>
                </a:bodyPr>
                <a:lstStyle/>
                <a:p>
                  <a:pPr algn="ctr"/>
                  <a:r>
                    <a:rPr kumimoji="1" lang="en-US" altLang="ja-JP" sz="2400" dirty="0">
                      <a:latin typeface="+mn-ea"/>
                      <a:ea typeface="+mn-ea"/>
                    </a:rPr>
                    <a:t>13</a:t>
                  </a:r>
                </a:p>
                <a:p>
                  <a:pPr algn="ctr"/>
                  <a:r>
                    <a:rPr kumimoji="1" lang="ja-JP" altLang="en-US" sz="2400" dirty="0">
                      <a:latin typeface="+mn-ea"/>
                      <a:ea typeface="+mn-ea"/>
                    </a:rPr>
                    <a:t>２</a:t>
                  </a:r>
                  <a:endParaRPr kumimoji="1" lang="en-US" altLang="ja-JP" sz="2400" dirty="0">
                    <a:latin typeface="+mn-ea"/>
                    <a:ea typeface="+mn-ea"/>
                  </a:endParaRPr>
                </a:p>
              </p:txBody>
            </p:sp>
            <p:cxnSp>
              <p:nvCxnSpPr>
                <p:cNvPr id="31" name="直線コネクタ 30">
                  <a:extLst>
                    <a:ext uri="{FF2B5EF4-FFF2-40B4-BE49-F238E27FC236}">
                      <a16:creationId xmlns:a16="http://schemas.microsoft.com/office/drawing/2014/main" id="{11B516D9-284C-49B5-A6E6-709735692FD4}"/>
                    </a:ext>
                  </a:extLst>
                </p:cNvPr>
                <p:cNvCxnSpPr>
                  <a:cxnSpLocks/>
                </p:cNvCxnSpPr>
                <p:nvPr/>
              </p:nvCxnSpPr>
              <p:spPr>
                <a:xfrm flipV="1">
                  <a:off x="1523803" y="4883693"/>
                  <a:ext cx="492611" cy="1"/>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grpSp>
        <p:nvGrpSpPr>
          <p:cNvPr id="32" name="グループ化 31">
            <a:extLst>
              <a:ext uri="{FF2B5EF4-FFF2-40B4-BE49-F238E27FC236}">
                <a16:creationId xmlns:a16="http://schemas.microsoft.com/office/drawing/2014/main" id="{ED563BDF-D434-4599-8309-D9986CE15958}"/>
              </a:ext>
            </a:extLst>
          </p:cNvPr>
          <p:cNvGrpSpPr/>
          <p:nvPr/>
        </p:nvGrpSpPr>
        <p:grpSpPr>
          <a:xfrm>
            <a:off x="1127448" y="836712"/>
            <a:ext cx="9793088" cy="688306"/>
            <a:chOff x="479376" y="924566"/>
            <a:chExt cx="10389680" cy="688306"/>
          </a:xfrm>
        </p:grpSpPr>
        <p:sp>
          <p:nvSpPr>
            <p:cNvPr id="33" name="正方形/長方形 32">
              <a:extLst>
                <a:ext uri="{FF2B5EF4-FFF2-40B4-BE49-F238E27FC236}">
                  <a16:creationId xmlns:a16="http://schemas.microsoft.com/office/drawing/2014/main" id="{8FEFE3A7-E15E-46FD-9F2D-54A2BA695F58}"/>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５</a:t>
              </a:r>
              <a:endParaRPr kumimoji="1" lang="en-US" altLang="ja-JP" sz="3600" dirty="0"/>
            </a:p>
          </p:txBody>
        </p:sp>
        <p:grpSp>
          <p:nvGrpSpPr>
            <p:cNvPr id="34" name="グループ化 33">
              <a:extLst>
                <a:ext uri="{FF2B5EF4-FFF2-40B4-BE49-F238E27FC236}">
                  <a16:creationId xmlns:a16="http://schemas.microsoft.com/office/drawing/2014/main" id="{248435F0-321F-4B49-8595-B62E6A661F23}"/>
                </a:ext>
              </a:extLst>
            </p:cNvPr>
            <p:cNvGrpSpPr/>
            <p:nvPr/>
          </p:nvGrpSpPr>
          <p:grpSpPr>
            <a:xfrm>
              <a:off x="479376" y="924567"/>
              <a:ext cx="10389680" cy="688305"/>
              <a:chOff x="479376" y="924567"/>
              <a:chExt cx="10389680" cy="688305"/>
            </a:xfrm>
          </p:grpSpPr>
          <p:sp>
            <p:nvSpPr>
              <p:cNvPr id="35" name="正方形/長方形 34">
                <a:extLst>
                  <a:ext uri="{FF2B5EF4-FFF2-40B4-BE49-F238E27FC236}">
                    <a16:creationId xmlns:a16="http://schemas.microsoft.com/office/drawing/2014/main" id="{7C8D7D7C-7EDB-4062-B793-2B66DE7CEE18}"/>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36" name="直線コネクタ 35">
                <a:extLst>
                  <a:ext uri="{FF2B5EF4-FFF2-40B4-BE49-F238E27FC236}">
                    <a16:creationId xmlns:a16="http://schemas.microsoft.com/office/drawing/2014/main" id="{C45DED01-F80F-49E7-963A-34FC890372F8}"/>
                  </a:ext>
                </a:extLst>
              </p:cNvPr>
              <p:cNvCxnSpPr>
                <a:cxnSpLocks/>
              </p:cNvCxnSpPr>
              <p:nvPr/>
            </p:nvCxnSpPr>
            <p:spPr>
              <a:xfrm>
                <a:off x="2561863" y="925649"/>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grpSp>
        <p:nvGrpSpPr>
          <p:cNvPr id="37" name="グループ化 36">
            <a:extLst>
              <a:ext uri="{FF2B5EF4-FFF2-40B4-BE49-F238E27FC236}">
                <a16:creationId xmlns:a16="http://schemas.microsoft.com/office/drawing/2014/main" id="{FB8F9AAF-873C-4ABE-B5FC-8557B12CFC54}"/>
              </a:ext>
            </a:extLst>
          </p:cNvPr>
          <p:cNvGrpSpPr/>
          <p:nvPr/>
        </p:nvGrpSpPr>
        <p:grpSpPr>
          <a:xfrm>
            <a:off x="1048900" y="2667454"/>
            <a:ext cx="720080" cy="3897904"/>
            <a:chOff x="1304830" y="4192445"/>
            <a:chExt cx="720080" cy="3897904"/>
          </a:xfrm>
        </p:grpSpPr>
        <p:sp>
          <p:nvSpPr>
            <p:cNvPr id="38" name="テキスト ボックス 37">
              <a:extLst>
                <a:ext uri="{FF2B5EF4-FFF2-40B4-BE49-F238E27FC236}">
                  <a16:creationId xmlns:a16="http://schemas.microsoft.com/office/drawing/2014/main" id="{02273CEB-C724-4D2E-B181-C6DD252E80DE}"/>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39" name="直線コネクタ 38">
              <a:extLst>
                <a:ext uri="{FF2B5EF4-FFF2-40B4-BE49-F238E27FC236}">
                  <a16:creationId xmlns:a16="http://schemas.microsoft.com/office/drawing/2014/main" id="{18E6F31A-E53E-41FE-8FC5-AA4DEEA851F7}"/>
                </a:ext>
              </a:extLst>
            </p:cNvPr>
            <p:cNvCxnSpPr>
              <a:cxnSpLocks/>
            </p:cNvCxnSpPr>
            <p:nvPr/>
          </p:nvCxnSpPr>
          <p:spPr>
            <a:xfrm>
              <a:off x="1932876" y="4310349"/>
              <a:ext cx="0" cy="3780000"/>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816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0" name="テキスト ボックス 9">
            <a:extLst>
              <a:ext uri="{FF2B5EF4-FFF2-40B4-BE49-F238E27FC236}">
                <a16:creationId xmlns:a16="http://schemas.microsoft.com/office/drawing/2014/main" id="{AB9933BD-322F-419F-ACFD-29ADC883C571}"/>
              </a:ext>
            </a:extLst>
          </p:cNvPr>
          <p:cNvSpPr txBox="1"/>
          <p:nvPr/>
        </p:nvSpPr>
        <p:spPr>
          <a:xfrm>
            <a:off x="3195146" y="878687"/>
            <a:ext cx="8355554" cy="646331"/>
          </a:xfrm>
          <a:prstGeom prst="rect">
            <a:avLst/>
          </a:prstGeom>
          <a:noFill/>
          <a:ln>
            <a:noFill/>
          </a:ln>
          <a:effectLst/>
        </p:spPr>
        <p:txBody>
          <a:bodyPr wrap="square" rtlCol="0">
            <a:spAutoFit/>
          </a:bodyPr>
          <a:lstStyle/>
          <a:p>
            <a:r>
              <a:rPr lang="ja-JP" altLang="en-US" sz="3600" b="0" i="0" dirty="0">
                <a:solidFill>
                  <a:srgbClr val="000000"/>
                </a:solidFill>
                <a:effectLst/>
                <a:latin typeface="+mj-ea"/>
                <a:ea typeface="+mj-ea"/>
              </a:rPr>
              <a:t>次の化学変化を化学反応式で表せ。</a:t>
            </a:r>
            <a:endParaRPr kumimoji="1" lang="en-US" altLang="ja-JP" sz="3600" dirty="0">
              <a:latin typeface="+mj-ea"/>
              <a:ea typeface="+mj-ea"/>
            </a:endParaRPr>
          </a:p>
        </p:txBody>
      </p:sp>
      <p:sp>
        <p:nvSpPr>
          <p:cNvPr id="24" name="テキスト ボックス 23">
            <a:extLst>
              <a:ext uri="{FF2B5EF4-FFF2-40B4-BE49-F238E27FC236}">
                <a16:creationId xmlns:a16="http://schemas.microsoft.com/office/drawing/2014/main" id="{B0252CEB-3161-4D05-8A84-EC28F2D9D256}"/>
              </a:ext>
            </a:extLst>
          </p:cNvPr>
          <p:cNvSpPr txBox="1"/>
          <p:nvPr/>
        </p:nvSpPr>
        <p:spPr>
          <a:xfrm>
            <a:off x="1928394" y="2738247"/>
            <a:ext cx="9856223" cy="1138773"/>
          </a:xfrm>
          <a:prstGeom prst="rect">
            <a:avLst/>
          </a:prstGeom>
          <a:noFill/>
        </p:spPr>
        <p:txBody>
          <a:bodyPr wrap="square" rtlCol="0">
            <a:spAutoFit/>
          </a:bodyPr>
          <a:lstStyle/>
          <a:p>
            <a:r>
              <a:rPr kumimoji="1" lang="ja-JP" altLang="en-US" sz="3200" dirty="0">
                <a:latin typeface="+mj-ea"/>
                <a:ea typeface="+mj-ea"/>
              </a:rPr>
              <a:t>左辺に反応物 </a:t>
            </a:r>
            <a:r>
              <a:rPr lang="en-US" altLang="ja-JP" sz="3600" dirty="0">
                <a:latin typeface="+mj-ea"/>
              </a:rPr>
              <a:t>Al</a:t>
            </a:r>
            <a:r>
              <a:rPr kumimoji="1" lang="ja-JP" altLang="en-US" sz="3200" dirty="0">
                <a:latin typeface="+mj-ea"/>
                <a:ea typeface="+mj-ea"/>
              </a:rPr>
              <a:t>，</a:t>
            </a:r>
            <a:r>
              <a:rPr kumimoji="1" lang="en-US" altLang="ja-JP" sz="3600" dirty="0">
                <a:latin typeface="+mj-ea"/>
                <a:ea typeface="+mj-ea"/>
              </a:rPr>
              <a:t>HCl</a:t>
            </a:r>
            <a:r>
              <a:rPr kumimoji="1" lang="ja-JP" altLang="en-US" sz="3200" dirty="0">
                <a:latin typeface="+mj-ea"/>
                <a:ea typeface="+mj-ea"/>
              </a:rPr>
              <a:t>，右辺に生成物 </a:t>
            </a:r>
            <a:r>
              <a:rPr kumimoji="1" lang="en-US" altLang="ja-JP" sz="3600" dirty="0">
                <a:latin typeface="+mj-ea"/>
                <a:ea typeface="+mj-ea"/>
              </a:rPr>
              <a:t>AlCl</a:t>
            </a:r>
            <a:r>
              <a:rPr kumimoji="1" lang="en-US" altLang="ja-JP" sz="3600" baseline="-25000" dirty="0">
                <a:latin typeface="+mj-ea"/>
                <a:ea typeface="+mj-ea"/>
              </a:rPr>
              <a:t>3</a:t>
            </a:r>
            <a:r>
              <a:rPr kumimoji="1" lang="ja-JP" altLang="en-US" sz="3200" dirty="0">
                <a:latin typeface="+mj-ea"/>
                <a:ea typeface="+mj-ea"/>
              </a:rPr>
              <a:t>，</a:t>
            </a:r>
            <a:r>
              <a:rPr kumimoji="1" lang="en-US" altLang="ja-JP" sz="3600" dirty="0">
                <a:latin typeface="+mj-ea"/>
                <a:ea typeface="+mj-ea"/>
              </a:rPr>
              <a:t>H</a:t>
            </a:r>
            <a:r>
              <a:rPr kumimoji="1" lang="en-US" altLang="ja-JP" sz="3600" baseline="-25000" dirty="0">
                <a:latin typeface="+mj-ea"/>
                <a:ea typeface="+mj-ea"/>
              </a:rPr>
              <a:t>2</a:t>
            </a:r>
            <a:r>
              <a:rPr kumimoji="1" lang="en-US" altLang="ja-JP" sz="3200" dirty="0">
                <a:latin typeface="+mj-ea"/>
                <a:ea typeface="+mj-ea"/>
              </a:rPr>
              <a:t> </a:t>
            </a:r>
            <a:r>
              <a:rPr kumimoji="1" lang="ja-JP" altLang="en-US" sz="3200" dirty="0">
                <a:latin typeface="+mj-ea"/>
                <a:ea typeface="+mj-ea"/>
              </a:rPr>
              <a:t>を</a:t>
            </a:r>
            <a:endParaRPr kumimoji="1" lang="en-US" altLang="ja-JP" sz="3200" dirty="0">
              <a:latin typeface="+mj-ea"/>
              <a:ea typeface="+mj-ea"/>
            </a:endParaRPr>
          </a:p>
          <a:p>
            <a:r>
              <a:rPr kumimoji="1" lang="ja-JP" altLang="en-US" sz="3200" dirty="0">
                <a:latin typeface="+mj-ea"/>
                <a:ea typeface="+mj-ea"/>
              </a:rPr>
              <a:t>それぞれ化学式で書いて → で結ぶ。</a:t>
            </a:r>
          </a:p>
        </p:txBody>
      </p:sp>
      <p:sp>
        <p:nvSpPr>
          <p:cNvPr id="25" name="テキスト プレースホルダー 3">
            <a:extLst>
              <a:ext uri="{FF2B5EF4-FFF2-40B4-BE49-F238E27FC236}">
                <a16:creationId xmlns:a16="http://schemas.microsoft.com/office/drawing/2014/main" id="{11D50D13-8A4F-4A50-8C14-CC4A673BDC3F}"/>
              </a:ext>
            </a:extLst>
          </p:cNvPr>
          <p:cNvSpPr txBox="1">
            <a:spLocks/>
          </p:cNvSpPr>
          <p:nvPr/>
        </p:nvSpPr>
        <p:spPr>
          <a:xfrm>
            <a:off x="2351584" y="3815465"/>
            <a:ext cx="4752527"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US" altLang="ja-JP" sz="3600" dirty="0">
                <a:latin typeface="+mj-ea"/>
              </a:rPr>
              <a:t>Al</a:t>
            </a:r>
            <a:r>
              <a:rPr lang="en-US" altLang="ja-JP" sz="3600" dirty="0">
                <a:latin typeface="+mn-ea"/>
              </a:rPr>
              <a:t> + HCl</a:t>
            </a:r>
            <a:r>
              <a:rPr lang="ja-JP" altLang="en-US" sz="3600" dirty="0">
                <a:latin typeface="+mn-ea"/>
              </a:rPr>
              <a:t> </a:t>
            </a:r>
            <a:r>
              <a:rPr lang="en-US" altLang="ja-JP" sz="3600" dirty="0">
                <a:latin typeface="+mn-ea"/>
              </a:rPr>
              <a:t>→ AlCl</a:t>
            </a:r>
            <a:r>
              <a:rPr lang="en-US" altLang="ja-JP" sz="3600" baseline="-25000" dirty="0">
                <a:latin typeface="+mn-ea"/>
              </a:rPr>
              <a:t>3</a:t>
            </a:r>
            <a:r>
              <a:rPr lang="en-US" altLang="ja-JP" sz="3600" dirty="0">
                <a:latin typeface="+mn-ea"/>
              </a:rPr>
              <a:t> + H</a:t>
            </a:r>
            <a:r>
              <a:rPr lang="en-US" altLang="ja-JP" sz="3600" baseline="-25000" dirty="0">
                <a:latin typeface="+mn-ea"/>
              </a:rPr>
              <a:t>2</a:t>
            </a:r>
            <a:endParaRPr lang="ja-JP" altLang="en-US" sz="3600" dirty="0">
              <a:latin typeface="+mn-ea"/>
            </a:endParaRPr>
          </a:p>
        </p:txBody>
      </p:sp>
      <p:sp>
        <p:nvSpPr>
          <p:cNvPr id="26" name="テキスト ボックス 25">
            <a:extLst>
              <a:ext uri="{FF2B5EF4-FFF2-40B4-BE49-F238E27FC236}">
                <a16:creationId xmlns:a16="http://schemas.microsoft.com/office/drawing/2014/main" id="{3A82C511-402C-4876-AC52-5BDE4094E645}"/>
              </a:ext>
            </a:extLst>
          </p:cNvPr>
          <p:cNvSpPr txBox="1"/>
          <p:nvPr/>
        </p:nvSpPr>
        <p:spPr>
          <a:xfrm>
            <a:off x="1928394" y="4548306"/>
            <a:ext cx="9856223" cy="646331"/>
          </a:xfrm>
          <a:prstGeom prst="rect">
            <a:avLst/>
          </a:prstGeom>
          <a:noFill/>
        </p:spPr>
        <p:txBody>
          <a:bodyPr wrap="square" rtlCol="0">
            <a:spAutoFit/>
          </a:bodyPr>
          <a:lstStyle/>
          <a:p>
            <a:r>
              <a:rPr lang="en-US" altLang="ja-JP" sz="3600" dirty="0">
                <a:latin typeface="+mn-ea"/>
              </a:rPr>
              <a:t>AlCl</a:t>
            </a:r>
            <a:r>
              <a:rPr lang="en-US" altLang="ja-JP" sz="3600" baseline="-25000" dirty="0">
                <a:latin typeface="+mn-ea"/>
              </a:rPr>
              <a:t>3 </a:t>
            </a:r>
            <a:r>
              <a:rPr lang="ja-JP" altLang="en-US" sz="3200">
                <a:latin typeface="+mj-ea"/>
                <a:ea typeface="+mj-ea"/>
              </a:rPr>
              <a:t>の</a:t>
            </a:r>
            <a:r>
              <a:rPr lang="ja-JP" altLang="en-US" sz="3200" dirty="0">
                <a:latin typeface="+mj-ea"/>
                <a:ea typeface="+mj-ea"/>
              </a:rPr>
              <a:t>係数を１とおき，</a:t>
            </a:r>
            <a:r>
              <a:rPr lang="en-US" altLang="ja-JP" sz="3600" dirty="0">
                <a:latin typeface="+mj-ea"/>
                <a:ea typeface="+mj-ea"/>
              </a:rPr>
              <a:t>Al</a:t>
            </a:r>
            <a:r>
              <a:rPr lang="ja-JP" altLang="en-US" sz="3200">
                <a:latin typeface="+mj-ea"/>
                <a:ea typeface="+mj-ea"/>
              </a:rPr>
              <a:t>，</a:t>
            </a:r>
            <a:r>
              <a:rPr lang="en-US" altLang="ja-JP" sz="3600" dirty="0">
                <a:latin typeface="+mj-ea"/>
                <a:ea typeface="+mj-ea"/>
              </a:rPr>
              <a:t>Cl </a:t>
            </a:r>
            <a:r>
              <a:rPr lang="ja-JP" altLang="en-US" sz="3200">
                <a:latin typeface="+mj-ea"/>
                <a:ea typeface="+mj-ea"/>
              </a:rPr>
              <a:t>の</a:t>
            </a:r>
            <a:r>
              <a:rPr lang="ja-JP" altLang="en-US" sz="3200" dirty="0">
                <a:latin typeface="+mj-ea"/>
                <a:ea typeface="+mj-ea"/>
              </a:rPr>
              <a:t>原子の数を合わせる。</a:t>
            </a:r>
            <a:endParaRPr kumimoji="1" lang="ja-JP" altLang="en-US" sz="3200" dirty="0">
              <a:latin typeface="+mj-ea"/>
              <a:ea typeface="+mj-ea"/>
            </a:endParaRPr>
          </a:p>
        </p:txBody>
      </p:sp>
      <p:sp>
        <p:nvSpPr>
          <p:cNvPr id="27" name="テキスト プレースホルダー 3">
            <a:extLst>
              <a:ext uri="{FF2B5EF4-FFF2-40B4-BE49-F238E27FC236}">
                <a16:creationId xmlns:a16="http://schemas.microsoft.com/office/drawing/2014/main" id="{FCA3991F-E7E4-4C58-B961-6F288D3F9335}"/>
              </a:ext>
            </a:extLst>
          </p:cNvPr>
          <p:cNvSpPr txBox="1">
            <a:spLocks/>
          </p:cNvSpPr>
          <p:nvPr/>
        </p:nvSpPr>
        <p:spPr>
          <a:xfrm>
            <a:off x="2351584" y="5233286"/>
            <a:ext cx="6912768"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600" dirty="0">
                <a:highlight>
                  <a:srgbClr val="FFFF97"/>
                </a:highlight>
                <a:latin typeface="+mj-ea"/>
              </a:rPr>
              <a:t> </a:t>
            </a:r>
            <a:r>
              <a:rPr lang="ja-JP" altLang="en-US" sz="3600" dirty="0">
                <a:highlight>
                  <a:srgbClr val="FFFF97"/>
                </a:highlight>
                <a:latin typeface="+mj-ea"/>
              </a:rPr>
              <a:t>１</a:t>
            </a:r>
            <a:r>
              <a:rPr lang="en-US" altLang="ja-JP" sz="1600" dirty="0">
                <a:highlight>
                  <a:srgbClr val="FFFF97"/>
                </a:highlight>
                <a:latin typeface="+mj-ea"/>
              </a:rPr>
              <a:t> </a:t>
            </a:r>
            <a:r>
              <a:rPr lang="en-US" altLang="ja-JP" sz="3600" dirty="0">
                <a:latin typeface="+mj-ea"/>
              </a:rPr>
              <a:t>Al</a:t>
            </a:r>
            <a:r>
              <a:rPr lang="en-US" altLang="ja-JP" sz="3600" dirty="0">
                <a:latin typeface="+mn-ea"/>
              </a:rPr>
              <a:t> + </a:t>
            </a:r>
            <a:r>
              <a:rPr lang="ja-JP" altLang="en-US" sz="1600" dirty="0">
                <a:highlight>
                  <a:srgbClr val="FFFF97"/>
                </a:highlight>
                <a:latin typeface="+mj-ea"/>
              </a:rPr>
              <a:t> </a:t>
            </a:r>
            <a:r>
              <a:rPr lang="ja-JP" altLang="en-US" sz="3600" dirty="0">
                <a:highlight>
                  <a:srgbClr val="FFFF97"/>
                </a:highlight>
                <a:latin typeface="+mj-ea"/>
              </a:rPr>
              <a:t>３</a:t>
            </a:r>
            <a:r>
              <a:rPr lang="en-US" altLang="ja-JP" sz="1600" dirty="0">
                <a:highlight>
                  <a:srgbClr val="FFFF97"/>
                </a:highlight>
                <a:latin typeface="+mj-ea"/>
              </a:rPr>
              <a:t> </a:t>
            </a:r>
            <a:r>
              <a:rPr lang="en-US" altLang="ja-JP" sz="3600" dirty="0">
                <a:latin typeface="+mn-ea"/>
              </a:rPr>
              <a:t>HCl</a:t>
            </a:r>
            <a:r>
              <a:rPr lang="ja-JP" altLang="en-US" sz="3600" dirty="0">
                <a:latin typeface="+mn-ea"/>
              </a:rPr>
              <a:t> </a:t>
            </a:r>
            <a:r>
              <a:rPr lang="en-US" altLang="ja-JP" sz="3600" dirty="0">
                <a:latin typeface="+mn-ea"/>
              </a:rPr>
              <a:t>→ </a:t>
            </a:r>
            <a:r>
              <a:rPr lang="ja-JP" altLang="en-US" sz="1600" dirty="0">
                <a:highlight>
                  <a:srgbClr val="FFFF97"/>
                </a:highlight>
                <a:latin typeface="+mj-ea"/>
              </a:rPr>
              <a:t> </a:t>
            </a:r>
            <a:r>
              <a:rPr lang="ja-JP" altLang="en-US" sz="3600" dirty="0">
                <a:highlight>
                  <a:srgbClr val="FFFF97"/>
                </a:highlight>
                <a:latin typeface="+mj-ea"/>
              </a:rPr>
              <a:t>１</a:t>
            </a:r>
            <a:r>
              <a:rPr lang="en-US" altLang="ja-JP" sz="1600" dirty="0">
                <a:highlight>
                  <a:srgbClr val="FFFF97"/>
                </a:highlight>
                <a:latin typeface="+mj-ea"/>
              </a:rPr>
              <a:t> </a:t>
            </a:r>
            <a:r>
              <a:rPr lang="en-US" altLang="ja-JP" sz="3600" dirty="0">
                <a:latin typeface="+mn-ea"/>
              </a:rPr>
              <a:t>AlCl</a:t>
            </a:r>
            <a:r>
              <a:rPr lang="en-US" altLang="ja-JP" sz="3600" baseline="-25000" dirty="0">
                <a:latin typeface="+mn-ea"/>
              </a:rPr>
              <a:t>3</a:t>
            </a:r>
            <a:r>
              <a:rPr lang="en-US" altLang="ja-JP" sz="3600" dirty="0">
                <a:latin typeface="+mn-ea"/>
              </a:rPr>
              <a:t> + H</a:t>
            </a:r>
            <a:r>
              <a:rPr lang="en-US" altLang="ja-JP" sz="3600" baseline="-25000" dirty="0">
                <a:latin typeface="+mn-ea"/>
              </a:rPr>
              <a:t>2</a:t>
            </a:r>
            <a:endParaRPr lang="ja-JP" altLang="en-US" sz="3600" dirty="0">
              <a:latin typeface="+mn-ea"/>
            </a:endParaRPr>
          </a:p>
        </p:txBody>
      </p:sp>
      <p:sp>
        <p:nvSpPr>
          <p:cNvPr id="17" name="テキスト ボックス 16">
            <a:extLst>
              <a:ext uri="{FF2B5EF4-FFF2-40B4-BE49-F238E27FC236}">
                <a16:creationId xmlns:a16="http://schemas.microsoft.com/office/drawing/2014/main" id="{671F3001-7FE7-4A01-A621-8D724347BB00}"/>
              </a:ext>
            </a:extLst>
          </p:cNvPr>
          <p:cNvSpPr txBox="1"/>
          <p:nvPr/>
        </p:nvSpPr>
        <p:spPr>
          <a:xfrm>
            <a:off x="1487487" y="1580574"/>
            <a:ext cx="10063213" cy="1077218"/>
          </a:xfrm>
          <a:prstGeom prst="rect">
            <a:avLst/>
          </a:prstGeom>
          <a:noFill/>
        </p:spPr>
        <p:txBody>
          <a:bodyPr wrap="square" rtlCol="0">
            <a:spAutoFit/>
          </a:bodyPr>
          <a:lstStyle/>
          <a:p>
            <a:r>
              <a:rPr lang="ja-JP" altLang="en-US" sz="3200" dirty="0">
                <a:latin typeface="+mj-ea"/>
              </a:rPr>
              <a:t>（</a:t>
            </a:r>
            <a:r>
              <a:rPr lang="ja-JP" altLang="en-US" sz="3200">
                <a:latin typeface="+mj-ea"/>
              </a:rPr>
              <a:t>２）</a:t>
            </a:r>
            <a:r>
              <a:rPr lang="en-US" altLang="ja-JP" sz="3200" dirty="0">
                <a:latin typeface="+mj-ea"/>
              </a:rPr>
              <a:t> </a:t>
            </a:r>
            <a:r>
              <a:rPr lang="ja-JP" altLang="en-US" sz="3200">
                <a:latin typeface="+mj-ea"/>
              </a:rPr>
              <a:t>アルミニウム</a:t>
            </a:r>
            <a:r>
              <a:rPr lang="ja-JP" altLang="en-US" sz="3200" dirty="0">
                <a:latin typeface="+mj-ea"/>
              </a:rPr>
              <a:t>に塩酸を</a:t>
            </a:r>
            <a:r>
              <a:rPr lang="ja-JP" altLang="en-US" sz="3200">
                <a:latin typeface="+mj-ea"/>
              </a:rPr>
              <a:t>加えると，塩化</a:t>
            </a:r>
            <a:r>
              <a:rPr lang="ja-JP" altLang="en-US" sz="3200" dirty="0">
                <a:latin typeface="+mj-ea"/>
              </a:rPr>
              <a:t>アルミニウムと</a:t>
            </a:r>
            <a:endParaRPr lang="en-US" altLang="ja-JP" sz="3200" dirty="0">
              <a:latin typeface="+mj-ea"/>
            </a:endParaRPr>
          </a:p>
          <a:p>
            <a:r>
              <a:rPr lang="en-US" altLang="ja-JP" sz="3200" dirty="0">
                <a:latin typeface="+mj-ea"/>
              </a:rPr>
              <a:t>      </a:t>
            </a:r>
            <a:r>
              <a:rPr lang="ja-JP" altLang="en-US" sz="3200">
                <a:latin typeface="+mj-ea"/>
              </a:rPr>
              <a:t>水素</a:t>
            </a:r>
            <a:r>
              <a:rPr lang="ja-JP" altLang="en-US" sz="3200" dirty="0">
                <a:latin typeface="+mj-ea"/>
              </a:rPr>
              <a:t>が生成する。</a:t>
            </a:r>
            <a:endParaRPr lang="en-US" altLang="ja-JP" sz="3200" dirty="0">
              <a:latin typeface="+mj-ea"/>
            </a:endParaRPr>
          </a:p>
        </p:txBody>
      </p:sp>
      <p:grpSp>
        <p:nvGrpSpPr>
          <p:cNvPr id="18" name="グループ化 17">
            <a:extLst>
              <a:ext uri="{FF2B5EF4-FFF2-40B4-BE49-F238E27FC236}">
                <a16:creationId xmlns:a16="http://schemas.microsoft.com/office/drawing/2014/main" id="{9B4BDE6B-ABDB-4D61-9402-6DBD66E06223}"/>
              </a:ext>
            </a:extLst>
          </p:cNvPr>
          <p:cNvGrpSpPr/>
          <p:nvPr/>
        </p:nvGrpSpPr>
        <p:grpSpPr>
          <a:xfrm>
            <a:off x="1127448" y="836712"/>
            <a:ext cx="9793088" cy="688306"/>
            <a:chOff x="479376" y="924566"/>
            <a:chExt cx="10389680" cy="688306"/>
          </a:xfrm>
        </p:grpSpPr>
        <p:sp>
          <p:nvSpPr>
            <p:cNvPr id="19" name="正方形/長方形 18">
              <a:extLst>
                <a:ext uri="{FF2B5EF4-FFF2-40B4-BE49-F238E27FC236}">
                  <a16:creationId xmlns:a16="http://schemas.microsoft.com/office/drawing/2014/main" id="{B6EF876C-FB60-49FB-953E-D3BEAFFF145C}"/>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５</a:t>
              </a:r>
              <a:endParaRPr kumimoji="1" lang="en-US" altLang="ja-JP" sz="3600" dirty="0"/>
            </a:p>
          </p:txBody>
        </p:sp>
        <p:grpSp>
          <p:nvGrpSpPr>
            <p:cNvPr id="20" name="グループ化 19">
              <a:extLst>
                <a:ext uri="{FF2B5EF4-FFF2-40B4-BE49-F238E27FC236}">
                  <a16:creationId xmlns:a16="http://schemas.microsoft.com/office/drawing/2014/main" id="{97CEEB7A-6A67-4732-B866-C78602CC8135}"/>
                </a:ext>
              </a:extLst>
            </p:cNvPr>
            <p:cNvGrpSpPr/>
            <p:nvPr/>
          </p:nvGrpSpPr>
          <p:grpSpPr>
            <a:xfrm>
              <a:off x="479376" y="924567"/>
              <a:ext cx="10389680" cy="688305"/>
              <a:chOff x="479376" y="924567"/>
              <a:chExt cx="10389680" cy="688305"/>
            </a:xfrm>
          </p:grpSpPr>
          <p:sp>
            <p:nvSpPr>
              <p:cNvPr id="21" name="正方形/長方形 20">
                <a:extLst>
                  <a:ext uri="{FF2B5EF4-FFF2-40B4-BE49-F238E27FC236}">
                    <a16:creationId xmlns:a16="http://schemas.microsoft.com/office/drawing/2014/main" id="{F5B688E0-12C6-4463-908A-424B60DE5C9B}"/>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22" name="直線コネクタ 21">
                <a:extLst>
                  <a:ext uri="{FF2B5EF4-FFF2-40B4-BE49-F238E27FC236}">
                    <a16:creationId xmlns:a16="http://schemas.microsoft.com/office/drawing/2014/main" id="{DEC97E53-EBC2-4A9F-8197-9296E25AAB8C}"/>
                  </a:ext>
                </a:extLst>
              </p:cNvPr>
              <p:cNvCxnSpPr>
                <a:cxnSpLocks/>
              </p:cNvCxnSpPr>
              <p:nvPr/>
            </p:nvCxnSpPr>
            <p:spPr>
              <a:xfrm>
                <a:off x="2561863" y="925649"/>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grpSp>
        <p:nvGrpSpPr>
          <p:cNvPr id="23" name="グループ化 22">
            <a:extLst>
              <a:ext uri="{FF2B5EF4-FFF2-40B4-BE49-F238E27FC236}">
                <a16:creationId xmlns:a16="http://schemas.microsoft.com/office/drawing/2014/main" id="{6C7ED502-DE11-44CF-87EF-B43E3D0921D6}"/>
              </a:ext>
            </a:extLst>
          </p:cNvPr>
          <p:cNvGrpSpPr/>
          <p:nvPr/>
        </p:nvGrpSpPr>
        <p:grpSpPr>
          <a:xfrm>
            <a:off x="1048900" y="2667454"/>
            <a:ext cx="720080" cy="3897904"/>
            <a:chOff x="1304830" y="4192445"/>
            <a:chExt cx="720080" cy="3897904"/>
          </a:xfrm>
        </p:grpSpPr>
        <p:sp>
          <p:nvSpPr>
            <p:cNvPr id="28" name="テキスト ボックス 27">
              <a:extLst>
                <a:ext uri="{FF2B5EF4-FFF2-40B4-BE49-F238E27FC236}">
                  <a16:creationId xmlns:a16="http://schemas.microsoft.com/office/drawing/2014/main" id="{7112A96E-06EB-4A53-A1B9-4C5F8799B17A}"/>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9" name="直線コネクタ 28">
              <a:extLst>
                <a:ext uri="{FF2B5EF4-FFF2-40B4-BE49-F238E27FC236}">
                  <a16:creationId xmlns:a16="http://schemas.microsoft.com/office/drawing/2014/main" id="{79D80CDD-897F-4982-A72B-3FF7D4D2334C}"/>
                </a:ext>
              </a:extLst>
            </p:cNvPr>
            <p:cNvCxnSpPr>
              <a:cxnSpLocks/>
            </p:cNvCxnSpPr>
            <p:nvPr/>
          </p:nvCxnSpPr>
          <p:spPr>
            <a:xfrm>
              <a:off x="1932876" y="4310349"/>
              <a:ext cx="0" cy="3780000"/>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1638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プレースホルダー 3">
            <a:extLst>
              <a:ext uri="{FF2B5EF4-FFF2-40B4-BE49-F238E27FC236}">
                <a16:creationId xmlns:a16="http://schemas.microsoft.com/office/drawing/2014/main" id="{A5B5A18D-712C-4A94-B03B-D5CE64D2271E}"/>
              </a:ext>
            </a:extLst>
          </p:cNvPr>
          <p:cNvSpPr txBox="1">
            <a:spLocks/>
          </p:cNvSpPr>
          <p:nvPr/>
        </p:nvSpPr>
        <p:spPr>
          <a:xfrm>
            <a:off x="2351584" y="4891499"/>
            <a:ext cx="6912768"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600" dirty="0">
                <a:highlight>
                  <a:srgbClr val="FFFF97"/>
                </a:highlight>
                <a:latin typeface="+mj-ea"/>
              </a:rPr>
              <a:t> </a:t>
            </a:r>
            <a:r>
              <a:rPr lang="ja-JP" altLang="en-US" sz="3600" dirty="0">
                <a:highlight>
                  <a:srgbClr val="FFFF97"/>
                </a:highlight>
                <a:latin typeface="+mj-ea"/>
              </a:rPr>
              <a:t>２</a:t>
            </a:r>
            <a:r>
              <a:rPr lang="en-US" altLang="ja-JP" sz="1600" dirty="0">
                <a:highlight>
                  <a:srgbClr val="FFFF97"/>
                </a:highlight>
                <a:latin typeface="+mj-ea"/>
              </a:rPr>
              <a:t> </a:t>
            </a:r>
            <a:r>
              <a:rPr lang="en-US" altLang="ja-JP" sz="3600" dirty="0">
                <a:latin typeface="+mj-ea"/>
              </a:rPr>
              <a:t>Al</a:t>
            </a:r>
            <a:r>
              <a:rPr lang="en-US" altLang="ja-JP" sz="3600" dirty="0">
                <a:latin typeface="+mn-ea"/>
              </a:rPr>
              <a:t> + </a:t>
            </a:r>
            <a:r>
              <a:rPr lang="ja-JP" altLang="en-US" sz="1600" dirty="0">
                <a:highlight>
                  <a:srgbClr val="FFFF97"/>
                </a:highlight>
                <a:latin typeface="+mj-ea"/>
              </a:rPr>
              <a:t> </a:t>
            </a:r>
            <a:r>
              <a:rPr lang="ja-JP" altLang="en-US" sz="3600" dirty="0">
                <a:highlight>
                  <a:srgbClr val="FFFF97"/>
                </a:highlight>
                <a:latin typeface="+mj-ea"/>
              </a:rPr>
              <a:t>６</a:t>
            </a:r>
            <a:r>
              <a:rPr lang="en-US" altLang="ja-JP" sz="1600" dirty="0">
                <a:highlight>
                  <a:srgbClr val="FFFF97"/>
                </a:highlight>
                <a:latin typeface="+mj-ea"/>
              </a:rPr>
              <a:t> </a:t>
            </a:r>
            <a:r>
              <a:rPr lang="en-US" altLang="ja-JP" sz="3600" dirty="0">
                <a:latin typeface="+mn-ea"/>
              </a:rPr>
              <a:t>HCl</a:t>
            </a:r>
            <a:r>
              <a:rPr lang="ja-JP" altLang="en-US" sz="3600" dirty="0">
                <a:latin typeface="+mn-ea"/>
              </a:rPr>
              <a:t> </a:t>
            </a:r>
            <a:r>
              <a:rPr lang="en-US" altLang="ja-JP" sz="3600" dirty="0">
                <a:latin typeface="+mn-ea"/>
              </a:rPr>
              <a:t>→ </a:t>
            </a:r>
            <a:r>
              <a:rPr lang="ja-JP" altLang="en-US" sz="1600" dirty="0">
                <a:highlight>
                  <a:srgbClr val="FFFF97"/>
                </a:highlight>
                <a:latin typeface="+mj-ea"/>
              </a:rPr>
              <a:t> </a:t>
            </a:r>
            <a:r>
              <a:rPr lang="ja-JP" altLang="en-US" sz="3600" dirty="0">
                <a:highlight>
                  <a:srgbClr val="FFFF97"/>
                </a:highlight>
                <a:latin typeface="+mj-ea"/>
              </a:rPr>
              <a:t>２</a:t>
            </a:r>
            <a:r>
              <a:rPr lang="en-US" altLang="ja-JP" sz="1600" dirty="0">
                <a:highlight>
                  <a:srgbClr val="FFFF97"/>
                </a:highlight>
                <a:latin typeface="+mj-ea"/>
              </a:rPr>
              <a:t> </a:t>
            </a:r>
            <a:r>
              <a:rPr lang="en-US" altLang="ja-JP" sz="3600" dirty="0">
                <a:latin typeface="+mn-ea"/>
              </a:rPr>
              <a:t>AlCl</a:t>
            </a:r>
            <a:r>
              <a:rPr lang="en-US" altLang="ja-JP" sz="3600" baseline="-25000" dirty="0">
                <a:latin typeface="+mn-ea"/>
              </a:rPr>
              <a:t>3</a:t>
            </a:r>
            <a:r>
              <a:rPr lang="en-US" altLang="ja-JP" sz="3600" dirty="0">
                <a:latin typeface="+mn-ea"/>
              </a:rPr>
              <a:t> + </a:t>
            </a:r>
            <a:r>
              <a:rPr lang="ja-JP" altLang="en-US" sz="1600" dirty="0">
                <a:highlight>
                  <a:srgbClr val="FFFF97"/>
                </a:highlight>
                <a:latin typeface="+mj-ea"/>
              </a:rPr>
              <a:t> </a:t>
            </a:r>
            <a:r>
              <a:rPr lang="ja-JP" altLang="en-US" sz="3600" dirty="0">
                <a:highlight>
                  <a:srgbClr val="FFFF97"/>
                </a:highlight>
                <a:latin typeface="+mj-ea"/>
              </a:rPr>
              <a:t>３</a:t>
            </a:r>
            <a:r>
              <a:rPr lang="en-US" altLang="ja-JP" sz="1600" dirty="0">
                <a:highlight>
                  <a:srgbClr val="FFFF97"/>
                </a:highlight>
                <a:latin typeface="+mj-ea"/>
              </a:rPr>
              <a:t> </a:t>
            </a:r>
            <a:r>
              <a:rPr lang="en-US" altLang="ja-JP" sz="3600" dirty="0">
                <a:latin typeface="+mn-ea"/>
              </a:rPr>
              <a:t>H</a:t>
            </a:r>
            <a:r>
              <a:rPr lang="en-US" altLang="ja-JP" sz="3600" baseline="-25000" dirty="0">
                <a:latin typeface="+mn-ea"/>
              </a:rPr>
              <a:t>2</a:t>
            </a:r>
            <a:endParaRPr lang="ja-JP" altLang="en-US" sz="3600" dirty="0">
              <a:latin typeface="+mn-ea"/>
            </a:endParaRPr>
          </a:p>
        </p:txBody>
      </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0" name="テキスト ボックス 9">
            <a:extLst>
              <a:ext uri="{FF2B5EF4-FFF2-40B4-BE49-F238E27FC236}">
                <a16:creationId xmlns:a16="http://schemas.microsoft.com/office/drawing/2014/main" id="{AB9933BD-322F-419F-ACFD-29ADC883C571}"/>
              </a:ext>
            </a:extLst>
          </p:cNvPr>
          <p:cNvSpPr txBox="1"/>
          <p:nvPr/>
        </p:nvSpPr>
        <p:spPr>
          <a:xfrm>
            <a:off x="3195146" y="878687"/>
            <a:ext cx="8355554" cy="646331"/>
          </a:xfrm>
          <a:prstGeom prst="rect">
            <a:avLst/>
          </a:prstGeom>
          <a:noFill/>
          <a:ln>
            <a:noFill/>
          </a:ln>
          <a:effectLst/>
        </p:spPr>
        <p:txBody>
          <a:bodyPr wrap="square" rtlCol="0">
            <a:spAutoFit/>
          </a:bodyPr>
          <a:lstStyle/>
          <a:p>
            <a:r>
              <a:rPr lang="ja-JP" altLang="en-US" sz="3600" b="0" i="0" dirty="0">
                <a:solidFill>
                  <a:srgbClr val="000000"/>
                </a:solidFill>
                <a:effectLst/>
                <a:latin typeface="+mj-ea"/>
                <a:ea typeface="+mj-ea"/>
              </a:rPr>
              <a:t>次の化学変化を化学反応式で表せ。</a:t>
            </a:r>
            <a:endParaRPr kumimoji="1" lang="en-US" altLang="ja-JP" sz="3600" dirty="0">
              <a:latin typeface="+mj-ea"/>
              <a:ea typeface="+mj-ea"/>
            </a:endParaRPr>
          </a:p>
        </p:txBody>
      </p:sp>
      <p:sp>
        <p:nvSpPr>
          <p:cNvPr id="26" name="テキスト ボックス 25">
            <a:extLst>
              <a:ext uri="{FF2B5EF4-FFF2-40B4-BE49-F238E27FC236}">
                <a16:creationId xmlns:a16="http://schemas.microsoft.com/office/drawing/2014/main" id="{3A82C511-402C-4876-AC52-5BDE4094E645}"/>
              </a:ext>
            </a:extLst>
          </p:cNvPr>
          <p:cNvSpPr txBox="1"/>
          <p:nvPr/>
        </p:nvSpPr>
        <p:spPr>
          <a:xfrm>
            <a:off x="1710514" y="4340162"/>
            <a:ext cx="9856223" cy="584775"/>
          </a:xfrm>
          <a:prstGeom prst="rect">
            <a:avLst/>
          </a:prstGeom>
          <a:noFill/>
        </p:spPr>
        <p:txBody>
          <a:bodyPr wrap="square" rtlCol="0">
            <a:spAutoFit/>
          </a:bodyPr>
          <a:lstStyle/>
          <a:p>
            <a:r>
              <a:rPr lang="ja-JP" altLang="en-US" sz="3200" dirty="0">
                <a:latin typeface="+mj-ea"/>
              </a:rPr>
              <a:t>最後に，全体を２倍して係数を整数にする。</a:t>
            </a:r>
          </a:p>
        </p:txBody>
      </p:sp>
      <p:grpSp>
        <p:nvGrpSpPr>
          <p:cNvPr id="18" name="グループ化 17">
            <a:extLst>
              <a:ext uri="{FF2B5EF4-FFF2-40B4-BE49-F238E27FC236}">
                <a16:creationId xmlns:a16="http://schemas.microsoft.com/office/drawing/2014/main" id="{5426739F-D22E-4F9F-89CE-CC2E41AAEACD}"/>
              </a:ext>
            </a:extLst>
          </p:cNvPr>
          <p:cNvGrpSpPr/>
          <p:nvPr/>
        </p:nvGrpSpPr>
        <p:grpSpPr>
          <a:xfrm>
            <a:off x="5319744" y="5627314"/>
            <a:ext cx="6111822" cy="703997"/>
            <a:chOff x="9681828" y="5959398"/>
            <a:chExt cx="5426199" cy="703997"/>
          </a:xfrm>
        </p:grpSpPr>
        <p:sp>
          <p:nvSpPr>
            <p:cNvPr id="19" name="テキスト ボックス 18">
              <a:extLst>
                <a:ext uri="{FF2B5EF4-FFF2-40B4-BE49-F238E27FC236}">
                  <a16:creationId xmlns:a16="http://schemas.microsoft.com/office/drawing/2014/main" id="{AC2DE989-6F65-438A-8062-3748834059F6}"/>
                </a:ext>
              </a:extLst>
            </p:cNvPr>
            <p:cNvSpPr txBox="1"/>
            <p:nvPr/>
          </p:nvSpPr>
          <p:spPr>
            <a:xfrm>
              <a:off x="10258686" y="6017064"/>
              <a:ext cx="4849341" cy="646331"/>
            </a:xfrm>
            <a:prstGeom prst="rect">
              <a:avLst/>
            </a:prstGeom>
            <a:noFill/>
            <a:ln>
              <a:noFill/>
            </a:ln>
            <a:effectLst/>
          </p:spPr>
          <p:txBody>
            <a:bodyPr wrap="square" rtlCol="0">
              <a:spAutoFit/>
            </a:bodyPr>
            <a:lstStyle/>
            <a:p>
              <a:r>
                <a:rPr lang="en-US" altLang="ja-JP" sz="3600" dirty="0">
                  <a:solidFill>
                    <a:srgbClr val="FF0000"/>
                  </a:solidFill>
                  <a:latin typeface="+mj-ea"/>
                  <a:ea typeface="+mj-ea"/>
                </a:rPr>
                <a:t>2Al</a:t>
              </a:r>
              <a:r>
                <a:rPr lang="pt-BR" altLang="ja-JP" sz="3600" dirty="0">
                  <a:solidFill>
                    <a:srgbClr val="FF0000"/>
                  </a:solidFill>
                  <a:latin typeface="+mj-ea"/>
                  <a:ea typeface="+mj-ea"/>
                </a:rPr>
                <a:t> + 6HCl →  </a:t>
              </a:r>
              <a:r>
                <a:rPr lang="en-US" altLang="ja-JP" sz="3600" dirty="0">
                  <a:solidFill>
                    <a:srgbClr val="FF0000"/>
                  </a:solidFill>
                  <a:latin typeface="+mj-ea"/>
                  <a:ea typeface="+mj-ea"/>
                </a:rPr>
                <a:t>2AlCl</a:t>
              </a:r>
              <a:r>
                <a:rPr lang="en-US" altLang="ja-JP" sz="3600" baseline="-25000" dirty="0">
                  <a:solidFill>
                    <a:srgbClr val="FF0000"/>
                  </a:solidFill>
                  <a:latin typeface="+mj-ea"/>
                  <a:ea typeface="+mj-ea"/>
                </a:rPr>
                <a:t>3</a:t>
              </a:r>
              <a:r>
                <a:rPr lang="pt-BR" altLang="ja-JP" sz="3600" dirty="0">
                  <a:solidFill>
                    <a:srgbClr val="FF0000"/>
                  </a:solidFill>
                  <a:latin typeface="+mj-ea"/>
                  <a:ea typeface="+mj-ea"/>
                </a:rPr>
                <a:t> + 3H</a:t>
              </a:r>
              <a:r>
                <a:rPr lang="pt-BR" altLang="ja-JP" sz="3600" baseline="-25000" dirty="0">
                  <a:solidFill>
                    <a:srgbClr val="FF0000"/>
                  </a:solidFill>
                  <a:latin typeface="+mj-ea"/>
                  <a:ea typeface="+mj-ea"/>
                </a:rPr>
                <a:t>2</a:t>
              </a:r>
              <a:endParaRPr lang="pt-BR" altLang="ja-JP" sz="3600" dirty="0">
                <a:solidFill>
                  <a:srgbClr val="FF0000"/>
                </a:solidFill>
                <a:latin typeface="+mj-ea"/>
                <a:ea typeface="+mj-ea"/>
              </a:endParaRPr>
            </a:p>
          </p:txBody>
        </p:sp>
        <p:sp>
          <p:nvSpPr>
            <p:cNvPr id="20" name="正方形/長方形 19">
              <a:extLst>
                <a:ext uri="{FF2B5EF4-FFF2-40B4-BE49-F238E27FC236}">
                  <a16:creationId xmlns:a16="http://schemas.microsoft.com/office/drawing/2014/main" id="{4A2ABD21-C7FD-494F-B51E-32F5B9837297}"/>
                </a:ext>
              </a:extLst>
            </p:cNvPr>
            <p:cNvSpPr/>
            <p:nvPr/>
          </p:nvSpPr>
          <p:spPr>
            <a:xfrm>
              <a:off x="9681828" y="5959398"/>
              <a:ext cx="576858" cy="688306"/>
            </a:xfrm>
            <a:prstGeom prst="rect">
              <a:avLst/>
            </a:prstGeom>
            <a:solidFill>
              <a:srgbClr val="757CBB"/>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grpSp>
      <p:grpSp>
        <p:nvGrpSpPr>
          <p:cNvPr id="3" name="グループ化 2">
            <a:extLst>
              <a:ext uri="{FF2B5EF4-FFF2-40B4-BE49-F238E27FC236}">
                <a16:creationId xmlns:a16="http://schemas.microsoft.com/office/drawing/2014/main" id="{87A92A25-B6E3-471A-9DC8-49152824538F}"/>
              </a:ext>
            </a:extLst>
          </p:cNvPr>
          <p:cNvGrpSpPr/>
          <p:nvPr/>
        </p:nvGrpSpPr>
        <p:grpSpPr>
          <a:xfrm>
            <a:off x="2351584" y="3362542"/>
            <a:ext cx="6912768" cy="830997"/>
            <a:chOff x="2351584" y="3416293"/>
            <a:chExt cx="6912768" cy="830997"/>
          </a:xfrm>
        </p:grpSpPr>
        <p:sp>
          <p:nvSpPr>
            <p:cNvPr id="25" name="テキスト プレースホルダー 3">
              <a:extLst>
                <a:ext uri="{FF2B5EF4-FFF2-40B4-BE49-F238E27FC236}">
                  <a16:creationId xmlns:a16="http://schemas.microsoft.com/office/drawing/2014/main" id="{B0597FDC-9EEB-4DFC-8D22-EED6249A2FE1}"/>
                </a:ext>
              </a:extLst>
            </p:cNvPr>
            <p:cNvSpPr txBox="1">
              <a:spLocks/>
            </p:cNvSpPr>
            <p:nvPr/>
          </p:nvSpPr>
          <p:spPr>
            <a:xfrm>
              <a:off x="2351584" y="3523347"/>
              <a:ext cx="6912768" cy="62573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600" dirty="0">
                  <a:highlight>
                    <a:srgbClr val="FFFF97"/>
                  </a:highlight>
                  <a:latin typeface="+mj-ea"/>
                </a:rPr>
                <a:t> </a:t>
              </a:r>
              <a:r>
                <a:rPr lang="ja-JP" altLang="en-US" sz="3600" dirty="0">
                  <a:highlight>
                    <a:srgbClr val="FFFF97"/>
                  </a:highlight>
                  <a:latin typeface="+mj-ea"/>
                </a:rPr>
                <a:t>１</a:t>
              </a:r>
              <a:r>
                <a:rPr lang="en-US" altLang="ja-JP" sz="1600" dirty="0">
                  <a:highlight>
                    <a:srgbClr val="FFFF97"/>
                  </a:highlight>
                  <a:latin typeface="+mj-ea"/>
                </a:rPr>
                <a:t> </a:t>
              </a:r>
              <a:r>
                <a:rPr lang="en-US" altLang="ja-JP" sz="3600" dirty="0">
                  <a:latin typeface="+mj-ea"/>
                </a:rPr>
                <a:t>Al</a:t>
              </a:r>
              <a:r>
                <a:rPr lang="en-US" altLang="ja-JP" sz="3600" dirty="0">
                  <a:latin typeface="+mn-ea"/>
                </a:rPr>
                <a:t> + </a:t>
              </a:r>
              <a:r>
                <a:rPr lang="ja-JP" altLang="en-US" sz="1600" dirty="0">
                  <a:highlight>
                    <a:srgbClr val="FFFF97"/>
                  </a:highlight>
                  <a:latin typeface="+mj-ea"/>
                </a:rPr>
                <a:t> </a:t>
              </a:r>
              <a:r>
                <a:rPr lang="ja-JP" altLang="en-US" sz="3600" dirty="0">
                  <a:highlight>
                    <a:srgbClr val="FFFF97"/>
                  </a:highlight>
                  <a:latin typeface="+mj-ea"/>
                </a:rPr>
                <a:t>３</a:t>
              </a:r>
              <a:r>
                <a:rPr lang="en-US" altLang="ja-JP" sz="1600" dirty="0">
                  <a:highlight>
                    <a:srgbClr val="FFFF97"/>
                  </a:highlight>
                  <a:latin typeface="+mj-ea"/>
                </a:rPr>
                <a:t> </a:t>
              </a:r>
              <a:r>
                <a:rPr lang="en-US" altLang="ja-JP" sz="3600" dirty="0">
                  <a:latin typeface="+mn-ea"/>
                </a:rPr>
                <a:t>HCl</a:t>
              </a:r>
              <a:r>
                <a:rPr lang="ja-JP" altLang="en-US" sz="3600" dirty="0">
                  <a:latin typeface="+mn-ea"/>
                </a:rPr>
                <a:t> </a:t>
              </a:r>
              <a:r>
                <a:rPr lang="en-US" altLang="ja-JP" sz="3600" dirty="0">
                  <a:latin typeface="+mn-ea"/>
                </a:rPr>
                <a:t>→ </a:t>
              </a:r>
              <a:r>
                <a:rPr lang="ja-JP" altLang="en-US" sz="1600" dirty="0">
                  <a:highlight>
                    <a:srgbClr val="FFFF97"/>
                  </a:highlight>
                  <a:latin typeface="+mj-ea"/>
                </a:rPr>
                <a:t> </a:t>
              </a:r>
              <a:r>
                <a:rPr lang="ja-JP" altLang="en-US" sz="3600" dirty="0">
                  <a:highlight>
                    <a:srgbClr val="FFFF97"/>
                  </a:highlight>
                  <a:latin typeface="+mj-ea"/>
                </a:rPr>
                <a:t>１</a:t>
              </a:r>
              <a:r>
                <a:rPr lang="en-US" altLang="ja-JP" sz="1600" dirty="0">
                  <a:highlight>
                    <a:srgbClr val="FFFF97"/>
                  </a:highlight>
                  <a:latin typeface="+mj-ea"/>
                </a:rPr>
                <a:t> </a:t>
              </a:r>
              <a:r>
                <a:rPr lang="en-US" altLang="ja-JP" sz="3600" dirty="0">
                  <a:latin typeface="+mn-ea"/>
                </a:rPr>
                <a:t>AlCl</a:t>
              </a:r>
              <a:r>
                <a:rPr lang="en-US" altLang="ja-JP" sz="3600" baseline="-25000" dirty="0">
                  <a:latin typeface="+mn-ea"/>
                </a:rPr>
                <a:t>3</a:t>
              </a:r>
              <a:r>
                <a:rPr lang="en-US" altLang="ja-JP" sz="3600" dirty="0">
                  <a:latin typeface="+mn-ea"/>
                </a:rPr>
                <a:t> + </a:t>
              </a:r>
              <a:r>
                <a:rPr lang="ja-JP" altLang="en-US" sz="3600" dirty="0">
                  <a:latin typeface="+mn-ea"/>
                </a:rPr>
                <a:t>　　</a:t>
              </a:r>
              <a:r>
                <a:rPr lang="en-US" altLang="ja-JP" sz="3600" dirty="0">
                  <a:latin typeface="+mn-ea"/>
                </a:rPr>
                <a:t>H</a:t>
              </a:r>
              <a:r>
                <a:rPr lang="en-US" altLang="ja-JP" sz="3600" baseline="-25000" dirty="0">
                  <a:latin typeface="+mn-ea"/>
                </a:rPr>
                <a:t>2</a:t>
              </a:r>
              <a:endParaRPr lang="ja-JP" altLang="en-US" sz="3600" dirty="0">
                <a:latin typeface="+mn-ea"/>
              </a:endParaRPr>
            </a:p>
          </p:txBody>
        </p:sp>
        <p:grpSp>
          <p:nvGrpSpPr>
            <p:cNvPr id="21" name="グループ化 20">
              <a:extLst>
                <a:ext uri="{FF2B5EF4-FFF2-40B4-BE49-F238E27FC236}">
                  <a16:creationId xmlns:a16="http://schemas.microsoft.com/office/drawing/2014/main" id="{05BFCADB-3BC7-4BAD-B803-A5AE149C5242}"/>
                </a:ext>
              </a:extLst>
            </p:cNvPr>
            <p:cNvGrpSpPr/>
            <p:nvPr/>
          </p:nvGrpSpPr>
          <p:grpSpPr>
            <a:xfrm>
              <a:off x="7464152" y="3416293"/>
              <a:ext cx="540925" cy="830997"/>
              <a:chOff x="1690024" y="4438576"/>
              <a:chExt cx="540925" cy="830997"/>
            </a:xfrm>
          </p:grpSpPr>
          <p:sp>
            <p:nvSpPr>
              <p:cNvPr id="23" name="正方形/長方形 22">
                <a:extLst>
                  <a:ext uri="{FF2B5EF4-FFF2-40B4-BE49-F238E27FC236}">
                    <a16:creationId xmlns:a16="http://schemas.microsoft.com/office/drawing/2014/main" id="{6F1AEC59-50E2-49D0-8661-6924139B9D02}"/>
                  </a:ext>
                </a:extLst>
              </p:cNvPr>
              <p:cNvSpPr/>
              <p:nvPr/>
            </p:nvSpPr>
            <p:spPr>
              <a:xfrm>
                <a:off x="1690024" y="4560670"/>
                <a:ext cx="540925" cy="648072"/>
              </a:xfrm>
              <a:prstGeom prst="rect">
                <a:avLst/>
              </a:prstGeom>
              <a:solidFill>
                <a:srgbClr val="FFFF97"/>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a:p>
            </p:txBody>
          </p:sp>
          <p:grpSp>
            <p:nvGrpSpPr>
              <p:cNvPr id="27" name="グループ化 26">
                <a:extLst>
                  <a:ext uri="{FF2B5EF4-FFF2-40B4-BE49-F238E27FC236}">
                    <a16:creationId xmlns:a16="http://schemas.microsoft.com/office/drawing/2014/main" id="{007EAE5C-6D54-494F-8836-037D589952E3}"/>
                  </a:ext>
                </a:extLst>
              </p:cNvPr>
              <p:cNvGrpSpPr/>
              <p:nvPr/>
            </p:nvGrpSpPr>
            <p:grpSpPr>
              <a:xfrm>
                <a:off x="1757875" y="4438576"/>
                <a:ext cx="473074" cy="830997"/>
                <a:chOff x="1757875" y="4438576"/>
                <a:chExt cx="473074" cy="830997"/>
              </a:xfrm>
            </p:grpSpPr>
            <p:sp>
              <p:nvSpPr>
                <p:cNvPr id="29" name="テキスト ボックス 28">
                  <a:extLst>
                    <a:ext uri="{FF2B5EF4-FFF2-40B4-BE49-F238E27FC236}">
                      <a16:creationId xmlns:a16="http://schemas.microsoft.com/office/drawing/2014/main" id="{8094CD2A-4019-49C1-A3C3-5826130F1D3D}"/>
                    </a:ext>
                  </a:extLst>
                </p:cNvPr>
                <p:cNvSpPr txBox="1"/>
                <p:nvPr/>
              </p:nvSpPr>
              <p:spPr>
                <a:xfrm>
                  <a:off x="1757875" y="4438576"/>
                  <a:ext cx="473074" cy="830997"/>
                </a:xfrm>
                <a:prstGeom prst="rect">
                  <a:avLst/>
                </a:prstGeom>
                <a:noFill/>
              </p:spPr>
              <p:txBody>
                <a:bodyPr wrap="square" rtlCol="0">
                  <a:spAutoFit/>
                </a:bodyPr>
                <a:lstStyle/>
                <a:p>
                  <a:pPr algn="ctr"/>
                  <a:r>
                    <a:rPr lang="ja-JP" altLang="en-US" sz="2400" dirty="0">
                      <a:latin typeface="+mn-ea"/>
                      <a:ea typeface="+mn-ea"/>
                    </a:rPr>
                    <a:t>３</a:t>
                  </a:r>
                  <a:endParaRPr lang="en-US" altLang="ja-JP" sz="2400" dirty="0">
                    <a:latin typeface="+mn-ea"/>
                    <a:ea typeface="+mn-ea"/>
                  </a:endParaRPr>
                </a:p>
                <a:p>
                  <a:pPr algn="ctr"/>
                  <a:r>
                    <a:rPr kumimoji="1" lang="ja-JP" altLang="en-US" sz="2400" dirty="0">
                      <a:latin typeface="+mn-ea"/>
                      <a:ea typeface="+mn-ea"/>
                    </a:rPr>
                    <a:t>２</a:t>
                  </a:r>
                  <a:endParaRPr kumimoji="1" lang="en-US" altLang="ja-JP" sz="2400" dirty="0">
                    <a:latin typeface="+mn-ea"/>
                    <a:ea typeface="+mn-ea"/>
                  </a:endParaRPr>
                </a:p>
              </p:txBody>
            </p:sp>
            <p:cxnSp>
              <p:nvCxnSpPr>
                <p:cNvPr id="32" name="直線コネクタ 31">
                  <a:extLst>
                    <a:ext uri="{FF2B5EF4-FFF2-40B4-BE49-F238E27FC236}">
                      <a16:creationId xmlns:a16="http://schemas.microsoft.com/office/drawing/2014/main" id="{FF331AA0-3F8F-4C98-B778-2EBDA92DE352}"/>
                    </a:ext>
                  </a:extLst>
                </p:cNvPr>
                <p:cNvCxnSpPr>
                  <a:cxnSpLocks/>
                  <a:stCxn id="29" idx="1"/>
                  <a:endCxn id="29" idx="3"/>
                </p:cNvCxnSpPr>
                <p:nvPr/>
              </p:nvCxnSpPr>
              <p:spPr>
                <a:xfrm>
                  <a:off x="1757875" y="4854075"/>
                  <a:ext cx="473074"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grpSp>
        <p:nvGrpSpPr>
          <p:cNvPr id="34" name="グループ化 33">
            <a:extLst>
              <a:ext uri="{FF2B5EF4-FFF2-40B4-BE49-F238E27FC236}">
                <a16:creationId xmlns:a16="http://schemas.microsoft.com/office/drawing/2014/main" id="{B824A6F6-0B34-452A-A2A3-AA55990DFD9F}"/>
              </a:ext>
            </a:extLst>
          </p:cNvPr>
          <p:cNvGrpSpPr/>
          <p:nvPr/>
        </p:nvGrpSpPr>
        <p:grpSpPr>
          <a:xfrm>
            <a:off x="1127448" y="836712"/>
            <a:ext cx="9793088" cy="688306"/>
            <a:chOff x="479376" y="924566"/>
            <a:chExt cx="10389680" cy="688306"/>
          </a:xfrm>
        </p:grpSpPr>
        <p:sp>
          <p:nvSpPr>
            <p:cNvPr id="40" name="正方形/長方形 39">
              <a:extLst>
                <a:ext uri="{FF2B5EF4-FFF2-40B4-BE49-F238E27FC236}">
                  <a16:creationId xmlns:a16="http://schemas.microsoft.com/office/drawing/2014/main" id="{F3BB3922-D983-49D7-A5C4-503F35D08D21}"/>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５</a:t>
              </a:r>
              <a:endParaRPr kumimoji="1" lang="en-US" altLang="ja-JP" sz="3600" dirty="0"/>
            </a:p>
          </p:txBody>
        </p:sp>
        <p:grpSp>
          <p:nvGrpSpPr>
            <p:cNvPr id="41" name="グループ化 40">
              <a:extLst>
                <a:ext uri="{FF2B5EF4-FFF2-40B4-BE49-F238E27FC236}">
                  <a16:creationId xmlns:a16="http://schemas.microsoft.com/office/drawing/2014/main" id="{A3D4CF78-B901-4B8D-9128-64ED3C8B9C47}"/>
                </a:ext>
              </a:extLst>
            </p:cNvPr>
            <p:cNvGrpSpPr/>
            <p:nvPr/>
          </p:nvGrpSpPr>
          <p:grpSpPr>
            <a:xfrm>
              <a:off x="479376" y="924567"/>
              <a:ext cx="10389680" cy="688305"/>
              <a:chOff x="479376" y="924567"/>
              <a:chExt cx="10389680" cy="688305"/>
            </a:xfrm>
          </p:grpSpPr>
          <p:sp>
            <p:nvSpPr>
              <p:cNvPr id="42" name="正方形/長方形 41">
                <a:extLst>
                  <a:ext uri="{FF2B5EF4-FFF2-40B4-BE49-F238E27FC236}">
                    <a16:creationId xmlns:a16="http://schemas.microsoft.com/office/drawing/2014/main" id="{5DA1AE60-3D35-406A-B858-C0CA85BB080A}"/>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43" name="直線コネクタ 42">
                <a:extLst>
                  <a:ext uri="{FF2B5EF4-FFF2-40B4-BE49-F238E27FC236}">
                    <a16:creationId xmlns:a16="http://schemas.microsoft.com/office/drawing/2014/main" id="{5C8DEE98-0527-4DBE-85D7-AA4790EFAD5F}"/>
                  </a:ext>
                </a:extLst>
              </p:cNvPr>
              <p:cNvCxnSpPr>
                <a:cxnSpLocks/>
              </p:cNvCxnSpPr>
              <p:nvPr/>
            </p:nvCxnSpPr>
            <p:spPr>
              <a:xfrm>
                <a:off x="2561863" y="925649"/>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grpSp>
        <p:nvGrpSpPr>
          <p:cNvPr id="44" name="グループ化 43">
            <a:extLst>
              <a:ext uri="{FF2B5EF4-FFF2-40B4-BE49-F238E27FC236}">
                <a16:creationId xmlns:a16="http://schemas.microsoft.com/office/drawing/2014/main" id="{B9BF3620-5E08-4C78-A22D-CABF92497461}"/>
              </a:ext>
            </a:extLst>
          </p:cNvPr>
          <p:cNvGrpSpPr/>
          <p:nvPr/>
        </p:nvGrpSpPr>
        <p:grpSpPr>
          <a:xfrm>
            <a:off x="1048900" y="2667454"/>
            <a:ext cx="720080" cy="3897904"/>
            <a:chOff x="1304830" y="4192445"/>
            <a:chExt cx="720080" cy="3897904"/>
          </a:xfrm>
        </p:grpSpPr>
        <p:sp>
          <p:nvSpPr>
            <p:cNvPr id="45" name="テキスト ボックス 44">
              <a:extLst>
                <a:ext uri="{FF2B5EF4-FFF2-40B4-BE49-F238E27FC236}">
                  <a16:creationId xmlns:a16="http://schemas.microsoft.com/office/drawing/2014/main" id="{4B93A5A7-C8F1-4281-A5FF-F6E6ABEC43FD}"/>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6" name="直線コネクタ 45">
              <a:extLst>
                <a:ext uri="{FF2B5EF4-FFF2-40B4-BE49-F238E27FC236}">
                  <a16:creationId xmlns:a16="http://schemas.microsoft.com/office/drawing/2014/main" id="{7CCB711D-F38B-451B-BD05-3726E56B6282}"/>
                </a:ext>
              </a:extLst>
            </p:cNvPr>
            <p:cNvCxnSpPr>
              <a:cxnSpLocks/>
            </p:cNvCxnSpPr>
            <p:nvPr/>
          </p:nvCxnSpPr>
          <p:spPr>
            <a:xfrm>
              <a:off x="1932876" y="4310349"/>
              <a:ext cx="0" cy="3780000"/>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sp>
        <p:nvSpPr>
          <p:cNvPr id="24" name="テキスト ボックス 23">
            <a:extLst>
              <a:ext uri="{FF2B5EF4-FFF2-40B4-BE49-F238E27FC236}">
                <a16:creationId xmlns:a16="http://schemas.microsoft.com/office/drawing/2014/main" id="{B0252CEB-3161-4D05-8A84-EC28F2D9D256}"/>
              </a:ext>
            </a:extLst>
          </p:cNvPr>
          <p:cNvSpPr txBox="1"/>
          <p:nvPr/>
        </p:nvSpPr>
        <p:spPr>
          <a:xfrm>
            <a:off x="1710514" y="2774221"/>
            <a:ext cx="10405967" cy="646331"/>
          </a:xfrm>
          <a:prstGeom prst="rect">
            <a:avLst/>
          </a:prstGeom>
          <a:noFill/>
        </p:spPr>
        <p:txBody>
          <a:bodyPr wrap="square" rtlCol="0">
            <a:spAutoFit/>
          </a:bodyPr>
          <a:lstStyle/>
          <a:p>
            <a:r>
              <a:rPr lang="ja-JP" altLang="en-US" sz="3200">
                <a:latin typeface="+mj-ea"/>
              </a:rPr>
              <a:t>左辺の</a:t>
            </a:r>
            <a:r>
              <a:rPr lang="en-US" altLang="ja-JP" sz="3200" spc="-300" dirty="0">
                <a:latin typeface="+mj-ea"/>
              </a:rPr>
              <a:t> </a:t>
            </a:r>
            <a:r>
              <a:rPr lang="en-US" altLang="ja-JP" sz="3600" dirty="0">
                <a:latin typeface="+mj-ea"/>
              </a:rPr>
              <a:t>H</a:t>
            </a:r>
            <a:r>
              <a:rPr lang="en-US" altLang="ja-JP" sz="3600" spc="-300" dirty="0">
                <a:latin typeface="+mj-ea"/>
              </a:rPr>
              <a:t> </a:t>
            </a:r>
            <a:r>
              <a:rPr lang="ja-JP" altLang="en-US" sz="3200">
                <a:latin typeface="+mj-ea"/>
              </a:rPr>
              <a:t>原子の数（３）に</a:t>
            </a:r>
            <a:r>
              <a:rPr lang="ja-JP" altLang="en-US" sz="3200" dirty="0">
                <a:latin typeface="+mj-ea"/>
              </a:rPr>
              <a:t>，</a:t>
            </a:r>
            <a:r>
              <a:rPr lang="ja-JP" altLang="en-US" sz="3200">
                <a:latin typeface="+mj-ea"/>
              </a:rPr>
              <a:t>右辺の</a:t>
            </a:r>
            <a:r>
              <a:rPr lang="en-US" altLang="ja-JP" sz="3200" spc="-300" dirty="0">
                <a:latin typeface="+mj-ea"/>
              </a:rPr>
              <a:t> </a:t>
            </a:r>
            <a:r>
              <a:rPr lang="en-US" altLang="ja-JP" sz="3600" dirty="0">
                <a:latin typeface="+mj-ea"/>
              </a:rPr>
              <a:t>H</a:t>
            </a:r>
            <a:r>
              <a:rPr lang="en-US" altLang="ja-JP" sz="3600" spc="-300" dirty="0">
                <a:latin typeface="+mj-ea"/>
              </a:rPr>
              <a:t> </a:t>
            </a:r>
            <a:r>
              <a:rPr lang="ja-JP" altLang="en-US" sz="3200">
                <a:latin typeface="+mj-ea"/>
              </a:rPr>
              <a:t>原子</a:t>
            </a:r>
            <a:r>
              <a:rPr lang="ja-JP" altLang="en-US" sz="3200" dirty="0">
                <a:latin typeface="+mj-ea"/>
              </a:rPr>
              <a:t>の数を合わせる。</a:t>
            </a:r>
          </a:p>
        </p:txBody>
      </p:sp>
      <p:sp>
        <p:nvSpPr>
          <p:cNvPr id="30" name="テキスト ボックス 29">
            <a:extLst>
              <a:ext uri="{FF2B5EF4-FFF2-40B4-BE49-F238E27FC236}">
                <a16:creationId xmlns:a16="http://schemas.microsoft.com/office/drawing/2014/main" id="{DCDE7166-19B5-4095-909A-E950B3DE3100}"/>
              </a:ext>
            </a:extLst>
          </p:cNvPr>
          <p:cNvSpPr txBox="1"/>
          <p:nvPr/>
        </p:nvSpPr>
        <p:spPr>
          <a:xfrm>
            <a:off x="1487487" y="1580574"/>
            <a:ext cx="10063213" cy="1077218"/>
          </a:xfrm>
          <a:prstGeom prst="rect">
            <a:avLst/>
          </a:prstGeom>
          <a:noFill/>
        </p:spPr>
        <p:txBody>
          <a:bodyPr wrap="square" rtlCol="0">
            <a:spAutoFit/>
          </a:bodyPr>
          <a:lstStyle/>
          <a:p>
            <a:r>
              <a:rPr lang="ja-JP" altLang="en-US" sz="3200" dirty="0">
                <a:latin typeface="+mj-ea"/>
              </a:rPr>
              <a:t>（</a:t>
            </a:r>
            <a:r>
              <a:rPr lang="ja-JP" altLang="en-US" sz="3200">
                <a:latin typeface="+mj-ea"/>
              </a:rPr>
              <a:t>２）</a:t>
            </a:r>
            <a:r>
              <a:rPr lang="en-US" altLang="ja-JP" sz="3200" dirty="0">
                <a:latin typeface="+mj-ea"/>
              </a:rPr>
              <a:t> </a:t>
            </a:r>
            <a:r>
              <a:rPr lang="ja-JP" altLang="en-US" sz="3200">
                <a:latin typeface="+mj-ea"/>
              </a:rPr>
              <a:t>アルミニウム</a:t>
            </a:r>
            <a:r>
              <a:rPr lang="ja-JP" altLang="en-US" sz="3200" dirty="0">
                <a:latin typeface="+mj-ea"/>
              </a:rPr>
              <a:t>に塩酸を</a:t>
            </a:r>
            <a:r>
              <a:rPr lang="ja-JP" altLang="en-US" sz="3200">
                <a:latin typeface="+mj-ea"/>
              </a:rPr>
              <a:t>加えると，塩化</a:t>
            </a:r>
            <a:r>
              <a:rPr lang="ja-JP" altLang="en-US" sz="3200" dirty="0">
                <a:latin typeface="+mj-ea"/>
              </a:rPr>
              <a:t>アルミニウムと</a:t>
            </a:r>
            <a:endParaRPr lang="en-US" altLang="ja-JP" sz="3200" dirty="0">
              <a:latin typeface="+mj-ea"/>
            </a:endParaRPr>
          </a:p>
          <a:p>
            <a:r>
              <a:rPr lang="en-US" altLang="ja-JP" sz="3200" dirty="0">
                <a:latin typeface="+mj-ea"/>
              </a:rPr>
              <a:t>      </a:t>
            </a:r>
            <a:r>
              <a:rPr lang="ja-JP" altLang="en-US" sz="3200">
                <a:latin typeface="+mj-ea"/>
              </a:rPr>
              <a:t>水素</a:t>
            </a:r>
            <a:r>
              <a:rPr lang="ja-JP" altLang="en-US" sz="3200" dirty="0">
                <a:latin typeface="+mj-ea"/>
              </a:rPr>
              <a:t>が生成する。</a:t>
            </a:r>
            <a:endParaRPr lang="en-US" altLang="ja-JP" sz="3200" dirty="0">
              <a:latin typeface="+mj-ea"/>
            </a:endParaRPr>
          </a:p>
        </p:txBody>
      </p:sp>
    </p:spTree>
    <p:extLst>
      <p:ext uri="{BB962C8B-B14F-4D97-AF65-F5344CB8AC3E}">
        <p14:creationId xmlns:p14="http://schemas.microsoft.com/office/powerpoint/2010/main" val="8724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2" name="テキスト ボックス 11">
            <a:extLst>
              <a:ext uri="{FF2B5EF4-FFF2-40B4-BE49-F238E27FC236}">
                <a16:creationId xmlns:a16="http://schemas.microsoft.com/office/drawing/2014/main" id="{B01A5BDB-E420-486E-BB04-388A441839F7}"/>
              </a:ext>
            </a:extLst>
          </p:cNvPr>
          <p:cNvSpPr txBox="1"/>
          <p:nvPr/>
        </p:nvSpPr>
        <p:spPr>
          <a:xfrm>
            <a:off x="1373316" y="1679962"/>
            <a:ext cx="9445368" cy="954107"/>
          </a:xfrm>
          <a:prstGeom prst="rect">
            <a:avLst/>
          </a:prstGeom>
          <a:noFill/>
        </p:spPr>
        <p:txBody>
          <a:bodyPr wrap="square">
            <a:spAutoFit/>
          </a:bodyPr>
          <a:lstStyle/>
          <a:p>
            <a:r>
              <a:rPr lang="ja-JP" altLang="en-US" sz="2800" dirty="0"/>
              <a:t>化学反応式の係数が簡単に求められない場合，</a:t>
            </a:r>
            <a:endParaRPr lang="en-US" altLang="ja-JP" sz="2800" dirty="0"/>
          </a:p>
          <a:p>
            <a:r>
              <a:rPr lang="ja-JP" altLang="en-US" sz="2800" dirty="0"/>
              <a:t>連立方程式から決める方法がある。</a:t>
            </a:r>
            <a:endParaRPr lang="en-US" altLang="ja-JP" sz="2800" dirty="0"/>
          </a:p>
        </p:txBody>
      </p:sp>
      <p:sp>
        <p:nvSpPr>
          <p:cNvPr id="13" name="テキスト ボックス 12">
            <a:extLst>
              <a:ext uri="{FF2B5EF4-FFF2-40B4-BE49-F238E27FC236}">
                <a16:creationId xmlns:a16="http://schemas.microsoft.com/office/drawing/2014/main" id="{439F2FFD-E9CF-4BCB-AABD-454E88C911F2}"/>
              </a:ext>
            </a:extLst>
          </p:cNvPr>
          <p:cNvSpPr txBox="1"/>
          <p:nvPr/>
        </p:nvSpPr>
        <p:spPr>
          <a:xfrm>
            <a:off x="1118456" y="2697821"/>
            <a:ext cx="2993251" cy="584775"/>
          </a:xfrm>
          <a:prstGeom prst="rect">
            <a:avLst/>
          </a:prstGeom>
          <a:noFill/>
          <a:ln>
            <a:noFill/>
          </a:ln>
          <a:effectLst/>
        </p:spPr>
        <p:txBody>
          <a:bodyPr wrap="square" rtlCol="0">
            <a:spAutoFit/>
          </a:bodyPr>
          <a:lstStyle/>
          <a:p>
            <a:r>
              <a:rPr kumimoji="1" lang="ja-JP" altLang="en-US" sz="3200" dirty="0">
                <a:solidFill>
                  <a:schemeClr val="accent4"/>
                </a:solidFill>
              </a:rPr>
              <a:t>●</a:t>
            </a:r>
            <a:r>
              <a:rPr kumimoji="1" lang="ja-JP" altLang="en-US" sz="3200" dirty="0">
                <a:solidFill>
                  <a:srgbClr val="ECB576"/>
                </a:solidFill>
              </a:rPr>
              <a:t> </a:t>
            </a:r>
            <a:r>
              <a:rPr kumimoji="1" lang="ja-JP" altLang="en-US" sz="3200" dirty="0"/>
              <a:t>未定係数法</a:t>
            </a:r>
          </a:p>
        </p:txBody>
      </p:sp>
      <p:sp>
        <p:nvSpPr>
          <p:cNvPr id="14" name="テキスト ボックス 13">
            <a:extLst>
              <a:ext uri="{FF2B5EF4-FFF2-40B4-BE49-F238E27FC236}">
                <a16:creationId xmlns:a16="http://schemas.microsoft.com/office/drawing/2014/main" id="{3DC5BB2F-A04E-4177-BC5E-85BBD5D425F5}"/>
              </a:ext>
            </a:extLst>
          </p:cNvPr>
          <p:cNvSpPr txBox="1"/>
          <p:nvPr/>
        </p:nvSpPr>
        <p:spPr>
          <a:xfrm>
            <a:off x="1570521" y="3282596"/>
            <a:ext cx="10343304" cy="2377574"/>
          </a:xfrm>
          <a:prstGeom prst="rect">
            <a:avLst/>
          </a:prstGeom>
          <a:noFill/>
        </p:spPr>
        <p:txBody>
          <a:bodyPr wrap="square" rtlCol="0">
            <a:spAutoFit/>
          </a:bodyPr>
          <a:lstStyle/>
          <a:p>
            <a:pPr>
              <a:lnSpc>
                <a:spcPct val="120000"/>
              </a:lnSpc>
            </a:pPr>
            <a:r>
              <a:rPr lang="ja-JP" altLang="en-US" sz="3200" dirty="0">
                <a:latin typeface="+mj-ea"/>
                <a:ea typeface="+mj-ea"/>
              </a:rPr>
              <a:t>化学反応式の係数を </a:t>
            </a:r>
            <a:r>
              <a:rPr lang="en-US" altLang="ja-JP" sz="3200" i="1" dirty="0">
                <a:latin typeface="CenturyOldst" panose="02050603050705020204" pitchFamily="18" charset="0"/>
              </a:rPr>
              <a:t>a</a:t>
            </a:r>
            <a:r>
              <a:rPr lang="ja-JP" altLang="en-US" sz="3200" dirty="0">
                <a:latin typeface="+mj-ea"/>
                <a:ea typeface="+mj-ea"/>
              </a:rPr>
              <a:t>，</a:t>
            </a:r>
            <a:r>
              <a:rPr lang="en-US" altLang="ja-JP" sz="3200" i="1" dirty="0">
                <a:latin typeface="CenturyOldst" panose="02050603050705020204" pitchFamily="18" charset="0"/>
              </a:rPr>
              <a:t>b</a:t>
            </a:r>
            <a:r>
              <a:rPr lang="ja-JP" altLang="en-US" sz="3200" dirty="0">
                <a:latin typeface="+mj-ea"/>
                <a:ea typeface="+mj-ea"/>
              </a:rPr>
              <a:t>，</a:t>
            </a:r>
            <a:r>
              <a:rPr lang="en-US" altLang="ja-JP" sz="3200" i="1" dirty="0">
                <a:latin typeface="CenturyOldst" panose="02050603050705020204" pitchFamily="18" charset="0"/>
                <a:ea typeface="+mj-ea"/>
              </a:rPr>
              <a:t>c</a:t>
            </a:r>
            <a:r>
              <a:rPr lang="ja-JP" altLang="en-US" sz="3200" dirty="0">
                <a:latin typeface="+mj-ea"/>
                <a:ea typeface="+mj-ea"/>
              </a:rPr>
              <a:t>，</a:t>
            </a:r>
            <a:r>
              <a:rPr lang="en-US" altLang="ja-JP" sz="3200" dirty="0">
                <a:latin typeface="+mj-ea"/>
                <a:ea typeface="+mj-ea"/>
              </a:rPr>
              <a:t>…</a:t>
            </a:r>
            <a:r>
              <a:rPr lang="ja-JP" altLang="en-US" sz="3200" dirty="0">
                <a:latin typeface="+mj-ea"/>
                <a:ea typeface="+mj-ea"/>
              </a:rPr>
              <a:t>のように未知数とし</a:t>
            </a:r>
            <a:r>
              <a:rPr lang="en-US" altLang="ja-JP" sz="3200" dirty="0">
                <a:latin typeface="+mj-ea"/>
                <a:ea typeface="+mj-ea"/>
              </a:rPr>
              <a:t>,</a:t>
            </a:r>
          </a:p>
          <a:p>
            <a:pPr>
              <a:lnSpc>
                <a:spcPct val="120000"/>
              </a:lnSpc>
            </a:pPr>
            <a:r>
              <a:rPr lang="ja-JP" altLang="en-US" sz="3200" dirty="0">
                <a:latin typeface="+mj-ea"/>
                <a:ea typeface="+mj-ea"/>
              </a:rPr>
              <a:t>化学反応式の両辺で各元素の原子数が等しいことから</a:t>
            </a:r>
            <a:endParaRPr lang="en-US" altLang="ja-JP" sz="3200" dirty="0">
              <a:latin typeface="+mj-ea"/>
              <a:ea typeface="+mj-ea"/>
            </a:endParaRPr>
          </a:p>
          <a:p>
            <a:pPr>
              <a:lnSpc>
                <a:spcPct val="120000"/>
              </a:lnSpc>
            </a:pPr>
            <a:r>
              <a:rPr lang="ja-JP" altLang="en-US" sz="3200" dirty="0">
                <a:latin typeface="+mj-ea"/>
                <a:ea typeface="+mj-ea"/>
              </a:rPr>
              <a:t>つくられた連立方程式より，係数を求めることができる。</a:t>
            </a:r>
            <a:endParaRPr lang="en-US" altLang="ja-JP" sz="3200" dirty="0">
              <a:latin typeface="+mj-ea"/>
              <a:ea typeface="+mj-ea"/>
            </a:endParaRPr>
          </a:p>
          <a:p>
            <a:pPr>
              <a:lnSpc>
                <a:spcPct val="120000"/>
              </a:lnSpc>
            </a:pPr>
            <a:r>
              <a:rPr lang="ja-JP" altLang="en-US" sz="3200" dirty="0">
                <a:latin typeface="+mj-ea"/>
                <a:ea typeface="+mj-ea"/>
              </a:rPr>
              <a:t>これを</a:t>
            </a:r>
            <a:r>
              <a:rPr lang="ja-JP" altLang="en-US" sz="3200" b="1" dirty="0">
                <a:latin typeface="+mj-ea"/>
                <a:ea typeface="+mj-ea"/>
              </a:rPr>
              <a:t>未定係数法</a:t>
            </a:r>
            <a:r>
              <a:rPr lang="ja-JP" altLang="en-US" sz="3200" dirty="0">
                <a:latin typeface="+mj-ea"/>
                <a:ea typeface="+mj-ea"/>
              </a:rPr>
              <a:t>という。</a:t>
            </a:r>
            <a:endParaRPr lang="en-US" altLang="ja-JP" sz="3200" dirty="0">
              <a:latin typeface="+mj-ea"/>
              <a:ea typeface="+mj-ea"/>
            </a:endParaRPr>
          </a:p>
        </p:txBody>
      </p:sp>
      <p:grpSp>
        <p:nvGrpSpPr>
          <p:cNvPr id="3" name="グループ化 2">
            <a:extLst>
              <a:ext uri="{FF2B5EF4-FFF2-40B4-BE49-F238E27FC236}">
                <a16:creationId xmlns:a16="http://schemas.microsoft.com/office/drawing/2014/main" id="{D6D147C6-F5D1-0EF0-9E40-7545E041EF54}"/>
              </a:ext>
            </a:extLst>
          </p:cNvPr>
          <p:cNvGrpSpPr/>
          <p:nvPr/>
        </p:nvGrpSpPr>
        <p:grpSpPr>
          <a:xfrm>
            <a:off x="833961" y="692696"/>
            <a:ext cx="10085511" cy="5976664"/>
            <a:chOff x="983433" y="926728"/>
            <a:chExt cx="10085511" cy="5976664"/>
          </a:xfrm>
        </p:grpSpPr>
        <p:sp>
          <p:nvSpPr>
            <p:cNvPr id="4" name="テキスト ボックス 4">
              <a:extLst>
                <a:ext uri="{FF2B5EF4-FFF2-40B4-BE49-F238E27FC236}">
                  <a16:creationId xmlns:a16="http://schemas.microsoft.com/office/drawing/2014/main" id="{A373AC53-8AA3-E708-6156-5F3567CC3437}"/>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未定係数法による係数の決め方</a:t>
              </a:r>
            </a:p>
          </p:txBody>
        </p:sp>
        <p:grpSp>
          <p:nvGrpSpPr>
            <p:cNvPr id="15" name="グループ化 14">
              <a:extLst>
                <a:ext uri="{FF2B5EF4-FFF2-40B4-BE49-F238E27FC236}">
                  <a16:creationId xmlns:a16="http://schemas.microsoft.com/office/drawing/2014/main" id="{F53DAB54-84E0-4637-9B1C-455D82B9A71A}"/>
                </a:ext>
              </a:extLst>
            </p:cNvPr>
            <p:cNvGrpSpPr/>
            <p:nvPr/>
          </p:nvGrpSpPr>
          <p:grpSpPr>
            <a:xfrm>
              <a:off x="1037659" y="1916643"/>
              <a:ext cx="10031285" cy="4986749"/>
              <a:chOff x="1037659" y="1916643"/>
              <a:chExt cx="10031285" cy="4986749"/>
            </a:xfrm>
          </p:grpSpPr>
          <p:grpSp>
            <p:nvGrpSpPr>
              <p:cNvPr id="19" name="グループ化 18">
                <a:extLst>
                  <a:ext uri="{FF2B5EF4-FFF2-40B4-BE49-F238E27FC236}">
                    <a16:creationId xmlns:a16="http://schemas.microsoft.com/office/drawing/2014/main" id="{E9516D89-E586-F5F5-A8D3-5364799B53BA}"/>
                  </a:ext>
                </a:extLst>
              </p:cNvPr>
              <p:cNvGrpSpPr/>
              <p:nvPr/>
            </p:nvGrpSpPr>
            <p:grpSpPr>
              <a:xfrm>
                <a:off x="1037659" y="1916644"/>
                <a:ext cx="10031285" cy="4986748"/>
                <a:chOff x="317579" y="1988964"/>
                <a:chExt cx="10031285" cy="4986748"/>
              </a:xfrm>
              <a:effectLst/>
            </p:grpSpPr>
            <p:cxnSp>
              <p:nvCxnSpPr>
                <p:cNvPr id="21" name="直線コネクタ 20">
                  <a:extLst>
                    <a:ext uri="{FF2B5EF4-FFF2-40B4-BE49-F238E27FC236}">
                      <a16:creationId xmlns:a16="http://schemas.microsoft.com/office/drawing/2014/main" id="{2762121B-728C-F757-97F3-E3EA6836A49D}"/>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13167BC4-827F-92EC-8DE4-CE6EA32525E5}"/>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sp>
            <p:nvSpPr>
              <p:cNvPr id="20" name="正方形/長方形 19">
                <a:extLst>
                  <a:ext uri="{FF2B5EF4-FFF2-40B4-BE49-F238E27FC236}">
                    <a16:creationId xmlns:a16="http://schemas.microsoft.com/office/drawing/2014/main" id="{760A97DC-D530-8D29-A91B-F6C757A58C5A}"/>
                  </a:ext>
                </a:extLst>
              </p:cNvPr>
              <p:cNvSpPr/>
              <p:nvPr/>
            </p:nvSpPr>
            <p:spPr>
              <a:xfrm>
                <a:off x="1082685" y="1916643"/>
                <a:ext cx="199780" cy="936000"/>
              </a:xfrm>
              <a:prstGeom prst="rect">
                <a:avLst/>
              </a:prstGeom>
              <a:solidFill>
                <a:srgbClr val="DBDA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grpSp>
        <p:grpSp>
          <p:nvGrpSpPr>
            <p:cNvPr id="16" name="グループ化 15">
              <a:extLst>
                <a:ext uri="{FF2B5EF4-FFF2-40B4-BE49-F238E27FC236}">
                  <a16:creationId xmlns:a16="http://schemas.microsoft.com/office/drawing/2014/main" id="{731D3A8B-61BA-65A8-7EAD-BFBF0D2D3F05}"/>
                </a:ext>
              </a:extLst>
            </p:cNvPr>
            <p:cNvGrpSpPr/>
            <p:nvPr/>
          </p:nvGrpSpPr>
          <p:grpSpPr>
            <a:xfrm>
              <a:off x="983433" y="926728"/>
              <a:ext cx="1473121" cy="864000"/>
              <a:chOff x="5846977" y="1364505"/>
              <a:chExt cx="1473121" cy="864000"/>
            </a:xfrm>
          </p:grpSpPr>
          <p:sp>
            <p:nvSpPr>
              <p:cNvPr id="17" name="正方形/長方形 16">
                <a:extLst>
                  <a:ext uri="{FF2B5EF4-FFF2-40B4-BE49-F238E27FC236}">
                    <a16:creationId xmlns:a16="http://schemas.microsoft.com/office/drawing/2014/main" id="{14E6E5F8-2889-8BE6-5A71-238523EE3A28}"/>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8" name="図 17">
                <a:extLst>
                  <a:ext uri="{FF2B5EF4-FFF2-40B4-BE49-F238E27FC236}">
                    <a16:creationId xmlns:a16="http://schemas.microsoft.com/office/drawing/2014/main" id="{701D84D9-70B1-C6E3-9234-283A518B1EB6}"/>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Tree>
    <p:extLst>
      <p:ext uri="{BB962C8B-B14F-4D97-AF65-F5344CB8AC3E}">
        <p14:creationId xmlns:p14="http://schemas.microsoft.com/office/powerpoint/2010/main" val="13678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9">
            <a:extLst>
              <a:ext uri="{FF2B5EF4-FFF2-40B4-BE49-F238E27FC236}">
                <a16:creationId xmlns:a16="http://schemas.microsoft.com/office/drawing/2014/main" id="{9CFB75EB-FFD6-4F81-BDA2-8D73BF8455CB}"/>
              </a:ext>
            </a:extLst>
          </p:cNvPr>
          <p:cNvSpPr>
            <a:spLocks noGrp="1"/>
          </p:cNvSpPr>
          <p:nvPr>
            <p:ph type="title"/>
          </p:nvPr>
        </p:nvSpPr>
        <p:spPr/>
        <p:txBody>
          <a:bodyPr/>
          <a:lstStyle/>
          <a:p>
            <a:pPr lvl="0"/>
            <a:r>
              <a:rPr lang="ja-JP" altLang="en-US" noProof="0" dirty="0"/>
              <a:t>ここで学習する内容</a:t>
            </a:r>
            <a:br>
              <a:rPr lang="ja-JP" altLang="en-US" noProof="0" dirty="0"/>
            </a:br>
            <a:endParaRPr lang="ja-JP" altLang="en-US" dirty="0"/>
          </a:p>
        </p:txBody>
      </p:sp>
      <p:sp>
        <p:nvSpPr>
          <p:cNvPr id="6" name="テキスト ボックス 5">
            <a:extLst>
              <a:ext uri="{FF2B5EF4-FFF2-40B4-BE49-F238E27FC236}">
                <a16:creationId xmlns:a16="http://schemas.microsoft.com/office/drawing/2014/main" id="{075D7A32-FE48-4EA2-AF4D-2783726B44CC}"/>
              </a:ext>
            </a:extLst>
          </p:cNvPr>
          <p:cNvSpPr txBox="1"/>
          <p:nvPr/>
        </p:nvSpPr>
        <p:spPr>
          <a:xfrm>
            <a:off x="1132384" y="2442582"/>
            <a:ext cx="9450283" cy="584775"/>
          </a:xfrm>
          <a:prstGeom prst="rect">
            <a:avLst/>
          </a:prstGeom>
          <a:noFill/>
        </p:spPr>
        <p:txBody>
          <a:bodyPr wrap="square" rtlCol="0">
            <a:spAutoFit/>
          </a:bodyPr>
          <a:lstStyle/>
          <a:p>
            <a:r>
              <a:rPr lang="ja-JP" altLang="en-US" sz="3200" dirty="0">
                <a:solidFill>
                  <a:prstClr val="black"/>
                </a:solidFill>
              </a:rPr>
              <a:t>○　化学反応式はどのように書けばよいだろうか？</a:t>
            </a:r>
            <a:endParaRPr lang="en-US" altLang="ja-JP" sz="3200" dirty="0"/>
          </a:p>
        </p:txBody>
      </p:sp>
      <p:sp>
        <p:nvSpPr>
          <p:cNvPr id="10" name="テキスト ボックス 9">
            <a:extLst>
              <a:ext uri="{FF2B5EF4-FFF2-40B4-BE49-F238E27FC236}">
                <a16:creationId xmlns:a16="http://schemas.microsoft.com/office/drawing/2014/main" id="{5B37CA91-289E-45A1-8C81-019E45ABB25F}"/>
              </a:ext>
            </a:extLst>
          </p:cNvPr>
          <p:cNvSpPr txBox="1"/>
          <p:nvPr/>
        </p:nvSpPr>
        <p:spPr>
          <a:xfrm>
            <a:off x="1127447" y="3647926"/>
            <a:ext cx="9937106" cy="1077218"/>
          </a:xfrm>
          <a:prstGeom prst="rect">
            <a:avLst/>
          </a:prstGeom>
          <a:noFill/>
        </p:spPr>
        <p:txBody>
          <a:bodyPr wrap="square" rtlCol="0">
            <a:spAutoFit/>
          </a:bodyPr>
          <a:lstStyle/>
          <a:p>
            <a:pPr eaLnBrk="1" hangingPunct="1"/>
            <a:r>
              <a:rPr lang="ja-JP" altLang="en-US" sz="3200" dirty="0"/>
              <a:t>○　化学反応式の係数比からどのよう</a:t>
            </a:r>
            <a:r>
              <a:rPr lang="ja-JP" altLang="en-US" sz="3200"/>
              <a:t>なことがわかる</a:t>
            </a:r>
            <a:endParaRPr lang="en-US" altLang="ja-JP" sz="3200" dirty="0"/>
          </a:p>
          <a:p>
            <a:pPr eaLnBrk="1" hangingPunct="1"/>
            <a:r>
              <a:rPr lang="ja-JP" altLang="en-US" sz="3200"/>
              <a:t>　　</a:t>
            </a:r>
            <a:r>
              <a:rPr lang="en-US" altLang="ja-JP" sz="3200" dirty="0"/>
              <a:t> </a:t>
            </a:r>
            <a:r>
              <a:rPr lang="ja-JP" altLang="en-US" sz="3200"/>
              <a:t>の</a:t>
            </a:r>
            <a:r>
              <a:rPr lang="ja-JP" altLang="en-US" sz="3200" dirty="0"/>
              <a:t>だろうか？</a:t>
            </a:r>
            <a:endParaRPr lang="en-US" altLang="ja-JP" sz="3200" dirty="0"/>
          </a:p>
        </p:txBody>
      </p:sp>
    </p:spTree>
    <p:extLst>
      <p:ext uri="{BB962C8B-B14F-4D97-AF65-F5344CB8AC3E}">
        <p14:creationId xmlns:p14="http://schemas.microsoft.com/office/powerpoint/2010/main" val="353831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24" name="テキスト ボックス 23">
            <a:extLst>
              <a:ext uri="{FF2B5EF4-FFF2-40B4-BE49-F238E27FC236}">
                <a16:creationId xmlns:a16="http://schemas.microsoft.com/office/drawing/2014/main" id="{21D3DB3F-275F-47F0-8FFB-D275825A2B1B}"/>
              </a:ext>
            </a:extLst>
          </p:cNvPr>
          <p:cNvSpPr txBox="1"/>
          <p:nvPr/>
        </p:nvSpPr>
        <p:spPr>
          <a:xfrm>
            <a:off x="1515376" y="3307444"/>
            <a:ext cx="9399703" cy="584775"/>
          </a:xfrm>
          <a:prstGeom prst="rect">
            <a:avLst/>
          </a:prstGeom>
          <a:noFill/>
        </p:spPr>
        <p:txBody>
          <a:bodyPr wrap="square" rtlCol="0">
            <a:spAutoFit/>
          </a:bodyPr>
          <a:lstStyle/>
          <a:p>
            <a:r>
              <a:rPr lang="ja-JP" altLang="en-US" sz="3200" dirty="0">
                <a:latin typeface="+mj-ea"/>
                <a:ea typeface="+mj-ea"/>
              </a:rPr>
              <a:t>（</a:t>
            </a:r>
            <a:r>
              <a:rPr lang="ja-JP" altLang="en-US" sz="3200">
                <a:latin typeface="+mj-ea"/>
                <a:ea typeface="+mj-ea"/>
              </a:rPr>
              <a:t>例）</a:t>
            </a:r>
            <a:r>
              <a:rPr lang="en-US" altLang="ja-JP" sz="3200" dirty="0">
                <a:latin typeface="+mj-ea"/>
                <a:ea typeface="+mj-ea"/>
              </a:rPr>
              <a:t> NH</a:t>
            </a:r>
            <a:r>
              <a:rPr lang="en-US" altLang="ja-JP" sz="3200" baseline="-25000" dirty="0">
                <a:latin typeface="+mj-ea"/>
                <a:ea typeface="+mj-ea"/>
              </a:rPr>
              <a:t>3 </a:t>
            </a:r>
            <a:r>
              <a:rPr lang="ja-JP" altLang="en-US" sz="3200">
                <a:latin typeface="+mj-ea"/>
                <a:ea typeface="+mj-ea"/>
              </a:rPr>
              <a:t>と</a:t>
            </a:r>
            <a:r>
              <a:rPr lang="en-US" altLang="ja-JP" sz="3200" dirty="0">
                <a:latin typeface="+mj-ea"/>
                <a:ea typeface="+mj-ea"/>
              </a:rPr>
              <a:t> O</a:t>
            </a:r>
            <a:r>
              <a:rPr lang="en-US" altLang="ja-JP" sz="3200" baseline="-25000" dirty="0">
                <a:latin typeface="+mj-ea"/>
                <a:ea typeface="+mj-ea"/>
              </a:rPr>
              <a:t>2 </a:t>
            </a:r>
            <a:r>
              <a:rPr lang="ja-JP" altLang="en-US" sz="3200">
                <a:latin typeface="+mj-ea"/>
                <a:ea typeface="+mj-ea"/>
              </a:rPr>
              <a:t>が</a:t>
            </a:r>
            <a:r>
              <a:rPr lang="ja-JP" altLang="en-US" sz="3200" dirty="0">
                <a:latin typeface="+mj-ea"/>
                <a:ea typeface="+mj-ea"/>
              </a:rPr>
              <a:t>反応して</a:t>
            </a:r>
            <a:r>
              <a:rPr lang="ja-JP" altLang="en-US" sz="3200">
                <a:latin typeface="+mj-ea"/>
                <a:ea typeface="+mj-ea"/>
              </a:rPr>
              <a:t>，</a:t>
            </a:r>
            <a:r>
              <a:rPr lang="en-US" altLang="ja-JP" sz="3200" dirty="0">
                <a:latin typeface="+mj-ea"/>
                <a:ea typeface="+mj-ea"/>
              </a:rPr>
              <a:t>NO </a:t>
            </a:r>
            <a:r>
              <a:rPr lang="ja-JP" altLang="en-US" sz="3200">
                <a:latin typeface="+mj-ea"/>
                <a:ea typeface="+mj-ea"/>
              </a:rPr>
              <a:t>と</a:t>
            </a:r>
            <a:r>
              <a:rPr lang="en-US" altLang="ja-JP" sz="3200" dirty="0">
                <a:latin typeface="+mj-ea"/>
                <a:ea typeface="+mj-ea"/>
              </a:rPr>
              <a:t> H</a:t>
            </a:r>
            <a:r>
              <a:rPr lang="en-US" altLang="ja-JP" sz="3200" baseline="-25000" dirty="0">
                <a:latin typeface="+mj-ea"/>
                <a:ea typeface="+mj-ea"/>
              </a:rPr>
              <a:t>2</a:t>
            </a:r>
            <a:r>
              <a:rPr lang="en-US" altLang="ja-JP" sz="3200" dirty="0">
                <a:latin typeface="+mj-ea"/>
                <a:ea typeface="+mj-ea"/>
              </a:rPr>
              <a:t>O </a:t>
            </a:r>
            <a:r>
              <a:rPr lang="ja-JP" altLang="en-US" sz="3200">
                <a:latin typeface="+mj-ea"/>
                <a:ea typeface="+mj-ea"/>
              </a:rPr>
              <a:t>が</a:t>
            </a:r>
            <a:r>
              <a:rPr lang="ja-JP" altLang="en-US" sz="3200" dirty="0">
                <a:latin typeface="+mj-ea"/>
                <a:ea typeface="+mj-ea"/>
              </a:rPr>
              <a:t>生成する。</a:t>
            </a:r>
            <a:endParaRPr lang="en-US" altLang="ja-JP" sz="3200" dirty="0">
              <a:latin typeface="+mj-ea"/>
              <a:ea typeface="+mj-ea"/>
            </a:endParaRPr>
          </a:p>
        </p:txBody>
      </p:sp>
      <p:sp>
        <p:nvSpPr>
          <p:cNvPr id="25" name="テキスト ボックス 24">
            <a:extLst>
              <a:ext uri="{FF2B5EF4-FFF2-40B4-BE49-F238E27FC236}">
                <a16:creationId xmlns:a16="http://schemas.microsoft.com/office/drawing/2014/main" id="{2924F025-CCE9-4F32-8B34-F63A2FA30C41}"/>
              </a:ext>
            </a:extLst>
          </p:cNvPr>
          <p:cNvSpPr txBox="1"/>
          <p:nvPr/>
        </p:nvSpPr>
        <p:spPr>
          <a:xfrm>
            <a:off x="2598246" y="4052216"/>
            <a:ext cx="5537615" cy="707886"/>
          </a:xfrm>
          <a:prstGeom prst="rect">
            <a:avLst/>
          </a:prstGeom>
          <a:noFill/>
        </p:spPr>
        <p:txBody>
          <a:bodyPr wrap="square" rtlCol="0">
            <a:spAutoFit/>
          </a:bodyPr>
          <a:lstStyle/>
          <a:p>
            <a:pPr algn="ctr"/>
            <a:r>
              <a:rPr lang="en-US" altLang="ja-JP" sz="4000" dirty="0">
                <a:latin typeface="+mj-ea"/>
                <a:ea typeface="+mj-ea"/>
              </a:rPr>
              <a:t>NH</a:t>
            </a:r>
            <a:r>
              <a:rPr lang="en-US" altLang="ja-JP" sz="4000" baseline="-25000" dirty="0">
                <a:latin typeface="+mj-ea"/>
                <a:ea typeface="+mj-ea"/>
              </a:rPr>
              <a:t>3</a:t>
            </a:r>
            <a:r>
              <a:rPr lang="ja-JP" altLang="en-US" sz="4000" dirty="0">
                <a:latin typeface="+mj-ea"/>
                <a:ea typeface="+mj-ea"/>
              </a:rPr>
              <a:t> ＋</a:t>
            </a:r>
            <a:r>
              <a:rPr lang="en-US" altLang="ja-JP" sz="4000" dirty="0">
                <a:latin typeface="+mj-ea"/>
                <a:ea typeface="+mj-ea"/>
              </a:rPr>
              <a:t> O</a:t>
            </a:r>
            <a:r>
              <a:rPr lang="en-US" altLang="ja-JP" sz="4000" baseline="-25000" dirty="0">
                <a:latin typeface="+mj-ea"/>
                <a:ea typeface="+mj-ea"/>
              </a:rPr>
              <a:t>2</a:t>
            </a:r>
            <a:r>
              <a:rPr lang="ja-JP" altLang="en-US" sz="4000" dirty="0">
                <a:latin typeface="+mj-ea"/>
                <a:ea typeface="+mj-ea"/>
              </a:rPr>
              <a:t> → </a:t>
            </a:r>
            <a:r>
              <a:rPr lang="en-US" altLang="ja-JP" sz="4000" dirty="0">
                <a:latin typeface="+mj-ea"/>
                <a:ea typeface="+mj-ea"/>
              </a:rPr>
              <a:t>NO</a:t>
            </a:r>
            <a:r>
              <a:rPr lang="ja-JP" altLang="en-US" sz="4000" dirty="0">
                <a:latin typeface="+mj-ea"/>
                <a:ea typeface="+mj-ea"/>
              </a:rPr>
              <a:t> ＋</a:t>
            </a:r>
            <a:r>
              <a:rPr lang="en-US" altLang="ja-JP" sz="4000" dirty="0">
                <a:latin typeface="+mj-ea"/>
                <a:ea typeface="+mj-ea"/>
              </a:rPr>
              <a:t> H</a:t>
            </a:r>
            <a:r>
              <a:rPr lang="en-US" altLang="ja-JP" sz="4000" baseline="-25000" dirty="0">
                <a:latin typeface="+mj-ea"/>
                <a:ea typeface="+mj-ea"/>
              </a:rPr>
              <a:t>2</a:t>
            </a:r>
            <a:r>
              <a:rPr lang="en-US" altLang="ja-JP" sz="4000" dirty="0">
                <a:latin typeface="+mj-ea"/>
                <a:ea typeface="+mj-ea"/>
              </a:rPr>
              <a:t>O</a:t>
            </a:r>
          </a:p>
        </p:txBody>
      </p:sp>
      <p:sp>
        <p:nvSpPr>
          <p:cNvPr id="28" name="テキスト ボックス 27">
            <a:extLst>
              <a:ext uri="{FF2B5EF4-FFF2-40B4-BE49-F238E27FC236}">
                <a16:creationId xmlns:a16="http://schemas.microsoft.com/office/drawing/2014/main" id="{534D79BA-573C-429E-951C-6F2C7ECFE5BC}"/>
              </a:ext>
            </a:extLst>
          </p:cNvPr>
          <p:cNvSpPr txBox="1"/>
          <p:nvPr/>
        </p:nvSpPr>
        <p:spPr>
          <a:xfrm>
            <a:off x="4440660" y="4969592"/>
            <a:ext cx="4679676" cy="1195712"/>
          </a:xfrm>
          <a:prstGeom prst="rect">
            <a:avLst/>
          </a:prstGeom>
          <a:noFill/>
        </p:spPr>
        <p:txBody>
          <a:bodyPr wrap="square" rtlCol="0">
            <a:spAutoFit/>
          </a:bodyPr>
          <a:lstStyle/>
          <a:p>
            <a:pPr>
              <a:lnSpc>
                <a:spcPct val="120000"/>
              </a:lnSpc>
            </a:pPr>
            <a:r>
              <a:rPr lang="ja-JP" altLang="en-US" sz="3200" dirty="0">
                <a:latin typeface="+mj-ea"/>
                <a:ea typeface="+mj-ea"/>
              </a:rPr>
              <a:t>化学反応式の係数を，</a:t>
            </a:r>
            <a:endParaRPr lang="en-US" altLang="ja-JP" sz="3200" dirty="0">
              <a:latin typeface="+mj-ea"/>
              <a:ea typeface="+mj-ea"/>
            </a:endParaRPr>
          </a:p>
          <a:p>
            <a:pPr>
              <a:lnSpc>
                <a:spcPct val="120000"/>
              </a:lnSpc>
            </a:pPr>
            <a:r>
              <a:rPr lang="ja-JP" altLang="en-US" sz="3200" dirty="0">
                <a:latin typeface="+mj-ea"/>
                <a:ea typeface="+mj-ea"/>
              </a:rPr>
              <a:t>未定係数法に</a:t>
            </a:r>
            <a:r>
              <a:rPr lang="ja-JP" altLang="en-US" sz="3200">
                <a:latin typeface="+mj-ea"/>
                <a:ea typeface="+mj-ea"/>
              </a:rPr>
              <a:t>よって導く</a:t>
            </a:r>
            <a:endParaRPr lang="en-US" altLang="ja-JP" sz="3200" dirty="0">
              <a:latin typeface="+mj-ea"/>
              <a:ea typeface="+mj-ea"/>
            </a:endParaRPr>
          </a:p>
        </p:txBody>
      </p:sp>
      <p:sp>
        <p:nvSpPr>
          <p:cNvPr id="3" name="矢印: 右 2">
            <a:extLst>
              <a:ext uri="{FF2B5EF4-FFF2-40B4-BE49-F238E27FC236}">
                <a16:creationId xmlns:a16="http://schemas.microsoft.com/office/drawing/2014/main" id="{EE8ADDD9-3C36-4A54-BE19-6B6B1EFDF7C7}"/>
              </a:ext>
            </a:extLst>
          </p:cNvPr>
          <p:cNvSpPr/>
          <p:nvPr/>
        </p:nvSpPr>
        <p:spPr>
          <a:xfrm>
            <a:off x="3216525" y="5021494"/>
            <a:ext cx="1222444" cy="604781"/>
          </a:xfrm>
          <a:prstGeom prst="rightArrow">
            <a:avLst>
              <a:gd name="adj1" fmla="val 50000"/>
              <a:gd name="adj2" fmla="val 76144"/>
            </a:avLst>
          </a:prstGeom>
          <a:gradFill flip="none" rotWithShape="1">
            <a:gsLst>
              <a:gs pos="0">
                <a:schemeClr val="bg1"/>
              </a:gs>
              <a:gs pos="65000">
                <a:srgbClr val="A278C1"/>
              </a:gs>
              <a:gs pos="100000">
                <a:srgbClr val="7030A0"/>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80BB5BE6-CEE0-D07E-7C28-292DB90E7427}"/>
              </a:ext>
            </a:extLst>
          </p:cNvPr>
          <p:cNvGrpSpPr/>
          <p:nvPr/>
        </p:nvGrpSpPr>
        <p:grpSpPr>
          <a:xfrm>
            <a:off x="833961" y="692696"/>
            <a:ext cx="10085511" cy="5976664"/>
            <a:chOff x="983433" y="926728"/>
            <a:chExt cx="10085511" cy="5976664"/>
          </a:xfrm>
        </p:grpSpPr>
        <p:sp>
          <p:nvSpPr>
            <p:cNvPr id="14" name="テキスト ボックス 4">
              <a:extLst>
                <a:ext uri="{FF2B5EF4-FFF2-40B4-BE49-F238E27FC236}">
                  <a16:creationId xmlns:a16="http://schemas.microsoft.com/office/drawing/2014/main" id="{9C34DF26-E318-B503-19BA-2F91D6133C8E}"/>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未定係数法による係数の決め方</a:t>
              </a:r>
            </a:p>
          </p:txBody>
        </p:sp>
        <p:grpSp>
          <p:nvGrpSpPr>
            <p:cNvPr id="15" name="グループ化 14">
              <a:extLst>
                <a:ext uri="{FF2B5EF4-FFF2-40B4-BE49-F238E27FC236}">
                  <a16:creationId xmlns:a16="http://schemas.microsoft.com/office/drawing/2014/main" id="{34057230-7EBA-97AB-DF59-77579544C348}"/>
                </a:ext>
              </a:extLst>
            </p:cNvPr>
            <p:cNvGrpSpPr/>
            <p:nvPr/>
          </p:nvGrpSpPr>
          <p:grpSpPr>
            <a:xfrm>
              <a:off x="1037659" y="1916643"/>
              <a:ext cx="10031285" cy="4986749"/>
              <a:chOff x="1037659" y="1916643"/>
              <a:chExt cx="10031285" cy="4986749"/>
            </a:xfrm>
          </p:grpSpPr>
          <p:grpSp>
            <p:nvGrpSpPr>
              <p:cNvPr id="19" name="グループ化 18">
                <a:extLst>
                  <a:ext uri="{FF2B5EF4-FFF2-40B4-BE49-F238E27FC236}">
                    <a16:creationId xmlns:a16="http://schemas.microsoft.com/office/drawing/2014/main" id="{73F2D5AC-0F12-6754-E879-4F790178E1B7}"/>
                  </a:ext>
                </a:extLst>
              </p:cNvPr>
              <p:cNvGrpSpPr/>
              <p:nvPr/>
            </p:nvGrpSpPr>
            <p:grpSpPr>
              <a:xfrm>
                <a:off x="1037659" y="1916644"/>
                <a:ext cx="10031285" cy="4986748"/>
                <a:chOff x="317579" y="1988964"/>
                <a:chExt cx="10031285" cy="4986748"/>
              </a:xfrm>
              <a:effectLst/>
            </p:grpSpPr>
            <p:cxnSp>
              <p:nvCxnSpPr>
                <p:cNvPr id="21" name="直線コネクタ 20">
                  <a:extLst>
                    <a:ext uri="{FF2B5EF4-FFF2-40B4-BE49-F238E27FC236}">
                      <a16:creationId xmlns:a16="http://schemas.microsoft.com/office/drawing/2014/main" id="{7AB59A6E-3973-3389-18D8-0EE5812FDA75}"/>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9DB0B66D-5E97-FFC2-FFC8-FA842827A161}"/>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sp>
            <p:nvSpPr>
              <p:cNvPr id="20" name="正方形/長方形 19">
                <a:extLst>
                  <a:ext uri="{FF2B5EF4-FFF2-40B4-BE49-F238E27FC236}">
                    <a16:creationId xmlns:a16="http://schemas.microsoft.com/office/drawing/2014/main" id="{BCE0ABE2-8222-021F-1F49-685F8AFF883E}"/>
                  </a:ext>
                </a:extLst>
              </p:cNvPr>
              <p:cNvSpPr/>
              <p:nvPr/>
            </p:nvSpPr>
            <p:spPr>
              <a:xfrm>
                <a:off x="1082685" y="1916643"/>
                <a:ext cx="199780" cy="936000"/>
              </a:xfrm>
              <a:prstGeom prst="rect">
                <a:avLst/>
              </a:prstGeom>
              <a:solidFill>
                <a:srgbClr val="DBDA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grpSp>
        <p:grpSp>
          <p:nvGrpSpPr>
            <p:cNvPr id="16" name="グループ化 15">
              <a:extLst>
                <a:ext uri="{FF2B5EF4-FFF2-40B4-BE49-F238E27FC236}">
                  <a16:creationId xmlns:a16="http://schemas.microsoft.com/office/drawing/2014/main" id="{60D5C577-CBE0-F643-724A-E09706B72E01}"/>
                </a:ext>
              </a:extLst>
            </p:cNvPr>
            <p:cNvGrpSpPr/>
            <p:nvPr/>
          </p:nvGrpSpPr>
          <p:grpSpPr>
            <a:xfrm>
              <a:off x="983433" y="926728"/>
              <a:ext cx="1473121" cy="864000"/>
              <a:chOff x="5846977" y="1364505"/>
              <a:chExt cx="1473121" cy="864000"/>
            </a:xfrm>
          </p:grpSpPr>
          <p:sp>
            <p:nvSpPr>
              <p:cNvPr id="17" name="正方形/長方形 16">
                <a:extLst>
                  <a:ext uri="{FF2B5EF4-FFF2-40B4-BE49-F238E27FC236}">
                    <a16:creationId xmlns:a16="http://schemas.microsoft.com/office/drawing/2014/main" id="{341136B5-7673-63B3-4A4B-D26D94C334F2}"/>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8" name="図 17">
                <a:extLst>
                  <a:ext uri="{FF2B5EF4-FFF2-40B4-BE49-F238E27FC236}">
                    <a16:creationId xmlns:a16="http://schemas.microsoft.com/office/drawing/2014/main" id="{7C56A463-BD1D-D771-B6BA-76FC52499B5D}"/>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
        <p:nvSpPr>
          <p:cNvPr id="23" name="テキスト ボックス 22">
            <a:extLst>
              <a:ext uri="{FF2B5EF4-FFF2-40B4-BE49-F238E27FC236}">
                <a16:creationId xmlns:a16="http://schemas.microsoft.com/office/drawing/2014/main" id="{DDA1A9F0-0CB2-5190-C78F-804E3FF8F251}"/>
              </a:ext>
            </a:extLst>
          </p:cNvPr>
          <p:cNvSpPr txBox="1"/>
          <p:nvPr/>
        </p:nvSpPr>
        <p:spPr>
          <a:xfrm>
            <a:off x="1373316" y="1679962"/>
            <a:ext cx="9445368" cy="954107"/>
          </a:xfrm>
          <a:prstGeom prst="rect">
            <a:avLst/>
          </a:prstGeom>
          <a:noFill/>
        </p:spPr>
        <p:txBody>
          <a:bodyPr wrap="square">
            <a:spAutoFit/>
          </a:bodyPr>
          <a:lstStyle/>
          <a:p>
            <a:r>
              <a:rPr lang="ja-JP" altLang="en-US" sz="2800" dirty="0"/>
              <a:t>化学反応式の係数が簡単に求められない場合，</a:t>
            </a:r>
            <a:endParaRPr lang="en-US" altLang="ja-JP" sz="2800" dirty="0"/>
          </a:p>
          <a:p>
            <a:r>
              <a:rPr lang="ja-JP" altLang="en-US" sz="2800" dirty="0"/>
              <a:t>連立方程式から決める方法がある。</a:t>
            </a:r>
            <a:endParaRPr lang="en-US" altLang="ja-JP" sz="2800" dirty="0"/>
          </a:p>
        </p:txBody>
      </p:sp>
      <p:sp>
        <p:nvSpPr>
          <p:cNvPr id="26" name="テキスト ボックス 25">
            <a:extLst>
              <a:ext uri="{FF2B5EF4-FFF2-40B4-BE49-F238E27FC236}">
                <a16:creationId xmlns:a16="http://schemas.microsoft.com/office/drawing/2014/main" id="{AE1AFF75-7290-1923-3D67-DF54660F67CF}"/>
              </a:ext>
            </a:extLst>
          </p:cNvPr>
          <p:cNvSpPr txBox="1"/>
          <p:nvPr/>
        </p:nvSpPr>
        <p:spPr>
          <a:xfrm>
            <a:off x="1118456" y="2697821"/>
            <a:ext cx="2993251" cy="584775"/>
          </a:xfrm>
          <a:prstGeom prst="rect">
            <a:avLst/>
          </a:prstGeom>
          <a:noFill/>
          <a:ln>
            <a:noFill/>
          </a:ln>
          <a:effectLst/>
        </p:spPr>
        <p:txBody>
          <a:bodyPr wrap="square" rtlCol="0">
            <a:spAutoFit/>
          </a:bodyPr>
          <a:lstStyle/>
          <a:p>
            <a:r>
              <a:rPr kumimoji="1" lang="ja-JP" altLang="en-US" sz="3200" dirty="0">
                <a:solidFill>
                  <a:schemeClr val="accent4"/>
                </a:solidFill>
              </a:rPr>
              <a:t>●</a:t>
            </a:r>
            <a:r>
              <a:rPr kumimoji="1" lang="ja-JP" altLang="en-US" sz="3200" dirty="0">
                <a:solidFill>
                  <a:srgbClr val="ECB576"/>
                </a:solidFill>
              </a:rPr>
              <a:t> </a:t>
            </a:r>
            <a:r>
              <a:rPr kumimoji="1" lang="ja-JP" altLang="en-US" sz="3200" dirty="0"/>
              <a:t>未定係数法</a:t>
            </a:r>
          </a:p>
        </p:txBody>
      </p:sp>
    </p:spTree>
    <p:extLst>
      <p:ext uri="{BB962C8B-B14F-4D97-AF65-F5344CB8AC3E}">
        <p14:creationId xmlns:p14="http://schemas.microsoft.com/office/powerpoint/2010/main" val="114000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4" name="テキスト ボックス 13">
            <a:extLst>
              <a:ext uri="{FF2B5EF4-FFF2-40B4-BE49-F238E27FC236}">
                <a16:creationId xmlns:a16="http://schemas.microsoft.com/office/drawing/2014/main" id="{3DC5BB2F-A04E-4177-BC5E-85BBD5D425F5}"/>
              </a:ext>
            </a:extLst>
          </p:cNvPr>
          <p:cNvSpPr txBox="1"/>
          <p:nvPr/>
        </p:nvSpPr>
        <p:spPr>
          <a:xfrm>
            <a:off x="1098362" y="1812658"/>
            <a:ext cx="10156674" cy="584775"/>
          </a:xfrm>
          <a:prstGeom prst="rect">
            <a:avLst/>
          </a:prstGeom>
          <a:noFill/>
        </p:spPr>
        <p:txBody>
          <a:bodyPr wrap="square" rtlCol="0">
            <a:spAutoFit/>
          </a:bodyPr>
          <a:lstStyle/>
          <a:p>
            <a:r>
              <a:rPr lang="ja-JP" altLang="en-US" sz="3200" dirty="0">
                <a:latin typeface="+mj-ea"/>
                <a:ea typeface="+mj-ea"/>
              </a:rPr>
              <a:t>係数を</a:t>
            </a:r>
            <a:r>
              <a:rPr lang="ja-JP" altLang="en-US" sz="3200" dirty="0">
                <a:latin typeface="+mj-ea"/>
              </a:rPr>
              <a:t> </a:t>
            </a:r>
            <a:r>
              <a:rPr lang="en-US" altLang="ja-JP" sz="3200" i="1" dirty="0">
                <a:latin typeface="CenturyOldst" panose="02050603050705020204" pitchFamily="18" charset="0"/>
              </a:rPr>
              <a:t>a</a:t>
            </a:r>
            <a:r>
              <a:rPr lang="ja-JP" altLang="en-US" sz="3200" dirty="0">
                <a:latin typeface="+mj-ea"/>
              </a:rPr>
              <a:t>，</a:t>
            </a:r>
            <a:r>
              <a:rPr lang="en-US" altLang="ja-JP" sz="3200" i="1" dirty="0">
                <a:latin typeface="CenturyOldst" panose="02050603050705020204" pitchFamily="18" charset="0"/>
              </a:rPr>
              <a:t>b</a:t>
            </a:r>
            <a:r>
              <a:rPr lang="ja-JP" altLang="en-US" sz="3200" dirty="0">
                <a:latin typeface="+mj-ea"/>
              </a:rPr>
              <a:t>，</a:t>
            </a:r>
            <a:r>
              <a:rPr lang="en-US" altLang="ja-JP" sz="3200" i="1" dirty="0">
                <a:latin typeface="CenturyOldst" panose="02050603050705020204" pitchFamily="18" charset="0"/>
              </a:rPr>
              <a:t>c</a:t>
            </a:r>
            <a:r>
              <a:rPr lang="ja-JP" altLang="en-US" sz="3200" dirty="0">
                <a:latin typeface="+mj-ea"/>
              </a:rPr>
              <a:t>，</a:t>
            </a:r>
            <a:r>
              <a:rPr lang="en-US" altLang="ja-JP" sz="3200" i="1" dirty="0">
                <a:latin typeface="CenturyOldst" panose="02050603050705020204" pitchFamily="18" charset="0"/>
              </a:rPr>
              <a:t>d</a:t>
            </a:r>
            <a:r>
              <a:rPr lang="en-US" altLang="ja-JP" sz="3200" dirty="0">
                <a:latin typeface="+mj-ea"/>
                <a:ea typeface="+mj-ea"/>
              </a:rPr>
              <a:t> </a:t>
            </a:r>
            <a:r>
              <a:rPr lang="ja-JP" altLang="en-US" sz="3200" dirty="0">
                <a:latin typeface="+mj-ea"/>
                <a:ea typeface="+mj-ea"/>
              </a:rPr>
              <a:t>とすると，化学反応式は次のようになる。</a:t>
            </a:r>
            <a:endParaRPr lang="en-US" altLang="ja-JP" sz="3200" dirty="0">
              <a:latin typeface="+mj-ea"/>
              <a:ea typeface="+mj-ea"/>
            </a:endParaRPr>
          </a:p>
        </p:txBody>
      </p:sp>
      <p:sp>
        <p:nvSpPr>
          <p:cNvPr id="24" name="テキスト ボックス 23">
            <a:extLst>
              <a:ext uri="{FF2B5EF4-FFF2-40B4-BE49-F238E27FC236}">
                <a16:creationId xmlns:a16="http://schemas.microsoft.com/office/drawing/2014/main" id="{21D3DB3F-275F-47F0-8FFB-D275825A2B1B}"/>
              </a:ext>
            </a:extLst>
          </p:cNvPr>
          <p:cNvSpPr txBox="1"/>
          <p:nvPr/>
        </p:nvSpPr>
        <p:spPr>
          <a:xfrm>
            <a:off x="1152142" y="3180810"/>
            <a:ext cx="9101249" cy="1472326"/>
          </a:xfrm>
          <a:prstGeom prst="rect">
            <a:avLst/>
          </a:prstGeom>
          <a:noFill/>
        </p:spPr>
        <p:txBody>
          <a:bodyPr wrap="square" rtlCol="0">
            <a:spAutoFit/>
          </a:bodyPr>
          <a:lstStyle/>
          <a:p>
            <a:pPr>
              <a:lnSpc>
                <a:spcPct val="150000"/>
              </a:lnSpc>
            </a:pPr>
            <a:r>
              <a:rPr lang="ja-JP" altLang="en-US" sz="3200" dirty="0">
                <a:latin typeface="+mj-ea"/>
                <a:ea typeface="+mj-ea"/>
              </a:rPr>
              <a:t>各元素の原子数は反応前後で変化がない。</a:t>
            </a:r>
            <a:endParaRPr lang="en-US" altLang="ja-JP" sz="3200" dirty="0">
              <a:latin typeface="+mj-ea"/>
              <a:ea typeface="+mj-ea"/>
            </a:endParaRPr>
          </a:p>
          <a:p>
            <a:pPr>
              <a:lnSpc>
                <a:spcPct val="150000"/>
              </a:lnSpc>
            </a:pPr>
            <a:r>
              <a:rPr lang="ja-JP" altLang="en-US" sz="3200" dirty="0">
                <a:latin typeface="+mj-ea"/>
                <a:ea typeface="+mj-ea"/>
              </a:rPr>
              <a:t>このことから</a:t>
            </a:r>
            <a:r>
              <a:rPr lang="ja-JP" altLang="en-US" sz="3200" dirty="0">
                <a:latin typeface="+mj-ea"/>
              </a:rPr>
              <a:t> </a:t>
            </a:r>
            <a:r>
              <a:rPr lang="en-US" altLang="ja-JP" sz="3200" i="1" dirty="0">
                <a:latin typeface="CenturyOldst" panose="02050603050705020204" pitchFamily="18" charset="0"/>
              </a:rPr>
              <a:t>a</a:t>
            </a:r>
            <a:r>
              <a:rPr lang="ja-JP" altLang="en-US" sz="3200" dirty="0">
                <a:latin typeface="+mj-ea"/>
              </a:rPr>
              <a:t>，</a:t>
            </a:r>
            <a:r>
              <a:rPr lang="en-US" altLang="ja-JP" sz="3200" i="1" dirty="0">
                <a:latin typeface="CenturyOldst" panose="02050603050705020204" pitchFamily="18" charset="0"/>
              </a:rPr>
              <a:t>b</a:t>
            </a:r>
            <a:r>
              <a:rPr lang="ja-JP" altLang="en-US" sz="3200" dirty="0">
                <a:latin typeface="+mj-ea"/>
              </a:rPr>
              <a:t>，</a:t>
            </a:r>
            <a:r>
              <a:rPr lang="en-US" altLang="ja-JP" sz="3200" i="1" dirty="0">
                <a:latin typeface="CenturyOldst" panose="02050603050705020204" pitchFamily="18" charset="0"/>
              </a:rPr>
              <a:t>c</a:t>
            </a:r>
            <a:r>
              <a:rPr lang="ja-JP" altLang="en-US" sz="3200" dirty="0">
                <a:latin typeface="+mj-ea"/>
              </a:rPr>
              <a:t>，</a:t>
            </a:r>
            <a:r>
              <a:rPr lang="en-US" altLang="ja-JP" sz="3200" i="1" dirty="0">
                <a:latin typeface="CenturyOldst" panose="02050603050705020204" pitchFamily="18" charset="0"/>
              </a:rPr>
              <a:t>d</a:t>
            </a:r>
            <a:r>
              <a:rPr lang="en-US" altLang="ja-JP" sz="3200" dirty="0">
                <a:latin typeface="+mj-ea"/>
              </a:rPr>
              <a:t> </a:t>
            </a:r>
            <a:r>
              <a:rPr lang="ja-JP" altLang="en-US" sz="3200" dirty="0">
                <a:latin typeface="+mj-ea"/>
              </a:rPr>
              <a:t>を含む連立</a:t>
            </a:r>
            <a:r>
              <a:rPr lang="ja-JP" altLang="en-US" sz="3200">
                <a:latin typeface="+mj-ea"/>
              </a:rPr>
              <a:t>方程式をつくる</a:t>
            </a:r>
            <a:r>
              <a:rPr lang="ja-JP" altLang="en-US" sz="3200" dirty="0">
                <a:latin typeface="+mj-ea"/>
              </a:rPr>
              <a:t>。</a:t>
            </a:r>
            <a:endParaRPr lang="en-US" altLang="ja-JP" sz="3200" dirty="0">
              <a:latin typeface="+mj-ea"/>
              <a:ea typeface="+mj-ea"/>
            </a:endParaRPr>
          </a:p>
        </p:txBody>
      </p:sp>
      <p:sp>
        <p:nvSpPr>
          <p:cNvPr id="16" name="テキスト ボックス 15">
            <a:extLst>
              <a:ext uri="{FF2B5EF4-FFF2-40B4-BE49-F238E27FC236}">
                <a16:creationId xmlns:a16="http://schemas.microsoft.com/office/drawing/2014/main" id="{7D171AC0-EA7F-4FD4-9B19-1B2FED6A1F4F}"/>
              </a:ext>
            </a:extLst>
          </p:cNvPr>
          <p:cNvSpPr txBox="1"/>
          <p:nvPr/>
        </p:nvSpPr>
        <p:spPr>
          <a:xfrm>
            <a:off x="1919536" y="2532738"/>
            <a:ext cx="7128792" cy="646331"/>
          </a:xfrm>
          <a:prstGeom prst="rect">
            <a:avLst/>
          </a:prstGeom>
          <a:noFill/>
        </p:spPr>
        <p:txBody>
          <a:bodyPr wrap="square" rtlCol="0">
            <a:spAutoFit/>
          </a:bodyPr>
          <a:lstStyle/>
          <a:p>
            <a:r>
              <a:rPr lang="en-US" altLang="ja-JP" sz="3600" i="1" dirty="0">
                <a:latin typeface="CenturyOldst" panose="02050603050705020204" pitchFamily="18" charset="0"/>
              </a:rPr>
              <a:t>a</a:t>
            </a:r>
            <a:r>
              <a:rPr lang="en-US" altLang="ja-JP" sz="3600" i="1" spc="-300" dirty="0">
                <a:latin typeface="CenturyOldst" panose="02050603050705020204" pitchFamily="18" charset="0"/>
              </a:rPr>
              <a:t> </a:t>
            </a:r>
            <a:r>
              <a:rPr lang="en-US" altLang="ja-JP" sz="3600" dirty="0">
                <a:latin typeface="+mj-ea"/>
                <a:ea typeface="+mj-ea"/>
              </a:rPr>
              <a:t>NH</a:t>
            </a:r>
            <a:r>
              <a:rPr lang="en-US" altLang="ja-JP" sz="3600" baseline="-25000" dirty="0">
                <a:latin typeface="+mj-ea"/>
                <a:ea typeface="+mj-ea"/>
              </a:rPr>
              <a:t>3</a:t>
            </a:r>
            <a:r>
              <a:rPr lang="ja-JP" altLang="en-US" sz="3600">
                <a:latin typeface="+mj-ea"/>
                <a:ea typeface="+mj-ea"/>
              </a:rPr>
              <a:t> ＋</a:t>
            </a:r>
            <a:r>
              <a:rPr lang="en-US" altLang="ja-JP" sz="3600" dirty="0">
                <a:latin typeface="+mj-ea"/>
                <a:ea typeface="+mj-ea"/>
              </a:rPr>
              <a:t> </a:t>
            </a:r>
            <a:r>
              <a:rPr lang="en-US" altLang="ja-JP" sz="3600" i="1" dirty="0">
                <a:latin typeface="CenturyOldst" panose="02050603050705020204" pitchFamily="18" charset="0"/>
              </a:rPr>
              <a:t>b</a:t>
            </a:r>
            <a:r>
              <a:rPr lang="en-US" altLang="ja-JP" sz="3600" i="1" spc="-300" dirty="0">
                <a:latin typeface="CenturyOldst" panose="02050603050705020204" pitchFamily="18" charset="0"/>
              </a:rPr>
              <a:t> </a:t>
            </a:r>
            <a:r>
              <a:rPr lang="en-US" altLang="ja-JP" sz="3600" dirty="0">
                <a:latin typeface="+mj-ea"/>
                <a:ea typeface="+mj-ea"/>
              </a:rPr>
              <a:t>O</a:t>
            </a:r>
            <a:r>
              <a:rPr lang="en-US" altLang="ja-JP" sz="3600" baseline="-25000" dirty="0">
                <a:latin typeface="+mj-ea"/>
                <a:ea typeface="+mj-ea"/>
              </a:rPr>
              <a:t>2</a:t>
            </a:r>
            <a:r>
              <a:rPr lang="ja-JP" altLang="en-US" sz="3600">
                <a:latin typeface="+mj-ea"/>
                <a:ea typeface="+mj-ea"/>
              </a:rPr>
              <a:t> → </a:t>
            </a:r>
            <a:r>
              <a:rPr lang="en-US" altLang="ja-JP" sz="3600" i="1" dirty="0">
                <a:latin typeface="CenturyOldst" panose="02050603050705020204" pitchFamily="18" charset="0"/>
              </a:rPr>
              <a:t>c</a:t>
            </a:r>
            <a:r>
              <a:rPr lang="en-US" altLang="ja-JP" sz="3600" i="1" spc="-300" dirty="0">
                <a:latin typeface="CenturyOldst" panose="02050603050705020204" pitchFamily="18" charset="0"/>
              </a:rPr>
              <a:t> </a:t>
            </a:r>
            <a:r>
              <a:rPr lang="en-US" altLang="ja-JP" sz="3600" dirty="0">
                <a:latin typeface="+mj-ea"/>
                <a:ea typeface="+mj-ea"/>
              </a:rPr>
              <a:t>NO</a:t>
            </a:r>
            <a:r>
              <a:rPr lang="ja-JP" altLang="en-US" sz="3600">
                <a:latin typeface="+mj-ea"/>
                <a:ea typeface="+mj-ea"/>
              </a:rPr>
              <a:t> ＋</a:t>
            </a:r>
            <a:r>
              <a:rPr lang="en-US" altLang="ja-JP" sz="3600" dirty="0">
                <a:latin typeface="+mj-ea"/>
                <a:ea typeface="+mj-ea"/>
              </a:rPr>
              <a:t> </a:t>
            </a:r>
            <a:r>
              <a:rPr lang="en-US" altLang="ja-JP" sz="3600" i="1" dirty="0">
                <a:latin typeface="CenturyOldst" panose="02050603050705020204" pitchFamily="18" charset="0"/>
              </a:rPr>
              <a:t>d</a:t>
            </a:r>
            <a:r>
              <a:rPr lang="en-US" altLang="ja-JP" sz="3600" i="1" spc="-300" dirty="0">
                <a:latin typeface="CenturyOldst" panose="02050603050705020204" pitchFamily="18" charset="0"/>
              </a:rPr>
              <a:t> </a:t>
            </a:r>
            <a:r>
              <a:rPr lang="en-US" altLang="ja-JP" sz="3600" dirty="0">
                <a:latin typeface="+mj-ea"/>
                <a:ea typeface="+mj-ea"/>
              </a:rPr>
              <a:t>H</a:t>
            </a:r>
            <a:r>
              <a:rPr lang="en-US" altLang="ja-JP" sz="3600" baseline="-25000" dirty="0">
                <a:latin typeface="+mj-ea"/>
                <a:ea typeface="+mj-ea"/>
              </a:rPr>
              <a:t>2</a:t>
            </a:r>
            <a:r>
              <a:rPr lang="en-US" altLang="ja-JP" sz="3600" dirty="0">
                <a:latin typeface="+mj-ea"/>
                <a:ea typeface="+mj-ea"/>
              </a:rPr>
              <a:t>O</a:t>
            </a:r>
          </a:p>
        </p:txBody>
      </p:sp>
      <p:sp>
        <p:nvSpPr>
          <p:cNvPr id="28" name="テキスト ボックス 27">
            <a:extLst>
              <a:ext uri="{FF2B5EF4-FFF2-40B4-BE49-F238E27FC236}">
                <a16:creationId xmlns:a16="http://schemas.microsoft.com/office/drawing/2014/main" id="{534D79BA-573C-429E-951C-6F2C7ECFE5BC}"/>
              </a:ext>
            </a:extLst>
          </p:cNvPr>
          <p:cNvSpPr txBox="1"/>
          <p:nvPr/>
        </p:nvSpPr>
        <p:spPr>
          <a:xfrm>
            <a:off x="1074066" y="5004292"/>
            <a:ext cx="10283543" cy="1077218"/>
          </a:xfrm>
          <a:prstGeom prst="rect">
            <a:avLst/>
          </a:prstGeom>
          <a:solidFill>
            <a:schemeClr val="bg2"/>
          </a:solidFill>
        </p:spPr>
        <p:txBody>
          <a:bodyPr wrap="square" rtlCol="0">
            <a:spAutoFit/>
          </a:bodyPr>
          <a:lstStyle/>
          <a:p>
            <a:r>
              <a:rPr lang="ja-JP" altLang="en-US" sz="2800">
                <a:latin typeface="+mj-ea"/>
                <a:ea typeface="+mj-ea"/>
              </a:rPr>
              <a:t>窒素原子</a:t>
            </a:r>
            <a:r>
              <a:rPr lang="en-US" altLang="ja-JP" sz="2800" dirty="0">
                <a:latin typeface="+mj-ea"/>
                <a:ea typeface="+mj-ea"/>
              </a:rPr>
              <a:t> </a:t>
            </a:r>
            <a:r>
              <a:rPr lang="en-US" altLang="ja-JP" sz="3200" dirty="0">
                <a:latin typeface="+mj-ea"/>
                <a:ea typeface="+mj-ea"/>
              </a:rPr>
              <a:t>N</a:t>
            </a:r>
            <a:r>
              <a:rPr lang="en-US" altLang="ja-JP" sz="2800" dirty="0">
                <a:latin typeface="+mj-ea"/>
                <a:ea typeface="+mj-ea"/>
              </a:rPr>
              <a:t> </a:t>
            </a:r>
            <a:r>
              <a:rPr lang="ja-JP" altLang="en-US" sz="2800" dirty="0">
                <a:latin typeface="+mj-ea"/>
                <a:ea typeface="+mj-ea"/>
              </a:rPr>
              <a:t>： </a:t>
            </a:r>
            <a:r>
              <a:rPr lang="en-US" altLang="ja-JP" sz="2800" i="1" dirty="0">
                <a:latin typeface="CenturyOldst" panose="02050603050705020204" pitchFamily="18" charset="0"/>
                <a:ea typeface="+mj-ea"/>
              </a:rPr>
              <a:t>a</a:t>
            </a:r>
            <a:r>
              <a:rPr lang="en-US" altLang="ja-JP" sz="2800" dirty="0">
                <a:latin typeface="+mj-ea"/>
                <a:ea typeface="+mj-ea"/>
              </a:rPr>
              <a:t> </a:t>
            </a:r>
            <a:r>
              <a:rPr lang="ja-JP" altLang="en-US" sz="2800" dirty="0">
                <a:latin typeface="+mj-ea"/>
                <a:ea typeface="+mj-ea"/>
              </a:rPr>
              <a:t>＝ </a:t>
            </a:r>
            <a:r>
              <a:rPr lang="en-US" altLang="ja-JP" sz="2800" i="1" dirty="0">
                <a:latin typeface="CenturyOldst" panose="02050603050705020204" pitchFamily="18" charset="0"/>
                <a:ea typeface="+mj-ea"/>
              </a:rPr>
              <a:t>c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❶</a:t>
            </a:r>
            <a:r>
              <a:rPr lang="en-US" altLang="ja-JP" sz="2800" dirty="0">
                <a:solidFill>
                  <a:srgbClr val="8F85AF"/>
                </a:solidFill>
                <a:latin typeface="CenturyOldst" panose="02050603050705020204" pitchFamily="18" charset="0"/>
                <a:ea typeface="+mj-ea"/>
              </a:rPr>
              <a:t>	</a:t>
            </a:r>
            <a:r>
              <a:rPr lang="ja-JP" altLang="en-US" sz="2800">
                <a:latin typeface="CenturyOldst" panose="02050603050705020204" pitchFamily="18" charset="0"/>
                <a:ea typeface="+mj-ea"/>
              </a:rPr>
              <a:t>水</a:t>
            </a:r>
            <a:r>
              <a:rPr lang="ja-JP" altLang="en-US" sz="2800">
                <a:latin typeface="+mj-ea"/>
              </a:rPr>
              <a:t>素原子</a:t>
            </a:r>
            <a:r>
              <a:rPr lang="en-US" altLang="ja-JP" sz="2800" dirty="0">
                <a:latin typeface="+mj-ea"/>
              </a:rPr>
              <a:t> </a:t>
            </a:r>
            <a:r>
              <a:rPr lang="en-US" altLang="ja-JP" sz="3200" dirty="0">
                <a:latin typeface="+mj-ea"/>
              </a:rPr>
              <a:t>H</a:t>
            </a:r>
            <a:r>
              <a:rPr lang="en-US" altLang="ja-JP" sz="2800" dirty="0">
                <a:latin typeface="+mj-ea"/>
              </a:rPr>
              <a:t> </a:t>
            </a:r>
            <a:r>
              <a:rPr lang="ja-JP" altLang="en-US" sz="2800" dirty="0">
                <a:latin typeface="+mj-ea"/>
              </a:rPr>
              <a:t>： </a:t>
            </a:r>
            <a:r>
              <a:rPr lang="en-US" altLang="ja-JP" sz="2800" dirty="0">
                <a:latin typeface="+mj-ea"/>
              </a:rPr>
              <a:t>3</a:t>
            </a:r>
            <a:r>
              <a:rPr lang="en-US" altLang="ja-JP" sz="2800" i="1" dirty="0">
                <a:latin typeface="CenturyOldst" panose="02050603050705020204" pitchFamily="18" charset="0"/>
              </a:rPr>
              <a:t>a</a:t>
            </a:r>
            <a:r>
              <a:rPr lang="en-US" altLang="ja-JP" sz="2800" dirty="0">
                <a:latin typeface="+mj-ea"/>
              </a:rPr>
              <a:t> </a:t>
            </a:r>
            <a:r>
              <a:rPr lang="ja-JP" altLang="en-US" sz="2800" dirty="0">
                <a:latin typeface="+mj-ea"/>
              </a:rPr>
              <a:t>＝ </a:t>
            </a:r>
            <a:r>
              <a:rPr lang="en-US" altLang="ja-JP" sz="2800" dirty="0">
                <a:latin typeface="+mj-ea"/>
              </a:rPr>
              <a:t>2</a:t>
            </a:r>
            <a:r>
              <a:rPr lang="en-US" altLang="ja-JP" sz="2800" i="1" dirty="0">
                <a:latin typeface="CenturyOldst" panose="02050603050705020204" pitchFamily="18" charset="0"/>
              </a:rPr>
              <a:t>d</a:t>
            </a:r>
            <a:r>
              <a:rPr lang="ja-JP" altLang="en-US" sz="2800" i="1" dirty="0">
                <a:latin typeface="CenturyOldst" panose="02050603050705020204" pitchFamily="18" charset="0"/>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❷</a:t>
            </a:r>
            <a:endParaRPr lang="en-US" altLang="ja-JP" sz="2800" dirty="0">
              <a:solidFill>
                <a:schemeClr val="tx1">
                  <a:lumMod val="50000"/>
                  <a:lumOff val="50000"/>
                </a:schemeClr>
              </a:solidFill>
              <a:latin typeface="HGｺﾞｼｯｸE" panose="020B0909000000000000" pitchFamily="49" charset="-128"/>
              <a:ea typeface="HGｺﾞｼｯｸE" panose="020B0909000000000000" pitchFamily="49" charset="-128"/>
            </a:endParaRPr>
          </a:p>
          <a:p>
            <a:r>
              <a:rPr lang="ja-JP" altLang="en-US" sz="2800">
                <a:latin typeface="+mj-ea"/>
              </a:rPr>
              <a:t>酸素原子</a:t>
            </a:r>
            <a:r>
              <a:rPr lang="en-US" altLang="ja-JP" sz="2800" dirty="0">
                <a:latin typeface="+mj-ea"/>
              </a:rPr>
              <a:t> </a:t>
            </a:r>
            <a:r>
              <a:rPr lang="en-US" altLang="ja-JP" sz="3200" dirty="0">
                <a:latin typeface="+mj-ea"/>
              </a:rPr>
              <a:t>O</a:t>
            </a:r>
            <a:r>
              <a:rPr lang="en-US" altLang="ja-JP" sz="2800" dirty="0">
                <a:latin typeface="+mj-ea"/>
              </a:rPr>
              <a:t> </a:t>
            </a:r>
            <a:r>
              <a:rPr lang="ja-JP" altLang="en-US" sz="2800" dirty="0">
                <a:latin typeface="+mj-ea"/>
              </a:rPr>
              <a:t>： </a:t>
            </a:r>
            <a:r>
              <a:rPr lang="en-US" altLang="ja-JP" sz="2800" dirty="0">
                <a:latin typeface="+mj-ea"/>
              </a:rPr>
              <a:t>2</a:t>
            </a:r>
            <a:r>
              <a:rPr lang="en-US" altLang="ja-JP" sz="2800" i="1" dirty="0">
                <a:latin typeface="CenturyOldst" panose="02050603050705020204" pitchFamily="18" charset="0"/>
              </a:rPr>
              <a:t>b</a:t>
            </a:r>
            <a:r>
              <a:rPr lang="en-US" altLang="ja-JP" sz="2800" dirty="0">
                <a:latin typeface="+mj-ea"/>
              </a:rPr>
              <a:t> </a:t>
            </a:r>
            <a:r>
              <a:rPr lang="ja-JP" altLang="en-US" sz="2800" dirty="0">
                <a:latin typeface="+mj-ea"/>
              </a:rPr>
              <a:t>＝ </a:t>
            </a:r>
            <a:r>
              <a:rPr lang="en-US" altLang="ja-JP" sz="2800" i="1" dirty="0">
                <a:latin typeface="CenturyOldst" panose="02050603050705020204" pitchFamily="18" charset="0"/>
              </a:rPr>
              <a:t>c</a:t>
            </a:r>
            <a:r>
              <a:rPr lang="en-US" altLang="ja-JP" sz="2800" dirty="0">
                <a:latin typeface="+mj-ea"/>
              </a:rPr>
              <a:t> + </a:t>
            </a:r>
            <a:r>
              <a:rPr lang="en-US" altLang="ja-JP" sz="2800" i="1" dirty="0">
                <a:latin typeface="CenturyOldst" panose="02050603050705020204" pitchFamily="18" charset="0"/>
              </a:rPr>
              <a:t>d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❸</a:t>
            </a:r>
            <a:endParaRPr lang="en-US" altLang="ja-JP" sz="2800" dirty="0">
              <a:solidFill>
                <a:schemeClr val="tx1">
                  <a:lumMod val="50000"/>
                  <a:lumOff val="50000"/>
                </a:schemeClr>
              </a:solidFill>
              <a:latin typeface="HGｺﾞｼｯｸE" panose="020B0909000000000000" pitchFamily="49" charset="-128"/>
              <a:ea typeface="HGｺﾞｼｯｸE" panose="020B0909000000000000" pitchFamily="49" charset="-128"/>
            </a:endParaRPr>
          </a:p>
        </p:txBody>
      </p:sp>
      <p:grpSp>
        <p:nvGrpSpPr>
          <p:cNvPr id="3" name="グループ化 2">
            <a:extLst>
              <a:ext uri="{FF2B5EF4-FFF2-40B4-BE49-F238E27FC236}">
                <a16:creationId xmlns:a16="http://schemas.microsoft.com/office/drawing/2014/main" id="{CCB27D65-BA9B-D93C-5EE1-8FCBD6552A22}"/>
              </a:ext>
            </a:extLst>
          </p:cNvPr>
          <p:cNvGrpSpPr/>
          <p:nvPr/>
        </p:nvGrpSpPr>
        <p:grpSpPr>
          <a:xfrm>
            <a:off x="833961" y="692696"/>
            <a:ext cx="10085511" cy="5976664"/>
            <a:chOff x="983433" y="926728"/>
            <a:chExt cx="10085511" cy="5976664"/>
          </a:xfrm>
        </p:grpSpPr>
        <p:sp>
          <p:nvSpPr>
            <p:cNvPr id="4" name="テキスト ボックス 4">
              <a:extLst>
                <a:ext uri="{FF2B5EF4-FFF2-40B4-BE49-F238E27FC236}">
                  <a16:creationId xmlns:a16="http://schemas.microsoft.com/office/drawing/2014/main" id="{9227D55D-55F4-201C-C8F2-2DC32FDD0DA8}"/>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未定係数法による係数の決め方</a:t>
              </a:r>
            </a:p>
          </p:txBody>
        </p:sp>
        <p:grpSp>
          <p:nvGrpSpPr>
            <p:cNvPr id="9" name="グループ化 8">
              <a:extLst>
                <a:ext uri="{FF2B5EF4-FFF2-40B4-BE49-F238E27FC236}">
                  <a16:creationId xmlns:a16="http://schemas.microsoft.com/office/drawing/2014/main" id="{9ABB8A88-AC42-E04D-188A-B39103F6D805}"/>
                </a:ext>
              </a:extLst>
            </p:cNvPr>
            <p:cNvGrpSpPr/>
            <p:nvPr/>
          </p:nvGrpSpPr>
          <p:grpSpPr>
            <a:xfrm>
              <a:off x="1037659" y="1916644"/>
              <a:ext cx="10031285" cy="4986748"/>
              <a:chOff x="317579" y="1988964"/>
              <a:chExt cx="10031285" cy="4986748"/>
            </a:xfrm>
            <a:effectLst/>
          </p:grpSpPr>
          <p:cxnSp>
            <p:nvCxnSpPr>
              <p:cNvPr id="11" name="直線コネクタ 10">
                <a:extLst>
                  <a:ext uri="{FF2B5EF4-FFF2-40B4-BE49-F238E27FC236}">
                    <a16:creationId xmlns:a16="http://schemas.microsoft.com/office/drawing/2014/main" id="{C63881DB-F4AE-7B03-51CD-D30BEF4DE6DB}"/>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12B96826-1078-8610-A78C-63382F1F9F25}"/>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6" name="グループ化 5">
              <a:extLst>
                <a:ext uri="{FF2B5EF4-FFF2-40B4-BE49-F238E27FC236}">
                  <a16:creationId xmlns:a16="http://schemas.microsoft.com/office/drawing/2014/main" id="{F3FFA9EB-5FC1-3798-3036-16938B478E8E}"/>
                </a:ext>
              </a:extLst>
            </p:cNvPr>
            <p:cNvGrpSpPr/>
            <p:nvPr/>
          </p:nvGrpSpPr>
          <p:grpSpPr>
            <a:xfrm>
              <a:off x="983433" y="926728"/>
              <a:ext cx="1473121" cy="864000"/>
              <a:chOff x="5846977" y="1364505"/>
              <a:chExt cx="1473121" cy="864000"/>
            </a:xfrm>
          </p:grpSpPr>
          <p:sp>
            <p:nvSpPr>
              <p:cNvPr id="7" name="正方形/長方形 6">
                <a:extLst>
                  <a:ext uri="{FF2B5EF4-FFF2-40B4-BE49-F238E27FC236}">
                    <a16:creationId xmlns:a16="http://schemas.microsoft.com/office/drawing/2014/main" id="{129DE77F-8B9C-FBEA-A257-4970C91E2C62}"/>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8" name="図 7">
                <a:extLst>
                  <a:ext uri="{FF2B5EF4-FFF2-40B4-BE49-F238E27FC236}">
                    <a16:creationId xmlns:a16="http://schemas.microsoft.com/office/drawing/2014/main" id="{C412153A-DFA4-CCBD-098F-D5858A6D6AE1}"/>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Tree>
    <p:extLst>
      <p:ext uri="{BB962C8B-B14F-4D97-AF65-F5344CB8AC3E}">
        <p14:creationId xmlns:p14="http://schemas.microsoft.com/office/powerpoint/2010/main" val="113543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grpId="1" nodeType="clickEffect">
                                  <p:stCondLst>
                                    <p:cond delay="0"/>
                                  </p:stCondLst>
                                  <p:childTnLst>
                                    <p:animMotion origin="layout" path="M 4.375E-6 -1.85185E-6 L -0.00039 -0.48032 " pathEditMode="relative" rAng="0" ptsTypes="AA">
                                      <p:cBhvr>
                                        <p:cTn id="26" dur="1000" fill="hold"/>
                                        <p:tgtEl>
                                          <p:spTgt spid="28"/>
                                        </p:tgtEl>
                                        <p:attrNameLst>
                                          <p:attrName>ppt_x</p:attrName>
                                          <p:attrName>ppt_y</p:attrName>
                                        </p:attrNameLst>
                                      </p:cBhvr>
                                      <p:rCtr x="-26" y="-24028"/>
                                    </p:animMotion>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4" grpId="0"/>
      <p:bldP spid="24" grpId="1"/>
      <p:bldP spid="16" grpId="0"/>
      <p:bldP spid="16" grpId="1"/>
      <p:bldP spid="28" grpId="0" animBg="1"/>
      <p:bldP spid="2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7" name="テキスト ボックス 16">
            <a:extLst>
              <a:ext uri="{FF2B5EF4-FFF2-40B4-BE49-F238E27FC236}">
                <a16:creationId xmlns:a16="http://schemas.microsoft.com/office/drawing/2014/main" id="{05D02C93-0A15-4346-8693-D4D24DB3903E}"/>
              </a:ext>
            </a:extLst>
          </p:cNvPr>
          <p:cNvSpPr txBox="1"/>
          <p:nvPr/>
        </p:nvSpPr>
        <p:spPr>
          <a:xfrm>
            <a:off x="2203094" y="2784312"/>
            <a:ext cx="6773226" cy="584775"/>
          </a:xfrm>
          <a:prstGeom prst="rect">
            <a:avLst/>
          </a:prstGeom>
          <a:noFill/>
        </p:spPr>
        <p:txBody>
          <a:bodyPr wrap="square" rtlCol="0">
            <a:spAutoFit/>
          </a:bodyPr>
          <a:lstStyle/>
          <a:p>
            <a:r>
              <a:rPr lang="en-US" altLang="ja-JP" sz="3200" i="1" dirty="0">
                <a:latin typeface="CenturyOldst" panose="02050603050705020204" pitchFamily="18" charset="0"/>
              </a:rPr>
              <a:t>a</a:t>
            </a:r>
            <a:r>
              <a:rPr lang="ja-JP" altLang="en-US" sz="3200" dirty="0">
                <a:latin typeface="+mj-ea"/>
              </a:rPr>
              <a:t> ＝ </a:t>
            </a:r>
            <a:r>
              <a:rPr lang="en-US" altLang="ja-JP" sz="3200" dirty="0">
                <a:latin typeface="+mj-ea"/>
              </a:rPr>
              <a:t>1</a:t>
            </a:r>
            <a:r>
              <a:rPr lang="ja-JP" altLang="en-US" sz="3200" dirty="0">
                <a:latin typeface="+mj-ea"/>
              </a:rPr>
              <a:t>　として，連立方程式</a:t>
            </a:r>
            <a:r>
              <a:rPr lang="ja-JP" altLang="en-US" sz="3200">
                <a:latin typeface="+mj-ea"/>
              </a:rPr>
              <a:t>を解く</a:t>
            </a:r>
            <a:endParaRPr lang="en-US" altLang="ja-JP" sz="3200" dirty="0">
              <a:latin typeface="+mj-ea"/>
              <a:ea typeface="+mj-ea"/>
            </a:endParaRPr>
          </a:p>
        </p:txBody>
      </p:sp>
      <p:sp>
        <p:nvSpPr>
          <p:cNvPr id="30" name="テキスト ボックス 29">
            <a:extLst>
              <a:ext uri="{FF2B5EF4-FFF2-40B4-BE49-F238E27FC236}">
                <a16:creationId xmlns:a16="http://schemas.microsoft.com/office/drawing/2014/main" id="{5053787A-97DF-4088-974D-52145A96CC4A}"/>
              </a:ext>
            </a:extLst>
          </p:cNvPr>
          <p:cNvSpPr txBox="1"/>
          <p:nvPr/>
        </p:nvSpPr>
        <p:spPr>
          <a:xfrm>
            <a:off x="1050737" y="4043381"/>
            <a:ext cx="1660887" cy="584775"/>
          </a:xfrm>
          <a:prstGeom prst="rect">
            <a:avLst/>
          </a:prstGeom>
          <a:noFill/>
        </p:spPr>
        <p:txBody>
          <a:bodyPr wrap="square" rtlCol="0">
            <a:spAutoFit/>
          </a:bodyPr>
          <a:lstStyle/>
          <a:p>
            <a:r>
              <a:rPr lang="ja-JP" altLang="en-US" sz="3200" dirty="0">
                <a:latin typeface="+mj-ea"/>
                <a:ea typeface="+mj-ea"/>
              </a:rPr>
              <a:t>以上より</a:t>
            </a:r>
            <a:endParaRPr lang="en-US" altLang="ja-JP" sz="3200" dirty="0">
              <a:latin typeface="+mj-ea"/>
              <a:ea typeface="+mj-ea"/>
            </a:endParaRPr>
          </a:p>
        </p:txBody>
      </p:sp>
      <p:sp>
        <p:nvSpPr>
          <p:cNvPr id="31" name="テキスト ボックス 30">
            <a:extLst>
              <a:ext uri="{FF2B5EF4-FFF2-40B4-BE49-F238E27FC236}">
                <a16:creationId xmlns:a16="http://schemas.microsoft.com/office/drawing/2014/main" id="{F0130A3E-623D-47DE-94FC-741C437BC19F}"/>
              </a:ext>
            </a:extLst>
          </p:cNvPr>
          <p:cNvSpPr txBox="1"/>
          <p:nvPr/>
        </p:nvSpPr>
        <p:spPr>
          <a:xfrm>
            <a:off x="8028647" y="5039457"/>
            <a:ext cx="3530858" cy="954107"/>
          </a:xfrm>
          <a:prstGeom prst="rect">
            <a:avLst/>
          </a:prstGeom>
          <a:noFill/>
        </p:spPr>
        <p:txBody>
          <a:bodyPr wrap="square" rtlCol="0">
            <a:spAutoFit/>
          </a:bodyPr>
          <a:lstStyle/>
          <a:p>
            <a:pPr algn="ctr"/>
            <a:r>
              <a:rPr lang="ja-JP" altLang="en-US" sz="2800" b="1" dirty="0">
                <a:solidFill>
                  <a:srgbClr val="7030A0"/>
                </a:solidFill>
                <a:latin typeface="+mj-ea"/>
              </a:rPr>
              <a:t>分母をはらうために</a:t>
            </a:r>
            <a:endParaRPr lang="en-US" altLang="ja-JP" sz="2800" b="1" dirty="0">
              <a:solidFill>
                <a:srgbClr val="7030A0"/>
              </a:solidFill>
              <a:latin typeface="+mj-ea"/>
            </a:endParaRPr>
          </a:p>
          <a:p>
            <a:pPr algn="ctr"/>
            <a:r>
              <a:rPr lang="ja-JP" altLang="en-US" sz="2800" b="1" dirty="0">
                <a:solidFill>
                  <a:srgbClr val="7030A0"/>
                </a:solidFill>
                <a:latin typeface="+mj-ea"/>
              </a:rPr>
              <a:t>全体を４倍</a:t>
            </a:r>
            <a:endParaRPr lang="en-US" altLang="ja-JP" sz="2800" b="1" dirty="0">
              <a:solidFill>
                <a:srgbClr val="7030A0"/>
              </a:solidFill>
              <a:latin typeface="+mj-ea"/>
              <a:ea typeface="+mj-ea"/>
            </a:endParaRPr>
          </a:p>
        </p:txBody>
      </p:sp>
      <p:sp>
        <p:nvSpPr>
          <p:cNvPr id="32" name="テキスト ボックス 31">
            <a:extLst>
              <a:ext uri="{FF2B5EF4-FFF2-40B4-BE49-F238E27FC236}">
                <a16:creationId xmlns:a16="http://schemas.microsoft.com/office/drawing/2014/main" id="{35EAD5BF-9857-457D-BA79-E5E3688FCAA5}"/>
              </a:ext>
            </a:extLst>
          </p:cNvPr>
          <p:cNvSpPr txBox="1"/>
          <p:nvPr/>
        </p:nvSpPr>
        <p:spPr>
          <a:xfrm>
            <a:off x="1919536" y="5577478"/>
            <a:ext cx="6165401" cy="584775"/>
          </a:xfrm>
          <a:prstGeom prst="rect">
            <a:avLst/>
          </a:prstGeom>
          <a:noFill/>
        </p:spPr>
        <p:txBody>
          <a:bodyPr wrap="square" rtlCol="0">
            <a:spAutoFit/>
          </a:bodyPr>
          <a:lstStyle/>
          <a:p>
            <a:r>
              <a:rPr lang="en-US" altLang="ja-JP" sz="3200" dirty="0">
                <a:latin typeface="+mj-ea"/>
                <a:ea typeface="+mj-ea"/>
              </a:rPr>
              <a:t>4NH</a:t>
            </a:r>
            <a:r>
              <a:rPr lang="en-US" altLang="ja-JP" sz="3200" baseline="-25000" dirty="0">
                <a:latin typeface="+mj-ea"/>
                <a:ea typeface="+mj-ea"/>
              </a:rPr>
              <a:t>3</a:t>
            </a:r>
            <a:r>
              <a:rPr lang="ja-JP" altLang="en-US" sz="3200" dirty="0">
                <a:latin typeface="+mj-ea"/>
                <a:ea typeface="+mj-ea"/>
              </a:rPr>
              <a:t> ＋</a:t>
            </a:r>
            <a:r>
              <a:rPr lang="en-US" altLang="ja-JP" sz="3200" dirty="0">
                <a:latin typeface="+mj-ea"/>
                <a:ea typeface="+mj-ea"/>
              </a:rPr>
              <a:t> 5O</a:t>
            </a:r>
            <a:r>
              <a:rPr lang="en-US" altLang="ja-JP" sz="3200" baseline="-25000" dirty="0">
                <a:latin typeface="+mj-ea"/>
                <a:ea typeface="+mj-ea"/>
              </a:rPr>
              <a:t>2</a:t>
            </a:r>
            <a:r>
              <a:rPr lang="ja-JP" altLang="en-US" sz="3200" dirty="0">
                <a:latin typeface="+mj-ea"/>
                <a:ea typeface="+mj-ea"/>
              </a:rPr>
              <a:t> → </a:t>
            </a:r>
            <a:r>
              <a:rPr lang="en-US" altLang="ja-JP" sz="3200" dirty="0">
                <a:latin typeface="+mj-ea"/>
                <a:ea typeface="+mj-ea"/>
              </a:rPr>
              <a:t>4NO</a:t>
            </a:r>
            <a:r>
              <a:rPr lang="ja-JP" altLang="en-US" sz="3200" dirty="0">
                <a:latin typeface="+mj-ea"/>
                <a:ea typeface="+mj-ea"/>
              </a:rPr>
              <a:t> ＋</a:t>
            </a:r>
            <a:r>
              <a:rPr lang="en-US" altLang="ja-JP" sz="3200" dirty="0">
                <a:latin typeface="+mj-ea"/>
                <a:ea typeface="+mj-ea"/>
              </a:rPr>
              <a:t> 6H</a:t>
            </a:r>
            <a:r>
              <a:rPr lang="en-US" altLang="ja-JP" sz="3200" baseline="-25000" dirty="0">
                <a:latin typeface="+mj-ea"/>
                <a:ea typeface="+mj-ea"/>
              </a:rPr>
              <a:t>2</a:t>
            </a:r>
            <a:r>
              <a:rPr lang="en-US" altLang="ja-JP" sz="3200" dirty="0">
                <a:latin typeface="+mj-ea"/>
                <a:ea typeface="+mj-ea"/>
              </a:rPr>
              <a:t>O</a:t>
            </a:r>
          </a:p>
        </p:txBody>
      </p:sp>
      <p:grpSp>
        <p:nvGrpSpPr>
          <p:cNvPr id="33" name="グループ化 32">
            <a:extLst>
              <a:ext uri="{FF2B5EF4-FFF2-40B4-BE49-F238E27FC236}">
                <a16:creationId xmlns:a16="http://schemas.microsoft.com/office/drawing/2014/main" id="{5457F4BD-880D-49CA-8884-1FEA5ECC3163}"/>
              </a:ext>
            </a:extLst>
          </p:cNvPr>
          <p:cNvGrpSpPr/>
          <p:nvPr/>
        </p:nvGrpSpPr>
        <p:grpSpPr>
          <a:xfrm>
            <a:off x="1919536" y="4533663"/>
            <a:ext cx="6544037" cy="830997"/>
            <a:chOff x="2502601" y="1943614"/>
            <a:chExt cx="6544037" cy="830997"/>
          </a:xfrm>
        </p:grpSpPr>
        <p:sp>
          <p:nvSpPr>
            <p:cNvPr id="34" name="テキスト ボックス 33">
              <a:extLst>
                <a:ext uri="{FF2B5EF4-FFF2-40B4-BE49-F238E27FC236}">
                  <a16:creationId xmlns:a16="http://schemas.microsoft.com/office/drawing/2014/main" id="{7B3BF09B-7B34-41B1-AF4C-3630E6A4BD7B}"/>
                </a:ext>
              </a:extLst>
            </p:cNvPr>
            <p:cNvSpPr txBox="1"/>
            <p:nvPr/>
          </p:nvSpPr>
          <p:spPr>
            <a:xfrm>
              <a:off x="2502601" y="2041684"/>
              <a:ext cx="6544037" cy="584775"/>
            </a:xfrm>
            <a:prstGeom prst="rect">
              <a:avLst/>
            </a:prstGeom>
            <a:noFill/>
          </p:spPr>
          <p:txBody>
            <a:bodyPr wrap="square" rtlCol="0">
              <a:spAutoFit/>
            </a:bodyPr>
            <a:lstStyle/>
            <a:p>
              <a:r>
                <a:rPr lang="en-US" altLang="ja-JP" sz="3200" dirty="0">
                  <a:latin typeface="+mj-ea"/>
                  <a:ea typeface="+mj-ea"/>
                </a:rPr>
                <a:t>NH</a:t>
              </a:r>
              <a:r>
                <a:rPr lang="en-US" altLang="ja-JP" sz="3200" baseline="-25000" dirty="0">
                  <a:latin typeface="+mj-ea"/>
                  <a:ea typeface="+mj-ea"/>
                </a:rPr>
                <a:t>3</a:t>
              </a:r>
              <a:r>
                <a:rPr lang="ja-JP" altLang="en-US" sz="3200" dirty="0">
                  <a:latin typeface="+mj-ea"/>
                  <a:ea typeface="+mj-ea"/>
                </a:rPr>
                <a:t> ＋</a:t>
              </a:r>
              <a:r>
                <a:rPr lang="en-US" altLang="ja-JP" sz="3200" dirty="0">
                  <a:latin typeface="+mj-ea"/>
                  <a:ea typeface="+mj-ea"/>
                </a:rPr>
                <a:t> </a:t>
              </a:r>
              <a:r>
                <a:rPr lang="ja-JP" altLang="en-US" sz="3200" dirty="0">
                  <a:latin typeface="+mj-ea"/>
                  <a:ea typeface="+mj-ea"/>
                </a:rPr>
                <a:t>　　</a:t>
              </a:r>
              <a:r>
                <a:rPr lang="en-US" altLang="ja-JP" sz="3200" dirty="0">
                  <a:latin typeface="+mj-ea"/>
                  <a:ea typeface="+mj-ea"/>
                </a:rPr>
                <a:t>O</a:t>
              </a:r>
              <a:r>
                <a:rPr lang="en-US" altLang="ja-JP" sz="3200" baseline="-25000" dirty="0">
                  <a:latin typeface="+mj-ea"/>
                  <a:ea typeface="+mj-ea"/>
                </a:rPr>
                <a:t>2</a:t>
              </a:r>
              <a:r>
                <a:rPr lang="ja-JP" altLang="en-US" sz="3200" dirty="0">
                  <a:latin typeface="+mj-ea"/>
                  <a:ea typeface="+mj-ea"/>
                </a:rPr>
                <a:t> → </a:t>
              </a:r>
              <a:r>
                <a:rPr lang="en-US" altLang="ja-JP" sz="3200" dirty="0">
                  <a:latin typeface="+mj-ea"/>
                  <a:ea typeface="+mj-ea"/>
                </a:rPr>
                <a:t>NO</a:t>
              </a:r>
              <a:r>
                <a:rPr lang="ja-JP" altLang="en-US" sz="3200" dirty="0">
                  <a:latin typeface="+mj-ea"/>
                  <a:ea typeface="+mj-ea"/>
                </a:rPr>
                <a:t> ＋</a:t>
              </a:r>
              <a:r>
                <a:rPr lang="en-US" altLang="ja-JP" sz="3200" dirty="0">
                  <a:latin typeface="+mj-ea"/>
                  <a:ea typeface="+mj-ea"/>
                </a:rPr>
                <a:t> </a:t>
              </a:r>
              <a:r>
                <a:rPr lang="ja-JP" altLang="en-US" sz="3200" dirty="0">
                  <a:latin typeface="+mj-ea"/>
                  <a:ea typeface="+mj-ea"/>
                </a:rPr>
                <a:t>　　</a:t>
              </a:r>
              <a:r>
                <a:rPr lang="en-US" altLang="ja-JP" sz="3200" dirty="0">
                  <a:latin typeface="+mj-ea"/>
                  <a:ea typeface="+mj-ea"/>
                </a:rPr>
                <a:t>H</a:t>
              </a:r>
              <a:r>
                <a:rPr lang="en-US" altLang="ja-JP" sz="3200" baseline="-25000" dirty="0">
                  <a:latin typeface="+mj-ea"/>
                  <a:ea typeface="+mj-ea"/>
                </a:rPr>
                <a:t>2</a:t>
              </a:r>
              <a:r>
                <a:rPr lang="en-US" altLang="ja-JP" sz="3200" dirty="0">
                  <a:latin typeface="+mj-ea"/>
                  <a:ea typeface="+mj-ea"/>
                </a:rPr>
                <a:t>O</a:t>
              </a:r>
            </a:p>
          </p:txBody>
        </p:sp>
        <p:grpSp>
          <p:nvGrpSpPr>
            <p:cNvPr id="35" name="グループ化 34">
              <a:extLst>
                <a:ext uri="{FF2B5EF4-FFF2-40B4-BE49-F238E27FC236}">
                  <a16:creationId xmlns:a16="http://schemas.microsoft.com/office/drawing/2014/main" id="{32A54DA3-1769-4C9D-ABC8-9671543A7AB2}"/>
                </a:ext>
              </a:extLst>
            </p:cNvPr>
            <p:cNvGrpSpPr/>
            <p:nvPr/>
          </p:nvGrpSpPr>
          <p:grpSpPr>
            <a:xfrm>
              <a:off x="3983817" y="1943614"/>
              <a:ext cx="360289" cy="830997"/>
              <a:chOff x="1444947" y="4449785"/>
              <a:chExt cx="360289" cy="830997"/>
            </a:xfrm>
          </p:grpSpPr>
          <p:sp>
            <p:nvSpPr>
              <p:cNvPr id="41" name="テキスト ボックス 40">
                <a:extLst>
                  <a:ext uri="{FF2B5EF4-FFF2-40B4-BE49-F238E27FC236}">
                    <a16:creationId xmlns:a16="http://schemas.microsoft.com/office/drawing/2014/main" id="{46B8C522-1B2B-4D99-837D-4DA9AD056867}"/>
                  </a:ext>
                </a:extLst>
              </p:cNvPr>
              <p:cNvSpPr txBox="1"/>
              <p:nvPr/>
            </p:nvSpPr>
            <p:spPr>
              <a:xfrm>
                <a:off x="1444947" y="4449785"/>
                <a:ext cx="360289" cy="830997"/>
              </a:xfrm>
              <a:prstGeom prst="rect">
                <a:avLst/>
              </a:prstGeom>
              <a:noFill/>
            </p:spPr>
            <p:txBody>
              <a:bodyPr wrap="square" rtlCol="0">
                <a:spAutoFit/>
              </a:bodyPr>
              <a:lstStyle/>
              <a:p>
                <a:pPr algn="ctr"/>
                <a:r>
                  <a:rPr kumimoji="1" lang="ja-JP" altLang="en-US" sz="2400" dirty="0">
                    <a:latin typeface="+mn-ea"/>
                    <a:ea typeface="+mn-ea"/>
                  </a:rPr>
                  <a:t>５</a:t>
                </a:r>
                <a:endParaRPr kumimoji="1" lang="en-US" altLang="ja-JP" sz="2400" dirty="0">
                  <a:latin typeface="+mn-ea"/>
                  <a:ea typeface="+mn-ea"/>
                </a:endParaRPr>
              </a:p>
              <a:p>
                <a:pPr algn="ctr"/>
                <a:r>
                  <a:rPr kumimoji="1" lang="ja-JP" altLang="en-US" sz="2400" dirty="0">
                    <a:latin typeface="+mn-ea"/>
                    <a:ea typeface="+mn-ea"/>
                  </a:rPr>
                  <a:t>４</a:t>
                </a:r>
                <a:endParaRPr kumimoji="1" lang="en-US" altLang="ja-JP" sz="2400" dirty="0">
                  <a:latin typeface="+mn-ea"/>
                  <a:ea typeface="+mn-ea"/>
                </a:endParaRPr>
              </a:p>
            </p:txBody>
          </p:sp>
          <p:cxnSp>
            <p:nvCxnSpPr>
              <p:cNvPr id="44" name="直線コネクタ 43">
                <a:extLst>
                  <a:ext uri="{FF2B5EF4-FFF2-40B4-BE49-F238E27FC236}">
                    <a16:creationId xmlns:a16="http://schemas.microsoft.com/office/drawing/2014/main" id="{B75DC445-D8D6-4E19-B944-9D78915D2EE3}"/>
                  </a:ext>
                </a:extLst>
              </p:cNvPr>
              <p:cNvCxnSpPr>
                <a:cxnSpLocks/>
                <a:stCxn id="41" idx="1"/>
                <a:endCxn id="41" idx="3"/>
              </p:cNvCxnSpPr>
              <p:nvPr/>
            </p:nvCxnSpPr>
            <p:spPr>
              <a:xfrm>
                <a:off x="1444947" y="4865284"/>
                <a:ext cx="360289"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36" name="グループ化 35">
              <a:extLst>
                <a:ext uri="{FF2B5EF4-FFF2-40B4-BE49-F238E27FC236}">
                  <a16:creationId xmlns:a16="http://schemas.microsoft.com/office/drawing/2014/main" id="{7751469F-FD75-48D8-B150-47383C08A96D}"/>
                </a:ext>
              </a:extLst>
            </p:cNvPr>
            <p:cNvGrpSpPr/>
            <p:nvPr/>
          </p:nvGrpSpPr>
          <p:grpSpPr>
            <a:xfrm>
              <a:off x="6827411" y="1943614"/>
              <a:ext cx="345253" cy="830997"/>
              <a:chOff x="1545545" y="4448794"/>
              <a:chExt cx="345253" cy="830997"/>
            </a:xfrm>
          </p:grpSpPr>
          <p:sp>
            <p:nvSpPr>
              <p:cNvPr id="37" name="テキスト ボックス 36">
                <a:extLst>
                  <a:ext uri="{FF2B5EF4-FFF2-40B4-BE49-F238E27FC236}">
                    <a16:creationId xmlns:a16="http://schemas.microsoft.com/office/drawing/2014/main" id="{7B3BFBC8-D250-48E4-9741-1FDBB489231C}"/>
                  </a:ext>
                </a:extLst>
              </p:cNvPr>
              <p:cNvSpPr txBox="1"/>
              <p:nvPr/>
            </p:nvSpPr>
            <p:spPr>
              <a:xfrm>
                <a:off x="1545545" y="4448794"/>
                <a:ext cx="345253" cy="830997"/>
              </a:xfrm>
              <a:prstGeom prst="rect">
                <a:avLst/>
              </a:prstGeom>
              <a:noFill/>
            </p:spPr>
            <p:txBody>
              <a:bodyPr wrap="square" rtlCol="0">
                <a:spAutoFit/>
              </a:bodyPr>
              <a:lstStyle/>
              <a:p>
                <a:pPr algn="ctr"/>
                <a:r>
                  <a:rPr lang="ja-JP" altLang="en-US" sz="2400" dirty="0">
                    <a:latin typeface="+mn-ea"/>
                    <a:ea typeface="+mn-ea"/>
                  </a:rPr>
                  <a:t>３</a:t>
                </a:r>
                <a:endParaRPr lang="en-US" altLang="ja-JP" sz="2400" dirty="0">
                  <a:latin typeface="+mn-ea"/>
                  <a:ea typeface="+mn-ea"/>
                </a:endParaRPr>
              </a:p>
              <a:p>
                <a:pPr algn="ctr"/>
                <a:r>
                  <a:rPr kumimoji="1" lang="ja-JP" altLang="en-US" sz="2400" dirty="0">
                    <a:latin typeface="+mn-ea"/>
                    <a:ea typeface="+mn-ea"/>
                  </a:rPr>
                  <a:t>２</a:t>
                </a:r>
                <a:endParaRPr kumimoji="1" lang="en-US" altLang="ja-JP" sz="2400" dirty="0">
                  <a:latin typeface="+mn-ea"/>
                  <a:ea typeface="+mn-ea"/>
                </a:endParaRPr>
              </a:p>
            </p:txBody>
          </p:sp>
          <p:cxnSp>
            <p:nvCxnSpPr>
              <p:cNvPr id="40" name="直線コネクタ 39">
                <a:extLst>
                  <a:ext uri="{FF2B5EF4-FFF2-40B4-BE49-F238E27FC236}">
                    <a16:creationId xmlns:a16="http://schemas.microsoft.com/office/drawing/2014/main" id="{7629C730-B760-48A6-A6EA-087B9ACC19B6}"/>
                  </a:ext>
                </a:extLst>
              </p:cNvPr>
              <p:cNvCxnSpPr>
                <a:cxnSpLocks/>
                <a:stCxn id="37" idx="1"/>
                <a:endCxn id="37" idx="3"/>
              </p:cNvCxnSpPr>
              <p:nvPr/>
            </p:nvCxnSpPr>
            <p:spPr>
              <a:xfrm>
                <a:off x="1545545" y="4864293"/>
                <a:ext cx="345253"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nvGrpSpPr>
          <p:cNvPr id="56" name="グループ化 55">
            <a:extLst>
              <a:ext uri="{FF2B5EF4-FFF2-40B4-BE49-F238E27FC236}">
                <a16:creationId xmlns:a16="http://schemas.microsoft.com/office/drawing/2014/main" id="{CA7A2373-C7B7-4826-91A2-E38CA501F2F6}"/>
              </a:ext>
            </a:extLst>
          </p:cNvPr>
          <p:cNvGrpSpPr/>
          <p:nvPr/>
        </p:nvGrpSpPr>
        <p:grpSpPr>
          <a:xfrm>
            <a:off x="1105378" y="3277164"/>
            <a:ext cx="11086622" cy="872899"/>
            <a:chOff x="1105378" y="3277164"/>
            <a:chExt cx="11086622" cy="872899"/>
          </a:xfrm>
        </p:grpSpPr>
        <p:sp>
          <p:nvSpPr>
            <p:cNvPr id="50" name="テキスト ボックス 49">
              <a:extLst>
                <a:ext uri="{FF2B5EF4-FFF2-40B4-BE49-F238E27FC236}">
                  <a16:creationId xmlns:a16="http://schemas.microsoft.com/office/drawing/2014/main" id="{5BEF1001-4B1F-4F9E-AC56-09FE2ACAD47D}"/>
                </a:ext>
              </a:extLst>
            </p:cNvPr>
            <p:cNvSpPr txBox="1"/>
            <p:nvPr/>
          </p:nvSpPr>
          <p:spPr>
            <a:xfrm>
              <a:off x="10394969" y="3277164"/>
              <a:ext cx="360289" cy="830997"/>
            </a:xfrm>
            <a:prstGeom prst="rect">
              <a:avLst/>
            </a:prstGeom>
            <a:noFill/>
          </p:spPr>
          <p:txBody>
            <a:bodyPr wrap="square" rtlCol="0">
              <a:spAutoFit/>
            </a:bodyPr>
            <a:lstStyle/>
            <a:p>
              <a:pPr algn="ctr"/>
              <a:r>
                <a:rPr kumimoji="1" lang="ja-JP" altLang="en-US" sz="2400" dirty="0">
                  <a:latin typeface="+mn-ea"/>
                  <a:ea typeface="+mn-ea"/>
                </a:rPr>
                <a:t>５</a:t>
              </a:r>
              <a:endParaRPr kumimoji="1" lang="en-US" altLang="ja-JP" sz="2400" dirty="0">
                <a:latin typeface="+mn-ea"/>
                <a:ea typeface="+mn-ea"/>
              </a:endParaRPr>
            </a:p>
            <a:p>
              <a:pPr algn="ctr"/>
              <a:r>
                <a:rPr kumimoji="1" lang="ja-JP" altLang="en-US" sz="2400" dirty="0">
                  <a:latin typeface="+mn-ea"/>
                  <a:ea typeface="+mn-ea"/>
                </a:rPr>
                <a:t>４</a:t>
              </a:r>
              <a:endParaRPr kumimoji="1" lang="en-US" altLang="ja-JP" sz="2400" dirty="0">
                <a:latin typeface="+mn-ea"/>
                <a:ea typeface="+mn-ea"/>
              </a:endParaRPr>
            </a:p>
          </p:txBody>
        </p:sp>
        <p:grpSp>
          <p:nvGrpSpPr>
            <p:cNvPr id="55" name="グループ化 54">
              <a:extLst>
                <a:ext uri="{FF2B5EF4-FFF2-40B4-BE49-F238E27FC236}">
                  <a16:creationId xmlns:a16="http://schemas.microsoft.com/office/drawing/2014/main" id="{0B64209C-4160-49E0-BAC5-088137428616}"/>
                </a:ext>
              </a:extLst>
            </p:cNvPr>
            <p:cNvGrpSpPr/>
            <p:nvPr/>
          </p:nvGrpSpPr>
          <p:grpSpPr>
            <a:xfrm>
              <a:off x="1105378" y="3319066"/>
              <a:ext cx="11086622" cy="830997"/>
              <a:chOff x="1105378" y="3319066"/>
              <a:chExt cx="11086622" cy="830997"/>
            </a:xfrm>
          </p:grpSpPr>
          <p:grpSp>
            <p:nvGrpSpPr>
              <p:cNvPr id="54" name="グループ化 53">
                <a:extLst>
                  <a:ext uri="{FF2B5EF4-FFF2-40B4-BE49-F238E27FC236}">
                    <a16:creationId xmlns:a16="http://schemas.microsoft.com/office/drawing/2014/main" id="{DBA401D6-1D4B-4D1B-B07E-185CFC2007E4}"/>
                  </a:ext>
                </a:extLst>
              </p:cNvPr>
              <p:cNvGrpSpPr/>
              <p:nvPr/>
            </p:nvGrpSpPr>
            <p:grpSpPr>
              <a:xfrm>
                <a:off x="1105378" y="3319066"/>
                <a:ext cx="11086622" cy="830997"/>
                <a:chOff x="1105378" y="3319066"/>
                <a:chExt cx="11086622" cy="830997"/>
              </a:xfrm>
            </p:grpSpPr>
            <p:grpSp>
              <p:nvGrpSpPr>
                <p:cNvPr id="53" name="グループ化 52">
                  <a:extLst>
                    <a:ext uri="{FF2B5EF4-FFF2-40B4-BE49-F238E27FC236}">
                      <a16:creationId xmlns:a16="http://schemas.microsoft.com/office/drawing/2014/main" id="{C9FF7F15-C323-4129-A9CF-14BDDEC6EAB4}"/>
                    </a:ext>
                  </a:extLst>
                </p:cNvPr>
                <p:cNvGrpSpPr/>
                <p:nvPr/>
              </p:nvGrpSpPr>
              <p:grpSpPr>
                <a:xfrm>
                  <a:off x="1105378" y="3319066"/>
                  <a:ext cx="11086622" cy="830997"/>
                  <a:chOff x="1105378" y="3319066"/>
                  <a:chExt cx="11086622" cy="830997"/>
                </a:xfrm>
              </p:grpSpPr>
              <p:sp>
                <p:nvSpPr>
                  <p:cNvPr id="18" name="テキスト ボックス 17">
                    <a:extLst>
                      <a:ext uri="{FF2B5EF4-FFF2-40B4-BE49-F238E27FC236}">
                        <a16:creationId xmlns:a16="http://schemas.microsoft.com/office/drawing/2014/main" id="{CD952D54-A35C-4BDF-A558-9CF0EB3CAA1E}"/>
                      </a:ext>
                    </a:extLst>
                  </p:cNvPr>
                  <p:cNvSpPr txBox="1"/>
                  <p:nvPr/>
                </p:nvSpPr>
                <p:spPr>
                  <a:xfrm>
                    <a:off x="1105378" y="3420104"/>
                    <a:ext cx="3476217" cy="584775"/>
                  </a:xfrm>
                  <a:prstGeom prst="rect">
                    <a:avLst/>
                  </a:prstGeom>
                  <a:noFill/>
                </p:spPr>
                <p:txBody>
                  <a:bodyPr wrap="square" rtlCol="0">
                    <a:spAutoFit/>
                  </a:bodyPr>
                  <a:lstStyle/>
                  <a:p>
                    <a:r>
                      <a:rPr lang="ja-JP" altLang="en-US" sz="3200" dirty="0">
                        <a:latin typeface="+mj-ea"/>
                      </a:rPr>
                      <a:t>式</a:t>
                    </a:r>
                    <a:r>
                      <a:rPr lang="ja-JP" altLang="en-US" sz="3200" dirty="0">
                        <a:solidFill>
                          <a:schemeClr val="tx1">
                            <a:lumMod val="50000"/>
                            <a:lumOff val="50000"/>
                          </a:schemeClr>
                        </a:solidFill>
                        <a:latin typeface="HGｺﾞｼｯｸE" panose="020B0909000000000000" pitchFamily="49" charset="-128"/>
                        <a:ea typeface="HGｺﾞｼｯｸE" panose="020B0909000000000000" pitchFamily="49" charset="-128"/>
                      </a:rPr>
                      <a:t>❶</a:t>
                    </a:r>
                    <a:r>
                      <a:rPr lang="ja-JP" altLang="en-US" sz="3200" dirty="0">
                        <a:latin typeface="+mj-ea"/>
                      </a:rPr>
                      <a:t>より　</a:t>
                    </a:r>
                    <a:r>
                      <a:rPr lang="en-US" altLang="ja-JP" sz="3200" i="1" dirty="0">
                        <a:latin typeface="CenturyOldst" panose="02050603050705020204" pitchFamily="18" charset="0"/>
                      </a:rPr>
                      <a:t>c</a:t>
                    </a:r>
                    <a:r>
                      <a:rPr lang="ja-JP" altLang="en-US" sz="3200" dirty="0">
                        <a:latin typeface="+mj-ea"/>
                      </a:rPr>
                      <a:t> ＝ </a:t>
                    </a:r>
                    <a:r>
                      <a:rPr lang="en-US" altLang="ja-JP" sz="3200" dirty="0">
                        <a:latin typeface="+mj-ea"/>
                      </a:rPr>
                      <a:t>1</a:t>
                    </a:r>
                    <a:r>
                      <a:rPr lang="ja-JP" altLang="en-US" sz="3200" dirty="0">
                        <a:latin typeface="+mj-ea"/>
                      </a:rPr>
                      <a:t> ，</a:t>
                    </a:r>
                    <a:endParaRPr lang="en-US" altLang="ja-JP" sz="3200" dirty="0">
                      <a:latin typeface="+mj-ea"/>
                      <a:ea typeface="+mj-ea"/>
                    </a:endParaRPr>
                  </a:p>
                </p:txBody>
              </p:sp>
              <p:sp>
                <p:nvSpPr>
                  <p:cNvPr id="20" name="テキスト ボックス 19">
                    <a:extLst>
                      <a:ext uri="{FF2B5EF4-FFF2-40B4-BE49-F238E27FC236}">
                        <a16:creationId xmlns:a16="http://schemas.microsoft.com/office/drawing/2014/main" id="{1A4A640F-5F12-4CE9-B259-8436BB7709D5}"/>
                      </a:ext>
                    </a:extLst>
                  </p:cNvPr>
                  <p:cNvSpPr txBox="1"/>
                  <p:nvPr/>
                </p:nvSpPr>
                <p:spPr>
                  <a:xfrm>
                    <a:off x="7800982" y="3389808"/>
                    <a:ext cx="4391018" cy="584775"/>
                  </a:xfrm>
                  <a:prstGeom prst="rect">
                    <a:avLst/>
                  </a:prstGeom>
                  <a:noFill/>
                </p:spPr>
                <p:txBody>
                  <a:bodyPr wrap="square" rtlCol="0">
                    <a:spAutoFit/>
                  </a:bodyPr>
                  <a:lstStyle/>
                  <a:p>
                    <a:r>
                      <a:rPr lang="ja-JP" altLang="en-US" sz="3200" dirty="0">
                        <a:latin typeface="+mj-ea"/>
                      </a:rPr>
                      <a:t>式</a:t>
                    </a:r>
                    <a:r>
                      <a:rPr lang="ja-JP" altLang="en-US" sz="3200" dirty="0">
                        <a:solidFill>
                          <a:schemeClr val="tx1">
                            <a:lumMod val="50000"/>
                            <a:lumOff val="50000"/>
                          </a:schemeClr>
                        </a:solidFill>
                        <a:latin typeface="HGｺﾞｼｯｸE" panose="020B0909000000000000" pitchFamily="49" charset="-128"/>
                        <a:ea typeface="HGｺﾞｼｯｸE" panose="020B0909000000000000" pitchFamily="49" charset="-128"/>
                      </a:rPr>
                      <a:t>❸</a:t>
                    </a:r>
                    <a:r>
                      <a:rPr lang="ja-JP" altLang="en-US" sz="3200" dirty="0">
                        <a:latin typeface="+mj-ea"/>
                      </a:rPr>
                      <a:t>より　</a:t>
                    </a:r>
                    <a:r>
                      <a:rPr lang="en-US" altLang="ja-JP" sz="3200" i="1" dirty="0">
                        <a:latin typeface="CenturyOldst" panose="02050603050705020204" pitchFamily="18" charset="0"/>
                      </a:rPr>
                      <a:t>b</a:t>
                    </a:r>
                    <a:r>
                      <a:rPr lang="ja-JP" altLang="en-US" sz="3200" dirty="0">
                        <a:latin typeface="+mj-ea"/>
                      </a:rPr>
                      <a:t> ＝ 　</a:t>
                    </a:r>
                    <a:endParaRPr lang="en-US" altLang="ja-JP" sz="3200" dirty="0">
                      <a:latin typeface="+mj-ea"/>
                      <a:ea typeface="+mj-ea"/>
                    </a:endParaRPr>
                  </a:p>
                </p:txBody>
              </p:sp>
              <p:grpSp>
                <p:nvGrpSpPr>
                  <p:cNvPr id="48" name="グループ化 47">
                    <a:extLst>
                      <a:ext uri="{FF2B5EF4-FFF2-40B4-BE49-F238E27FC236}">
                        <a16:creationId xmlns:a16="http://schemas.microsoft.com/office/drawing/2014/main" id="{EC4D50A4-F41D-46B5-A9F5-9DF158FC4E13}"/>
                      </a:ext>
                    </a:extLst>
                  </p:cNvPr>
                  <p:cNvGrpSpPr/>
                  <p:nvPr/>
                </p:nvGrpSpPr>
                <p:grpSpPr>
                  <a:xfrm>
                    <a:off x="4250757" y="3319066"/>
                    <a:ext cx="3892061" cy="830997"/>
                    <a:chOff x="4250757" y="3319066"/>
                    <a:chExt cx="3892061" cy="830997"/>
                  </a:xfrm>
                </p:grpSpPr>
                <p:sp>
                  <p:nvSpPr>
                    <p:cNvPr id="19" name="テキスト ボックス 18">
                      <a:extLst>
                        <a:ext uri="{FF2B5EF4-FFF2-40B4-BE49-F238E27FC236}">
                          <a16:creationId xmlns:a16="http://schemas.microsoft.com/office/drawing/2014/main" id="{B8412B10-A293-4653-B758-50446F15DFD3}"/>
                        </a:ext>
                      </a:extLst>
                    </p:cNvPr>
                    <p:cNvSpPr txBox="1"/>
                    <p:nvPr/>
                  </p:nvSpPr>
                  <p:spPr>
                    <a:xfrm>
                      <a:off x="4250757" y="3420289"/>
                      <a:ext cx="3892061" cy="584775"/>
                    </a:xfrm>
                    <a:prstGeom prst="rect">
                      <a:avLst/>
                    </a:prstGeom>
                    <a:noFill/>
                  </p:spPr>
                  <p:txBody>
                    <a:bodyPr wrap="square" rtlCol="0">
                      <a:spAutoFit/>
                    </a:bodyPr>
                    <a:lstStyle/>
                    <a:p>
                      <a:r>
                        <a:rPr lang="ja-JP" altLang="en-US" sz="3200" dirty="0">
                          <a:latin typeface="+mj-ea"/>
                        </a:rPr>
                        <a:t>式</a:t>
                      </a:r>
                      <a:r>
                        <a:rPr lang="ja-JP" altLang="en-US" sz="3200" dirty="0">
                          <a:solidFill>
                            <a:schemeClr val="tx1">
                              <a:lumMod val="50000"/>
                              <a:lumOff val="50000"/>
                            </a:schemeClr>
                          </a:solidFill>
                          <a:latin typeface="HGｺﾞｼｯｸE" panose="020B0909000000000000" pitchFamily="49" charset="-128"/>
                          <a:ea typeface="HGｺﾞｼｯｸE" panose="020B0909000000000000" pitchFamily="49" charset="-128"/>
                        </a:rPr>
                        <a:t>❷</a:t>
                      </a:r>
                      <a:r>
                        <a:rPr lang="ja-JP" altLang="en-US" sz="3200" dirty="0">
                          <a:latin typeface="+mj-ea"/>
                        </a:rPr>
                        <a:t>より　</a:t>
                      </a:r>
                      <a:r>
                        <a:rPr lang="en-US" altLang="ja-JP" sz="3200" i="1" dirty="0">
                          <a:latin typeface="CenturyOldst" panose="02050603050705020204" pitchFamily="18" charset="0"/>
                        </a:rPr>
                        <a:t>d</a:t>
                      </a:r>
                      <a:r>
                        <a:rPr lang="ja-JP" altLang="en-US" sz="3200" dirty="0">
                          <a:latin typeface="+mj-ea"/>
                        </a:rPr>
                        <a:t> ＝ 　 ，</a:t>
                      </a:r>
                      <a:endParaRPr lang="en-US" altLang="ja-JP" sz="3200" dirty="0">
                        <a:latin typeface="+mj-ea"/>
                        <a:ea typeface="+mj-ea"/>
                      </a:endParaRPr>
                    </a:p>
                  </p:txBody>
                </p:sp>
                <p:sp>
                  <p:nvSpPr>
                    <p:cNvPr id="46" name="テキスト ボックス 45">
                      <a:extLst>
                        <a:ext uri="{FF2B5EF4-FFF2-40B4-BE49-F238E27FC236}">
                          <a16:creationId xmlns:a16="http://schemas.microsoft.com/office/drawing/2014/main" id="{F6640EE2-5348-47BD-8C5E-7EFCF9BDE2F7}"/>
                        </a:ext>
                      </a:extLst>
                    </p:cNvPr>
                    <p:cNvSpPr txBox="1"/>
                    <p:nvPr/>
                  </p:nvSpPr>
                  <p:spPr>
                    <a:xfrm>
                      <a:off x="6888222" y="3319066"/>
                      <a:ext cx="345253" cy="830997"/>
                    </a:xfrm>
                    <a:prstGeom prst="rect">
                      <a:avLst/>
                    </a:prstGeom>
                    <a:noFill/>
                  </p:spPr>
                  <p:txBody>
                    <a:bodyPr wrap="square" rtlCol="0">
                      <a:spAutoFit/>
                    </a:bodyPr>
                    <a:lstStyle/>
                    <a:p>
                      <a:pPr algn="ctr"/>
                      <a:r>
                        <a:rPr lang="ja-JP" altLang="en-US" sz="2400" dirty="0">
                          <a:latin typeface="+mn-ea"/>
                          <a:ea typeface="+mn-ea"/>
                        </a:rPr>
                        <a:t>３</a:t>
                      </a:r>
                      <a:endParaRPr lang="en-US" altLang="ja-JP" sz="2400" dirty="0">
                        <a:latin typeface="+mn-ea"/>
                        <a:ea typeface="+mn-ea"/>
                      </a:endParaRPr>
                    </a:p>
                    <a:p>
                      <a:pPr algn="ctr"/>
                      <a:r>
                        <a:rPr kumimoji="1" lang="ja-JP" altLang="en-US" sz="2400" dirty="0">
                          <a:latin typeface="+mn-ea"/>
                          <a:ea typeface="+mn-ea"/>
                        </a:rPr>
                        <a:t>２</a:t>
                      </a:r>
                      <a:endParaRPr kumimoji="1" lang="en-US" altLang="ja-JP" sz="2400" dirty="0">
                        <a:latin typeface="+mn-ea"/>
                        <a:ea typeface="+mn-ea"/>
                      </a:endParaRPr>
                    </a:p>
                  </p:txBody>
                </p:sp>
              </p:grpSp>
            </p:grpSp>
            <p:cxnSp>
              <p:nvCxnSpPr>
                <p:cNvPr id="47" name="直線コネクタ 46">
                  <a:extLst>
                    <a:ext uri="{FF2B5EF4-FFF2-40B4-BE49-F238E27FC236}">
                      <a16:creationId xmlns:a16="http://schemas.microsoft.com/office/drawing/2014/main" id="{683A9916-690B-4950-9355-0E247344CEC3}"/>
                    </a:ext>
                  </a:extLst>
                </p:cNvPr>
                <p:cNvCxnSpPr>
                  <a:cxnSpLocks/>
                  <a:stCxn id="46" idx="1"/>
                  <a:endCxn id="46" idx="3"/>
                </p:cNvCxnSpPr>
                <p:nvPr/>
              </p:nvCxnSpPr>
              <p:spPr>
                <a:xfrm>
                  <a:off x="6888222" y="3734565"/>
                  <a:ext cx="345253"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cxnSp>
            <p:nvCxnSpPr>
              <p:cNvPr id="51" name="直線コネクタ 50">
                <a:extLst>
                  <a:ext uri="{FF2B5EF4-FFF2-40B4-BE49-F238E27FC236}">
                    <a16:creationId xmlns:a16="http://schemas.microsoft.com/office/drawing/2014/main" id="{1F5D6A54-F2DC-4A54-9324-DFCC468B7DE1}"/>
                  </a:ext>
                </a:extLst>
              </p:cNvPr>
              <p:cNvCxnSpPr>
                <a:cxnSpLocks/>
                <a:stCxn id="50" idx="1"/>
                <a:endCxn id="50" idx="3"/>
              </p:cNvCxnSpPr>
              <p:nvPr/>
            </p:nvCxnSpPr>
            <p:spPr>
              <a:xfrm>
                <a:off x="10394969" y="3692663"/>
                <a:ext cx="360289"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sp>
        <p:nvSpPr>
          <p:cNvPr id="52" name="テキスト ボックス 51">
            <a:extLst>
              <a:ext uri="{FF2B5EF4-FFF2-40B4-BE49-F238E27FC236}">
                <a16:creationId xmlns:a16="http://schemas.microsoft.com/office/drawing/2014/main" id="{D5D755F5-F147-48EA-A81B-E16DC5D83B85}"/>
              </a:ext>
            </a:extLst>
          </p:cNvPr>
          <p:cNvSpPr txBox="1"/>
          <p:nvPr/>
        </p:nvSpPr>
        <p:spPr>
          <a:xfrm>
            <a:off x="1064658" y="1703710"/>
            <a:ext cx="10283543" cy="1077218"/>
          </a:xfrm>
          <a:prstGeom prst="rect">
            <a:avLst/>
          </a:prstGeom>
          <a:solidFill>
            <a:schemeClr val="bg2"/>
          </a:solidFill>
        </p:spPr>
        <p:txBody>
          <a:bodyPr wrap="square" rtlCol="0">
            <a:spAutoFit/>
          </a:bodyPr>
          <a:lstStyle/>
          <a:p>
            <a:r>
              <a:rPr lang="ja-JP" altLang="en-US" sz="2800">
                <a:latin typeface="+mj-ea"/>
                <a:ea typeface="+mj-ea"/>
              </a:rPr>
              <a:t>窒素原子</a:t>
            </a:r>
            <a:r>
              <a:rPr lang="en-US" altLang="ja-JP" sz="2800" dirty="0">
                <a:latin typeface="+mj-ea"/>
                <a:ea typeface="+mj-ea"/>
              </a:rPr>
              <a:t> </a:t>
            </a:r>
            <a:r>
              <a:rPr lang="en-US" altLang="ja-JP" sz="3200" dirty="0">
                <a:latin typeface="+mj-ea"/>
                <a:ea typeface="+mj-ea"/>
              </a:rPr>
              <a:t>N</a:t>
            </a:r>
            <a:r>
              <a:rPr lang="en-US" altLang="ja-JP" sz="2800" dirty="0">
                <a:latin typeface="+mj-ea"/>
                <a:ea typeface="+mj-ea"/>
              </a:rPr>
              <a:t> </a:t>
            </a:r>
            <a:r>
              <a:rPr lang="ja-JP" altLang="en-US" sz="2800" dirty="0">
                <a:latin typeface="+mj-ea"/>
                <a:ea typeface="+mj-ea"/>
              </a:rPr>
              <a:t>： </a:t>
            </a:r>
            <a:r>
              <a:rPr lang="en-US" altLang="ja-JP" sz="2800" i="1" dirty="0">
                <a:latin typeface="CenturyOldst" panose="02050603050705020204" pitchFamily="18" charset="0"/>
                <a:ea typeface="+mj-ea"/>
              </a:rPr>
              <a:t>a</a:t>
            </a:r>
            <a:r>
              <a:rPr lang="en-US" altLang="ja-JP" sz="2800" dirty="0">
                <a:latin typeface="+mj-ea"/>
                <a:ea typeface="+mj-ea"/>
              </a:rPr>
              <a:t> </a:t>
            </a:r>
            <a:r>
              <a:rPr lang="ja-JP" altLang="en-US" sz="2800" dirty="0">
                <a:latin typeface="+mj-ea"/>
                <a:ea typeface="+mj-ea"/>
              </a:rPr>
              <a:t>＝ </a:t>
            </a:r>
            <a:r>
              <a:rPr lang="en-US" altLang="ja-JP" sz="2800" i="1" dirty="0">
                <a:latin typeface="CenturyOldst" panose="02050603050705020204" pitchFamily="18" charset="0"/>
                <a:ea typeface="+mj-ea"/>
              </a:rPr>
              <a:t>c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❶</a:t>
            </a:r>
            <a:r>
              <a:rPr lang="en-US" altLang="ja-JP" sz="2800" dirty="0">
                <a:solidFill>
                  <a:srgbClr val="8F85AF"/>
                </a:solidFill>
                <a:latin typeface="CenturyOldst" panose="02050603050705020204" pitchFamily="18" charset="0"/>
                <a:ea typeface="+mj-ea"/>
              </a:rPr>
              <a:t>	</a:t>
            </a:r>
            <a:r>
              <a:rPr lang="ja-JP" altLang="en-US" sz="2800">
                <a:latin typeface="CenturyOldst" panose="02050603050705020204" pitchFamily="18" charset="0"/>
                <a:ea typeface="+mj-ea"/>
              </a:rPr>
              <a:t>水</a:t>
            </a:r>
            <a:r>
              <a:rPr lang="ja-JP" altLang="en-US" sz="2800">
                <a:latin typeface="+mj-ea"/>
              </a:rPr>
              <a:t>素原子</a:t>
            </a:r>
            <a:r>
              <a:rPr lang="en-US" altLang="ja-JP" sz="2800" dirty="0">
                <a:latin typeface="+mj-ea"/>
              </a:rPr>
              <a:t> </a:t>
            </a:r>
            <a:r>
              <a:rPr lang="en-US" altLang="ja-JP" sz="3200" dirty="0">
                <a:latin typeface="+mj-ea"/>
              </a:rPr>
              <a:t>H</a:t>
            </a:r>
            <a:r>
              <a:rPr lang="en-US" altLang="ja-JP" sz="2800" dirty="0">
                <a:latin typeface="+mj-ea"/>
              </a:rPr>
              <a:t> </a:t>
            </a:r>
            <a:r>
              <a:rPr lang="ja-JP" altLang="en-US" sz="2800" dirty="0">
                <a:latin typeface="+mj-ea"/>
              </a:rPr>
              <a:t>： </a:t>
            </a:r>
            <a:r>
              <a:rPr lang="en-US" altLang="ja-JP" sz="2800" dirty="0">
                <a:latin typeface="+mj-ea"/>
              </a:rPr>
              <a:t>3</a:t>
            </a:r>
            <a:r>
              <a:rPr lang="en-US" altLang="ja-JP" sz="2800" i="1" dirty="0">
                <a:latin typeface="CenturyOldst" panose="02050603050705020204" pitchFamily="18" charset="0"/>
              </a:rPr>
              <a:t>a</a:t>
            </a:r>
            <a:r>
              <a:rPr lang="en-US" altLang="ja-JP" sz="2800" dirty="0">
                <a:latin typeface="+mj-ea"/>
              </a:rPr>
              <a:t> </a:t>
            </a:r>
            <a:r>
              <a:rPr lang="ja-JP" altLang="en-US" sz="2800" dirty="0">
                <a:latin typeface="+mj-ea"/>
              </a:rPr>
              <a:t>＝ </a:t>
            </a:r>
            <a:r>
              <a:rPr lang="en-US" altLang="ja-JP" sz="2800" dirty="0">
                <a:latin typeface="+mj-ea"/>
              </a:rPr>
              <a:t>2</a:t>
            </a:r>
            <a:r>
              <a:rPr lang="en-US" altLang="ja-JP" sz="2800" i="1" dirty="0">
                <a:latin typeface="CenturyOldst" panose="02050603050705020204" pitchFamily="18" charset="0"/>
              </a:rPr>
              <a:t>d</a:t>
            </a:r>
            <a:r>
              <a:rPr lang="ja-JP" altLang="en-US" sz="2800" i="1" dirty="0">
                <a:latin typeface="CenturyOldst" panose="02050603050705020204" pitchFamily="18" charset="0"/>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❷</a:t>
            </a:r>
            <a:endParaRPr lang="en-US" altLang="ja-JP" sz="2800" dirty="0">
              <a:solidFill>
                <a:schemeClr val="tx1">
                  <a:lumMod val="50000"/>
                  <a:lumOff val="50000"/>
                </a:schemeClr>
              </a:solidFill>
              <a:latin typeface="HGｺﾞｼｯｸE" panose="020B0909000000000000" pitchFamily="49" charset="-128"/>
              <a:ea typeface="HGｺﾞｼｯｸE" panose="020B0909000000000000" pitchFamily="49" charset="-128"/>
            </a:endParaRPr>
          </a:p>
          <a:p>
            <a:r>
              <a:rPr lang="ja-JP" altLang="en-US" sz="2800">
                <a:latin typeface="+mj-ea"/>
              </a:rPr>
              <a:t>酸素原子</a:t>
            </a:r>
            <a:r>
              <a:rPr lang="en-US" altLang="ja-JP" sz="2800" dirty="0">
                <a:latin typeface="+mj-ea"/>
              </a:rPr>
              <a:t> </a:t>
            </a:r>
            <a:r>
              <a:rPr lang="en-US" altLang="ja-JP" sz="3200" dirty="0">
                <a:latin typeface="+mj-ea"/>
              </a:rPr>
              <a:t>O</a:t>
            </a:r>
            <a:r>
              <a:rPr lang="en-US" altLang="ja-JP" sz="2800" dirty="0">
                <a:latin typeface="+mj-ea"/>
              </a:rPr>
              <a:t> </a:t>
            </a:r>
            <a:r>
              <a:rPr lang="ja-JP" altLang="en-US" sz="2800" dirty="0">
                <a:latin typeface="+mj-ea"/>
              </a:rPr>
              <a:t>： </a:t>
            </a:r>
            <a:r>
              <a:rPr lang="en-US" altLang="ja-JP" sz="2800" dirty="0">
                <a:latin typeface="+mj-ea"/>
              </a:rPr>
              <a:t>2</a:t>
            </a:r>
            <a:r>
              <a:rPr lang="en-US" altLang="ja-JP" sz="2800" i="1" dirty="0">
                <a:latin typeface="CenturyOldst" panose="02050603050705020204" pitchFamily="18" charset="0"/>
              </a:rPr>
              <a:t>b</a:t>
            </a:r>
            <a:r>
              <a:rPr lang="en-US" altLang="ja-JP" sz="2800" dirty="0">
                <a:latin typeface="+mj-ea"/>
              </a:rPr>
              <a:t> </a:t>
            </a:r>
            <a:r>
              <a:rPr lang="ja-JP" altLang="en-US" sz="2800" dirty="0">
                <a:latin typeface="+mj-ea"/>
              </a:rPr>
              <a:t>＝ </a:t>
            </a:r>
            <a:r>
              <a:rPr lang="en-US" altLang="ja-JP" sz="2800" i="1" dirty="0">
                <a:latin typeface="CenturyOldst" panose="02050603050705020204" pitchFamily="18" charset="0"/>
              </a:rPr>
              <a:t>c</a:t>
            </a:r>
            <a:r>
              <a:rPr lang="en-US" altLang="ja-JP" sz="2800" dirty="0">
                <a:latin typeface="+mj-ea"/>
              </a:rPr>
              <a:t> + </a:t>
            </a:r>
            <a:r>
              <a:rPr lang="en-US" altLang="ja-JP" sz="2800" i="1" dirty="0">
                <a:latin typeface="CenturyOldst" panose="02050603050705020204" pitchFamily="18" charset="0"/>
              </a:rPr>
              <a:t>d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❸</a:t>
            </a:r>
            <a:endParaRPr lang="en-US" altLang="ja-JP" sz="2800" dirty="0">
              <a:solidFill>
                <a:schemeClr val="tx1">
                  <a:lumMod val="50000"/>
                  <a:lumOff val="50000"/>
                </a:schemeClr>
              </a:solidFill>
              <a:latin typeface="HGｺﾞｼｯｸE" panose="020B0909000000000000" pitchFamily="49" charset="-128"/>
              <a:ea typeface="HGｺﾞｼｯｸE" panose="020B0909000000000000" pitchFamily="49" charset="-128"/>
            </a:endParaRPr>
          </a:p>
        </p:txBody>
      </p:sp>
      <p:sp>
        <p:nvSpPr>
          <p:cNvPr id="57" name="矢印: 右 56">
            <a:extLst>
              <a:ext uri="{FF2B5EF4-FFF2-40B4-BE49-F238E27FC236}">
                <a16:creationId xmlns:a16="http://schemas.microsoft.com/office/drawing/2014/main" id="{4A5A9BC2-8184-42F4-A570-2040E4F4D843}"/>
              </a:ext>
            </a:extLst>
          </p:cNvPr>
          <p:cNvSpPr/>
          <p:nvPr/>
        </p:nvSpPr>
        <p:spPr>
          <a:xfrm>
            <a:off x="1238512" y="2862583"/>
            <a:ext cx="825039" cy="392856"/>
          </a:xfrm>
          <a:prstGeom prst="rightArrow">
            <a:avLst>
              <a:gd name="adj1" fmla="val 50000"/>
              <a:gd name="adj2" fmla="val 96551"/>
            </a:avLst>
          </a:prstGeom>
          <a:gradFill flip="none" rotWithShape="1">
            <a:gsLst>
              <a:gs pos="0">
                <a:schemeClr val="bg1"/>
              </a:gs>
              <a:gs pos="65000">
                <a:srgbClr val="AC9AC3"/>
              </a:gs>
              <a:gs pos="100000">
                <a:schemeClr val="accent4"/>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矢印: 左カーブ 57">
            <a:extLst>
              <a:ext uri="{FF2B5EF4-FFF2-40B4-BE49-F238E27FC236}">
                <a16:creationId xmlns:a16="http://schemas.microsoft.com/office/drawing/2014/main" id="{CA8180D5-E03A-4DBC-A90A-91576612E50F}"/>
              </a:ext>
            </a:extLst>
          </p:cNvPr>
          <p:cNvSpPr/>
          <p:nvPr/>
        </p:nvSpPr>
        <p:spPr>
          <a:xfrm>
            <a:off x="7413489" y="4832778"/>
            <a:ext cx="735995" cy="1223486"/>
          </a:xfrm>
          <a:prstGeom prst="curvedLeftArrow">
            <a:avLst/>
          </a:prstGeom>
          <a:gradFill>
            <a:gsLst>
              <a:gs pos="0">
                <a:schemeClr val="bg1">
                  <a:alpha val="0"/>
                </a:schemeClr>
              </a:gs>
              <a:gs pos="37000">
                <a:srgbClr val="AF8BCA"/>
              </a:gs>
              <a:gs pos="100000">
                <a:srgbClr val="7030A0"/>
              </a:gs>
            </a:gsLst>
            <a:lin ang="5400000" scaled="1"/>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grpSp>
        <p:nvGrpSpPr>
          <p:cNvPr id="3" name="グループ化 2">
            <a:extLst>
              <a:ext uri="{FF2B5EF4-FFF2-40B4-BE49-F238E27FC236}">
                <a16:creationId xmlns:a16="http://schemas.microsoft.com/office/drawing/2014/main" id="{A2F07CDF-6018-8768-7901-2D0518515AED}"/>
              </a:ext>
            </a:extLst>
          </p:cNvPr>
          <p:cNvGrpSpPr/>
          <p:nvPr/>
        </p:nvGrpSpPr>
        <p:grpSpPr>
          <a:xfrm>
            <a:off x="833961" y="692696"/>
            <a:ext cx="10085511" cy="5976664"/>
            <a:chOff x="983433" y="926728"/>
            <a:chExt cx="10085511" cy="5976664"/>
          </a:xfrm>
        </p:grpSpPr>
        <p:sp>
          <p:nvSpPr>
            <p:cNvPr id="4" name="テキスト ボックス 4">
              <a:extLst>
                <a:ext uri="{FF2B5EF4-FFF2-40B4-BE49-F238E27FC236}">
                  <a16:creationId xmlns:a16="http://schemas.microsoft.com/office/drawing/2014/main" id="{A7767D17-1A2B-C07D-E8EA-46F69E36094D}"/>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未定係数法による係数の決め方</a:t>
              </a:r>
            </a:p>
          </p:txBody>
        </p:sp>
        <p:grpSp>
          <p:nvGrpSpPr>
            <p:cNvPr id="5" name="グループ化 4">
              <a:extLst>
                <a:ext uri="{FF2B5EF4-FFF2-40B4-BE49-F238E27FC236}">
                  <a16:creationId xmlns:a16="http://schemas.microsoft.com/office/drawing/2014/main" id="{A3B5616D-F960-014B-B80C-229D18A0EAAF}"/>
                </a:ext>
              </a:extLst>
            </p:cNvPr>
            <p:cNvGrpSpPr/>
            <p:nvPr/>
          </p:nvGrpSpPr>
          <p:grpSpPr>
            <a:xfrm>
              <a:off x="1037659" y="1916644"/>
              <a:ext cx="10031285" cy="4986748"/>
              <a:chOff x="317579" y="1988964"/>
              <a:chExt cx="10031285" cy="4986748"/>
            </a:xfrm>
            <a:effectLst/>
          </p:grpSpPr>
          <p:cxnSp>
            <p:nvCxnSpPr>
              <p:cNvPr id="9" name="直線コネクタ 8">
                <a:extLst>
                  <a:ext uri="{FF2B5EF4-FFF2-40B4-BE49-F238E27FC236}">
                    <a16:creationId xmlns:a16="http://schemas.microsoft.com/office/drawing/2014/main" id="{50BEF5CB-4ACE-6C23-F760-0AB4143A34B0}"/>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4128C811-9F9E-3BD9-EA06-39A5B9FE97BD}"/>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6" name="グループ化 5">
              <a:extLst>
                <a:ext uri="{FF2B5EF4-FFF2-40B4-BE49-F238E27FC236}">
                  <a16:creationId xmlns:a16="http://schemas.microsoft.com/office/drawing/2014/main" id="{F444C841-CC49-25D3-4EC2-B94D2D261649}"/>
                </a:ext>
              </a:extLst>
            </p:cNvPr>
            <p:cNvGrpSpPr/>
            <p:nvPr/>
          </p:nvGrpSpPr>
          <p:grpSpPr>
            <a:xfrm>
              <a:off x="983433" y="926728"/>
              <a:ext cx="1473121" cy="864000"/>
              <a:chOff x="5846977" y="1364505"/>
              <a:chExt cx="1473121" cy="864000"/>
            </a:xfrm>
          </p:grpSpPr>
          <p:sp>
            <p:nvSpPr>
              <p:cNvPr id="7" name="正方形/長方形 6">
                <a:extLst>
                  <a:ext uri="{FF2B5EF4-FFF2-40B4-BE49-F238E27FC236}">
                    <a16:creationId xmlns:a16="http://schemas.microsoft.com/office/drawing/2014/main" id="{992E33BC-16A9-3BC2-6541-AC5AAFC7D8B4}"/>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8" name="図 7">
                <a:extLst>
                  <a:ext uri="{FF2B5EF4-FFF2-40B4-BE49-F238E27FC236}">
                    <a16:creationId xmlns:a16="http://schemas.microsoft.com/office/drawing/2014/main" id="{0A4515FB-6B2E-D64C-3F3D-980DF5B51917}"/>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Tree>
    <p:extLst>
      <p:ext uri="{BB962C8B-B14F-4D97-AF65-F5344CB8AC3E}">
        <p14:creationId xmlns:p14="http://schemas.microsoft.com/office/powerpoint/2010/main" val="10690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up)">
                                      <p:cBhvr>
                                        <p:cTn id="31" dur="500"/>
                                        <p:tgtEl>
                                          <p:spTgt spid="58"/>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31" grpId="0"/>
      <p:bldP spid="32" grpId="0"/>
      <p:bldP spid="57"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5" name="テキスト プレースホルダー 3">
            <a:extLst>
              <a:ext uri="{FF2B5EF4-FFF2-40B4-BE49-F238E27FC236}">
                <a16:creationId xmlns:a16="http://schemas.microsoft.com/office/drawing/2014/main" id="{8E19D76D-B90D-452B-89A3-7F1042967E97}"/>
              </a:ext>
            </a:extLst>
          </p:cNvPr>
          <p:cNvSpPr txBox="1">
            <a:spLocks/>
          </p:cNvSpPr>
          <p:nvPr/>
        </p:nvSpPr>
        <p:spPr>
          <a:xfrm>
            <a:off x="3120856" y="1535584"/>
            <a:ext cx="8807792" cy="205411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latin typeface="+mn-ea"/>
              </a:rPr>
              <a:t>次の化学反応式の係数 </a:t>
            </a:r>
            <a:r>
              <a:rPr lang="en-US" altLang="ja-JP" i="1" dirty="0">
                <a:latin typeface="CenturyOldst" panose="02050603050705020204" pitchFamily="18" charset="0"/>
              </a:rPr>
              <a:t>a</a:t>
            </a:r>
            <a:r>
              <a:rPr lang="en-US" altLang="ja-JP" dirty="0">
                <a:latin typeface="+mn-ea"/>
              </a:rPr>
              <a:t> </a:t>
            </a:r>
            <a:r>
              <a:rPr lang="ja-JP" altLang="en-US" dirty="0">
                <a:latin typeface="+mn-ea"/>
              </a:rPr>
              <a:t>～</a:t>
            </a:r>
            <a:r>
              <a:rPr lang="en-US" altLang="ja-JP" dirty="0">
                <a:latin typeface="+mn-ea"/>
              </a:rPr>
              <a:t> </a:t>
            </a:r>
            <a:r>
              <a:rPr lang="en-US" altLang="ja-JP" i="1" dirty="0">
                <a:latin typeface="CenturyOldst" panose="02050603050705020204" pitchFamily="18" charset="0"/>
              </a:rPr>
              <a:t>e</a:t>
            </a:r>
            <a:r>
              <a:rPr lang="en-US" altLang="ja-JP" dirty="0">
                <a:latin typeface="+mn-ea"/>
              </a:rPr>
              <a:t> </a:t>
            </a:r>
            <a:r>
              <a:rPr lang="ja-JP" altLang="en-US" dirty="0">
                <a:latin typeface="+mn-ea"/>
              </a:rPr>
              <a:t>を</a:t>
            </a:r>
            <a:endParaRPr lang="en-US" altLang="ja-JP" dirty="0">
              <a:latin typeface="+mn-ea"/>
            </a:endParaRPr>
          </a:p>
          <a:p>
            <a:pPr marL="0" indent="0">
              <a:buFont typeface="Arial" charset="0"/>
              <a:buNone/>
            </a:pPr>
            <a:r>
              <a:rPr lang="ja-JP" altLang="en-US" dirty="0">
                <a:latin typeface="+mn-ea"/>
              </a:rPr>
              <a:t>未定係数法により求めよ。</a:t>
            </a:r>
          </a:p>
          <a:p>
            <a:pPr marL="0" indent="0">
              <a:buFont typeface="Arial" charset="0"/>
              <a:buNone/>
            </a:pPr>
            <a:r>
              <a:rPr lang="en-US" altLang="ja-JP" sz="3600" i="1" dirty="0">
                <a:latin typeface="CenturyOldst" panose="02050603050705020204" pitchFamily="18" charset="0"/>
              </a:rPr>
              <a:t>a</a:t>
            </a:r>
            <a:r>
              <a:rPr lang="en-US" altLang="ja-JP" sz="3600" i="1" spc="-300" dirty="0">
                <a:latin typeface="CenturyOldst" panose="02050603050705020204" pitchFamily="18" charset="0"/>
              </a:rPr>
              <a:t> </a:t>
            </a:r>
            <a:r>
              <a:rPr lang="en-US" altLang="ja-JP" sz="3600" dirty="0">
                <a:latin typeface="+mn-ea"/>
              </a:rPr>
              <a:t>Cu + </a:t>
            </a:r>
            <a:r>
              <a:rPr lang="en-US" altLang="ja-JP" sz="3600" i="1" dirty="0">
                <a:latin typeface="CenturyOldst" panose="02050603050705020204" pitchFamily="18" charset="0"/>
              </a:rPr>
              <a:t>b</a:t>
            </a:r>
            <a:r>
              <a:rPr lang="en-US" altLang="ja-JP" sz="3600" i="1" spc="-300" dirty="0">
                <a:latin typeface="CenturyOldst" panose="02050603050705020204" pitchFamily="18" charset="0"/>
              </a:rPr>
              <a:t> </a:t>
            </a:r>
            <a:r>
              <a:rPr lang="en-US" altLang="ja-JP" sz="3600" dirty="0">
                <a:latin typeface="+mn-ea"/>
              </a:rPr>
              <a:t>HNO</a:t>
            </a:r>
            <a:r>
              <a:rPr lang="en-US" altLang="ja-JP" sz="3600" baseline="-25000" dirty="0">
                <a:latin typeface="+mn-ea"/>
              </a:rPr>
              <a:t>3</a:t>
            </a:r>
            <a:r>
              <a:rPr lang="en-US" altLang="ja-JP" sz="3600" dirty="0">
                <a:latin typeface="+mn-ea"/>
              </a:rPr>
              <a:t> </a:t>
            </a:r>
            <a:r>
              <a:rPr lang="ja-JP" altLang="en-US" sz="3600">
                <a:latin typeface="+mn-ea"/>
              </a:rPr>
              <a:t>→ </a:t>
            </a:r>
            <a:r>
              <a:rPr lang="en-US" altLang="ja-JP" sz="3600" i="1" dirty="0">
                <a:latin typeface="CenturyOldst" panose="02050603050705020204" pitchFamily="18" charset="0"/>
              </a:rPr>
              <a:t>c</a:t>
            </a:r>
            <a:r>
              <a:rPr lang="en-US" altLang="ja-JP" sz="3600" i="1" spc="-300" dirty="0">
                <a:latin typeface="CenturyOldst" panose="02050603050705020204" pitchFamily="18" charset="0"/>
              </a:rPr>
              <a:t> </a:t>
            </a:r>
            <a:r>
              <a:rPr lang="en-US" altLang="ja-JP" sz="3600" dirty="0">
                <a:latin typeface="+mn-ea"/>
              </a:rPr>
              <a:t>Cu(NO</a:t>
            </a:r>
            <a:r>
              <a:rPr lang="en-US" altLang="ja-JP" sz="3600" baseline="-25000" dirty="0">
                <a:latin typeface="+mn-ea"/>
              </a:rPr>
              <a:t>3</a:t>
            </a:r>
            <a:r>
              <a:rPr lang="en-US" altLang="ja-JP" sz="3600" dirty="0">
                <a:latin typeface="+mn-ea"/>
              </a:rPr>
              <a:t>)</a:t>
            </a:r>
            <a:r>
              <a:rPr lang="en-US" altLang="ja-JP" sz="3600" baseline="-25000" dirty="0">
                <a:latin typeface="+mn-ea"/>
              </a:rPr>
              <a:t>2</a:t>
            </a:r>
            <a:r>
              <a:rPr lang="en-US" altLang="ja-JP" sz="3600" dirty="0">
                <a:latin typeface="+mn-ea"/>
              </a:rPr>
              <a:t> + </a:t>
            </a:r>
            <a:r>
              <a:rPr lang="en-US" altLang="ja-JP" sz="3600" i="1" dirty="0">
                <a:latin typeface="CenturyOldst" panose="02050603050705020204" pitchFamily="18" charset="0"/>
              </a:rPr>
              <a:t>d</a:t>
            </a:r>
            <a:r>
              <a:rPr lang="en-US" altLang="ja-JP" sz="3600" i="1" spc="-300" dirty="0">
                <a:latin typeface="CenturyOldst" panose="02050603050705020204" pitchFamily="18" charset="0"/>
              </a:rPr>
              <a:t> </a:t>
            </a:r>
            <a:r>
              <a:rPr lang="en-US" altLang="ja-JP" sz="3600" dirty="0">
                <a:latin typeface="+mn-ea"/>
              </a:rPr>
              <a:t>NO + </a:t>
            </a:r>
            <a:r>
              <a:rPr lang="en-US" altLang="ja-JP" sz="3600" i="1" dirty="0">
                <a:latin typeface="CenturyOldst" panose="02050603050705020204" pitchFamily="18" charset="0"/>
              </a:rPr>
              <a:t>e</a:t>
            </a:r>
            <a:r>
              <a:rPr lang="en-US" altLang="ja-JP" sz="3600" i="1" spc="-300" dirty="0">
                <a:latin typeface="CenturyOldst" panose="02050603050705020204" pitchFamily="18" charset="0"/>
              </a:rPr>
              <a:t> </a:t>
            </a:r>
            <a:r>
              <a:rPr lang="en-US" altLang="ja-JP" sz="3600" dirty="0">
                <a:latin typeface="+mn-ea"/>
              </a:rPr>
              <a:t>H</a:t>
            </a:r>
            <a:r>
              <a:rPr lang="en-US" altLang="ja-JP" sz="3600" baseline="-25000" dirty="0">
                <a:latin typeface="+mn-ea"/>
              </a:rPr>
              <a:t>2</a:t>
            </a:r>
            <a:r>
              <a:rPr lang="en-US" altLang="ja-JP" sz="3600" dirty="0">
                <a:latin typeface="+mn-ea"/>
              </a:rPr>
              <a:t>O</a:t>
            </a:r>
            <a:endParaRPr lang="ja-JP" altLang="en-US" dirty="0">
              <a:latin typeface="+mn-ea"/>
            </a:endParaRPr>
          </a:p>
        </p:txBody>
      </p:sp>
      <p:sp>
        <p:nvSpPr>
          <p:cNvPr id="33" name="テキスト ボックス 32">
            <a:extLst>
              <a:ext uri="{FF2B5EF4-FFF2-40B4-BE49-F238E27FC236}">
                <a16:creationId xmlns:a16="http://schemas.microsoft.com/office/drawing/2014/main" id="{0C4E4957-EA3E-4D5C-ABA9-670A98DAD6E5}"/>
              </a:ext>
            </a:extLst>
          </p:cNvPr>
          <p:cNvSpPr txBox="1"/>
          <p:nvPr/>
        </p:nvSpPr>
        <p:spPr>
          <a:xfrm>
            <a:off x="2120896" y="3501008"/>
            <a:ext cx="9446867" cy="1077218"/>
          </a:xfrm>
          <a:prstGeom prst="rect">
            <a:avLst/>
          </a:prstGeom>
          <a:noFill/>
        </p:spPr>
        <p:txBody>
          <a:bodyPr wrap="square" rtlCol="0">
            <a:spAutoFit/>
          </a:bodyPr>
          <a:lstStyle/>
          <a:p>
            <a:r>
              <a:rPr lang="ja-JP" altLang="en-US" sz="3200" dirty="0">
                <a:latin typeface="+mj-ea"/>
                <a:ea typeface="+mj-ea"/>
              </a:rPr>
              <a:t>各元素の原子数は反応前後で変化がない。</a:t>
            </a:r>
            <a:endParaRPr lang="en-US" altLang="ja-JP" sz="3200" dirty="0">
              <a:latin typeface="+mj-ea"/>
              <a:ea typeface="+mj-ea"/>
            </a:endParaRPr>
          </a:p>
          <a:p>
            <a:r>
              <a:rPr lang="ja-JP" altLang="en-US" sz="3200" dirty="0">
                <a:latin typeface="+mj-ea"/>
                <a:ea typeface="+mj-ea"/>
              </a:rPr>
              <a:t>このことから，</a:t>
            </a:r>
            <a:r>
              <a:rPr lang="ja-JP" altLang="en-US" sz="3200" dirty="0">
                <a:latin typeface="+mj-ea"/>
              </a:rPr>
              <a:t> </a:t>
            </a:r>
            <a:r>
              <a:rPr lang="en-US" altLang="ja-JP" sz="3200" i="1" dirty="0">
                <a:latin typeface="CenturyOldst" panose="02050603050705020204" pitchFamily="18" charset="0"/>
              </a:rPr>
              <a:t>a</a:t>
            </a:r>
            <a:r>
              <a:rPr lang="ja-JP" altLang="en-US" sz="3200" dirty="0">
                <a:latin typeface="+mj-ea"/>
              </a:rPr>
              <a:t> ～ </a:t>
            </a:r>
            <a:r>
              <a:rPr lang="en-US" altLang="ja-JP" sz="3200" i="1" dirty="0">
                <a:latin typeface="CenturyOldst" panose="02050603050705020204" pitchFamily="18" charset="0"/>
              </a:rPr>
              <a:t>e</a:t>
            </a:r>
            <a:r>
              <a:rPr lang="en-US" altLang="ja-JP" sz="3200" dirty="0">
                <a:latin typeface="+mj-ea"/>
              </a:rPr>
              <a:t> </a:t>
            </a:r>
            <a:r>
              <a:rPr lang="ja-JP" altLang="en-US" sz="3200" dirty="0">
                <a:latin typeface="+mj-ea"/>
              </a:rPr>
              <a:t>を含む連立方程式を作る。</a:t>
            </a:r>
            <a:endParaRPr lang="en-US" altLang="ja-JP" sz="3200" dirty="0">
              <a:latin typeface="+mj-ea"/>
              <a:ea typeface="+mj-ea"/>
            </a:endParaRPr>
          </a:p>
        </p:txBody>
      </p:sp>
      <p:sp>
        <p:nvSpPr>
          <p:cNvPr id="30" name="テキスト ボックス 29">
            <a:extLst>
              <a:ext uri="{FF2B5EF4-FFF2-40B4-BE49-F238E27FC236}">
                <a16:creationId xmlns:a16="http://schemas.microsoft.com/office/drawing/2014/main" id="{ADE92612-99D1-4FAE-8E39-8EB48CAF8C41}"/>
              </a:ext>
            </a:extLst>
          </p:cNvPr>
          <p:cNvSpPr txBox="1"/>
          <p:nvPr/>
        </p:nvSpPr>
        <p:spPr>
          <a:xfrm>
            <a:off x="1202216" y="4923165"/>
            <a:ext cx="10365545" cy="954107"/>
          </a:xfrm>
          <a:prstGeom prst="rect">
            <a:avLst/>
          </a:prstGeom>
          <a:solidFill>
            <a:schemeClr val="bg2"/>
          </a:solidFill>
        </p:spPr>
        <p:txBody>
          <a:bodyPr wrap="square" rtlCol="0">
            <a:spAutoFit/>
          </a:bodyPr>
          <a:lstStyle/>
          <a:p>
            <a:pPr>
              <a:tabLst>
                <a:tab pos="180000" algn="l"/>
                <a:tab pos="360000" algn="l"/>
                <a:tab pos="540000" algn="l"/>
                <a:tab pos="720000" algn="l"/>
              </a:tabLst>
            </a:pPr>
            <a:r>
              <a:rPr lang="ja-JP" altLang="en-US" sz="2800">
                <a:latin typeface="+mj-ea"/>
                <a:ea typeface="+mj-ea"/>
              </a:rPr>
              <a:t>銅原子</a:t>
            </a:r>
            <a:r>
              <a:rPr lang="en-US" altLang="ja-JP" sz="2800" dirty="0">
                <a:latin typeface="+mj-ea"/>
                <a:ea typeface="+mj-ea"/>
              </a:rPr>
              <a:t> Cu </a:t>
            </a:r>
            <a:r>
              <a:rPr lang="ja-JP" altLang="en-US" sz="2000">
                <a:latin typeface="+mj-ea"/>
                <a:ea typeface="+mj-ea"/>
              </a:rPr>
              <a:t>　</a:t>
            </a:r>
            <a:r>
              <a:rPr lang="ja-JP" altLang="en-US" sz="2800" dirty="0">
                <a:latin typeface="+mj-ea"/>
                <a:ea typeface="+mj-ea"/>
              </a:rPr>
              <a:t>： </a:t>
            </a:r>
            <a:r>
              <a:rPr lang="en-US" altLang="ja-JP" sz="2800" i="1" dirty="0">
                <a:latin typeface="CenturyOldst" panose="02050603050705020204" pitchFamily="18" charset="0"/>
                <a:ea typeface="+mj-ea"/>
              </a:rPr>
              <a:t>a</a:t>
            </a:r>
            <a:r>
              <a:rPr lang="en-US" altLang="ja-JP" sz="2800" dirty="0">
                <a:latin typeface="+mj-ea"/>
                <a:ea typeface="+mj-ea"/>
              </a:rPr>
              <a:t> </a:t>
            </a:r>
            <a:r>
              <a:rPr lang="ja-JP" altLang="en-US" sz="2800" dirty="0">
                <a:latin typeface="+mj-ea"/>
                <a:ea typeface="+mj-ea"/>
              </a:rPr>
              <a:t>＝ </a:t>
            </a:r>
            <a:r>
              <a:rPr lang="en-US" altLang="ja-JP" sz="2800" i="1" dirty="0">
                <a:latin typeface="CenturyOldst" panose="02050603050705020204" pitchFamily="18" charset="0"/>
                <a:ea typeface="+mj-ea"/>
              </a:rPr>
              <a:t>c	</a:t>
            </a:r>
            <a:r>
              <a:rPr lang="ja-JP" altLang="en-US" sz="2800" i="1">
                <a:latin typeface="CenturyOldst" panose="02050603050705020204" pitchFamily="18" charset="0"/>
                <a:ea typeface="+mj-ea"/>
              </a:rPr>
              <a:t>　</a:t>
            </a:r>
            <a:r>
              <a:rPr lang="en-US" altLang="ja-JP" sz="2800" i="1" dirty="0">
                <a:latin typeface="CenturyOldst" panose="02050603050705020204" pitchFamily="18" charset="0"/>
                <a:ea typeface="+mj-ea"/>
              </a:rPr>
              <a:t> </a:t>
            </a:r>
            <a:r>
              <a:rPr lang="ja-JP" altLang="en-US" sz="1600" i="1">
                <a:latin typeface="CenturyOldst" panose="02050603050705020204" pitchFamily="18" charset="0"/>
                <a:ea typeface="+mj-ea"/>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❶</a:t>
            </a:r>
            <a:r>
              <a:rPr lang="ja-JP" altLang="en-US" sz="2800" dirty="0">
                <a:solidFill>
                  <a:srgbClr val="8F85AF"/>
                </a:solidFill>
                <a:latin typeface="CenturyOldst" panose="02050603050705020204" pitchFamily="18" charset="0"/>
                <a:ea typeface="+mj-ea"/>
              </a:rPr>
              <a:t>　</a:t>
            </a:r>
            <a:r>
              <a:rPr lang="ja-JP" altLang="en-US" sz="2800" i="1" dirty="0">
                <a:latin typeface="CenturyOldst" panose="02050603050705020204" pitchFamily="18" charset="0"/>
                <a:ea typeface="+mj-ea"/>
              </a:rPr>
              <a:t>　</a:t>
            </a:r>
            <a:r>
              <a:rPr lang="ja-JP" altLang="en-US" sz="2800">
                <a:latin typeface="CenturyOldst" panose="02050603050705020204" pitchFamily="18" charset="0"/>
                <a:ea typeface="+mj-ea"/>
              </a:rPr>
              <a:t>水</a:t>
            </a:r>
            <a:r>
              <a:rPr lang="ja-JP" altLang="en-US" sz="2800">
                <a:latin typeface="+mj-ea"/>
              </a:rPr>
              <a:t>素原子</a:t>
            </a:r>
            <a:r>
              <a:rPr lang="en-US" altLang="ja-JP" sz="2800" dirty="0">
                <a:latin typeface="+mj-ea"/>
              </a:rPr>
              <a:t> H </a:t>
            </a:r>
            <a:r>
              <a:rPr lang="ja-JP" altLang="en-US" sz="1000">
                <a:latin typeface="+mj-ea"/>
              </a:rPr>
              <a:t> </a:t>
            </a:r>
            <a:r>
              <a:rPr lang="ja-JP" altLang="en-US" sz="2800" dirty="0">
                <a:latin typeface="+mj-ea"/>
              </a:rPr>
              <a:t>：  </a:t>
            </a:r>
            <a:r>
              <a:rPr lang="ja-JP" altLang="en-US" sz="1600" dirty="0">
                <a:latin typeface="+mj-ea"/>
              </a:rPr>
              <a:t> </a:t>
            </a:r>
            <a:r>
              <a:rPr lang="en-US" altLang="ja-JP" sz="2800" i="1" dirty="0">
                <a:latin typeface="CenturyOldst" panose="02050603050705020204" pitchFamily="18" charset="0"/>
              </a:rPr>
              <a:t>b</a:t>
            </a:r>
            <a:r>
              <a:rPr lang="en-US" altLang="ja-JP" sz="2800" dirty="0">
                <a:latin typeface="+mj-ea"/>
              </a:rPr>
              <a:t> </a:t>
            </a:r>
            <a:r>
              <a:rPr lang="ja-JP" altLang="en-US" sz="2800" dirty="0">
                <a:latin typeface="+mj-ea"/>
              </a:rPr>
              <a:t>＝ </a:t>
            </a:r>
            <a:r>
              <a:rPr lang="en-US" altLang="ja-JP" sz="2800" dirty="0">
                <a:latin typeface="+mj-ea"/>
              </a:rPr>
              <a:t>2</a:t>
            </a:r>
            <a:r>
              <a:rPr lang="en-US" altLang="ja-JP" sz="2800" i="1" dirty="0">
                <a:latin typeface="CenturyOldst" panose="02050603050705020204" pitchFamily="18" charset="0"/>
              </a:rPr>
              <a:t>e	      </a:t>
            </a:r>
            <a:r>
              <a:rPr lang="en-US" altLang="ja-JP" sz="1050" i="1" dirty="0">
                <a:latin typeface="CenturyOldst" panose="02050603050705020204" pitchFamily="18" charset="0"/>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❷</a:t>
            </a:r>
            <a:endParaRPr lang="en-US" altLang="ja-JP" sz="2800" dirty="0">
              <a:solidFill>
                <a:schemeClr val="tx1">
                  <a:lumMod val="50000"/>
                  <a:lumOff val="50000"/>
                </a:schemeClr>
              </a:solidFill>
              <a:latin typeface="HGｺﾞｼｯｸE" panose="020B0909000000000000" pitchFamily="49" charset="-128"/>
              <a:ea typeface="HGｺﾞｼｯｸE" panose="020B0909000000000000" pitchFamily="49" charset="-128"/>
            </a:endParaRPr>
          </a:p>
          <a:p>
            <a:r>
              <a:rPr lang="ja-JP" altLang="en-US" sz="2800">
                <a:latin typeface="+mj-ea"/>
              </a:rPr>
              <a:t>窒素原子</a:t>
            </a:r>
            <a:r>
              <a:rPr lang="en-US" altLang="ja-JP" sz="2800" dirty="0">
                <a:latin typeface="+mj-ea"/>
              </a:rPr>
              <a:t> N </a:t>
            </a:r>
            <a:r>
              <a:rPr lang="ja-JP" altLang="en-US" sz="2800" dirty="0">
                <a:latin typeface="+mj-ea"/>
              </a:rPr>
              <a:t>： </a:t>
            </a:r>
            <a:r>
              <a:rPr lang="en-US" altLang="ja-JP" sz="2800" i="1" dirty="0">
                <a:latin typeface="CenturyOldst" panose="02050603050705020204" pitchFamily="18" charset="0"/>
              </a:rPr>
              <a:t>b</a:t>
            </a:r>
            <a:r>
              <a:rPr lang="en-US" altLang="ja-JP" sz="2800" dirty="0">
                <a:latin typeface="+mj-ea"/>
              </a:rPr>
              <a:t> </a:t>
            </a:r>
            <a:r>
              <a:rPr lang="ja-JP" altLang="en-US" sz="2800" dirty="0">
                <a:latin typeface="+mj-ea"/>
              </a:rPr>
              <a:t>＝ </a:t>
            </a:r>
            <a:r>
              <a:rPr lang="en-US" altLang="ja-JP" sz="2800" dirty="0">
                <a:latin typeface="+mj-ea"/>
              </a:rPr>
              <a:t>2</a:t>
            </a:r>
            <a:r>
              <a:rPr lang="en-US" altLang="ja-JP" sz="2800" i="1" dirty="0">
                <a:latin typeface="CenturyOldst" panose="02050603050705020204" pitchFamily="18" charset="0"/>
              </a:rPr>
              <a:t>c</a:t>
            </a:r>
            <a:r>
              <a:rPr lang="en-US" altLang="ja-JP" sz="2800" dirty="0">
                <a:latin typeface="+mj-ea"/>
              </a:rPr>
              <a:t> + </a:t>
            </a:r>
            <a:r>
              <a:rPr lang="en-US" altLang="ja-JP" sz="2800" i="1" dirty="0">
                <a:latin typeface="CenturyOldst" panose="02050603050705020204" pitchFamily="18" charset="0"/>
              </a:rPr>
              <a:t>d</a:t>
            </a:r>
            <a:r>
              <a:rPr lang="ja-JP" altLang="en-US" sz="2800" i="1" dirty="0">
                <a:latin typeface="CenturyOldst" panose="02050603050705020204" pitchFamily="18" charset="0"/>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❸</a:t>
            </a:r>
            <a:r>
              <a:rPr lang="ja-JP" altLang="en-US" sz="2800" dirty="0">
                <a:solidFill>
                  <a:srgbClr val="8F85AF"/>
                </a:solidFill>
                <a:latin typeface="CenturyOldst" panose="02050603050705020204" pitchFamily="18" charset="0"/>
              </a:rPr>
              <a:t>　　</a:t>
            </a:r>
            <a:r>
              <a:rPr lang="ja-JP" altLang="en-US" sz="2800">
                <a:latin typeface="+mj-ea"/>
              </a:rPr>
              <a:t>酸素原子</a:t>
            </a:r>
            <a:r>
              <a:rPr lang="en-US" altLang="ja-JP" sz="2800" dirty="0">
                <a:latin typeface="+mj-ea"/>
              </a:rPr>
              <a:t> O </a:t>
            </a:r>
            <a:r>
              <a:rPr lang="ja-JP" altLang="en-US" sz="2800" dirty="0">
                <a:latin typeface="+mj-ea"/>
              </a:rPr>
              <a:t>： </a:t>
            </a:r>
            <a:r>
              <a:rPr lang="en-US" altLang="ja-JP" sz="2800" dirty="0">
                <a:latin typeface="+mj-ea"/>
              </a:rPr>
              <a:t>3</a:t>
            </a:r>
            <a:r>
              <a:rPr lang="en-US" altLang="ja-JP" sz="2800" i="1" dirty="0">
                <a:latin typeface="CenturyOldst" panose="02050603050705020204" pitchFamily="18" charset="0"/>
              </a:rPr>
              <a:t>b</a:t>
            </a:r>
            <a:r>
              <a:rPr lang="en-US" altLang="ja-JP" sz="2800" dirty="0">
                <a:latin typeface="+mj-ea"/>
              </a:rPr>
              <a:t> </a:t>
            </a:r>
            <a:r>
              <a:rPr lang="ja-JP" altLang="en-US" sz="2800" dirty="0">
                <a:latin typeface="+mj-ea"/>
              </a:rPr>
              <a:t>＝ </a:t>
            </a:r>
            <a:r>
              <a:rPr lang="en-US" altLang="ja-JP" sz="2800" dirty="0">
                <a:latin typeface="+mj-ea"/>
              </a:rPr>
              <a:t>6</a:t>
            </a:r>
            <a:r>
              <a:rPr lang="en-US" altLang="ja-JP" sz="2800" i="1" dirty="0">
                <a:latin typeface="CenturyOldst" panose="02050603050705020204" pitchFamily="18" charset="0"/>
              </a:rPr>
              <a:t>c</a:t>
            </a:r>
            <a:r>
              <a:rPr lang="en-US" altLang="ja-JP" sz="2800" dirty="0">
                <a:latin typeface="+mj-ea"/>
              </a:rPr>
              <a:t> + </a:t>
            </a:r>
            <a:r>
              <a:rPr lang="en-US" altLang="ja-JP" sz="2800" i="1" dirty="0">
                <a:latin typeface="CenturyOldst" panose="02050603050705020204" pitchFamily="18" charset="0"/>
              </a:rPr>
              <a:t>d</a:t>
            </a:r>
            <a:r>
              <a:rPr lang="en-US" altLang="ja-JP" sz="2800" dirty="0">
                <a:latin typeface="+mj-ea"/>
              </a:rPr>
              <a:t> + </a:t>
            </a:r>
            <a:r>
              <a:rPr lang="en-US" altLang="ja-JP" sz="2800" i="1" dirty="0">
                <a:latin typeface="CenturyOldst" panose="02050603050705020204" pitchFamily="18" charset="0"/>
              </a:rPr>
              <a:t>e</a:t>
            </a:r>
            <a:r>
              <a:rPr lang="ja-JP" altLang="en-US" sz="2800" i="1" dirty="0">
                <a:latin typeface="CenturyOldst" panose="02050603050705020204" pitchFamily="18" charset="0"/>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❹</a:t>
            </a:r>
            <a:endParaRPr lang="en-US" altLang="ja-JP" sz="2800" dirty="0">
              <a:solidFill>
                <a:schemeClr val="tx1">
                  <a:lumMod val="50000"/>
                  <a:lumOff val="50000"/>
                </a:schemeClr>
              </a:solidFill>
              <a:latin typeface="HGｺﾞｼｯｸE" panose="020B0909000000000000" pitchFamily="49" charset="-128"/>
              <a:ea typeface="HGｺﾞｼｯｸE" panose="020B0909000000000000" pitchFamily="49" charset="-128"/>
            </a:endParaRPr>
          </a:p>
        </p:txBody>
      </p:sp>
      <p:grpSp>
        <p:nvGrpSpPr>
          <p:cNvPr id="4" name="グループ化 3">
            <a:extLst>
              <a:ext uri="{FF2B5EF4-FFF2-40B4-BE49-F238E27FC236}">
                <a16:creationId xmlns:a16="http://schemas.microsoft.com/office/drawing/2014/main" id="{E3ED1DAA-52C1-D35F-320D-A38F4212B4A5}"/>
              </a:ext>
            </a:extLst>
          </p:cNvPr>
          <p:cNvGrpSpPr/>
          <p:nvPr/>
        </p:nvGrpSpPr>
        <p:grpSpPr>
          <a:xfrm>
            <a:off x="1024321" y="1590783"/>
            <a:ext cx="2096535" cy="1843398"/>
            <a:chOff x="1023472" y="1513594"/>
            <a:chExt cx="2096535" cy="1843398"/>
          </a:xfrm>
        </p:grpSpPr>
        <p:grpSp>
          <p:nvGrpSpPr>
            <p:cNvPr id="17" name="グループ化 16">
              <a:extLst>
                <a:ext uri="{FF2B5EF4-FFF2-40B4-BE49-F238E27FC236}">
                  <a16:creationId xmlns:a16="http://schemas.microsoft.com/office/drawing/2014/main" id="{55AFDB59-533A-4A07-B3AC-6E8A24A23E36}"/>
                </a:ext>
              </a:extLst>
            </p:cNvPr>
            <p:cNvGrpSpPr/>
            <p:nvPr/>
          </p:nvGrpSpPr>
          <p:grpSpPr>
            <a:xfrm>
              <a:off x="2003046" y="1513594"/>
              <a:ext cx="1116961" cy="1843398"/>
              <a:chOff x="1226294" y="866062"/>
              <a:chExt cx="1116961" cy="1843398"/>
            </a:xfrm>
          </p:grpSpPr>
          <p:sp>
            <p:nvSpPr>
              <p:cNvPr id="18" name="正方形/長方形 17">
                <a:extLst>
                  <a:ext uri="{FF2B5EF4-FFF2-40B4-BE49-F238E27FC236}">
                    <a16:creationId xmlns:a16="http://schemas.microsoft.com/office/drawing/2014/main" id="{F3B0D8F6-0DC0-47A7-8401-085904C563EC}"/>
                  </a:ext>
                </a:extLst>
              </p:cNvPr>
              <p:cNvSpPr/>
              <p:nvPr/>
            </p:nvSpPr>
            <p:spPr>
              <a:xfrm>
                <a:off x="1226294" y="866062"/>
                <a:ext cx="1116961" cy="688306"/>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dirty="0">
                    <a:solidFill>
                      <a:schemeClr val="tx1"/>
                    </a:solidFill>
                    <a:latin typeface="Times New Roman" panose="02020603050405020304" pitchFamily="18" charset="0"/>
                    <a:cs typeface="Times New Roman" panose="02020603050405020304" pitchFamily="18" charset="0"/>
                  </a:rPr>
                  <a:t>b</a:t>
                </a:r>
                <a:r>
                  <a:rPr lang="ja-JP" altLang="en-US" sz="4400" dirty="0">
                    <a:solidFill>
                      <a:schemeClr val="tx1"/>
                    </a:solidFill>
                    <a:latin typeface="Times New Roman" panose="02020603050405020304" pitchFamily="18" charset="0"/>
                    <a:cs typeface="Times New Roman" panose="02020603050405020304" pitchFamily="18" charset="0"/>
                  </a:rPr>
                  <a: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cxnSp>
            <p:nvCxnSpPr>
              <p:cNvPr id="22" name="直線コネクタ 21">
                <a:extLst>
                  <a:ext uri="{FF2B5EF4-FFF2-40B4-BE49-F238E27FC236}">
                    <a16:creationId xmlns:a16="http://schemas.microsoft.com/office/drawing/2014/main" id="{76B01968-8A8B-4C75-80DF-3EEB7DBAD56D}"/>
                  </a:ext>
                </a:extLst>
              </p:cNvPr>
              <p:cNvCxnSpPr>
                <a:cxnSpLocks/>
              </p:cNvCxnSpPr>
              <p:nvPr/>
            </p:nvCxnSpPr>
            <p:spPr>
              <a:xfrm>
                <a:off x="2135560" y="922978"/>
                <a:ext cx="0" cy="1786482"/>
              </a:xfrm>
              <a:prstGeom prst="line">
                <a:avLst/>
              </a:prstGeom>
              <a:ln w="28575">
                <a:solidFill>
                  <a:srgbClr val="108CCF"/>
                </a:solidFill>
              </a:ln>
            </p:spPr>
            <p:style>
              <a:lnRef idx="2">
                <a:schemeClr val="accent1"/>
              </a:lnRef>
              <a:fillRef idx="0">
                <a:schemeClr val="accent1"/>
              </a:fillRef>
              <a:effectRef idx="1">
                <a:schemeClr val="accent1"/>
              </a:effectRef>
              <a:fontRef idx="minor">
                <a:schemeClr val="tx1"/>
              </a:fontRef>
            </p:style>
          </p:cxnSp>
        </p:grpSp>
        <p:pic>
          <p:nvPicPr>
            <p:cNvPr id="3" name="図 2" descr="グラフィカル ユーザー インターフェイス&#10;&#10;中程度の精度で自動的に生成された説明">
              <a:extLst>
                <a:ext uri="{FF2B5EF4-FFF2-40B4-BE49-F238E27FC236}">
                  <a16:creationId xmlns:a16="http://schemas.microsoft.com/office/drawing/2014/main" id="{69D1E78A-4DBD-DD04-B531-B65FB50366D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023472" y="1520494"/>
              <a:ext cx="1049513" cy="687612"/>
            </a:xfrm>
            <a:prstGeom prst="rect">
              <a:avLst/>
            </a:prstGeom>
          </p:spPr>
        </p:pic>
      </p:grpSp>
      <p:grpSp>
        <p:nvGrpSpPr>
          <p:cNvPr id="5" name="グループ化 4">
            <a:extLst>
              <a:ext uri="{FF2B5EF4-FFF2-40B4-BE49-F238E27FC236}">
                <a16:creationId xmlns:a16="http://schemas.microsoft.com/office/drawing/2014/main" id="{B6D61CC8-44E4-06BA-9A61-2EE5F8576E75}"/>
              </a:ext>
            </a:extLst>
          </p:cNvPr>
          <p:cNvGrpSpPr/>
          <p:nvPr/>
        </p:nvGrpSpPr>
        <p:grpSpPr>
          <a:xfrm>
            <a:off x="833961" y="692696"/>
            <a:ext cx="10085511" cy="5976664"/>
            <a:chOff x="983433" y="926728"/>
            <a:chExt cx="10085511" cy="5976664"/>
          </a:xfrm>
        </p:grpSpPr>
        <p:sp>
          <p:nvSpPr>
            <p:cNvPr id="6" name="テキスト ボックス 4">
              <a:extLst>
                <a:ext uri="{FF2B5EF4-FFF2-40B4-BE49-F238E27FC236}">
                  <a16:creationId xmlns:a16="http://schemas.microsoft.com/office/drawing/2014/main" id="{B40884CC-23F7-1D0F-D8CC-2EC02EACE303}"/>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未定係数法による係数の決め方</a:t>
              </a:r>
            </a:p>
          </p:txBody>
        </p:sp>
        <p:grpSp>
          <p:nvGrpSpPr>
            <p:cNvPr id="7" name="グループ化 6">
              <a:extLst>
                <a:ext uri="{FF2B5EF4-FFF2-40B4-BE49-F238E27FC236}">
                  <a16:creationId xmlns:a16="http://schemas.microsoft.com/office/drawing/2014/main" id="{2A7730B4-9F25-C3AA-5612-6C19EF8F1E5B}"/>
                </a:ext>
              </a:extLst>
            </p:cNvPr>
            <p:cNvGrpSpPr/>
            <p:nvPr/>
          </p:nvGrpSpPr>
          <p:grpSpPr>
            <a:xfrm>
              <a:off x="1037659" y="1916644"/>
              <a:ext cx="10031285" cy="4986748"/>
              <a:chOff x="317579" y="1988964"/>
              <a:chExt cx="10031285" cy="4986748"/>
            </a:xfrm>
            <a:effectLst/>
          </p:grpSpPr>
          <p:cxnSp>
            <p:nvCxnSpPr>
              <p:cNvPr id="11" name="直線コネクタ 10">
                <a:extLst>
                  <a:ext uri="{FF2B5EF4-FFF2-40B4-BE49-F238E27FC236}">
                    <a16:creationId xmlns:a16="http://schemas.microsoft.com/office/drawing/2014/main" id="{8BA446A4-8200-542E-6CE8-6ED843A01218}"/>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2CEB25C5-0895-BDBB-04D9-4A3B187ABE10}"/>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id="{4A218902-35C7-DF43-B410-1DC15A2225B2}"/>
                </a:ext>
              </a:extLst>
            </p:cNvPr>
            <p:cNvGrpSpPr/>
            <p:nvPr/>
          </p:nvGrpSpPr>
          <p:grpSpPr>
            <a:xfrm>
              <a:off x="983433" y="926728"/>
              <a:ext cx="1473121" cy="864000"/>
              <a:chOff x="5846977" y="1364505"/>
              <a:chExt cx="1473121" cy="864000"/>
            </a:xfrm>
          </p:grpSpPr>
          <p:sp>
            <p:nvSpPr>
              <p:cNvPr id="9" name="正方形/長方形 8">
                <a:extLst>
                  <a:ext uri="{FF2B5EF4-FFF2-40B4-BE49-F238E27FC236}">
                    <a16:creationId xmlns:a16="http://schemas.microsoft.com/office/drawing/2014/main" id="{04A2CA2D-F8F9-C29B-EED5-797B95758F63}"/>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0" name="図 9">
                <a:extLst>
                  <a:ext uri="{FF2B5EF4-FFF2-40B4-BE49-F238E27FC236}">
                    <a16:creationId xmlns:a16="http://schemas.microsoft.com/office/drawing/2014/main" id="{B68B2BD8-1AE7-8819-A4B6-261672D1C879}"/>
                  </a:ext>
                </a:extLst>
              </p:cNvPr>
              <p:cNvPicPr>
                <a:picLocks noChangeAspect="1"/>
              </p:cNvPicPr>
              <p:nvPr/>
            </p:nvPicPr>
            <p:blipFill rotWithShape="1">
              <a:blip r:embed="rId4">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Tree>
    <p:extLst>
      <p:ext uri="{BB962C8B-B14F-4D97-AF65-F5344CB8AC3E}">
        <p14:creationId xmlns:p14="http://schemas.microsoft.com/office/powerpoint/2010/main" val="18375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35" name="テキスト ボックス 34">
            <a:extLst>
              <a:ext uri="{FF2B5EF4-FFF2-40B4-BE49-F238E27FC236}">
                <a16:creationId xmlns:a16="http://schemas.microsoft.com/office/drawing/2014/main" id="{F8BA5F3D-2C09-4DAA-801A-9EC73F8B6022}"/>
              </a:ext>
            </a:extLst>
          </p:cNvPr>
          <p:cNvSpPr txBox="1"/>
          <p:nvPr/>
        </p:nvSpPr>
        <p:spPr>
          <a:xfrm>
            <a:off x="2294137" y="4482392"/>
            <a:ext cx="6199859" cy="584775"/>
          </a:xfrm>
          <a:prstGeom prst="rect">
            <a:avLst/>
          </a:prstGeom>
          <a:noFill/>
        </p:spPr>
        <p:txBody>
          <a:bodyPr wrap="square" rtlCol="0">
            <a:spAutoFit/>
          </a:bodyPr>
          <a:lstStyle/>
          <a:p>
            <a:r>
              <a:rPr lang="en-US" altLang="ja-JP" sz="3200" i="1" dirty="0">
                <a:latin typeface="CenturyOldst" panose="02050603050705020204" pitchFamily="18" charset="0"/>
              </a:rPr>
              <a:t>a</a:t>
            </a:r>
            <a:r>
              <a:rPr lang="ja-JP" altLang="en-US" sz="3200" dirty="0">
                <a:latin typeface="+mj-ea"/>
              </a:rPr>
              <a:t> ＝ </a:t>
            </a:r>
            <a:r>
              <a:rPr lang="en-US" altLang="ja-JP" sz="3200" dirty="0">
                <a:latin typeface="+mj-ea"/>
              </a:rPr>
              <a:t>1</a:t>
            </a:r>
            <a:r>
              <a:rPr lang="ja-JP" altLang="en-US" sz="3200" dirty="0">
                <a:latin typeface="+mj-ea"/>
              </a:rPr>
              <a:t>　として，連立方程式</a:t>
            </a:r>
            <a:r>
              <a:rPr lang="ja-JP" altLang="en-US" sz="3200">
                <a:latin typeface="+mj-ea"/>
              </a:rPr>
              <a:t>を解く</a:t>
            </a:r>
            <a:endParaRPr lang="en-US" altLang="ja-JP" sz="3200" dirty="0">
              <a:latin typeface="+mj-ea"/>
              <a:ea typeface="+mj-ea"/>
            </a:endParaRPr>
          </a:p>
        </p:txBody>
      </p:sp>
      <p:sp>
        <p:nvSpPr>
          <p:cNvPr id="24" name="テキスト ボックス 23">
            <a:extLst>
              <a:ext uri="{FF2B5EF4-FFF2-40B4-BE49-F238E27FC236}">
                <a16:creationId xmlns:a16="http://schemas.microsoft.com/office/drawing/2014/main" id="{307058FF-35C6-4EFD-B77B-0B204FF9E9E0}"/>
              </a:ext>
            </a:extLst>
          </p:cNvPr>
          <p:cNvSpPr txBox="1"/>
          <p:nvPr/>
        </p:nvSpPr>
        <p:spPr>
          <a:xfrm>
            <a:off x="1234358" y="5067167"/>
            <a:ext cx="8246018" cy="584775"/>
          </a:xfrm>
          <a:prstGeom prst="rect">
            <a:avLst/>
          </a:prstGeom>
          <a:noFill/>
        </p:spPr>
        <p:txBody>
          <a:bodyPr wrap="square" rtlCol="0">
            <a:spAutoFit/>
          </a:bodyPr>
          <a:lstStyle/>
          <a:p>
            <a:r>
              <a:rPr lang="ja-JP" altLang="en-US" sz="3200" dirty="0">
                <a:latin typeface="+mj-ea"/>
              </a:rPr>
              <a:t>式</a:t>
            </a:r>
            <a:r>
              <a:rPr lang="ja-JP" altLang="en-US" sz="3200" dirty="0">
                <a:solidFill>
                  <a:schemeClr val="tx1">
                    <a:lumMod val="50000"/>
                    <a:lumOff val="50000"/>
                  </a:schemeClr>
                </a:solidFill>
                <a:latin typeface="HGｺﾞｼｯｸE" panose="020B0909000000000000" pitchFamily="49" charset="-128"/>
                <a:ea typeface="HGｺﾞｼｯｸE" panose="020B0909000000000000" pitchFamily="49" charset="-128"/>
              </a:rPr>
              <a:t>❶</a:t>
            </a:r>
            <a:r>
              <a:rPr lang="ja-JP" altLang="en-US" sz="3200" dirty="0">
                <a:latin typeface="+mj-ea"/>
              </a:rPr>
              <a:t>より，</a:t>
            </a:r>
            <a:r>
              <a:rPr lang="en-US" altLang="ja-JP" sz="3200" i="1" dirty="0">
                <a:latin typeface="CenturyOldst" panose="02050603050705020204" pitchFamily="18" charset="0"/>
              </a:rPr>
              <a:t>c</a:t>
            </a:r>
            <a:r>
              <a:rPr lang="ja-JP" altLang="en-US" sz="3200" dirty="0">
                <a:latin typeface="+mj-ea"/>
              </a:rPr>
              <a:t> ＝ </a:t>
            </a:r>
            <a:r>
              <a:rPr lang="en-US" altLang="ja-JP" sz="3200" dirty="0">
                <a:latin typeface="+mj-ea"/>
              </a:rPr>
              <a:t>1</a:t>
            </a:r>
            <a:r>
              <a:rPr lang="ja-JP" altLang="en-US" sz="3200" dirty="0">
                <a:latin typeface="+mj-ea"/>
              </a:rPr>
              <a:t> ，式</a:t>
            </a:r>
            <a:r>
              <a:rPr lang="ja-JP" altLang="en-US" sz="3200" dirty="0">
                <a:solidFill>
                  <a:schemeClr val="tx1">
                    <a:lumMod val="50000"/>
                    <a:lumOff val="50000"/>
                  </a:schemeClr>
                </a:solidFill>
                <a:latin typeface="HGｺﾞｼｯｸE" panose="020B0909000000000000" pitchFamily="49" charset="-128"/>
                <a:ea typeface="HGｺﾞｼｯｸE" panose="020B0909000000000000" pitchFamily="49" charset="-128"/>
              </a:rPr>
              <a:t>❸</a:t>
            </a:r>
            <a:r>
              <a:rPr lang="ja-JP" altLang="en-US" sz="3200" dirty="0">
                <a:latin typeface="+mj-ea"/>
              </a:rPr>
              <a:t>より， </a:t>
            </a:r>
            <a:r>
              <a:rPr lang="en-US" altLang="ja-JP" sz="3200" i="1" dirty="0">
                <a:latin typeface="CenturyOldst" panose="02050603050705020204" pitchFamily="18" charset="0"/>
              </a:rPr>
              <a:t>b</a:t>
            </a:r>
            <a:r>
              <a:rPr lang="en-US" altLang="ja-JP" sz="3200" dirty="0">
                <a:latin typeface="+mj-ea"/>
              </a:rPr>
              <a:t> </a:t>
            </a:r>
            <a:r>
              <a:rPr lang="ja-JP" altLang="en-US" sz="3200" dirty="0">
                <a:latin typeface="+mj-ea"/>
              </a:rPr>
              <a:t>＝ </a:t>
            </a:r>
            <a:r>
              <a:rPr lang="en-US" altLang="ja-JP" sz="3200" dirty="0">
                <a:latin typeface="+mj-ea"/>
              </a:rPr>
              <a:t>2 + </a:t>
            </a:r>
            <a:r>
              <a:rPr lang="en-US" altLang="ja-JP" sz="3200" i="1" dirty="0">
                <a:latin typeface="CenturyOldst" panose="02050603050705020204" pitchFamily="18" charset="0"/>
              </a:rPr>
              <a:t>d </a:t>
            </a:r>
            <a:r>
              <a:rPr lang="ja-JP" altLang="en-US" sz="3200" i="1" dirty="0">
                <a:latin typeface="CenturyOldst" panose="02050603050705020204" pitchFamily="18" charset="0"/>
              </a:rPr>
              <a:t>　</a:t>
            </a:r>
            <a:r>
              <a:rPr lang="ja-JP" altLang="en-US" sz="3200" dirty="0">
                <a:solidFill>
                  <a:schemeClr val="tx1">
                    <a:lumMod val="50000"/>
                    <a:lumOff val="50000"/>
                  </a:schemeClr>
                </a:solidFill>
                <a:latin typeface="HGｺﾞｼｯｸE" panose="020B0909000000000000" pitchFamily="49" charset="-128"/>
                <a:ea typeface="HGｺﾞｼｯｸE" panose="020B0909000000000000" pitchFamily="49" charset="-128"/>
              </a:rPr>
              <a:t>❺</a:t>
            </a:r>
            <a:r>
              <a:rPr lang="ja-JP" altLang="en-US" sz="3200" dirty="0">
                <a:solidFill>
                  <a:srgbClr val="8F85AF"/>
                </a:solidFill>
                <a:latin typeface="CenturyOldst" panose="02050603050705020204" pitchFamily="18" charset="0"/>
              </a:rPr>
              <a:t>　　</a:t>
            </a:r>
            <a:endParaRPr lang="en-US" altLang="ja-JP" sz="3200" dirty="0">
              <a:latin typeface="+mj-ea"/>
              <a:ea typeface="+mj-ea"/>
            </a:endParaRPr>
          </a:p>
        </p:txBody>
      </p:sp>
      <p:sp>
        <p:nvSpPr>
          <p:cNvPr id="31" name="テキスト ボックス 30">
            <a:extLst>
              <a:ext uri="{FF2B5EF4-FFF2-40B4-BE49-F238E27FC236}">
                <a16:creationId xmlns:a16="http://schemas.microsoft.com/office/drawing/2014/main" id="{7ECB59F2-1A1D-44FC-939E-6F70826B1685}"/>
              </a:ext>
            </a:extLst>
          </p:cNvPr>
          <p:cNvSpPr txBox="1"/>
          <p:nvPr/>
        </p:nvSpPr>
        <p:spPr>
          <a:xfrm>
            <a:off x="1195074" y="3531863"/>
            <a:ext cx="10373534" cy="954107"/>
          </a:xfrm>
          <a:prstGeom prst="rect">
            <a:avLst/>
          </a:prstGeom>
          <a:solidFill>
            <a:schemeClr val="bg2"/>
          </a:solidFill>
        </p:spPr>
        <p:txBody>
          <a:bodyPr wrap="square" rtlCol="0">
            <a:spAutoFit/>
          </a:bodyPr>
          <a:lstStyle/>
          <a:p>
            <a:pPr>
              <a:tabLst>
                <a:tab pos="180000" algn="l"/>
                <a:tab pos="360000" algn="l"/>
                <a:tab pos="540000" algn="l"/>
                <a:tab pos="720000" algn="l"/>
              </a:tabLst>
            </a:pPr>
            <a:r>
              <a:rPr lang="ja-JP" altLang="en-US" sz="2800">
                <a:latin typeface="+mj-ea"/>
                <a:ea typeface="+mj-ea"/>
              </a:rPr>
              <a:t>銅原子</a:t>
            </a:r>
            <a:r>
              <a:rPr lang="en-US" altLang="ja-JP" sz="2800" dirty="0">
                <a:latin typeface="+mj-ea"/>
                <a:ea typeface="+mj-ea"/>
              </a:rPr>
              <a:t> Cu </a:t>
            </a:r>
            <a:r>
              <a:rPr lang="ja-JP" altLang="en-US" sz="2000">
                <a:latin typeface="+mj-ea"/>
                <a:ea typeface="+mj-ea"/>
              </a:rPr>
              <a:t>　</a:t>
            </a:r>
            <a:r>
              <a:rPr lang="ja-JP" altLang="en-US" sz="2800" dirty="0">
                <a:latin typeface="+mj-ea"/>
                <a:ea typeface="+mj-ea"/>
              </a:rPr>
              <a:t>： </a:t>
            </a:r>
            <a:r>
              <a:rPr lang="en-US" altLang="ja-JP" sz="2800" i="1" dirty="0">
                <a:latin typeface="CenturyOldst" panose="02050603050705020204" pitchFamily="18" charset="0"/>
                <a:ea typeface="+mj-ea"/>
              </a:rPr>
              <a:t>a</a:t>
            </a:r>
            <a:r>
              <a:rPr lang="en-US" altLang="ja-JP" sz="2800" dirty="0">
                <a:latin typeface="+mj-ea"/>
                <a:ea typeface="+mj-ea"/>
              </a:rPr>
              <a:t> </a:t>
            </a:r>
            <a:r>
              <a:rPr lang="ja-JP" altLang="en-US" sz="2800" dirty="0">
                <a:latin typeface="+mj-ea"/>
                <a:ea typeface="+mj-ea"/>
              </a:rPr>
              <a:t>＝ </a:t>
            </a:r>
            <a:r>
              <a:rPr lang="en-US" altLang="ja-JP" sz="2800" i="1" dirty="0">
                <a:latin typeface="CenturyOldst" panose="02050603050705020204" pitchFamily="18" charset="0"/>
                <a:ea typeface="+mj-ea"/>
              </a:rPr>
              <a:t>c	 </a:t>
            </a:r>
            <a:r>
              <a:rPr lang="ja-JP" altLang="en-US" sz="2800" i="1">
                <a:latin typeface="CenturyOldst" panose="02050603050705020204" pitchFamily="18" charset="0"/>
                <a:ea typeface="+mj-ea"/>
              </a:rPr>
              <a:t>　</a:t>
            </a:r>
            <a:r>
              <a:rPr lang="ja-JP" altLang="en-US" sz="1400" i="1">
                <a:latin typeface="CenturyOldst" panose="02050603050705020204" pitchFamily="18" charset="0"/>
                <a:ea typeface="+mj-ea"/>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❶</a:t>
            </a:r>
            <a:r>
              <a:rPr lang="ja-JP" altLang="en-US" sz="2800" dirty="0">
                <a:solidFill>
                  <a:srgbClr val="8F85AF"/>
                </a:solidFill>
                <a:latin typeface="CenturyOldst" panose="02050603050705020204" pitchFamily="18" charset="0"/>
                <a:ea typeface="+mj-ea"/>
              </a:rPr>
              <a:t>　</a:t>
            </a:r>
            <a:r>
              <a:rPr lang="ja-JP" altLang="en-US" sz="2800" i="1" dirty="0">
                <a:latin typeface="CenturyOldst" panose="02050603050705020204" pitchFamily="18" charset="0"/>
                <a:ea typeface="+mj-ea"/>
              </a:rPr>
              <a:t>　</a:t>
            </a:r>
            <a:r>
              <a:rPr lang="ja-JP" altLang="en-US" sz="2800">
                <a:latin typeface="CenturyOldst" panose="02050603050705020204" pitchFamily="18" charset="0"/>
                <a:ea typeface="+mj-ea"/>
              </a:rPr>
              <a:t>水</a:t>
            </a:r>
            <a:r>
              <a:rPr lang="ja-JP" altLang="en-US" sz="2800">
                <a:latin typeface="+mj-ea"/>
              </a:rPr>
              <a:t>素原子</a:t>
            </a:r>
            <a:r>
              <a:rPr lang="en-US" altLang="ja-JP" sz="2800" dirty="0">
                <a:latin typeface="+mj-ea"/>
              </a:rPr>
              <a:t> H </a:t>
            </a:r>
            <a:r>
              <a:rPr lang="ja-JP" altLang="en-US" sz="1000">
                <a:latin typeface="+mj-ea"/>
              </a:rPr>
              <a:t> </a:t>
            </a:r>
            <a:r>
              <a:rPr lang="ja-JP" altLang="en-US" sz="2800" dirty="0">
                <a:latin typeface="+mj-ea"/>
              </a:rPr>
              <a:t>：  </a:t>
            </a:r>
            <a:r>
              <a:rPr lang="ja-JP" altLang="en-US" sz="1600" dirty="0">
                <a:latin typeface="+mj-ea"/>
              </a:rPr>
              <a:t> </a:t>
            </a:r>
            <a:r>
              <a:rPr lang="en-US" altLang="ja-JP" sz="2800" i="1" dirty="0">
                <a:latin typeface="CenturyOldst" panose="02050603050705020204" pitchFamily="18" charset="0"/>
              </a:rPr>
              <a:t>b</a:t>
            </a:r>
            <a:r>
              <a:rPr lang="en-US" altLang="ja-JP" sz="2800" dirty="0">
                <a:latin typeface="+mj-ea"/>
              </a:rPr>
              <a:t> </a:t>
            </a:r>
            <a:r>
              <a:rPr lang="ja-JP" altLang="en-US" sz="2800" dirty="0">
                <a:latin typeface="+mj-ea"/>
              </a:rPr>
              <a:t>＝ </a:t>
            </a:r>
            <a:r>
              <a:rPr lang="en-US" altLang="ja-JP" sz="2800" dirty="0">
                <a:latin typeface="+mj-ea"/>
              </a:rPr>
              <a:t>2</a:t>
            </a:r>
            <a:r>
              <a:rPr lang="en-US" altLang="ja-JP" sz="2800" i="1" dirty="0">
                <a:latin typeface="CenturyOldst" panose="02050603050705020204" pitchFamily="18" charset="0"/>
              </a:rPr>
              <a:t>e	       </a:t>
            </a:r>
            <a:r>
              <a:rPr lang="ja-JP" altLang="en-US" sz="2800">
                <a:solidFill>
                  <a:schemeClr val="tx1">
                    <a:lumMod val="50000"/>
                    <a:lumOff val="50000"/>
                  </a:schemeClr>
                </a:solidFill>
                <a:latin typeface="HGｺﾞｼｯｸE" panose="020B0909000000000000" pitchFamily="49" charset="-128"/>
                <a:ea typeface="HGｺﾞｼｯｸE" panose="020B0909000000000000" pitchFamily="49" charset="-128"/>
              </a:rPr>
              <a:t>❷</a:t>
            </a:r>
            <a:endParaRPr lang="en-US" altLang="ja-JP" sz="2800" dirty="0">
              <a:solidFill>
                <a:schemeClr val="tx1">
                  <a:lumMod val="50000"/>
                  <a:lumOff val="50000"/>
                </a:schemeClr>
              </a:solidFill>
              <a:latin typeface="HGｺﾞｼｯｸE" panose="020B0909000000000000" pitchFamily="49" charset="-128"/>
              <a:ea typeface="HGｺﾞｼｯｸE" panose="020B0909000000000000" pitchFamily="49" charset="-128"/>
            </a:endParaRPr>
          </a:p>
          <a:p>
            <a:r>
              <a:rPr lang="ja-JP" altLang="en-US" sz="2800">
                <a:latin typeface="+mj-ea"/>
              </a:rPr>
              <a:t>窒素原子</a:t>
            </a:r>
            <a:r>
              <a:rPr lang="en-US" altLang="ja-JP" sz="2800" dirty="0">
                <a:latin typeface="+mj-ea"/>
              </a:rPr>
              <a:t> N </a:t>
            </a:r>
            <a:r>
              <a:rPr lang="ja-JP" altLang="en-US" sz="2800" dirty="0">
                <a:latin typeface="+mj-ea"/>
              </a:rPr>
              <a:t>： </a:t>
            </a:r>
            <a:r>
              <a:rPr lang="en-US" altLang="ja-JP" sz="2800" i="1" dirty="0">
                <a:latin typeface="CenturyOldst" panose="02050603050705020204" pitchFamily="18" charset="0"/>
              </a:rPr>
              <a:t>b</a:t>
            </a:r>
            <a:r>
              <a:rPr lang="en-US" altLang="ja-JP" sz="2800" dirty="0">
                <a:latin typeface="+mj-ea"/>
              </a:rPr>
              <a:t> </a:t>
            </a:r>
            <a:r>
              <a:rPr lang="ja-JP" altLang="en-US" sz="2800" dirty="0">
                <a:latin typeface="+mj-ea"/>
              </a:rPr>
              <a:t>＝ </a:t>
            </a:r>
            <a:r>
              <a:rPr lang="en-US" altLang="ja-JP" sz="2800" dirty="0">
                <a:latin typeface="+mj-ea"/>
              </a:rPr>
              <a:t>2</a:t>
            </a:r>
            <a:r>
              <a:rPr lang="en-US" altLang="ja-JP" sz="2800" i="1" dirty="0">
                <a:latin typeface="CenturyOldst" panose="02050603050705020204" pitchFamily="18" charset="0"/>
              </a:rPr>
              <a:t>c</a:t>
            </a:r>
            <a:r>
              <a:rPr lang="en-US" altLang="ja-JP" sz="2800" dirty="0">
                <a:latin typeface="+mj-ea"/>
              </a:rPr>
              <a:t> + </a:t>
            </a:r>
            <a:r>
              <a:rPr lang="en-US" altLang="ja-JP" sz="2800" i="1" dirty="0">
                <a:latin typeface="CenturyOldst" panose="02050603050705020204" pitchFamily="18" charset="0"/>
              </a:rPr>
              <a:t>d</a:t>
            </a:r>
            <a:r>
              <a:rPr lang="ja-JP" altLang="en-US" sz="2800" i="1" dirty="0">
                <a:latin typeface="CenturyOldst" panose="02050603050705020204" pitchFamily="18" charset="0"/>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❸</a:t>
            </a:r>
            <a:r>
              <a:rPr lang="ja-JP" altLang="en-US" sz="2800" dirty="0">
                <a:solidFill>
                  <a:srgbClr val="8F85AF"/>
                </a:solidFill>
                <a:latin typeface="CenturyOldst" panose="02050603050705020204" pitchFamily="18" charset="0"/>
              </a:rPr>
              <a:t>　　</a:t>
            </a:r>
            <a:r>
              <a:rPr lang="ja-JP" altLang="en-US" sz="2800">
                <a:latin typeface="+mj-ea"/>
              </a:rPr>
              <a:t>酸素原子</a:t>
            </a:r>
            <a:r>
              <a:rPr lang="en-US" altLang="ja-JP" sz="2800" dirty="0">
                <a:latin typeface="+mj-ea"/>
              </a:rPr>
              <a:t> O </a:t>
            </a:r>
            <a:r>
              <a:rPr lang="ja-JP" altLang="en-US" sz="2800" dirty="0">
                <a:latin typeface="+mj-ea"/>
              </a:rPr>
              <a:t>： </a:t>
            </a:r>
            <a:r>
              <a:rPr lang="en-US" altLang="ja-JP" sz="2800" dirty="0">
                <a:latin typeface="+mj-ea"/>
              </a:rPr>
              <a:t>3</a:t>
            </a:r>
            <a:r>
              <a:rPr lang="en-US" altLang="ja-JP" sz="2800" i="1" dirty="0">
                <a:latin typeface="CenturyOldst" panose="02050603050705020204" pitchFamily="18" charset="0"/>
              </a:rPr>
              <a:t>b</a:t>
            </a:r>
            <a:r>
              <a:rPr lang="en-US" altLang="ja-JP" sz="2800" dirty="0">
                <a:latin typeface="+mj-ea"/>
              </a:rPr>
              <a:t> </a:t>
            </a:r>
            <a:r>
              <a:rPr lang="ja-JP" altLang="en-US" sz="2800" dirty="0">
                <a:latin typeface="+mj-ea"/>
              </a:rPr>
              <a:t>＝ </a:t>
            </a:r>
            <a:r>
              <a:rPr lang="en-US" altLang="ja-JP" sz="2800" dirty="0">
                <a:latin typeface="+mj-ea"/>
              </a:rPr>
              <a:t>6</a:t>
            </a:r>
            <a:r>
              <a:rPr lang="en-US" altLang="ja-JP" sz="2800" i="1" dirty="0">
                <a:latin typeface="CenturyOldst" panose="02050603050705020204" pitchFamily="18" charset="0"/>
              </a:rPr>
              <a:t>c</a:t>
            </a:r>
            <a:r>
              <a:rPr lang="en-US" altLang="ja-JP" sz="2800" dirty="0">
                <a:latin typeface="+mj-ea"/>
              </a:rPr>
              <a:t> + </a:t>
            </a:r>
            <a:r>
              <a:rPr lang="en-US" altLang="ja-JP" sz="2800" i="1" dirty="0">
                <a:latin typeface="CenturyOldst" panose="02050603050705020204" pitchFamily="18" charset="0"/>
              </a:rPr>
              <a:t>d</a:t>
            </a:r>
            <a:r>
              <a:rPr lang="en-US" altLang="ja-JP" sz="2800" dirty="0">
                <a:latin typeface="+mj-ea"/>
              </a:rPr>
              <a:t> + </a:t>
            </a:r>
            <a:r>
              <a:rPr lang="en-US" altLang="ja-JP" sz="2800" i="1" dirty="0">
                <a:latin typeface="CenturyOldst" panose="02050603050705020204" pitchFamily="18" charset="0"/>
              </a:rPr>
              <a:t>e</a:t>
            </a:r>
            <a:r>
              <a:rPr lang="ja-JP" altLang="en-US" sz="2800" i="1" dirty="0">
                <a:latin typeface="CenturyOldst" panose="02050603050705020204" pitchFamily="18" charset="0"/>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❹</a:t>
            </a:r>
            <a:endParaRPr lang="en-US" altLang="ja-JP" sz="2800" dirty="0">
              <a:solidFill>
                <a:schemeClr val="tx1">
                  <a:lumMod val="50000"/>
                  <a:lumOff val="50000"/>
                </a:schemeClr>
              </a:solidFill>
              <a:latin typeface="HGｺﾞｼｯｸE" panose="020B0909000000000000" pitchFamily="49" charset="-128"/>
              <a:ea typeface="HGｺﾞｼｯｸE" panose="020B0909000000000000" pitchFamily="49" charset="-128"/>
            </a:endParaRPr>
          </a:p>
        </p:txBody>
      </p:sp>
      <p:sp>
        <p:nvSpPr>
          <p:cNvPr id="32" name="テキスト プレースホルダー 3">
            <a:extLst>
              <a:ext uri="{FF2B5EF4-FFF2-40B4-BE49-F238E27FC236}">
                <a16:creationId xmlns:a16="http://schemas.microsoft.com/office/drawing/2014/main" id="{917629A9-2563-455E-93B4-057BDDCF50AD}"/>
              </a:ext>
            </a:extLst>
          </p:cNvPr>
          <p:cNvSpPr txBox="1">
            <a:spLocks/>
          </p:cNvSpPr>
          <p:nvPr/>
        </p:nvSpPr>
        <p:spPr>
          <a:xfrm>
            <a:off x="3120856" y="1535584"/>
            <a:ext cx="8807792" cy="205411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latin typeface="+mn-ea"/>
              </a:rPr>
              <a:t>次の化学反応式の係数 </a:t>
            </a:r>
            <a:r>
              <a:rPr lang="en-US" altLang="ja-JP" i="1" dirty="0">
                <a:latin typeface="CenturyOldst" panose="02050603050705020204" pitchFamily="18" charset="0"/>
              </a:rPr>
              <a:t>a</a:t>
            </a:r>
            <a:r>
              <a:rPr lang="en-US" altLang="ja-JP" dirty="0">
                <a:latin typeface="+mn-ea"/>
              </a:rPr>
              <a:t> </a:t>
            </a:r>
            <a:r>
              <a:rPr lang="ja-JP" altLang="en-US" dirty="0">
                <a:latin typeface="+mn-ea"/>
              </a:rPr>
              <a:t>～</a:t>
            </a:r>
            <a:r>
              <a:rPr lang="en-US" altLang="ja-JP" dirty="0">
                <a:latin typeface="+mn-ea"/>
              </a:rPr>
              <a:t> </a:t>
            </a:r>
            <a:r>
              <a:rPr lang="en-US" altLang="ja-JP" i="1" dirty="0">
                <a:latin typeface="CenturyOldst" panose="02050603050705020204" pitchFamily="18" charset="0"/>
              </a:rPr>
              <a:t>e</a:t>
            </a:r>
            <a:r>
              <a:rPr lang="en-US" altLang="ja-JP" dirty="0">
                <a:latin typeface="+mn-ea"/>
              </a:rPr>
              <a:t> </a:t>
            </a:r>
            <a:r>
              <a:rPr lang="ja-JP" altLang="en-US" dirty="0">
                <a:latin typeface="+mn-ea"/>
              </a:rPr>
              <a:t>を</a:t>
            </a:r>
            <a:endParaRPr lang="en-US" altLang="ja-JP" dirty="0">
              <a:latin typeface="+mn-ea"/>
            </a:endParaRPr>
          </a:p>
          <a:p>
            <a:pPr marL="0" indent="0">
              <a:buFont typeface="Arial" charset="0"/>
              <a:buNone/>
            </a:pPr>
            <a:r>
              <a:rPr lang="ja-JP" altLang="en-US" dirty="0">
                <a:latin typeface="+mn-ea"/>
              </a:rPr>
              <a:t>未定係数法により求めよ。</a:t>
            </a:r>
          </a:p>
          <a:p>
            <a:pPr marL="0" indent="0">
              <a:buNone/>
            </a:pPr>
            <a:r>
              <a:rPr lang="en-US" altLang="ja-JP" sz="3600" i="1" dirty="0">
                <a:latin typeface="CenturyOldst" panose="02050603050705020204" pitchFamily="18" charset="0"/>
              </a:rPr>
              <a:t>a</a:t>
            </a:r>
            <a:r>
              <a:rPr lang="en-US" altLang="ja-JP" sz="3600" i="1" spc="-300" dirty="0">
                <a:latin typeface="CenturyOldst" panose="02050603050705020204" pitchFamily="18" charset="0"/>
              </a:rPr>
              <a:t> </a:t>
            </a:r>
            <a:r>
              <a:rPr lang="en-US" altLang="ja-JP" sz="3600" dirty="0">
                <a:latin typeface="+mn-ea"/>
              </a:rPr>
              <a:t>Cu + </a:t>
            </a:r>
            <a:r>
              <a:rPr lang="en-US" altLang="ja-JP" sz="3600" i="1" dirty="0">
                <a:latin typeface="CenturyOldst" panose="02050603050705020204" pitchFamily="18" charset="0"/>
              </a:rPr>
              <a:t>b</a:t>
            </a:r>
            <a:r>
              <a:rPr lang="en-US" altLang="ja-JP" sz="3600" i="1" spc="-300" dirty="0">
                <a:latin typeface="CenturyOldst" panose="02050603050705020204" pitchFamily="18" charset="0"/>
              </a:rPr>
              <a:t> </a:t>
            </a:r>
            <a:r>
              <a:rPr lang="en-US" altLang="ja-JP" sz="3600" dirty="0">
                <a:latin typeface="+mn-ea"/>
              </a:rPr>
              <a:t>HNO</a:t>
            </a:r>
            <a:r>
              <a:rPr lang="en-US" altLang="ja-JP" sz="3600" baseline="-25000" dirty="0">
                <a:latin typeface="+mn-ea"/>
              </a:rPr>
              <a:t>3</a:t>
            </a:r>
            <a:r>
              <a:rPr lang="en-US" altLang="ja-JP" sz="3600" dirty="0">
                <a:latin typeface="+mn-ea"/>
              </a:rPr>
              <a:t> </a:t>
            </a:r>
            <a:r>
              <a:rPr lang="ja-JP" altLang="en-US" sz="3600">
                <a:latin typeface="+mn-ea"/>
              </a:rPr>
              <a:t>→ </a:t>
            </a:r>
            <a:r>
              <a:rPr lang="en-US" altLang="ja-JP" sz="3600" i="1" dirty="0">
                <a:latin typeface="CenturyOldst" panose="02050603050705020204" pitchFamily="18" charset="0"/>
              </a:rPr>
              <a:t>c</a:t>
            </a:r>
            <a:r>
              <a:rPr lang="en-US" altLang="ja-JP" sz="3600" i="1" spc="-300" dirty="0">
                <a:latin typeface="CenturyOldst" panose="02050603050705020204" pitchFamily="18" charset="0"/>
              </a:rPr>
              <a:t> </a:t>
            </a:r>
            <a:r>
              <a:rPr lang="en-US" altLang="ja-JP" sz="3600" dirty="0">
                <a:latin typeface="+mn-ea"/>
              </a:rPr>
              <a:t>Cu(NO</a:t>
            </a:r>
            <a:r>
              <a:rPr lang="en-US" altLang="ja-JP" sz="3600" baseline="-25000" dirty="0">
                <a:latin typeface="+mn-ea"/>
              </a:rPr>
              <a:t>3</a:t>
            </a:r>
            <a:r>
              <a:rPr lang="en-US" altLang="ja-JP" sz="3600" dirty="0">
                <a:latin typeface="+mn-ea"/>
              </a:rPr>
              <a:t>)</a:t>
            </a:r>
            <a:r>
              <a:rPr lang="en-US" altLang="ja-JP" sz="3600" baseline="-25000" dirty="0">
                <a:latin typeface="+mn-ea"/>
              </a:rPr>
              <a:t>2</a:t>
            </a:r>
            <a:r>
              <a:rPr lang="en-US" altLang="ja-JP" sz="3600" dirty="0">
                <a:latin typeface="+mn-ea"/>
              </a:rPr>
              <a:t> + </a:t>
            </a:r>
            <a:r>
              <a:rPr lang="en-US" altLang="ja-JP" sz="3600" i="1" dirty="0">
                <a:latin typeface="CenturyOldst" panose="02050603050705020204" pitchFamily="18" charset="0"/>
              </a:rPr>
              <a:t>d</a:t>
            </a:r>
            <a:r>
              <a:rPr lang="en-US" altLang="ja-JP" sz="3600" i="1" spc="-300" dirty="0">
                <a:latin typeface="CenturyOldst" panose="02050603050705020204" pitchFamily="18" charset="0"/>
              </a:rPr>
              <a:t> </a:t>
            </a:r>
            <a:r>
              <a:rPr lang="en-US" altLang="ja-JP" sz="3600" dirty="0">
                <a:latin typeface="+mn-ea"/>
              </a:rPr>
              <a:t>NO + </a:t>
            </a:r>
            <a:r>
              <a:rPr lang="en-US" altLang="ja-JP" sz="3600" i="1" dirty="0">
                <a:latin typeface="CenturyOldst" panose="02050603050705020204" pitchFamily="18" charset="0"/>
              </a:rPr>
              <a:t>e</a:t>
            </a:r>
            <a:r>
              <a:rPr lang="en-US" altLang="ja-JP" sz="3600" i="1" spc="-300" dirty="0">
                <a:latin typeface="CenturyOldst" panose="02050603050705020204" pitchFamily="18" charset="0"/>
              </a:rPr>
              <a:t> </a:t>
            </a:r>
            <a:r>
              <a:rPr lang="en-US" altLang="ja-JP" sz="3600" dirty="0">
                <a:latin typeface="+mn-ea"/>
              </a:rPr>
              <a:t>H</a:t>
            </a:r>
            <a:r>
              <a:rPr lang="en-US" altLang="ja-JP" sz="3600" baseline="-25000" dirty="0">
                <a:latin typeface="+mn-ea"/>
              </a:rPr>
              <a:t>2</a:t>
            </a:r>
            <a:r>
              <a:rPr lang="en-US" altLang="ja-JP" sz="3600" dirty="0">
                <a:latin typeface="+mn-ea"/>
              </a:rPr>
              <a:t>O</a:t>
            </a:r>
            <a:endParaRPr lang="ja-JP" altLang="en-US" dirty="0">
              <a:latin typeface="+mn-ea"/>
            </a:endParaRPr>
          </a:p>
        </p:txBody>
      </p:sp>
      <p:grpSp>
        <p:nvGrpSpPr>
          <p:cNvPr id="10" name="グループ化 9">
            <a:extLst>
              <a:ext uri="{FF2B5EF4-FFF2-40B4-BE49-F238E27FC236}">
                <a16:creationId xmlns:a16="http://schemas.microsoft.com/office/drawing/2014/main" id="{0EDA6C12-3C21-4AB5-B9A1-CB5C06111410}"/>
              </a:ext>
            </a:extLst>
          </p:cNvPr>
          <p:cNvGrpSpPr/>
          <p:nvPr/>
        </p:nvGrpSpPr>
        <p:grpSpPr>
          <a:xfrm>
            <a:off x="1270570" y="5547041"/>
            <a:ext cx="9668548" cy="954107"/>
            <a:chOff x="1701773" y="5547041"/>
            <a:chExt cx="9668548" cy="954107"/>
          </a:xfrm>
        </p:grpSpPr>
        <p:sp>
          <p:nvSpPr>
            <p:cNvPr id="25" name="テキスト ボックス 24">
              <a:extLst>
                <a:ext uri="{FF2B5EF4-FFF2-40B4-BE49-F238E27FC236}">
                  <a16:creationId xmlns:a16="http://schemas.microsoft.com/office/drawing/2014/main" id="{5C76D9AB-F575-49F8-A498-3B5104812B46}"/>
                </a:ext>
              </a:extLst>
            </p:cNvPr>
            <p:cNvSpPr txBox="1"/>
            <p:nvPr/>
          </p:nvSpPr>
          <p:spPr>
            <a:xfrm>
              <a:off x="1701773" y="5717586"/>
              <a:ext cx="9668548" cy="584775"/>
            </a:xfrm>
            <a:prstGeom prst="rect">
              <a:avLst/>
            </a:prstGeom>
            <a:noFill/>
          </p:spPr>
          <p:txBody>
            <a:bodyPr wrap="square" rtlCol="0">
              <a:spAutoFit/>
            </a:bodyPr>
            <a:lstStyle/>
            <a:p>
              <a:r>
                <a:rPr lang="ja-JP" altLang="en-US" sz="3200" dirty="0">
                  <a:latin typeface="+mj-ea"/>
                </a:rPr>
                <a:t>式</a:t>
              </a:r>
              <a:r>
                <a:rPr lang="ja-JP" altLang="en-US" sz="3200" dirty="0">
                  <a:solidFill>
                    <a:schemeClr val="tx1">
                      <a:lumMod val="50000"/>
                      <a:lumOff val="50000"/>
                    </a:schemeClr>
                  </a:solidFill>
                  <a:latin typeface="HGｺﾞｼｯｸE" panose="020B0909000000000000" pitchFamily="49" charset="-128"/>
                  <a:ea typeface="HGｺﾞｼｯｸE" panose="020B0909000000000000" pitchFamily="49" charset="-128"/>
                </a:rPr>
                <a:t>❷</a:t>
              </a:r>
              <a:r>
                <a:rPr lang="ja-JP" altLang="en-US" sz="3200" dirty="0">
                  <a:latin typeface="+mj-ea"/>
                </a:rPr>
                <a:t>，式</a:t>
              </a:r>
              <a:r>
                <a:rPr lang="ja-JP" altLang="en-US" sz="3200" dirty="0">
                  <a:solidFill>
                    <a:schemeClr val="tx1">
                      <a:lumMod val="50000"/>
                      <a:lumOff val="50000"/>
                    </a:schemeClr>
                  </a:solidFill>
                  <a:latin typeface="HGｺﾞｼｯｸE" panose="020B0909000000000000" pitchFamily="49" charset="-128"/>
                  <a:ea typeface="HGｺﾞｼｯｸE" panose="020B0909000000000000" pitchFamily="49" charset="-128"/>
                </a:rPr>
                <a:t>❺</a:t>
              </a:r>
              <a:r>
                <a:rPr lang="ja-JP" altLang="en-US" sz="3200" dirty="0">
                  <a:latin typeface="+mj-ea"/>
                </a:rPr>
                <a:t>を式</a:t>
              </a:r>
              <a:r>
                <a:rPr lang="ja-JP" altLang="en-US" sz="3200" dirty="0">
                  <a:solidFill>
                    <a:schemeClr val="tx1">
                      <a:lumMod val="50000"/>
                      <a:lumOff val="50000"/>
                    </a:schemeClr>
                  </a:solidFill>
                  <a:latin typeface="HGｺﾞｼｯｸE" panose="020B0909000000000000" pitchFamily="49" charset="-128"/>
                  <a:ea typeface="HGｺﾞｼｯｸE" panose="020B0909000000000000" pitchFamily="49" charset="-128"/>
                </a:rPr>
                <a:t>❹</a:t>
              </a:r>
              <a:r>
                <a:rPr lang="ja-JP" altLang="en-US" sz="3200" dirty="0">
                  <a:latin typeface="+mj-ea"/>
                </a:rPr>
                <a:t>に代入し，</a:t>
              </a:r>
              <a:r>
                <a:rPr lang="en-US" altLang="ja-JP" sz="3200" i="1" dirty="0">
                  <a:latin typeface="CenturyOldst" panose="02050603050705020204" pitchFamily="18" charset="0"/>
                </a:rPr>
                <a:t>b</a:t>
              </a:r>
              <a:r>
                <a:rPr lang="ja-JP" altLang="en-US" sz="3200" dirty="0">
                  <a:latin typeface="+mj-ea"/>
                </a:rPr>
                <a:t>について解くと，</a:t>
              </a:r>
              <a:r>
                <a:rPr lang="en-US" altLang="ja-JP" sz="3200" i="1" dirty="0">
                  <a:latin typeface="CenturyOldst" panose="02050603050705020204" pitchFamily="18" charset="0"/>
                </a:rPr>
                <a:t> b</a:t>
              </a:r>
              <a:r>
                <a:rPr lang="ja-JP" altLang="en-US" sz="3200" dirty="0">
                  <a:latin typeface="+mj-ea"/>
                </a:rPr>
                <a:t> ＝</a:t>
              </a:r>
              <a:endParaRPr lang="en-US" altLang="ja-JP" sz="3200" dirty="0">
                <a:latin typeface="+mj-ea"/>
                <a:ea typeface="+mj-ea"/>
              </a:endParaRPr>
            </a:p>
          </p:txBody>
        </p:sp>
        <p:grpSp>
          <p:nvGrpSpPr>
            <p:cNvPr id="3" name="グループ化 2">
              <a:extLst>
                <a:ext uri="{FF2B5EF4-FFF2-40B4-BE49-F238E27FC236}">
                  <a16:creationId xmlns:a16="http://schemas.microsoft.com/office/drawing/2014/main" id="{F5997B6A-49D4-404B-B8CA-B2409FA0F03B}"/>
                </a:ext>
              </a:extLst>
            </p:cNvPr>
            <p:cNvGrpSpPr/>
            <p:nvPr/>
          </p:nvGrpSpPr>
          <p:grpSpPr>
            <a:xfrm>
              <a:off x="10632504" y="5547041"/>
              <a:ext cx="403034" cy="954107"/>
              <a:chOff x="9626331" y="4381481"/>
              <a:chExt cx="646609" cy="954107"/>
            </a:xfrm>
          </p:grpSpPr>
          <p:sp>
            <p:nvSpPr>
              <p:cNvPr id="33" name="テキスト ボックス 32">
                <a:extLst>
                  <a:ext uri="{FF2B5EF4-FFF2-40B4-BE49-F238E27FC236}">
                    <a16:creationId xmlns:a16="http://schemas.microsoft.com/office/drawing/2014/main" id="{494AA214-84BE-436D-AB2C-B91534B10A45}"/>
                  </a:ext>
                </a:extLst>
              </p:cNvPr>
              <p:cNvSpPr txBox="1"/>
              <p:nvPr/>
            </p:nvSpPr>
            <p:spPr>
              <a:xfrm>
                <a:off x="9626331" y="4381481"/>
                <a:ext cx="646609" cy="954107"/>
              </a:xfrm>
              <a:prstGeom prst="rect">
                <a:avLst/>
              </a:prstGeom>
              <a:noFill/>
            </p:spPr>
            <p:txBody>
              <a:bodyPr wrap="square" rtlCol="0">
                <a:spAutoFit/>
              </a:bodyPr>
              <a:lstStyle/>
              <a:p>
                <a:pPr algn="ctr"/>
                <a:r>
                  <a:rPr lang="ja-JP" altLang="en-US" sz="2800" dirty="0">
                    <a:latin typeface="+mn-ea"/>
                    <a:ea typeface="+mn-ea"/>
                  </a:rPr>
                  <a:t>８</a:t>
                </a:r>
                <a:endParaRPr lang="en-US" altLang="ja-JP" sz="2800" dirty="0">
                  <a:latin typeface="+mn-ea"/>
                  <a:ea typeface="+mn-ea"/>
                </a:endParaRPr>
              </a:p>
              <a:p>
                <a:pPr algn="ctr"/>
                <a:r>
                  <a:rPr kumimoji="1" lang="ja-JP" altLang="en-US" sz="2800" dirty="0">
                    <a:latin typeface="+mn-ea"/>
                    <a:ea typeface="+mn-ea"/>
                  </a:rPr>
                  <a:t>３</a:t>
                </a:r>
                <a:endParaRPr kumimoji="1" lang="en-US" altLang="ja-JP" sz="2800" dirty="0">
                  <a:latin typeface="+mn-ea"/>
                  <a:ea typeface="+mn-ea"/>
                </a:endParaRPr>
              </a:p>
            </p:txBody>
          </p:sp>
          <p:cxnSp>
            <p:nvCxnSpPr>
              <p:cNvPr id="36" name="直線コネクタ 35">
                <a:extLst>
                  <a:ext uri="{FF2B5EF4-FFF2-40B4-BE49-F238E27FC236}">
                    <a16:creationId xmlns:a16="http://schemas.microsoft.com/office/drawing/2014/main" id="{60FDD9B6-6F18-4724-A094-77B7C2E7051A}"/>
                  </a:ext>
                </a:extLst>
              </p:cNvPr>
              <p:cNvCxnSpPr>
                <a:cxnSpLocks/>
                <a:stCxn id="33" idx="1"/>
                <a:endCxn id="33" idx="3"/>
              </p:cNvCxnSpPr>
              <p:nvPr/>
            </p:nvCxnSpPr>
            <p:spPr>
              <a:xfrm>
                <a:off x="9626331" y="4858535"/>
                <a:ext cx="646609"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sp>
        <p:nvSpPr>
          <p:cNvPr id="37" name="矢印: 右 36">
            <a:extLst>
              <a:ext uri="{FF2B5EF4-FFF2-40B4-BE49-F238E27FC236}">
                <a16:creationId xmlns:a16="http://schemas.microsoft.com/office/drawing/2014/main" id="{C234954E-FE3F-4888-8629-9A9D41FA3C25}"/>
              </a:ext>
            </a:extLst>
          </p:cNvPr>
          <p:cNvSpPr/>
          <p:nvPr/>
        </p:nvSpPr>
        <p:spPr>
          <a:xfrm>
            <a:off x="1312393" y="4601620"/>
            <a:ext cx="825039" cy="392856"/>
          </a:xfrm>
          <a:prstGeom prst="rightArrow">
            <a:avLst>
              <a:gd name="adj1" fmla="val 50000"/>
              <a:gd name="adj2" fmla="val 96551"/>
            </a:avLst>
          </a:prstGeom>
          <a:gradFill flip="none" rotWithShape="1">
            <a:gsLst>
              <a:gs pos="0">
                <a:schemeClr val="bg1"/>
              </a:gs>
              <a:gs pos="65000">
                <a:srgbClr val="AC9AC3"/>
              </a:gs>
              <a:gs pos="100000">
                <a:schemeClr val="accent4"/>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B4DAAD1A-EFA9-3616-B4FA-BE227C1873AC}"/>
              </a:ext>
            </a:extLst>
          </p:cNvPr>
          <p:cNvGrpSpPr/>
          <p:nvPr/>
        </p:nvGrpSpPr>
        <p:grpSpPr>
          <a:xfrm>
            <a:off x="833961" y="692696"/>
            <a:ext cx="10085511" cy="5976664"/>
            <a:chOff x="983433" y="926728"/>
            <a:chExt cx="10085511" cy="5976664"/>
          </a:xfrm>
        </p:grpSpPr>
        <p:sp>
          <p:nvSpPr>
            <p:cNvPr id="11" name="テキスト ボックス 4">
              <a:extLst>
                <a:ext uri="{FF2B5EF4-FFF2-40B4-BE49-F238E27FC236}">
                  <a16:creationId xmlns:a16="http://schemas.microsoft.com/office/drawing/2014/main" id="{74B56EF4-70AA-1E04-6BAD-82988E5C18D7}"/>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未定係数法による係数の決め方</a:t>
              </a:r>
            </a:p>
          </p:txBody>
        </p:sp>
        <p:grpSp>
          <p:nvGrpSpPr>
            <p:cNvPr id="12" name="グループ化 11">
              <a:extLst>
                <a:ext uri="{FF2B5EF4-FFF2-40B4-BE49-F238E27FC236}">
                  <a16:creationId xmlns:a16="http://schemas.microsoft.com/office/drawing/2014/main" id="{9C1106F5-BF57-2A4C-B6E8-004FF656AC02}"/>
                </a:ext>
              </a:extLst>
            </p:cNvPr>
            <p:cNvGrpSpPr/>
            <p:nvPr/>
          </p:nvGrpSpPr>
          <p:grpSpPr>
            <a:xfrm>
              <a:off x="1037659" y="1916644"/>
              <a:ext cx="10031285" cy="4986748"/>
              <a:chOff x="317579" y="1988964"/>
              <a:chExt cx="10031285" cy="4986748"/>
            </a:xfrm>
            <a:effectLst/>
          </p:grpSpPr>
          <p:cxnSp>
            <p:nvCxnSpPr>
              <p:cNvPr id="16" name="直線コネクタ 15">
                <a:extLst>
                  <a:ext uri="{FF2B5EF4-FFF2-40B4-BE49-F238E27FC236}">
                    <a16:creationId xmlns:a16="http://schemas.microsoft.com/office/drawing/2014/main" id="{22AC2162-91ED-4675-9A3F-EFB39DEFA77C}"/>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6F0C7577-4621-CAFB-F773-4AC075663273}"/>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13" name="グループ化 12">
              <a:extLst>
                <a:ext uri="{FF2B5EF4-FFF2-40B4-BE49-F238E27FC236}">
                  <a16:creationId xmlns:a16="http://schemas.microsoft.com/office/drawing/2014/main" id="{3F3D6807-7B08-5A58-6AC2-1BFE321FEE19}"/>
                </a:ext>
              </a:extLst>
            </p:cNvPr>
            <p:cNvGrpSpPr/>
            <p:nvPr/>
          </p:nvGrpSpPr>
          <p:grpSpPr>
            <a:xfrm>
              <a:off x="983433" y="926728"/>
              <a:ext cx="1473121" cy="864000"/>
              <a:chOff x="5846977" y="1364505"/>
              <a:chExt cx="1473121" cy="864000"/>
            </a:xfrm>
          </p:grpSpPr>
          <p:sp>
            <p:nvSpPr>
              <p:cNvPr id="14" name="正方形/長方形 13">
                <a:extLst>
                  <a:ext uri="{FF2B5EF4-FFF2-40B4-BE49-F238E27FC236}">
                    <a16:creationId xmlns:a16="http://schemas.microsoft.com/office/drawing/2014/main" id="{53482C0B-2AB8-471F-83D8-87D9EEC1C6BC}"/>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5" name="図 14">
                <a:extLst>
                  <a:ext uri="{FF2B5EF4-FFF2-40B4-BE49-F238E27FC236}">
                    <a16:creationId xmlns:a16="http://schemas.microsoft.com/office/drawing/2014/main" id="{223B2358-3408-FCA7-F2F6-08BDCF39A1F2}"/>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grpSp>
        <p:nvGrpSpPr>
          <p:cNvPr id="18" name="グループ化 17">
            <a:extLst>
              <a:ext uri="{FF2B5EF4-FFF2-40B4-BE49-F238E27FC236}">
                <a16:creationId xmlns:a16="http://schemas.microsoft.com/office/drawing/2014/main" id="{26571EDE-B22F-CD2A-019B-D7ECC6013DC2}"/>
              </a:ext>
            </a:extLst>
          </p:cNvPr>
          <p:cNvGrpSpPr/>
          <p:nvPr/>
        </p:nvGrpSpPr>
        <p:grpSpPr>
          <a:xfrm>
            <a:off x="1024321" y="1590783"/>
            <a:ext cx="2096535" cy="1843398"/>
            <a:chOff x="1023472" y="1513594"/>
            <a:chExt cx="2096535" cy="1843398"/>
          </a:xfrm>
        </p:grpSpPr>
        <p:grpSp>
          <p:nvGrpSpPr>
            <p:cNvPr id="19" name="グループ化 18">
              <a:extLst>
                <a:ext uri="{FF2B5EF4-FFF2-40B4-BE49-F238E27FC236}">
                  <a16:creationId xmlns:a16="http://schemas.microsoft.com/office/drawing/2014/main" id="{6A378B76-B548-10FF-1959-CA8282D10423}"/>
                </a:ext>
              </a:extLst>
            </p:cNvPr>
            <p:cNvGrpSpPr/>
            <p:nvPr/>
          </p:nvGrpSpPr>
          <p:grpSpPr>
            <a:xfrm>
              <a:off x="2003046" y="1513594"/>
              <a:ext cx="1116961" cy="1843398"/>
              <a:chOff x="1226294" y="866062"/>
              <a:chExt cx="1116961" cy="1843398"/>
            </a:xfrm>
          </p:grpSpPr>
          <p:sp>
            <p:nvSpPr>
              <p:cNvPr id="21" name="正方形/長方形 20">
                <a:extLst>
                  <a:ext uri="{FF2B5EF4-FFF2-40B4-BE49-F238E27FC236}">
                    <a16:creationId xmlns:a16="http://schemas.microsoft.com/office/drawing/2014/main" id="{3C7EA6A9-B771-A2E1-DDEB-0F738F654BEA}"/>
                  </a:ext>
                </a:extLst>
              </p:cNvPr>
              <p:cNvSpPr/>
              <p:nvPr/>
            </p:nvSpPr>
            <p:spPr>
              <a:xfrm>
                <a:off x="1226294" y="866062"/>
                <a:ext cx="1116961" cy="688306"/>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dirty="0">
                    <a:solidFill>
                      <a:schemeClr val="tx1"/>
                    </a:solidFill>
                    <a:latin typeface="Times New Roman" panose="02020603050405020304" pitchFamily="18" charset="0"/>
                    <a:cs typeface="Times New Roman" panose="02020603050405020304" pitchFamily="18" charset="0"/>
                  </a:rPr>
                  <a:t>b</a:t>
                </a:r>
                <a:r>
                  <a:rPr lang="ja-JP" altLang="en-US" sz="4400" dirty="0">
                    <a:solidFill>
                      <a:schemeClr val="tx1"/>
                    </a:solidFill>
                    <a:latin typeface="Times New Roman" panose="02020603050405020304" pitchFamily="18" charset="0"/>
                    <a:cs typeface="Times New Roman" panose="02020603050405020304" pitchFamily="18" charset="0"/>
                  </a:rPr>
                  <a: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cxnSp>
            <p:nvCxnSpPr>
              <p:cNvPr id="22" name="直線コネクタ 21">
                <a:extLst>
                  <a:ext uri="{FF2B5EF4-FFF2-40B4-BE49-F238E27FC236}">
                    <a16:creationId xmlns:a16="http://schemas.microsoft.com/office/drawing/2014/main" id="{AC6F4A1A-D745-E720-0806-13481ECCDD2C}"/>
                  </a:ext>
                </a:extLst>
              </p:cNvPr>
              <p:cNvCxnSpPr>
                <a:cxnSpLocks/>
              </p:cNvCxnSpPr>
              <p:nvPr/>
            </p:nvCxnSpPr>
            <p:spPr>
              <a:xfrm>
                <a:off x="2135560" y="922978"/>
                <a:ext cx="0" cy="1786482"/>
              </a:xfrm>
              <a:prstGeom prst="line">
                <a:avLst/>
              </a:prstGeom>
              <a:ln w="28575">
                <a:solidFill>
                  <a:srgbClr val="108CCF"/>
                </a:solidFill>
              </a:ln>
            </p:spPr>
            <p:style>
              <a:lnRef idx="2">
                <a:schemeClr val="accent1"/>
              </a:lnRef>
              <a:fillRef idx="0">
                <a:schemeClr val="accent1"/>
              </a:fillRef>
              <a:effectRef idx="1">
                <a:schemeClr val="accent1"/>
              </a:effectRef>
              <a:fontRef idx="minor">
                <a:schemeClr val="tx1"/>
              </a:fontRef>
            </p:style>
          </p:cxnSp>
        </p:grpSp>
        <p:pic>
          <p:nvPicPr>
            <p:cNvPr id="20" name="図 19" descr="グラフィカル ユーザー インターフェイス&#10;&#10;中程度の精度で自動的に生成された説明">
              <a:extLst>
                <a:ext uri="{FF2B5EF4-FFF2-40B4-BE49-F238E27FC236}">
                  <a16:creationId xmlns:a16="http://schemas.microsoft.com/office/drawing/2014/main" id="{14F88977-EFBE-D0F4-01BE-47D0CD8EE2A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023472" y="1520494"/>
              <a:ext cx="1049513" cy="687612"/>
            </a:xfrm>
            <a:prstGeom prst="rect">
              <a:avLst/>
            </a:prstGeom>
          </p:spPr>
        </p:pic>
      </p:grpSp>
    </p:spTree>
    <p:extLst>
      <p:ext uri="{BB962C8B-B14F-4D97-AF65-F5344CB8AC3E}">
        <p14:creationId xmlns:p14="http://schemas.microsoft.com/office/powerpoint/2010/main" val="103359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4" grpId="0"/>
      <p:bldP spid="31"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grpSp>
        <p:nvGrpSpPr>
          <p:cNvPr id="4" name="グループ化 3">
            <a:extLst>
              <a:ext uri="{FF2B5EF4-FFF2-40B4-BE49-F238E27FC236}">
                <a16:creationId xmlns:a16="http://schemas.microsoft.com/office/drawing/2014/main" id="{FB9881F5-2D61-4508-89DC-09BD2F53A449}"/>
              </a:ext>
            </a:extLst>
          </p:cNvPr>
          <p:cNvGrpSpPr/>
          <p:nvPr/>
        </p:nvGrpSpPr>
        <p:grpSpPr>
          <a:xfrm>
            <a:off x="1697347" y="4777988"/>
            <a:ext cx="9952270" cy="1592907"/>
            <a:chOff x="1697347" y="4777988"/>
            <a:chExt cx="9952270" cy="1592907"/>
          </a:xfrm>
        </p:grpSpPr>
        <p:sp>
          <p:nvSpPr>
            <p:cNvPr id="35" name="テキスト ボックス 34">
              <a:extLst>
                <a:ext uri="{FF2B5EF4-FFF2-40B4-BE49-F238E27FC236}">
                  <a16:creationId xmlns:a16="http://schemas.microsoft.com/office/drawing/2014/main" id="{F8BA5F3D-2C09-4DAA-801A-9EC73F8B6022}"/>
                </a:ext>
              </a:extLst>
            </p:cNvPr>
            <p:cNvSpPr txBox="1"/>
            <p:nvPr/>
          </p:nvSpPr>
          <p:spPr>
            <a:xfrm>
              <a:off x="1697347" y="4777988"/>
              <a:ext cx="9952270" cy="1472326"/>
            </a:xfrm>
            <a:prstGeom prst="rect">
              <a:avLst/>
            </a:prstGeom>
            <a:noFill/>
          </p:spPr>
          <p:txBody>
            <a:bodyPr wrap="square" rtlCol="0">
              <a:spAutoFit/>
            </a:bodyPr>
            <a:lstStyle/>
            <a:p>
              <a:pPr>
                <a:lnSpc>
                  <a:spcPct val="150000"/>
                </a:lnSpc>
              </a:pPr>
              <a:r>
                <a:rPr lang="en-US" altLang="ja-JP" sz="3200" i="1" dirty="0">
                  <a:latin typeface="CenturyOldst" panose="02050603050705020204" pitchFamily="18" charset="0"/>
                </a:rPr>
                <a:t>b</a:t>
              </a:r>
              <a:r>
                <a:rPr lang="ja-JP" altLang="en-US" sz="3200" dirty="0">
                  <a:latin typeface="+mj-ea"/>
                </a:rPr>
                <a:t> ＝ 　　を式</a:t>
              </a:r>
              <a:r>
                <a:rPr lang="ja-JP" altLang="en-US" sz="3200" dirty="0">
                  <a:solidFill>
                    <a:schemeClr val="tx1">
                      <a:lumMod val="50000"/>
                      <a:lumOff val="50000"/>
                    </a:schemeClr>
                  </a:solidFill>
                  <a:latin typeface="HGｺﾞｼｯｸE" panose="020B0909000000000000" pitchFamily="49" charset="-128"/>
                  <a:ea typeface="HGｺﾞｼｯｸE" panose="020B0909000000000000" pitchFamily="49" charset="-128"/>
                </a:rPr>
                <a:t>❷</a:t>
              </a:r>
              <a:r>
                <a:rPr lang="ja-JP" altLang="en-US" sz="3200" dirty="0">
                  <a:latin typeface="+mj-ea"/>
                </a:rPr>
                <a:t>，式</a:t>
              </a:r>
              <a:r>
                <a:rPr lang="ja-JP" altLang="en-US" sz="3200" dirty="0">
                  <a:solidFill>
                    <a:schemeClr val="tx1">
                      <a:lumMod val="50000"/>
                      <a:lumOff val="50000"/>
                    </a:schemeClr>
                  </a:solidFill>
                  <a:latin typeface="HGｺﾞｼｯｸE" panose="020B0909000000000000" pitchFamily="49" charset="-128"/>
                  <a:ea typeface="HGｺﾞｼｯｸE" panose="020B0909000000000000" pitchFamily="49" charset="-128"/>
                </a:rPr>
                <a:t>❺</a:t>
              </a:r>
              <a:r>
                <a:rPr lang="ja-JP" altLang="en-US" sz="3200" dirty="0">
                  <a:solidFill>
                    <a:srgbClr val="8F85AF"/>
                  </a:solidFill>
                  <a:latin typeface="HGｺﾞｼｯｸE" panose="020B0909000000000000" pitchFamily="49" charset="-128"/>
                  <a:ea typeface="HGｺﾞｼｯｸE" panose="020B0909000000000000" pitchFamily="49" charset="-128"/>
                </a:rPr>
                <a:t> </a:t>
              </a:r>
              <a:r>
                <a:rPr lang="en-US" altLang="ja-JP" sz="3200" dirty="0">
                  <a:solidFill>
                    <a:prstClr val="black"/>
                  </a:solidFill>
                  <a:latin typeface="CenturyOldst" panose="02050603050705020204" pitchFamily="18" charset="0"/>
                </a:rPr>
                <a:t>(</a:t>
              </a:r>
              <a:r>
                <a:rPr kumimoji="1" lang="en-US" altLang="ja-JP" sz="3200" b="0" i="1" u="none" strike="noStrike" kern="1200" cap="none" spc="0" normalizeH="0" baseline="0" noProof="0" dirty="0">
                  <a:ln>
                    <a:noFill/>
                  </a:ln>
                  <a:solidFill>
                    <a:prstClr val="black"/>
                  </a:solidFill>
                  <a:effectLst/>
                  <a:uLnTx/>
                  <a:uFillTx/>
                  <a:latin typeface="CenturyOldst" panose="02050603050705020204" pitchFamily="18" charset="0"/>
                  <a:ea typeface="ＭＳ Ｐゴシック" charset="-128"/>
                  <a:cs typeface="+mn-cs"/>
                </a:rPr>
                <a:t>b</a:t>
              </a:r>
              <a:r>
                <a:rPr kumimoji="1" lang="en-US" altLang="ja-JP"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a:t>
              </a: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 </a:t>
              </a:r>
              <a:r>
                <a:rPr kumimoji="1" lang="en-US" altLang="ja-JP"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charset="-128"/>
                  <a:cs typeface="+mn-cs"/>
                </a:rPr>
                <a:t>2 + </a:t>
              </a:r>
              <a:r>
                <a:rPr kumimoji="1" lang="en-US" altLang="ja-JP" sz="3200" b="0" i="1" u="none" strike="noStrike" kern="1200" cap="none" spc="0" normalizeH="0" baseline="0" noProof="0" dirty="0">
                  <a:ln>
                    <a:noFill/>
                  </a:ln>
                  <a:solidFill>
                    <a:prstClr val="black"/>
                  </a:solidFill>
                  <a:effectLst/>
                  <a:uLnTx/>
                  <a:uFillTx/>
                  <a:latin typeface="CenturyOldst" panose="02050603050705020204" pitchFamily="18" charset="0"/>
                  <a:ea typeface="ＭＳ Ｐゴシック" charset="-128"/>
                  <a:cs typeface="+mn-cs"/>
                </a:rPr>
                <a:t>d </a:t>
              </a:r>
              <a:r>
                <a:rPr kumimoji="1" lang="en-US" altLang="ja-JP" sz="3200" b="0" u="none" strike="noStrike" kern="1200" cap="none" spc="0" normalizeH="0" baseline="0" noProof="0" dirty="0">
                  <a:ln>
                    <a:noFill/>
                  </a:ln>
                  <a:solidFill>
                    <a:prstClr val="black"/>
                  </a:solidFill>
                  <a:effectLst/>
                  <a:uLnTx/>
                  <a:uFillTx/>
                  <a:latin typeface="CenturyOldst" panose="02050603050705020204" pitchFamily="18" charset="0"/>
                  <a:ea typeface="ＭＳ Ｐゴシック" charset="-128"/>
                  <a:cs typeface="+mn-cs"/>
                </a:rPr>
                <a:t>)</a:t>
              </a:r>
              <a:r>
                <a:rPr kumimoji="1" lang="ja-JP" altLang="en-US" sz="3200" b="0" i="1" u="none" strike="noStrike" kern="1200" cap="none" spc="0" normalizeH="0" baseline="0" noProof="0" dirty="0">
                  <a:ln>
                    <a:noFill/>
                  </a:ln>
                  <a:solidFill>
                    <a:prstClr val="black"/>
                  </a:solidFill>
                  <a:effectLst/>
                  <a:uLnTx/>
                  <a:uFillTx/>
                  <a:latin typeface="CenturyOldst" panose="02050603050705020204" pitchFamily="18" charset="0"/>
                  <a:ea typeface="ＭＳ Ｐゴシック" charset="-128"/>
                  <a:cs typeface="+mn-cs"/>
                </a:rPr>
                <a:t>　</a:t>
              </a:r>
              <a:r>
                <a:rPr lang="ja-JP" altLang="en-US" sz="3200" dirty="0">
                  <a:latin typeface="+mj-ea"/>
                </a:rPr>
                <a:t>に代入すると，</a:t>
              </a:r>
              <a:endParaRPr lang="en-US" altLang="ja-JP" sz="3200" dirty="0">
                <a:latin typeface="+mj-ea"/>
              </a:endParaRPr>
            </a:p>
            <a:p>
              <a:pPr>
                <a:lnSpc>
                  <a:spcPct val="150000"/>
                </a:lnSpc>
              </a:pPr>
              <a:r>
                <a:rPr lang="en-US" altLang="ja-JP" sz="3200" i="1" dirty="0">
                  <a:latin typeface="CenturyOldst" panose="02050603050705020204" pitchFamily="18" charset="0"/>
                </a:rPr>
                <a:t>d</a:t>
              </a:r>
              <a:r>
                <a:rPr lang="ja-JP" altLang="en-US" sz="3200" dirty="0">
                  <a:latin typeface="+mj-ea"/>
                </a:rPr>
                <a:t> ＝ 　　，</a:t>
              </a:r>
              <a:r>
                <a:rPr lang="en-US" altLang="ja-JP" sz="3200" i="1" dirty="0">
                  <a:latin typeface="CenturyOldst" panose="02050603050705020204" pitchFamily="18" charset="0"/>
                </a:rPr>
                <a:t>e</a:t>
              </a:r>
              <a:r>
                <a:rPr lang="ja-JP" altLang="en-US" sz="3200" dirty="0">
                  <a:latin typeface="+mj-ea"/>
                </a:rPr>
                <a:t> ＝ 　　。</a:t>
              </a:r>
              <a:endParaRPr lang="en-US" altLang="ja-JP" sz="3200" dirty="0">
                <a:latin typeface="+mj-ea"/>
                <a:ea typeface="+mj-ea"/>
              </a:endParaRPr>
            </a:p>
          </p:txBody>
        </p:sp>
        <p:grpSp>
          <p:nvGrpSpPr>
            <p:cNvPr id="46" name="グループ化 45">
              <a:extLst>
                <a:ext uri="{FF2B5EF4-FFF2-40B4-BE49-F238E27FC236}">
                  <a16:creationId xmlns:a16="http://schemas.microsoft.com/office/drawing/2014/main" id="{450413F3-B0EE-4892-8CC0-F307D9FB2307}"/>
                </a:ext>
              </a:extLst>
            </p:cNvPr>
            <p:cNvGrpSpPr/>
            <p:nvPr/>
          </p:nvGrpSpPr>
          <p:grpSpPr>
            <a:xfrm>
              <a:off x="2601713" y="4817652"/>
              <a:ext cx="285497" cy="830997"/>
              <a:chOff x="9626331" y="4381481"/>
              <a:chExt cx="646609" cy="830997"/>
            </a:xfrm>
          </p:grpSpPr>
          <p:sp>
            <p:nvSpPr>
              <p:cNvPr id="47" name="テキスト ボックス 46">
                <a:extLst>
                  <a:ext uri="{FF2B5EF4-FFF2-40B4-BE49-F238E27FC236}">
                    <a16:creationId xmlns:a16="http://schemas.microsoft.com/office/drawing/2014/main" id="{D3F2A848-7D93-4C1B-9522-3B4748B61836}"/>
                  </a:ext>
                </a:extLst>
              </p:cNvPr>
              <p:cNvSpPr txBox="1"/>
              <p:nvPr/>
            </p:nvSpPr>
            <p:spPr>
              <a:xfrm>
                <a:off x="9626331" y="4381481"/>
                <a:ext cx="646609" cy="830997"/>
              </a:xfrm>
              <a:prstGeom prst="rect">
                <a:avLst/>
              </a:prstGeom>
              <a:noFill/>
            </p:spPr>
            <p:txBody>
              <a:bodyPr wrap="square" rtlCol="0">
                <a:spAutoFit/>
              </a:bodyPr>
              <a:lstStyle/>
              <a:p>
                <a:pPr algn="ctr"/>
                <a:r>
                  <a:rPr lang="ja-JP" altLang="en-US" sz="2400" dirty="0">
                    <a:latin typeface="+mn-ea"/>
                    <a:ea typeface="+mn-ea"/>
                  </a:rPr>
                  <a:t>８</a:t>
                </a:r>
                <a:endParaRPr lang="en-US" altLang="ja-JP" sz="2400" dirty="0">
                  <a:latin typeface="+mn-ea"/>
                  <a:ea typeface="+mn-ea"/>
                </a:endParaRPr>
              </a:p>
              <a:p>
                <a:pPr algn="ctr"/>
                <a:r>
                  <a:rPr kumimoji="1" lang="ja-JP" altLang="en-US" sz="2400" dirty="0">
                    <a:latin typeface="+mn-ea"/>
                    <a:ea typeface="+mn-ea"/>
                  </a:rPr>
                  <a:t>３</a:t>
                </a:r>
                <a:endParaRPr kumimoji="1" lang="en-US" altLang="ja-JP" sz="2400" dirty="0">
                  <a:latin typeface="+mn-ea"/>
                  <a:ea typeface="+mn-ea"/>
                </a:endParaRPr>
              </a:p>
            </p:txBody>
          </p:sp>
          <p:cxnSp>
            <p:nvCxnSpPr>
              <p:cNvPr id="48" name="直線コネクタ 47">
                <a:extLst>
                  <a:ext uri="{FF2B5EF4-FFF2-40B4-BE49-F238E27FC236}">
                    <a16:creationId xmlns:a16="http://schemas.microsoft.com/office/drawing/2014/main" id="{61814ED4-38D3-4EF6-81A4-5A04ED6C9355}"/>
                  </a:ext>
                </a:extLst>
              </p:cNvPr>
              <p:cNvCxnSpPr>
                <a:cxnSpLocks/>
                <a:stCxn id="47" idx="1"/>
                <a:endCxn id="47" idx="3"/>
              </p:cNvCxnSpPr>
              <p:nvPr/>
            </p:nvCxnSpPr>
            <p:spPr>
              <a:xfrm>
                <a:off x="9626331" y="4796980"/>
                <a:ext cx="646609"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49" name="グループ化 48">
              <a:extLst>
                <a:ext uri="{FF2B5EF4-FFF2-40B4-BE49-F238E27FC236}">
                  <a16:creationId xmlns:a16="http://schemas.microsoft.com/office/drawing/2014/main" id="{E4452436-3465-439A-B67F-173C24D7326D}"/>
                </a:ext>
              </a:extLst>
            </p:cNvPr>
            <p:cNvGrpSpPr/>
            <p:nvPr/>
          </p:nvGrpSpPr>
          <p:grpSpPr>
            <a:xfrm>
              <a:off x="2600868" y="5539898"/>
              <a:ext cx="286342" cy="830997"/>
              <a:chOff x="9626331" y="4381481"/>
              <a:chExt cx="646609" cy="830997"/>
            </a:xfrm>
          </p:grpSpPr>
          <p:sp>
            <p:nvSpPr>
              <p:cNvPr id="50" name="テキスト ボックス 49">
                <a:extLst>
                  <a:ext uri="{FF2B5EF4-FFF2-40B4-BE49-F238E27FC236}">
                    <a16:creationId xmlns:a16="http://schemas.microsoft.com/office/drawing/2014/main" id="{FDB03E77-B922-4652-B8B4-019CE30C7F9A}"/>
                  </a:ext>
                </a:extLst>
              </p:cNvPr>
              <p:cNvSpPr txBox="1"/>
              <p:nvPr/>
            </p:nvSpPr>
            <p:spPr>
              <a:xfrm>
                <a:off x="9626331" y="4381481"/>
                <a:ext cx="646609" cy="830997"/>
              </a:xfrm>
              <a:prstGeom prst="rect">
                <a:avLst/>
              </a:prstGeom>
              <a:noFill/>
            </p:spPr>
            <p:txBody>
              <a:bodyPr wrap="square" rtlCol="0">
                <a:spAutoFit/>
              </a:bodyPr>
              <a:lstStyle/>
              <a:p>
                <a:pPr algn="ctr"/>
                <a:r>
                  <a:rPr lang="ja-JP" altLang="en-US" sz="2400">
                    <a:latin typeface="+mn-ea"/>
                    <a:ea typeface="+mn-ea"/>
                  </a:rPr>
                  <a:t>２</a:t>
                </a:r>
                <a:r>
                  <a:rPr kumimoji="1" lang="ja-JP" altLang="en-US" sz="2400">
                    <a:latin typeface="+mn-ea"/>
                    <a:ea typeface="+mn-ea"/>
                  </a:rPr>
                  <a:t>３</a:t>
                </a:r>
                <a:endParaRPr kumimoji="1" lang="en-US" altLang="ja-JP" sz="2400" dirty="0">
                  <a:latin typeface="+mn-ea"/>
                  <a:ea typeface="+mn-ea"/>
                </a:endParaRPr>
              </a:p>
            </p:txBody>
          </p:sp>
          <p:cxnSp>
            <p:nvCxnSpPr>
              <p:cNvPr id="51" name="直線コネクタ 50">
                <a:extLst>
                  <a:ext uri="{FF2B5EF4-FFF2-40B4-BE49-F238E27FC236}">
                    <a16:creationId xmlns:a16="http://schemas.microsoft.com/office/drawing/2014/main" id="{3ED89762-462B-44B5-B2B3-F4CE7C86AD01}"/>
                  </a:ext>
                </a:extLst>
              </p:cNvPr>
              <p:cNvCxnSpPr>
                <a:cxnSpLocks/>
                <a:stCxn id="50" idx="1"/>
                <a:endCxn id="50" idx="3"/>
              </p:cNvCxnSpPr>
              <p:nvPr/>
            </p:nvCxnSpPr>
            <p:spPr>
              <a:xfrm>
                <a:off x="9626331" y="4796980"/>
                <a:ext cx="646609"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52" name="グループ化 51">
              <a:extLst>
                <a:ext uri="{FF2B5EF4-FFF2-40B4-BE49-F238E27FC236}">
                  <a16:creationId xmlns:a16="http://schemas.microsoft.com/office/drawing/2014/main" id="{0FBA5226-FEFE-4B95-9CB3-305CAC1F1A63}"/>
                </a:ext>
              </a:extLst>
            </p:cNvPr>
            <p:cNvGrpSpPr/>
            <p:nvPr/>
          </p:nvGrpSpPr>
          <p:grpSpPr>
            <a:xfrm>
              <a:off x="4223792" y="5539897"/>
              <a:ext cx="287187" cy="830997"/>
              <a:chOff x="9626331" y="4381481"/>
              <a:chExt cx="646609" cy="830997"/>
            </a:xfrm>
          </p:grpSpPr>
          <p:sp>
            <p:nvSpPr>
              <p:cNvPr id="53" name="テキスト ボックス 52">
                <a:extLst>
                  <a:ext uri="{FF2B5EF4-FFF2-40B4-BE49-F238E27FC236}">
                    <a16:creationId xmlns:a16="http://schemas.microsoft.com/office/drawing/2014/main" id="{593051E8-067F-4726-A8E5-F4FA48054DF5}"/>
                  </a:ext>
                </a:extLst>
              </p:cNvPr>
              <p:cNvSpPr txBox="1"/>
              <p:nvPr/>
            </p:nvSpPr>
            <p:spPr>
              <a:xfrm>
                <a:off x="9626331" y="4381481"/>
                <a:ext cx="646609" cy="830997"/>
              </a:xfrm>
              <a:prstGeom prst="rect">
                <a:avLst/>
              </a:prstGeom>
              <a:noFill/>
            </p:spPr>
            <p:txBody>
              <a:bodyPr wrap="square" rtlCol="0">
                <a:spAutoFit/>
              </a:bodyPr>
              <a:lstStyle/>
              <a:p>
                <a:pPr algn="ctr"/>
                <a:r>
                  <a:rPr lang="ja-JP" altLang="en-US" sz="2400" dirty="0">
                    <a:latin typeface="+mn-ea"/>
                    <a:ea typeface="+mn-ea"/>
                  </a:rPr>
                  <a:t>４</a:t>
                </a:r>
                <a:r>
                  <a:rPr kumimoji="1" lang="ja-JP" altLang="en-US" sz="2400" dirty="0">
                    <a:latin typeface="+mn-ea"/>
                    <a:ea typeface="+mn-ea"/>
                  </a:rPr>
                  <a:t>３</a:t>
                </a:r>
                <a:endParaRPr kumimoji="1" lang="en-US" altLang="ja-JP" sz="2400" dirty="0">
                  <a:latin typeface="+mn-ea"/>
                  <a:ea typeface="+mn-ea"/>
                </a:endParaRPr>
              </a:p>
            </p:txBody>
          </p:sp>
          <p:cxnSp>
            <p:nvCxnSpPr>
              <p:cNvPr id="54" name="直線コネクタ 53">
                <a:extLst>
                  <a:ext uri="{FF2B5EF4-FFF2-40B4-BE49-F238E27FC236}">
                    <a16:creationId xmlns:a16="http://schemas.microsoft.com/office/drawing/2014/main" id="{CF1179AE-FA41-4FF1-982D-A561E6BF436E}"/>
                  </a:ext>
                </a:extLst>
              </p:cNvPr>
              <p:cNvCxnSpPr>
                <a:cxnSpLocks/>
                <a:stCxn id="53" idx="1"/>
                <a:endCxn id="53" idx="3"/>
              </p:cNvCxnSpPr>
              <p:nvPr/>
            </p:nvCxnSpPr>
            <p:spPr>
              <a:xfrm>
                <a:off x="9626331" y="4796980"/>
                <a:ext cx="646609"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sp>
        <p:nvSpPr>
          <p:cNvPr id="56" name="テキスト プレースホルダー 3">
            <a:extLst>
              <a:ext uri="{FF2B5EF4-FFF2-40B4-BE49-F238E27FC236}">
                <a16:creationId xmlns:a16="http://schemas.microsoft.com/office/drawing/2014/main" id="{E9F7C008-0133-4A60-A555-0059F3F9367F}"/>
              </a:ext>
            </a:extLst>
          </p:cNvPr>
          <p:cNvSpPr txBox="1">
            <a:spLocks/>
          </p:cNvSpPr>
          <p:nvPr/>
        </p:nvSpPr>
        <p:spPr>
          <a:xfrm>
            <a:off x="3120855" y="1535584"/>
            <a:ext cx="8807787" cy="205411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latin typeface="+mn-ea"/>
              </a:rPr>
              <a:t>次の化学反応式の係数 </a:t>
            </a:r>
            <a:r>
              <a:rPr lang="en-US" altLang="ja-JP" i="1" dirty="0">
                <a:latin typeface="CenturyOldst" panose="02050603050705020204" pitchFamily="18" charset="0"/>
              </a:rPr>
              <a:t>a</a:t>
            </a:r>
            <a:r>
              <a:rPr lang="en-US" altLang="ja-JP" dirty="0">
                <a:latin typeface="+mn-ea"/>
              </a:rPr>
              <a:t> </a:t>
            </a:r>
            <a:r>
              <a:rPr lang="ja-JP" altLang="en-US" dirty="0">
                <a:latin typeface="+mn-ea"/>
              </a:rPr>
              <a:t>～</a:t>
            </a:r>
            <a:r>
              <a:rPr lang="en-US" altLang="ja-JP" dirty="0">
                <a:latin typeface="+mn-ea"/>
              </a:rPr>
              <a:t> </a:t>
            </a:r>
            <a:r>
              <a:rPr lang="en-US" altLang="ja-JP" i="1" dirty="0">
                <a:latin typeface="CenturyOldst" panose="02050603050705020204" pitchFamily="18" charset="0"/>
              </a:rPr>
              <a:t>e</a:t>
            </a:r>
            <a:r>
              <a:rPr lang="en-US" altLang="ja-JP" dirty="0">
                <a:latin typeface="+mn-ea"/>
              </a:rPr>
              <a:t> </a:t>
            </a:r>
            <a:r>
              <a:rPr lang="ja-JP" altLang="en-US" dirty="0">
                <a:latin typeface="+mn-ea"/>
              </a:rPr>
              <a:t>を</a:t>
            </a:r>
            <a:endParaRPr lang="en-US" altLang="ja-JP" dirty="0">
              <a:latin typeface="+mn-ea"/>
            </a:endParaRPr>
          </a:p>
          <a:p>
            <a:pPr marL="0" indent="0">
              <a:buFont typeface="Arial" charset="0"/>
              <a:buNone/>
            </a:pPr>
            <a:r>
              <a:rPr lang="ja-JP" altLang="en-US" dirty="0">
                <a:latin typeface="+mn-ea"/>
              </a:rPr>
              <a:t>未定係数法により求めよ。</a:t>
            </a:r>
          </a:p>
          <a:p>
            <a:pPr marL="0" indent="0">
              <a:buNone/>
            </a:pPr>
            <a:r>
              <a:rPr lang="en-US" altLang="ja-JP" sz="3600" i="1" dirty="0">
                <a:latin typeface="CenturyOldst" panose="02050603050705020204" pitchFamily="18" charset="0"/>
              </a:rPr>
              <a:t>a</a:t>
            </a:r>
            <a:r>
              <a:rPr lang="en-US" altLang="ja-JP" sz="3600" i="1" spc="-300" dirty="0">
                <a:latin typeface="CenturyOldst" panose="02050603050705020204" pitchFamily="18" charset="0"/>
              </a:rPr>
              <a:t> </a:t>
            </a:r>
            <a:r>
              <a:rPr lang="en-US" altLang="ja-JP" sz="3600" dirty="0">
                <a:latin typeface="+mn-ea"/>
              </a:rPr>
              <a:t>Cu + </a:t>
            </a:r>
            <a:r>
              <a:rPr lang="en-US" altLang="ja-JP" sz="3600" i="1" dirty="0">
                <a:latin typeface="CenturyOldst" panose="02050603050705020204" pitchFamily="18" charset="0"/>
              </a:rPr>
              <a:t>b</a:t>
            </a:r>
            <a:r>
              <a:rPr lang="en-US" altLang="ja-JP" sz="3600" i="1" spc="-300" dirty="0">
                <a:latin typeface="CenturyOldst" panose="02050603050705020204" pitchFamily="18" charset="0"/>
              </a:rPr>
              <a:t> </a:t>
            </a:r>
            <a:r>
              <a:rPr lang="en-US" altLang="ja-JP" sz="3600" dirty="0">
                <a:latin typeface="+mn-ea"/>
              </a:rPr>
              <a:t>HNO</a:t>
            </a:r>
            <a:r>
              <a:rPr lang="en-US" altLang="ja-JP" sz="3600" baseline="-25000" dirty="0">
                <a:latin typeface="+mn-ea"/>
              </a:rPr>
              <a:t>3</a:t>
            </a:r>
            <a:r>
              <a:rPr lang="en-US" altLang="ja-JP" sz="3600" dirty="0">
                <a:latin typeface="+mn-ea"/>
              </a:rPr>
              <a:t> </a:t>
            </a:r>
            <a:r>
              <a:rPr lang="ja-JP" altLang="en-US" sz="3600">
                <a:latin typeface="+mn-ea"/>
              </a:rPr>
              <a:t>→ </a:t>
            </a:r>
            <a:r>
              <a:rPr lang="en-US" altLang="ja-JP" sz="3600" i="1" dirty="0">
                <a:latin typeface="CenturyOldst" panose="02050603050705020204" pitchFamily="18" charset="0"/>
              </a:rPr>
              <a:t>c</a:t>
            </a:r>
            <a:r>
              <a:rPr lang="en-US" altLang="ja-JP" sz="3600" i="1" spc="-300" dirty="0">
                <a:latin typeface="CenturyOldst" panose="02050603050705020204" pitchFamily="18" charset="0"/>
              </a:rPr>
              <a:t> </a:t>
            </a:r>
            <a:r>
              <a:rPr lang="en-US" altLang="ja-JP" sz="3600" dirty="0">
                <a:latin typeface="+mn-ea"/>
              </a:rPr>
              <a:t>Cu(NO</a:t>
            </a:r>
            <a:r>
              <a:rPr lang="en-US" altLang="ja-JP" sz="3600" baseline="-25000" dirty="0">
                <a:latin typeface="+mn-ea"/>
              </a:rPr>
              <a:t>3</a:t>
            </a:r>
            <a:r>
              <a:rPr lang="en-US" altLang="ja-JP" sz="3600" dirty="0">
                <a:latin typeface="+mn-ea"/>
              </a:rPr>
              <a:t>)</a:t>
            </a:r>
            <a:r>
              <a:rPr lang="en-US" altLang="ja-JP" sz="3600" baseline="-25000" dirty="0">
                <a:latin typeface="+mn-ea"/>
              </a:rPr>
              <a:t>2</a:t>
            </a:r>
            <a:r>
              <a:rPr lang="en-US" altLang="ja-JP" sz="3600" dirty="0">
                <a:latin typeface="+mn-ea"/>
              </a:rPr>
              <a:t> + </a:t>
            </a:r>
            <a:r>
              <a:rPr lang="en-US" altLang="ja-JP" sz="3600" i="1" dirty="0">
                <a:latin typeface="CenturyOldst" panose="02050603050705020204" pitchFamily="18" charset="0"/>
              </a:rPr>
              <a:t>d</a:t>
            </a:r>
            <a:r>
              <a:rPr lang="en-US" altLang="ja-JP" sz="3600" i="1" spc="-300" dirty="0">
                <a:latin typeface="CenturyOldst" panose="02050603050705020204" pitchFamily="18" charset="0"/>
              </a:rPr>
              <a:t> </a:t>
            </a:r>
            <a:r>
              <a:rPr lang="en-US" altLang="ja-JP" sz="3600" dirty="0">
                <a:latin typeface="+mn-ea"/>
              </a:rPr>
              <a:t>NO + </a:t>
            </a:r>
            <a:r>
              <a:rPr lang="en-US" altLang="ja-JP" sz="3600" i="1" dirty="0">
                <a:latin typeface="CenturyOldst" panose="02050603050705020204" pitchFamily="18" charset="0"/>
              </a:rPr>
              <a:t>e</a:t>
            </a:r>
            <a:r>
              <a:rPr lang="en-US" altLang="ja-JP" sz="3600" i="1" spc="-300" dirty="0">
                <a:latin typeface="CenturyOldst" panose="02050603050705020204" pitchFamily="18" charset="0"/>
              </a:rPr>
              <a:t> </a:t>
            </a:r>
            <a:r>
              <a:rPr lang="en-US" altLang="ja-JP" sz="3600" dirty="0">
                <a:latin typeface="+mn-ea"/>
              </a:rPr>
              <a:t>H</a:t>
            </a:r>
            <a:r>
              <a:rPr lang="en-US" altLang="ja-JP" sz="3600" baseline="-25000" dirty="0">
                <a:latin typeface="+mn-ea"/>
              </a:rPr>
              <a:t>2</a:t>
            </a:r>
            <a:r>
              <a:rPr lang="en-US" altLang="ja-JP" sz="3600" dirty="0">
                <a:latin typeface="+mn-ea"/>
              </a:rPr>
              <a:t>O</a:t>
            </a:r>
            <a:endParaRPr lang="ja-JP" altLang="en-US" dirty="0">
              <a:latin typeface="+mn-ea"/>
            </a:endParaRPr>
          </a:p>
        </p:txBody>
      </p:sp>
      <p:sp>
        <p:nvSpPr>
          <p:cNvPr id="30" name="テキスト ボックス 29">
            <a:extLst>
              <a:ext uri="{FF2B5EF4-FFF2-40B4-BE49-F238E27FC236}">
                <a16:creationId xmlns:a16="http://schemas.microsoft.com/office/drawing/2014/main" id="{963B3B3D-3E42-4E13-9370-C310A4286091}"/>
              </a:ext>
            </a:extLst>
          </p:cNvPr>
          <p:cNvSpPr txBox="1"/>
          <p:nvPr/>
        </p:nvSpPr>
        <p:spPr>
          <a:xfrm>
            <a:off x="1202216" y="3531863"/>
            <a:ext cx="10447402" cy="954107"/>
          </a:xfrm>
          <a:prstGeom prst="rect">
            <a:avLst/>
          </a:prstGeom>
          <a:solidFill>
            <a:schemeClr val="bg2"/>
          </a:solidFill>
        </p:spPr>
        <p:txBody>
          <a:bodyPr wrap="square" rtlCol="0">
            <a:spAutoFit/>
          </a:bodyPr>
          <a:lstStyle/>
          <a:p>
            <a:pPr>
              <a:tabLst>
                <a:tab pos="180000" algn="l"/>
                <a:tab pos="360000" algn="l"/>
                <a:tab pos="540000" algn="l"/>
                <a:tab pos="720000" algn="l"/>
              </a:tabLst>
            </a:pPr>
            <a:r>
              <a:rPr lang="ja-JP" altLang="en-US" sz="2800">
                <a:latin typeface="+mj-ea"/>
                <a:ea typeface="+mj-ea"/>
              </a:rPr>
              <a:t>銅原子</a:t>
            </a:r>
            <a:r>
              <a:rPr lang="en-US" altLang="ja-JP" sz="2800" dirty="0">
                <a:latin typeface="+mj-ea"/>
                <a:ea typeface="+mj-ea"/>
              </a:rPr>
              <a:t> Cu </a:t>
            </a:r>
            <a:r>
              <a:rPr lang="ja-JP" altLang="en-US" sz="2000">
                <a:latin typeface="+mj-ea"/>
                <a:ea typeface="+mj-ea"/>
              </a:rPr>
              <a:t>　</a:t>
            </a:r>
            <a:r>
              <a:rPr lang="ja-JP" altLang="en-US" sz="2800" dirty="0">
                <a:latin typeface="+mj-ea"/>
                <a:ea typeface="+mj-ea"/>
              </a:rPr>
              <a:t>： </a:t>
            </a:r>
            <a:r>
              <a:rPr lang="en-US" altLang="ja-JP" sz="2800" i="1" dirty="0">
                <a:latin typeface="CenturyOldst" panose="02050603050705020204" pitchFamily="18" charset="0"/>
                <a:ea typeface="+mj-ea"/>
              </a:rPr>
              <a:t>a</a:t>
            </a:r>
            <a:r>
              <a:rPr lang="en-US" altLang="ja-JP" sz="2800" dirty="0">
                <a:latin typeface="+mj-ea"/>
                <a:ea typeface="+mj-ea"/>
              </a:rPr>
              <a:t> </a:t>
            </a:r>
            <a:r>
              <a:rPr lang="ja-JP" altLang="en-US" sz="2800">
                <a:latin typeface="+mj-ea"/>
                <a:ea typeface="+mj-ea"/>
              </a:rPr>
              <a:t>＝ </a:t>
            </a:r>
            <a:r>
              <a:rPr lang="en-US" altLang="ja-JP" sz="2800" i="1" dirty="0">
                <a:latin typeface="CenturyOldst" panose="02050603050705020204" pitchFamily="18" charset="0"/>
                <a:ea typeface="+mj-ea"/>
              </a:rPr>
              <a:t>c            </a:t>
            </a:r>
            <a:r>
              <a:rPr lang="ja-JP" altLang="en-US" sz="2800">
                <a:solidFill>
                  <a:schemeClr val="tx1">
                    <a:lumMod val="50000"/>
                    <a:lumOff val="50000"/>
                  </a:schemeClr>
                </a:solidFill>
                <a:latin typeface="HGｺﾞｼｯｸE" panose="020B0909000000000000" pitchFamily="49" charset="-128"/>
                <a:ea typeface="HGｺﾞｼｯｸE" panose="020B0909000000000000" pitchFamily="49" charset="-128"/>
              </a:rPr>
              <a:t>❶</a:t>
            </a:r>
            <a:r>
              <a:rPr lang="ja-JP" altLang="en-US" sz="2800">
                <a:solidFill>
                  <a:srgbClr val="8F85AF"/>
                </a:solidFill>
                <a:latin typeface="CenturyOldst" panose="02050603050705020204" pitchFamily="18" charset="0"/>
                <a:ea typeface="+mj-ea"/>
              </a:rPr>
              <a:t>　</a:t>
            </a:r>
            <a:r>
              <a:rPr lang="ja-JP" altLang="en-US" sz="2800" i="1">
                <a:latin typeface="CenturyOldst" panose="02050603050705020204" pitchFamily="18" charset="0"/>
                <a:ea typeface="+mj-ea"/>
              </a:rPr>
              <a:t>　</a:t>
            </a:r>
            <a:r>
              <a:rPr lang="ja-JP" altLang="en-US" sz="2800">
                <a:latin typeface="CenturyOldst" panose="02050603050705020204" pitchFamily="18" charset="0"/>
                <a:ea typeface="+mj-ea"/>
              </a:rPr>
              <a:t>水</a:t>
            </a:r>
            <a:r>
              <a:rPr lang="ja-JP" altLang="en-US" sz="2800">
                <a:latin typeface="+mj-ea"/>
              </a:rPr>
              <a:t>素原子</a:t>
            </a:r>
            <a:r>
              <a:rPr lang="en-US" altLang="ja-JP" sz="2800" dirty="0">
                <a:latin typeface="+mj-ea"/>
              </a:rPr>
              <a:t> H </a:t>
            </a:r>
            <a:r>
              <a:rPr lang="ja-JP" altLang="en-US" sz="1000">
                <a:latin typeface="+mj-ea"/>
              </a:rPr>
              <a:t> </a:t>
            </a:r>
            <a:r>
              <a:rPr lang="ja-JP" altLang="en-US" sz="2800" dirty="0">
                <a:latin typeface="+mj-ea"/>
              </a:rPr>
              <a:t>：  </a:t>
            </a:r>
            <a:r>
              <a:rPr lang="ja-JP" altLang="en-US" sz="1600" dirty="0">
                <a:latin typeface="+mj-ea"/>
              </a:rPr>
              <a:t> </a:t>
            </a:r>
            <a:r>
              <a:rPr lang="en-US" altLang="ja-JP" sz="2800" i="1" dirty="0">
                <a:latin typeface="CenturyOldst" panose="02050603050705020204" pitchFamily="18" charset="0"/>
              </a:rPr>
              <a:t>b</a:t>
            </a:r>
            <a:r>
              <a:rPr lang="en-US" altLang="ja-JP" sz="2800" dirty="0">
                <a:latin typeface="+mj-ea"/>
              </a:rPr>
              <a:t> </a:t>
            </a:r>
            <a:r>
              <a:rPr lang="ja-JP" altLang="en-US" sz="2800" dirty="0">
                <a:latin typeface="+mj-ea"/>
              </a:rPr>
              <a:t>＝ </a:t>
            </a:r>
            <a:r>
              <a:rPr lang="en-US" altLang="ja-JP" sz="2800" dirty="0">
                <a:latin typeface="+mj-ea"/>
              </a:rPr>
              <a:t>2</a:t>
            </a:r>
            <a:r>
              <a:rPr lang="en-US" altLang="ja-JP" sz="2800" i="1" dirty="0">
                <a:latin typeface="CenturyOldst" panose="02050603050705020204" pitchFamily="18" charset="0"/>
              </a:rPr>
              <a:t>e	      </a:t>
            </a:r>
            <a:r>
              <a:rPr lang="en-US" altLang="ja-JP" sz="1050" i="1" dirty="0">
                <a:solidFill>
                  <a:schemeClr val="tx1">
                    <a:lumMod val="50000"/>
                    <a:lumOff val="50000"/>
                  </a:schemeClr>
                </a:solidFill>
                <a:latin typeface="CenturyOldst" panose="02050603050705020204" pitchFamily="18" charset="0"/>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❷</a:t>
            </a:r>
            <a:endParaRPr lang="en-US" altLang="ja-JP" sz="2800" dirty="0">
              <a:solidFill>
                <a:schemeClr val="tx1">
                  <a:lumMod val="50000"/>
                  <a:lumOff val="50000"/>
                </a:schemeClr>
              </a:solidFill>
              <a:latin typeface="HGｺﾞｼｯｸE" panose="020B0909000000000000" pitchFamily="49" charset="-128"/>
              <a:ea typeface="HGｺﾞｼｯｸE" panose="020B0909000000000000" pitchFamily="49" charset="-128"/>
            </a:endParaRPr>
          </a:p>
          <a:p>
            <a:r>
              <a:rPr lang="ja-JP" altLang="en-US" sz="2800">
                <a:latin typeface="+mj-ea"/>
              </a:rPr>
              <a:t>窒素原子</a:t>
            </a:r>
            <a:r>
              <a:rPr lang="en-US" altLang="ja-JP" sz="2800" dirty="0">
                <a:latin typeface="+mj-ea"/>
              </a:rPr>
              <a:t> N </a:t>
            </a:r>
            <a:r>
              <a:rPr lang="ja-JP" altLang="en-US" sz="2800" dirty="0">
                <a:latin typeface="+mj-ea"/>
              </a:rPr>
              <a:t>： </a:t>
            </a:r>
            <a:r>
              <a:rPr lang="en-US" altLang="ja-JP" sz="2800" i="1" dirty="0">
                <a:latin typeface="CenturyOldst" panose="02050603050705020204" pitchFamily="18" charset="0"/>
              </a:rPr>
              <a:t>b</a:t>
            </a:r>
            <a:r>
              <a:rPr lang="en-US" altLang="ja-JP" sz="2800" dirty="0">
                <a:latin typeface="+mj-ea"/>
              </a:rPr>
              <a:t> </a:t>
            </a:r>
            <a:r>
              <a:rPr lang="ja-JP" altLang="en-US" sz="2800" dirty="0">
                <a:latin typeface="+mj-ea"/>
              </a:rPr>
              <a:t>＝ </a:t>
            </a:r>
            <a:r>
              <a:rPr lang="en-US" altLang="ja-JP" sz="2800" dirty="0">
                <a:latin typeface="+mj-ea"/>
              </a:rPr>
              <a:t>2</a:t>
            </a:r>
            <a:r>
              <a:rPr lang="en-US" altLang="ja-JP" sz="2800" i="1" dirty="0">
                <a:latin typeface="CenturyOldst" panose="02050603050705020204" pitchFamily="18" charset="0"/>
              </a:rPr>
              <a:t>c</a:t>
            </a:r>
            <a:r>
              <a:rPr lang="en-US" altLang="ja-JP" sz="2800" dirty="0">
                <a:latin typeface="+mj-ea"/>
              </a:rPr>
              <a:t> + </a:t>
            </a:r>
            <a:r>
              <a:rPr lang="en-US" altLang="ja-JP" sz="2800" i="1" dirty="0">
                <a:latin typeface="CenturyOldst" panose="02050603050705020204" pitchFamily="18" charset="0"/>
              </a:rPr>
              <a:t>d</a:t>
            </a:r>
            <a:r>
              <a:rPr lang="ja-JP" altLang="en-US" sz="2800" i="1" dirty="0">
                <a:latin typeface="CenturyOldst" panose="02050603050705020204" pitchFamily="18" charset="0"/>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❸</a:t>
            </a:r>
            <a:r>
              <a:rPr lang="ja-JP" altLang="en-US" sz="2800" dirty="0">
                <a:solidFill>
                  <a:srgbClr val="8F85AF"/>
                </a:solidFill>
                <a:latin typeface="CenturyOldst" panose="02050603050705020204" pitchFamily="18" charset="0"/>
              </a:rPr>
              <a:t>　　</a:t>
            </a:r>
            <a:r>
              <a:rPr lang="ja-JP" altLang="en-US" sz="2800">
                <a:latin typeface="+mj-ea"/>
              </a:rPr>
              <a:t>酸素原子</a:t>
            </a:r>
            <a:r>
              <a:rPr lang="en-US" altLang="ja-JP" sz="2800" dirty="0">
                <a:latin typeface="+mj-ea"/>
              </a:rPr>
              <a:t> O </a:t>
            </a:r>
            <a:r>
              <a:rPr lang="ja-JP" altLang="en-US" sz="2800" dirty="0">
                <a:latin typeface="+mj-ea"/>
              </a:rPr>
              <a:t>： </a:t>
            </a:r>
            <a:r>
              <a:rPr lang="en-US" altLang="ja-JP" sz="2800" dirty="0">
                <a:latin typeface="+mj-ea"/>
              </a:rPr>
              <a:t>3</a:t>
            </a:r>
            <a:r>
              <a:rPr lang="en-US" altLang="ja-JP" sz="2800" i="1" dirty="0">
                <a:latin typeface="CenturyOldst" panose="02050603050705020204" pitchFamily="18" charset="0"/>
              </a:rPr>
              <a:t>b</a:t>
            </a:r>
            <a:r>
              <a:rPr lang="en-US" altLang="ja-JP" sz="2800" dirty="0">
                <a:latin typeface="+mj-ea"/>
              </a:rPr>
              <a:t> </a:t>
            </a:r>
            <a:r>
              <a:rPr lang="ja-JP" altLang="en-US" sz="2800" dirty="0">
                <a:latin typeface="+mj-ea"/>
              </a:rPr>
              <a:t>＝ </a:t>
            </a:r>
            <a:r>
              <a:rPr lang="en-US" altLang="ja-JP" sz="2800" dirty="0">
                <a:latin typeface="+mj-ea"/>
              </a:rPr>
              <a:t>6</a:t>
            </a:r>
            <a:r>
              <a:rPr lang="en-US" altLang="ja-JP" sz="2800" i="1" dirty="0">
                <a:latin typeface="CenturyOldst" panose="02050603050705020204" pitchFamily="18" charset="0"/>
              </a:rPr>
              <a:t>c</a:t>
            </a:r>
            <a:r>
              <a:rPr lang="en-US" altLang="ja-JP" sz="2800" dirty="0">
                <a:latin typeface="+mj-ea"/>
              </a:rPr>
              <a:t> + </a:t>
            </a:r>
            <a:r>
              <a:rPr lang="en-US" altLang="ja-JP" sz="2800" i="1" dirty="0">
                <a:latin typeface="CenturyOldst" panose="02050603050705020204" pitchFamily="18" charset="0"/>
              </a:rPr>
              <a:t>d</a:t>
            </a:r>
            <a:r>
              <a:rPr lang="en-US" altLang="ja-JP" sz="2800" dirty="0">
                <a:latin typeface="+mj-ea"/>
              </a:rPr>
              <a:t> + </a:t>
            </a:r>
            <a:r>
              <a:rPr lang="en-US" altLang="ja-JP" sz="2800" i="1" dirty="0">
                <a:latin typeface="CenturyOldst" panose="02050603050705020204" pitchFamily="18" charset="0"/>
              </a:rPr>
              <a:t>e</a:t>
            </a:r>
            <a:r>
              <a:rPr lang="ja-JP" altLang="en-US" sz="2800" i="1" dirty="0">
                <a:latin typeface="CenturyOldst" panose="02050603050705020204" pitchFamily="18" charset="0"/>
              </a:rPr>
              <a:t>　</a:t>
            </a:r>
            <a:r>
              <a:rPr lang="ja-JP" altLang="en-US" sz="2800" dirty="0">
                <a:solidFill>
                  <a:schemeClr val="tx1">
                    <a:lumMod val="50000"/>
                    <a:lumOff val="50000"/>
                  </a:schemeClr>
                </a:solidFill>
                <a:latin typeface="HGｺﾞｼｯｸE" panose="020B0909000000000000" pitchFamily="49" charset="-128"/>
                <a:ea typeface="HGｺﾞｼｯｸE" panose="020B0909000000000000" pitchFamily="49" charset="-128"/>
              </a:rPr>
              <a:t>❹</a:t>
            </a:r>
            <a:endParaRPr lang="en-US" altLang="ja-JP" sz="2800" dirty="0">
              <a:solidFill>
                <a:schemeClr val="tx1">
                  <a:lumMod val="50000"/>
                  <a:lumOff val="50000"/>
                </a:schemeClr>
              </a:solidFill>
              <a:latin typeface="HGｺﾞｼｯｸE" panose="020B0909000000000000" pitchFamily="49" charset="-128"/>
              <a:ea typeface="HGｺﾞｼｯｸE" panose="020B0909000000000000" pitchFamily="49" charset="-128"/>
            </a:endParaRPr>
          </a:p>
        </p:txBody>
      </p:sp>
      <p:grpSp>
        <p:nvGrpSpPr>
          <p:cNvPr id="9" name="グループ化 8">
            <a:extLst>
              <a:ext uri="{FF2B5EF4-FFF2-40B4-BE49-F238E27FC236}">
                <a16:creationId xmlns:a16="http://schemas.microsoft.com/office/drawing/2014/main" id="{903B1C2C-6B14-E676-8730-AF5608A8BE91}"/>
              </a:ext>
            </a:extLst>
          </p:cNvPr>
          <p:cNvGrpSpPr/>
          <p:nvPr/>
        </p:nvGrpSpPr>
        <p:grpSpPr>
          <a:xfrm>
            <a:off x="833961" y="692696"/>
            <a:ext cx="10085511" cy="5976664"/>
            <a:chOff x="983433" y="926728"/>
            <a:chExt cx="10085511" cy="5976664"/>
          </a:xfrm>
        </p:grpSpPr>
        <p:sp>
          <p:nvSpPr>
            <p:cNvPr id="10" name="テキスト ボックス 4">
              <a:extLst>
                <a:ext uri="{FF2B5EF4-FFF2-40B4-BE49-F238E27FC236}">
                  <a16:creationId xmlns:a16="http://schemas.microsoft.com/office/drawing/2014/main" id="{97E3EDDC-D5D9-BA53-D576-2BC9216C6A70}"/>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未定係数法による係数の決め方</a:t>
              </a:r>
            </a:p>
          </p:txBody>
        </p:sp>
        <p:grpSp>
          <p:nvGrpSpPr>
            <p:cNvPr id="11" name="グループ化 10">
              <a:extLst>
                <a:ext uri="{FF2B5EF4-FFF2-40B4-BE49-F238E27FC236}">
                  <a16:creationId xmlns:a16="http://schemas.microsoft.com/office/drawing/2014/main" id="{7F67CDAA-33B5-18B7-C348-1DD998A0DB2E}"/>
                </a:ext>
              </a:extLst>
            </p:cNvPr>
            <p:cNvGrpSpPr/>
            <p:nvPr/>
          </p:nvGrpSpPr>
          <p:grpSpPr>
            <a:xfrm>
              <a:off x="1037659" y="1916644"/>
              <a:ext cx="10031285" cy="4986748"/>
              <a:chOff x="317579" y="1988964"/>
              <a:chExt cx="10031285" cy="4986748"/>
            </a:xfrm>
            <a:effectLst/>
          </p:grpSpPr>
          <p:cxnSp>
            <p:nvCxnSpPr>
              <p:cNvPr id="15" name="直線コネクタ 14">
                <a:extLst>
                  <a:ext uri="{FF2B5EF4-FFF2-40B4-BE49-F238E27FC236}">
                    <a16:creationId xmlns:a16="http://schemas.microsoft.com/office/drawing/2014/main" id="{AAE805D9-C018-0281-B8AE-6DB9A0AFAB57}"/>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A97D0B13-63DE-0F72-5958-F21B7D40DD31}"/>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12" name="グループ化 11">
              <a:extLst>
                <a:ext uri="{FF2B5EF4-FFF2-40B4-BE49-F238E27FC236}">
                  <a16:creationId xmlns:a16="http://schemas.microsoft.com/office/drawing/2014/main" id="{BDBA587E-0060-84E8-FC4D-EBB5A308C972}"/>
                </a:ext>
              </a:extLst>
            </p:cNvPr>
            <p:cNvGrpSpPr/>
            <p:nvPr/>
          </p:nvGrpSpPr>
          <p:grpSpPr>
            <a:xfrm>
              <a:off x="983433" y="926728"/>
              <a:ext cx="1473121" cy="864000"/>
              <a:chOff x="5846977" y="1364505"/>
              <a:chExt cx="1473121" cy="864000"/>
            </a:xfrm>
          </p:grpSpPr>
          <p:sp>
            <p:nvSpPr>
              <p:cNvPr id="13" name="正方形/長方形 12">
                <a:extLst>
                  <a:ext uri="{FF2B5EF4-FFF2-40B4-BE49-F238E27FC236}">
                    <a16:creationId xmlns:a16="http://schemas.microsoft.com/office/drawing/2014/main" id="{82A6BE06-63DD-458C-BB78-74AD771862CB}"/>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4" name="図 13">
                <a:extLst>
                  <a:ext uri="{FF2B5EF4-FFF2-40B4-BE49-F238E27FC236}">
                    <a16:creationId xmlns:a16="http://schemas.microsoft.com/office/drawing/2014/main" id="{6665EC78-38F0-76E7-9912-F64961C13D6D}"/>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grpSp>
        <p:nvGrpSpPr>
          <p:cNvPr id="17" name="グループ化 16">
            <a:extLst>
              <a:ext uri="{FF2B5EF4-FFF2-40B4-BE49-F238E27FC236}">
                <a16:creationId xmlns:a16="http://schemas.microsoft.com/office/drawing/2014/main" id="{1D20BEF9-5ABF-3B16-0F85-72B1BBD68A2D}"/>
              </a:ext>
            </a:extLst>
          </p:cNvPr>
          <p:cNvGrpSpPr/>
          <p:nvPr/>
        </p:nvGrpSpPr>
        <p:grpSpPr>
          <a:xfrm>
            <a:off x="1024321" y="1597683"/>
            <a:ext cx="1888840" cy="1836498"/>
            <a:chOff x="1023472" y="1520494"/>
            <a:chExt cx="1888840" cy="1836498"/>
          </a:xfrm>
        </p:grpSpPr>
        <p:cxnSp>
          <p:nvCxnSpPr>
            <p:cNvPr id="21" name="直線コネクタ 20">
              <a:extLst>
                <a:ext uri="{FF2B5EF4-FFF2-40B4-BE49-F238E27FC236}">
                  <a16:creationId xmlns:a16="http://schemas.microsoft.com/office/drawing/2014/main" id="{7A09B6A3-59AE-ECB7-E708-3EEBEBE6F022}"/>
                </a:ext>
              </a:extLst>
            </p:cNvPr>
            <p:cNvCxnSpPr>
              <a:cxnSpLocks/>
            </p:cNvCxnSpPr>
            <p:nvPr/>
          </p:nvCxnSpPr>
          <p:spPr>
            <a:xfrm>
              <a:off x="2912312" y="1570510"/>
              <a:ext cx="0" cy="1786482"/>
            </a:xfrm>
            <a:prstGeom prst="line">
              <a:avLst/>
            </a:prstGeom>
            <a:ln w="28575">
              <a:solidFill>
                <a:srgbClr val="108CCF"/>
              </a:solidFill>
            </a:ln>
          </p:spPr>
          <p:style>
            <a:lnRef idx="2">
              <a:schemeClr val="accent1"/>
            </a:lnRef>
            <a:fillRef idx="0">
              <a:schemeClr val="accent1"/>
            </a:fillRef>
            <a:effectRef idx="1">
              <a:schemeClr val="accent1"/>
            </a:effectRef>
            <a:fontRef idx="minor">
              <a:schemeClr val="tx1"/>
            </a:fontRef>
          </p:style>
        </p:cxnSp>
        <p:pic>
          <p:nvPicPr>
            <p:cNvPr id="19" name="図 18" descr="グラフィカル ユーザー インターフェイス&#10;&#10;中程度の精度で自動的に生成された説明">
              <a:extLst>
                <a:ext uri="{FF2B5EF4-FFF2-40B4-BE49-F238E27FC236}">
                  <a16:creationId xmlns:a16="http://schemas.microsoft.com/office/drawing/2014/main" id="{1F685F3C-50E5-6A3C-1CE1-063C857E938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023472" y="1520494"/>
              <a:ext cx="1049513" cy="687612"/>
            </a:xfrm>
            <a:prstGeom prst="rect">
              <a:avLst/>
            </a:prstGeom>
          </p:spPr>
        </p:pic>
      </p:grpSp>
      <p:sp>
        <p:nvSpPr>
          <p:cNvPr id="3" name="正方形/長方形 2">
            <a:extLst>
              <a:ext uri="{FF2B5EF4-FFF2-40B4-BE49-F238E27FC236}">
                <a16:creationId xmlns:a16="http://schemas.microsoft.com/office/drawing/2014/main" id="{2817638A-9202-829A-8BCD-C91BA3236A48}"/>
              </a:ext>
            </a:extLst>
          </p:cNvPr>
          <p:cNvSpPr/>
          <p:nvPr/>
        </p:nvSpPr>
        <p:spPr>
          <a:xfrm>
            <a:off x="2003895" y="1590783"/>
            <a:ext cx="1116961" cy="688306"/>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dirty="0">
                <a:solidFill>
                  <a:schemeClr val="tx1"/>
                </a:solidFill>
                <a:latin typeface="Times New Roman" panose="02020603050405020304" pitchFamily="18" charset="0"/>
                <a:cs typeface="Times New Roman" panose="02020603050405020304" pitchFamily="18" charset="0"/>
              </a:rPr>
              <a:t>b</a:t>
            </a:r>
            <a:r>
              <a:rPr lang="ja-JP" altLang="en-US" sz="4400" dirty="0">
                <a:solidFill>
                  <a:schemeClr val="tx1"/>
                </a:solidFill>
                <a:latin typeface="Times New Roman" panose="02020603050405020304" pitchFamily="18" charset="0"/>
                <a:cs typeface="Times New Roman" panose="02020603050405020304" pitchFamily="18" charset="0"/>
              </a:rPr>
              <a: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629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21" name="テキスト ボックス 20">
            <a:extLst>
              <a:ext uri="{FF2B5EF4-FFF2-40B4-BE49-F238E27FC236}">
                <a16:creationId xmlns:a16="http://schemas.microsoft.com/office/drawing/2014/main" id="{2C23D9F9-1745-44BF-8925-B90A3B7C5E8A}"/>
              </a:ext>
            </a:extLst>
          </p:cNvPr>
          <p:cNvSpPr txBox="1"/>
          <p:nvPr/>
        </p:nvSpPr>
        <p:spPr>
          <a:xfrm>
            <a:off x="1077988" y="4580236"/>
            <a:ext cx="10367462" cy="584775"/>
          </a:xfrm>
          <a:prstGeom prst="rect">
            <a:avLst/>
          </a:prstGeom>
          <a:noFill/>
        </p:spPr>
        <p:txBody>
          <a:bodyPr wrap="square" rtlCol="0">
            <a:spAutoFit/>
          </a:bodyPr>
          <a:lstStyle/>
          <a:p>
            <a:r>
              <a:rPr lang="ja-JP" altLang="en-US" sz="3200" dirty="0">
                <a:latin typeface="+mj-ea"/>
                <a:ea typeface="+mj-ea"/>
              </a:rPr>
              <a:t>以上より，</a:t>
            </a:r>
            <a:endParaRPr lang="en-US" altLang="ja-JP" sz="3200" dirty="0">
              <a:latin typeface="+mj-ea"/>
              <a:ea typeface="+mj-ea"/>
            </a:endParaRPr>
          </a:p>
        </p:txBody>
      </p:sp>
      <p:grpSp>
        <p:nvGrpSpPr>
          <p:cNvPr id="3" name="グループ化 2">
            <a:extLst>
              <a:ext uri="{FF2B5EF4-FFF2-40B4-BE49-F238E27FC236}">
                <a16:creationId xmlns:a16="http://schemas.microsoft.com/office/drawing/2014/main" id="{46F4A60A-7540-4455-A749-96EF5A2C4197}"/>
              </a:ext>
            </a:extLst>
          </p:cNvPr>
          <p:cNvGrpSpPr/>
          <p:nvPr/>
        </p:nvGrpSpPr>
        <p:grpSpPr>
          <a:xfrm>
            <a:off x="1601037" y="5125964"/>
            <a:ext cx="9203012" cy="1079978"/>
            <a:chOff x="2364749" y="3690339"/>
            <a:chExt cx="9203012" cy="1079978"/>
          </a:xfrm>
        </p:grpSpPr>
        <p:sp>
          <p:nvSpPr>
            <p:cNvPr id="23" name="テキスト ボックス 22">
              <a:extLst>
                <a:ext uri="{FF2B5EF4-FFF2-40B4-BE49-F238E27FC236}">
                  <a16:creationId xmlns:a16="http://schemas.microsoft.com/office/drawing/2014/main" id="{B03572C5-67C7-46B2-B1AD-081681F44429}"/>
                </a:ext>
              </a:extLst>
            </p:cNvPr>
            <p:cNvSpPr txBox="1"/>
            <p:nvPr/>
          </p:nvSpPr>
          <p:spPr>
            <a:xfrm>
              <a:off x="2364749" y="3913892"/>
              <a:ext cx="9203012" cy="646331"/>
            </a:xfrm>
            <a:prstGeom prst="rect">
              <a:avLst/>
            </a:prstGeom>
            <a:noFill/>
          </p:spPr>
          <p:txBody>
            <a:bodyPr wrap="square" rtlCol="0">
              <a:spAutoFit/>
            </a:bodyPr>
            <a:lstStyle/>
            <a:p>
              <a:r>
                <a:rPr lang="en-US" altLang="ja-JP" sz="3600" dirty="0">
                  <a:latin typeface="+mj-ea"/>
                  <a:ea typeface="+mj-ea"/>
                </a:rPr>
                <a:t>Cu + </a:t>
              </a:r>
              <a:r>
                <a:rPr lang="ja-JP" altLang="en-US" sz="3600" dirty="0">
                  <a:latin typeface="+mj-ea"/>
                  <a:ea typeface="+mj-ea"/>
                </a:rPr>
                <a:t>　　</a:t>
              </a:r>
              <a:r>
                <a:rPr lang="en-US" altLang="ja-JP" sz="3600" dirty="0">
                  <a:latin typeface="+mj-ea"/>
                  <a:ea typeface="+mj-ea"/>
                </a:rPr>
                <a:t>HNO</a:t>
              </a:r>
              <a:r>
                <a:rPr lang="en-US" altLang="ja-JP" sz="3600" baseline="-25000" dirty="0">
                  <a:latin typeface="+mj-ea"/>
                  <a:ea typeface="+mj-ea"/>
                </a:rPr>
                <a:t>3</a:t>
              </a:r>
              <a:r>
                <a:rPr lang="en-US" altLang="ja-JP" sz="3600" dirty="0">
                  <a:latin typeface="+mj-ea"/>
                  <a:ea typeface="+mj-ea"/>
                </a:rPr>
                <a:t> → Cu(NO</a:t>
              </a:r>
              <a:r>
                <a:rPr lang="en-US" altLang="ja-JP" sz="3600" baseline="-25000" dirty="0">
                  <a:latin typeface="+mj-ea"/>
                  <a:ea typeface="+mj-ea"/>
                </a:rPr>
                <a:t>3</a:t>
              </a:r>
              <a:r>
                <a:rPr lang="en-US" altLang="ja-JP" sz="3600" dirty="0">
                  <a:latin typeface="+mj-ea"/>
                  <a:ea typeface="+mj-ea"/>
                </a:rPr>
                <a:t>)</a:t>
              </a:r>
              <a:r>
                <a:rPr lang="en-US" altLang="ja-JP" sz="3600" baseline="-25000" dirty="0">
                  <a:latin typeface="+mj-ea"/>
                  <a:ea typeface="+mj-ea"/>
                </a:rPr>
                <a:t>2</a:t>
              </a:r>
              <a:r>
                <a:rPr lang="en-US" altLang="ja-JP" sz="3600" dirty="0">
                  <a:latin typeface="+mj-ea"/>
                  <a:ea typeface="+mj-ea"/>
                </a:rPr>
                <a:t> + </a:t>
              </a:r>
              <a:r>
                <a:rPr lang="ja-JP" altLang="en-US" sz="3600" dirty="0">
                  <a:latin typeface="+mj-ea"/>
                  <a:ea typeface="+mj-ea"/>
                </a:rPr>
                <a:t>　　</a:t>
              </a:r>
              <a:r>
                <a:rPr lang="en-US" altLang="ja-JP" sz="3600" dirty="0">
                  <a:latin typeface="+mj-ea"/>
                  <a:ea typeface="+mj-ea"/>
                </a:rPr>
                <a:t>NO + </a:t>
              </a:r>
              <a:r>
                <a:rPr lang="ja-JP" altLang="en-US" sz="3600" dirty="0">
                  <a:latin typeface="+mj-ea"/>
                  <a:ea typeface="+mj-ea"/>
                </a:rPr>
                <a:t>　　</a:t>
              </a:r>
              <a:r>
                <a:rPr lang="en-US" altLang="ja-JP" sz="3600" dirty="0">
                  <a:latin typeface="+mj-ea"/>
                  <a:ea typeface="+mj-ea"/>
                </a:rPr>
                <a:t>H</a:t>
              </a:r>
              <a:r>
                <a:rPr lang="en-US" altLang="ja-JP" sz="3600" baseline="-25000" dirty="0">
                  <a:latin typeface="+mj-ea"/>
                  <a:ea typeface="+mj-ea"/>
                </a:rPr>
                <a:t>2</a:t>
              </a:r>
              <a:r>
                <a:rPr lang="en-US" altLang="ja-JP" sz="3600" dirty="0">
                  <a:latin typeface="+mj-ea"/>
                  <a:ea typeface="+mj-ea"/>
                </a:rPr>
                <a:t>O</a:t>
              </a:r>
            </a:p>
          </p:txBody>
        </p:sp>
        <p:grpSp>
          <p:nvGrpSpPr>
            <p:cNvPr id="36" name="グループ化 35">
              <a:extLst>
                <a:ext uri="{FF2B5EF4-FFF2-40B4-BE49-F238E27FC236}">
                  <a16:creationId xmlns:a16="http://schemas.microsoft.com/office/drawing/2014/main" id="{62C8B257-57FE-439D-AD69-4404B35E290D}"/>
                </a:ext>
              </a:extLst>
            </p:cNvPr>
            <p:cNvGrpSpPr/>
            <p:nvPr/>
          </p:nvGrpSpPr>
          <p:grpSpPr>
            <a:xfrm>
              <a:off x="3349515" y="3788028"/>
              <a:ext cx="868487" cy="982289"/>
              <a:chOff x="1381545" y="4406323"/>
              <a:chExt cx="868487" cy="982289"/>
            </a:xfrm>
          </p:grpSpPr>
          <p:sp>
            <p:nvSpPr>
              <p:cNvPr id="37" name="テキスト ボックス 36">
                <a:extLst>
                  <a:ext uri="{FF2B5EF4-FFF2-40B4-BE49-F238E27FC236}">
                    <a16:creationId xmlns:a16="http://schemas.microsoft.com/office/drawing/2014/main" id="{8E55892A-1021-4407-BAC6-19065C1CD3FA}"/>
                  </a:ext>
                </a:extLst>
              </p:cNvPr>
              <p:cNvSpPr txBox="1"/>
              <p:nvPr/>
            </p:nvSpPr>
            <p:spPr>
              <a:xfrm>
                <a:off x="1485522" y="4406323"/>
                <a:ext cx="646609" cy="523220"/>
              </a:xfrm>
              <a:prstGeom prst="rect">
                <a:avLst/>
              </a:prstGeom>
              <a:noFill/>
            </p:spPr>
            <p:txBody>
              <a:bodyPr wrap="square" rtlCol="0">
                <a:spAutoFit/>
              </a:bodyPr>
              <a:lstStyle/>
              <a:p>
                <a:pPr algn="ctr"/>
                <a:r>
                  <a:rPr lang="ja-JP" altLang="en-US" sz="2800" dirty="0">
                    <a:latin typeface="+mn-ea"/>
                    <a:ea typeface="+mn-ea"/>
                  </a:rPr>
                  <a:t>８</a:t>
                </a:r>
                <a:endParaRPr kumimoji="1" lang="en-US" altLang="ja-JP" sz="2800" dirty="0">
                  <a:latin typeface="+mn-ea"/>
                  <a:ea typeface="+mn-ea"/>
                </a:endParaRPr>
              </a:p>
            </p:txBody>
          </p:sp>
          <p:grpSp>
            <p:nvGrpSpPr>
              <p:cNvPr id="38" name="グループ化 37">
                <a:extLst>
                  <a:ext uri="{FF2B5EF4-FFF2-40B4-BE49-F238E27FC236}">
                    <a16:creationId xmlns:a16="http://schemas.microsoft.com/office/drawing/2014/main" id="{9FEE3508-52E5-477E-BE09-F1A6A8050A02}"/>
                  </a:ext>
                </a:extLst>
              </p:cNvPr>
              <p:cNvGrpSpPr/>
              <p:nvPr/>
            </p:nvGrpSpPr>
            <p:grpSpPr>
              <a:xfrm>
                <a:off x="1381545" y="4865392"/>
                <a:ext cx="868487" cy="523220"/>
                <a:chOff x="1381545" y="4865392"/>
                <a:chExt cx="868487" cy="523220"/>
              </a:xfrm>
            </p:grpSpPr>
            <p:sp>
              <p:nvSpPr>
                <p:cNvPr id="39" name="テキスト ボックス 38">
                  <a:extLst>
                    <a:ext uri="{FF2B5EF4-FFF2-40B4-BE49-F238E27FC236}">
                      <a16:creationId xmlns:a16="http://schemas.microsoft.com/office/drawing/2014/main" id="{9054F3E8-0A61-4B1C-8CBA-6FE83711002D}"/>
                    </a:ext>
                  </a:extLst>
                </p:cNvPr>
                <p:cNvSpPr txBox="1"/>
                <p:nvPr/>
              </p:nvSpPr>
              <p:spPr>
                <a:xfrm>
                  <a:off x="1381545" y="4865392"/>
                  <a:ext cx="868487" cy="523220"/>
                </a:xfrm>
                <a:prstGeom prst="rect">
                  <a:avLst/>
                </a:prstGeom>
                <a:noFill/>
              </p:spPr>
              <p:txBody>
                <a:bodyPr wrap="square" rtlCol="0">
                  <a:spAutoFit/>
                </a:bodyPr>
                <a:lstStyle/>
                <a:p>
                  <a:pPr algn="ctr"/>
                  <a:r>
                    <a:rPr lang="ja-JP" altLang="en-US" sz="2800" dirty="0"/>
                    <a:t>３</a:t>
                  </a:r>
                  <a:endParaRPr kumimoji="1" lang="ja-JP" altLang="en-US" sz="2800" dirty="0"/>
                </a:p>
              </p:txBody>
            </p:sp>
            <p:cxnSp>
              <p:nvCxnSpPr>
                <p:cNvPr id="40" name="直線コネクタ 39">
                  <a:extLst>
                    <a:ext uri="{FF2B5EF4-FFF2-40B4-BE49-F238E27FC236}">
                      <a16:creationId xmlns:a16="http://schemas.microsoft.com/office/drawing/2014/main" id="{3E375661-8651-4977-ADC7-34C08FEB036E}"/>
                    </a:ext>
                  </a:extLst>
                </p:cNvPr>
                <p:cNvCxnSpPr>
                  <a:cxnSpLocks/>
                </p:cNvCxnSpPr>
                <p:nvPr/>
              </p:nvCxnSpPr>
              <p:spPr>
                <a:xfrm>
                  <a:off x="1575449" y="4905462"/>
                  <a:ext cx="4680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nvGrpSpPr>
            <p:cNvPr id="46" name="グループ化 45">
              <a:extLst>
                <a:ext uri="{FF2B5EF4-FFF2-40B4-BE49-F238E27FC236}">
                  <a16:creationId xmlns:a16="http://schemas.microsoft.com/office/drawing/2014/main" id="{31E34E01-733D-402C-9184-ED4311EA1604}"/>
                </a:ext>
              </a:extLst>
            </p:cNvPr>
            <p:cNvGrpSpPr/>
            <p:nvPr/>
          </p:nvGrpSpPr>
          <p:grpSpPr>
            <a:xfrm>
              <a:off x="7954875" y="3727387"/>
              <a:ext cx="868487" cy="1021936"/>
              <a:chOff x="1822281" y="4345682"/>
              <a:chExt cx="868487" cy="1021936"/>
            </a:xfrm>
          </p:grpSpPr>
          <p:sp>
            <p:nvSpPr>
              <p:cNvPr id="47" name="テキスト ボックス 46">
                <a:extLst>
                  <a:ext uri="{FF2B5EF4-FFF2-40B4-BE49-F238E27FC236}">
                    <a16:creationId xmlns:a16="http://schemas.microsoft.com/office/drawing/2014/main" id="{09F2C763-D8AB-431C-9B1F-7C711DE9F176}"/>
                  </a:ext>
                </a:extLst>
              </p:cNvPr>
              <p:cNvSpPr txBox="1"/>
              <p:nvPr/>
            </p:nvSpPr>
            <p:spPr>
              <a:xfrm>
                <a:off x="1931607" y="4345682"/>
                <a:ext cx="646609" cy="523220"/>
              </a:xfrm>
              <a:prstGeom prst="rect">
                <a:avLst/>
              </a:prstGeom>
              <a:noFill/>
            </p:spPr>
            <p:txBody>
              <a:bodyPr wrap="square" rtlCol="0">
                <a:spAutoFit/>
              </a:bodyPr>
              <a:lstStyle/>
              <a:p>
                <a:pPr algn="ctr"/>
                <a:r>
                  <a:rPr kumimoji="1" lang="ja-JP" altLang="en-US" sz="2800" dirty="0">
                    <a:latin typeface="+mn-ea"/>
                    <a:ea typeface="+mn-ea"/>
                  </a:rPr>
                  <a:t>２</a:t>
                </a:r>
                <a:endParaRPr kumimoji="1" lang="en-US" altLang="ja-JP" sz="2800" dirty="0">
                  <a:latin typeface="+mn-ea"/>
                  <a:ea typeface="+mn-ea"/>
                </a:endParaRPr>
              </a:p>
            </p:txBody>
          </p:sp>
          <p:grpSp>
            <p:nvGrpSpPr>
              <p:cNvPr id="48" name="グループ化 47">
                <a:extLst>
                  <a:ext uri="{FF2B5EF4-FFF2-40B4-BE49-F238E27FC236}">
                    <a16:creationId xmlns:a16="http://schemas.microsoft.com/office/drawing/2014/main" id="{4359492E-0BD9-443D-91F1-A5B27ECB0FCC}"/>
                  </a:ext>
                </a:extLst>
              </p:cNvPr>
              <p:cNvGrpSpPr/>
              <p:nvPr/>
            </p:nvGrpSpPr>
            <p:grpSpPr>
              <a:xfrm>
                <a:off x="1822281" y="4844398"/>
                <a:ext cx="868487" cy="523220"/>
                <a:chOff x="1822281" y="4844398"/>
                <a:chExt cx="868487" cy="523220"/>
              </a:xfrm>
            </p:grpSpPr>
            <p:sp>
              <p:nvSpPr>
                <p:cNvPr id="49" name="テキスト ボックス 48">
                  <a:extLst>
                    <a:ext uri="{FF2B5EF4-FFF2-40B4-BE49-F238E27FC236}">
                      <a16:creationId xmlns:a16="http://schemas.microsoft.com/office/drawing/2014/main" id="{4B271635-2C8E-47AC-810B-102B2D01D1F0}"/>
                    </a:ext>
                  </a:extLst>
                </p:cNvPr>
                <p:cNvSpPr txBox="1"/>
                <p:nvPr/>
              </p:nvSpPr>
              <p:spPr>
                <a:xfrm>
                  <a:off x="1822281" y="4844398"/>
                  <a:ext cx="868487" cy="523220"/>
                </a:xfrm>
                <a:prstGeom prst="rect">
                  <a:avLst/>
                </a:prstGeom>
                <a:noFill/>
              </p:spPr>
              <p:txBody>
                <a:bodyPr wrap="square" rtlCol="0">
                  <a:spAutoFit/>
                </a:bodyPr>
                <a:lstStyle/>
                <a:p>
                  <a:pPr algn="ctr"/>
                  <a:r>
                    <a:rPr lang="ja-JP" altLang="en-US" sz="2800" dirty="0"/>
                    <a:t>３</a:t>
                  </a:r>
                  <a:endParaRPr kumimoji="1" lang="ja-JP" altLang="en-US" sz="2800" dirty="0"/>
                </a:p>
              </p:txBody>
            </p:sp>
            <p:cxnSp>
              <p:nvCxnSpPr>
                <p:cNvPr id="50" name="直線コネクタ 49">
                  <a:extLst>
                    <a:ext uri="{FF2B5EF4-FFF2-40B4-BE49-F238E27FC236}">
                      <a16:creationId xmlns:a16="http://schemas.microsoft.com/office/drawing/2014/main" id="{4AE1B02D-A7E9-4ADF-B975-9AD4D1350ECD}"/>
                    </a:ext>
                  </a:extLst>
                </p:cNvPr>
                <p:cNvCxnSpPr>
                  <a:cxnSpLocks/>
                </p:cNvCxnSpPr>
                <p:nvPr/>
              </p:nvCxnSpPr>
              <p:spPr>
                <a:xfrm>
                  <a:off x="2016185" y="4884468"/>
                  <a:ext cx="4680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nvGrpSpPr>
            <p:cNvPr id="51" name="グループ化 50">
              <a:extLst>
                <a:ext uri="{FF2B5EF4-FFF2-40B4-BE49-F238E27FC236}">
                  <a16:creationId xmlns:a16="http://schemas.microsoft.com/office/drawing/2014/main" id="{5215A0EC-2AB4-4C75-8889-AE2D750CE0B8}"/>
                </a:ext>
              </a:extLst>
            </p:cNvPr>
            <p:cNvGrpSpPr/>
            <p:nvPr/>
          </p:nvGrpSpPr>
          <p:grpSpPr>
            <a:xfrm>
              <a:off x="9650378" y="3690339"/>
              <a:ext cx="868487" cy="1065300"/>
              <a:chOff x="2022771" y="4311942"/>
              <a:chExt cx="868487" cy="1065300"/>
            </a:xfrm>
          </p:grpSpPr>
          <p:sp>
            <p:nvSpPr>
              <p:cNvPr id="52" name="テキスト ボックス 51">
                <a:extLst>
                  <a:ext uri="{FF2B5EF4-FFF2-40B4-BE49-F238E27FC236}">
                    <a16:creationId xmlns:a16="http://schemas.microsoft.com/office/drawing/2014/main" id="{849E137A-1090-4144-80B3-544A2190B3E9}"/>
                  </a:ext>
                </a:extLst>
              </p:cNvPr>
              <p:cNvSpPr txBox="1"/>
              <p:nvPr/>
            </p:nvSpPr>
            <p:spPr>
              <a:xfrm>
                <a:off x="2088993" y="4311942"/>
                <a:ext cx="646609" cy="523220"/>
              </a:xfrm>
              <a:prstGeom prst="rect">
                <a:avLst/>
              </a:prstGeom>
              <a:noFill/>
            </p:spPr>
            <p:txBody>
              <a:bodyPr wrap="square" rtlCol="0">
                <a:spAutoFit/>
              </a:bodyPr>
              <a:lstStyle/>
              <a:p>
                <a:pPr algn="ctr"/>
                <a:r>
                  <a:rPr kumimoji="1" lang="ja-JP" altLang="en-US" sz="2800" dirty="0">
                    <a:latin typeface="+mn-ea"/>
                    <a:ea typeface="+mn-ea"/>
                  </a:rPr>
                  <a:t>４</a:t>
                </a:r>
                <a:endParaRPr kumimoji="1" lang="en-US" altLang="ja-JP" sz="2800" dirty="0">
                  <a:latin typeface="+mn-ea"/>
                  <a:ea typeface="+mn-ea"/>
                </a:endParaRPr>
              </a:p>
            </p:txBody>
          </p:sp>
          <p:grpSp>
            <p:nvGrpSpPr>
              <p:cNvPr id="53" name="グループ化 52">
                <a:extLst>
                  <a:ext uri="{FF2B5EF4-FFF2-40B4-BE49-F238E27FC236}">
                    <a16:creationId xmlns:a16="http://schemas.microsoft.com/office/drawing/2014/main" id="{9A51D308-2512-44F2-BC3D-E21AE97E7ED8}"/>
                  </a:ext>
                </a:extLst>
              </p:cNvPr>
              <p:cNvGrpSpPr/>
              <p:nvPr/>
            </p:nvGrpSpPr>
            <p:grpSpPr>
              <a:xfrm>
                <a:off x="2022771" y="4854022"/>
                <a:ext cx="868487" cy="523220"/>
                <a:chOff x="2022771" y="4854022"/>
                <a:chExt cx="868487" cy="523220"/>
              </a:xfrm>
            </p:grpSpPr>
            <p:sp>
              <p:nvSpPr>
                <p:cNvPr id="54" name="テキスト ボックス 53">
                  <a:extLst>
                    <a:ext uri="{FF2B5EF4-FFF2-40B4-BE49-F238E27FC236}">
                      <a16:creationId xmlns:a16="http://schemas.microsoft.com/office/drawing/2014/main" id="{A5216DDD-FC4F-48FB-900D-2DC0763162C9}"/>
                    </a:ext>
                  </a:extLst>
                </p:cNvPr>
                <p:cNvSpPr txBox="1"/>
                <p:nvPr/>
              </p:nvSpPr>
              <p:spPr>
                <a:xfrm>
                  <a:off x="2022771" y="4854022"/>
                  <a:ext cx="868487" cy="523220"/>
                </a:xfrm>
                <a:prstGeom prst="rect">
                  <a:avLst/>
                </a:prstGeom>
                <a:noFill/>
              </p:spPr>
              <p:txBody>
                <a:bodyPr wrap="square" rtlCol="0">
                  <a:spAutoFit/>
                </a:bodyPr>
                <a:lstStyle/>
                <a:p>
                  <a:pPr algn="ctr"/>
                  <a:r>
                    <a:rPr lang="ja-JP" altLang="en-US" sz="2800" dirty="0"/>
                    <a:t>３</a:t>
                  </a:r>
                  <a:endParaRPr kumimoji="1" lang="ja-JP" altLang="en-US" sz="2800" dirty="0"/>
                </a:p>
              </p:txBody>
            </p:sp>
            <p:cxnSp>
              <p:nvCxnSpPr>
                <p:cNvPr id="55" name="直線コネクタ 54">
                  <a:extLst>
                    <a:ext uri="{FF2B5EF4-FFF2-40B4-BE49-F238E27FC236}">
                      <a16:creationId xmlns:a16="http://schemas.microsoft.com/office/drawing/2014/main" id="{60AD9906-F694-4DC2-92BD-D5D983AF89C2}"/>
                    </a:ext>
                  </a:extLst>
                </p:cNvPr>
                <p:cNvCxnSpPr>
                  <a:cxnSpLocks/>
                </p:cNvCxnSpPr>
                <p:nvPr/>
              </p:nvCxnSpPr>
              <p:spPr>
                <a:xfrm>
                  <a:off x="2223014" y="4887776"/>
                  <a:ext cx="4680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sp>
        <p:nvSpPr>
          <p:cNvPr id="41" name="テキスト プレースホルダー 3">
            <a:extLst>
              <a:ext uri="{FF2B5EF4-FFF2-40B4-BE49-F238E27FC236}">
                <a16:creationId xmlns:a16="http://schemas.microsoft.com/office/drawing/2014/main" id="{581D5471-CD92-477D-8954-CB230215B7DE}"/>
              </a:ext>
            </a:extLst>
          </p:cNvPr>
          <p:cNvSpPr txBox="1">
            <a:spLocks/>
          </p:cNvSpPr>
          <p:nvPr/>
        </p:nvSpPr>
        <p:spPr>
          <a:xfrm>
            <a:off x="3120855" y="1535584"/>
            <a:ext cx="8807787" cy="205411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latin typeface="+mn-ea"/>
              </a:rPr>
              <a:t>次の化学反応式の係数 </a:t>
            </a:r>
            <a:r>
              <a:rPr lang="en-US" altLang="ja-JP" i="1" dirty="0">
                <a:latin typeface="CenturyOldst" panose="02050603050705020204" pitchFamily="18" charset="0"/>
              </a:rPr>
              <a:t>a</a:t>
            </a:r>
            <a:r>
              <a:rPr lang="en-US" altLang="ja-JP" dirty="0">
                <a:latin typeface="+mn-ea"/>
              </a:rPr>
              <a:t> </a:t>
            </a:r>
            <a:r>
              <a:rPr lang="ja-JP" altLang="en-US" dirty="0">
                <a:latin typeface="+mn-ea"/>
              </a:rPr>
              <a:t>～</a:t>
            </a:r>
            <a:r>
              <a:rPr lang="en-US" altLang="ja-JP" dirty="0">
                <a:latin typeface="+mn-ea"/>
              </a:rPr>
              <a:t> </a:t>
            </a:r>
            <a:r>
              <a:rPr lang="en-US" altLang="ja-JP" i="1" dirty="0">
                <a:latin typeface="CenturyOldst" panose="02050603050705020204" pitchFamily="18" charset="0"/>
              </a:rPr>
              <a:t>e</a:t>
            </a:r>
            <a:r>
              <a:rPr lang="en-US" altLang="ja-JP" dirty="0">
                <a:latin typeface="+mn-ea"/>
              </a:rPr>
              <a:t> </a:t>
            </a:r>
            <a:r>
              <a:rPr lang="ja-JP" altLang="en-US" dirty="0">
                <a:latin typeface="+mn-ea"/>
              </a:rPr>
              <a:t>を</a:t>
            </a:r>
            <a:endParaRPr lang="en-US" altLang="ja-JP" dirty="0">
              <a:latin typeface="+mn-ea"/>
            </a:endParaRPr>
          </a:p>
          <a:p>
            <a:pPr marL="0" indent="0">
              <a:buFont typeface="Arial" charset="0"/>
              <a:buNone/>
            </a:pPr>
            <a:r>
              <a:rPr lang="ja-JP" altLang="en-US" dirty="0">
                <a:latin typeface="+mn-ea"/>
              </a:rPr>
              <a:t>未定係数法により求めよ。</a:t>
            </a:r>
          </a:p>
          <a:p>
            <a:pPr marL="0" indent="0">
              <a:buNone/>
            </a:pPr>
            <a:r>
              <a:rPr lang="en-US" altLang="ja-JP" sz="3600" i="1" dirty="0">
                <a:latin typeface="CenturyOldst" panose="02050603050705020204" pitchFamily="18" charset="0"/>
              </a:rPr>
              <a:t>a</a:t>
            </a:r>
            <a:r>
              <a:rPr lang="en-US" altLang="ja-JP" sz="3600" i="1" spc="-300" dirty="0">
                <a:latin typeface="CenturyOldst" panose="02050603050705020204" pitchFamily="18" charset="0"/>
              </a:rPr>
              <a:t> </a:t>
            </a:r>
            <a:r>
              <a:rPr lang="en-US" altLang="ja-JP" sz="3600" dirty="0">
                <a:latin typeface="+mn-ea"/>
              </a:rPr>
              <a:t>Cu + </a:t>
            </a:r>
            <a:r>
              <a:rPr lang="en-US" altLang="ja-JP" sz="3600" i="1" dirty="0">
                <a:latin typeface="CenturyOldst" panose="02050603050705020204" pitchFamily="18" charset="0"/>
              </a:rPr>
              <a:t>b</a:t>
            </a:r>
            <a:r>
              <a:rPr lang="en-US" altLang="ja-JP" sz="3600" i="1" spc="-300" dirty="0">
                <a:latin typeface="CenturyOldst" panose="02050603050705020204" pitchFamily="18" charset="0"/>
              </a:rPr>
              <a:t> </a:t>
            </a:r>
            <a:r>
              <a:rPr lang="en-US" altLang="ja-JP" sz="3600" dirty="0">
                <a:latin typeface="+mn-ea"/>
              </a:rPr>
              <a:t>HNO</a:t>
            </a:r>
            <a:r>
              <a:rPr lang="en-US" altLang="ja-JP" sz="3600" baseline="-25000" dirty="0">
                <a:latin typeface="+mn-ea"/>
              </a:rPr>
              <a:t>3</a:t>
            </a:r>
            <a:r>
              <a:rPr lang="en-US" altLang="ja-JP" sz="3600" dirty="0">
                <a:latin typeface="+mn-ea"/>
              </a:rPr>
              <a:t> </a:t>
            </a:r>
            <a:r>
              <a:rPr lang="ja-JP" altLang="en-US" sz="3600">
                <a:latin typeface="+mn-ea"/>
              </a:rPr>
              <a:t>→ </a:t>
            </a:r>
            <a:r>
              <a:rPr lang="en-US" altLang="ja-JP" sz="3600" i="1" dirty="0">
                <a:latin typeface="CenturyOldst" panose="02050603050705020204" pitchFamily="18" charset="0"/>
              </a:rPr>
              <a:t>c</a:t>
            </a:r>
            <a:r>
              <a:rPr lang="en-US" altLang="ja-JP" sz="3600" i="1" spc="-300" dirty="0">
                <a:latin typeface="CenturyOldst" panose="02050603050705020204" pitchFamily="18" charset="0"/>
              </a:rPr>
              <a:t> </a:t>
            </a:r>
            <a:r>
              <a:rPr lang="en-US" altLang="ja-JP" sz="3600" dirty="0">
                <a:latin typeface="+mn-ea"/>
              </a:rPr>
              <a:t>Cu(NO</a:t>
            </a:r>
            <a:r>
              <a:rPr lang="en-US" altLang="ja-JP" sz="3600" baseline="-25000" dirty="0">
                <a:latin typeface="+mn-ea"/>
              </a:rPr>
              <a:t>3</a:t>
            </a:r>
            <a:r>
              <a:rPr lang="en-US" altLang="ja-JP" sz="3600" dirty="0">
                <a:latin typeface="+mn-ea"/>
              </a:rPr>
              <a:t>)</a:t>
            </a:r>
            <a:r>
              <a:rPr lang="en-US" altLang="ja-JP" sz="3600" baseline="-25000" dirty="0">
                <a:latin typeface="+mn-ea"/>
              </a:rPr>
              <a:t>2</a:t>
            </a:r>
            <a:r>
              <a:rPr lang="en-US" altLang="ja-JP" sz="3600" dirty="0">
                <a:latin typeface="+mn-ea"/>
              </a:rPr>
              <a:t> + </a:t>
            </a:r>
            <a:r>
              <a:rPr lang="en-US" altLang="ja-JP" sz="3600" i="1" dirty="0">
                <a:latin typeface="CenturyOldst" panose="02050603050705020204" pitchFamily="18" charset="0"/>
              </a:rPr>
              <a:t>d</a:t>
            </a:r>
            <a:r>
              <a:rPr lang="en-US" altLang="ja-JP" sz="3600" i="1" spc="-300" dirty="0">
                <a:latin typeface="CenturyOldst" panose="02050603050705020204" pitchFamily="18" charset="0"/>
              </a:rPr>
              <a:t> </a:t>
            </a:r>
            <a:r>
              <a:rPr lang="en-US" altLang="ja-JP" sz="3600" dirty="0">
                <a:latin typeface="+mn-ea"/>
              </a:rPr>
              <a:t>NO + </a:t>
            </a:r>
            <a:r>
              <a:rPr lang="en-US" altLang="ja-JP" sz="3600" i="1" dirty="0">
                <a:latin typeface="CenturyOldst" panose="02050603050705020204" pitchFamily="18" charset="0"/>
              </a:rPr>
              <a:t>e</a:t>
            </a:r>
            <a:r>
              <a:rPr lang="en-US" altLang="ja-JP" sz="3600" i="1" spc="-300" dirty="0">
                <a:latin typeface="CenturyOldst" panose="02050603050705020204" pitchFamily="18" charset="0"/>
              </a:rPr>
              <a:t> </a:t>
            </a:r>
            <a:r>
              <a:rPr lang="en-US" altLang="ja-JP" sz="3600" dirty="0">
                <a:latin typeface="+mn-ea"/>
              </a:rPr>
              <a:t>H</a:t>
            </a:r>
            <a:r>
              <a:rPr lang="en-US" altLang="ja-JP" sz="3600" baseline="-25000" dirty="0">
                <a:latin typeface="+mn-ea"/>
              </a:rPr>
              <a:t>2</a:t>
            </a:r>
            <a:r>
              <a:rPr lang="en-US" altLang="ja-JP" sz="3600" dirty="0">
                <a:latin typeface="+mn-ea"/>
              </a:rPr>
              <a:t>O</a:t>
            </a:r>
            <a:endParaRPr lang="ja-JP" altLang="en-US" dirty="0">
              <a:latin typeface="+mn-ea"/>
            </a:endParaRPr>
          </a:p>
        </p:txBody>
      </p:sp>
      <p:grpSp>
        <p:nvGrpSpPr>
          <p:cNvPr id="5" name="グループ化 4">
            <a:extLst>
              <a:ext uri="{FF2B5EF4-FFF2-40B4-BE49-F238E27FC236}">
                <a16:creationId xmlns:a16="http://schemas.microsoft.com/office/drawing/2014/main" id="{419156AB-9EE6-423D-839E-A5BFE85ACBC0}"/>
              </a:ext>
            </a:extLst>
          </p:cNvPr>
          <p:cNvGrpSpPr/>
          <p:nvPr/>
        </p:nvGrpSpPr>
        <p:grpSpPr>
          <a:xfrm>
            <a:off x="1577306" y="3632845"/>
            <a:ext cx="7967955" cy="954107"/>
            <a:chOff x="2552540" y="3528358"/>
            <a:chExt cx="7967955" cy="954107"/>
          </a:xfrm>
        </p:grpSpPr>
        <p:grpSp>
          <p:nvGrpSpPr>
            <p:cNvPr id="4" name="グループ化 3">
              <a:extLst>
                <a:ext uri="{FF2B5EF4-FFF2-40B4-BE49-F238E27FC236}">
                  <a16:creationId xmlns:a16="http://schemas.microsoft.com/office/drawing/2014/main" id="{CB785354-AFB6-4F51-83BE-097329A66261}"/>
                </a:ext>
              </a:extLst>
            </p:cNvPr>
            <p:cNvGrpSpPr/>
            <p:nvPr/>
          </p:nvGrpSpPr>
          <p:grpSpPr>
            <a:xfrm>
              <a:off x="2552540" y="3528358"/>
              <a:ext cx="4549196" cy="954107"/>
              <a:chOff x="2552540" y="3528358"/>
              <a:chExt cx="4549196" cy="954107"/>
            </a:xfrm>
          </p:grpSpPr>
          <p:sp>
            <p:nvSpPr>
              <p:cNvPr id="42" name="テキスト ボックス 41">
                <a:extLst>
                  <a:ext uri="{FF2B5EF4-FFF2-40B4-BE49-F238E27FC236}">
                    <a16:creationId xmlns:a16="http://schemas.microsoft.com/office/drawing/2014/main" id="{E081FA79-D730-46A3-8644-BA62BDFCB53B}"/>
                  </a:ext>
                </a:extLst>
              </p:cNvPr>
              <p:cNvSpPr txBox="1"/>
              <p:nvPr/>
            </p:nvSpPr>
            <p:spPr>
              <a:xfrm>
                <a:off x="2552540" y="3709063"/>
                <a:ext cx="2133252" cy="584775"/>
              </a:xfrm>
              <a:prstGeom prst="rect">
                <a:avLst/>
              </a:prstGeom>
              <a:noFill/>
            </p:spPr>
            <p:txBody>
              <a:bodyPr wrap="square" rtlCol="0">
                <a:spAutoFit/>
              </a:bodyPr>
              <a:lstStyle/>
              <a:p>
                <a:r>
                  <a:rPr lang="en-US" altLang="ja-JP" sz="3200" i="1" dirty="0">
                    <a:latin typeface="CenturyOldst" panose="02050603050705020204" pitchFamily="18" charset="0"/>
                  </a:rPr>
                  <a:t>a</a:t>
                </a:r>
                <a:r>
                  <a:rPr lang="ja-JP" altLang="en-US" sz="3200" dirty="0">
                    <a:latin typeface="+mj-ea"/>
                  </a:rPr>
                  <a:t> ＝ </a:t>
                </a:r>
                <a:r>
                  <a:rPr lang="en-US" altLang="ja-JP" sz="3200" dirty="0">
                    <a:latin typeface="+mj-ea"/>
                  </a:rPr>
                  <a:t>1</a:t>
                </a:r>
                <a:r>
                  <a:rPr lang="ja-JP" altLang="en-US" sz="3200" dirty="0">
                    <a:latin typeface="+mj-ea"/>
                  </a:rPr>
                  <a:t>，</a:t>
                </a:r>
                <a:endParaRPr lang="en-US" altLang="ja-JP" sz="3200" dirty="0">
                  <a:latin typeface="+mj-ea"/>
                  <a:ea typeface="+mj-ea"/>
                </a:endParaRPr>
              </a:p>
            </p:txBody>
          </p:sp>
          <p:sp>
            <p:nvSpPr>
              <p:cNvPr id="43" name="テキスト ボックス 42">
                <a:extLst>
                  <a:ext uri="{FF2B5EF4-FFF2-40B4-BE49-F238E27FC236}">
                    <a16:creationId xmlns:a16="http://schemas.microsoft.com/office/drawing/2014/main" id="{ECF94835-6EDC-4290-82B1-582DB00BFA4E}"/>
                  </a:ext>
                </a:extLst>
              </p:cNvPr>
              <p:cNvSpPr txBox="1"/>
              <p:nvPr/>
            </p:nvSpPr>
            <p:spPr>
              <a:xfrm>
                <a:off x="5549497" y="3701762"/>
                <a:ext cx="1552239" cy="584775"/>
              </a:xfrm>
              <a:prstGeom prst="rect">
                <a:avLst/>
              </a:prstGeom>
              <a:noFill/>
            </p:spPr>
            <p:txBody>
              <a:bodyPr wrap="square" rtlCol="0">
                <a:spAutoFit/>
              </a:bodyPr>
              <a:lstStyle/>
              <a:p>
                <a:r>
                  <a:rPr lang="en-US" altLang="ja-JP" sz="3200" i="1" dirty="0">
                    <a:latin typeface="CenturyOldst" panose="02050603050705020204" pitchFamily="18" charset="0"/>
                  </a:rPr>
                  <a:t>c</a:t>
                </a:r>
                <a:r>
                  <a:rPr lang="ja-JP" altLang="en-US" sz="3200" dirty="0">
                    <a:latin typeface="+mj-ea"/>
                  </a:rPr>
                  <a:t> ＝ </a:t>
                </a:r>
                <a:r>
                  <a:rPr lang="en-US" altLang="ja-JP" sz="3200" dirty="0">
                    <a:latin typeface="+mj-ea"/>
                  </a:rPr>
                  <a:t>1</a:t>
                </a:r>
                <a:r>
                  <a:rPr lang="ja-JP" altLang="en-US" sz="3200" dirty="0">
                    <a:latin typeface="+mj-ea"/>
                  </a:rPr>
                  <a:t>，</a:t>
                </a:r>
                <a:endParaRPr lang="en-US" altLang="ja-JP" sz="3200" dirty="0">
                  <a:latin typeface="+mj-ea"/>
                  <a:ea typeface="+mj-ea"/>
                </a:endParaRPr>
              </a:p>
            </p:txBody>
          </p:sp>
          <p:grpSp>
            <p:nvGrpSpPr>
              <p:cNvPr id="44" name="グループ化 43">
                <a:extLst>
                  <a:ext uri="{FF2B5EF4-FFF2-40B4-BE49-F238E27FC236}">
                    <a16:creationId xmlns:a16="http://schemas.microsoft.com/office/drawing/2014/main" id="{1F967476-7735-47F2-A7D0-EFAE4A51DA15}"/>
                  </a:ext>
                </a:extLst>
              </p:cNvPr>
              <p:cNvGrpSpPr/>
              <p:nvPr/>
            </p:nvGrpSpPr>
            <p:grpSpPr>
              <a:xfrm>
                <a:off x="3861410" y="3528358"/>
                <a:ext cx="2450366" cy="954107"/>
                <a:chOff x="9692569" y="5547041"/>
                <a:chExt cx="2450366" cy="954107"/>
              </a:xfrm>
            </p:grpSpPr>
            <p:sp>
              <p:nvSpPr>
                <p:cNvPr id="45" name="テキスト ボックス 44">
                  <a:extLst>
                    <a:ext uri="{FF2B5EF4-FFF2-40B4-BE49-F238E27FC236}">
                      <a16:creationId xmlns:a16="http://schemas.microsoft.com/office/drawing/2014/main" id="{B6CB8002-4910-4BE7-B931-4273C17B47A2}"/>
                    </a:ext>
                  </a:extLst>
                </p:cNvPr>
                <p:cNvSpPr txBox="1"/>
                <p:nvPr/>
              </p:nvSpPr>
              <p:spPr>
                <a:xfrm>
                  <a:off x="9692569" y="5717586"/>
                  <a:ext cx="2450366" cy="584775"/>
                </a:xfrm>
                <a:prstGeom prst="rect">
                  <a:avLst/>
                </a:prstGeom>
                <a:noFill/>
              </p:spPr>
              <p:txBody>
                <a:bodyPr wrap="square" rtlCol="0">
                  <a:spAutoFit/>
                </a:bodyPr>
                <a:lstStyle/>
                <a:p>
                  <a:r>
                    <a:rPr lang="en-US" altLang="ja-JP" sz="3200" i="1" dirty="0">
                      <a:latin typeface="CenturyOldst" panose="02050603050705020204" pitchFamily="18" charset="0"/>
                    </a:rPr>
                    <a:t>b</a:t>
                  </a:r>
                  <a:r>
                    <a:rPr lang="ja-JP" altLang="en-US" sz="3200" dirty="0">
                      <a:latin typeface="+mj-ea"/>
                    </a:rPr>
                    <a:t> ＝　　 ，</a:t>
                  </a:r>
                  <a:endParaRPr lang="en-US" altLang="ja-JP" sz="3200" dirty="0">
                    <a:latin typeface="+mj-ea"/>
                    <a:ea typeface="+mj-ea"/>
                  </a:endParaRPr>
                </a:p>
              </p:txBody>
            </p:sp>
            <p:grpSp>
              <p:nvGrpSpPr>
                <p:cNvPr id="56" name="グループ化 55">
                  <a:extLst>
                    <a:ext uri="{FF2B5EF4-FFF2-40B4-BE49-F238E27FC236}">
                      <a16:creationId xmlns:a16="http://schemas.microsoft.com/office/drawing/2014/main" id="{DDEC9FBB-48C7-4061-B40C-247972B43BA3}"/>
                    </a:ext>
                  </a:extLst>
                </p:cNvPr>
                <p:cNvGrpSpPr/>
                <p:nvPr/>
              </p:nvGrpSpPr>
              <p:grpSpPr>
                <a:xfrm>
                  <a:off x="10632504" y="5547041"/>
                  <a:ext cx="403034" cy="954107"/>
                  <a:chOff x="9626331" y="4381481"/>
                  <a:chExt cx="646609" cy="954107"/>
                </a:xfrm>
              </p:grpSpPr>
              <p:sp>
                <p:nvSpPr>
                  <p:cNvPr id="57" name="テキスト ボックス 56">
                    <a:extLst>
                      <a:ext uri="{FF2B5EF4-FFF2-40B4-BE49-F238E27FC236}">
                        <a16:creationId xmlns:a16="http://schemas.microsoft.com/office/drawing/2014/main" id="{51FD5A9F-3C68-4A42-ABCD-7406EB9B2D11}"/>
                      </a:ext>
                    </a:extLst>
                  </p:cNvPr>
                  <p:cNvSpPr txBox="1"/>
                  <p:nvPr/>
                </p:nvSpPr>
                <p:spPr>
                  <a:xfrm>
                    <a:off x="9626331" y="4381481"/>
                    <a:ext cx="646609" cy="954107"/>
                  </a:xfrm>
                  <a:prstGeom prst="rect">
                    <a:avLst/>
                  </a:prstGeom>
                  <a:noFill/>
                </p:spPr>
                <p:txBody>
                  <a:bodyPr wrap="square" rtlCol="0">
                    <a:spAutoFit/>
                  </a:bodyPr>
                  <a:lstStyle/>
                  <a:p>
                    <a:pPr algn="ctr"/>
                    <a:r>
                      <a:rPr lang="ja-JP" altLang="en-US" sz="2800" dirty="0">
                        <a:latin typeface="+mn-ea"/>
                        <a:ea typeface="+mn-ea"/>
                      </a:rPr>
                      <a:t>８</a:t>
                    </a:r>
                    <a:endParaRPr lang="en-US" altLang="ja-JP" sz="2800" dirty="0">
                      <a:latin typeface="+mn-ea"/>
                      <a:ea typeface="+mn-ea"/>
                    </a:endParaRPr>
                  </a:p>
                  <a:p>
                    <a:pPr algn="ctr"/>
                    <a:r>
                      <a:rPr kumimoji="1" lang="ja-JP" altLang="en-US" sz="2800" dirty="0">
                        <a:latin typeface="+mn-ea"/>
                        <a:ea typeface="+mn-ea"/>
                      </a:rPr>
                      <a:t>３</a:t>
                    </a:r>
                    <a:endParaRPr kumimoji="1" lang="en-US" altLang="ja-JP" sz="2800" dirty="0">
                      <a:latin typeface="+mn-ea"/>
                      <a:ea typeface="+mn-ea"/>
                    </a:endParaRPr>
                  </a:p>
                </p:txBody>
              </p:sp>
              <p:cxnSp>
                <p:nvCxnSpPr>
                  <p:cNvPr id="58" name="直線コネクタ 57">
                    <a:extLst>
                      <a:ext uri="{FF2B5EF4-FFF2-40B4-BE49-F238E27FC236}">
                        <a16:creationId xmlns:a16="http://schemas.microsoft.com/office/drawing/2014/main" id="{85250E6F-53EC-456A-A791-8E4336FC91F7}"/>
                      </a:ext>
                    </a:extLst>
                  </p:cNvPr>
                  <p:cNvCxnSpPr>
                    <a:cxnSpLocks/>
                    <a:stCxn id="57" idx="1"/>
                    <a:endCxn id="57" idx="3"/>
                  </p:cNvCxnSpPr>
                  <p:nvPr/>
                </p:nvCxnSpPr>
                <p:spPr>
                  <a:xfrm>
                    <a:off x="9626331" y="4858535"/>
                    <a:ext cx="646609"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grpSp>
          <p:nvGrpSpPr>
            <p:cNvPr id="59" name="グループ化 58">
              <a:extLst>
                <a:ext uri="{FF2B5EF4-FFF2-40B4-BE49-F238E27FC236}">
                  <a16:creationId xmlns:a16="http://schemas.microsoft.com/office/drawing/2014/main" id="{546FF99C-CBBB-44DD-AF92-65AF096391A0}"/>
                </a:ext>
              </a:extLst>
            </p:cNvPr>
            <p:cNvGrpSpPr/>
            <p:nvPr/>
          </p:nvGrpSpPr>
          <p:grpSpPr>
            <a:xfrm>
              <a:off x="6856771" y="3558889"/>
              <a:ext cx="3663724" cy="842210"/>
              <a:chOff x="1697347" y="5528685"/>
              <a:chExt cx="3663724" cy="842210"/>
            </a:xfrm>
          </p:grpSpPr>
          <p:sp>
            <p:nvSpPr>
              <p:cNvPr id="60" name="テキスト ボックス 59">
                <a:extLst>
                  <a:ext uri="{FF2B5EF4-FFF2-40B4-BE49-F238E27FC236}">
                    <a16:creationId xmlns:a16="http://schemas.microsoft.com/office/drawing/2014/main" id="{4B90810B-E636-44E7-A781-18018BC87D2E}"/>
                  </a:ext>
                </a:extLst>
              </p:cNvPr>
              <p:cNvSpPr txBox="1"/>
              <p:nvPr/>
            </p:nvSpPr>
            <p:spPr>
              <a:xfrm>
                <a:off x="1697347" y="5528685"/>
                <a:ext cx="3663724" cy="733662"/>
              </a:xfrm>
              <a:prstGeom prst="rect">
                <a:avLst/>
              </a:prstGeom>
              <a:noFill/>
            </p:spPr>
            <p:txBody>
              <a:bodyPr wrap="square" rtlCol="0">
                <a:spAutoFit/>
              </a:bodyPr>
              <a:lstStyle/>
              <a:p>
                <a:pPr>
                  <a:lnSpc>
                    <a:spcPct val="150000"/>
                  </a:lnSpc>
                </a:pPr>
                <a:r>
                  <a:rPr lang="en-US" altLang="ja-JP" sz="3200" i="1" dirty="0">
                    <a:latin typeface="CenturyOldst" panose="02050603050705020204" pitchFamily="18" charset="0"/>
                  </a:rPr>
                  <a:t>d</a:t>
                </a:r>
                <a:r>
                  <a:rPr lang="ja-JP" altLang="en-US" sz="3200" dirty="0">
                    <a:latin typeface="+mj-ea"/>
                  </a:rPr>
                  <a:t> ＝ 　　，</a:t>
                </a:r>
                <a:r>
                  <a:rPr lang="en-US" altLang="ja-JP" sz="3200" i="1" dirty="0">
                    <a:latin typeface="CenturyOldst" panose="02050603050705020204" pitchFamily="18" charset="0"/>
                  </a:rPr>
                  <a:t>e</a:t>
                </a:r>
                <a:r>
                  <a:rPr lang="ja-JP" altLang="en-US" sz="3200" dirty="0">
                    <a:latin typeface="+mj-ea"/>
                  </a:rPr>
                  <a:t> ＝ 　　</a:t>
                </a:r>
                <a:endParaRPr lang="en-US" altLang="ja-JP" sz="3200" dirty="0">
                  <a:latin typeface="+mj-ea"/>
                  <a:ea typeface="+mj-ea"/>
                </a:endParaRPr>
              </a:p>
            </p:txBody>
          </p:sp>
          <p:grpSp>
            <p:nvGrpSpPr>
              <p:cNvPr id="62" name="グループ化 61">
                <a:extLst>
                  <a:ext uri="{FF2B5EF4-FFF2-40B4-BE49-F238E27FC236}">
                    <a16:creationId xmlns:a16="http://schemas.microsoft.com/office/drawing/2014/main" id="{05C0CC60-DB7C-410E-9E25-E111F7215B9A}"/>
                  </a:ext>
                </a:extLst>
              </p:cNvPr>
              <p:cNvGrpSpPr/>
              <p:nvPr/>
            </p:nvGrpSpPr>
            <p:grpSpPr>
              <a:xfrm>
                <a:off x="2600868" y="5539898"/>
                <a:ext cx="286342" cy="830997"/>
                <a:chOff x="9626331" y="4381481"/>
                <a:chExt cx="646609" cy="830997"/>
              </a:xfrm>
            </p:grpSpPr>
            <p:sp>
              <p:nvSpPr>
                <p:cNvPr id="66" name="テキスト ボックス 65">
                  <a:extLst>
                    <a:ext uri="{FF2B5EF4-FFF2-40B4-BE49-F238E27FC236}">
                      <a16:creationId xmlns:a16="http://schemas.microsoft.com/office/drawing/2014/main" id="{005A8C86-914F-4477-A439-284F3985DBBB}"/>
                    </a:ext>
                  </a:extLst>
                </p:cNvPr>
                <p:cNvSpPr txBox="1"/>
                <p:nvPr/>
              </p:nvSpPr>
              <p:spPr>
                <a:xfrm>
                  <a:off x="9626331" y="4381481"/>
                  <a:ext cx="646609" cy="830997"/>
                </a:xfrm>
                <a:prstGeom prst="rect">
                  <a:avLst/>
                </a:prstGeom>
                <a:noFill/>
              </p:spPr>
              <p:txBody>
                <a:bodyPr wrap="square" rtlCol="0">
                  <a:spAutoFit/>
                </a:bodyPr>
                <a:lstStyle/>
                <a:p>
                  <a:pPr algn="ctr"/>
                  <a:r>
                    <a:rPr lang="ja-JP" altLang="en-US" sz="2400">
                      <a:latin typeface="+mn-ea"/>
                      <a:ea typeface="+mn-ea"/>
                    </a:rPr>
                    <a:t>２</a:t>
                  </a:r>
                  <a:r>
                    <a:rPr kumimoji="1" lang="ja-JP" altLang="en-US" sz="2400">
                      <a:latin typeface="+mn-ea"/>
                      <a:ea typeface="+mn-ea"/>
                    </a:rPr>
                    <a:t>３</a:t>
                  </a:r>
                  <a:endParaRPr kumimoji="1" lang="en-US" altLang="ja-JP" sz="2400" dirty="0">
                    <a:latin typeface="+mn-ea"/>
                    <a:ea typeface="+mn-ea"/>
                  </a:endParaRPr>
                </a:p>
              </p:txBody>
            </p:sp>
            <p:cxnSp>
              <p:nvCxnSpPr>
                <p:cNvPr id="67" name="直線コネクタ 66">
                  <a:extLst>
                    <a:ext uri="{FF2B5EF4-FFF2-40B4-BE49-F238E27FC236}">
                      <a16:creationId xmlns:a16="http://schemas.microsoft.com/office/drawing/2014/main" id="{7605BFF2-DDB9-428E-A3F4-B72A101BEEF6}"/>
                    </a:ext>
                  </a:extLst>
                </p:cNvPr>
                <p:cNvCxnSpPr>
                  <a:cxnSpLocks/>
                  <a:stCxn id="66" idx="1"/>
                  <a:endCxn id="66" idx="3"/>
                </p:cNvCxnSpPr>
                <p:nvPr/>
              </p:nvCxnSpPr>
              <p:spPr>
                <a:xfrm>
                  <a:off x="9626331" y="4796980"/>
                  <a:ext cx="646609"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63" name="グループ化 62">
                <a:extLst>
                  <a:ext uri="{FF2B5EF4-FFF2-40B4-BE49-F238E27FC236}">
                    <a16:creationId xmlns:a16="http://schemas.microsoft.com/office/drawing/2014/main" id="{D1108ECA-6C58-406A-8BAD-B2F3FA429AD5}"/>
                  </a:ext>
                </a:extLst>
              </p:cNvPr>
              <p:cNvGrpSpPr/>
              <p:nvPr/>
            </p:nvGrpSpPr>
            <p:grpSpPr>
              <a:xfrm>
                <a:off x="4223792" y="5539897"/>
                <a:ext cx="287187" cy="830997"/>
                <a:chOff x="9626331" y="4381481"/>
                <a:chExt cx="646609" cy="830997"/>
              </a:xfrm>
            </p:grpSpPr>
            <p:sp>
              <p:nvSpPr>
                <p:cNvPr id="64" name="テキスト ボックス 63">
                  <a:extLst>
                    <a:ext uri="{FF2B5EF4-FFF2-40B4-BE49-F238E27FC236}">
                      <a16:creationId xmlns:a16="http://schemas.microsoft.com/office/drawing/2014/main" id="{1E61D9E9-53AE-4E1D-97C4-EFFFE0CD8C3A}"/>
                    </a:ext>
                  </a:extLst>
                </p:cNvPr>
                <p:cNvSpPr txBox="1"/>
                <p:nvPr/>
              </p:nvSpPr>
              <p:spPr>
                <a:xfrm>
                  <a:off x="9626331" y="4381481"/>
                  <a:ext cx="646609" cy="830997"/>
                </a:xfrm>
                <a:prstGeom prst="rect">
                  <a:avLst/>
                </a:prstGeom>
                <a:noFill/>
              </p:spPr>
              <p:txBody>
                <a:bodyPr wrap="square" rtlCol="0">
                  <a:spAutoFit/>
                </a:bodyPr>
                <a:lstStyle/>
                <a:p>
                  <a:pPr algn="ctr"/>
                  <a:r>
                    <a:rPr lang="ja-JP" altLang="en-US" sz="2400" dirty="0">
                      <a:latin typeface="+mn-ea"/>
                      <a:ea typeface="+mn-ea"/>
                    </a:rPr>
                    <a:t>４</a:t>
                  </a:r>
                  <a:r>
                    <a:rPr kumimoji="1" lang="ja-JP" altLang="en-US" sz="2400" dirty="0">
                      <a:latin typeface="+mn-ea"/>
                      <a:ea typeface="+mn-ea"/>
                    </a:rPr>
                    <a:t>３</a:t>
                  </a:r>
                  <a:endParaRPr kumimoji="1" lang="en-US" altLang="ja-JP" sz="2400" dirty="0">
                    <a:latin typeface="+mn-ea"/>
                    <a:ea typeface="+mn-ea"/>
                  </a:endParaRPr>
                </a:p>
              </p:txBody>
            </p:sp>
            <p:cxnSp>
              <p:nvCxnSpPr>
                <p:cNvPr id="65" name="直線コネクタ 64">
                  <a:extLst>
                    <a:ext uri="{FF2B5EF4-FFF2-40B4-BE49-F238E27FC236}">
                      <a16:creationId xmlns:a16="http://schemas.microsoft.com/office/drawing/2014/main" id="{5B58B13B-AC9F-4BAE-B287-8CC9A60A89D6}"/>
                    </a:ext>
                  </a:extLst>
                </p:cNvPr>
                <p:cNvCxnSpPr>
                  <a:cxnSpLocks/>
                  <a:stCxn id="64" idx="1"/>
                  <a:endCxn id="64" idx="3"/>
                </p:cNvCxnSpPr>
                <p:nvPr/>
              </p:nvCxnSpPr>
              <p:spPr>
                <a:xfrm>
                  <a:off x="9626331" y="4796980"/>
                  <a:ext cx="646609"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grpSp>
        <p:nvGrpSpPr>
          <p:cNvPr id="11" name="グループ化 10">
            <a:extLst>
              <a:ext uri="{FF2B5EF4-FFF2-40B4-BE49-F238E27FC236}">
                <a16:creationId xmlns:a16="http://schemas.microsoft.com/office/drawing/2014/main" id="{C2E35061-FA40-F84A-D33E-1194098AD04C}"/>
              </a:ext>
            </a:extLst>
          </p:cNvPr>
          <p:cNvGrpSpPr/>
          <p:nvPr/>
        </p:nvGrpSpPr>
        <p:grpSpPr>
          <a:xfrm>
            <a:off x="833961" y="692696"/>
            <a:ext cx="10085511" cy="5976664"/>
            <a:chOff x="983433" y="926728"/>
            <a:chExt cx="10085511" cy="5976664"/>
          </a:xfrm>
        </p:grpSpPr>
        <p:sp>
          <p:nvSpPr>
            <p:cNvPr id="12" name="テキスト ボックス 4">
              <a:extLst>
                <a:ext uri="{FF2B5EF4-FFF2-40B4-BE49-F238E27FC236}">
                  <a16:creationId xmlns:a16="http://schemas.microsoft.com/office/drawing/2014/main" id="{83B5A0A5-DB99-0A06-82E9-69E4E1EA3DC6}"/>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未定係数法による係数の決め方</a:t>
              </a:r>
            </a:p>
          </p:txBody>
        </p:sp>
        <p:grpSp>
          <p:nvGrpSpPr>
            <p:cNvPr id="13" name="グループ化 12">
              <a:extLst>
                <a:ext uri="{FF2B5EF4-FFF2-40B4-BE49-F238E27FC236}">
                  <a16:creationId xmlns:a16="http://schemas.microsoft.com/office/drawing/2014/main" id="{A8B5B10E-C209-1CBD-6261-B7A0567A020F}"/>
                </a:ext>
              </a:extLst>
            </p:cNvPr>
            <p:cNvGrpSpPr/>
            <p:nvPr/>
          </p:nvGrpSpPr>
          <p:grpSpPr>
            <a:xfrm>
              <a:off x="1037659" y="1916644"/>
              <a:ext cx="10031285" cy="4986748"/>
              <a:chOff x="317579" y="1988964"/>
              <a:chExt cx="10031285" cy="4986748"/>
            </a:xfrm>
            <a:effectLst/>
          </p:grpSpPr>
          <p:cxnSp>
            <p:nvCxnSpPr>
              <p:cNvPr id="17" name="直線コネクタ 16">
                <a:extLst>
                  <a:ext uri="{FF2B5EF4-FFF2-40B4-BE49-F238E27FC236}">
                    <a16:creationId xmlns:a16="http://schemas.microsoft.com/office/drawing/2014/main" id="{75269D7A-7D00-60E3-2D94-FC60EC66E51D}"/>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D2DF811B-09FD-3B26-8466-EDD41E700215}"/>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14" name="グループ化 13">
              <a:extLst>
                <a:ext uri="{FF2B5EF4-FFF2-40B4-BE49-F238E27FC236}">
                  <a16:creationId xmlns:a16="http://schemas.microsoft.com/office/drawing/2014/main" id="{05738CE7-3FD0-5B0A-C91E-CFBA938F6ED3}"/>
                </a:ext>
              </a:extLst>
            </p:cNvPr>
            <p:cNvGrpSpPr/>
            <p:nvPr/>
          </p:nvGrpSpPr>
          <p:grpSpPr>
            <a:xfrm>
              <a:off x="983433" y="926728"/>
              <a:ext cx="1473121" cy="864000"/>
              <a:chOff x="5846977" y="1364505"/>
              <a:chExt cx="1473121" cy="864000"/>
            </a:xfrm>
          </p:grpSpPr>
          <p:sp>
            <p:nvSpPr>
              <p:cNvPr id="15" name="正方形/長方形 14">
                <a:extLst>
                  <a:ext uri="{FF2B5EF4-FFF2-40B4-BE49-F238E27FC236}">
                    <a16:creationId xmlns:a16="http://schemas.microsoft.com/office/drawing/2014/main" id="{207A651A-AA70-E2E5-F002-BA8F97C85EA0}"/>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6" name="図 15">
                <a:extLst>
                  <a:ext uri="{FF2B5EF4-FFF2-40B4-BE49-F238E27FC236}">
                    <a16:creationId xmlns:a16="http://schemas.microsoft.com/office/drawing/2014/main" id="{D36B0925-AC82-5850-56BC-C9FC7C0EDF4D}"/>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grpSp>
        <p:nvGrpSpPr>
          <p:cNvPr id="19" name="グループ化 18">
            <a:extLst>
              <a:ext uri="{FF2B5EF4-FFF2-40B4-BE49-F238E27FC236}">
                <a16:creationId xmlns:a16="http://schemas.microsoft.com/office/drawing/2014/main" id="{47D24201-7A8D-919D-737A-5C94D7B992C5}"/>
              </a:ext>
            </a:extLst>
          </p:cNvPr>
          <p:cNvGrpSpPr/>
          <p:nvPr/>
        </p:nvGrpSpPr>
        <p:grpSpPr>
          <a:xfrm>
            <a:off x="1024321" y="1597683"/>
            <a:ext cx="1888840" cy="1836498"/>
            <a:chOff x="1023472" y="1520494"/>
            <a:chExt cx="1888840" cy="1836498"/>
          </a:xfrm>
        </p:grpSpPr>
        <p:cxnSp>
          <p:nvCxnSpPr>
            <p:cNvPr id="25" name="直線コネクタ 24">
              <a:extLst>
                <a:ext uri="{FF2B5EF4-FFF2-40B4-BE49-F238E27FC236}">
                  <a16:creationId xmlns:a16="http://schemas.microsoft.com/office/drawing/2014/main" id="{3CDF302F-01EA-4F33-C56C-6737FAA818C5}"/>
                </a:ext>
              </a:extLst>
            </p:cNvPr>
            <p:cNvCxnSpPr>
              <a:cxnSpLocks/>
            </p:cNvCxnSpPr>
            <p:nvPr/>
          </p:nvCxnSpPr>
          <p:spPr>
            <a:xfrm>
              <a:off x="2912312" y="1570510"/>
              <a:ext cx="0" cy="1786482"/>
            </a:xfrm>
            <a:prstGeom prst="line">
              <a:avLst/>
            </a:prstGeom>
            <a:ln w="28575">
              <a:solidFill>
                <a:srgbClr val="108CCF"/>
              </a:solidFill>
            </a:ln>
          </p:spPr>
          <p:style>
            <a:lnRef idx="2">
              <a:schemeClr val="accent1"/>
            </a:lnRef>
            <a:fillRef idx="0">
              <a:schemeClr val="accent1"/>
            </a:fillRef>
            <a:effectRef idx="1">
              <a:schemeClr val="accent1"/>
            </a:effectRef>
            <a:fontRef idx="minor">
              <a:schemeClr val="tx1"/>
            </a:fontRef>
          </p:style>
        </p:cxnSp>
        <p:pic>
          <p:nvPicPr>
            <p:cNvPr id="22" name="図 21" descr="グラフィカル ユーザー インターフェイス&#10;&#10;中程度の精度で自動的に生成された説明">
              <a:extLst>
                <a:ext uri="{FF2B5EF4-FFF2-40B4-BE49-F238E27FC236}">
                  <a16:creationId xmlns:a16="http://schemas.microsoft.com/office/drawing/2014/main" id="{E5955EF6-1B6E-599A-4750-70A5FAACBB9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023472" y="1520494"/>
              <a:ext cx="1049513" cy="687612"/>
            </a:xfrm>
            <a:prstGeom prst="rect">
              <a:avLst/>
            </a:prstGeom>
          </p:spPr>
        </p:pic>
      </p:grpSp>
      <p:sp>
        <p:nvSpPr>
          <p:cNvPr id="6" name="正方形/長方形 5">
            <a:extLst>
              <a:ext uri="{FF2B5EF4-FFF2-40B4-BE49-F238E27FC236}">
                <a16:creationId xmlns:a16="http://schemas.microsoft.com/office/drawing/2014/main" id="{10CDFC6A-4393-1056-D49A-DE5F5EB3B97F}"/>
              </a:ext>
            </a:extLst>
          </p:cNvPr>
          <p:cNvSpPr/>
          <p:nvPr/>
        </p:nvSpPr>
        <p:spPr>
          <a:xfrm>
            <a:off x="2003895" y="1590783"/>
            <a:ext cx="1116961" cy="688306"/>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dirty="0">
                <a:solidFill>
                  <a:schemeClr val="tx1"/>
                </a:solidFill>
                <a:latin typeface="Times New Roman" panose="02020603050405020304" pitchFamily="18" charset="0"/>
                <a:cs typeface="Times New Roman" panose="02020603050405020304" pitchFamily="18" charset="0"/>
              </a:rPr>
              <a:t>b</a:t>
            </a:r>
            <a:r>
              <a:rPr lang="ja-JP" altLang="en-US" sz="4400" dirty="0">
                <a:solidFill>
                  <a:schemeClr val="tx1"/>
                </a:solidFill>
                <a:latin typeface="Times New Roman" panose="02020603050405020304" pitchFamily="18" charset="0"/>
                <a:cs typeface="Times New Roman" panose="02020603050405020304" pitchFamily="18" charset="0"/>
              </a:rPr>
              <a: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129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25" name="テキスト ボックス 24">
            <a:extLst>
              <a:ext uri="{FF2B5EF4-FFF2-40B4-BE49-F238E27FC236}">
                <a16:creationId xmlns:a16="http://schemas.microsoft.com/office/drawing/2014/main" id="{6BACA48E-776E-431F-BC84-F675765C7A71}"/>
              </a:ext>
            </a:extLst>
          </p:cNvPr>
          <p:cNvSpPr txBox="1"/>
          <p:nvPr/>
        </p:nvSpPr>
        <p:spPr>
          <a:xfrm>
            <a:off x="1209414" y="4738314"/>
            <a:ext cx="8987835" cy="646331"/>
          </a:xfrm>
          <a:prstGeom prst="rect">
            <a:avLst/>
          </a:prstGeom>
          <a:noFill/>
        </p:spPr>
        <p:txBody>
          <a:bodyPr wrap="square" rtlCol="0">
            <a:spAutoFit/>
          </a:bodyPr>
          <a:lstStyle/>
          <a:p>
            <a:r>
              <a:rPr lang="en-US" altLang="ja-JP" sz="3600" dirty="0">
                <a:latin typeface="+mj-ea"/>
                <a:ea typeface="+mj-ea"/>
              </a:rPr>
              <a:t>3Cu + 8HNO</a:t>
            </a:r>
            <a:r>
              <a:rPr lang="en-US" altLang="ja-JP" sz="3600" baseline="-25000" dirty="0">
                <a:latin typeface="+mj-ea"/>
                <a:ea typeface="+mj-ea"/>
              </a:rPr>
              <a:t>3</a:t>
            </a:r>
            <a:r>
              <a:rPr lang="en-US" altLang="ja-JP" sz="3600" dirty="0">
                <a:latin typeface="+mj-ea"/>
                <a:ea typeface="+mj-ea"/>
              </a:rPr>
              <a:t> → 3Cu(NO</a:t>
            </a:r>
            <a:r>
              <a:rPr lang="en-US" altLang="ja-JP" sz="3600" baseline="-25000" dirty="0">
                <a:latin typeface="+mj-ea"/>
                <a:ea typeface="+mj-ea"/>
              </a:rPr>
              <a:t>3</a:t>
            </a:r>
            <a:r>
              <a:rPr lang="en-US" altLang="ja-JP" sz="3600" dirty="0">
                <a:latin typeface="+mj-ea"/>
                <a:ea typeface="+mj-ea"/>
              </a:rPr>
              <a:t>)</a:t>
            </a:r>
            <a:r>
              <a:rPr lang="en-US" altLang="ja-JP" sz="3600" baseline="-25000" dirty="0">
                <a:latin typeface="+mj-ea"/>
                <a:ea typeface="+mj-ea"/>
              </a:rPr>
              <a:t>2</a:t>
            </a:r>
            <a:r>
              <a:rPr lang="en-US" altLang="ja-JP" sz="3600" dirty="0">
                <a:latin typeface="+mj-ea"/>
                <a:ea typeface="+mj-ea"/>
              </a:rPr>
              <a:t> + 2NO + 4H</a:t>
            </a:r>
            <a:r>
              <a:rPr lang="en-US" altLang="ja-JP" sz="3600" baseline="-25000" dirty="0">
                <a:latin typeface="+mj-ea"/>
                <a:ea typeface="+mj-ea"/>
              </a:rPr>
              <a:t>2</a:t>
            </a:r>
            <a:r>
              <a:rPr lang="en-US" altLang="ja-JP" sz="3600" dirty="0">
                <a:latin typeface="+mj-ea"/>
                <a:ea typeface="+mj-ea"/>
              </a:rPr>
              <a:t>O</a:t>
            </a:r>
          </a:p>
        </p:txBody>
      </p:sp>
      <p:grpSp>
        <p:nvGrpSpPr>
          <p:cNvPr id="26" name="グループ化 25">
            <a:extLst>
              <a:ext uri="{FF2B5EF4-FFF2-40B4-BE49-F238E27FC236}">
                <a16:creationId xmlns:a16="http://schemas.microsoft.com/office/drawing/2014/main" id="{590AD1D6-901D-4C09-9090-83DDBBBA5A88}"/>
              </a:ext>
            </a:extLst>
          </p:cNvPr>
          <p:cNvGrpSpPr/>
          <p:nvPr/>
        </p:nvGrpSpPr>
        <p:grpSpPr>
          <a:xfrm>
            <a:off x="2134990" y="5559539"/>
            <a:ext cx="9289032" cy="703997"/>
            <a:chOff x="9681828" y="5959398"/>
            <a:chExt cx="9289032" cy="703997"/>
          </a:xfrm>
        </p:grpSpPr>
        <p:sp>
          <p:nvSpPr>
            <p:cNvPr id="27" name="テキスト ボックス 26">
              <a:extLst>
                <a:ext uri="{FF2B5EF4-FFF2-40B4-BE49-F238E27FC236}">
                  <a16:creationId xmlns:a16="http://schemas.microsoft.com/office/drawing/2014/main" id="{EDCFADE1-4011-4C02-9F7F-C314A946480A}"/>
                </a:ext>
              </a:extLst>
            </p:cNvPr>
            <p:cNvSpPr txBox="1"/>
            <p:nvPr/>
          </p:nvSpPr>
          <p:spPr>
            <a:xfrm>
              <a:off x="10258686" y="6017064"/>
              <a:ext cx="8712174" cy="646331"/>
            </a:xfrm>
            <a:prstGeom prst="rect">
              <a:avLst/>
            </a:prstGeom>
            <a:noFill/>
            <a:ln>
              <a:noFill/>
            </a:ln>
            <a:effectLst/>
          </p:spPr>
          <p:txBody>
            <a:bodyPr wrap="square" rtlCol="0">
              <a:spAutoFit/>
            </a:bodyPr>
            <a:lstStyle/>
            <a:p>
              <a:r>
                <a:rPr lang="en-US" altLang="ja-JP" sz="3600" dirty="0">
                  <a:solidFill>
                    <a:srgbClr val="FF0000"/>
                  </a:solidFill>
                  <a:latin typeface="+mj-ea"/>
                  <a:ea typeface="+mj-ea"/>
                </a:rPr>
                <a:t>3Cu + 8HNO</a:t>
              </a:r>
              <a:r>
                <a:rPr lang="en-US" altLang="ja-JP" sz="3600" baseline="-25000" dirty="0">
                  <a:solidFill>
                    <a:srgbClr val="FF0000"/>
                  </a:solidFill>
                  <a:latin typeface="+mj-ea"/>
                  <a:ea typeface="+mj-ea"/>
                </a:rPr>
                <a:t>3</a:t>
              </a:r>
              <a:r>
                <a:rPr lang="en-US" altLang="ja-JP" sz="3600" dirty="0">
                  <a:solidFill>
                    <a:srgbClr val="FF0000"/>
                  </a:solidFill>
                  <a:latin typeface="+mj-ea"/>
                  <a:ea typeface="+mj-ea"/>
                </a:rPr>
                <a:t> → 3Cu(NO</a:t>
              </a:r>
              <a:r>
                <a:rPr lang="en-US" altLang="ja-JP" sz="3600" baseline="-25000" dirty="0">
                  <a:solidFill>
                    <a:srgbClr val="FF0000"/>
                  </a:solidFill>
                  <a:latin typeface="+mj-ea"/>
                  <a:ea typeface="+mj-ea"/>
                </a:rPr>
                <a:t>3</a:t>
              </a:r>
              <a:r>
                <a:rPr lang="en-US" altLang="ja-JP" sz="3600" dirty="0">
                  <a:solidFill>
                    <a:srgbClr val="FF0000"/>
                  </a:solidFill>
                  <a:latin typeface="+mj-ea"/>
                  <a:ea typeface="+mj-ea"/>
                </a:rPr>
                <a:t>)</a:t>
              </a:r>
              <a:r>
                <a:rPr lang="en-US" altLang="ja-JP" sz="3600" baseline="-25000" dirty="0">
                  <a:solidFill>
                    <a:srgbClr val="FF0000"/>
                  </a:solidFill>
                  <a:latin typeface="+mj-ea"/>
                  <a:ea typeface="+mj-ea"/>
                </a:rPr>
                <a:t>2</a:t>
              </a:r>
              <a:r>
                <a:rPr lang="en-US" altLang="ja-JP" sz="3600" dirty="0">
                  <a:solidFill>
                    <a:srgbClr val="FF0000"/>
                  </a:solidFill>
                  <a:latin typeface="+mj-ea"/>
                  <a:ea typeface="+mj-ea"/>
                </a:rPr>
                <a:t> + 2NO + 4H</a:t>
              </a:r>
              <a:r>
                <a:rPr lang="en-US" altLang="ja-JP" sz="3600" baseline="-25000" dirty="0">
                  <a:solidFill>
                    <a:srgbClr val="FF0000"/>
                  </a:solidFill>
                  <a:latin typeface="+mj-ea"/>
                  <a:ea typeface="+mj-ea"/>
                </a:rPr>
                <a:t>2</a:t>
              </a:r>
              <a:r>
                <a:rPr lang="en-US" altLang="ja-JP" sz="3600" dirty="0">
                  <a:solidFill>
                    <a:srgbClr val="FF0000"/>
                  </a:solidFill>
                  <a:latin typeface="+mj-ea"/>
                  <a:ea typeface="+mj-ea"/>
                </a:rPr>
                <a:t>O</a:t>
              </a:r>
            </a:p>
          </p:txBody>
        </p:sp>
        <p:sp>
          <p:nvSpPr>
            <p:cNvPr id="28" name="正方形/長方形 27">
              <a:extLst>
                <a:ext uri="{FF2B5EF4-FFF2-40B4-BE49-F238E27FC236}">
                  <a16:creationId xmlns:a16="http://schemas.microsoft.com/office/drawing/2014/main" id="{31E0B904-1ECC-4FB7-9B9F-DB2AEE76B72D}"/>
                </a:ext>
              </a:extLst>
            </p:cNvPr>
            <p:cNvSpPr/>
            <p:nvPr/>
          </p:nvSpPr>
          <p:spPr>
            <a:xfrm>
              <a:off x="9681828" y="5959398"/>
              <a:ext cx="576858" cy="688306"/>
            </a:xfrm>
            <a:prstGeom prst="rect">
              <a:avLst/>
            </a:prstGeom>
            <a:solidFill>
              <a:srgbClr val="108CCF"/>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grpSp>
      <p:sp>
        <p:nvSpPr>
          <p:cNvPr id="41" name="テキスト プレースホルダー 3">
            <a:extLst>
              <a:ext uri="{FF2B5EF4-FFF2-40B4-BE49-F238E27FC236}">
                <a16:creationId xmlns:a16="http://schemas.microsoft.com/office/drawing/2014/main" id="{581D5471-CD92-477D-8954-CB230215B7DE}"/>
              </a:ext>
            </a:extLst>
          </p:cNvPr>
          <p:cNvSpPr txBox="1">
            <a:spLocks/>
          </p:cNvSpPr>
          <p:nvPr/>
        </p:nvSpPr>
        <p:spPr>
          <a:xfrm>
            <a:off x="3120855" y="1535584"/>
            <a:ext cx="8879795" cy="205411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latin typeface="+mn-ea"/>
              </a:rPr>
              <a:t>次の化学反応式の係数 </a:t>
            </a:r>
            <a:r>
              <a:rPr lang="en-US" altLang="ja-JP" i="1" dirty="0">
                <a:latin typeface="CenturyOldst" panose="02050603050705020204" pitchFamily="18" charset="0"/>
              </a:rPr>
              <a:t>a</a:t>
            </a:r>
            <a:r>
              <a:rPr lang="en-US" altLang="ja-JP" dirty="0">
                <a:latin typeface="+mn-ea"/>
              </a:rPr>
              <a:t> </a:t>
            </a:r>
            <a:r>
              <a:rPr lang="ja-JP" altLang="en-US" dirty="0">
                <a:latin typeface="+mn-ea"/>
              </a:rPr>
              <a:t>～</a:t>
            </a:r>
            <a:r>
              <a:rPr lang="en-US" altLang="ja-JP" dirty="0">
                <a:latin typeface="+mn-ea"/>
              </a:rPr>
              <a:t> </a:t>
            </a:r>
            <a:r>
              <a:rPr lang="en-US" altLang="ja-JP" i="1" dirty="0">
                <a:latin typeface="CenturyOldst" panose="02050603050705020204" pitchFamily="18" charset="0"/>
              </a:rPr>
              <a:t>e</a:t>
            </a:r>
            <a:r>
              <a:rPr lang="en-US" altLang="ja-JP" dirty="0">
                <a:latin typeface="+mn-ea"/>
              </a:rPr>
              <a:t> </a:t>
            </a:r>
            <a:r>
              <a:rPr lang="ja-JP" altLang="en-US" dirty="0">
                <a:latin typeface="+mn-ea"/>
              </a:rPr>
              <a:t>を</a:t>
            </a:r>
            <a:endParaRPr lang="en-US" altLang="ja-JP" dirty="0">
              <a:latin typeface="+mn-ea"/>
            </a:endParaRPr>
          </a:p>
          <a:p>
            <a:pPr marL="0" indent="0">
              <a:buFont typeface="Arial" charset="0"/>
              <a:buNone/>
            </a:pPr>
            <a:r>
              <a:rPr lang="ja-JP" altLang="en-US" dirty="0">
                <a:latin typeface="+mn-ea"/>
              </a:rPr>
              <a:t>未定係数法により求めよ。</a:t>
            </a:r>
          </a:p>
          <a:p>
            <a:pPr marL="0" indent="0">
              <a:buNone/>
            </a:pPr>
            <a:r>
              <a:rPr lang="en-US" altLang="ja-JP" sz="3600" i="1" dirty="0">
                <a:latin typeface="CenturyOldst" panose="02050603050705020204" pitchFamily="18" charset="0"/>
              </a:rPr>
              <a:t>a</a:t>
            </a:r>
            <a:r>
              <a:rPr lang="en-US" altLang="ja-JP" sz="3600" i="1" spc="-300" dirty="0">
                <a:latin typeface="CenturyOldst" panose="02050603050705020204" pitchFamily="18" charset="0"/>
              </a:rPr>
              <a:t> </a:t>
            </a:r>
            <a:r>
              <a:rPr lang="en-US" altLang="ja-JP" sz="3600" dirty="0">
                <a:latin typeface="+mn-ea"/>
              </a:rPr>
              <a:t>Cu + </a:t>
            </a:r>
            <a:r>
              <a:rPr lang="en-US" altLang="ja-JP" sz="3600" i="1" dirty="0">
                <a:latin typeface="CenturyOldst" panose="02050603050705020204" pitchFamily="18" charset="0"/>
              </a:rPr>
              <a:t>b</a:t>
            </a:r>
            <a:r>
              <a:rPr lang="en-US" altLang="ja-JP" sz="3600" i="1" spc="-300" dirty="0">
                <a:latin typeface="CenturyOldst" panose="02050603050705020204" pitchFamily="18" charset="0"/>
              </a:rPr>
              <a:t> </a:t>
            </a:r>
            <a:r>
              <a:rPr lang="en-US" altLang="ja-JP" sz="3600" dirty="0">
                <a:latin typeface="+mn-ea"/>
              </a:rPr>
              <a:t>HNO</a:t>
            </a:r>
            <a:r>
              <a:rPr lang="en-US" altLang="ja-JP" sz="3600" baseline="-25000" dirty="0">
                <a:latin typeface="+mn-ea"/>
              </a:rPr>
              <a:t>3</a:t>
            </a:r>
            <a:r>
              <a:rPr lang="en-US" altLang="ja-JP" sz="3600" dirty="0">
                <a:latin typeface="+mn-ea"/>
              </a:rPr>
              <a:t> </a:t>
            </a:r>
            <a:r>
              <a:rPr lang="ja-JP" altLang="en-US" sz="3600">
                <a:latin typeface="+mn-ea"/>
              </a:rPr>
              <a:t>→ </a:t>
            </a:r>
            <a:r>
              <a:rPr lang="en-US" altLang="ja-JP" sz="3600" i="1" dirty="0">
                <a:latin typeface="CenturyOldst" panose="02050603050705020204" pitchFamily="18" charset="0"/>
              </a:rPr>
              <a:t>c</a:t>
            </a:r>
            <a:r>
              <a:rPr lang="en-US" altLang="ja-JP" sz="3600" i="1" spc="-300" dirty="0">
                <a:latin typeface="CenturyOldst" panose="02050603050705020204" pitchFamily="18" charset="0"/>
              </a:rPr>
              <a:t> </a:t>
            </a:r>
            <a:r>
              <a:rPr lang="en-US" altLang="ja-JP" sz="3600" dirty="0">
                <a:latin typeface="+mn-ea"/>
              </a:rPr>
              <a:t>Cu(NO</a:t>
            </a:r>
            <a:r>
              <a:rPr lang="en-US" altLang="ja-JP" sz="3600" baseline="-25000" dirty="0">
                <a:latin typeface="+mn-ea"/>
              </a:rPr>
              <a:t>3</a:t>
            </a:r>
            <a:r>
              <a:rPr lang="en-US" altLang="ja-JP" sz="3600" dirty="0">
                <a:latin typeface="+mn-ea"/>
              </a:rPr>
              <a:t>)</a:t>
            </a:r>
            <a:r>
              <a:rPr lang="en-US" altLang="ja-JP" sz="3600" baseline="-25000" dirty="0">
                <a:latin typeface="+mn-ea"/>
              </a:rPr>
              <a:t>2</a:t>
            </a:r>
            <a:r>
              <a:rPr lang="en-US" altLang="ja-JP" sz="3600" dirty="0">
                <a:latin typeface="+mn-ea"/>
              </a:rPr>
              <a:t> + </a:t>
            </a:r>
            <a:r>
              <a:rPr lang="en-US" altLang="ja-JP" sz="3600" i="1" dirty="0">
                <a:latin typeface="CenturyOldst" panose="02050603050705020204" pitchFamily="18" charset="0"/>
              </a:rPr>
              <a:t>d</a:t>
            </a:r>
            <a:r>
              <a:rPr lang="en-US" altLang="ja-JP" sz="3600" i="1" spc="-300" dirty="0">
                <a:latin typeface="CenturyOldst" panose="02050603050705020204" pitchFamily="18" charset="0"/>
              </a:rPr>
              <a:t> </a:t>
            </a:r>
            <a:r>
              <a:rPr lang="en-US" altLang="ja-JP" sz="3600" dirty="0">
                <a:latin typeface="+mn-ea"/>
              </a:rPr>
              <a:t>NO + </a:t>
            </a:r>
            <a:r>
              <a:rPr lang="en-US" altLang="ja-JP" sz="3600" i="1" dirty="0">
                <a:latin typeface="CenturyOldst" panose="02050603050705020204" pitchFamily="18" charset="0"/>
              </a:rPr>
              <a:t>e</a:t>
            </a:r>
            <a:r>
              <a:rPr lang="en-US" altLang="ja-JP" sz="3600" i="1" spc="-300" dirty="0">
                <a:latin typeface="CenturyOldst" panose="02050603050705020204" pitchFamily="18" charset="0"/>
              </a:rPr>
              <a:t> </a:t>
            </a:r>
            <a:r>
              <a:rPr lang="en-US" altLang="ja-JP" sz="3600" dirty="0">
                <a:latin typeface="+mn-ea"/>
              </a:rPr>
              <a:t>H</a:t>
            </a:r>
            <a:r>
              <a:rPr lang="en-US" altLang="ja-JP" sz="3600" baseline="-25000" dirty="0">
                <a:latin typeface="+mn-ea"/>
              </a:rPr>
              <a:t>2</a:t>
            </a:r>
            <a:r>
              <a:rPr lang="en-US" altLang="ja-JP" sz="3600" dirty="0">
                <a:latin typeface="+mn-ea"/>
              </a:rPr>
              <a:t>O</a:t>
            </a:r>
            <a:endParaRPr lang="ja-JP" altLang="en-US" dirty="0">
              <a:latin typeface="+mn-ea"/>
            </a:endParaRPr>
          </a:p>
        </p:txBody>
      </p:sp>
      <p:grpSp>
        <p:nvGrpSpPr>
          <p:cNvPr id="42" name="グループ化 41">
            <a:extLst>
              <a:ext uri="{FF2B5EF4-FFF2-40B4-BE49-F238E27FC236}">
                <a16:creationId xmlns:a16="http://schemas.microsoft.com/office/drawing/2014/main" id="{A29A4813-B61A-4377-8E62-35CB7D626CC0}"/>
              </a:ext>
            </a:extLst>
          </p:cNvPr>
          <p:cNvGrpSpPr/>
          <p:nvPr/>
        </p:nvGrpSpPr>
        <p:grpSpPr>
          <a:xfrm>
            <a:off x="1196357" y="3728603"/>
            <a:ext cx="9203012" cy="1079978"/>
            <a:chOff x="2364749" y="3690339"/>
            <a:chExt cx="9203012" cy="1079978"/>
          </a:xfrm>
        </p:grpSpPr>
        <p:sp>
          <p:nvSpPr>
            <p:cNvPr id="43" name="テキスト ボックス 42">
              <a:extLst>
                <a:ext uri="{FF2B5EF4-FFF2-40B4-BE49-F238E27FC236}">
                  <a16:creationId xmlns:a16="http://schemas.microsoft.com/office/drawing/2014/main" id="{B5A835D7-213A-47A3-8C1B-AD09997287DF}"/>
                </a:ext>
              </a:extLst>
            </p:cNvPr>
            <p:cNvSpPr txBox="1"/>
            <p:nvPr/>
          </p:nvSpPr>
          <p:spPr>
            <a:xfrm>
              <a:off x="2364749" y="3913892"/>
              <a:ext cx="9203012" cy="646331"/>
            </a:xfrm>
            <a:prstGeom prst="rect">
              <a:avLst/>
            </a:prstGeom>
            <a:noFill/>
          </p:spPr>
          <p:txBody>
            <a:bodyPr wrap="square" rtlCol="0">
              <a:spAutoFit/>
            </a:bodyPr>
            <a:lstStyle/>
            <a:p>
              <a:r>
                <a:rPr lang="en-US" altLang="ja-JP" sz="3600" dirty="0">
                  <a:latin typeface="+mj-ea"/>
                  <a:ea typeface="+mj-ea"/>
                </a:rPr>
                <a:t>Cu + </a:t>
              </a:r>
              <a:r>
                <a:rPr lang="ja-JP" altLang="en-US" sz="3600" dirty="0">
                  <a:latin typeface="+mj-ea"/>
                  <a:ea typeface="+mj-ea"/>
                </a:rPr>
                <a:t>　　</a:t>
              </a:r>
              <a:r>
                <a:rPr lang="en-US" altLang="ja-JP" sz="3600" dirty="0">
                  <a:latin typeface="+mj-ea"/>
                  <a:ea typeface="+mj-ea"/>
                </a:rPr>
                <a:t>HNO</a:t>
              </a:r>
              <a:r>
                <a:rPr lang="en-US" altLang="ja-JP" sz="3600" baseline="-25000" dirty="0">
                  <a:latin typeface="+mj-ea"/>
                  <a:ea typeface="+mj-ea"/>
                </a:rPr>
                <a:t>3</a:t>
              </a:r>
              <a:r>
                <a:rPr lang="en-US" altLang="ja-JP" sz="3600" dirty="0">
                  <a:latin typeface="+mj-ea"/>
                  <a:ea typeface="+mj-ea"/>
                </a:rPr>
                <a:t> → Cu(NO</a:t>
              </a:r>
              <a:r>
                <a:rPr lang="en-US" altLang="ja-JP" sz="3600" baseline="-25000" dirty="0">
                  <a:latin typeface="+mj-ea"/>
                  <a:ea typeface="+mj-ea"/>
                </a:rPr>
                <a:t>3</a:t>
              </a:r>
              <a:r>
                <a:rPr lang="en-US" altLang="ja-JP" sz="3600" dirty="0">
                  <a:latin typeface="+mj-ea"/>
                  <a:ea typeface="+mj-ea"/>
                </a:rPr>
                <a:t>)</a:t>
              </a:r>
              <a:r>
                <a:rPr lang="en-US" altLang="ja-JP" sz="3600" baseline="-25000" dirty="0">
                  <a:latin typeface="+mj-ea"/>
                  <a:ea typeface="+mj-ea"/>
                </a:rPr>
                <a:t>2</a:t>
              </a:r>
              <a:r>
                <a:rPr lang="en-US" altLang="ja-JP" sz="3600" dirty="0">
                  <a:latin typeface="+mj-ea"/>
                  <a:ea typeface="+mj-ea"/>
                </a:rPr>
                <a:t> + </a:t>
              </a:r>
              <a:r>
                <a:rPr lang="ja-JP" altLang="en-US" sz="3600" dirty="0">
                  <a:latin typeface="+mj-ea"/>
                  <a:ea typeface="+mj-ea"/>
                </a:rPr>
                <a:t>　　</a:t>
              </a:r>
              <a:r>
                <a:rPr lang="en-US" altLang="ja-JP" sz="3600" dirty="0">
                  <a:latin typeface="+mj-ea"/>
                  <a:ea typeface="+mj-ea"/>
                </a:rPr>
                <a:t>NO + </a:t>
              </a:r>
              <a:r>
                <a:rPr lang="ja-JP" altLang="en-US" sz="3600" dirty="0">
                  <a:latin typeface="+mj-ea"/>
                  <a:ea typeface="+mj-ea"/>
                </a:rPr>
                <a:t>　　</a:t>
              </a:r>
              <a:r>
                <a:rPr lang="en-US" altLang="ja-JP" sz="3600" dirty="0">
                  <a:latin typeface="+mj-ea"/>
                  <a:ea typeface="+mj-ea"/>
                </a:rPr>
                <a:t>H</a:t>
              </a:r>
              <a:r>
                <a:rPr lang="en-US" altLang="ja-JP" sz="3600" baseline="-25000" dirty="0">
                  <a:latin typeface="+mj-ea"/>
                  <a:ea typeface="+mj-ea"/>
                </a:rPr>
                <a:t>2</a:t>
              </a:r>
              <a:r>
                <a:rPr lang="en-US" altLang="ja-JP" sz="3600" dirty="0">
                  <a:latin typeface="+mj-ea"/>
                  <a:ea typeface="+mj-ea"/>
                </a:rPr>
                <a:t>O</a:t>
              </a:r>
            </a:p>
          </p:txBody>
        </p:sp>
        <p:grpSp>
          <p:nvGrpSpPr>
            <p:cNvPr id="44" name="グループ化 43">
              <a:extLst>
                <a:ext uri="{FF2B5EF4-FFF2-40B4-BE49-F238E27FC236}">
                  <a16:creationId xmlns:a16="http://schemas.microsoft.com/office/drawing/2014/main" id="{7F5C0AEB-A01F-4430-94E7-10CAC8A2B6F0}"/>
                </a:ext>
              </a:extLst>
            </p:cNvPr>
            <p:cNvGrpSpPr/>
            <p:nvPr/>
          </p:nvGrpSpPr>
          <p:grpSpPr>
            <a:xfrm>
              <a:off x="3349515" y="3788028"/>
              <a:ext cx="868487" cy="982289"/>
              <a:chOff x="1381545" y="4406323"/>
              <a:chExt cx="868487" cy="982289"/>
            </a:xfrm>
          </p:grpSpPr>
          <p:sp>
            <p:nvSpPr>
              <p:cNvPr id="65" name="テキスト ボックス 64">
                <a:extLst>
                  <a:ext uri="{FF2B5EF4-FFF2-40B4-BE49-F238E27FC236}">
                    <a16:creationId xmlns:a16="http://schemas.microsoft.com/office/drawing/2014/main" id="{4E5C7902-D032-4E8A-BFBC-2A7AA9D873D7}"/>
                  </a:ext>
                </a:extLst>
              </p:cNvPr>
              <p:cNvSpPr txBox="1"/>
              <p:nvPr/>
            </p:nvSpPr>
            <p:spPr>
              <a:xfrm>
                <a:off x="1485522" y="4406323"/>
                <a:ext cx="646609" cy="523220"/>
              </a:xfrm>
              <a:prstGeom prst="rect">
                <a:avLst/>
              </a:prstGeom>
              <a:noFill/>
            </p:spPr>
            <p:txBody>
              <a:bodyPr wrap="square" rtlCol="0">
                <a:spAutoFit/>
              </a:bodyPr>
              <a:lstStyle/>
              <a:p>
                <a:pPr algn="ctr"/>
                <a:r>
                  <a:rPr lang="ja-JP" altLang="en-US" sz="2800" dirty="0">
                    <a:latin typeface="+mn-ea"/>
                    <a:ea typeface="+mn-ea"/>
                  </a:rPr>
                  <a:t>８</a:t>
                </a:r>
                <a:endParaRPr kumimoji="1" lang="en-US" altLang="ja-JP" sz="2800" dirty="0">
                  <a:latin typeface="+mn-ea"/>
                  <a:ea typeface="+mn-ea"/>
                </a:endParaRPr>
              </a:p>
            </p:txBody>
          </p:sp>
          <p:grpSp>
            <p:nvGrpSpPr>
              <p:cNvPr id="66" name="グループ化 65">
                <a:extLst>
                  <a:ext uri="{FF2B5EF4-FFF2-40B4-BE49-F238E27FC236}">
                    <a16:creationId xmlns:a16="http://schemas.microsoft.com/office/drawing/2014/main" id="{2F65AE20-0A8A-428B-998C-A002B6C8C534}"/>
                  </a:ext>
                </a:extLst>
              </p:cNvPr>
              <p:cNvGrpSpPr/>
              <p:nvPr/>
            </p:nvGrpSpPr>
            <p:grpSpPr>
              <a:xfrm>
                <a:off x="1381545" y="4865392"/>
                <a:ext cx="868487" cy="523220"/>
                <a:chOff x="1381545" y="4865392"/>
                <a:chExt cx="868487" cy="523220"/>
              </a:xfrm>
            </p:grpSpPr>
            <p:sp>
              <p:nvSpPr>
                <p:cNvPr id="67" name="テキスト ボックス 66">
                  <a:extLst>
                    <a:ext uri="{FF2B5EF4-FFF2-40B4-BE49-F238E27FC236}">
                      <a16:creationId xmlns:a16="http://schemas.microsoft.com/office/drawing/2014/main" id="{71DC3B45-3CC6-49DB-A204-CBFB30321C95}"/>
                    </a:ext>
                  </a:extLst>
                </p:cNvPr>
                <p:cNvSpPr txBox="1"/>
                <p:nvPr/>
              </p:nvSpPr>
              <p:spPr>
                <a:xfrm>
                  <a:off x="1381545" y="4865392"/>
                  <a:ext cx="868487" cy="523220"/>
                </a:xfrm>
                <a:prstGeom prst="rect">
                  <a:avLst/>
                </a:prstGeom>
                <a:noFill/>
              </p:spPr>
              <p:txBody>
                <a:bodyPr wrap="square" rtlCol="0">
                  <a:spAutoFit/>
                </a:bodyPr>
                <a:lstStyle/>
                <a:p>
                  <a:pPr algn="ctr"/>
                  <a:r>
                    <a:rPr lang="ja-JP" altLang="en-US" sz="2800" dirty="0"/>
                    <a:t>３</a:t>
                  </a:r>
                  <a:endParaRPr kumimoji="1" lang="ja-JP" altLang="en-US" sz="2800" dirty="0"/>
                </a:p>
              </p:txBody>
            </p:sp>
            <p:cxnSp>
              <p:nvCxnSpPr>
                <p:cNvPr id="68" name="直線コネクタ 67">
                  <a:extLst>
                    <a:ext uri="{FF2B5EF4-FFF2-40B4-BE49-F238E27FC236}">
                      <a16:creationId xmlns:a16="http://schemas.microsoft.com/office/drawing/2014/main" id="{6A94FEF7-49F2-451F-8B36-4B695661B50C}"/>
                    </a:ext>
                  </a:extLst>
                </p:cNvPr>
                <p:cNvCxnSpPr>
                  <a:cxnSpLocks/>
                </p:cNvCxnSpPr>
                <p:nvPr/>
              </p:nvCxnSpPr>
              <p:spPr>
                <a:xfrm>
                  <a:off x="1575449" y="4905462"/>
                  <a:ext cx="4680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nvGrpSpPr>
            <p:cNvPr id="45" name="グループ化 44">
              <a:extLst>
                <a:ext uri="{FF2B5EF4-FFF2-40B4-BE49-F238E27FC236}">
                  <a16:creationId xmlns:a16="http://schemas.microsoft.com/office/drawing/2014/main" id="{3E50551F-DCCE-4957-9927-7D813565C7FE}"/>
                </a:ext>
              </a:extLst>
            </p:cNvPr>
            <p:cNvGrpSpPr/>
            <p:nvPr/>
          </p:nvGrpSpPr>
          <p:grpSpPr>
            <a:xfrm>
              <a:off x="7954875" y="3727387"/>
              <a:ext cx="868487" cy="1021936"/>
              <a:chOff x="1822281" y="4345682"/>
              <a:chExt cx="868487" cy="1021936"/>
            </a:xfrm>
          </p:grpSpPr>
          <p:sp>
            <p:nvSpPr>
              <p:cNvPr id="61" name="テキスト ボックス 60">
                <a:extLst>
                  <a:ext uri="{FF2B5EF4-FFF2-40B4-BE49-F238E27FC236}">
                    <a16:creationId xmlns:a16="http://schemas.microsoft.com/office/drawing/2014/main" id="{3512A888-A656-4C84-A63F-998E5C040582}"/>
                  </a:ext>
                </a:extLst>
              </p:cNvPr>
              <p:cNvSpPr txBox="1"/>
              <p:nvPr/>
            </p:nvSpPr>
            <p:spPr>
              <a:xfrm>
                <a:off x="1931607" y="4345682"/>
                <a:ext cx="646609" cy="523220"/>
              </a:xfrm>
              <a:prstGeom prst="rect">
                <a:avLst/>
              </a:prstGeom>
              <a:noFill/>
            </p:spPr>
            <p:txBody>
              <a:bodyPr wrap="square" rtlCol="0">
                <a:spAutoFit/>
              </a:bodyPr>
              <a:lstStyle/>
              <a:p>
                <a:pPr algn="ctr"/>
                <a:r>
                  <a:rPr kumimoji="1" lang="ja-JP" altLang="en-US" sz="2800" dirty="0">
                    <a:latin typeface="+mn-ea"/>
                    <a:ea typeface="+mn-ea"/>
                  </a:rPr>
                  <a:t>２</a:t>
                </a:r>
                <a:endParaRPr kumimoji="1" lang="en-US" altLang="ja-JP" sz="2800" dirty="0">
                  <a:latin typeface="+mn-ea"/>
                  <a:ea typeface="+mn-ea"/>
                </a:endParaRPr>
              </a:p>
            </p:txBody>
          </p:sp>
          <p:grpSp>
            <p:nvGrpSpPr>
              <p:cNvPr id="62" name="グループ化 61">
                <a:extLst>
                  <a:ext uri="{FF2B5EF4-FFF2-40B4-BE49-F238E27FC236}">
                    <a16:creationId xmlns:a16="http://schemas.microsoft.com/office/drawing/2014/main" id="{A09AD77A-B668-4F77-A85A-0FFBBF77852B}"/>
                  </a:ext>
                </a:extLst>
              </p:cNvPr>
              <p:cNvGrpSpPr/>
              <p:nvPr/>
            </p:nvGrpSpPr>
            <p:grpSpPr>
              <a:xfrm>
                <a:off x="1822281" y="4844398"/>
                <a:ext cx="868487" cy="523220"/>
                <a:chOff x="1822281" y="4844398"/>
                <a:chExt cx="868487" cy="523220"/>
              </a:xfrm>
            </p:grpSpPr>
            <p:sp>
              <p:nvSpPr>
                <p:cNvPr id="63" name="テキスト ボックス 62">
                  <a:extLst>
                    <a:ext uri="{FF2B5EF4-FFF2-40B4-BE49-F238E27FC236}">
                      <a16:creationId xmlns:a16="http://schemas.microsoft.com/office/drawing/2014/main" id="{9B484CF6-CBF9-44E4-8705-DE2FCC382697}"/>
                    </a:ext>
                  </a:extLst>
                </p:cNvPr>
                <p:cNvSpPr txBox="1"/>
                <p:nvPr/>
              </p:nvSpPr>
              <p:spPr>
                <a:xfrm>
                  <a:off x="1822281" y="4844398"/>
                  <a:ext cx="868487" cy="523220"/>
                </a:xfrm>
                <a:prstGeom prst="rect">
                  <a:avLst/>
                </a:prstGeom>
                <a:noFill/>
              </p:spPr>
              <p:txBody>
                <a:bodyPr wrap="square" rtlCol="0">
                  <a:spAutoFit/>
                </a:bodyPr>
                <a:lstStyle/>
                <a:p>
                  <a:pPr algn="ctr"/>
                  <a:r>
                    <a:rPr lang="ja-JP" altLang="en-US" sz="2800" dirty="0"/>
                    <a:t>３</a:t>
                  </a:r>
                  <a:endParaRPr kumimoji="1" lang="ja-JP" altLang="en-US" sz="2800" dirty="0"/>
                </a:p>
              </p:txBody>
            </p:sp>
            <p:cxnSp>
              <p:nvCxnSpPr>
                <p:cNvPr id="64" name="直線コネクタ 63">
                  <a:extLst>
                    <a:ext uri="{FF2B5EF4-FFF2-40B4-BE49-F238E27FC236}">
                      <a16:creationId xmlns:a16="http://schemas.microsoft.com/office/drawing/2014/main" id="{F1F33A5D-92FB-4D8C-A553-0029FD86C5BB}"/>
                    </a:ext>
                  </a:extLst>
                </p:cNvPr>
                <p:cNvCxnSpPr>
                  <a:cxnSpLocks/>
                </p:cNvCxnSpPr>
                <p:nvPr/>
              </p:nvCxnSpPr>
              <p:spPr>
                <a:xfrm>
                  <a:off x="2016185" y="4884468"/>
                  <a:ext cx="4680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nvGrpSpPr>
            <p:cNvPr id="56" name="グループ化 55">
              <a:extLst>
                <a:ext uri="{FF2B5EF4-FFF2-40B4-BE49-F238E27FC236}">
                  <a16:creationId xmlns:a16="http://schemas.microsoft.com/office/drawing/2014/main" id="{8718D481-6909-4D64-BD15-AD4E9E891A72}"/>
                </a:ext>
              </a:extLst>
            </p:cNvPr>
            <p:cNvGrpSpPr/>
            <p:nvPr/>
          </p:nvGrpSpPr>
          <p:grpSpPr>
            <a:xfrm>
              <a:off x="9650378" y="3690339"/>
              <a:ext cx="868487" cy="1065300"/>
              <a:chOff x="2022771" y="4311942"/>
              <a:chExt cx="868487" cy="1065300"/>
            </a:xfrm>
          </p:grpSpPr>
          <p:sp>
            <p:nvSpPr>
              <p:cNvPr id="57" name="テキスト ボックス 56">
                <a:extLst>
                  <a:ext uri="{FF2B5EF4-FFF2-40B4-BE49-F238E27FC236}">
                    <a16:creationId xmlns:a16="http://schemas.microsoft.com/office/drawing/2014/main" id="{703C50DB-B781-435C-AA51-3C5FC04754E6}"/>
                  </a:ext>
                </a:extLst>
              </p:cNvPr>
              <p:cNvSpPr txBox="1"/>
              <p:nvPr/>
            </p:nvSpPr>
            <p:spPr>
              <a:xfrm>
                <a:off x="2088993" y="4311942"/>
                <a:ext cx="646609" cy="523220"/>
              </a:xfrm>
              <a:prstGeom prst="rect">
                <a:avLst/>
              </a:prstGeom>
              <a:noFill/>
            </p:spPr>
            <p:txBody>
              <a:bodyPr wrap="square" rtlCol="0">
                <a:spAutoFit/>
              </a:bodyPr>
              <a:lstStyle/>
              <a:p>
                <a:pPr algn="ctr"/>
                <a:r>
                  <a:rPr kumimoji="1" lang="ja-JP" altLang="en-US" sz="2800" dirty="0">
                    <a:latin typeface="+mn-ea"/>
                    <a:ea typeface="+mn-ea"/>
                  </a:rPr>
                  <a:t>４</a:t>
                </a:r>
                <a:endParaRPr kumimoji="1" lang="en-US" altLang="ja-JP" sz="2800" dirty="0">
                  <a:latin typeface="+mn-ea"/>
                  <a:ea typeface="+mn-ea"/>
                </a:endParaRPr>
              </a:p>
            </p:txBody>
          </p:sp>
          <p:grpSp>
            <p:nvGrpSpPr>
              <p:cNvPr id="58" name="グループ化 57">
                <a:extLst>
                  <a:ext uri="{FF2B5EF4-FFF2-40B4-BE49-F238E27FC236}">
                    <a16:creationId xmlns:a16="http://schemas.microsoft.com/office/drawing/2014/main" id="{5B7C6EA5-DB89-49F1-B9F9-BE1A6EBCF08D}"/>
                  </a:ext>
                </a:extLst>
              </p:cNvPr>
              <p:cNvGrpSpPr/>
              <p:nvPr/>
            </p:nvGrpSpPr>
            <p:grpSpPr>
              <a:xfrm>
                <a:off x="2022771" y="4854022"/>
                <a:ext cx="868487" cy="523220"/>
                <a:chOff x="2022771" y="4854022"/>
                <a:chExt cx="868487" cy="523220"/>
              </a:xfrm>
            </p:grpSpPr>
            <p:sp>
              <p:nvSpPr>
                <p:cNvPr id="59" name="テキスト ボックス 58">
                  <a:extLst>
                    <a:ext uri="{FF2B5EF4-FFF2-40B4-BE49-F238E27FC236}">
                      <a16:creationId xmlns:a16="http://schemas.microsoft.com/office/drawing/2014/main" id="{50E17725-E146-4EE4-A7FB-165C6AAA5E50}"/>
                    </a:ext>
                  </a:extLst>
                </p:cNvPr>
                <p:cNvSpPr txBox="1"/>
                <p:nvPr/>
              </p:nvSpPr>
              <p:spPr>
                <a:xfrm>
                  <a:off x="2022771" y="4854022"/>
                  <a:ext cx="868487" cy="523220"/>
                </a:xfrm>
                <a:prstGeom prst="rect">
                  <a:avLst/>
                </a:prstGeom>
                <a:noFill/>
              </p:spPr>
              <p:txBody>
                <a:bodyPr wrap="square" rtlCol="0">
                  <a:spAutoFit/>
                </a:bodyPr>
                <a:lstStyle/>
                <a:p>
                  <a:pPr algn="ctr"/>
                  <a:r>
                    <a:rPr lang="ja-JP" altLang="en-US" sz="2800" dirty="0"/>
                    <a:t>３</a:t>
                  </a:r>
                  <a:endParaRPr kumimoji="1" lang="ja-JP" altLang="en-US" sz="2800" dirty="0"/>
                </a:p>
              </p:txBody>
            </p:sp>
            <p:cxnSp>
              <p:nvCxnSpPr>
                <p:cNvPr id="60" name="直線コネクタ 59">
                  <a:extLst>
                    <a:ext uri="{FF2B5EF4-FFF2-40B4-BE49-F238E27FC236}">
                      <a16:creationId xmlns:a16="http://schemas.microsoft.com/office/drawing/2014/main" id="{2AD2A274-9DA9-4541-8072-D67E41E789F7}"/>
                    </a:ext>
                  </a:extLst>
                </p:cNvPr>
                <p:cNvCxnSpPr>
                  <a:cxnSpLocks/>
                </p:cNvCxnSpPr>
                <p:nvPr/>
              </p:nvCxnSpPr>
              <p:spPr>
                <a:xfrm>
                  <a:off x="2223014" y="4887776"/>
                  <a:ext cx="4680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sp>
        <p:nvSpPr>
          <p:cNvPr id="69" name="テキスト ボックス 68">
            <a:extLst>
              <a:ext uri="{FF2B5EF4-FFF2-40B4-BE49-F238E27FC236}">
                <a16:creationId xmlns:a16="http://schemas.microsoft.com/office/drawing/2014/main" id="{54A05144-F395-409B-B5EF-C6912D0FA9D4}"/>
              </a:ext>
            </a:extLst>
          </p:cNvPr>
          <p:cNvSpPr txBox="1"/>
          <p:nvPr/>
        </p:nvSpPr>
        <p:spPr>
          <a:xfrm>
            <a:off x="6394441" y="3391562"/>
            <a:ext cx="5184576" cy="523220"/>
          </a:xfrm>
          <a:prstGeom prst="rect">
            <a:avLst/>
          </a:prstGeom>
          <a:noFill/>
        </p:spPr>
        <p:txBody>
          <a:bodyPr wrap="square" rtlCol="0">
            <a:spAutoFit/>
          </a:bodyPr>
          <a:lstStyle/>
          <a:p>
            <a:pPr algn="ctr"/>
            <a:r>
              <a:rPr lang="ja-JP" altLang="en-US" sz="2800" b="1" dirty="0">
                <a:solidFill>
                  <a:srgbClr val="7030A0"/>
                </a:solidFill>
                <a:latin typeface="+mj-ea"/>
              </a:rPr>
              <a:t>分母をはらうために全体を３倍</a:t>
            </a:r>
            <a:endParaRPr lang="en-US" altLang="ja-JP" sz="2800" b="1" dirty="0">
              <a:solidFill>
                <a:srgbClr val="7030A0"/>
              </a:solidFill>
              <a:latin typeface="+mj-ea"/>
              <a:ea typeface="+mj-ea"/>
            </a:endParaRPr>
          </a:p>
        </p:txBody>
      </p:sp>
      <p:sp>
        <p:nvSpPr>
          <p:cNvPr id="70" name="矢印: 左カーブ 69">
            <a:extLst>
              <a:ext uri="{FF2B5EF4-FFF2-40B4-BE49-F238E27FC236}">
                <a16:creationId xmlns:a16="http://schemas.microsoft.com/office/drawing/2014/main" id="{F0661B5D-436F-4123-A240-2365660FA30A}"/>
              </a:ext>
            </a:extLst>
          </p:cNvPr>
          <p:cNvSpPr/>
          <p:nvPr/>
        </p:nvSpPr>
        <p:spPr>
          <a:xfrm>
            <a:off x="10237623" y="4227992"/>
            <a:ext cx="735995" cy="1100216"/>
          </a:xfrm>
          <a:prstGeom prst="curvedLeftArrow">
            <a:avLst/>
          </a:prstGeom>
          <a:gradFill>
            <a:gsLst>
              <a:gs pos="0">
                <a:schemeClr val="bg1">
                  <a:alpha val="0"/>
                </a:schemeClr>
              </a:gs>
              <a:gs pos="37000">
                <a:srgbClr val="AF8BCA"/>
              </a:gs>
              <a:gs pos="100000">
                <a:srgbClr val="7030A0"/>
              </a:gs>
            </a:gsLst>
            <a:lin ang="5400000" scaled="1"/>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grpSp>
        <p:nvGrpSpPr>
          <p:cNvPr id="8" name="グループ化 7">
            <a:extLst>
              <a:ext uri="{FF2B5EF4-FFF2-40B4-BE49-F238E27FC236}">
                <a16:creationId xmlns:a16="http://schemas.microsoft.com/office/drawing/2014/main" id="{AC5934CB-DFCC-4A00-4B64-2CAB4D1DCE61}"/>
              </a:ext>
            </a:extLst>
          </p:cNvPr>
          <p:cNvGrpSpPr/>
          <p:nvPr/>
        </p:nvGrpSpPr>
        <p:grpSpPr>
          <a:xfrm>
            <a:off x="833961" y="692696"/>
            <a:ext cx="10085511" cy="5976664"/>
            <a:chOff x="983433" y="926728"/>
            <a:chExt cx="10085511" cy="5976664"/>
          </a:xfrm>
        </p:grpSpPr>
        <p:sp>
          <p:nvSpPr>
            <p:cNvPr id="9" name="テキスト ボックス 4">
              <a:extLst>
                <a:ext uri="{FF2B5EF4-FFF2-40B4-BE49-F238E27FC236}">
                  <a16:creationId xmlns:a16="http://schemas.microsoft.com/office/drawing/2014/main" id="{F2683E62-189E-5FC5-1158-83A3DCF03724}"/>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未定係数法による係数の決め方</a:t>
              </a:r>
            </a:p>
          </p:txBody>
        </p:sp>
        <p:grpSp>
          <p:nvGrpSpPr>
            <p:cNvPr id="10" name="グループ化 9">
              <a:extLst>
                <a:ext uri="{FF2B5EF4-FFF2-40B4-BE49-F238E27FC236}">
                  <a16:creationId xmlns:a16="http://schemas.microsoft.com/office/drawing/2014/main" id="{70D159FE-6B4E-2CFD-A68B-D305F12392E6}"/>
                </a:ext>
              </a:extLst>
            </p:cNvPr>
            <p:cNvGrpSpPr/>
            <p:nvPr/>
          </p:nvGrpSpPr>
          <p:grpSpPr>
            <a:xfrm>
              <a:off x="1037659" y="1916644"/>
              <a:ext cx="10031285" cy="4986748"/>
              <a:chOff x="317579" y="1988964"/>
              <a:chExt cx="10031285" cy="4986748"/>
            </a:xfrm>
            <a:effectLst/>
          </p:grpSpPr>
          <p:cxnSp>
            <p:nvCxnSpPr>
              <p:cNvPr id="14" name="直線コネクタ 13">
                <a:extLst>
                  <a:ext uri="{FF2B5EF4-FFF2-40B4-BE49-F238E27FC236}">
                    <a16:creationId xmlns:a16="http://schemas.microsoft.com/office/drawing/2014/main" id="{88EAB6FD-3251-9262-366E-D8AE6DB02B54}"/>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7BB2F13E-B9D7-B59B-9A40-180C478FE942}"/>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11" name="グループ化 10">
              <a:extLst>
                <a:ext uri="{FF2B5EF4-FFF2-40B4-BE49-F238E27FC236}">
                  <a16:creationId xmlns:a16="http://schemas.microsoft.com/office/drawing/2014/main" id="{FC9A25CC-60EC-60C9-2B3F-B8DA919AB99F}"/>
                </a:ext>
              </a:extLst>
            </p:cNvPr>
            <p:cNvGrpSpPr/>
            <p:nvPr/>
          </p:nvGrpSpPr>
          <p:grpSpPr>
            <a:xfrm>
              <a:off x="983433" y="926728"/>
              <a:ext cx="1473121" cy="864000"/>
              <a:chOff x="5846977" y="1364505"/>
              <a:chExt cx="1473121" cy="864000"/>
            </a:xfrm>
          </p:grpSpPr>
          <p:sp>
            <p:nvSpPr>
              <p:cNvPr id="12" name="正方形/長方形 11">
                <a:extLst>
                  <a:ext uri="{FF2B5EF4-FFF2-40B4-BE49-F238E27FC236}">
                    <a16:creationId xmlns:a16="http://schemas.microsoft.com/office/drawing/2014/main" id="{C4CC5CC5-C69C-4BCD-3528-9E3B081591C9}"/>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3" name="図 12">
                <a:extLst>
                  <a:ext uri="{FF2B5EF4-FFF2-40B4-BE49-F238E27FC236}">
                    <a16:creationId xmlns:a16="http://schemas.microsoft.com/office/drawing/2014/main" id="{4DC7E5B1-FB5D-3395-DA31-E289AF20FF8A}"/>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grpSp>
        <p:nvGrpSpPr>
          <p:cNvPr id="16" name="グループ化 15">
            <a:extLst>
              <a:ext uri="{FF2B5EF4-FFF2-40B4-BE49-F238E27FC236}">
                <a16:creationId xmlns:a16="http://schemas.microsoft.com/office/drawing/2014/main" id="{CC3277AB-6D9A-5E80-300D-8755BC648459}"/>
              </a:ext>
            </a:extLst>
          </p:cNvPr>
          <p:cNvGrpSpPr/>
          <p:nvPr/>
        </p:nvGrpSpPr>
        <p:grpSpPr>
          <a:xfrm>
            <a:off x="1024321" y="1597683"/>
            <a:ext cx="1888840" cy="1836498"/>
            <a:chOff x="1023472" y="1520494"/>
            <a:chExt cx="1888840" cy="1836498"/>
          </a:xfrm>
        </p:grpSpPr>
        <p:cxnSp>
          <p:nvCxnSpPr>
            <p:cNvPr id="20" name="直線コネクタ 19">
              <a:extLst>
                <a:ext uri="{FF2B5EF4-FFF2-40B4-BE49-F238E27FC236}">
                  <a16:creationId xmlns:a16="http://schemas.microsoft.com/office/drawing/2014/main" id="{C57053FF-5F4D-9942-1998-423631E02AAC}"/>
                </a:ext>
              </a:extLst>
            </p:cNvPr>
            <p:cNvCxnSpPr>
              <a:cxnSpLocks/>
            </p:cNvCxnSpPr>
            <p:nvPr/>
          </p:nvCxnSpPr>
          <p:spPr>
            <a:xfrm>
              <a:off x="2912312" y="1570510"/>
              <a:ext cx="0" cy="1786482"/>
            </a:xfrm>
            <a:prstGeom prst="line">
              <a:avLst/>
            </a:prstGeom>
            <a:ln w="28575">
              <a:solidFill>
                <a:srgbClr val="108CCF"/>
              </a:solidFill>
            </a:ln>
          </p:spPr>
          <p:style>
            <a:lnRef idx="2">
              <a:schemeClr val="accent1"/>
            </a:lnRef>
            <a:fillRef idx="0">
              <a:schemeClr val="accent1"/>
            </a:fillRef>
            <a:effectRef idx="1">
              <a:schemeClr val="accent1"/>
            </a:effectRef>
            <a:fontRef idx="minor">
              <a:schemeClr val="tx1"/>
            </a:fontRef>
          </p:style>
        </p:cxnSp>
        <p:pic>
          <p:nvPicPr>
            <p:cNvPr id="18" name="図 17" descr="グラフィカル ユーザー インターフェイス&#10;&#10;中程度の精度で自動的に生成された説明">
              <a:extLst>
                <a:ext uri="{FF2B5EF4-FFF2-40B4-BE49-F238E27FC236}">
                  <a16:creationId xmlns:a16="http://schemas.microsoft.com/office/drawing/2014/main" id="{151CD986-6161-6D75-3FA8-EAE59D6A86F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023472" y="1520494"/>
              <a:ext cx="1049513" cy="687612"/>
            </a:xfrm>
            <a:prstGeom prst="rect">
              <a:avLst/>
            </a:prstGeom>
          </p:spPr>
        </p:pic>
      </p:grpSp>
      <p:sp>
        <p:nvSpPr>
          <p:cNvPr id="3" name="正方形/長方形 2">
            <a:extLst>
              <a:ext uri="{FF2B5EF4-FFF2-40B4-BE49-F238E27FC236}">
                <a16:creationId xmlns:a16="http://schemas.microsoft.com/office/drawing/2014/main" id="{86735724-922F-0217-4835-E48BBF36D666}"/>
              </a:ext>
            </a:extLst>
          </p:cNvPr>
          <p:cNvSpPr/>
          <p:nvPr/>
        </p:nvSpPr>
        <p:spPr>
          <a:xfrm>
            <a:off x="2003895" y="1590783"/>
            <a:ext cx="1116961" cy="688306"/>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dirty="0">
                <a:solidFill>
                  <a:schemeClr val="tx1"/>
                </a:solidFill>
                <a:latin typeface="Times New Roman" panose="02020603050405020304" pitchFamily="18" charset="0"/>
                <a:cs typeface="Times New Roman" panose="02020603050405020304" pitchFamily="18" charset="0"/>
              </a:rPr>
              <a:t>b</a:t>
            </a:r>
            <a:r>
              <a:rPr lang="ja-JP" altLang="en-US" sz="4400" dirty="0">
                <a:solidFill>
                  <a:schemeClr val="tx1"/>
                </a:solidFill>
                <a:latin typeface="Times New Roman" panose="02020603050405020304" pitchFamily="18" charset="0"/>
                <a:cs typeface="Times New Roman" panose="02020603050405020304" pitchFamily="18" charset="0"/>
              </a:rPr>
              <a: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90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up)">
                                      <p:cBhvr>
                                        <p:cTn id="12" dur="500"/>
                                        <p:tgtEl>
                                          <p:spTgt spid="7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50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9" grpId="0"/>
      <p:bldP spid="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4D15366D-45D3-8905-7B86-CB9B4A941069}"/>
              </a:ext>
            </a:extLst>
          </p:cNvPr>
          <p:cNvGrpSpPr/>
          <p:nvPr/>
        </p:nvGrpSpPr>
        <p:grpSpPr>
          <a:xfrm>
            <a:off x="671619" y="2641854"/>
            <a:ext cx="10848762" cy="4002398"/>
            <a:chOff x="671619" y="1784590"/>
            <a:chExt cx="10848762" cy="4002398"/>
          </a:xfrm>
        </p:grpSpPr>
        <p:sp>
          <p:nvSpPr>
            <p:cNvPr id="8" name="四角形: 角を丸くする 7">
              <a:extLst>
                <a:ext uri="{FF2B5EF4-FFF2-40B4-BE49-F238E27FC236}">
                  <a16:creationId xmlns:a16="http://schemas.microsoft.com/office/drawing/2014/main" id="{7BEE0872-B4FA-9ECB-AF48-A076F3EABEC4}"/>
                </a:ext>
              </a:extLst>
            </p:cNvPr>
            <p:cNvSpPr/>
            <p:nvPr/>
          </p:nvSpPr>
          <p:spPr>
            <a:xfrm>
              <a:off x="698105" y="2089337"/>
              <a:ext cx="10822276" cy="3697651"/>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7CBC1227-9509-D65E-DA3C-C52A2780D4FF}"/>
                </a:ext>
              </a:extLst>
            </p:cNvPr>
            <p:cNvGrpSpPr/>
            <p:nvPr/>
          </p:nvGrpSpPr>
          <p:grpSpPr>
            <a:xfrm>
              <a:off x="671619" y="1784590"/>
              <a:ext cx="5352373" cy="646331"/>
              <a:chOff x="1309679" y="3597590"/>
              <a:chExt cx="5352373" cy="646331"/>
            </a:xfrm>
          </p:grpSpPr>
          <p:sp>
            <p:nvSpPr>
              <p:cNvPr id="10" name="正方形/長方形 9">
                <a:extLst>
                  <a:ext uri="{FF2B5EF4-FFF2-40B4-BE49-F238E27FC236}">
                    <a16:creationId xmlns:a16="http://schemas.microsoft.com/office/drawing/2014/main" id="{0A888A8C-45DA-C0CF-8138-DCBD4B1EB3CB}"/>
                  </a:ext>
                </a:extLst>
              </p:cNvPr>
              <p:cNvSpPr/>
              <p:nvPr/>
            </p:nvSpPr>
            <p:spPr>
              <a:xfrm>
                <a:off x="1309679" y="3665227"/>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FD196E77-6C07-F824-05FC-8EDACB1D46CD}"/>
                  </a:ext>
                </a:extLst>
              </p:cNvPr>
              <p:cNvSpPr txBox="1"/>
              <p:nvPr/>
            </p:nvSpPr>
            <p:spPr>
              <a:xfrm>
                <a:off x="1703512" y="3597590"/>
                <a:ext cx="4958540" cy="646331"/>
              </a:xfrm>
              <a:prstGeom prst="rect">
                <a:avLst/>
              </a:prstGeom>
              <a:solidFill>
                <a:srgbClr val="FFFFFF"/>
              </a:solidFill>
              <a:ln>
                <a:noFill/>
              </a:ln>
              <a:effectLst/>
            </p:spPr>
            <p:txBody>
              <a:bodyPr wrap="square" rtlCol="0">
                <a:spAutoFit/>
              </a:bodyPr>
              <a:lstStyle/>
              <a:p>
                <a:r>
                  <a:rPr lang="ja-JP" altLang="en-US" sz="3600" b="1" dirty="0"/>
                  <a:t>イオン反応式のつくり方</a:t>
                </a:r>
                <a:endParaRPr kumimoji="1" lang="ja-JP" altLang="en-US" sz="3600" b="1" dirty="0"/>
              </a:p>
            </p:txBody>
          </p:sp>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39" name="テキスト ボックス 38">
            <a:extLst>
              <a:ext uri="{FF2B5EF4-FFF2-40B4-BE49-F238E27FC236}">
                <a16:creationId xmlns:a16="http://schemas.microsoft.com/office/drawing/2014/main" id="{9D1631B4-28B5-4690-BFC1-910507157200}"/>
              </a:ext>
            </a:extLst>
          </p:cNvPr>
          <p:cNvSpPr txBox="1"/>
          <p:nvPr/>
        </p:nvSpPr>
        <p:spPr>
          <a:xfrm>
            <a:off x="714730" y="3315430"/>
            <a:ext cx="9000998" cy="1200329"/>
          </a:xfrm>
          <a:prstGeom prst="rect">
            <a:avLst/>
          </a:prstGeom>
          <a:noFill/>
          <a:ln>
            <a:noFill/>
          </a:ln>
          <a:effectLst/>
        </p:spPr>
        <p:txBody>
          <a:bodyPr wrap="square" rtlCol="0">
            <a:spAutoFit/>
          </a:bodyPr>
          <a:lstStyle/>
          <a:p>
            <a:r>
              <a:rPr kumimoji="1" lang="ja-JP" altLang="en-US" sz="3200" dirty="0">
                <a:latin typeface="+mn-ea"/>
                <a:ea typeface="+mn-ea"/>
              </a:rPr>
              <a:t>（</a:t>
            </a:r>
            <a:r>
              <a:rPr kumimoji="1" lang="ja-JP" altLang="en-US" sz="3200">
                <a:latin typeface="+mn-ea"/>
                <a:ea typeface="+mn-ea"/>
              </a:rPr>
              <a:t>例）</a:t>
            </a:r>
            <a:r>
              <a:rPr kumimoji="1" lang="en-US" altLang="ja-JP" sz="3200" dirty="0">
                <a:latin typeface="+mn-ea"/>
                <a:ea typeface="+mn-ea"/>
              </a:rPr>
              <a:t> </a:t>
            </a:r>
            <a:r>
              <a:rPr kumimoji="1" lang="ja-JP" altLang="en-US" sz="3200">
                <a:latin typeface="+mn-ea"/>
                <a:ea typeface="+mn-ea"/>
              </a:rPr>
              <a:t>塩化ナトリウム</a:t>
            </a:r>
            <a:r>
              <a:rPr kumimoji="1" lang="en-US" altLang="ja-JP" sz="3200" spc="-300" dirty="0">
                <a:latin typeface="+mn-ea"/>
                <a:ea typeface="+mn-ea"/>
              </a:rPr>
              <a:t> </a:t>
            </a:r>
            <a:r>
              <a:rPr lang="en-US" altLang="ja-JP" sz="3600" dirty="0">
                <a:latin typeface="+mn-ea"/>
                <a:ea typeface="+mn-ea"/>
              </a:rPr>
              <a:t>NaCl</a:t>
            </a:r>
            <a:r>
              <a:rPr lang="en-US" altLang="ja-JP" sz="3600" spc="-300" dirty="0">
                <a:latin typeface="+mn-ea"/>
                <a:ea typeface="+mn-ea"/>
              </a:rPr>
              <a:t> </a:t>
            </a:r>
            <a:r>
              <a:rPr lang="ja-JP" altLang="en-US" sz="3200">
                <a:latin typeface="+mn-ea"/>
                <a:ea typeface="+mn-ea"/>
              </a:rPr>
              <a:t>水溶液に硝酸銀</a:t>
            </a:r>
            <a:r>
              <a:rPr lang="en-US" altLang="ja-JP" sz="3200" spc="-300" dirty="0">
                <a:latin typeface="+mn-ea"/>
                <a:ea typeface="+mn-ea"/>
              </a:rPr>
              <a:t> </a:t>
            </a:r>
            <a:r>
              <a:rPr lang="en-US" altLang="ja-JP" sz="3600" dirty="0">
                <a:latin typeface="+mn-ea"/>
                <a:ea typeface="+mn-ea"/>
              </a:rPr>
              <a:t>AgNO</a:t>
            </a:r>
            <a:r>
              <a:rPr lang="en-US" altLang="ja-JP" sz="3600" baseline="-25000" dirty="0">
                <a:latin typeface="+mn-ea"/>
                <a:ea typeface="+mn-ea"/>
              </a:rPr>
              <a:t>3</a:t>
            </a:r>
            <a:r>
              <a:rPr lang="ja-JP" altLang="en-US" sz="3200">
                <a:latin typeface="+mn-ea"/>
                <a:ea typeface="+mn-ea"/>
              </a:rPr>
              <a:t> </a:t>
            </a:r>
            <a:r>
              <a:rPr lang="en-US" altLang="ja-JP" sz="3200" dirty="0">
                <a:latin typeface="+mn-ea"/>
                <a:ea typeface="+mn-ea"/>
              </a:rPr>
              <a:t> </a:t>
            </a:r>
          </a:p>
          <a:p>
            <a:r>
              <a:rPr lang="ja-JP" altLang="en-US" sz="3200">
                <a:latin typeface="+mn-ea"/>
                <a:ea typeface="+mn-ea"/>
              </a:rPr>
              <a:t>　　　</a:t>
            </a:r>
            <a:r>
              <a:rPr lang="en-US" altLang="ja-JP" sz="3200" dirty="0">
                <a:latin typeface="+mn-ea"/>
                <a:ea typeface="+mn-ea"/>
              </a:rPr>
              <a:t> </a:t>
            </a:r>
            <a:r>
              <a:rPr lang="ja-JP" altLang="en-US" sz="3200">
                <a:latin typeface="+mn-ea"/>
                <a:ea typeface="+mn-ea"/>
              </a:rPr>
              <a:t>水溶液</a:t>
            </a:r>
            <a:r>
              <a:rPr lang="ja-JP" altLang="en-US" sz="3200" dirty="0">
                <a:latin typeface="+mn-ea"/>
                <a:ea typeface="+mn-ea"/>
              </a:rPr>
              <a:t>を加えると </a:t>
            </a:r>
            <a:r>
              <a:rPr lang="ja-JP" altLang="en-US" sz="3200">
                <a:latin typeface="+mn-ea"/>
                <a:ea typeface="+mn-ea"/>
              </a:rPr>
              <a:t>塩化銀</a:t>
            </a:r>
            <a:r>
              <a:rPr lang="en-US" altLang="ja-JP" sz="3200" spc="-300" dirty="0">
                <a:latin typeface="+mn-ea"/>
                <a:ea typeface="+mn-ea"/>
              </a:rPr>
              <a:t> </a:t>
            </a:r>
            <a:r>
              <a:rPr lang="en-US" altLang="ja-JP" sz="3600" dirty="0">
                <a:latin typeface="+mn-ea"/>
                <a:ea typeface="+mn-ea"/>
              </a:rPr>
              <a:t>AgCl</a:t>
            </a:r>
            <a:r>
              <a:rPr lang="en-US" altLang="ja-JP" sz="3200" dirty="0">
                <a:latin typeface="+mn-ea"/>
                <a:ea typeface="+mn-ea"/>
              </a:rPr>
              <a:t> </a:t>
            </a:r>
            <a:r>
              <a:rPr lang="ja-JP" altLang="en-US" sz="3200" dirty="0">
                <a:latin typeface="+mn-ea"/>
                <a:ea typeface="+mn-ea"/>
              </a:rPr>
              <a:t>が沈殿する。</a:t>
            </a:r>
            <a:endParaRPr kumimoji="1" lang="ja-JP" altLang="en-US" sz="3200" dirty="0">
              <a:latin typeface="+mn-ea"/>
              <a:ea typeface="+mn-ea"/>
            </a:endParaRPr>
          </a:p>
        </p:txBody>
      </p:sp>
      <p:sp>
        <p:nvSpPr>
          <p:cNvPr id="55" name="テキスト ボックス 54">
            <a:extLst>
              <a:ext uri="{FF2B5EF4-FFF2-40B4-BE49-F238E27FC236}">
                <a16:creationId xmlns:a16="http://schemas.microsoft.com/office/drawing/2014/main" id="{572EBEF4-2A8D-4C08-B963-EFFE3647FCD3}"/>
              </a:ext>
            </a:extLst>
          </p:cNvPr>
          <p:cNvSpPr txBox="1"/>
          <p:nvPr/>
        </p:nvSpPr>
        <p:spPr>
          <a:xfrm>
            <a:off x="1084585" y="4616640"/>
            <a:ext cx="7213973" cy="584775"/>
          </a:xfrm>
          <a:prstGeom prst="rect">
            <a:avLst/>
          </a:prstGeom>
          <a:noFill/>
          <a:ln>
            <a:noFill/>
          </a:ln>
          <a:effectLst/>
        </p:spPr>
        <p:txBody>
          <a:bodyPr wrap="square" rtlCol="0">
            <a:spAutoFit/>
          </a:bodyPr>
          <a:lstStyle/>
          <a:p>
            <a:r>
              <a:rPr lang="ja-JP" altLang="en-US" sz="3200" dirty="0">
                <a:latin typeface="+mn-ea"/>
                <a:ea typeface="+mn-ea"/>
              </a:rPr>
              <a:t>イオンを含まない化学反応式で表すと</a:t>
            </a:r>
            <a:r>
              <a:rPr lang="en-US" altLang="ja-JP" sz="3200" dirty="0">
                <a:latin typeface="+mn-ea"/>
                <a:ea typeface="+mn-ea"/>
              </a:rPr>
              <a:t>…</a:t>
            </a:r>
            <a:endParaRPr kumimoji="1" lang="ja-JP" altLang="en-US" sz="3200" dirty="0">
              <a:latin typeface="+mn-ea"/>
              <a:ea typeface="+mn-ea"/>
            </a:endParaRPr>
          </a:p>
        </p:txBody>
      </p:sp>
      <p:sp>
        <p:nvSpPr>
          <p:cNvPr id="56" name="テキスト ボックス 55">
            <a:extLst>
              <a:ext uri="{FF2B5EF4-FFF2-40B4-BE49-F238E27FC236}">
                <a16:creationId xmlns:a16="http://schemas.microsoft.com/office/drawing/2014/main" id="{64CCCF7D-624C-4BD9-9A15-807E7802E773}"/>
              </a:ext>
            </a:extLst>
          </p:cNvPr>
          <p:cNvSpPr txBox="1"/>
          <p:nvPr/>
        </p:nvSpPr>
        <p:spPr>
          <a:xfrm>
            <a:off x="1251281" y="5218788"/>
            <a:ext cx="7584083" cy="646331"/>
          </a:xfrm>
          <a:prstGeom prst="rect">
            <a:avLst/>
          </a:prstGeom>
          <a:noFill/>
          <a:ln>
            <a:noFill/>
          </a:ln>
          <a:effectLst/>
        </p:spPr>
        <p:txBody>
          <a:bodyPr wrap="square" rtlCol="0">
            <a:spAutoFit/>
          </a:bodyPr>
          <a:lstStyle/>
          <a:p>
            <a:pPr algn="ctr"/>
            <a:r>
              <a:rPr kumimoji="1" lang="en-US" altLang="ja-JP" sz="3600" dirty="0">
                <a:latin typeface="+mn-ea"/>
                <a:ea typeface="+mn-ea"/>
              </a:rPr>
              <a:t>AgNO</a:t>
            </a:r>
            <a:r>
              <a:rPr kumimoji="1" lang="en-US" altLang="ja-JP" sz="3600" baseline="-25000" dirty="0">
                <a:latin typeface="+mn-ea"/>
                <a:ea typeface="+mn-ea"/>
              </a:rPr>
              <a:t>3</a:t>
            </a:r>
            <a:r>
              <a:rPr kumimoji="1" lang="en-US" altLang="ja-JP" sz="3600" dirty="0">
                <a:latin typeface="+mn-ea"/>
                <a:ea typeface="+mn-ea"/>
              </a:rPr>
              <a:t> </a:t>
            </a:r>
            <a:r>
              <a:rPr kumimoji="1" lang="ja-JP" altLang="en-US" sz="3600" dirty="0">
                <a:latin typeface="+mn-ea"/>
                <a:ea typeface="+mn-ea"/>
              </a:rPr>
              <a:t>＋ </a:t>
            </a:r>
            <a:r>
              <a:rPr kumimoji="1" lang="en-US" altLang="ja-JP" sz="3600" dirty="0">
                <a:latin typeface="+mn-ea"/>
                <a:ea typeface="+mn-ea"/>
              </a:rPr>
              <a:t>NaCl</a:t>
            </a:r>
            <a:r>
              <a:rPr lang="ja-JP" altLang="en-US" sz="3600" dirty="0">
                <a:latin typeface="+mn-ea"/>
                <a:ea typeface="+mn-ea"/>
              </a:rPr>
              <a:t> → </a:t>
            </a:r>
            <a:r>
              <a:rPr lang="en-US" altLang="ja-JP" sz="3600" dirty="0">
                <a:latin typeface="+mn-ea"/>
                <a:ea typeface="+mn-ea"/>
              </a:rPr>
              <a:t>AgCl</a:t>
            </a:r>
            <a:r>
              <a:rPr lang="ja-JP" altLang="en-US" sz="3600" dirty="0">
                <a:latin typeface="+mn-ea"/>
                <a:ea typeface="+mn-ea"/>
              </a:rPr>
              <a:t>↓ ＋ </a:t>
            </a:r>
            <a:r>
              <a:rPr lang="en-US" altLang="ja-JP" sz="3600" dirty="0">
                <a:latin typeface="+mn-ea"/>
                <a:ea typeface="+mn-ea"/>
              </a:rPr>
              <a:t>NaNO</a:t>
            </a:r>
            <a:r>
              <a:rPr lang="en-US" altLang="ja-JP" sz="3600" baseline="-25000" dirty="0">
                <a:latin typeface="+mn-ea"/>
                <a:ea typeface="+mn-ea"/>
              </a:rPr>
              <a:t>3</a:t>
            </a:r>
            <a:endParaRPr kumimoji="1" lang="ja-JP" altLang="en-US" sz="3600" baseline="-25000" dirty="0">
              <a:latin typeface="+mn-ea"/>
              <a:ea typeface="+mn-ea"/>
            </a:endParaRPr>
          </a:p>
        </p:txBody>
      </p:sp>
      <p:sp>
        <p:nvSpPr>
          <p:cNvPr id="20" name="テキスト ボックス 19">
            <a:extLst>
              <a:ext uri="{FF2B5EF4-FFF2-40B4-BE49-F238E27FC236}">
                <a16:creationId xmlns:a16="http://schemas.microsoft.com/office/drawing/2014/main" id="{575A0B44-D976-49A3-BAB1-AC84021509C5}"/>
              </a:ext>
            </a:extLst>
          </p:cNvPr>
          <p:cNvSpPr txBox="1"/>
          <p:nvPr/>
        </p:nvSpPr>
        <p:spPr>
          <a:xfrm>
            <a:off x="1788296" y="5904187"/>
            <a:ext cx="7864364" cy="584775"/>
          </a:xfrm>
          <a:prstGeom prst="rect">
            <a:avLst/>
          </a:prstGeom>
          <a:noFill/>
          <a:ln>
            <a:noFill/>
          </a:ln>
          <a:effectLst/>
        </p:spPr>
        <p:txBody>
          <a:bodyPr wrap="square" rtlCol="0">
            <a:spAutoFit/>
          </a:bodyPr>
          <a:lstStyle/>
          <a:p>
            <a:r>
              <a:rPr lang="ja-JP" altLang="en-US" sz="3200" b="1" dirty="0">
                <a:solidFill>
                  <a:srgbClr val="CC9900"/>
                </a:solidFill>
                <a:latin typeface="+mn-ea"/>
                <a:ea typeface="+mn-ea"/>
              </a:rPr>
              <a:t>この反応の様子をモデルで考えてみよう！</a:t>
            </a:r>
            <a:endParaRPr kumimoji="1" lang="ja-JP" altLang="en-US" sz="3200" b="1" dirty="0">
              <a:solidFill>
                <a:srgbClr val="CC9900"/>
              </a:solidFill>
              <a:latin typeface="+mn-ea"/>
              <a:ea typeface="+mn-ea"/>
            </a:endParaRPr>
          </a:p>
        </p:txBody>
      </p:sp>
      <p:sp>
        <p:nvSpPr>
          <p:cNvPr id="18" name="吹き出し: 四角形 17">
            <a:extLst>
              <a:ext uri="{FF2B5EF4-FFF2-40B4-BE49-F238E27FC236}">
                <a16:creationId xmlns:a16="http://schemas.microsoft.com/office/drawing/2014/main" id="{1F393FFD-2D39-4D1F-91E9-D57A99585D07}"/>
              </a:ext>
            </a:extLst>
          </p:cNvPr>
          <p:cNvSpPr/>
          <p:nvPr/>
        </p:nvSpPr>
        <p:spPr>
          <a:xfrm>
            <a:off x="6271644" y="312578"/>
            <a:ext cx="5137562" cy="1118088"/>
          </a:xfrm>
          <a:prstGeom prst="wedgeRectCallout">
            <a:avLst>
              <a:gd name="adj1" fmla="val -77561"/>
              <a:gd name="adj2" fmla="val 36519"/>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solidFill>
                  <a:schemeClr val="tx1"/>
                </a:solidFill>
              </a:rPr>
              <a:t>イオン反応式では，</a:t>
            </a:r>
            <a:endParaRPr lang="en-US" altLang="ja-JP" sz="3200" dirty="0">
              <a:solidFill>
                <a:schemeClr val="tx1"/>
              </a:solidFill>
            </a:endParaRPr>
          </a:p>
          <a:p>
            <a:pPr algn="ctr"/>
            <a:r>
              <a:rPr lang="ja-JP" altLang="en-US" sz="3200" b="1" dirty="0">
                <a:solidFill>
                  <a:srgbClr val="FF0000"/>
                </a:solidFill>
              </a:rPr>
              <a:t>両辺の電荷の総和は等しい</a:t>
            </a:r>
            <a:endParaRPr kumimoji="1" lang="ja-JP" altLang="en-US" sz="3200" b="1" dirty="0">
              <a:solidFill>
                <a:srgbClr val="FF0000"/>
              </a:solidFill>
            </a:endParaRPr>
          </a:p>
        </p:txBody>
      </p:sp>
      <p:sp>
        <p:nvSpPr>
          <p:cNvPr id="17" name="テキスト ボックス 16">
            <a:extLst>
              <a:ext uri="{FF2B5EF4-FFF2-40B4-BE49-F238E27FC236}">
                <a16:creationId xmlns:a16="http://schemas.microsoft.com/office/drawing/2014/main" id="{195692E5-6600-465A-8DD6-CBECBD1AA237}"/>
              </a:ext>
            </a:extLst>
          </p:cNvPr>
          <p:cNvSpPr txBox="1"/>
          <p:nvPr/>
        </p:nvSpPr>
        <p:spPr>
          <a:xfrm>
            <a:off x="1084720" y="1499300"/>
            <a:ext cx="10411880"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イオンが関わる反応では，イオンだけに着目した</a:t>
            </a:r>
            <a:r>
              <a:rPr kumimoji="1" lang="ja-JP" altLang="en-US" sz="3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化学反応式</a:t>
            </a: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t>
            </a:r>
            <a:r>
              <a:rPr kumimoji="1" lang="ja-JP" altLang="en-US" sz="3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イオン反応式</a:t>
            </a: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）で表すこと</a:t>
            </a:r>
            <a:r>
              <a:rPr kumimoji="1" lang="ja-JP" altLang="en-US" sz="3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もできる。</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7" name="グループ化 6">
            <a:extLst>
              <a:ext uri="{FF2B5EF4-FFF2-40B4-BE49-F238E27FC236}">
                <a16:creationId xmlns:a16="http://schemas.microsoft.com/office/drawing/2014/main" id="{4B61EB52-CEBD-4236-BF72-53E049A71397}"/>
              </a:ext>
            </a:extLst>
          </p:cNvPr>
          <p:cNvGrpSpPr/>
          <p:nvPr/>
        </p:nvGrpSpPr>
        <p:grpSpPr>
          <a:xfrm>
            <a:off x="9364108" y="2795265"/>
            <a:ext cx="2232248" cy="3795245"/>
            <a:chOff x="9465509" y="2798282"/>
            <a:chExt cx="2232248" cy="3795245"/>
          </a:xfrm>
        </p:grpSpPr>
        <p:pic>
          <p:nvPicPr>
            <p:cNvPr id="6" name="図 5">
              <a:extLst>
                <a:ext uri="{FF2B5EF4-FFF2-40B4-BE49-F238E27FC236}">
                  <a16:creationId xmlns:a16="http://schemas.microsoft.com/office/drawing/2014/main" id="{537E2FE3-00DD-4637-99B9-C70989E35622}"/>
                </a:ext>
              </a:extLst>
            </p:cNvPr>
            <p:cNvPicPr>
              <a:picLocks noChangeAspect="1"/>
            </p:cNvPicPr>
            <p:nvPr/>
          </p:nvPicPr>
          <p:blipFill>
            <a:blip r:embed="rId3"/>
            <a:stretch>
              <a:fillRect/>
            </a:stretch>
          </p:blipFill>
          <p:spPr>
            <a:xfrm>
              <a:off x="9754061" y="2798282"/>
              <a:ext cx="1655145" cy="3302733"/>
            </a:xfrm>
            <a:prstGeom prst="rect">
              <a:avLst/>
            </a:prstGeom>
          </p:spPr>
        </p:pic>
        <p:sp>
          <p:nvSpPr>
            <p:cNvPr id="21" name="テキスト ボックス 20">
              <a:extLst>
                <a:ext uri="{FF2B5EF4-FFF2-40B4-BE49-F238E27FC236}">
                  <a16:creationId xmlns:a16="http://schemas.microsoft.com/office/drawing/2014/main" id="{501A1AB2-E55B-43D7-A768-D5ABDA753370}"/>
                </a:ext>
              </a:extLst>
            </p:cNvPr>
            <p:cNvSpPr txBox="1"/>
            <p:nvPr/>
          </p:nvSpPr>
          <p:spPr>
            <a:xfrm>
              <a:off x="9465509" y="6008752"/>
              <a:ext cx="2232248" cy="584775"/>
            </a:xfrm>
            <a:prstGeom prst="rect">
              <a:avLst/>
            </a:prstGeom>
            <a:noFill/>
            <a:ln>
              <a:noFill/>
            </a:ln>
            <a:effectLst/>
          </p:spPr>
          <p:txBody>
            <a:bodyPr wrap="square" rtlCol="0">
              <a:spAutoFit/>
            </a:bodyPr>
            <a:lstStyle/>
            <a:p>
              <a:r>
                <a:rPr lang="en-US" altLang="ja-JP" sz="3200" b="1" dirty="0">
                  <a:latin typeface="+mn-ea"/>
                  <a:ea typeface="+mn-ea"/>
                </a:rPr>
                <a:t>AgCl</a:t>
              </a:r>
              <a:r>
                <a:rPr lang="en-US" altLang="ja-JP" sz="2800" b="1" dirty="0">
                  <a:latin typeface="+mn-ea"/>
                  <a:ea typeface="+mn-ea"/>
                </a:rPr>
                <a:t> </a:t>
              </a:r>
              <a:r>
                <a:rPr lang="ja-JP" altLang="en-US" sz="2800" b="1" dirty="0">
                  <a:latin typeface="+mn-ea"/>
                  <a:ea typeface="+mn-ea"/>
                </a:rPr>
                <a:t>の沈殿</a:t>
              </a:r>
              <a:endParaRPr kumimoji="1" lang="ja-JP" altLang="en-US" sz="2800" b="1" dirty="0">
                <a:latin typeface="+mn-ea"/>
                <a:ea typeface="+mn-ea"/>
              </a:endParaRPr>
            </a:p>
          </p:txBody>
        </p:sp>
      </p:grpSp>
      <p:grpSp>
        <p:nvGrpSpPr>
          <p:cNvPr id="4" name="グループ化 3">
            <a:extLst>
              <a:ext uri="{FF2B5EF4-FFF2-40B4-BE49-F238E27FC236}">
                <a16:creationId xmlns:a16="http://schemas.microsoft.com/office/drawing/2014/main" id="{19853BAF-8B52-01F1-2645-A6D2BD59C692}"/>
              </a:ext>
            </a:extLst>
          </p:cNvPr>
          <p:cNvGrpSpPr/>
          <p:nvPr/>
        </p:nvGrpSpPr>
        <p:grpSpPr>
          <a:xfrm>
            <a:off x="1271464" y="836712"/>
            <a:ext cx="3638218" cy="707886"/>
            <a:chOff x="1271464" y="836712"/>
            <a:chExt cx="3638218" cy="707886"/>
          </a:xfrm>
        </p:grpSpPr>
        <p:sp>
          <p:nvSpPr>
            <p:cNvPr id="15" name="テキスト ボックス 14">
              <a:extLst>
                <a:ext uri="{FF2B5EF4-FFF2-40B4-BE49-F238E27FC236}">
                  <a16:creationId xmlns:a16="http://schemas.microsoft.com/office/drawing/2014/main" id="{D531FC84-D212-4872-A6AD-B829CA87F0E4}"/>
                </a:ext>
              </a:extLst>
            </p:cNvPr>
            <p:cNvSpPr txBox="1"/>
            <p:nvPr/>
          </p:nvSpPr>
          <p:spPr>
            <a:xfrm>
              <a:off x="1658762" y="836712"/>
              <a:ext cx="3250920" cy="707886"/>
            </a:xfrm>
            <a:prstGeom prst="rect">
              <a:avLst/>
            </a:prstGeom>
            <a:noFill/>
          </p:spPr>
          <p:txBody>
            <a:bodyPr wrap="square" rtlCol="0">
              <a:spAutoFit/>
            </a:bodyPr>
            <a:lstStyle/>
            <a:p>
              <a:r>
                <a:rPr lang="ja-JP" altLang="en-US" sz="4000" b="1" dirty="0"/>
                <a:t>イオン反応式</a:t>
              </a:r>
            </a:p>
          </p:txBody>
        </p:sp>
        <p:pic>
          <p:nvPicPr>
            <p:cNvPr id="3" name="図 2">
              <a:extLst>
                <a:ext uri="{FF2B5EF4-FFF2-40B4-BE49-F238E27FC236}">
                  <a16:creationId xmlns:a16="http://schemas.microsoft.com/office/drawing/2014/main" id="{BC0BB1BE-AF67-9029-ADDC-0035E2E02F38}"/>
                </a:ext>
              </a:extLst>
            </p:cNvPr>
            <p:cNvPicPr>
              <a:picLocks noChangeAspect="1"/>
            </p:cNvPicPr>
            <p:nvPr/>
          </p:nvPicPr>
          <p:blipFill>
            <a:blip r:embed="rId4"/>
            <a:stretch>
              <a:fillRect/>
            </a:stretch>
          </p:blipFill>
          <p:spPr>
            <a:xfrm>
              <a:off x="1271464" y="974025"/>
              <a:ext cx="454042" cy="459939"/>
            </a:xfrm>
            <a:prstGeom prst="rect">
              <a:avLst/>
            </a:prstGeom>
          </p:spPr>
        </p:pic>
      </p:grpSp>
    </p:spTree>
    <p:extLst>
      <p:ext uri="{BB962C8B-B14F-4D97-AF65-F5344CB8AC3E}">
        <p14:creationId xmlns:p14="http://schemas.microsoft.com/office/powerpoint/2010/main" val="19619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5" grpId="0"/>
      <p:bldP spid="56" grpId="0"/>
      <p:bldP spid="20" grpId="0"/>
      <p:bldP spid="18"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E788A961-7AB7-7926-7B64-4C5D12D578C7}"/>
              </a:ext>
            </a:extLst>
          </p:cNvPr>
          <p:cNvGrpSpPr/>
          <p:nvPr/>
        </p:nvGrpSpPr>
        <p:grpSpPr>
          <a:xfrm>
            <a:off x="588696" y="1701118"/>
            <a:ext cx="10848762" cy="5040249"/>
            <a:chOff x="671619" y="1784590"/>
            <a:chExt cx="10848762" cy="4002398"/>
          </a:xfrm>
        </p:grpSpPr>
        <p:sp>
          <p:nvSpPr>
            <p:cNvPr id="9" name="四角形: 角を丸くする 8">
              <a:extLst>
                <a:ext uri="{FF2B5EF4-FFF2-40B4-BE49-F238E27FC236}">
                  <a16:creationId xmlns:a16="http://schemas.microsoft.com/office/drawing/2014/main" id="{F2543641-0479-1615-EA15-CA76AA0B2007}"/>
                </a:ext>
              </a:extLst>
            </p:cNvPr>
            <p:cNvSpPr/>
            <p:nvPr/>
          </p:nvSpPr>
          <p:spPr>
            <a:xfrm>
              <a:off x="698105" y="2089337"/>
              <a:ext cx="10822276" cy="3697651"/>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D4D4F1ED-6D59-72DB-BE1A-79944202B5A7}"/>
                </a:ext>
              </a:extLst>
            </p:cNvPr>
            <p:cNvGrpSpPr/>
            <p:nvPr/>
          </p:nvGrpSpPr>
          <p:grpSpPr>
            <a:xfrm>
              <a:off x="671619" y="1784590"/>
              <a:ext cx="5352373" cy="646331"/>
              <a:chOff x="1309679" y="3597590"/>
              <a:chExt cx="5352373" cy="646331"/>
            </a:xfrm>
          </p:grpSpPr>
          <p:sp>
            <p:nvSpPr>
              <p:cNvPr id="11" name="正方形/長方形 10">
                <a:extLst>
                  <a:ext uri="{FF2B5EF4-FFF2-40B4-BE49-F238E27FC236}">
                    <a16:creationId xmlns:a16="http://schemas.microsoft.com/office/drawing/2014/main" id="{863FA097-B100-B53F-12DB-C9BD3563B57C}"/>
                  </a:ext>
                </a:extLst>
              </p:cNvPr>
              <p:cNvSpPr/>
              <p:nvPr/>
            </p:nvSpPr>
            <p:spPr>
              <a:xfrm>
                <a:off x="1309679" y="3665227"/>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A7E10FCE-8C42-9461-4C8A-A0B042A53078}"/>
                  </a:ext>
                </a:extLst>
              </p:cNvPr>
              <p:cNvSpPr txBox="1"/>
              <p:nvPr/>
            </p:nvSpPr>
            <p:spPr>
              <a:xfrm>
                <a:off x="1703512" y="3597590"/>
                <a:ext cx="4958540" cy="646331"/>
              </a:xfrm>
              <a:prstGeom prst="rect">
                <a:avLst/>
              </a:prstGeom>
              <a:solidFill>
                <a:srgbClr val="FFFFFF"/>
              </a:solidFill>
              <a:ln>
                <a:noFill/>
              </a:ln>
              <a:effectLst/>
            </p:spPr>
            <p:txBody>
              <a:bodyPr wrap="square" rtlCol="0">
                <a:spAutoFit/>
              </a:bodyPr>
              <a:lstStyle/>
              <a:p>
                <a:r>
                  <a:rPr lang="ja-JP" altLang="en-US" sz="3600" b="1" dirty="0"/>
                  <a:t>イオン反応式のつくり方</a:t>
                </a:r>
                <a:endParaRPr kumimoji="1" lang="ja-JP" altLang="en-US" sz="3600" b="1" dirty="0"/>
              </a:p>
            </p:txBody>
          </p:sp>
        </p:grpSp>
      </p:grpSp>
      <p:sp>
        <p:nvSpPr>
          <p:cNvPr id="86" name="テキスト ボックス 85">
            <a:extLst>
              <a:ext uri="{FF2B5EF4-FFF2-40B4-BE49-F238E27FC236}">
                <a16:creationId xmlns:a16="http://schemas.microsoft.com/office/drawing/2014/main" id="{1607C963-39D1-4028-83A3-6B621599BEBD}"/>
              </a:ext>
            </a:extLst>
          </p:cNvPr>
          <p:cNvSpPr txBox="1"/>
          <p:nvPr/>
        </p:nvSpPr>
        <p:spPr>
          <a:xfrm>
            <a:off x="1068904" y="3015380"/>
            <a:ext cx="10715728" cy="646331"/>
          </a:xfrm>
          <a:prstGeom prst="rect">
            <a:avLst/>
          </a:prstGeom>
          <a:noFill/>
          <a:ln>
            <a:noFill/>
          </a:ln>
          <a:effectLst/>
        </p:spPr>
        <p:txBody>
          <a:bodyPr wrap="square" rtlCol="0">
            <a:spAutoFit/>
          </a:bodyPr>
          <a:lstStyle/>
          <a:p>
            <a:r>
              <a:rPr kumimoji="1" lang="en-US" altLang="ja-JP" sz="3600" dirty="0">
                <a:latin typeface="+mn-ea"/>
                <a:ea typeface="+mn-ea"/>
              </a:rPr>
              <a:t>Ag</a:t>
            </a:r>
            <a:r>
              <a:rPr kumimoji="1" lang="en-US" altLang="ja-JP" sz="3600" baseline="30000" dirty="0">
                <a:latin typeface="+mn-ea"/>
                <a:ea typeface="+mn-ea"/>
              </a:rPr>
              <a:t>+</a:t>
            </a:r>
            <a:r>
              <a:rPr kumimoji="1" lang="en-US" altLang="ja-JP" sz="3600" dirty="0">
                <a:latin typeface="+mn-ea"/>
                <a:ea typeface="+mn-ea"/>
              </a:rPr>
              <a:t> </a:t>
            </a:r>
            <a:r>
              <a:rPr kumimoji="1" lang="ja-JP" altLang="en-US" sz="3600" dirty="0">
                <a:latin typeface="+mn-ea"/>
                <a:ea typeface="+mn-ea"/>
              </a:rPr>
              <a:t>＋ </a:t>
            </a:r>
            <a:r>
              <a:rPr kumimoji="1" lang="en-US" altLang="ja-JP" sz="3600" dirty="0">
                <a:latin typeface="+mn-ea"/>
                <a:ea typeface="+mn-ea"/>
              </a:rPr>
              <a:t>NO</a:t>
            </a:r>
            <a:r>
              <a:rPr kumimoji="1" lang="en-US" altLang="ja-JP" sz="3600" baseline="-25000" dirty="0">
                <a:latin typeface="+mn-ea"/>
                <a:ea typeface="+mn-ea"/>
              </a:rPr>
              <a:t>3</a:t>
            </a:r>
            <a:r>
              <a:rPr lang="en-US" altLang="ja-JP" sz="3600" baseline="30000" dirty="0">
                <a:latin typeface="+mn-ea"/>
              </a:rPr>
              <a:t>-</a:t>
            </a:r>
            <a:r>
              <a:rPr kumimoji="1" lang="en-US" altLang="ja-JP" sz="3600" dirty="0">
                <a:latin typeface="+mn-ea"/>
                <a:ea typeface="+mn-ea"/>
              </a:rPr>
              <a:t> </a:t>
            </a:r>
            <a:r>
              <a:rPr kumimoji="1" lang="ja-JP" altLang="en-US" sz="3600" dirty="0">
                <a:latin typeface="+mn-ea"/>
                <a:ea typeface="+mn-ea"/>
              </a:rPr>
              <a:t>＋ </a:t>
            </a:r>
            <a:r>
              <a:rPr kumimoji="1" lang="en-US" altLang="ja-JP" sz="3600" dirty="0">
                <a:latin typeface="+mn-ea"/>
                <a:ea typeface="+mn-ea"/>
              </a:rPr>
              <a:t>Na</a:t>
            </a:r>
            <a:r>
              <a:rPr lang="en-US" altLang="ja-JP" sz="3600" baseline="30000" dirty="0">
                <a:latin typeface="+mn-ea"/>
              </a:rPr>
              <a:t>+</a:t>
            </a:r>
            <a:r>
              <a:rPr lang="en-US" altLang="ja-JP" sz="3600" dirty="0">
                <a:latin typeface="+mn-ea"/>
              </a:rPr>
              <a:t> </a:t>
            </a:r>
            <a:r>
              <a:rPr lang="ja-JP" altLang="en-US" sz="3600" dirty="0">
                <a:latin typeface="+mn-ea"/>
              </a:rPr>
              <a:t>＋ </a:t>
            </a:r>
            <a:r>
              <a:rPr kumimoji="1" lang="en-US" altLang="ja-JP" sz="3600" dirty="0">
                <a:latin typeface="+mn-ea"/>
                <a:ea typeface="+mn-ea"/>
              </a:rPr>
              <a:t>Cl</a:t>
            </a:r>
            <a:r>
              <a:rPr lang="en-US" altLang="ja-JP" sz="3600" baseline="30000" dirty="0">
                <a:latin typeface="+mn-ea"/>
              </a:rPr>
              <a:t>-</a:t>
            </a:r>
            <a:r>
              <a:rPr lang="ja-JP" altLang="en-US" sz="3600" dirty="0">
                <a:latin typeface="+mn-ea"/>
                <a:ea typeface="+mn-ea"/>
              </a:rPr>
              <a:t> → </a:t>
            </a:r>
            <a:r>
              <a:rPr lang="en-US" altLang="ja-JP" sz="3600" dirty="0">
                <a:latin typeface="+mn-ea"/>
                <a:ea typeface="+mn-ea"/>
              </a:rPr>
              <a:t>AgCl</a:t>
            </a:r>
            <a:r>
              <a:rPr lang="ja-JP" altLang="en-US" sz="3600" dirty="0">
                <a:latin typeface="+mn-ea"/>
                <a:ea typeface="+mn-ea"/>
              </a:rPr>
              <a:t>↓ ＋ </a:t>
            </a:r>
            <a:r>
              <a:rPr lang="en-US" altLang="ja-JP" sz="3600" dirty="0">
                <a:latin typeface="+mn-ea"/>
                <a:ea typeface="+mn-ea"/>
              </a:rPr>
              <a:t>Na</a:t>
            </a:r>
            <a:r>
              <a:rPr lang="en-US" altLang="ja-JP" sz="3600" baseline="30000" dirty="0">
                <a:latin typeface="+mn-ea"/>
              </a:rPr>
              <a:t>+</a:t>
            </a:r>
            <a:r>
              <a:rPr lang="en-US" altLang="ja-JP" sz="3600" dirty="0">
                <a:latin typeface="+mn-ea"/>
              </a:rPr>
              <a:t> </a:t>
            </a:r>
            <a:r>
              <a:rPr lang="ja-JP" altLang="en-US" sz="3600" dirty="0">
                <a:latin typeface="+mn-ea"/>
              </a:rPr>
              <a:t>＋ </a:t>
            </a:r>
            <a:r>
              <a:rPr lang="en-US" altLang="ja-JP" sz="3600" dirty="0">
                <a:latin typeface="+mn-ea"/>
                <a:ea typeface="+mn-ea"/>
              </a:rPr>
              <a:t>NO</a:t>
            </a:r>
            <a:r>
              <a:rPr lang="en-US" altLang="ja-JP" sz="3600" baseline="-25000" dirty="0">
                <a:latin typeface="+mn-ea"/>
                <a:ea typeface="+mn-ea"/>
              </a:rPr>
              <a:t>3</a:t>
            </a:r>
            <a:r>
              <a:rPr lang="en-US" altLang="ja-JP" sz="3600" baseline="30000" dirty="0">
                <a:latin typeface="+mn-ea"/>
              </a:rPr>
              <a:t>-</a:t>
            </a:r>
            <a:endParaRPr kumimoji="1" lang="ja-JP" altLang="en-US" sz="3600" baseline="-25000" dirty="0">
              <a:latin typeface="+mn-ea"/>
              <a:ea typeface="+mn-ea"/>
            </a:endParaRPr>
          </a:p>
        </p:txBody>
      </p:sp>
      <p:grpSp>
        <p:nvGrpSpPr>
          <p:cNvPr id="93" name="グループ化 92">
            <a:extLst>
              <a:ext uri="{FF2B5EF4-FFF2-40B4-BE49-F238E27FC236}">
                <a16:creationId xmlns:a16="http://schemas.microsoft.com/office/drawing/2014/main" id="{DDBF8D04-87EE-4F69-B499-6CDC0A0DD051}"/>
              </a:ext>
            </a:extLst>
          </p:cNvPr>
          <p:cNvGrpSpPr/>
          <p:nvPr/>
        </p:nvGrpSpPr>
        <p:grpSpPr>
          <a:xfrm>
            <a:off x="629410" y="4194987"/>
            <a:ext cx="5641317" cy="2546381"/>
            <a:chOff x="629410" y="4339003"/>
            <a:chExt cx="5641317" cy="2546381"/>
          </a:xfrm>
        </p:grpSpPr>
        <p:grpSp>
          <p:nvGrpSpPr>
            <p:cNvPr id="92" name="グループ化 91">
              <a:extLst>
                <a:ext uri="{FF2B5EF4-FFF2-40B4-BE49-F238E27FC236}">
                  <a16:creationId xmlns:a16="http://schemas.microsoft.com/office/drawing/2014/main" id="{51AFFFA1-0D96-4989-B8CB-80E1BC864933}"/>
                </a:ext>
              </a:extLst>
            </p:cNvPr>
            <p:cNvGrpSpPr/>
            <p:nvPr/>
          </p:nvGrpSpPr>
          <p:grpSpPr>
            <a:xfrm>
              <a:off x="1559492" y="4339003"/>
              <a:ext cx="3960443" cy="2304257"/>
              <a:chOff x="1559492" y="4339003"/>
              <a:chExt cx="3960443" cy="2304257"/>
            </a:xfrm>
          </p:grpSpPr>
          <p:sp>
            <p:nvSpPr>
              <p:cNvPr id="13" name="左大かっこ 12">
                <a:extLst>
                  <a:ext uri="{FF2B5EF4-FFF2-40B4-BE49-F238E27FC236}">
                    <a16:creationId xmlns:a16="http://schemas.microsoft.com/office/drawing/2014/main" id="{CB2C357C-0FD4-47BD-B768-D653AB33028E}"/>
                  </a:ext>
                </a:extLst>
              </p:cNvPr>
              <p:cNvSpPr/>
              <p:nvPr/>
            </p:nvSpPr>
            <p:spPr>
              <a:xfrm rot="16200000">
                <a:off x="2635190" y="3758514"/>
                <a:ext cx="1809046" cy="3960441"/>
              </a:xfrm>
              <a:prstGeom prst="leftBracket">
                <a:avLst>
                  <a:gd name="adj" fmla="val 0"/>
                </a:avLst>
              </a:prstGeom>
              <a:solidFill>
                <a:srgbClr val="66FFFF"/>
              </a:solidFill>
              <a:ln w="38100">
                <a:no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左大かっこ 13">
                <a:extLst>
                  <a:ext uri="{FF2B5EF4-FFF2-40B4-BE49-F238E27FC236}">
                    <a16:creationId xmlns:a16="http://schemas.microsoft.com/office/drawing/2014/main" id="{51C7E3D0-EC69-4DAB-9A99-F10BE9007EB6}"/>
                  </a:ext>
                </a:extLst>
              </p:cNvPr>
              <p:cNvSpPr/>
              <p:nvPr/>
            </p:nvSpPr>
            <p:spPr>
              <a:xfrm rot="16200000">
                <a:off x="2387586" y="3510911"/>
                <a:ext cx="2304257" cy="3960441"/>
              </a:xfrm>
              <a:prstGeom prst="leftBracket">
                <a:avLst>
                  <a:gd name="adj" fmla="val 0"/>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57" name="楕円 56">
              <a:extLst>
                <a:ext uri="{FF2B5EF4-FFF2-40B4-BE49-F238E27FC236}">
                  <a16:creationId xmlns:a16="http://schemas.microsoft.com/office/drawing/2014/main" id="{10B080F8-3001-46AE-92FC-BAB0E7B6097D}"/>
                </a:ext>
              </a:extLst>
            </p:cNvPr>
            <p:cNvSpPr/>
            <p:nvPr/>
          </p:nvSpPr>
          <p:spPr>
            <a:xfrm>
              <a:off x="2320184" y="5930550"/>
              <a:ext cx="432000" cy="432000"/>
            </a:xfrm>
            <a:prstGeom prst="ellipse">
              <a:avLst/>
            </a:prstGeom>
            <a:gradFill flip="none" rotWithShape="1">
              <a:gsLst>
                <a:gs pos="0">
                  <a:schemeClr val="bg1"/>
                </a:gs>
                <a:gs pos="85000">
                  <a:srgbClr val="00B05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58" name="楕円 57">
              <a:extLst>
                <a:ext uri="{FF2B5EF4-FFF2-40B4-BE49-F238E27FC236}">
                  <a16:creationId xmlns:a16="http://schemas.microsoft.com/office/drawing/2014/main" id="{F0241ADE-0C2E-40F9-A90B-9603F02ACE50}"/>
                </a:ext>
              </a:extLst>
            </p:cNvPr>
            <p:cNvSpPr/>
            <p:nvPr/>
          </p:nvSpPr>
          <p:spPr>
            <a:xfrm>
              <a:off x="4927993" y="5278502"/>
              <a:ext cx="432000" cy="432000"/>
            </a:xfrm>
            <a:prstGeom prst="ellipse">
              <a:avLst/>
            </a:prstGeom>
            <a:gradFill flip="none" rotWithShape="1">
              <a:gsLst>
                <a:gs pos="0">
                  <a:schemeClr val="bg1"/>
                </a:gs>
                <a:gs pos="85000">
                  <a:srgbClr val="00B05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60" name="楕円 59">
              <a:extLst>
                <a:ext uri="{FF2B5EF4-FFF2-40B4-BE49-F238E27FC236}">
                  <a16:creationId xmlns:a16="http://schemas.microsoft.com/office/drawing/2014/main" id="{BD1EDF38-066F-41AA-95DD-50C7690F6A51}"/>
                </a:ext>
              </a:extLst>
            </p:cNvPr>
            <p:cNvSpPr/>
            <p:nvPr/>
          </p:nvSpPr>
          <p:spPr>
            <a:xfrm>
              <a:off x="2873497" y="5351960"/>
              <a:ext cx="432000" cy="432000"/>
            </a:xfrm>
            <a:prstGeom prst="ellipse">
              <a:avLst/>
            </a:prstGeom>
            <a:gradFill flip="none" rotWithShape="1">
              <a:gsLst>
                <a:gs pos="0">
                  <a:schemeClr val="bg1"/>
                </a:gs>
                <a:gs pos="85000">
                  <a:srgbClr val="00B05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63" name="楕円 62">
              <a:extLst>
                <a:ext uri="{FF2B5EF4-FFF2-40B4-BE49-F238E27FC236}">
                  <a16:creationId xmlns:a16="http://schemas.microsoft.com/office/drawing/2014/main" id="{730F3FFE-E2C7-4CE3-868C-DE3E33653A88}"/>
                </a:ext>
              </a:extLst>
            </p:cNvPr>
            <p:cNvSpPr/>
            <p:nvPr/>
          </p:nvSpPr>
          <p:spPr>
            <a:xfrm>
              <a:off x="1708226" y="6146550"/>
              <a:ext cx="352680" cy="352680"/>
            </a:xfrm>
            <a:prstGeom prst="ellipse">
              <a:avLst/>
            </a:prstGeom>
            <a:gradFill flip="none" rotWithShape="1">
              <a:gsLst>
                <a:gs pos="0">
                  <a:schemeClr val="bg1"/>
                </a:gs>
                <a:gs pos="85000">
                  <a:srgbClr val="FFC00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65" name="楕円 64">
              <a:extLst>
                <a:ext uri="{FF2B5EF4-FFF2-40B4-BE49-F238E27FC236}">
                  <a16:creationId xmlns:a16="http://schemas.microsoft.com/office/drawing/2014/main" id="{ECC835E0-F5CE-42CE-8563-C231E3A5E10C}"/>
                </a:ext>
              </a:extLst>
            </p:cNvPr>
            <p:cNvSpPr/>
            <p:nvPr/>
          </p:nvSpPr>
          <p:spPr>
            <a:xfrm>
              <a:off x="3153637" y="4915054"/>
              <a:ext cx="352680" cy="352680"/>
            </a:xfrm>
            <a:prstGeom prst="ellipse">
              <a:avLst/>
            </a:prstGeom>
            <a:gradFill flip="none" rotWithShape="1">
              <a:gsLst>
                <a:gs pos="0">
                  <a:schemeClr val="bg1"/>
                </a:gs>
                <a:gs pos="85000">
                  <a:srgbClr val="FFC00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67" name="楕円 66">
              <a:extLst>
                <a:ext uri="{FF2B5EF4-FFF2-40B4-BE49-F238E27FC236}">
                  <a16:creationId xmlns:a16="http://schemas.microsoft.com/office/drawing/2014/main" id="{BDB608B4-11EA-4149-8126-12563EB3F6C5}"/>
                </a:ext>
              </a:extLst>
            </p:cNvPr>
            <p:cNvSpPr/>
            <p:nvPr/>
          </p:nvSpPr>
          <p:spPr>
            <a:xfrm>
              <a:off x="4233097" y="5642494"/>
              <a:ext cx="352680" cy="352680"/>
            </a:xfrm>
            <a:prstGeom prst="ellipse">
              <a:avLst/>
            </a:prstGeom>
            <a:gradFill flip="none" rotWithShape="1">
              <a:gsLst>
                <a:gs pos="0">
                  <a:schemeClr val="bg1"/>
                </a:gs>
                <a:gs pos="85000">
                  <a:srgbClr val="FFC00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grpSp>
          <p:nvGrpSpPr>
            <p:cNvPr id="83" name="グループ化 82">
              <a:extLst>
                <a:ext uri="{FF2B5EF4-FFF2-40B4-BE49-F238E27FC236}">
                  <a16:creationId xmlns:a16="http://schemas.microsoft.com/office/drawing/2014/main" id="{15A20694-7E91-4140-BBDD-5532C97B50FB}"/>
                </a:ext>
              </a:extLst>
            </p:cNvPr>
            <p:cNvGrpSpPr/>
            <p:nvPr/>
          </p:nvGrpSpPr>
          <p:grpSpPr>
            <a:xfrm>
              <a:off x="629410" y="6300609"/>
              <a:ext cx="1214261" cy="584775"/>
              <a:chOff x="629410" y="6300609"/>
              <a:chExt cx="1214261" cy="584775"/>
            </a:xfrm>
          </p:grpSpPr>
          <p:sp>
            <p:nvSpPr>
              <p:cNvPr id="71" name="テキスト ボックス 70">
                <a:extLst>
                  <a:ext uri="{FF2B5EF4-FFF2-40B4-BE49-F238E27FC236}">
                    <a16:creationId xmlns:a16="http://schemas.microsoft.com/office/drawing/2014/main" id="{AB1549B8-C80E-4C02-AACB-01C286010226}"/>
                  </a:ext>
                </a:extLst>
              </p:cNvPr>
              <p:cNvSpPr txBox="1"/>
              <p:nvPr/>
            </p:nvSpPr>
            <p:spPr>
              <a:xfrm>
                <a:off x="629410" y="6300609"/>
                <a:ext cx="873447" cy="584775"/>
              </a:xfrm>
              <a:prstGeom prst="rect">
                <a:avLst/>
              </a:prstGeom>
              <a:noFill/>
              <a:ln>
                <a:noFill/>
              </a:ln>
              <a:effectLst/>
            </p:spPr>
            <p:txBody>
              <a:bodyPr wrap="square" rtlCol="0">
                <a:spAutoFit/>
              </a:bodyPr>
              <a:lstStyle/>
              <a:p>
                <a:pPr algn="ctr"/>
                <a:r>
                  <a:rPr kumimoji="1" lang="en-US" altLang="ja-JP" sz="3200" dirty="0">
                    <a:latin typeface="+mn-ea"/>
                    <a:ea typeface="+mn-ea"/>
                  </a:rPr>
                  <a:t>Na</a:t>
                </a:r>
                <a:r>
                  <a:rPr kumimoji="1" lang="en-US" altLang="ja-JP" sz="3200" baseline="30000" dirty="0">
                    <a:latin typeface="+mn-ea"/>
                    <a:ea typeface="+mn-ea"/>
                  </a:rPr>
                  <a:t>+</a:t>
                </a:r>
                <a:endParaRPr kumimoji="1" lang="ja-JP" altLang="en-US" sz="3200" baseline="30000" dirty="0">
                  <a:latin typeface="+mn-ea"/>
                  <a:ea typeface="+mn-ea"/>
                </a:endParaRPr>
              </a:p>
            </p:txBody>
          </p:sp>
          <p:cxnSp>
            <p:nvCxnSpPr>
              <p:cNvPr id="73" name="直線コネクタ 72">
                <a:extLst>
                  <a:ext uri="{FF2B5EF4-FFF2-40B4-BE49-F238E27FC236}">
                    <a16:creationId xmlns:a16="http://schemas.microsoft.com/office/drawing/2014/main" id="{FA29C695-D4C0-40BA-8447-EC5AF4941AEC}"/>
                  </a:ext>
                </a:extLst>
              </p:cNvPr>
              <p:cNvCxnSpPr>
                <a:cxnSpLocks/>
              </p:cNvCxnSpPr>
              <p:nvPr/>
            </p:nvCxnSpPr>
            <p:spPr>
              <a:xfrm flipV="1">
                <a:off x="1412457" y="6322890"/>
                <a:ext cx="431214" cy="185068"/>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85" name="グループ化 84">
              <a:extLst>
                <a:ext uri="{FF2B5EF4-FFF2-40B4-BE49-F238E27FC236}">
                  <a16:creationId xmlns:a16="http://schemas.microsoft.com/office/drawing/2014/main" id="{21BD2405-4497-4428-A510-5A3BFE154F0E}"/>
                </a:ext>
              </a:extLst>
            </p:cNvPr>
            <p:cNvGrpSpPr/>
            <p:nvPr/>
          </p:nvGrpSpPr>
          <p:grpSpPr>
            <a:xfrm>
              <a:off x="5196138" y="5538342"/>
              <a:ext cx="1074589" cy="838602"/>
              <a:chOff x="5196138" y="5538342"/>
              <a:chExt cx="1074589" cy="838602"/>
            </a:xfrm>
          </p:grpSpPr>
          <p:sp>
            <p:nvSpPr>
              <p:cNvPr id="72" name="テキスト ボックス 71">
                <a:extLst>
                  <a:ext uri="{FF2B5EF4-FFF2-40B4-BE49-F238E27FC236}">
                    <a16:creationId xmlns:a16="http://schemas.microsoft.com/office/drawing/2014/main" id="{4E12387D-58EB-40AD-943B-F862F62E028D}"/>
                  </a:ext>
                </a:extLst>
              </p:cNvPr>
              <p:cNvSpPr txBox="1"/>
              <p:nvPr/>
            </p:nvSpPr>
            <p:spPr>
              <a:xfrm>
                <a:off x="5546504" y="5792169"/>
                <a:ext cx="724223" cy="584775"/>
              </a:xfrm>
              <a:prstGeom prst="rect">
                <a:avLst/>
              </a:prstGeom>
              <a:noFill/>
              <a:ln>
                <a:noFill/>
              </a:ln>
              <a:effectLst/>
            </p:spPr>
            <p:txBody>
              <a:bodyPr wrap="square" rtlCol="0">
                <a:spAutoFit/>
              </a:bodyPr>
              <a:lstStyle/>
              <a:p>
                <a:pPr algn="ctr"/>
                <a:r>
                  <a:rPr kumimoji="1" lang="en-US" altLang="ja-JP" sz="3200" dirty="0">
                    <a:latin typeface="+mn-ea"/>
                    <a:ea typeface="+mn-ea"/>
                  </a:rPr>
                  <a:t>Cl</a:t>
                </a:r>
                <a:r>
                  <a:rPr kumimoji="1" lang="en-US" altLang="ja-JP" sz="3200" baseline="30000" dirty="0">
                    <a:latin typeface="+mn-ea"/>
                    <a:ea typeface="+mn-ea"/>
                  </a:rPr>
                  <a:t>-</a:t>
                </a:r>
                <a:endParaRPr kumimoji="1" lang="ja-JP" altLang="en-US" sz="3200" baseline="30000" dirty="0">
                  <a:latin typeface="+mn-ea"/>
                  <a:ea typeface="+mn-ea"/>
                </a:endParaRPr>
              </a:p>
            </p:txBody>
          </p:sp>
          <p:cxnSp>
            <p:nvCxnSpPr>
              <p:cNvPr id="77" name="直線コネクタ 76">
                <a:extLst>
                  <a:ext uri="{FF2B5EF4-FFF2-40B4-BE49-F238E27FC236}">
                    <a16:creationId xmlns:a16="http://schemas.microsoft.com/office/drawing/2014/main" id="{45B65426-ABC0-4AE8-A3F2-81AB876AF820}"/>
                  </a:ext>
                </a:extLst>
              </p:cNvPr>
              <p:cNvCxnSpPr>
                <a:cxnSpLocks/>
              </p:cNvCxnSpPr>
              <p:nvPr/>
            </p:nvCxnSpPr>
            <p:spPr>
              <a:xfrm flipH="1" flipV="1">
                <a:off x="5196138" y="5538342"/>
                <a:ext cx="447420" cy="392208"/>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grpSp>
        <p:nvGrpSpPr>
          <p:cNvPr id="95" name="グループ化 94">
            <a:extLst>
              <a:ext uri="{FF2B5EF4-FFF2-40B4-BE49-F238E27FC236}">
                <a16:creationId xmlns:a16="http://schemas.microsoft.com/office/drawing/2014/main" id="{CAD3192A-D3A6-43BD-ABFF-6B34D938285B}"/>
              </a:ext>
            </a:extLst>
          </p:cNvPr>
          <p:cNvGrpSpPr/>
          <p:nvPr/>
        </p:nvGrpSpPr>
        <p:grpSpPr>
          <a:xfrm>
            <a:off x="7248125" y="4194988"/>
            <a:ext cx="3960443" cy="2304257"/>
            <a:chOff x="7248125" y="4339004"/>
            <a:chExt cx="3960443" cy="2304257"/>
          </a:xfrm>
        </p:grpSpPr>
        <p:sp>
          <p:nvSpPr>
            <p:cNvPr id="15" name="左大かっこ 14">
              <a:extLst>
                <a:ext uri="{FF2B5EF4-FFF2-40B4-BE49-F238E27FC236}">
                  <a16:creationId xmlns:a16="http://schemas.microsoft.com/office/drawing/2014/main" id="{3D7F8065-D56E-4A2F-B000-9BD11694FFC6}"/>
                </a:ext>
              </a:extLst>
            </p:cNvPr>
            <p:cNvSpPr/>
            <p:nvPr/>
          </p:nvSpPr>
          <p:spPr>
            <a:xfrm rot="16200000">
              <a:off x="8323823" y="3758515"/>
              <a:ext cx="1809046" cy="3960441"/>
            </a:xfrm>
            <a:prstGeom prst="leftBracket">
              <a:avLst>
                <a:gd name="adj" fmla="val 0"/>
              </a:avLst>
            </a:prstGeom>
            <a:solidFill>
              <a:srgbClr val="66FFFF"/>
            </a:solidFill>
            <a:ln w="38100">
              <a:no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 name="左大かっこ 15">
              <a:extLst>
                <a:ext uri="{FF2B5EF4-FFF2-40B4-BE49-F238E27FC236}">
                  <a16:creationId xmlns:a16="http://schemas.microsoft.com/office/drawing/2014/main" id="{8D04F300-D158-4325-94DF-FB6F2A9D0D60}"/>
                </a:ext>
              </a:extLst>
            </p:cNvPr>
            <p:cNvSpPr/>
            <p:nvPr/>
          </p:nvSpPr>
          <p:spPr>
            <a:xfrm rot="16200000">
              <a:off x="8076219" y="3510912"/>
              <a:ext cx="2304257" cy="3960441"/>
            </a:xfrm>
            <a:prstGeom prst="leftBracket">
              <a:avLst>
                <a:gd name="adj" fmla="val 0"/>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A7B2BA97-A1F9-4703-94CA-3AA23FBD1C49}"/>
              </a:ext>
            </a:extLst>
          </p:cNvPr>
          <p:cNvSpPr txBox="1"/>
          <p:nvPr/>
        </p:nvSpPr>
        <p:spPr>
          <a:xfrm>
            <a:off x="1068905" y="2479462"/>
            <a:ext cx="7547375" cy="646331"/>
          </a:xfrm>
          <a:prstGeom prst="rect">
            <a:avLst/>
          </a:prstGeom>
          <a:noFill/>
          <a:ln>
            <a:noFill/>
          </a:ln>
          <a:effectLst/>
        </p:spPr>
        <p:txBody>
          <a:bodyPr wrap="square" rtlCol="0">
            <a:spAutoFit/>
          </a:bodyPr>
          <a:lstStyle/>
          <a:p>
            <a:r>
              <a:rPr kumimoji="1" lang="en-US" altLang="ja-JP" sz="3600" dirty="0">
                <a:latin typeface="+mn-ea"/>
                <a:ea typeface="+mn-ea"/>
              </a:rPr>
              <a:t>AgNO</a:t>
            </a:r>
            <a:r>
              <a:rPr kumimoji="1" lang="en-US" altLang="ja-JP" sz="3600" baseline="-25000" dirty="0">
                <a:latin typeface="+mn-ea"/>
                <a:ea typeface="+mn-ea"/>
              </a:rPr>
              <a:t>3</a:t>
            </a:r>
            <a:r>
              <a:rPr kumimoji="1" lang="en-US" altLang="ja-JP" sz="3600" dirty="0">
                <a:latin typeface="+mn-ea"/>
                <a:ea typeface="+mn-ea"/>
              </a:rPr>
              <a:t> </a:t>
            </a:r>
            <a:r>
              <a:rPr kumimoji="1" lang="ja-JP" altLang="en-US" sz="3600" dirty="0">
                <a:latin typeface="+mn-ea"/>
                <a:ea typeface="+mn-ea"/>
              </a:rPr>
              <a:t>＋ </a:t>
            </a:r>
            <a:r>
              <a:rPr kumimoji="1" lang="en-US" altLang="ja-JP" sz="3600" dirty="0">
                <a:latin typeface="+mn-ea"/>
                <a:ea typeface="+mn-ea"/>
              </a:rPr>
              <a:t>NaCl</a:t>
            </a:r>
            <a:r>
              <a:rPr lang="ja-JP" altLang="en-US" sz="3600" dirty="0">
                <a:latin typeface="+mn-ea"/>
                <a:ea typeface="+mn-ea"/>
              </a:rPr>
              <a:t> → </a:t>
            </a:r>
            <a:r>
              <a:rPr lang="en-US" altLang="ja-JP" sz="3600" dirty="0">
                <a:latin typeface="+mn-ea"/>
                <a:ea typeface="+mn-ea"/>
              </a:rPr>
              <a:t>AgCl</a:t>
            </a:r>
            <a:r>
              <a:rPr lang="ja-JP" altLang="en-US" sz="3600" dirty="0">
                <a:latin typeface="+mn-ea"/>
                <a:ea typeface="+mn-ea"/>
              </a:rPr>
              <a:t>↓ ＋ </a:t>
            </a:r>
            <a:r>
              <a:rPr lang="en-US" altLang="ja-JP" sz="3600" dirty="0">
                <a:latin typeface="+mn-ea"/>
                <a:ea typeface="+mn-ea"/>
              </a:rPr>
              <a:t>NaNO</a:t>
            </a:r>
            <a:r>
              <a:rPr lang="en-US" altLang="ja-JP" sz="3600" baseline="-25000" dirty="0">
                <a:latin typeface="+mn-ea"/>
                <a:ea typeface="+mn-ea"/>
              </a:rPr>
              <a:t>3</a:t>
            </a:r>
            <a:endParaRPr kumimoji="1" lang="ja-JP" altLang="en-US" sz="3600" baseline="-25000" dirty="0">
              <a:latin typeface="+mn-ea"/>
              <a:ea typeface="+mn-ea"/>
            </a:endParaRPr>
          </a:p>
        </p:txBody>
      </p:sp>
      <p:grpSp>
        <p:nvGrpSpPr>
          <p:cNvPr id="89" name="グループ化 88">
            <a:extLst>
              <a:ext uri="{FF2B5EF4-FFF2-40B4-BE49-F238E27FC236}">
                <a16:creationId xmlns:a16="http://schemas.microsoft.com/office/drawing/2014/main" id="{9D014195-9471-4305-94F8-9BAAB8469D14}"/>
              </a:ext>
            </a:extLst>
          </p:cNvPr>
          <p:cNvGrpSpPr/>
          <p:nvPr/>
        </p:nvGrpSpPr>
        <p:grpSpPr>
          <a:xfrm>
            <a:off x="8355635" y="5628828"/>
            <a:ext cx="1252682" cy="853268"/>
            <a:chOff x="8355635" y="5772844"/>
            <a:chExt cx="1252682" cy="853268"/>
          </a:xfrm>
        </p:grpSpPr>
        <p:sp>
          <p:nvSpPr>
            <p:cNvPr id="43" name="楕円 42">
              <a:extLst>
                <a:ext uri="{FF2B5EF4-FFF2-40B4-BE49-F238E27FC236}">
                  <a16:creationId xmlns:a16="http://schemas.microsoft.com/office/drawing/2014/main" id="{1F418514-1F98-41B2-9A0F-9E6424038ECC}"/>
                </a:ext>
              </a:extLst>
            </p:cNvPr>
            <p:cNvSpPr/>
            <p:nvPr/>
          </p:nvSpPr>
          <p:spPr>
            <a:xfrm>
              <a:off x="8355635" y="6194112"/>
              <a:ext cx="432000" cy="432000"/>
            </a:xfrm>
            <a:prstGeom prst="ellipse">
              <a:avLst/>
            </a:prstGeom>
            <a:gradFill flip="none" rotWithShape="1">
              <a:gsLst>
                <a:gs pos="0">
                  <a:schemeClr val="bg1"/>
                </a:gs>
                <a:gs pos="85000">
                  <a:srgbClr val="00B05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44" name="楕円 43">
              <a:extLst>
                <a:ext uri="{FF2B5EF4-FFF2-40B4-BE49-F238E27FC236}">
                  <a16:creationId xmlns:a16="http://schemas.microsoft.com/office/drawing/2014/main" id="{29862D9C-0608-4259-9FFF-F34CAC74F2F7}"/>
                </a:ext>
              </a:extLst>
            </p:cNvPr>
            <p:cNvSpPr/>
            <p:nvPr/>
          </p:nvSpPr>
          <p:spPr>
            <a:xfrm>
              <a:off x="9176317" y="6194112"/>
              <a:ext cx="432000" cy="432000"/>
            </a:xfrm>
            <a:prstGeom prst="ellipse">
              <a:avLst/>
            </a:prstGeom>
            <a:gradFill flip="none" rotWithShape="1">
              <a:gsLst>
                <a:gs pos="0">
                  <a:schemeClr val="bg1"/>
                </a:gs>
                <a:gs pos="85000">
                  <a:srgbClr val="00B05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45" name="楕円 44">
              <a:extLst>
                <a:ext uri="{FF2B5EF4-FFF2-40B4-BE49-F238E27FC236}">
                  <a16:creationId xmlns:a16="http://schemas.microsoft.com/office/drawing/2014/main" id="{8592D6B3-BF48-440B-BEEA-9B85551D4C8B}"/>
                </a:ext>
              </a:extLst>
            </p:cNvPr>
            <p:cNvSpPr/>
            <p:nvPr/>
          </p:nvSpPr>
          <p:spPr>
            <a:xfrm>
              <a:off x="8787635" y="6216138"/>
              <a:ext cx="387948" cy="387948"/>
            </a:xfrm>
            <a:prstGeom prst="ellipse">
              <a:avLst/>
            </a:prstGeom>
            <a:gradFill flip="none" rotWithShape="1">
              <a:gsLst>
                <a:gs pos="0">
                  <a:schemeClr val="bg1"/>
                </a:gs>
                <a:gs pos="85000">
                  <a:schemeClr val="bg1">
                    <a:lumMod val="65000"/>
                  </a:schemeClr>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46" name="楕円 45">
              <a:extLst>
                <a:ext uri="{FF2B5EF4-FFF2-40B4-BE49-F238E27FC236}">
                  <a16:creationId xmlns:a16="http://schemas.microsoft.com/office/drawing/2014/main" id="{50477F7F-630D-4027-91DB-497ED47D36CC}"/>
                </a:ext>
              </a:extLst>
            </p:cNvPr>
            <p:cNvSpPr/>
            <p:nvPr/>
          </p:nvSpPr>
          <p:spPr>
            <a:xfrm>
              <a:off x="8761001" y="5772844"/>
              <a:ext cx="432000" cy="432000"/>
            </a:xfrm>
            <a:prstGeom prst="ellipse">
              <a:avLst/>
            </a:prstGeom>
            <a:gradFill flip="none" rotWithShape="1">
              <a:gsLst>
                <a:gs pos="0">
                  <a:schemeClr val="bg1"/>
                </a:gs>
                <a:gs pos="85000">
                  <a:srgbClr val="00B05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47" name="楕円 46">
              <a:extLst>
                <a:ext uri="{FF2B5EF4-FFF2-40B4-BE49-F238E27FC236}">
                  <a16:creationId xmlns:a16="http://schemas.microsoft.com/office/drawing/2014/main" id="{267ADD57-7707-4477-B1C3-B900C2BEF609}"/>
                </a:ext>
              </a:extLst>
            </p:cNvPr>
            <p:cNvSpPr/>
            <p:nvPr/>
          </p:nvSpPr>
          <p:spPr>
            <a:xfrm>
              <a:off x="8377661" y="5787359"/>
              <a:ext cx="387948" cy="387948"/>
            </a:xfrm>
            <a:prstGeom prst="ellipse">
              <a:avLst/>
            </a:prstGeom>
            <a:gradFill flip="none" rotWithShape="1">
              <a:gsLst>
                <a:gs pos="0">
                  <a:schemeClr val="bg1"/>
                </a:gs>
                <a:gs pos="85000">
                  <a:schemeClr val="bg1">
                    <a:lumMod val="65000"/>
                  </a:schemeClr>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48" name="楕円 47">
              <a:extLst>
                <a:ext uri="{FF2B5EF4-FFF2-40B4-BE49-F238E27FC236}">
                  <a16:creationId xmlns:a16="http://schemas.microsoft.com/office/drawing/2014/main" id="{4257881D-597C-41D4-BE7A-580AB1E36ED4}"/>
                </a:ext>
              </a:extLst>
            </p:cNvPr>
            <p:cNvSpPr/>
            <p:nvPr/>
          </p:nvSpPr>
          <p:spPr>
            <a:xfrm>
              <a:off x="9204762" y="5792169"/>
              <a:ext cx="387948" cy="387948"/>
            </a:xfrm>
            <a:prstGeom prst="ellipse">
              <a:avLst/>
            </a:prstGeom>
            <a:gradFill flip="none" rotWithShape="1">
              <a:gsLst>
                <a:gs pos="0">
                  <a:schemeClr val="bg1"/>
                </a:gs>
                <a:gs pos="85000">
                  <a:schemeClr val="bg1">
                    <a:lumMod val="65000"/>
                  </a:schemeClr>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grpSp>
      <p:grpSp>
        <p:nvGrpSpPr>
          <p:cNvPr id="96" name="グループ化 95">
            <a:extLst>
              <a:ext uri="{FF2B5EF4-FFF2-40B4-BE49-F238E27FC236}">
                <a16:creationId xmlns:a16="http://schemas.microsoft.com/office/drawing/2014/main" id="{638FBE42-A30A-4B9E-AD37-689C595B1AEA}"/>
              </a:ext>
            </a:extLst>
          </p:cNvPr>
          <p:cNvGrpSpPr/>
          <p:nvPr/>
        </p:nvGrpSpPr>
        <p:grpSpPr>
          <a:xfrm>
            <a:off x="7392141" y="4771050"/>
            <a:ext cx="3692538" cy="1656184"/>
            <a:chOff x="7392141" y="4915066"/>
            <a:chExt cx="3692538" cy="1656184"/>
          </a:xfrm>
        </p:grpSpPr>
        <p:sp>
          <p:nvSpPr>
            <p:cNvPr id="49" name="楕円 48">
              <a:extLst>
                <a:ext uri="{FF2B5EF4-FFF2-40B4-BE49-F238E27FC236}">
                  <a16:creationId xmlns:a16="http://schemas.microsoft.com/office/drawing/2014/main" id="{1B75555C-7F99-4332-AF55-895C5845BC39}"/>
                </a:ext>
              </a:extLst>
            </p:cNvPr>
            <p:cNvSpPr/>
            <p:nvPr/>
          </p:nvSpPr>
          <p:spPr>
            <a:xfrm>
              <a:off x="7394910" y="6146562"/>
              <a:ext cx="352680" cy="352680"/>
            </a:xfrm>
            <a:prstGeom prst="ellipse">
              <a:avLst/>
            </a:prstGeom>
            <a:gradFill flip="none" rotWithShape="1">
              <a:gsLst>
                <a:gs pos="0">
                  <a:schemeClr val="bg1"/>
                </a:gs>
                <a:gs pos="85000">
                  <a:srgbClr val="FFC00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50" name="楕円 49">
              <a:extLst>
                <a:ext uri="{FF2B5EF4-FFF2-40B4-BE49-F238E27FC236}">
                  <a16:creationId xmlns:a16="http://schemas.microsoft.com/office/drawing/2014/main" id="{787D4F80-A22F-4AA7-BE49-318D35DFB1EF}"/>
                </a:ext>
              </a:extLst>
            </p:cNvPr>
            <p:cNvSpPr/>
            <p:nvPr/>
          </p:nvSpPr>
          <p:spPr>
            <a:xfrm>
              <a:off x="7392141" y="5059082"/>
              <a:ext cx="668202" cy="264974"/>
            </a:xfrm>
            <a:prstGeom prst="ellipse">
              <a:avLst/>
            </a:prstGeom>
            <a:gradFill flip="none" rotWithShape="1">
              <a:gsLst>
                <a:gs pos="0">
                  <a:schemeClr val="bg1"/>
                </a:gs>
                <a:gs pos="31000">
                  <a:srgbClr val="AA84C7"/>
                </a:gs>
                <a:gs pos="100000">
                  <a:srgbClr val="7030A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51" name="楕円 50">
              <a:extLst>
                <a:ext uri="{FF2B5EF4-FFF2-40B4-BE49-F238E27FC236}">
                  <a16:creationId xmlns:a16="http://schemas.microsoft.com/office/drawing/2014/main" id="{F285BF84-67B8-4416-8740-37B9D6410656}"/>
                </a:ext>
              </a:extLst>
            </p:cNvPr>
            <p:cNvSpPr/>
            <p:nvPr/>
          </p:nvSpPr>
          <p:spPr>
            <a:xfrm>
              <a:off x="8840321" y="4915066"/>
              <a:ext cx="352680" cy="352680"/>
            </a:xfrm>
            <a:prstGeom prst="ellipse">
              <a:avLst/>
            </a:prstGeom>
            <a:gradFill flip="none" rotWithShape="1">
              <a:gsLst>
                <a:gs pos="0">
                  <a:schemeClr val="bg1"/>
                </a:gs>
                <a:gs pos="85000">
                  <a:srgbClr val="FFC00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52" name="楕円 51">
              <a:extLst>
                <a:ext uri="{FF2B5EF4-FFF2-40B4-BE49-F238E27FC236}">
                  <a16:creationId xmlns:a16="http://schemas.microsoft.com/office/drawing/2014/main" id="{8E4460DD-5D28-41EC-8CED-758398C3251A}"/>
                </a:ext>
              </a:extLst>
            </p:cNvPr>
            <p:cNvSpPr/>
            <p:nvPr/>
          </p:nvSpPr>
          <p:spPr>
            <a:xfrm>
              <a:off x="9610281" y="4915066"/>
              <a:ext cx="668202" cy="264974"/>
            </a:xfrm>
            <a:prstGeom prst="ellipse">
              <a:avLst/>
            </a:prstGeom>
            <a:gradFill flip="none" rotWithShape="1">
              <a:gsLst>
                <a:gs pos="0">
                  <a:schemeClr val="bg1"/>
                </a:gs>
                <a:gs pos="31000">
                  <a:srgbClr val="AA84C7"/>
                </a:gs>
                <a:gs pos="100000">
                  <a:srgbClr val="7030A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53" name="楕円 52">
              <a:extLst>
                <a:ext uri="{FF2B5EF4-FFF2-40B4-BE49-F238E27FC236}">
                  <a16:creationId xmlns:a16="http://schemas.microsoft.com/office/drawing/2014/main" id="{36EF9E62-A190-4CF9-B741-268074FF5D8B}"/>
                </a:ext>
              </a:extLst>
            </p:cNvPr>
            <p:cNvSpPr/>
            <p:nvPr/>
          </p:nvSpPr>
          <p:spPr>
            <a:xfrm>
              <a:off x="9919781" y="5642506"/>
              <a:ext cx="352680" cy="352680"/>
            </a:xfrm>
            <a:prstGeom prst="ellipse">
              <a:avLst/>
            </a:prstGeom>
            <a:gradFill flip="none" rotWithShape="1">
              <a:gsLst>
                <a:gs pos="0">
                  <a:schemeClr val="bg1"/>
                </a:gs>
                <a:gs pos="85000">
                  <a:srgbClr val="FFC00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54" name="楕円 53">
              <a:extLst>
                <a:ext uri="{FF2B5EF4-FFF2-40B4-BE49-F238E27FC236}">
                  <a16:creationId xmlns:a16="http://schemas.microsoft.com/office/drawing/2014/main" id="{E6526524-FE29-4269-8DE4-0E15E7EC7FD1}"/>
                </a:ext>
              </a:extLst>
            </p:cNvPr>
            <p:cNvSpPr/>
            <p:nvPr/>
          </p:nvSpPr>
          <p:spPr>
            <a:xfrm>
              <a:off x="10416477" y="6306276"/>
              <a:ext cx="668202" cy="264974"/>
            </a:xfrm>
            <a:prstGeom prst="ellipse">
              <a:avLst/>
            </a:prstGeom>
            <a:gradFill flip="none" rotWithShape="1">
              <a:gsLst>
                <a:gs pos="0">
                  <a:schemeClr val="bg1"/>
                </a:gs>
                <a:gs pos="31000">
                  <a:srgbClr val="AA84C7"/>
                </a:gs>
                <a:gs pos="100000">
                  <a:srgbClr val="7030A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grpSp>
      <p:sp>
        <p:nvSpPr>
          <p:cNvPr id="4" name="矢印: 右 3">
            <a:extLst>
              <a:ext uri="{FF2B5EF4-FFF2-40B4-BE49-F238E27FC236}">
                <a16:creationId xmlns:a16="http://schemas.microsoft.com/office/drawing/2014/main" id="{86750DF5-CEC5-4A42-BF2B-A51C406DFF53}"/>
              </a:ext>
            </a:extLst>
          </p:cNvPr>
          <p:cNvSpPr/>
          <p:nvPr/>
        </p:nvSpPr>
        <p:spPr>
          <a:xfrm>
            <a:off x="6240016" y="5359885"/>
            <a:ext cx="730949" cy="560118"/>
          </a:xfrm>
          <a:prstGeom prst="rightArrow">
            <a:avLst/>
          </a:prstGeom>
          <a:solidFill>
            <a:srgbClr val="00B0F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4" name="グループ化 93">
            <a:extLst>
              <a:ext uri="{FF2B5EF4-FFF2-40B4-BE49-F238E27FC236}">
                <a16:creationId xmlns:a16="http://schemas.microsoft.com/office/drawing/2014/main" id="{505AA7E2-4B9A-439A-8251-4EF988217885}"/>
              </a:ext>
            </a:extLst>
          </p:cNvPr>
          <p:cNvGrpSpPr/>
          <p:nvPr/>
        </p:nvGrpSpPr>
        <p:grpSpPr>
          <a:xfrm>
            <a:off x="790888" y="4016017"/>
            <a:ext cx="4607107" cy="2411205"/>
            <a:chOff x="790888" y="4160033"/>
            <a:chExt cx="4607107" cy="2411205"/>
          </a:xfrm>
        </p:grpSpPr>
        <p:sp>
          <p:nvSpPr>
            <p:cNvPr id="59" name="楕円 58">
              <a:extLst>
                <a:ext uri="{FF2B5EF4-FFF2-40B4-BE49-F238E27FC236}">
                  <a16:creationId xmlns:a16="http://schemas.microsoft.com/office/drawing/2014/main" id="{7516BA04-E377-4A9B-98EF-18C08EB7E284}"/>
                </a:ext>
              </a:extLst>
            </p:cNvPr>
            <p:cNvSpPr/>
            <p:nvPr/>
          </p:nvSpPr>
          <p:spPr>
            <a:xfrm>
              <a:off x="3336907" y="6168576"/>
              <a:ext cx="387948" cy="387948"/>
            </a:xfrm>
            <a:prstGeom prst="ellipse">
              <a:avLst/>
            </a:prstGeom>
            <a:gradFill flip="none" rotWithShape="1">
              <a:gsLst>
                <a:gs pos="0">
                  <a:schemeClr val="bg1"/>
                </a:gs>
                <a:gs pos="85000">
                  <a:schemeClr val="bg1">
                    <a:lumMod val="65000"/>
                  </a:schemeClr>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61" name="楕円 60">
              <a:extLst>
                <a:ext uri="{FF2B5EF4-FFF2-40B4-BE49-F238E27FC236}">
                  <a16:creationId xmlns:a16="http://schemas.microsoft.com/office/drawing/2014/main" id="{129AF438-CE9C-47D1-85D2-0AF56AAF8C20}"/>
                </a:ext>
              </a:extLst>
            </p:cNvPr>
            <p:cNvSpPr/>
            <p:nvPr/>
          </p:nvSpPr>
          <p:spPr>
            <a:xfrm>
              <a:off x="1866932" y="5513892"/>
              <a:ext cx="387948" cy="387948"/>
            </a:xfrm>
            <a:prstGeom prst="ellipse">
              <a:avLst/>
            </a:prstGeom>
            <a:gradFill flip="none" rotWithShape="1">
              <a:gsLst>
                <a:gs pos="0">
                  <a:schemeClr val="bg1"/>
                </a:gs>
                <a:gs pos="85000">
                  <a:schemeClr val="bg1">
                    <a:lumMod val="65000"/>
                  </a:schemeClr>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62" name="楕円 61">
              <a:extLst>
                <a:ext uri="{FF2B5EF4-FFF2-40B4-BE49-F238E27FC236}">
                  <a16:creationId xmlns:a16="http://schemas.microsoft.com/office/drawing/2014/main" id="{CB565C2B-71F7-43C7-AA67-AA8ACF55590A}"/>
                </a:ext>
              </a:extLst>
            </p:cNvPr>
            <p:cNvSpPr/>
            <p:nvPr/>
          </p:nvSpPr>
          <p:spPr>
            <a:xfrm>
              <a:off x="3596635" y="5533024"/>
              <a:ext cx="387948" cy="387948"/>
            </a:xfrm>
            <a:prstGeom prst="ellipse">
              <a:avLst/>
            </a:prstGeom>
            <a:gradFill flip="none" rotWithShape="1">
              <a:gsLst>
                <a:gs pos="0">
                  <a:schemeClr val="bg1"/>
                </a:gs>
                <a:gs pos="85000">
                  <a:schemeClr val="bg1">
                    <a:lumMod val="65000"/>
                  </a:schemeClr>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64" name="楕円 63">
              <a:extLst>
                <a:ext uri="{FF2B5EF4-FFF2-40B4-BE49-F238E27FC236}">
                  <a16:creationId xmlns:a16="http://schemas.microsoft.com/office/drawing/2014/main" id="{CE1FB0F4-C640-45D6-978D-61FADC68B5D7}"/>
                </a:ext>
              </a:extLst>
            </p:cNvPr>
            <p:cNvSpPr/>
            <p:nvPr/>
          </p:nvSpPr>
          <p:spPr>
            <a:xfrm>
              <a:off x="1705457" y="5059070"/>
              <a:ext cx="668202" cy="264974"/>
            </a:xfrm>
            <a:prstGeom prst="ellipse">
              <a:avLst/>
            </a:prstGeom>
            <a:gradFill flip="none" rotWithShape="1">
              <a:gsLst>
                <a:gs pos="0">
                  <a:schemeClr val="bg1"/>
                </a:gs>
                <a:gs pos="31000">
                  <a:srgbClr val="AA84C7"/>
                </a:gs>
                <a:gs pos="100000">
                  <a:srgbClr val="7030A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66" name="楕円 65">
              <a:extLst>
                <a:ext uri="{FF2B5EF4-FFF2-40B4-BE49-F238E27FC236}">
                  <a16:creationId xmlns:a16="http://schemas.microsoft.com/office/drawing/2014/main" id="{AFB24A92-9F60-40F2-A70B-CD3D50BBC8D7}"/>
                </a:ext>
              </a:extLst>
            </p:cNvPr>
            <p:cNvSpPr/>
            <p:nvPr/>
          </p:nvSpPr>
          <p:spPr>
            <a:xfrm>
              <a:off x="3923597" y="4915054"/>
              <a:ext cx="668202" cy="264974"/>
            </a:xfrm>
            <a:prstGeom prst="ellipse">
              <a:avLst/>
            </a:prstGeom>
            <a:gradFill flip="none" rotWithShape="1">
              <a:gsLst>
                <a:gs pos="0">
                  <a:schemeClr val="bg1"/>
                </a:gs>
                <a:gs pos="31000">
                  <a:srgbClr val="AA84C7"/>
                </a:gs>
                <a:gs pos="100000">
                  <a:srgbClr val="7030A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sp>
          <p:nvSpPr>
            <p:cNvPr id="68" name="楕円 67">
              <a:extLst>
                <a:ext uri="{FF2B5EF4-FFF2-40B4-BE49-F238E27FC236}">
                  <a16:creationId xmlns:a16="http://schemas.microsoft.com/office/drawing/2014/main" id="{19830071-92FA-4986-AFEC-378F2FE7F769}"/>
                </a:ext>
              </a:extLst>
            </p:cNvPr>
            <p:cNvSpPr/>
            <p:nvPr/>
          </p:nvSpPr>
          <p:spPr>
            <a:xfrm>
              <a:off x="4729793" y="6306264"/>
              <a:ext cx="668202" cy="264974"/>
            </a:xfrm>
            <a:prstGeom prst="ellipse">
              <a:avLst/>
            </a:prstGeom>
            <a:gradFill flip="none" rotWithShape="1">
              <a:gsLst>
                <a:gs pos="0">
                  <a:schemeClr val="bg1"/>
                </a:gs>
                <a:gs pos="31000">
                  <a:srgbClr val="AA84C7"/>
                </a:gs>
                <a:gs pos="100000">
                  <a:srgbClr val="7030A0"/>
                </a:gs>
              </a:gsLst>
              <a:path path="circle">
                <a:fillToRect l="50000" t="50000" r="50000" b="50000"/>
              </a:path>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aseline="30000" dirty="0">
                <a:solidFill>
                  <a:schemeClr val="tx1"/>
                </a:solidFill>
                <a:latin typeface="+mj-ea"/>
                <a:ea typeface="+mj-ea"/>
              </a:endParaRPr>
            </a:p>
          </p:txBody>
        </p:sp>
        <p:grpSp>
          <p:nvGrpSpPr>
            <p:cNvPr id="82" name="グループ化 81">
              <a:extLst>
                <a:ext uri="{FF2B5EF4-FFF2-40B4-BE49-F238E27FC236}">
                  <a16:creationId xmlns:a16="http://schemas.microsoft.com/office/drawing/2014/main" id="{E100443A-C8CB-43C8-BDAD-C6CA74DD32D3}"/>
                </a:ext>
              </a:extLst>
            </p:cNvPr>
            <p:cNvGrpSpPr/>
            <p:nvPr/>
          </p:nvGrpSpPr>
          <p:grpSpPr>
            <a:xfrm>
              <a:off x="790888" y="4887640"/>
              <a:ext cx="1204117" cy="820226"/>
              <a:chOff x="790888" y="4887640"/>
              <a:chExt cx="1204117" cy="820226"/>
            </a:xfrm>
          </p:grpSpPr>
          <p:sp>
            <p:nvSpPr>
              <p:cNvPr id="69" name="テキスト ボックス 68">
                <a:extLst>
                  <a:ext uri="{FF2B5EF4-FFF2-40B4-BE49-F238E27FC236}">
                    <a16:creationId xmlns:a16="http://schemas.microsoft.com/office/drawing/2014/main" id="{B7310043-0E9D-4DA5-B073-C29C22DFE54F}"/>
                  </a:ext>
                </a:extLst>
              </p:cNvPr>
              <p:cNvSpPr txBox="1"/>
              <p:nvPr/>
            </p:nvSpPr>
            <p:spPr>
              <a:xfrm>
                <a:off x="790888" y="4887640"/>
                <a:ext cx="833891" cy="584775"/>
              </a:xfrm>
              <a:prstGeom prst="rect">
                <a:avLst/>
              </a:prstGeom>
              <a:noFill/>
              <a:ln>
                <a:noFill/>
              </a:ln>
              <a:effectLst/>
            </p:spPr>
            <p:txBody>
              <a:bodyPr wrap="square" rtlCol="0">
                <a:spAutoFit/>
              </a:bodyPr>
              <a:lstStyle/>
              <a:p>
                <a:pPr algn="ctr"/>
                <a:r>
                  <a:rPr kumimoji="1" lang="en-US" altLang="ja-JP" sz="3200" dirty="0">
                    <a:latin typeface="+mn-ea"/>
                    <a:ea typeface="+mn-ea"/>
                  </a:rPr>
                  <a:t>Ag</a:t>
                </a:r>
                <a:r>
                  <a:rPr kumimoji="1" lang="en-US" altLang="ja-JP" sz="3200" baseline="30000" dirty="0">
                    <a:latin typeface="+mn-ea"/>
                    <a:ea typeface="+mn-ea"/>
                  </a:rPr>
                  <a:t>+</a:t>
                </a:r>
                <a:endParaRPr kumimoji="1" lang="ja-JP" altLang="en-US" sz="3200" baseline="30000" dirty="0">
                  <a:latin typeface="+mn-ea"/>
                  <a:ea typeface="+mn-ea"/>
                </a:endParaRPr>
              </a:p>
            </p:txBody>
          </p:sp>
          <p:cxnSp>
            <p:nvCxnSpPr>
              <p:cNvPr id="8" name="直線コネクタ 7">
                <a:extLst>
                  <a:ext uri="{FF2B5EF4-FFF2-40B4-BE49-F238E27FC236}">
                    <a16:creationId xmlns:a16="http://schemas.microsoft.com/office/drawing/2014/main" id="{57CA5F84-32AE-4A3C-B621-900B6796556E}"/>
                  </a:ext>
                </a:extLst>
              </p:cNvPr>
              <p:cNvCxnSpPr>
                <a:cxnSpLocks/>
              </p:cNvCxnSpPr>
              <p:nvPr/>
            </p:nvCxnSpPr>
            <p:spPr>
              <a:xfrm>
                <a:off x="1415480" y="5324044"/>
                <a:ext cx="579525" cy="383822"/>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84" name="グループ化 83">
              <a:extLst>
                <a:ext uri="{FF2B5EF4-FFF2-40B4-BE49-F238E27FC236}">
                  <a16:creationId xmlns:a16="http://schemas.microsoft.com/office/drawing/2014/main" id="{D3E3C4DB-034E-4E5D-A3DB-F1EEEB68310B}"/>
                </a:ext>
              </a:extLst>
            </p:cNvPr>
            <p:cNvGrpSpPr/>
            <p:nvPr/>
          </p:nvGrpSpPr>
          <p:grpSpPr>
            <a:xfrm>
              <a:off x="4288588" y="4160033"/>
              <a:ext cx="1098810" cy="882223"/>
              <a:chOff x="4288588" y="4160033"/>
              <a:chExt cx="1098810" cy="882223"/>
            </a:xfrm>
          </p:grpSpPr>
          <p:sp>
            <p:nvSpPr>
              <p:cNvPr id="70" name="テキスト ボックス 69">
                <a:extLst>
                  <a:ext uri="{FF2B5EF4-FFF2-40B4-BE49-F238E27FC236}">
                    <a16:creationId xmlns:a16="http://schemas.microsoft.com/office/drawing/2014/main" id="{B0127BA5-82D1-4086-8A4B-53F70E52E6A5}"/>
                  </a:ext>
                </a:extLst>
              </p:cNvPr>
              <p:cNvSpPr txBox="1"/>
              <p:nvPr/>
            </p:nvSpPr>
            <p:spPr>
              <a:xfrm>
                <a:off x="4315156" y="4160033"/>
                <a:ext cx="1072242" cy="584775"/>
              </a:xfrm>
              <a:prstGeom prst="rect">
                <a:avLst/>
              </a:prstGeom>
              <a:noFill/>
              <a:ln>
                <a:noFill/>
              </a:ln>
              <a:effectLst/>
            </p:spPr>
            <p:txBody>
              <a:bodyPr wrap="square" rtlCol="0">
                <a:spAutoFit/>
              </a:bodyPr>
              <a:lstStyle/>
              <a:p>
                <a:pPr algn="ctr"/>
                <a:r>
                  <a:rPr kumimoji="1" lang="en-US" altLang="ja-JP" sz="3200" dirty="0">
                    <a:latin typeface="+mn-ea"/>
                    <a:ea typeface="+mn-ea"/>
                  </a:rPr>
                  <a:t>NO</a:t>
                </a:r>
                <a:r>
                  <a:rPr kumimoji="1" lang="en-US" altLang="ja-JP" sz="3200" baseline="-25000" dirty="0">
                    <a:latin typeface="+mn-ea"/>
                    <a:ea typeface="+mn-ea"/>
                  </a:rPr>
                  <a:t>3</a:t>
                </a:r>
                <a:r>
                  <a:rPr kumimoji="1" lang="en-US" altLang="ja-JP" sz="3200" baseline="30000" dirty="0">
                    <a:latin typeface="+mn-ea"/>
                    <a:ea typeface="+mn-ea"/>
                  </a:rPr>
                  <a:t>-</a:t>
                </a:r>
                <a:endParaRPr kumimoji="1" lang="ja-JP" altLang="en-US" sz="3200" baseline="30000" dirty="0">
                  <a:latin typeface="+mn-ea"/>
                  <a:ea typeface="+mn-ea"/>
                </a:endParaRPr>
              </a:p>
            </p:txBody>
          </p:sp>
          <p:cxnSp>
            <p:nvCxnSpPr>
              <p:cNvPr id="74" name="直線コネクタ 73">
                <a:extLst>
                  <a:ext uri="{FF2B5EF4-FFF2-40B4-BE49-F238E27FC236}">
                    <a16:creationId xmlns:a16="http://schemas.microsoft.com/office/drawing/2014/main" id="{B8668BA2-60BF-4D0E-8F17-0B61D6C09ADC}"/>
                  </a:ext>
                </a:extLst>
              </p:cNvPr>
              <p:cNvCxnSpPr>
                <a:cxnSpLocks/>
              </p:cNvCxnSpPr>
              <p:nvPr/>
            </p:nvCxnSpPr>
            <p:spPr>
              <a:xfrm flipH="1">
                <a:off x="4288588" y="4690183"/>
                <a:ext cx="343763" cy="352073"/>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sp>
        <p:nvSpPr>
          <p:cNvPr id="87" name="正方形/長方形 86">
            <a:extLst>
              <a:ext uri="{FF2B5EF4-FFF2-40B4-BE49-F238E27FC236}">
                <a16:creationId xmlns:a16="http://schemas.microsoft.com/office/drawing/2014/main" id="{E2ABD5FE-E187-42BD-8332-6AA843F2BFF0}"/>
              </a:ext>
            </a:extLst>
          </p:cNvPr>
          <p:cNvSpPr/>
          <p:nvPr/>
        </p:nvSpPr>
        <p:spPr>
          <a:xfrm>
            <a:off x="1002841" y="3139025"/>
            <a:ext cx="2503474" cy="587404"/>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88" name="正方形/長方形 87">
            <a:extLst>
              <a:ext uri="{FF2B5EF4-FFF2-40B4-BE49-F238E27FC236}">
                <a16:creationId xmlns:a16="http://schemas.microsoft.com/office/drawing/2014/main" id="{0BF121EA-9B7B-4930-8F03-D5ABA5BA0ACC}"/>
              </a:ext>
            </a:extLst>
          </p:cNvPr>
          <p:cNvSpPr/>
          <p:nvPr/>
        </p:nvSpPr>
        <p:spPr>
          <a:xfrm>
            <a:off x="6245449" y="3102851"/>
            <a:ext cx="570631" cy="428131"/>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p>
        </p:txBody>
      </p:sp>
      <p:sp>
        <p:nvSpPr>
          <p:cNvPr id="90" name="正方形/長方形 89">
            <a:extLst>
              <a:ext uri="{FF2B5EF4-FFF2-40B4-BE49-F238E27FC236}">
                <a16:creationId xmlns:a16="http://schemas.microsoft.com/office/drawing/2014/main" id="{177839D3-D320-41A0-A2AE-77696558EF23}"/>
              </a:ext>
            </a:extLst>
          </p:cNvPr>
          <p:cNvSpPr/>
          <p:nvPr/>
        </p:nvSpPr>
        <p:spPr>
          <a:xfrm>
            <a:off x="6888088" y="3162087"/>
            <a:ext cx="1250324" cy="438068"/>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91" name="正方形/長方形 90">
            <a:extLst>
              <a:ext uri="{FF2B5EF4-FFF2-40B4-BE49-F238E27FC236}">
                <a16:creationId xmlns:a16="http://schemas.microsoft.com/office/drawing/2014/main" id="{4F226EB5-918C-42E4-B006-3DB6AA8C0067}"/>
              </a:ext>
            </a:extLst>
          </p:cNvPr>
          <p:cNvSpPr/>
          <p:nvPr/>
        </p:nvSpPr>
        <p:spPr>
          <a:xfrm>
            <a:off x="8377662" y="3116329"/>
            <a:ext cx="2977752" cy="535918"/>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grpSp>
        <p:nvGrpSpPr>
          <p:cNvPr id="110" name="グループ化 109">
            <a:extLst>
              <a:ext uri="{FF2B5EF4-FFF2-40B4-BE49-F238E27FC236}">
                <a16:creationId xmlns:a16="http://schemas.microsoft.com/office/drawing/2014/main" id="{24CB7260-3F6D-4974-ABD9-EE2E4A174AD7}"/>
              </a:ext>
            </a:extLst>
          </p:cNvPr>
          <p:cNvGrpSpPr/>
          <p:nvPr/>
        </p:nvGrpSpPr>
        <p:grpSpPr>
          <a:xfrm>
            <a:off x="2506259" y="1504370"/>
            <a:ext cx="9093558" cy="2171134"/>
            <a:chOff x="2368555" y="2031431"/>
            <a:chExt cx="9093558" cy="2171134"/>
          </a:xfrm>
        </p:grpSpPr>
        <p:cxnSp>
          <p:nvCxnSpPr>
            <p:cNvPr id="98" name="直線コネクタ 97">
              <a:extLst>
                <a:ext uri="{FF2B5EF4-FFF2-40B4-BE49-F238E27FC236}">
                  <a16:creationId xmlns:a16="http://schemas.microsoft.com/office/drawing/2014/main" id="{A7BB9083-90CC-436B-94F6-823D1D537431}"/>
                </a:ext>
              </a:extLst>
            </p:cNvPr>
            <p:cNvCxnSpPr/>
            <p:nvPr/>
          </p:nvCxnSpPr>
          <p:spPr>
            <a:xfrm>
              <a:off x="2368555" y="4194869"/>
              <a:ext cx="847125" cy="0"/>
            </a:xfrm>
            <a:prstGeom prst="line">
              <a:avLst/>
            </a:prstGeom>
            <a:ln w="38100">
              <a:solidFill>
                <a:srgbClr val="0070C0"/>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99" name="直線コネクタ 98">
              <a:extLst>
                <a:ext uri="{FF2B5EF4-FFF2-40B4-BE49-F238E27FC236}">
                  <a16:creationId xmlns:a16="http://schemas.microsoft.com/office/drawing/2014/main" id="{9C34C1E9-D013-493D-864A-3913198D08DB}"/>
                </a:ext>
              </a:extLst>
            </p:cNvPr>
            <p:cNvCxnSpPr/>
            <p:nvPr/>
          </p:nvCxnSpPr>
          <p:spPr>
            <a:xfrm>
              <a:off x="3942072" y="4201334"/>
              <a:ext cx="700104" cy="0"/>
            </a:xfrm>
            <a:prstGeom prst="line">
              <a:avLst/>
            </a:prstGeom>
            <a:ln w="38100">
              <a:solidFill>
                <a:srgbClr val="0070C0"/>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a:extLst>
                <a:ext uri="{FF2B5EF4-FFF2-40B4-BE49-F238E27FC236}">
                  <a16:creationId xmlns:a16="http://schemas.microsoft.com/office/drawing/2014/main" id="{DDDE44CD-26DB-4853-874E-6BAD49A9F8B7}"/>
                </a:ext>
              </a:extLst>
            </p:cNvPr>
            <p:cNvCxnSpPr/>
            <p:nvPr/>
          </p:nvCxnSpPr>
          <p:spPr>
            <a:xfrm>
              <a:off x="10206768" y="4201334"/>
              <a:ext cx="847125" cy="0"/>
            </a:xfrm>
            <a:prstGeom prst="line">
              <a:avLst/>
            </a:prstGeom>
            <a:ln w="38100">
              <a:solidFill>
                <a:srgbClr val="0070C0"/>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a:extLst>
                <a:ext uri="{FF2B5EF4-FFF2-40B4-BE49-F238E27FC236}">
                  <a16:creationId xmlns:a16="http://schemas.microsoft.com/office/drawing/2014/main" id="{2959663A-800A-4ECF-A3D5-0F18BCCECF8D}"/>
                </a:ext>
              </a:extLst>
            </p:cNvPr>
            <p:cNvCxnSpPr/>
            <p:nvPr/>
          </p:nvCxnSpPr>
          <p:spPr>
            <a:xfrm>
              <a:off x="8770509" y="4202565"/>
              <a:ext cx="700104" cy="0"/>
            </a:xfrm>
            <a:prstGeom prst="line">
              <a:avLst/>
            </a:prstGeom>
            <a:ln w="38100">
              <a:solidFill>
                <a:srgbClr val="0070C0"/>
              </a:solidFill>
              <a:tailEnd type="none" w="lg" len="med"/>
            </a:ln>
            <a:effectLst/>
          </p:spPr>
          <p:style>
            <a:lnRef idx="2">
              <a:schemeClr val="accent1"/>
            </a:lnRef>
            <a:fillRef idx="0">
              <a:schemeClr val="accent1"/>
            </a:fillRef>
            <a:effectRef idx="1">
              <a:schemeClr val="accent1"/>
            </a:effectRef>
            <a:fontRef idx="minor">
              <a:schemeClr val="tx1"/>
            </a:fontRef>
          </p:style>
        </p:cxnSp>
        <p:sp>
          <p:nvSpPr>
            <p:cNvPr id="102" name="吹き出し: 四角形 101">
              <a:extLst>
                <a:ext uri="{FF2B5EF4-FFF2-40B4-BE49-F238E27FC236}">
                  <a16:creationId xmlns:a16="http://schemas.microsoft.com/office/drawing/2014/main" id="{DF8027BA-FA0D-4EAD-AB7C-A7438ABE7D3B}"/>
                </a:ext>
              </a:extLst>
            </p:cNvPr>
            <p:cNvSpPr/>
            <p:nvPr/>
          </p:nvSpPr>
          <p:spPr>
            <a:xfrm>
              <a:off x="8215685" y="2031431"/>
              <a:ext cx="3246428" cy="1118088"/>
            </a:xfrm>
            <a:prstGeom prst="wedgeRectCallout">
              <a:avLst>
                <a:gd name="adj1" fmla="val -20837"/>
                <a:gd name="adj2" fmla="val 98112"/>
              </a:avLst>
            </a:prstGeom>
            <a:solidFill>
              <a:schemeClr val="bg1"/>
            </a:solid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solidFill>
                    <a:schemeClr val="tx1"/>
                  </a:solidFill>
                </a:rPr>
                <a:t>反応の前後で，</a:t>
              </a:r>
              <a:endParaRPr lang="en-US" altLang="ja-JP" sz="3200" dirty="0">
                <a:solidFill>
                  <a:schemeClr val="tx1"/>
                </a:solidFill>
              </a:endParaRPr>
            </a:p>
            <a:p>
              <a:pPr algn="ctr"/>
              <a:r>
                <a:rPr lang="ja-JP" altLang="en-US" sz="3200" b="1" dirty="0">
                  <a:solidFill>
                    <a:srgbClr val="0070C0"/>
                  </a:solidFill>
                </a:rPr>
                <a:t>変化していない</a:t>
              </a:r>
              <a:endParaRPr kumimoji="1" lang="ja-JP" altLang="en-US" sz="3200" b="1" dirty="0">
                <a:solidFill>
                  <a:srgbClr val="0070C0"/>
                </a:solidFill>
              </a:endParaRPr>
            </a:p>
          </p:txBody>
        </p:sp>
      </p:grpSp>
      <p:grpSp>
        <p:nvGrpSpPr>
          <p:cNvPr id="3" name="グループ化 2">
            <a:extLst>
              <a:ext uri="{FF2B5EF4-FFF2-40B4-BE49-F238E27FC236}">
                <a16:creationId xmlns:a16="http://schemas.microsoft.com/office/drawing/2014/main" id="{5B80FC39-FB52-303A-AED3-3965D74AE17C}"/>
              </a:ext>
            </a:extLst>
          </p:cNvPr>
          <p:cNvGrpSpPr/>
          <p:nvPr/>
        </p:nvGrpSpPr>
        <p:grpSpPr>
          <a:xfrm>
            <a:off x="1271464" y="836712"/>
            <a:ext cx="3638218" cy="707886"/>
            <a:chOff x="1271464" y="836712"/>
            <a:chExt cx="3638218" cy="707886"/>
          </a:xfrm>
        </p:grpSpPr>
        <p:sp>
          <p:nvSpPr>
            <p:cNvPr id="5" name="テキスト ボックス 4">
              <a:extLst>
                <a:ext uri="{FF2B5EF4-FFF2-40B4-BE49-F238E27FC236}">
                  <a16:creationId xmlns:a16="http://schemas.microsoft.com/office/drawing/2014/main" id="{2462392E-CB2F-3B5E-A721-F847C003FFAB}"/>
                </a:ext>
              </a:extLst>
            </p:cNvPr>
            <p:cNvSpPr txBox="1"/>
            <p:nvPr/>
          </p:nvSpPr>
          <p:spPr>
            <a:xfrm>
              <a:off x="1658762" y="836712"/>
              <a:ext cx="3250920" cy="707886"/>
            </a:xfrm>
            <a:prstGeom prst="rect">
              <a:avLst/>
            </a:prstGeom>
            <a:noFill/>
          </p:spPr>
          <p:txBody>
            <a:bodyPr wrap="square" rtlCol="0">
              <a:spAutoFit/>
            </a:bodyPr>
            <a:lstStyle/>
            <a:p>
              <a:r>
                <a:rPr lang="ja-JP" altLang="en-US" sz="4000" b="1" dirty="0"/>
                <a:t>イオン反応式</a:t>
              </a:r>
            </a:p>
          </p:txBody>
        </p:sp>
        <p:pic>
          <p:nvPicPr>
            <p:cNvPr id="6" name="図 5">
              <a:extLst>
                <a:ext uri="{FF2B5EF4-FFF2-40B4-BE49-F238E27FC236}">
                  <a16:creationId xmlns:a16="http://schemas.microsoft.com/office/drawing/2014/main" id="{321A969E-9D63-C692-AA93-089DD44DDF02}"/>
                </a:ext>
              </a:extLst>
            </p:cNvPr>
            <p:cNvPicPr>
              <a:picLocks noChangeAspect="1"/>
            </p:cNvPicPr>
            <p:nvPr/>
          </p:nvPicPr>
          <p:blipFill>
            <a:blip r:embed="rId3"/>
            <a:stretch>
              <a:fillRect/>
            </a:stretch>
          </p:blipFill>
          <p:spPr>
            <a:xfrm>
              <a:off x="1271464" y="974025"/>
              <a:ext cx="454042" cy="459939"/>
            </a:xfrm>
            <a:prstGeom prst="rect">
              <a:avLst/>
            </a:prstGeom>
          </p:spPr>
        </p:pic>
      </p:grpSp>
    </p:spTree>
    <p:extLst>
      <p:ext uri="{BB962C8B-B14F-4D97-AF65-F5344CB8AC3E}">
        <p14:creationId xmlns:p14="http://schemas.microsoft.com/office/powerpoint/2010/main" val="168722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500"/>
                                        <p:tgtEl>
                                          <p:spTgt spid="94"/>
                                        </p:tgtEl>
                                      </p:cBhvr>
                                    </p:animEffect>
                                    <p:anim calcmode="lin" valueType="num">
                                      <p:cBhvr>
                                        <p:cTn id="22" dur="500" fill="hold"/>
                                        <p:tgtEl>
                                          <p:spTgt spid="94"/>
                                        </p:tgtEl>
                                        <p:attrNameLst>
                                          <p:attrName>ppt_x</p:attrName>
                                        </p:attrNameLst>
                                      </p:cBhvr>
                                      <p:tavLst>
                                        <p:tav tm="0">
                                          <p:val>
                                            <p:strVal val="#ppt_x"/>
                                          </p:val>
                                        </p:tav>
                                        <p:tav tm="100000">
                                          <p:val>
                                            <p:strVal val="#ppt_x"/>
                                          </p:val>
                                        </p:tav>
                                      </p:tavLst>
                                    </p:anim>
                                    <p:anim calcmode="lin" valueType="num">
                                      <p:cBhvr>
                                        <p:cTn id="23" dur="500" fill="hold"/>
                                        <p:tgtEl>
                                          <p:spTgt spid="94"/>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10" presetClass="exit" presetSubtype="0" fill="hold" grpId="0" nodeType="afterEffect">
                                  <p:stCondLst>
                                    <p:cond delay="0"/>
                                  </p:stCondLst>
                                  <p:childTnLst>
                                    <p:animEffect transition="out" filter="fade">
                                      <p:cBhvr>
                                        <p:cTn id="26" dur="500"/>
                                        <p:tgtEl>
                                          <p:spTgt spid="87"/>
                                        </p:tgtEl>
                                      </p:cBhvr>
                                    </p:animEffect>
                                    <p:set>
                                      <p:cBhvr>
                                        <p:cTn id="27" dur="1" fill="hold">
                                          <p:stCondLst>
                                            <p:cond delay="499"/>
                                          </p:stCondLst>
                                        </p:cTn>
                                        <p:tgtEl>
                                          <p:spTgt spid="8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par>
                                <p:cTn id="33" presetID="10" presetClass="exit" presetSubtype="0" fill="hold" grpId="0" nodeType="withEffect">
                                  <p:stCondLst>
                                    <p:cond delay="0"/>
                                  </p:stCondLst>
                                  <p:childTnLst>
                                    <p:animEffect transition="out" filter="fade">
                                      <p:cBhvr>
                                        <p:cTn id="34" dur="500"/>
                                        <p:tgtEl>
                                          <p:spTgt spid="88"/>
                                        </p:tgtEl>
                                      </p:cBhvr>
                                    </p:animEffect>
                                    <p:set>
                                      <p:cBhvr>
                                        <p:cTn id="35" dur="1" fill="hold">
                                          <p:stCondLst>
                                            <p:cond delay="499"/>
                                          </p:stCondLst>
                                        </p:cTn>
                                        <p:tgtEl>
                                          <p:spTgt spid="88"/>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fade">
                                      <p:cBhvr>
                                        <p:cTn id="39" dur="500"/>
                                        <p:tgtEl>
                                          <p:spTgt spid="95"/>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fade">
                                      <p:cBhvr>
                                        <p:cTn id="44" dur="500"/>
                                        <p:tgtEl>
                                          <p:spTgt spid="89"/>
                                        </p:tgtEl>
                                      </p:cBhvr>
                                    </p:animEffect>
                                    <p:anim calcmode="lin" valueType="num">
                                      <p:cBhvr>
                                        <p:cTn id="45" dur="500" fill="hold"/>
                                        <p:tgtEl>
                                          <p:spTgt spid="89"/>
                                        </p:tgtEl>
                                        <p:attrNameLst>
                                          <p:attrName>ppt_x</p:attrName>
                                        </p:attrNameLst>
                                      </p:cBhvr>
                                      <p:tavLst>
                                        <p:tav tm="0">
                                          <p:val>
                                            <p:strVal val="#ppt_x"/>
                                          </p:val>
                                        </p:tav>
                                        <p:tav tm="100000">
                                          <p:val>
                                            <p:strVal val="#ppt_x"/>
                                          </p:val>
                                        </p:tav>
                                      </p:tavLst>
                                    </p:anim>
                                    <p:anim calcmode="lin" valueType="num">
                                      <p:cBhvr>
                                        <p:cTn id="46" dur="500" fill="hold"/>
                                        <p:tgtEl>
                                          <p:spTgt spid="89"/>
                                        </p:tgtEl>
                                        <p:attrNameLst>
                                          <p:attrName>ppt_y</p:attrName>
                                        </p:attrNameLst>
                                      </p:cBhvr>
                                      <p:tavLst>
                                        <p:tav tm="0">
                                          <p:val>
                                            <p:strVal val="#ppt_y-.1"/>
                                          </p:val>
                                        </p:tav>
                                        <p:tav tm="100000">
                                          <p:val>
                                            <p:strVal val="#ppt_y"/>
                                          </p:val>
                                        </p:tav>
                                      </p:tavLst>
                                    </p:anim>
                                  </p:childTnLst>
                                </p:cTn>
                              </p:par>
                            </p:childTnLst>
                          </p:cTn>
                        </p:par>
                        <p:par>
                          <p:cTn id="47" fill="hold">
                            <p:stCondLst>
                              <p:cond delay="500"/>
                            </p:stCondLst>
                            <p:childTnLst>
                              <p:par>
                                <p:cTn id="48" presetID="10" presetClass="exit" presetSubtype="0" fill="hold" grpId="0" nodeType="afterEffect">
                                  <p:stCondLst>
                                    <p:cond delay="0"/>
                                  </p:stCondLst>
                                  <p:childTnLst>
                                    <p:animEffect transition="out" filter="fade">
                                      <p:cBhvr>
                                        <p:cTn id="49" dur="500"/>
                                        <p:tgtEl>
                                          <p:spTgt spid="90"/>
                                        </p:tgtEl>
                                      </p:cBhvr>
                                    </p:animEffect>
                                    <p:set>
                                      <p:cBhvr>
                                        <p:cTn id="50" dur="1" fill="hold">
                                          <p:stCondLst>
                                            <p:cond delay="499"/>
                                          </p:stCondLst>
                                        </p:cTn>
                                        <p:tgtEl>
                                          <p:spTgt spid="9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fade">
                                      <p:cBhvr>
                                        <p:cTn id="55" dur="500"/>
                                        <p:tgtEl>
                                          <p:spTgt spid="96"/>
                                        </p:tgtEl>
                                      </p:cBhvr>
                                    </p:animEffect>
                                  </p:childTnLst>
                                </p:cTn>
                              </p:par>
                            </p:childTnLst>
                          </p:cTn>
                        </p:par>
                        <p:par>
                          <p:cTn id="56" fill="hold">
                            <p:stCondLst>
                              <p:cond delay="500"/>
                            </p:stCondLst>
                            <p:childTnLst>
                              <p:par>
                                <p:cTn id="57" presetID="10" presetClass="exit" presetSubtype="0" fill="hold" grpId="0" nodeType="afterEffect">
                                  <p:stCondLst>
                                    <p:cond delay="0"/>
                                  </p:stCondLst>
                                  <p:childTnLst>
                                    <p:animEffect transition="out" filter="fade">
                                      <p:cBhvr>
                                        <p:cTn id="58" dur="500"/>
                                        <p:tgtEl>
                                          <p:spTgt spid="91"/>
                                        </p:tgtEl>
                                      </p:cBhvr>
                                    </p:animEffect>
                                    <p:set>
                                      <p:cBhvr>
                                        <p:cTn id="59" dur="1" fill="hold">
                                          <p:stCondLst>
                                            <p:cond delay="499"/>
                                          </p:stCondLst>
                                        </p:cTn>
                                        <p:tgtEl>
                                          <p:spTgt spid="9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0"/>
                                        </p:tgtEl>
                                        <p:attrNameLst>
                                          <p:attrName>style.visibility</p:attrName>
                                        </p:attrNameLst>
                                      </p:cBhvr>
                                      <p:to>
                                        <p:strVal val="visible"/>
                                      </p:to>
                                    </p:set>
                                    <p:animEffect transition="in" filter="fade">
                                      <p:cBhvr>
                                        <p:cTn id="6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19" grpId="0"/>
      <p:bldP spid="4" grpId="0" animBg="1"/>
      <p:bldP spid="87" grpId="0" animBg="1"/>
      <p:bldP spid="88" grpId="0" animBg="1"/>
      <p:bldP spid="90" grpId="0" animBg="1"/>
      <p:bldP spid="9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9">
            <a:extLst>
              <a:ext uri="{FF2B5EF4-FFF2-40B4-BE49-F238E27FC236}">
                <a16:creationId xmlns:a16="http://schemas.microsoft.com/office/drawing/2014/main" id="{9CFB75EB-FFD6-4F81-BDA2-8D73BF8455CB}"/>
              </a:ext>
            </a:extLst>
          </p:cNvPr>
          <p:cNvSpPr>
            <a:spLocks noGrp="1"/>
          </p:cNvSpPr>
          <p:nvPr>
            <p:ph type="title"/>
          </p:nvPr>
        </p:nvSpPr>
        <p:spPr/>
        <p:txBody>
          <a:bodyPr/>
          <a:lstStyle/>
          <a:p>
            <a:pPr lvl="0"/>
            <a:r>
              <a:rPr lang="ja-JP" altLang="en-US" noProof="0" dirty="0"/>
              <a:t>ここで学習する内容</a:t>
            </a:r>
            <a:br>
              <a:rPr lang="ja-JP" altLang="en-US" noProof="0" dirty="0"/>
            </a:br>
            <a:endParaRPr lang="ja-JP" altLang="en-US" dirty="0"/>
          </a:p>
        </p:txBody>
      </p:sp>
      <p:sp>
        <p:nvSpPr>
          <p:cNvPr id="6" name="テキスト ボックス 5">
            <a:extLst>
              <a:ext uri="{FF2B5EF4-FFF2-40B4-BE49-F238E27FC236}">
                <a16:creationId xmlns:a16="http://schemas.microsoft.com/office/drawing/2014/main" id="{075D7A32-FE48-4EA2-AF4D-2783726B44CC}"/>
              </a:ext>
            </a:extLst>
          </p:cNvPr>
          <p:cNvSpPr txBox="1"/>
          <p:nvPr/>
        </p:nvSpPr>
        <p:spPr>
          <a:xfrm>
            <a:off x="1132384" y="2442582"/>
            <a:ext cx="9450283" cy="584775"/>
          </a:xfrm>
          <a:prstGeom prst="rect">
            <a:avLst/>
          </a:prstGeom>
          <a:noFill/>
        </p:spPr>
        <p:txBody>
          <a:bodyPr wrap="square" rtlCol="0">
            <a:spAutoFit/>
          </a:bodyPr>
          <a:lstStyle/>
          <a:p>
            <a:r>
              <a:rPr lang="ja-JP" altLang="en-US" sz="3200" dirty="0">
                <a:solidFill>
                  <a:prstClr val="black"/>
                </a:solidFill>
              </a:rPr>
              <a:t>○　化学反応式はどのように書けばよいだろうか？</a:t>
            </a:r>
            <a:endParaRPr lang="en-US" altLang="ja-JP" sz="3200" dirty="0"/>
          </a:p>
        </p:txBody>
      </p:sp>
      <p:sp>
        <p:nvSpPr>
          <p:cNvPr id="10" name="テキスト ボックス 9">
            <a:extLst>
              <a:ext uri="{FF2B5EF4-FFF2-40B4-BE49-F238E27FC236}">
                <a16:creationId xmlns:a16="http://schemas.microsoft.com/office/drawing/2014/main" id="{5B37CA91-289E-45A1-8C81-019E45ABB25F}"/>
              </a:ext>
            </a:extLst>
          </p:cNvPr>
          <p:cNvSpPr txBox="1"/>
          <p:nvPr/>
        </p:nvSpPr>
        <p:spPr>
          <a:xfrm>
            <a:off x="1127447" y="3647926"/>
            <a:ext cx="9937106" cy="1077218"/>
          </a:xfrm>
          <a:prstGeom prst="rect">
            <a:avLst/>
          </a:prstGeom>
          <a:noFill/>
        </p:spPr>
        <p:txBody>
          <a:bodyPr wrap="square" rtlCol="0">
            <a:spAutoFit/>
          </a:bodyPr>
          <a:lstStyle/>
          <a:p>
            <a:pPr eaLnBrk="1" hangingPunct="1"/>
            <a:r>
              <a:rPr lang="ja-JP" altLang="en-US" sz="3200" dirty="0"/>
              <a:t>○　化学反応式の係数比からどのよう</a:t>
            </a:r>
            <a:r>
              <a:rPr lang="ja-JP" altLang="en-US" sz="3200"/>
              <a:t>なことがわかる</a:t>
            </a:r>
            <a:endParaRPr lang="en-US" altLang="ja-JP" sz="3200" dirty="0"/>
          </a:p>
          <a:p>
            <a:pPr eaLnBrk="1" hangingPunct="1"/>
            <a:r>
              <a:rPr lang="ja-JP" altLang="en-US" sz="3200"/>
              <a:t>　　</a:t>
            </a:r>
            <a:r>
              <a:rPr lang="en-US" altLang="ja-JP" sz="3200" dirty="0"/>
              <a:t> </a:t>
            </a:r>
            <a:r>
              <a:rPr lang="ja-JP" altLang="en-US" sz="3200"/>
              <a:t>の</a:t>
            </a:r>
            <a:r>
              <a:rPr lang="ja-JP" altLang="en-US" sz="3200" dirty="0"/>
              <a:t>だろうか？</a:t>
            </a:r>
            <a:endParaRPr lang="en-US" altLang="ja-JP" sz="3200" dirty="0"/>
          </a:p>
        </p:txBody>
      </p:sp>
      <p:sp>
        <p:nvSpPr>
          <p:cNvPr id="5" name="テキスト ボックス 4">
            <a:extLst>
              <a:ext uri="{FF2B5EF4-FFF2-40B4-BE49-F238E27FC236}">
                <a16:creationId xmlns:a16="http://schemas.microsoft.com/office/drawing/2014/main" id="{07E2ED58-7B09-4BA3-8F14-B6607494AAC4}"/>
              </a:ext>
            </a:extLst>
          </p:cNvPr>
          <p:cNvSpPr txBox="1"/>
          <p:nvPr/>
        </p:nvSpPr>
        <p:spPr>
          <a:xfrm>
            <a:off x="1132383" y="2441208"/>
            <a:ext cx="9450283" cy="584775"/>
          </a:xfrm>
          <a:prstGeom prst="rect">
            <a:avLst/>
          </a:prstGeom>
          <a:noFill/>
        </p:spPr>
        <p:txBody>
          <a:bodyPr wrap="square" rtlCol="0">
            <a:spAutoFit/>
          </a:bodyPr>
          <a:lstStyle/>
          <a:p>
            <a:r>
              <a:rPr lang="ja-JP" altLang="en-US" sz="3200" dirty="0">
                <a:solidFill>
                  <a:srgbClr val="FF0000"/>
                </a:solidFill>
              </a:rPr>
              <a:t>○　化学反応式はどのように書けばよいだろうか？</a:t>
            </a:r>
            <a:endParaRPr lang="en-US" altLang="ja-JP" sz="3200" dirty="0">
              <a:solidFill>
                <a:srgbClr val="FF0000"/>
              </a:solidFill>
            </a:endParaRPr>
          </a:p>
        </p:txBody>
      </p:sp>
      <p:sp>
        <p:nvSpPr>
          <p:cNvPr id="7" name="テキスト ボックス 6">
            <a:extLst>
              <a:ext uri="{FF2B5EF4-FFF2-40B4-BE49-F238E27FC236}">
                <a16:creationId xmlns:a16="http://schemas.microsoft.com/office/drawing/2014/main" id="{00B4CDAC-2DA5-46B7-BA83-F4A43B91E188}"/>
              </a:ext>
            </a:extLst>
          </p:cNvPr>
          <p:cNvSpPr txBox="1"/>
          <p:nvPr/>
        </p:nvSpPr>
        <p:spPr>
          <a:xfrm>
            <a:off x="1127447" y="3646552"/>
            <a:ext cx="9937106" cy="1077218"/>
          </a:xfrm>
          <a:prstGeom prst="rect">
            <a:avLst/>
          </a:prstGeom>
          <a:noFill/>
        </p:spPr>
        <p:txBody>
          <a:bodyPr wrap="square" rtlCol="0">
            <a:spAutoFit/>
          </a:bodyPr>
          <a:lstStyle/>
          <a:p>
            <a:pPr eaLnBrk="1" hangingPunct="1"/>
            <a:r>
              <a:rPr lang="ja-JP" altLang="en-US" sz="3200" dirty="0">
                <a:solidFill>
                  <a:schemeClr val="bg1">
                    <a:lumMod val="75000"/>
                  </a:schemeClr>
                </a:solidFill>
              </a:rPr>
              <a:t>○　化学反応式の係数比からどのよう</a:t>
            </a:r>
            <a:r>
              <a:rPr lang="ja-JP" altLang="en-US" sz="3200">
                <a:solidFill>
                  <a:schemeClr val="bg1">
                    <a:lumMod val="75000"/>
                  </a:schemeClr>
                </a:solidFill>
              </a:rPr>
              <a:t>なことがわかる</a:t>
            </a:r>
            <a:endParaRPr lang="en-US" altLang="ja-JP" sz="3200" dirty="0">
              <a:solidFill>
                <a:schemeClr val="bg1">
                  <a:lumMod val="75000"/>
                </a:schemeClr>
              </a:solidFill>
            </a:endParaRPr>
          </a:p>
          <a:p>
            <a:pPr eaLnBrk="1" hangingPunct="1"/>
            <a:r>
              <a:rPr lang="ja-JP" altLang="en-US" sz="3200">
                <a:solidFill>
                  <a:schemeClr val="bg1">
                    <a:lumMod val="75000"/>
                  </a:schemeClr>
                </a:solidFill>
              </a:rPr>
              <a:t>　　</a:t>
            </a:r>
            <a:r>
              <a:rPr lang="en-US" altLang="ja-JP" sz="3200" dirty="0">
                <a:solidFill>
                  <a:schemeClr val="bg1">
                    <a:lumMod val="75000"/>
                  </a:schemeClr>
                </a:solidFill>
              </a:rPr>
              <a:t> </a:t>
            </a:r>
            <a:r>
              <a:rPr lang="ja-JP" altLang="en-US" sz="3200">
                <a:solidFill>
                  <a:schemeClr val="bg1">
                    <a:lumMod val="75000"/>
                  </a:schemeClr>
                </a:solidFill>
              </a:rPr>
              <a:t>の</a:t>
            </a:r>
            <a:r>
              <a:rPr lang="ja-JP" altLang="en-US" sz="3200" dirty="0">
                <a:solidFill>
                  <a:schemeClr val="bg1">
                    <a:lumMod val="75000"/>
                  </a:schemeClr>
                </a:solidFill>
              </a:rPr>
              <a:t>だろうか？</a:t>
            </a:r>
            <a:endParaRPr lang="en-US" altLang="ja-JP" sz="3200" dirty="0">
              <a:solidFill>
                <a:schemeClr val="bg1">
                  <a:lumMod val="75000"/>
                </a:schemeClr>
              </a:solidFill>
            </a:endParaRPr>
          </a:p>
        </p:txBody>
      </p:sp>
    </p:spTree>
    <p:extLst>
      <p:ext uri="{BB962C8B-B14F-4D97-AF65-F5344CB8AC3E}">
        <p14:creationId xmlns:p14="http://schemas.microsoft.com/office/powerpoint/2010/main" val="197078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628B0154-738C-9D76-8AF2-B01AAAF4EB3D}"/>
              </a:ext>
            </a:extLst>
          </p:cNvPr>
          <p:cNvGrpSpPr/>
          <p:nvPr/>
        </p:nvGrpSpPr>
        <p:grpSpPr>
          <a:xfrm>
            <a:off x="588696" y="1701118"/>
            <a:ext cx="10848762" cy="5040249"/>
            <a:chOff x="671619" y="1784590"/>
            <a:chExt cx="10848762" cy="4002398"/>
          </a:xfrm>
        </p:grpSpPr>
        <p:sp>
          <p:nvSpPr>
            <p:cNvPr id="15" name="四角形: 角を丸くする 14">
              <a:extLst>
                <a:ext uri="{FF2B5EF4-FFF2-40B4-BE49-F238E27FC236}">
                  <a16:creationId xmlns:a16="http://schemas.microsoft.com/office/drawing/2014/main" id="{10DE6AE0-7571-9BC3-D42F-57A65BC43B45}"/>
                </a:ext>
              </a:extLst>
            </p:cNvPr>
            <p:cNvSpPr/>
            <p:nvPr/>
          </p:nvSpPr>
          <p:spPr>
            <a:xfrm>
              <a:off x="698105" y="2089337"/>
              <a:ext cx="10822276" cy="3697651"/>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910F240F-BE5B-FE4E-CCE2-EC287C124B89}"/>
                </a:ext>
              </a:extLst>
            </p:cNvPr>
            <p:cNvGrpSpPr/>
            <p:nvPr/>
          </p:nvGrpSpPr>
          <p:grpSpPr>
            <a:xfrm>
              <a:off x="671619" y="1784590"/>
              <a:ext cx="5352373" cy="646331"/>
              <a:chOff x="1309679" y="3597590"/>
              <a:chExt cx="5352373" cy="646331"/>
            </a:xfrm>
          </p:grpSpPr>
          <p:sp>
            <p:nvSpPr>
              <p:cNvPr id="17" name="正方形/長方形 16">
                <a:extLst>
                  <a:ext uri="{FF2B5EF4-FFF2-40B4-BE49-F238E27FC236}">
                    <a16:creationId xmlns:a16="http://schemas.microsoft.com/office/drawing/2014/main" id="{6037E980-B13B-B167-83C6-F1F40C1C041A}"/>
                  </a:ext>
                </a:extLst>
              </p:cNvPr>
              <p:cNvSpPr/>
              <p:nvPr/>
            </p:nvSpPr>
            <p:spPr>
              <a:xfrm>
                <a:off x="1309679" y="3665227"/>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384134A6-5921-FA8B-527C-C7D414ACAA63}"/>
                  </a:ext>
                </a:extLst>
              </p:cNvPr>
              <p:cNvSpPr txBox="1"/>
              <p:nvPr/>
            </p:nvSpPr>
            <p:spPr>
              <a:xfrm>
                <a:off x="1703512" y="3597590"/>
                <a:ext cx="4958540" cy="646331"/>
              </a:xfrm>
              <a:prstGeom prst="rect">
                <a:avLst/>
              </a:prstGeom>
              <a:solidFill>
                <a:srgbClr val="FFFFFF"/>
              </a:solidFill>
              <a:ln>
                <a:noFill/>
              </a:ln>
              <a:effectLst/>
            </p:spPr>
            <p:txBody>
              <a:bodyPr wrap="square" rtlCol="0">
                <a:spAutoFit/>
              </a:bodyPr>
              <a:lstStyle/>
              <a:p>
                <a:r>
                  <a:rPr lang="ja-JP" altLang="en-US" sz="3600" b="1" dirty="0"/>
                  <a:t>イオン反応式のつくり方</a:t>
                </a:r>
                <a:endParaRPr kumimoji="1" lang="ja-JP" altLang="en-US" sz="3600" b="1" dirty="0"/>
              </a:p>
            </p:txBody>
          </p:sp>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9" name="テキスト ボックス 18">
            <a:extLst>
              <a:ext uri="{FF2B5EF4-FFF2-40B4-BE49-F238E27FC236}">
                <a16:creationId xmlns:a16="http://schemas.microsoft.com/office/drawing/2014/main" id="{A7B2BA97-A1F9-4703-94CA-3AA23FBD1C49}"/>
              </a:ext>
            </a:extLst>
          </p:cNvPr>
          <p:cNvSpPr txBox="1"/>
          <p:nvPr/>
        </p:nvSpPr>
        <p:spPr>
          <a:xfrm>
            <a:off x="1068905" y="2700210"/>
            <a:ext cx="8915526" cy="584775"/>
          </a:xfrm>
          <a:prstGeom prst="rect">
            <a:avLst/>
          </a:prstGeom>
          <a:noFill/>
          <a:ln>
            <a:noFill/>
          </a:ln>
          <a:effectLst/>
        </p:spPr>
        <p:txBody>
          <a:bodyPr wrap="square" rtlCol="0">
            <a:spAutoFit/>
          </a:bodyPr>
          <a:lstStyle/>
          <a:p>
            <a:r>
              <a:rPr kumimoji="1" lang="ja-JP" altLang="en-US" sz="3200" dirty="0">
                <a:latin typeface="+mn-ea"/>
                <a:ea typeface="+mn-ea"/>
              </a:rPr>
              <a:t>変化のあるイオンだけ残すと</a:t>
            </a:r>
            <a:r>
              <a:rPr kumimoji="1" lang="en-US" altLang="ja-JP" sz="3200" dirty="0">
                <a:latin typeface="+mn-ea"/>
                <a:ea typeface="+mn-ea"/>
              </a:rPr>
              <a:t>…</a:t>
            </a:r>
            <a:endParaRPr kumimoji="1" lang="ja-JP" altLang="en-US" sz="3200" baseline="-25000" dirty="0">
              <a:latin typeface="+mn-ea"/>
              <a:ea typeface="+mn-ea"/>
            </a:endParaRPr>
          </a:p>
        </p:txBody>
      </p:sp>
      <p:sp>
        <p:nvSpPr>
          <p:cNvPr id="86" name="テキスト ボックス 85">
            <a:extLst>
              <a:ext uri="{FF2B5EF4-FFF2-40B4-BE49-F238E27FC236}">
                <a16:creationId xmlns:a16="http://schemas.microsoft.com/office/drawing/2014/main" id="{1607C963-39D1-4028-83A3-6B621599BEBD}"/>
              </a:ext>
            </a:extLst>
          </p:cNvPr>
          <p:cNvSpPr txBox="1"/>
          <p:nvPr/>
        </p:nvSpPr>
        <p:spPr>
          <a:xfrm>
            <a:off x="1142138" y="3461520"/>
            <a:ext cx="11435805" cy="646331"/>
          </a:xfrm>
          <a:prstGeom prst="rect">
            <a:avLst/>
          </a:prstGeom>
          <a:noFill/>
          <a:ln>
            <a:noFill/>
          </a:ln>
          <a:effectLst/>
        </p:spPr>
        <p:txBody>
          <a:bodyPr wrap="square" rtlCol="0">
            <a:spAutoFit/>
          </a:bodyPr>
          <a:lstStyle/>
          <a:p>
            <a:r>
              <a:rPr kumimoji="1" lang="en-US" altLang="ja-JP" sz="3600" dirty="0">
                <a:latin typeface="+mn-ea"/>
                <a:ea typeface="+mn-ea"/>
              </a:rPr>
              <a:t>Ag</a:t>
            </a:r>
            <a:r>
              <a:rPr kumimoji="1" lang="en-US" altLang="ja-JP" sz="3600" baseline="30000" dirty="0">
                <a:latin typeface="+mn-ea"/>
                <a:ea typeface="+mn-ea"/>
              </a:rPr>
              <a:t>+</a:t>
            </a:r>
            <a:r>
              <a:rPr kumimoji="1" lang="en-US" altLang="ja-JP" sz="3600" dirty="0">
                <a:latin typeface="+mn-ea"/>
                <a:ea typeface="+mn-ea"/>
              </a:rPr>
              <a:t> </a:t>
            </a:r>
            <a:r>
              <a:rPr kumimoji="1" lang="ja-JP" altLang="en-US" sz="3600" dirty="0">
                <a:latin typeface="+mn-ea"/>
                <a:ea typeface="+mn-ea"/>
              </a:rPr>
              <a:t>＋ </a:t>
            </a:r>
            <a:r>
              <a:rPr kumimoji="1" lang="en-US" altLang="ja-JP" sz="3600" dirty="0">
                <a:latin typeface="+mn-ea"/>
                <a:ea typeface="+mn-ea"/>
              </a:rPr>
              <a:t>NO</a:t>
            </a:r>
            <a:r>
              <a:rPr kumimoji="1" lang="en-US" altLang="ja-JP" sz="3600" baseline="-25000" dirty="0">
                <a:latin typeface="+mn-ea"/>
                <a:ea typeface="+mn-ea"/>
              </a:rPr>
              <a:t>3</a:t>
            </a:r>
            <a:r>
              <a:rPr lang="en-US" altLang="ja-JP" sz="3600" baseline="30000" dirty="0">
                <a:latin typeface="+mn-ea"/>
              </a:rPr>
              <a:t>-</a:t>
            </a:r>
            <a:r>
              <a:rPr kumimoji="1" lang="en-US" altLang="ja-JP" sz="3600" dirty="0">
                <a:latin typeface="+mn-ea"/>
                <a:ea typeface="+mn-ea"/>
              </a:rPr>
              <a:t> </a:t>
            </a:r>
            <a:r>
              <a:rPr kumimoji="1" lang="ja-JP" altLang="en-US" sz="3600" dirty="0">
                <a:latin typeface="+mn-ea"/>
                <a:ea typeface="+mn-ea"/>
              </a:rPr>
              <a:t>＋ </a:t>
            </a:r>
            <a:r>
              <a:rPr kumimoji="1" lang="en-US" altLang="ja-JP" sz="3600" dirty="0">
                <a:latin typeface="+mn-ea"/>
                <a:ea typeface="+mn-ea"/>
              </a:rPr>
              <a:t>Na</a:t>
            </a:r>
            <a:r>
              <a:rPr lang="en-US" altLang="ja-JP" sz="3600" baseline="30000" dirty="0">
                <a:latin typeface="+mn-ea"/>
              </a:rPr>
              <a:t>+</a:t>
            </a:r>
            <a:r>
              <a:rPr lang="en-US" altLang="ja-JP" sz="3600" dirty="0">
                <a:latin typeface="+mn-ea"/>
              </a:rPr>
              <a:t> </a:t>
            </a:r>
            <a:r>
              <a:rPr lang="ja-JP" altLang="en-US" sz="3600" dirty="0">
                <a:latin typeface="+mn-ea"/>
              </a:rPr>
              <a:t>＋ </a:t>
            </a:r>
            <a:r>
              <a:rPr kumimoji="1" lang="en-US" altLang="ja-JP" sz="3600" dirty="0">
                <a:latin typeface="+mn-ea"/>
                <a:ea typeface="+mn-ea"/>
              </a:rPr>
              <a:t>Cl</a:t>
            </a:r>
            <a:r>
              <a:rPr lang="en-US" altLang="ja-JP" sz="3600" baseline="30000" dirty="0">
                <a:latin typeface="+mn-ea"/>
              </a:rPr>
              <a:t>-</a:t>
            </a:r>
            <a:r>
              <a:rPr lang="ja-JP" altLang="en-US" sz="3600" dirty="0">
                <a:latin typeface="+mn-ea"/>
                <a:ea typeface="+mn-ea"/>
              </a:rPr>
              <a:t> → </a:t>
            </a:r>
            <a:r>
              <a:rPr lang="en-US" altLang="ja-JP" sz="3600" dirty="0">
                <a:latin typeface="+mn-ea"/>
                <a:ea typeface="+mn-ea"/>
              </a:rPr>
              <a:t>AgCl</a:t>
            </a:r>
            <a:r>
              <a:rPr lang="ja-JP" altLang="en-US" sz="3600" dirty="0">
                <a:latin typeface="+mn-ea"/>
                <a:ea typeface="+mn-ea"/>
              </a:rPr>
              <a:t>↓ ＋ </a:t>
            </a:r>
            <a:r>
              <a:rPr lang="en-US" altLang="ja-JP" sz="3600" dirty="0">
                <a:latin typeface="+mn-ea"/>
                <a:ea typeface="+mn-ea"/>
              </a:rPr>
              <a:t>Na</a:t>
            </a:r>
            <a:r>
              <a:rPr lang="en-US" altLang="ja-JP" sz="3600" baseline="30000" dirty="0">
                <a:latin typeface="+mn-ea"/>
              </a:rPr>
              <a:t>+</a:t>
            </a:r>
            <a:r>
              <a:rPr lang="en-US" altLang="ja-JP" sz="3600" dirty="0">
                <a:latin typeface="+mn-ea"/>
              </a:rPr>
              <a:t> </a:t>
            </a:r>
            <a:r>
              <a:rPr lang="ja-JP" altLang="en-US" sz="3600" dirty="0">
                <a:latin typeface="+mn-ea"/>
              </a:rPr>
              <a:t>＋ </a:t>
            </a:r>
            <a:r>
              <a:rPr lang="en-US" altLang="ja-JP" sz="3600" dirty="0">
                <a:latin typeface="+mn-ea"/>
                <a:ea typeface="+mn-ea"/>
              </a:rPr>
              <a:t>NO</a:t>
            </a:r>
            <a:r>
              <a:rPr lang="en-US" altLang="ja-JP" sz="3600" baseline="-25000" dirty="0">
                <a:latin typeface="+mn-ea"/>
                <a:ea typeface="+mn-ea"/>
              </a:rPr>
              <a:t>3</a:t>
            </a:r>
            <a:r>
              <a:rPr lang="en-US" altLang="ja-JP" sz="3600" baseline="30000" dirty="0">
                <a:latin typeface="+mn-ea"/>
              </a:rPr>
              <a:t>-</a:t>
            </a:r>
            <a:endParaRPr kumimoji="1" lang="ja-JP" altLang="en-US" sz="3600" baseline="-25000" dirty="0">
              <a:latin typeface="+mn-ea"/>
              <a:ea typeface="+mn-ea"/>
            </a:endParaRPr>
          </a:p>
        </p:txBody>
      </p:sp>
      <p:grpSp>
        <p:nvGrpSpPr>
          <p:cNvPr id="111" name="グループ化 110">
            <a:extLst>
              <a:ext uri="{FF2B5EF4-FFF2-40B4-BE49-F238E27FC236}">
                <a16:creationId xmlns:a16="http://schemas.microsoft.com/office/drawing/2014/main" id="{6B455D15-E10C-419B-8A5A-B515953C6AED}"/>
              </a:ext>
            </a:extLst>
          </p:cNvPr>
          <p:cNvGrpSpPr/>
          <p:nvPr/>
        </p:nvGrpSpPr>
        <p:grpSpPr>
          <a:xfrm>
            <a:off x="2568831" y="3654935"/>
            <a:ext cx="8752762" cy="367910"/>
            <a:chOff x="2508154" y="3784859"/>
            <a:chExt cx="9231912" cy="367910"/>
          </a:xfrm>
        </p:grpSpPr>
        <p:cxnSp>
          <p:nvCxnSpPr>
            <p:cNvPr id="103" name="直線コネクタ 102">
              <a:extLst>
                <a:ext uri="{FF2B5EF4-FFF2-40B4-BE49-F238E27FC236}">
                  <a16:creationId xmlns:a16="http://schemas.microsoft.com/office/drawing/2014/main" id="{F31C9BBC-91E0-4D39-8AF3-E5D38415F038}"/>
                </a:ext>
              </a:extLst>
            </p:cNvPr>
            <p:cNvCxnSpPr>
              <a:cxnSpLocks/>
            </p:cNvCxnSpPr>
            <p:nvPr/>
          </p:nvCxnSpPr>
          <p:spPr>
            <a:xfrm flipV="1">
              <a:off x="2508154" y="3787924"/>
              <a:ext cx="995343" cy="347906"/>
            </a:xfrm>
            <a:prstGeom prst="line">
              <a:avLst/>
            </a:prstGeom>
            <a:ln w="38100">
              <a:solidFill>
                <a:srgbClr val="FF0000"/>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a:extLst>
                <a:ext uri="{FF2B5EF4-FFF2-40B4-BE49-F238E27FC236}">
                  <a16:creationId xmlns:a16="http://schemas.microsoft.com/office/drawing/2014/main" id="{B3731EF2-564B-40DD-AED9-556FD0069CE8}"/>
                </a:ext>
              </a:extLst>
            </p:cNvPr>
            <p:cNvCxnSpPr>
              <a:cxnSpLocks/>
            </p:cNvCxnSpPr>
            <p:nvPr/>
          </p:nvCxnSpPr>
          <p:spPr>
            <a:xfrm flipV="1">
              <a:off x="4154634" y="3784859"/>
              <a:ext cx="995343" cy="347906"/>
            </a:xfrm>
            <a:prstGeom prst="line">
              <a:avLst/>
            </a:prstGeom>
            <a:ln w="38100">
              <a:solidFill>
                <a:srgbClr val="FF0000"/>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08" name="直線コネクタ 107">
              <a:extLst>
                <a:ext uri="{FF2B5EF4-FFF2-40B4-BE49-F238E27FC236}">
                  <a16:creationId xmlns:a16="http://schemas.microsoft.com/office/drawing/2014/main" id="{FDFFDBD6-440B-4D35-8379-E2AB2D91BD2E}"/>
                </a:ext>
              </a:extLst>
            </p:cNvPr>
            <p:cNvCxnSpPr>
              <a:cxnSpLocks/>
            </p:cNvCxnSpPr>
            <p:nvPr/>
          </p:nvCxnSpPr>
          <p:spPr>
            <a:xfrm flipV="1">
              <a:off x="9157554" y="3784859"/>
              <a:ext cx="995343" cy="347906"/>
            </a:xfrm>
            <a:prstGeom prst="line">
              <a:avLst/>
            </a:prstGeom>
            <a:ln w="38100">
              <a:solidFill>
                <a:srgbClr val="FF0000"/>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09" name="直線コネクタ 108">
              <a:extLst>
                <a:ext uri="{FF2B5EF4-FFF2-40B4-BE49-F238E27FC236}">
                  <a16:creationId xmlns:a16="http://schemas.microsoft.com/office/drawing/2014/main" id="{CA07E61E-04E2-469D-9461-B436D71032C8}"/>
                </a:ext>
              </a:extLst>
            </p:cNvPr>
            <p:cNvCxnSpPr>
              <a:cxnSpLocks/>
            </p:cNvCxnSpPr>
            <p:nvPr/>
          </p:nvCxnSpPr>
          <p:spPr>
            <a:xfrm flipV="1">
              <a:off x="10744723" y="3804863"/>
              <a:ext cx="995343" cy="347906"/>
            </a:xfrm>
            <a:prstGeom prst="line">
              <a:avLst/>
            </a:prstGeom>
            <a:ln w="38100">
              <a:solidFill>
                <a:srgbClr val="FF0000"/>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76" name="テキスト ボックス 75">
            <a:extLst>
              <a:ext uri="{FF2B5EF4-FFF2-40B4-BE49-F238E27FC236}">
                <a16:creationId xmlns:a16="http://schemas.microsoft.com/office/drawing/2014/main" id="{25C9A878-6D2E-4D24-831E-50A6C0FDA300}"/>
              </a:ext>
            </a:extLst>
          </p:cNvPr>
          <p:cNvSpPr txBox="1"/>
          <p:nvPr/>
        </p:nvSpPr>
        <p:spPr>
          <a:xfrm>
            <a:off x="1142139" y="4797152"/>
            <a:ext cx="10427693" cy="1015663"/>
          </a:xfrm>
          <a:prstGeom prst="rect">
            <a:avLst/>
          </a:prstGeom>
          <a:noFill/>
          <a:ln>
            <a:noFill/>
          </a:ln>
          <a:effectLst/>
        </p:spPr>
        <p:txBody>
          <a:bodyPr wrap="square" rtlCol="0">
            <a:spAutoFit/>
          </a:bodyPr>
          <a:lstStyle/>
          <a:p>
            <a:r>
              <a:rPr kumimoji="1" lang="en-US" altLang="ja-JP" sz="3600" dirty="0">
                <a:latin typeface="+mn-ea"/>
                <a:ea typeface="+mn-ea"/>
              </a:rPr>
              <a:t>Ag</a:t>
            </a:r>
            <a:r>
              <a:rPr kumimoji="1" lang="en-US" altLang="ja-JP" sz="3600" baseline="30000" dirty="0">
                <a:latin typeface="+mn-ea"/>
                <a:ea typeface="+mn-ea"/>
              </a:rPr>
              <a:t>+</a:t>
            </a:r>
            <a:r>
              <a:rPr kumimoji="1" lang="en-US" altLang="ja-JP" sz="3600" dirty="0">
                <a:latin typeface="+mn-ea"/>
                <a:ea typeface="+mn-ea"/>
              </a:rPr>
              <a:t> </a:t>
            </a:r>
            <a:r>
              <a:rPr kumimoji="1" lang="ja-JP" altLang="en-US" sz="3600" dirty="0">
                <a:solidFill>
                  <a:schemeClr val="bg1"/>
                </a:solidFill>
                <a:latin typeface="+mn-ea"/>
                <a:ea typeface="+mn-ea"/>
              </a:rPr>
              <a:t>＋ </a:t>
            </a:r>
            <a:r>
              <a:rPr kumimoji="1" lang="en-US" altLang="ja-JP" sz="3600" dirty="0">
                <a:solidFill>
                  <a:schemeClr val="bg1"/>
                </a:solidFill>
                <a:latin typeface="+mn-ea"/>
                <a:ea typeface="+mn-ea"/>
              </a:rPr>
              <a:t>NO</a:t>
            </a:r>
            <a:r>
              <a:rPr kumimoji="1" lang="en-US" altLang="ja-JP" sz="3600" baseline="-25000" dirty="0">
                <a:solidFill>
                  <a:schemeClr val="bg1"/>
                </a:solidFill>
                <a:latin typeface="+mn-ea"/>
                <a:ea typeface="+mn-ea"/>
              </a:rPr>
              <a:t>3</a:t>
            </a:r>
            <a:r>
              <a:rPr lang="en-US" altLang="ja-JP" sz="3600" baseline="30000" dirty="0">
                <a:solidFill>
                  <a:schemeClr val="bg1"/>
                </a:solidFill>
                <a:latin typeface="+mn-ea"/>
              </a:rPr>
              <a:t>-</a:t>
            </a:r>
            <a:r>
              <a:rPr kumimoji="1" lang="en-US" altLang="ja-JP" sz="3600" dirty="0">
                <a:solidFill>
                  <a:schemeClr val="bg1"/>
                </a:solidFill>
                <a:latin typeface="+mn-ea"/>
                <a:ea typeface="+mn-ea"/>
              </a:rPr>
              <a:t> </a:t>
            </a:r>
            <a:r>
              <a:rPr kumimoji="1" lang="ja-JP" altLang="en-US" sz="3600" dirty="0">
                <a:latin typeface="+mn-ea"/>
                <a:ea typeface="+mn-ea"/>
              </a:rPr>
              <a:t>＋ </a:t>
            </a:r>
            <a:r>
              <a:rPr kumimoji="1" lang="en-US" altLang="ja-JP" sz="3600" dirty="0">
                <a:solidFill>
                  <a:schemeClr val="bg1"/>
                </a:solidFill>
                <a:latin typeface="+mn-ea"/>
                <a:ea typeface="+mn-ea"/>
              </a:rPr>
              <a:t>Na</a:t>
            </a:r>
            <a:r>
              <a:rPr lang="en-US" altLang="ja-JP" sz="3600" baseline="30000" dirty="0">
                <a:solidFill>
                  <a:schemeClr val="bg1"/>
                </a:solidFill>
                <a:latin typeface="+mn-ea"/>
              </a:rPr>
              <a:t>+</a:t>
            </a:r>
            <a:r>
              <a:rPr lang="en-US" altLang="ja-JP" sz="3600" dirty="0">
                <a:solidFill>
                  <a:schemeClr val="bg1"/>
                </a:solidFill>
                <a:latin typeface="+mn-ea"/>
              </a:rPr>
              <a:t> </a:t>
            </a:r>
            <a:r>
              <a:rPr lang="ja-JP" altLang="en-US" sz="3600" dirty="0">
                <a:solidFill>
                  <a:schemeClr val="bg1"/>
                </a:solidFill>
                <a:latin typeface="+mn-ea"/>
              </a:rPr>
              <a:t>＋ </a:t>
            </a:r>
            <a:r>
              <a:rPr kumimoji="1" lang="en-US" altLang="ja-JP" sz="3600" dirty="0">
                <a:latin typeface="+mn-ea"/>
                <a:ea typeface="+mn-ea"/>
              </a:rPr>
              <a:t>Cl</a:t>
            </a:r>
            <a:r>
              <a:rPr lang="en-US" altLang="ja-JP" sz="3600" baseline="30000" dirty="0">
                <a:latin typeface="+mn-ea"/>
              </a:rPr>
              <a:t>-</a:t>
            </a:r>
            <a:r>
              <a:rPr lang="ja-JP" altLang="en-US" sz="3600" dirty="0">
                <a:latin typeface="+mn-ea"/>
                <a:ea typeface="+mn-ea"/>
              </a:rPr>
              <a:t> → </a:t>
            </a:r>
            <a:r>
              <a:rPr lang="en-US" altLang="ja-JP" sz="3600" dirty="0">
                <a:latin typeface="+mn-ea"/>
                <a:ea typeface="+mn-ea"/>
              </a:rPr>
              <a:t>AgCl</a:t>
            </a:r>
            <a:r>
              <a:rPr lang="ja-JP" altLang="en-US" sz="3600" dirty="0">
                <a:latin typeface="+mn-ea"/>
                <a:ea typeface="+mn-ea"/>
              </a:rPr>
              <a:t>↓</a:t>
            </a:r>
            <a:r>
              <a:rPr lang="ja-JP" altLang="en-US" sz="3600" b="1" dirty="0">
                <a:latin typeface="+mn-ea"/>
                <a:ea typeface="+mn-ea"/>
              </a:rPr>
              <a:t>（イオン反応式）</a:t>
            </a:r>
            <a:r>
              <a:rPr lang="en-US" altLang="ja-JP" sz="3600" baseline="30000" dirty="0">
                <a:solidFill>
                  <a:schemeClr val="bg1"/>
                </a:solidFill>
                <a:latin typeface="+mn-ea"/>
              </a:rPr>
              <a:t>-</a:t>
            </a:r>
            <a:endParaRPr kumimoji="1" lang="ja-JP" altLang="en-US" sz="3600" baseline="-25000" dirty="0">
              <a:solidFill>
                <a:schemeClr val="bg1"/>
              </a:solidFill>
              <a:latin typeface="+mn-ea"/>
              <a:ea typeface="+mn-ea"/>
            </a:endParaRPr>
          </a:p>
        </p:txBody>
      </p:sp>
      <p:grpSp>
        <p:nvGrpSpPr>
          <p:cNvPr id="7" name="グループ化 6">
            <a:extLst>
              <a:ext uri="{FF2B5EF4-FFF2-40B4-BE49-F238E27FC236}">
                <a16:creationId xmlns:a16="http://schemas.microsoft.com/office/drawing/2014/main" id="{E4C4160E-370B-4C92-83AE-62094AE9F6E7}"/>
              </a:ext>
            </a:extLst>
          </p:cNvPr>
          <p:cNvGrpSpPr/>
          <p:nvPr/>
        </p:nvGrpSpPr>
        <p:grpSpPr>
          <a:xfrm>
            <a:off x="6888088" y="5333950"/>
            <a:ext cx="4524276" cy="840064"/>
            <a:chOff x="7246904" y="4973910"/>
            <a:chExt cx="4524276" cy="840064"/>
          </a:xfrm>
        </p:grpSpPr>
        <p:sp>
          <p:nvSpPr>
            <p:cNvPr id="5" name="左大かっこ 4">
              <a:extLst>
                <a:ext uri="{FF2B5EF4-FFF2-40B4-BE49-F238E27FC236}">
                  <a16:creationId xmlns:a16="http://schemas.microsoft.com/office/drawing/2014/main" id="{5A5D2E45-0535-4AC4-BD4C-B0797288B99F}"/>
                </a:ext>
              </a:extLst>
            </p:cNvPr>
            <p:cNvSpPr/>
            <p:nvPr/>
          </p:nvSpPr>
          <p:spPr>
            <a:xfrm rot="16200000">
              <a:off x="7839340" y="4381474"/>
              <a:ext cx="111274" cy="1296146"/>
            </a:xfrm>
            <a:prstGeom prst="leftBracket">
              <a:avLst>
                <a:gd name="adj" fmla="val 0"/>
              </a:avLst>
            </a:prstGeom>
            <a:ln w="38100">
              <a:solidFill>
                <a:srgbClr val="FF0000"/>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2BFD0417-2D4C-4ECD-8761-AB327257F46F}"/>
                </a:ext>
              </a:extLst>
            </p:cNvPr>
            <p:cNvSpPr txBox="1"/>
            <p:nvPr/>
          </p:nvSpPr>
          <p:spPr>
            <a:xfrm>
              <a:off x="7354922" y="5229199"/>
              <a:ext cx="4416258" cy="584775"/>
            </a:xfrm>
            <a:prstGeom prst="rect">
              <a:avLst/>
            </a:prstGeom>
            <a:noFill/>
            <a:ln>
              <a:noFill/>
            </a:ln>
            <a:effectLst/>
          </p:spPr>
          <p:txBody>
            <a:bodyPr wrap="square" rtlCol="0">
              <a:spAutoFit/>
            </a:bodyPr>
            <a:lstStyle/>
            <a:p>
              <a:r>
                <a:rPr kumimoji="1" lang="ja-JP" altLang="en-US" sz="3200" dirty="0">
                  <a:solidFill>
                    <a:srgbClr val="FF0000"/>
                  </a:solidFill>
                  <a:latin typeface="+mn-ea"/>
                  <a:ea typeface="+mn-ea"/>
                </a:rPr>
                <a:t>右辺の電荷の総和：０</a:t>
              </a:r>
              <a:endParaRPr kumimoji="1" lang="ja-JP" altLang="en-US" sz="3200" baseline="-25000" dirty="0">
                <a:solidFill>
                  <a:srgbClr val="FF0000"/>
                </a:solidFill>
                <a:latin typeface="+mn-ea"/>
                <a:ea typeface="+mn-ea"/>
              </a:endParaRPr>
            </a:p>
          </p:txBody>
        </p:sp>
      </p:grpSp>
      <p:grpSp>
        <p:nvGrpSpPr>
          <p:cNvPr id="6" name="グループ化 5">
            <a:extLst>
              <a:ext uri="{FF2B5EF4-FFF2-40B4-BE49-F238E27FC236}">
                <a16:creationId xmlns:a16="http://schemas.microsoft.com/office/drawing/2014/main" id="{50E5C9C5-B688-4335-83DD-B7E2672AD573}"/>
              </a:ext>
            </a:extLst>
          </p:cNvPr>
          <p:cNvGrpSpPr/>
          <p:nvPr/>
        </p:nvGrpSpPr>
        <p:grpSpPr>
          <a:xfrm>
            <a:off x="1068447" y="5333950"/>
            <a:ext cx="5531609" cy="840064"/>
            <a:chOff x="1427263" y="4973910"/>
            <a:chExt cx="5531609" cy="840064"/>
          </a:xfrm>
        </p:grpSpPr>
        <p:sp>
          <p:nvSpPr>
            <p:cNvPr id="78" name="左大かっこ 77">
              <a:extLst>
                <a:ext uri="{FF2B5EF4-FFF2-40B4-BE49-F238E27FC236}">
                  <a16:creationId xmlns:a16="http://schemas.microsoft.com/office/drawing/2014/main" id="{858D4F8F-9B78-4A75-A9F8-EE00CE5944C6}"/>
                </a:ext>
              </a:extLst>
            </p:cNvPr>
            <p:cNvSpPr/>
            <p:nvPr/>
          </p:nvSpPr>
          <p:spPr>
            <a:xfrm rot="16200000">
              <a:off x="4031147" y="2445491"/>
              <a:ext cx="111274" cy="5168112"/>
            </a:xfrm>
            <a:prstGeom prst="leftBracket">
              <a:avLst>
                <a:gd name="adj" fmla="val 0"/>
              </a:avLst>
            </a:prstGeom>
            <a:ln w="38100">
              <a:solidFill>
                <a:srgbClr val="0070C0"/>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8B23F2B8-9DFD-4496-81C7-122AA1E6109E}"/>
                </a:ext>
              </a:extLst>
            </p:cNvPr>
            <p:cNvSpPr txBox="1"/>
            <p:nvPr/>
          </p:nvSpPr>
          <p:spPr>
            <a:xfrm>
              <a:off x="1427263" y="5229199"/>
              <a:ext cx="5531609" cy="584775"/>
            </a:xfrm>
            <a:prstGeom prst="rect">
              <a:avLst/>
            </a:prstGeom>
            <a:noFill/>
            <a:ln>
              <a:noFill/>
            </a:ln>
            <a:effectLst/>
          </p:spPr>
          <p:txBody>
            <a:bodyPr wrap="square" rtlCol="0">
              <a:spAutoFit/>
            </a:bodyPr>
            <a:lstStyle/>
            <a:p>
              <a:r>
                <a:rPr kumimoji="1" lang="ja-JP" altLang="en-US" sz="3200" dirty="0">
                  <a:solidFill>
                    <a:srgbClr val="0070C0"/>
                  </a:solidFill>
                  <a:latin typeface="+mn-ea"/>
                  <a:ea typeface="+mn-ea"/>
                </a:rPr>
                <a:t>左辺の電荷の総和：</a:t>
              </a:r>
              <a:r>
                <a:rPr kumimoji="1" lang="en-US" altLang="ja-JP" sz="3200" dirty="0">
                  <a:solidFill>
                    <a:srgbClr val="0070C0"/>
                  </a:solidFill>
                  <a:latin typeface="+mn-ea"/>
                  <a:ea typeface="+mn-ea"/>
                </a:rPr>
                <a:t>+</a:t>
              </a:r>
              <a:r>
                <a:rPr kumimoji="1" lang="ja-JP" altLang="en-US" sz="3200" dirty="0">
                  <a:solidFill>
                    <a:srgbClr val="0070C0"/>
                  </a:solidFill>
                  <a:latin typeface="+mn-ea"/>
                  <a:ea typeface="+mn-ea"/>
                </a:rPr>
                <a:t>１</a:t>
              </a:r>
              <a:r>
                <a:rPr kumimoji="1" lang="en-US" altLang="ja-JP" sz="3200" dirty="0">
                  <a:solidFill>
                    <a:srgbClr val="0070C0"/>
                  </a:solidFill>
                  <a:latin typeface="+mn-ea"/>
                  <a:ea typeface="+mn-ea"/>
                </a:rPr>
                <a:t>+</a:t>
              </a:r>
              <a:r>
                <a:rPr kumimoji="1" lang="ja-JP" altLang="en-US" sz="3200" dirty="0">
                  <a:solidFill>
                    <a:srgbClr val="0070C0"/>
                  </a:solidFill>
                  <a:latin typeface="+mn-ea"/>
                  <a:ea typeface="+mn-ea"/>
                </a:rPr>
                <a:t>（</a:t>
              </a:r>
              <a:r>
                <a:rPr kumimoji="1" lang="en-US" altLang="ja-JP" sz="3200" dirty="0">
                  <a:solidFill>
                    <a:srgbClr val="0070C0"/>
                  </a:solidFill>
                  <a:latin typeface="+mn-ea"/>
                  <a:ea typeface="+mn-ea"/>
                </a:rPr>
                <a:t>-</a:t>
              </a:r>
              <a:r>
                <a:rPr kumimoji="1" lang="ja-JP" altLang="en-US" sz="3200" dirty="0">
                  <a:solidFill>
                    <a:srgbClr val="0070C0"/>
                  </a:solidFill>
                  <a:latin typeface="+mn-ea"/>
                  <a:ea typeface="+mn-ea"/>
                </a:rPr>
                <a:t>１）</a:t>
              </a:r>
              <a:endParaRPr kumimoji="1" lang="ja-JP" altLang="en-US" sz="3200" baseline="-25000" dirty="0">
                <a:solidFill>
                  <a:srgbClr val="0070C0"/>
                </a:solidFill>
                <a:latin typeface="+mn-ea"/>
                <a:ea typeface="+mn-ea"/>
              </a:endParaRPr>
            </a:p>
          </p:txBody>
        </p:sp>
      </p:grpSp>
      <p:sp>
        <p:nvSpPr>
          <p:cNvPr id="97" name="テキスト ボックス 96">
            <a:extLst>
              <a:ext uri="{FF2B5EF4-FFF2-40B4-BE49-F238E27FC236}">
                <a16:creationId xmlns:a16="http://schemas.microsoft.com/office/drawing/2014/main" id="{07A67FA6-96A0-49EB-B9B9-75F2214517B4}"/>
              </a:ext>
            </a:extLst>
          </p:cNvPr>
          <p:cNvSpPr txBox="1"/>
          <p:nvPr/>
        </p:nvSpPr>
        <p:spPr>
          <a:xfrm>
            <a:off x="6242479" y="5496906"/>
            <a:ext cx="661542" cy="707886"/>
          </a:xfrm>
          <a:prstGeom prst="rect">
            <a:avLst/>
          </a:prstGeom>
          <a:noFill/>
          <a:ln>
            <a:noFill/>
          </a:ln>
          <a:effectLst/>
        </p:spPr>
        <p:txBody>
          <a:bodyPr wrap="square" rtlCol="0">
            <a:spAutoFit/>
          </a:bodyPr>
          <a:lstStyle/>
          <a:p>
            <a:r>
              <a:rPr lang="ja-JP" altLang="en-US" sz="4000" b="1" dirty="0">
                <a:latin typeface="+mn-ea"/>
                <a:ea typeface="+mn-ea"/>
              </a:rPr>
              <a:t>＝ </a:t>
            </a:r>
            <a:endParaRPr kumimoji="1" lang="ja-JP" altLang="en-US" sz="4000" b="1" baseline="-25000" dirty="0">
              <a:latin typeface="+mn-ea"/>
              <a:ea typeface="+mn-ea"/>
            </a:endParaRPr>
          </a:p>
        </p:txBody>
      </p:sp>
      <p:sp>
        <p:nvSpPr>
          <p:cNvPr id="33" name="矢印: 右 32">
            <a:extLst>
              <a:ext uri="{FF2B5EF4-FFF2-40B4-BE49-F238E27FC236}">
                <a16:creationId xmlns:a16="http://schemas.microsoft.com/office/drawing/2014/main" id="{4C55F004-CEFA-4917-9BDB-55B60A54564E}"/>
              </a:ext>
            </a:extLst>
          </p:cNvPr>
          <p:cNvSpPr/>
          <p:nvPr/>
        </p:nvSpPr>
        <p:spPr>
          <a:xfrm rot="5400000">
            <a:off x="5742056" y="4134644"/>
            <a:ext cx="707886" cy="730181"/>
          </a:xfrm>
          <a:prstGeom prst="rightArrow">
            <a:avLst>
              <a:gd name="adj1" fmla="val 50000"/>
              <a:gd name="adj2" fmla="val 50305"/>
            </a:avLst>
          </a:prstGeom>
          <a:gradFill flip="none" rotWithShape="1">
            <a:gsLst>
              <a:gs pos="0">
                <a:schemeClr val="bg1"/>
              </a:gs>
              <a:gs pos="57000">
                <a:srgbClr val="F1CA9D"/>
              </a:gs>
              <a:gs pos="100000">
                <a:srgbClr val="ECB576"/>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A4C0052-3DA3-4EFE-026D-09649B528384}"/>
              </a:ext>
            </a:extLst>
          </p:cNvPr>
          <p:cNvGrpSpPr/>
          <p:nvPr/>
        </p:nvGrpSpPr>
        <p:grpSpPr>
          <a:xfrm>
            <a:off x="1271464" y="836712"/>
            <a:ext cx="3638218" cy="707886"/>
            <a:chOff x="1271464" y="836712"/>
            <a:chExt cx="3638218" cy="707886"/>
          </a:xfrm>
        </p:grpSpPr>
        <p:sp>
          <p:nvSpPr>
            <p:cNvPr id="4" name="テキスト ボックス 3">
              <a:extLst>
                <a:ext uri="{FF2B5EF4-FFF2-40B4-BE49-F238E27FC236}">
                  <a16:creationId xmlns:a16="http://schemas.microsoft.com/office/drawing/2014/main" id="{639E491F-A0AC-CD32-A8F1-03DC8F3ED6DD}"/>
                </a:ext>
              </a:extLst>
            </p:cNvPr>
            <p:cNvSpPr txBox="1"/>
            <p:nvPr/>
          </p:nvSpPr>
          <p:spPr>
            <a:xfrm>
              <a:off x="1658762" y="836712"/>
              <a:ext cx="3250920" cy="707886"/>
            </a:xfrm>
            <a:prstGeom prst="rect">
              <a:avLst/>
            </a:prstGeom>
            <a:noFill/>
          </p:spPr>
          <p:txBody>
            <a:bodyPr wrap="square" rtlCol="0">
              <a:spAutoFit/>
            </a:bodyPr>
            <a:lstStyle/>
            <a:p>
              <a:r>
                <a:rPr lang="ja-JP" altLang="en-US" sz="4000" b="1" dirty="0"/>
                <a:t>イオン反応式</a:t>
              </a:r>
            </a:p>
          </p:txBody>
        </p:sp>
        <p:pic>
          <p:nvPicPr>
            <p:cNvPr id="8" name="図 7">
              <a:extLst>
                <a:ext uri="{FF2B5EF4-FFF2-40B4-BE49-F238E27FC236}">
                  <a16:creationId xmlns:a16="http://schemas.microsoft.com/office/drawing/2014/main" id="{73F30DE7-006E-CA78-9FC6-FA9BE8107A7F}"/>
                </a:ext>
              </a:extLst>
            </p:cNvPr>
            <p:cNvPicPr>
              <a:picLocks noChangeAspect="1"/>
            </p:cNvPicPr>
            <p:nvPr/>
          </p:nvPicPr>
          <p:blipFill>
            <a:blip r:embed="rId3"/>
            <a:stretch>
              <a:fillRect/>
            </a:stretch>
          </p:blipFill>
          <p:spPr>
            <a:xfrm>
              <a:off x="1271464" y="974025"/>
              <a:ext cx="454042" cy="459939"/>
            </a:xfrm>
            <a:prstGeom prst="rect">
              <a:avLst/>
            </a:prstGeom>
          </p:spPr>
        </p:pic>
      </p:grpSp>
    </p:spTree>
    <p:extLst>
      <p:ext uri="{BB962C8B-B14F-4D97-AF65-F5344CB8AC3E}">
        <p14:creationId xmlns:p14="http://schemas.microsoft.com/office/powerpoint/2010/main" val="357001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wipe(left)">
                                      <p:cBhvr>
                                        <p:cTn id="17" dur="5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up)">
                                      <p:cBhvr>
                                        <p:cTn id="22" dur="500"/>
                                        <p:tgtEl>
                                          <p:spTgt spid="3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fade">
                                      <p:cBhvr>
                                        <p:cTn id="26" dur="5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6" grpId="0"/>
      <p:bldP spid="76" grpId="0"/>
      <p:bldP spid="97" grpId="0"/>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dirty="0"/>
              <a:t>化学変化と化学反応式</a:t>
            </a:r>
          </a:p>
        </p:txBody>
      </p:sp>
      <p:sp>
        <p:nvSpPr>
          <p:cNvPr id="25" name="テキスト プレースホルダー 3">
            <a:extLst>
              <a:ext uri="{FF2B5EF4-FFF2-40B4-BE49-F238E27FC236}">
                <a16:creationId xmlns:a16="http://schemas.microsoft.com/office/drawing/2014/main" id="{BB53001C-765C-45D1-89D5-3E28D157B6AE}"/>
              </a:ext>
            </a:extLst>
          </p:cNvPr>
          <p:cNvSpPr txBox="1">
            <a:spLocks/>
          </p:cNvSpPr>
          <p:nvPr/>
        </p:nvSpPr>
        <p:spPr>
          <a:xfrm>
            <a:off x="2832815" y="879910"/>
            <a:ext cx="8951809" cy="136430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sz="3600" dirty="0">
                <a:latin typeface="+mn-ea"/>
              </a:rPr>
              <a:t>次のイオンを含む反応式を，係数をつけて</a:t>
            </a:r>
            <a:endParaRPr lang="en-US" altLang="ja-JP" sz="3600" dirty="0">
              <a:latin typeface="+mn-ea"/>
            </a:endParaRPr>
          </a:p>
          <a:p>
            <a:pPr marL="0" indent="0">
              <a:buFont typeface="Arial" charset="0"/>
              <a:buNone/>
            </a:pPr>
            <a:r>
              <a:rPr lang="ja-JP" altLang="en-US" sz="3600" dirty="0">
                <a:latin typeface="+mn-ea"/>
              </a:rPr>
              <a:t>完成させよ。</a:t>
            </a:r>
            <a:endParaRPr lang="ja-JP" altLang="en-US" dirty="0">
              <a:latin typeface="+mn-ea"/>
            </a:endParaRPr>
          </a:p>
        </p:txBody>
      </p:sp>
      <p:sp>
        <p:nvSpPr>
          <p:cNvPr id="33" name="テキスト ボックス 32">
            <a:extLst>
              <a:ext uri="{FF2B5EF4-FFF2-40B4-BE49-F238E27FC236}">
                <a16:creationId xmlns:a16="http://schemas.microsoft.com/office/drawing/2014/main" id="{CC44ED60-8134-4F6D-8B9C-4A7AC5457811}"/>
              </a:ext>
            </a:extLst>
          </p:cNvPr>
          <p:cNvSpPr txBox="1"/>
          <p:nvPr/>
        </p:nvSpPr>
        <p:spPr>
          <a:xfrm>
            <a:off x="1030025" y="2857079"/>
            <a:ext cx="10916770" cy="1077218"/>
          </a:xfrm>
          <a:prstGeom prst="rect">
            <a:avLst/>
          </a:prstGeom>
          <a:noFill/>
          <a:ln>
            <a:noFill/>
          </a:ln>
          <a:effectLst/>
        </p:spPr>
        <p:txBody>
          <a:bodyPr wrap="square" rtlCol="0">
            <a:spAutoFit/>
          </a:bodyPr>
          <a:lstStyle/>
          <a:p>
            <a:r>
              <a:rPr kumimoji="1" lang="ja-JP" altLang="en-US" sz="3200" dirty="0">
                <a:latin typeface="+mj-ea"/>
                <a:ea typeface="+mj-ea"/>
              </a:rPr>
              <a:t>イオン反応式の場合は，原子の数だけではなく，電荷の総和も左右で一致しなければならない。</a:t>
            </a:r>
            <a:endParaRPr kumimoji="1" lang="ja-JP" altLang="en-US" sz="3200" dirty="0"/>
          </a:p>
        </p:txBody>
      </p:sp>
      <p:grpSp>
        <p:nvGrpSpPr>
          <p:cNvPr id="35" name="グループ化 34">
            <a:extLst>
              <a:ext uri="{FF2B5EF4-FFF2-40B4-BE49-F238E27FC236}">
                <a16:creationId xmlns:a16="http://schemas.microsoft.com/office/drawing/2014/main" id="{79CBE70A-96B1-466B-8C80-9043984736C9}"/>
              </a:ext>
            </a:extLst>
          </p:cNvPr>
          <p:cNvGrpSpPr/>
          <p:nvPr/>
        </p:nvGrpSpPr>
        <p:grpSpPr>
          <a:xfrm>
            <a:off x="7004257" y="5581503"/>
            <a:ext cx="4968552" cy="646332"/>
            <a:chOff x="9646860" y="6086592"/>
            <a:chExt cx="4968552" cy="646332"/>
          </a:xfrm>
        </p:grpSpPr>
        <p:sp>
          <p:nvSpPr>
            <p:cNvPr id="39" name="テキスト ボックス 38">
              <a:extLst>
                <a:ext uri="{FF2B5EF4-FFF2-40B4-BE49-F238E27FC236}">
                  <a16:creationId xmlns:a16="http://schemas.microsoft.com/office/drawing/2014/main" id="{CA87B4B8-8790-4447-812C-BE9511E20DCC}"/>
                </a:ext>
              </a:extLst>
            </p:cNvPr>
            <p:cNvSpPr txBox="1"/>
            <p:nvPr/>
          </p:nvSpPr>
          <p:spPr>
            <a:xfrm>
              <a:off x="10258686" y="6086593"/>
              <a:ext cx="4356726" cy="646331"/>
            </a:xfrm>
            <a:prstGeom prst="rect">
              <a:avLst/>
            </a:prstGeom>
            <a:noFill/>
            <a:ln>
              <a:noFill/>
            </a:ln>
            <a:effectLst/>
          </p:spPr>
          <p:txBody>
            <a:bodyPr wrap="square" rtlCol="0">
              <a:spAutoFit/>
            </a:bodyPr>
            <a:lstStyle/>
            <a:p>
              <a:r>
                <a:rPr lang="en-US" altLang="ja-JP" sz="3600" b="1" dirty="0">
                  <a:solidFill>
                    <a:srgbClr val="FF0000"/>
                  </a:solidFill>
                  <a:latin typeface="+mj-ea"/>
                </a:rPr>
                <a:t> 2Ag</a:t>
              </a:r>
              <a:r>
                <a:rPr lang="en-US" altLang="ja-JP" sz="3600" b="1" baseline="30000" dirty="0">
                  <a:solidFill>
                    <a:srgbClr val="FF0000"/>
                  </a:solidFill>
                  <a:latin typeface="+mj-ea"/>
                </a:rPr>
                <a:t>+</a:t>
              </a:r>
              <a:r>
                <a:rPr lang="en-US" altLang="ja-JP" sz="3600" b="1" dirty="0">
                  <a:solidFill>
                    <a:srgbClr val="FF0000"/>
                  </a:solidFill>
                  <a:latin typeface="+mj-ea"/>
                </a:rPr>
                <a:t> + S</a:t>
              </a:r>
              <a:r>
                <a:rPr lang="en-US" altLang="ja-JP" sz="3600" b="1" baseline="30000" dirty="0">
                  <a:solidFill>
                    <a:srgbClr val="FF0000"/>
                  </a:solidFill>
                  <a:latin typeface="+mj-ea"/>
                </a:rPr>
                <a:t>2-</a:t>
              </a:r>
              <a:r>
                <a:rPr lang="en-US" altLang="ja-JP" sz="3600" b="1" dirty="0">
                  <a:solidFill>
                    <a:srgbClr val="FF0000"/>
                  </a:solidFill>
                  <a:latin typeface="+mj-ea"/>
                </a:rPr>
                <a:t> → Ag</a:t>
              </a:r>
              <a:r>
                <a:rPr lang="en-US" altLang="ja-JP" sz="3600" b="1" baseline="-25000" dirty="0">
                  <a:solidFill>
                    <a:srgbClr val="FF0000"/>
                  </a:solidFill>
                  <a:latin typeface="+mj-ea"/>
                </a:rPr>
                <a:t>2</a:t>
              </a:r>
              <a:r>
                <a:rPr lang="en-US" altLang="ja-JP" sz="3600" b="1" dirty="0">
                  <a:solidFill>
                    <a:srgbClr val="FF0000"/>
                  </a:solidFill>
                  <a:latin typeface="+mj-ea"/>
                </a:rPr>
                <a:t>S</a:t>
              </a:r>
              <a:endParaRPr kumimoji="1" lang="ja-JP" altLang="en-US" sz="3600" b="1" baseline="-25000" dirty="0">
                <a:solidFill>
                  <a:srgbClr val="FF0000"/>
                </a:solidFill>
                <a:latin typeface="+mj-ea"/>
                <a:ea typeface="+mj-ea"/>
              </a:endParaRPr>
            </a:p>
          </p:txBody>
        </p:sp>
        <p:sp>
          <p:nvSpPr>
            <p:cNvPr id="40" name="テキスト ボックス 39">
              <a:extLst>
                <a:ext uri="{FF2B5EF4-FFF2-40B4-BE49-F238E27FC236}">
                  <a16:creationId xmlns:a16="http://schemas.microsoft.com/office/drawing/2014/main" id="{18154BAF-2740-46BD-9EFD-5F84F730BCD7}"/>
                </a:ext>
              </a:extLst>
            </p:cNvPr>
            <p:cNvSpPr txBox="1"/>
            <p:nvPr/>
          </p:nvSpPr>
          <p:spPr>
            <a:xfrm>
              <a:off x="9646860" y="6086592"/>
              <a:ext cx="616977" cy="584775"/>
            </a:xfrm>
            <a:prstGeom prst="rect">
              <a:avLst/>
            </a:prstGeom>
            <a:solidFill>
              <a:srgbClr val="0070C0"/>
            </a:solidFill>
            <a:ln>
              <a:noFill/>
            </a:ln>
            <a:effectLst/>
          </p:spPr>
          <p:txBody>
            <a:bodyPr wrap="square" rtlCol="0">
              <a:spAutoFit/>
            </a:bodyPr>
            <a:lstStyle/>
            <a:p>
              <a:r>
                <a:rPr kumimoji="1" lang="ja-JP" altLang="en-US" sz="3200" dirty="0">
                  <a:solidFill>
                    <a:schemeClr val="bg1"/>
                  </a:solidFill>
                  <a:latin typeface="+mj-ea"/>
                  <a:ea typeface="+mj-ea"/>
                </a:rPr>
                <a:t>答</a:t>
              </a:r>
            </a:p>
          </p:txBody>
        </p:sp>
      </p:grpSp>
      <p:sp>
        <p:nvSpPr>
          <p:cNvPr id="41" name="テキスト プレースホルダー 3">
            <a:extLst>
              <a:ext uri="{FF2B5EF4-FFF2-40B4-BE49-F238E27FC236}">
                <a16:creationId xmlns:a16="http://schemas.microsoft.com/office/drawing/2014/main" id="{89DACBE3-BC7B-4C4F-9A50-DA1925462A2D}"/>
              </a:ext>
            </a:extLst>
          </p:cNvPr>
          <p:cNvSpPr txBox="1">
            <a:spLocks/>
          </p:cNvSpPr>
          <p:nvPr/>
        </p:nvSpPr>
        <p:spPr>
          <a:xfrm>
            <a:off x="911424" y="2150929"/>
            <a:ext cx="11061385" cy="68761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sz="3600" dirty="0">
                <a:latin typeface="+mn-ea"/>
              </a:rPr>
              <a:t>（１） </a:t>
            </a:r>
            <a:r>
              <a:rPr lang="en-US" altLang="ja-JP" sz="3600" dirty="0">
                <a:latin typeface="+mn-ea"/>
              </a:rPr>
              <a:t>Ag</a:t>
            </a:r>
            <a:r>
              <a:rPr lang="en-US" altLang="ja-JP" sz="3600" baseline="30000" dirty="0">
                <a:latin typeface="+mn-ea"/>
              </a:rPr>
              <a:t>+</a:t>
            </a:r>
            <a:r>
              <a:rPr lang="en-US" altLang="ja-JP" sz="3600" dirty="0">
                <a:latin typeface="+mn-ea"/>
              </a:rPr>
              <a:t> + S</a:t>
            </a:r>
            <a:r>
              <a:rPr lang="en-US" altLang="ja-JP" sz="3600" baseline="30000" dirty="0">
                <a:latin typeface="+mn-ea"/>
              </a:rPr>
              <a:t>2-</a:t>
            </a:r>
            <a:r>
              <a:rPr lang="ja-JP" altLang="en-US" sz="3600" dirty="0">
                <a:latin typeface="+mn-ea"/>
              </a:rPr>
              <a:t> → </a:t>
            </a:r>
            <a:r>
              <a:rPr lang="en-US" altLang="ja-JP" sz="3600" dirty="0">
                <a:latin typeface="+mn-ea"/>
              </a:rPr>
              <a:t>Ag</a:t>
            </a:r>
            <a:r>
              <a:rPr lang="en-US" altLang="ja-JP" sz="3600" baseline="-25000" dirty="0">
                <a:latin typeface="+mn-ea"/>
              </a:rPr>
              <a:t>2</a:t>
            </a:r>
            <a:r>
              <a:rPr lang="en-US" altLang="ja-JP" sz="3600" dirty="0">
                <a:latin typeface="+mn-ea"/>
              </a:rPr>
              <a:t>S</a:t>
            </a:r>
            <a:r>
              <a:rPr lang="ja-JP" altLang="en-US" sz="3600" baseline="-25000" dirty="0">
                <a:latin typeface="+mn-ea"/>
              </a:rPr>
              <a:t>　　　　　</a:t>
            </a:r>
            <a:r>
              <a:rPr lang="ja-JP" altLang="en-US" sz="2800" baseline="-25000" dirty="0">
                <a:latin typeface="+mn-ea"/>
              </a:rPr>
              <a:t>　</a:t>
            </a:r>
            <a:r>
              <a:rPr lang="ja-JP" altLang="en-US" sz="3600" dirty="0">
                <a:latin typeface="+mn-ea"/>
              </a:rPr>
              <a:t>（２） </a:t>
            </a:r>
            <a:r>
              <a:rPr lang="en-US" altLang="ja-JP" sz="3600" dirty="0">
                <a:latin typeface="+mn-ea"/>
              </a:rPr>
              <a:t>Al</a:t>
            </a:r>
            <a:r>
              <a:rPr lang="en-US" altLang="ja-JP" sz="3600" baseline="30000" dirty="0">
                <a:latin typeface="+mn-ea"/>
              </a:rPr>
              <a:t>3+</a:t>
            </a:r>
            <a:r>
              <a:rPr lang="en-US" altLang="ja-JP" sz="3600" dirty="0">
                <a:latin typeface="+mn-ea"/>
              </a:rPr>
              <a:t> + OH</a:t>
            </a:r>
            <a:r>
              <a:rPr lang="en-US" altLang="ja-JP" sz="3600" baseline="30000" dirty="0">
                <a:latin typeface="+mn-ea"/>
              </a:rPr>
              <a:t>-</a:t>
            </a:r>
            <a:r>
              <a:rPr lang="en-US" altLang="ja-JP" sz="3600" dirty="0">
                <a:latin typeface="+mn-ea"/>
              </a:rPr>
              <a:t> → Al(OH)</a:t>
            </a:r>
            <a:r>
              <a:rPr lang="en-US" altLang="ja-JP" sz="3600" baseline="-25000" dirty="0">
                <a:latin typeface="+mn-ea"/>
              </a:rPr>
              <a:t>3</a:t>
            </a:r>
          </a:p>
        </p:txBody>
      </p:sp>
      <p:sp>
        <p:nvSpPr>
          <p:cNvPr id="44" name="テキスト ボックス 43">
            <a:extLst>
              <a:ext uri="{FF2B5EF4-FFF2-40B4-BE49-F238E27FC236}">
                <a16:creationId xmlns:a16="http://schemas.microsoft.com/office/drawing/2014/main" id="{024DB753-7989-415A-8FEF-EA92571CE942}"/>
              </a:ext>
            </a:extLst>
          </p:cNvPr>
          <p:cNvSpPr txBox="1"/>
          <p:nvPr/>
        </p:nvSpPr>
        <p:spPr>
          <a:xfrm>
            <a:off x="1147128" y="3861048"/>
            <a:ext cx="5055904" cy="646331"/>
          </a:xfrm>
          <a:prstGeom prst="rect">
            <a:avLst/>
          </a:prstGeom>
          <a:noFill/>
          <a:ln>
            <a:noFill/>
          </a:ln>
          <a:effectLst/>
        </p:spPr>
        <p:txBody>
          <a:bodyPr wrap="square" rtlCol="0">
            <a:spAutoFit/>
          </a:bodyPr>
          <a:lstStyle/>
          <a:p>
            <a:pPr algn="ctr"/>
            <a:r>
              <a:rPr lang="en-US" altLang="ja-JP" sz="3600" dirty="0">
                <a:latin typeface="+mn-ea"/>
              </a:rPr>
              <a:t>Ag</a:t>
            </a:r>
            <a:r>
              <a:rPr lang="en-US" altLang="ja-JP" sz="3600" baseline="30000" dirty="0">
                <a:latin typeface="+mn-ea"/>
              </a:rPr>
              <a:t>+</a:t>
            </a:r>
            <a:r>
              <a:rPr lang="en-US" altLang="ja-JP" sz="3600" dirty="0">
                <a:latin typeface="+mn-ea"/>
              </a:rPr>
              <a:t> + S</a:t>
            </a:r>
            <a:r>
              <a:rPr lang="en-US" altLang="ja-JP" sz="3600" baseline="30000" dirty="0">
                <a:latin typeface="+mn-ea"/>
              </a:rPr>
              <a:t>2-</a:t>
            </a:r>
            <a:r>
              <a:rPr lang="ja-JP" altLang="en-US" sz="3600" dirty="0">
                <a:latin typeface="+mn-ea"/>
              </a:rPr>
              <a:t> 　→　　 </a:t>
            </a:r>
            <a:r>
              <a:rPr lang="en-US" altLang="ja-JP" sz="3600" dirty="0">
                <a:latin typeface="+mn-ea"/>
              </a:rPr>
              <a:t>Ag</a:t>
            </a:r>
            <a:r>
              <a:rPr lang="en-US" altLang="ja-JP" sz="3600" baseline="-25000" dirty="0">
                <a:latin typeface="+mn-ea"/>
              </a:rPr>
              <a:t>2</a:t>
            </a:r>
            <a:r>
              <a:rPr lang="en-US" altLang="ja-JP" sz="3600" dirty="0">
                <a:latin typeface="+mn-ea"/>
              </a:rPr>
              <a:t>S</a:t>
            </a:r>
            <a:endParaRPr kumimoji="1" lang="ja-JP" altLang="en-US" sz="3600" dirty="0"/>
          </a:p>
        </p:txBody>
      </p:sp>
      <p:sp>
        <p:nvSpPr>
          <p:cNvPr id="48" name="テキスト ボックス 47">
            <a:extLst>
              <a:ext uri="{FF2B5EF4-FFF2-40B4-BE49-F238E27FC236}">
                <a16:creationId xmlns:a16="http://schemas.microsoft.com/office/drawing/2014/main" id="{9E083B40-AB23-4F61-BC30-8F6FF9EB018A}"/>
              </a:ext>
            </a:extLst>
          </p:cNvPr>
          <p:cNvSpPr txBox="1"/>
          <p:nvPr/>
        </p:nvSpPr>
        <p:spPr>
          <a:xfrm>
            <a:off x="1003460" y="5095860"/>
            <a:ext cx="5055904" cy="646331"/>
          </a:xfrm>
          <a:prstGeom prst="rect">
            <a:avLst/>
          </a:prstGeom>
          <a:noFill/>
          <a:ln>
            <a:noFill/>
          </a:ln>
          <a:effectLst/>
        </p:spPr>
        <p:txBody>
          <a:bodyPr wrap="square" rtlCol="0">
            <a:spAutoFit/>
          </a:bodyPr>
          <a:lstStyle/>
          <a:p>
            <a:pPr algn="ctr"/>
            <a:r>
              <a:rPr lang="en-US" altLang="ja-JP" sz="3600" dirty="0">
                <a:latin typeface="+mn-ea"/>
              </a:rPr>
              <a:t>2Ag</a:t>
            </a:r>
            <a:r>
              <a:rPr lang="en-US" altLang="ja-JP" sz="3600" baseline="30000" dirty="0">
                <a:latin typeface="+mn-ea"/>
              </a:rPr>
              <a:t>+</a:t>
            </a:r>
            <a:r>
              <a:rPr lang="en-US" altLang="ja-JP" sz="3600" dirty="0">
                <a:latin typeface="+mn-ea"/>
              </a:rPr>
              <a:t> + S</a:t>
            </a:r>
            <a:r>
              <a:rPr lang="en-US" altLang="ja-JP" sz="3600" baseline="30000" dirty="0">
                <a:latin typeface="+mn-ea"/>
              </a:rPr>
              <a:t>2-</a:t>
            </a:r>
            <a:r>
              <a:rPr lang="ja-JP" altLang="en-US" sz="3600" dirty="0">
                <a:latin typeface="+mn-ea"/>
              </a:rPr>
              <a:t>  →　　 </a:t>
            </a:r>
            <a:r>
              <a:rPr lang="en-US" altLang="ja-JP" sz="3600" dirty="0">
                <a:latin typeface="+mn-ea"/>
              </a:rPr>
              <a:t>Ag</a:t>
            </a:r>
            <a:r>
              <a:rPr lang="en-US" altLang="ja-JP" sz="3600" baseline="-25000" dirty="0">
                <a:latin typeface="+mn-ea"/>
              </a:rPr>
              <a:t>2</a:t>
            </a:r>
            <a:r>
              <a:rPr lang="en-US" altLang="ja-JP" sz="3600" dirty="0">
                <a:latin typeface="+mn-ea"/>
              </a:rPr>
              <a:t>S</a:t>
            </a:r>
            <a:endParaRPr kumimoji="1" lang="ja-JP" altLang="en-US" sz="3600" dirty="0"/>
          </a:p>
        </p:txBody>
      </p:sp>
      <p:grpSp>
        <p:nvGrpSpPr>
          <p:cNvPr id="5" name="グループ化 4">
            <a:extLst>
              <a:ext uri="{FF2B5EF4-FFF2-40B4-BE49-F238E27FC236}">
                <a16:creationId xmlns:a16="http://schemas.microsoft.com/office/drawing/2014/main" id="{E571C9F0-A488-4E9E-AB59-57AB4EFA90A8}"/>
              </a:ext>
            </a:extLst>
          </p:cNvPr>
          <p:cNvGrpSpPr/>
          <p:nvPr/>
        </p:nvGrpSpPr>
        <p:grpSpPr>
          <a:xfrm>
            <a:off x="1105125" y="4365782"/>
            <a:ext cx="5551890" cy="687611"/>
            <a:chOff x="2582269" y="4005742"/>
            <a:chExt cx="5551890" cy="687611"/>
          </a:xfrm>
        </p:grpSpPr>
        <p:sp>
          <p:nvSpPr>
            <p:cNvPr id="45" name="テキスト ボックス 44">
              <a:extLst>
                <a:ext uri="{FF2B5EF4-FFF2-40B4-BE49-F238E27FC236}">
                  <a16:creationId xmlns:a16="http://schemas.microsoft.com/office/drawing/2014/main" id="{84D8BCAC-2AA2-4566-AAF6-AA300FE0CCFF}"/>
                </a:ext>
              </a:extLst>
            </p:cNvPr>
            <p:cNvSpPr txBox="1"/>
            <p:nvPr/>
          </p:nvSpPr>
          <p:spPr>
            <a:xfrm>
              <a:off x="5693151" y="4049064"/>
              <a:ext cx="2441008" cy="584775"/>
            </a:xfrm>
            <a:prstGeom prst="rect">
              <a:avLst/>
            </a:prstGeom>
            <a:noFill/>
            <a:ln>
              <a:noFill/>
            </a:ln>
            <a:effectLst/>
          </p:spPr>
          <p:txBody>
            <a:bodyPr wrap="square" rtlCol="0" anchor="ctr">
              <a:spAutoFit/>
            </a:bodyPr>
            <a:lstStyle/>
            <a:p>
              <a:pPr algn="ctr"/>
              <a:r>
                <a:rPr kumimoji="1" lang="ja-JP" altLang="en-US" sz="2800" dirty="0">
                  <a:solidFill>
                    <a:srgbClr val="0070C0"/>
                  </a:solidFill>
                  <a:latin typeface="+mj-ea"/>
                  <a:ea typeface="+mj-ea"/>
                </a:rPr>
                <a:t>電荷の総和：</a:t>
              </a:r>
              <a:r>
                <a:rPr kumimoji="1" lang="en-US" altLang="ja-JP" sz="3200" dirty="0">
                  <a:solidFill>
                    <a:srgbClr val="0070C0"/>
                  </a:solidFill>
                  <a:latin typeface="+mj-ea"/>
                  <a:ea typeface="+mj-ea"/>
                </a:rPr>
                <a:t>0</a:t>
              </a:r>
              <a:endParaRPr kumimoji="1" lang="ja-JP" altLang="en-US" sz="2800" dirty="0">
                <a:solidFill>
                  <a:srgbClr val="0070C0"/>
                </a:solidFill>
                <a:latin typeface="+mj-ea"/>
                <a:ea typeface="+mj-ea"/>
              </a:endParaRPr>
            </a:p>
          </p:txBody>
        </p:sp>
        <p:sp>
          <p:nvSpPr>
            <p:cNvPr id="46" name="テキスト ボックス 45">
              <a:extLst>
                <a:ext uri="{FF2B5EF4-FFF2-40B4-BE49-F238E27FC236}">
                  <a16:creationId xmlns:a16="http://schemas.microsoft.com/office/drawing/2014/main" id="{61E7FC86-E6C5-4875-91D1-BDA2DAE56557}"/>
                </a:ext>
              </a:extLst>
            </p:cNvPr>
            <p:cNvSpPr txBox="1"/>
            <p:nvPr/>
          </p:nvSpPr>
          <p:spPr>
            <a:xfrm>
              <a:off x="2582269" y="4048209"/>
              <a:ext cx="2611959" cy="584775"/>
            </a:xfrm>
            <a:prstGeom prst="rect">
              <a:avLst/>
            </a:prstGeom>
            <a:noFill/>
            <a:ln>
              <a:noFill/>
            </a:ln>
            <a:effectLst/>
          </p:spPr>
          <p:txBody>
            <a:bodyPr wrap="square" rtlCol="0" anchor="ctr">
              <a:spAutoFit/>
            </a:bodyPr>
            <a:lstStyle/>
            <a:p>
              <a:pPr algn="ctr"/>
              <a:r>
                <a:rPr kumimoji="1" lang="ja-JP" altLang="en-US" sz="2800" dirty="0">
                  <a:solidFill>
                    <a:srgbClr val="0070C0"/>
                  </a:solidFill>
                  <a:latin typeface="+mn-ea"/>
                  <a:ea typeface="+mn-ea"/>
                </a:rPr>
                <a:t>電荷の総和：</a:t>
              </a:r>
              <a:r>
                <a:rPr kumimoji="1" lang="en-US" altLang="ja-JP" sz="3200" dirty="0">
                  <a:solidFill>
                    <a:srgbClr val="0070C0"/>
                  </a:solidFill>
                  <a:latin typeface="+mn-ea"/>
                  <a:ea typeface="+mn-ea"/>
                </a:rPr>
                <a:t>-1</a:t>
              </a:r>
              <a:endParaRPr kumimoji="1" lang="ja-JP" altLang="en-US" sz="2800" dirty="0">
                <a:solidFill>
                  <a:srgbClr val="0070C0"/>
                </a:solidFill>
                <a:latin typeface="+mn-ea"/>
                <a:ea typeface="+mn-ea"/>
              </a:endParaRPr>
            </a:p>
          </p:txBody>
        </p:sp>
        <p:sp>
          <p:nvSpPr>
            <p:cNvPr id="51" name="テキスト プレースホルダー 3">
              <a:extLst>
                <a:ext uri="{FF2B5EF4-FFF2-40B4-BE49-F238E27FC236}">
                  <a16:creationId xmlns:a16="http://schemas.microsoft.com/office/drawing/2014/main" id="{DAD102CA-419E-4178-B060-B4A973B6BD88}"/>
                </a:ext>
              </a:extLst>
            </p:cNvPr>
            <p:cNvSpPr txBox="1">
              <a:spLocks/>
            </p:cNvSpPr>
            <p:nvPr/>
          </p:nvSpPr>
          <p:spPr>
            <a:xfrm>
              <a:off x="5134482" y="4005742"/>
              <a:ext cx="616977" cy="687611"/>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solidFill>
                    <a:srgbClr val="0070C0"/>
                  </a:solidFill>
                  <a:latin typeface="+mn-ea"/>
                </a:rPr>
                <a:t>≠ </a:t>
              </a:r>
              <a:endParaRPr lang="en-US" altLang="ja-JP" baseline="-25000" dirty="0">
                <a:solidFill>
                  <a:srgbClr val="0070C0"/>
                </a:solidFill>
                <a:latin typeface="+mn-ea"/>
              </a:endParaRPr>
            </a:p>
          </p:txBody>
        </p:sp>
      </p:grpSp>
      <p:grpSp>
        <p:nvGrpSpPr>
          <p:cNvPr id="3" name="グループ化 2">
            <a:extLst>
              <a:ext uri="{FF2B5EF4-FFF2-40B4-BE49-F238E27FC236}">
                <a16:creationId xmlns:a16="http://schemas.microsoft.com/office/drawing/2014/main" id="{A7E1AE78-B4A8-404E-B0CC-6B7B9D4332B6}"/>
              </a:ext>
            </a:extLst>
          </p:cNvPr>
          <p:cNvGrpSpPr/>
          <p:nvPr/>
        </p:nvGrpSpPr>
        <p:grpSpPr>
          <a:xfrm>
            <a:off x="1211997" y="5617060"/>
            <a:ext cx="5490419" cy="687611"/>
            <a:chOff x="2832809" y="5833268"/>
            <a:chExt cx="5490419" cy="687611"/>
          </a:xfrm>
        </p:grpSpPr>
        <p:sp>
          <p:nvSpPr>
            <p:cNvPr id="49" name="テキスト ボックス 48">
              <a:extLst>
                <a:ext uri="{FF2B5EF4-FFF2-40B4-BE49-F238E27FC236}">
                  <a16:creationId xmlns:a16="http://schemas.microsoft.com/office/drawing/2014/main" id="{E7728FBE-493F-4640-9B51-BDD5C3A7D85D}"/>
                </a:ext>
              </a:extLst>
            </p:cNvPr>
            <p:cNvSpPr txBox="1"/>
            <p:nvPr/>
          </p:nvSpPr>
          <p:spPr>
            <a:xfrm>
              <a:off x="5652619" y="5859268"/>
              <a:ext cx="2670609" cy="584775"/>
            </a:xfrm>
            <a:prstGeom prst="rect">
              <a:avLst/>
            </a:prstGeom>
            <a:noFill/>
            <a:ln>
              <a:noFill/>
            </a:ln>
            <a:effectLst/>
          </p:spPr>
          <p:txBody>
            <a:bodyPr wrap="square" rtlCol="0" anchor="ctr">
              <a:spAutoFit/>
            </a:bodyPr>
            <a:lstStyle/>
            <a:p>
              <a:pPr algn="ctr"/>
              <a:r>
                <a:rPr kumimoji="1" lang="ja-JP" altLang="en-US" sz="2800" dirty="0">
                  <a:solidFill>
                    <a:srgbClr val="0070C0"/>
                  </a:solidFill>
                  <a:latin typeface="+mj-ea"/>
                  <a:ea typeface="+mj-ea"/>
                </a:rPr>
                <a:t>電荷の総和：</a:t>
              </a:r>
              <a:r>
                <a:rPr kumimoji="1" lang="en-US" altLang="ja-JP" sz="3200" dirty="0">
                  <a:solidFill>
                    <a:srgbClr val="0070C0"/>
                  </a:solidFill>
                  <a:latin typeface="+mj-ea"/>
                  <a:ea typeface="+mj-ea"/>
                </a:rPr>
                <a:t>0</a:t>
              </a:r>
              <a:endParaRPr kumimoji="1" lang="ja-JP" altLang="en-US" sz="2800" dirty="0">
                <a:solidFill>
                  <a:srgbClr val="0070C0"/>
                </a:solidFill>
                <a:latin typeface="+mj-ea"/>
                <a:ea typeface="+mj-ea"/>
              </a:endParaRPr>
            </a:p>
          </p:txBody>
        </p:sp>
        <p:sp>
          <p:nvSpPr>
            <p:cNvPr id="50" name="テキスト ボックス 49">
              <a:extLst>
                <a:ext uri="{FF2B5EF4-FFF2-40B4-BE49-F238E27FC236}">
                  <a16:creationId xmlns:a16="http://schemas.microsoft.com/office/drawing/2014/main" id="{ED055ED0-A425-48ED-977F-0D18B71B259A}"/>
                </a:ext>
              </a:extLst>
            </p:cNvPr>
            <p:cNvSpPr txBox="1"/>
            <p:nvPr/>
          </p:nvSpPr>
          <p:spPr>
            <a:xfrm>
              <a:off x="2832809" y="5859268"/>
              <a:ext cx="2347696" cy="584775"/>
            </a:xfrm>
            <a:prstGeom prst="rect">
              <a:avLst/>
            </a:prstGeom>
            <a:noFill/>
            <a:ln>
              <a:noFill/>
            </a:ln>
            <a:effectLst/>
          </p:spPr>
          <p:txBody>
            <a:bodyPr wrap="square" rtlCol="0" anchor="ctr">
              <a:spAutoFit/>
            </a:bodyPr>
            <a:lstStyle/>
            <a:p>
              <a:pPr algn="ctr"/>
              <a:r>
                <a:rPr kumimoji="1" lang="ja-JP" altLang="en-US" sz="2800" dirty="0">
                  <a:solidFill>
                    <a:srgbClr val="0070C0"/>
                  </a:solidFill>
                  <a:latin typeface="+mn-ea"/>
                  <a:ea typeface="+mn-ea"/>
                </a:rPr>
                <a:t>電荷の総和：</a:t>
              </a:r>
              <a:r>
                <a:rPr kumimoji="1" lang="en-US" altLang="ja-JP" sz="3200" dirty="0">
                  <a:solidFill>
                    <a:srgbClr val="0070C0"/>
                  </a:solidFill>
                  <a:latin typeface="+mn-ea"/>
                  <a:ea typeface="+mn-ea"/>
                </a:rPr>
                <a:t>0</a:t>
              </a:r>
              <a:endParaRPr kumimoji="1" lang="ja-JP" altLang="en-US" sz="2800" dirty="0">
                <a:solidFill>
                  <a:srgbClr val="0070C0"/>
                </a:solidFill>
                <a:latin typeface="+mn-ea"/>
                <a:ea typeface="+mn-ea"/>
              </a:endParaRPr>
            </a:p>
          </p:txBody>
        </p:sp>
        <p:sp>
          <p:nvSpPr>
            <p:cNvPr id="52" name="テキスト プレースホルダー 3">
              <a:extLst>
                <a:ext uri="{FF2B5EF4-FFF2-40B4-BE49-F238E27FC236}">
                  <a16:creationId xmlns:a16="http://schemas.microsoft.com/office/drawing/2014/main" id="{8EE292F7-94B0-4F26-A0DF-03FCE8A37089}"/>
                </a:ext>
              </a:extLst>
            </p:cNvPr>
            <p:cNvSpPr txBox="1">
              <a:spLocks/>
            </p:cNvSpPr>
            <p:nvPr/>
          </p:nvSpPr>
          <p:spPr>
            <a:xfrm>
              <a:off x="5175354" y="5833268"/>
              <a:ext cx="616977" cy="687611"/>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solidFill>
                    <a:srgbClr val="0070C0"/>
                  </a:solidFill>
                  <a:latin typeface="+mn-ea"/>
                </a:rPr>
                <a:t>＝ </a:t>
              </a:r>
              <a:endParaRPr lang="en-US" altLang="ja-JP" baseline="-25000" dirty="0">
                <a:solidFill>
                  <a:srgbClr val="0070C0"/>
                </a:solidFill>
                <a:latin typeface="+mn-ea"/>
              </a:endParaRPr>
            </a:p>
          </p:txBody>
        </p:sp>
      </p:grpSp>
      <p:sp>
        <p:nvSpPr>
          <p:cNvPr id="32" name="テキスト プレースホルダー 3">
            <a:extLst>
              <a:ext uri="{FF2B5EF4-FFF2-40B4-BE49-F238E27FC236}">
                <a16:creationId xmlns:a16="http://schemas.microsoft.com/office/drawing/2014/main" id="{25127DD8-40FA-4DCC-8B2E-C3C748F1AE9D}"/>
              </a:ext>
            </a:extLst>
          </p:cNvPr>
          <p:cNvSpPr txBox="1">
            <a:spLocks/>
          </p:cNvSpPr>
          <p:nvPr/>
        </p:nvSpPr>
        <p:spPr>
          <a:xfrm>
            <a:off x="912580" y="2151946"/>
            <a:ext cx="11061385" cy="68761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sz="3600" dirty="0">
                <a:latin typeface="+mn-ea"/>
              </a:rPr>
              <a:t>（１） </a:t>
            </a:r>
            <a:r>
              <a:rPr lang="en-US" altLang="ja-JP" sz="3600" dirty="0">
                <a:latin typeface="+mn-ea"/>
              </a:rPr>
              <a:t>Ag</a:t>
            </a:r>
            <a:r>
              <a:rPr lang="en-US" altLang="ja-JP" sz="3600" baseline="30000" dirty="0">
                <a:latin typeface="+mn-ea"/>
              </a:rPr>
              <a:t>+</a:t>
            </a:r>
            <a:r>
              <a:rPr lang="en-US" altLang="ja-JP" sz="3600" dirty="0">
                <a:latin typeface="+mn-ea"/>
              </a:rPr>
              <a:t> + S</a:t>
            </a:r>
            <a:r>
              <a:rPr lang="en-US" altLang="ja-JP" sz="3600" baseline="30000" dirty="0">
                <a:latin typeface="+mn-ea"/>
              </a:rPr>
              <a:t>2-</a:t>
            </a:r>
            <a:r>
              <a:rPr lang="ja-JP" altLang="en-US" sz="3600" dirty="0">
                <a:latin typeface="+mn-ea"/>
              </a:rPr>
              <a:t> → </a:t>
            </a:r>
            <a:r>
              <a:rPr lang="en-US" altLang="ja-JP" sz="3600" dirty="0">
                <a:latin typeface="+mn-ea"/>
              </a:rPr>
              <a:t>Ag</a:t>
            </a:r>
            <a:r>
              <a:rPr lang="en-US" altLang="ja-JP" sz="3600" baseline="-25000" dirty="0">
                <a:latin typeface="+mn-ea"/>
              </a:rPr>
              <a:t>2</a:t>
            </a:r>
            <a:r>
              <a:rPr lang="en-US" altLang="ja-JP" sz="3600" dirty="0">
                <a:latin typeface="+mn-ea"/>
              </a:rPr>
              <a:t>S</a:t>
            </a:r>
            <a:r>
              <a:rPr lang="ja-JP" altLang="en-US" sz="3600" baseline="-25000" dirty="0">
                <a:latin typeface="+mn-ea"/>
              </a:rPr>
              <a:t>　　　　　</a:t>
            </a:r>
            <a:r>
              <a:rPr lang="ja-JP" altLang="en-US" sz="2800" baseline="-25000" dirty="0">
                <a:latin typeface="+mn-ea"/>
              </a:rPr>
              <a:t>　</a:t>
            </a:r>
            <a:r>
              <a:rPr lang="ja-JP" altLang="en-US" sz="3600" dirty="0">
                <a:solidFill>
                  <a:schemeClr val="bg1">
                    <a:lumMod val="75000"/>
                  </a:schemeClr>
                </a:solidFill>
                <a:latin typeface="+mn-ea"/>
              </a:rPr>
              <a:t>（２） </a:t>
            </a:r>
            <a:r>
              <a:rPr lang="en-US" altLang="ja-JP" sz="3600" dirty="0">
                <a:solidFill>
                  <a:schemeClr val="bg1">
                    <a:lumMod val="75000"/>
                  </a:schemeClr>
                </a:solidFill>
                <a:latin typeface="+mn-ea"/>
              </a:rPr>
              <a:t>Al</a:t>
            </a:r>
            <a:r>
              <a:rPr lang="en-US" altLang="ja-JP" sz="3600" baseline="30000" dirty="0">
                <a:solidFill>
                  <a:schemeClr val="bg1">
                    <a:lumMod val="75000"/>
                  </a:schemeClr>
                </a:solidFill>
                <a:latin typeface="+mn-ea"/>
              </a:rPr>
              <a:t>3+</a:t>
            </a:r>
            <a:r>
              <a:rPr lang="en-US" altLang="ja-JP" sz="3600" dirty="0">
                <a:solidFill>
                  <a:schemeClr val="bg1">
                    <a:lumMod val="75000"/>
                  </a:schemeClr>
                </a:solidFill>
                <a:latin typeface="+mn-ea"/>
              </a:rPr>
              <a:t> + OH</a:t>
            </a:r>
            <a:r>
              <a:rPr lang="en-US" altLang="ja-JP" sz="3600" baseline="30000" dirty="0">
                <a:solidFill>
                  <a:schemeClr val="bg1">
                    <a:lumMod val="75000"/>
                  </a:schemeClr>
                </a:solidFill>
                <a:latin typeface="+mn-ea"/>
              </a:rPr>
              <a:t>-</a:t>
            </a:r>
            <a:r>
              <a:rPr lang="en-US" altLang="ja-JP" sz="3600" dirty="0">
                <a:solidFill>
                  <a:schemeClr val="bg1">
                    <a:lumMod val="75000"/>
                  </a:schemeClr>
                </a:solidFill>
                <a:latin typeface="+mn-ea"/>
              </a:rPr>
              <a:t> → Al(OH)</a:t>
            </a:r>
            <a:r>
              <a:rPr lang="en-US" altLang="ja-JP" sz="3600" baseline="-25000" dirty="0">
                <a:solidFill>
                  <a:schemeClr val="bg1">
                    <a:lumMod val="75000"/>
                  </a:schemeClr>
                </a:solidFill>
                <a:latin typeface="+mn-ea"/>
              </a:rPr>
              <a:t>3</a:t>
            </a:r>
          </a:p>
        </p:txBody>
      </p:sp>
      <p:grpSp>
        <p:nvGrpSpPr>
          <p:cNvPr id="6" name="グループ化 5">
            <a:extLst>
              <a:ext uri="{FF2B5EF4-FFF2-40B4-BE49-F238E27FC236}">
                <a16:creationId xmlns:a16="http://schemas.microsoft.com/office/drawing/2014/main" id="{3F88AA13-89CC-6524-1B87-E67824205A98}"/>
              </a:ext>
            </a:extLst>
          </p:cNvPr>
          <p:cNvGrpSpPr/>
          <p:nvPr/>
        </p:nvGrpSpPr>
        <p:grpSpPr>
          <a:xfrm>
            <a:off x="694154" y="908720"/>
            <a:ext cx="2138655" cy="1224136"/>
            <a:chOff x="694154" y="908720"/>
            <a:chExt cx="2138655" cy="1224136"/>
          </a:xfrm>
        </p:grpSpPr>
        <p:grpSp>
          <p:nvGrpSpPr>
            <p:cNvPr id="26" name="グループ化 25">
              <a:extLst>
                <a:ext uri="{FF2B5EF4-FFF2-40B4-BE49-F238E27FC236}">
                  <a16:creationId xmlns:a16="http://schemas.microsoft.com/office/drawing/2014/main" id="{3A707833-5BDA-4E3B-A192-BFBD47DB1D10}"/>
                </a:ext>
              </a:extLst>
            </p:cNvPr>
            <p:cNvGrpSpPr/>
            <p:nvPr/>
          </p:nvGrpSpPr>
          <p:grpSpPr>
            <a:xfrm>
              <a:off x="1715006" y="908720"/>
              <a:ext cx="1117803" cy="1224136"/>
              <a:chOff x="1226294" y="866062"/>
              <a:chExt cx="1117803" cy="1224136"/>
            </a:xfrm>
          </p:grpSpPr>
          <p:sp>
            <p:nvSpPr>
              <p:cNvPr id="27" name="正方形/長方形 26">
                <a:extLst>
                  <a:ext uri="{FF2B5EF4-FFF2-40B4-BE49-F238E27FC236}">
                    <a16:creationId xmlns:a16="http://schemas.microsoft.com/office/drawing/2014/main" id="{1FEB3064-8B77-466B-9ED8-1AFF13F17453}"/>
                  </a:ext>
                </a:extLst>
              </p:cNvPr>
              <p:cNvSpPr/>
              <p:nvPr/>
            </p:nvSpPr>
            <p:spPr>
              <a:xfrm>
                <a:off x="1226294" y="866062"/>
                <a:ext cx="1117803" cy="688306"/>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dirty="0">
                    <a:solidFill>
                      <a:schemeClr val="tx1"/>
                    </a:solidFill>
                    <a:latin typeface="Times New Roman" panose="02020603050405020304" pitchFamily="18" charset="0"/>
                    <a:cs typeface="Times New Roman" panose="02020603050405020304" pitchFamily="18" charset="0"/>
                  </a:rPr>
                  <a:t>12</a:t>
                </a:r>
                <a:r>
                  <a:rPr lang="ja-JP" altLang="en-US" sz="4400" dirty="0">
                    <a:solidFill>
                      <a:schemeClr val="tx1"/>
                    </a:solidFill>
                    <a:latin typeface="Times New Roman" panose="02020603050405020304" pitchFamily="18" charset="0"/>
                    <a:cs typeface="Times New Roman" panose="02020603050405020304" pitchFamily="18" charset="0"/>
                  </a:rPr>
                  <a: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cxnSp>
            <p:nvCxnSpPr>
              <p:cNvPr id="30" name="直線コネクタ 29">
                <a:extLst>
                  <a:ext uri="{FF2B5EF4-FFF2-40B4-BE49-F238E27FC236}">
                    <a16:creationId xmlns:a16="http://schemas.microsoft.com/office/drawing/2014/main" id="{52ECDAFC-8C50-4F30-A2EE-9CEFC2542A25}"/>
                  </a:ext>
                </a:extLst>
              </p:cNvPr>
              <p:cNvCxnSpPr>
                <a:cxnSpLocks/>
              </p:cNvCxnSpPr>
              <p:nvPr/>
            </p:nvCxnSpPr>
            <p:spPr>
              <a:xfrm>
                <a:off x="2135560" y="922978"/>
                <a:ext cx="0" cy="1167220"/>
              </a:xfrm>
              <a:prstGeom prst="line">
                <a:avLst/>
              </a:prstGeom>
              <a:ln w="28575">
                <a:solidFill>
                  <a:srgbClr val="108CCF"/>
                </a:solidFill>
              </a:ln>
            </p:spPr>
            <p:style>
              <a:lnRef idx="2">
                <a:schemeClr val="accent1"/>
              </a:lnRef>
              <a:fillRef idx="0">
                <a:schemeClr val="accent1"/>
              </a:fillRef>
              <a:effectRef idx="1">
                <a:schemeClr val="accent1"/>
              </a:effectRef>
              <a:fontRef idx="minor">
                <a:schemeClr val="tx1"/>
              </a:fontRef>
            </p:style>
          </p:cxnSp>
        </p:grpSp>
        <p:pic>
          <p:nvPicPr>
            <p:cNvPr id="4" name="図 3" descr="グラフィカル ユーザー インターフェイス&#10;&#10;中程度の精度で自動的に生成された説明">
              <a:extLst>
                <a:ext uri="{FF2B5EF4-FFF2-40B4-BE49-F238E27FC236}">
                  <a16:creationId xmlns:a16="http://schemas.microsoft.com/office/drawing/2014/main" id="{011400C2-F138-7582-D54E-734E78D48C1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94154" y="913378"/>
              <a:ext cx="1049513" cy="687612"/>
            </a:xfrm>
            <a:prstGeom prst="rect">
              <a:avLst/>
            </a:prstGeom>
          </p:spPr>
        </p:pic>
      </p:grpSp>
    </p:spTree>
    <p:extLst>
      <p:ext uri="{BB962C8B-B14F-4D97-AF65-F5344CB8AC3E}">
        <p14:creationId xmlns:p14="http://schemas.microsoft.com/office/powerpoint/2010/main" val="263778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par>
                                <p:cTn id="28" presetID="9" presetClass="emph" presetSubtype="0" nodeType="withEffect">
                                  <p:stCondLst>
                                    <p:cond delay="0"/>
                                  </p:stCondLst>
                                  <p:childTnLst>
                                    <p:set>
                                      <p:cBhvr>
                                        <p:cTn id="29" dur="indefinite"/>
                                        <p:tgtEl>
                                          <p:spTgt spid="5"/>
                                        </p:tgtEl>
                                        <p:attrNameLst>
                                          <p:attrName>style.opacity</p:attrName>
                                        </p:attrNameLst>
                                      </p:cBhvr>
                                      <p:to>
                                        <p:strVal val="0.5"/>
                                      </p:to>
                                    </p:set>
                                    <p:animEffect filter="image" prLst="opacity: 0.5">
                                      <p:cBhvr rctx="IE">
                                        <p:cTn id="30" dur="indefinite"/>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4" grpId="0"/>
      <p:bldP spid="48"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25" name="テキスト プレースホルダー 3">
            <a:extLst>
              <a:ext uri="{FF2B5EF4-FFF2-40B4-BE49-F238E27FC236}">
                <a16:creationId xmlns:a16="http://schemas.microsoft.com/office/drawing/2014/main" id="{BB53001C-765C-45D1-89D5-3E28D157B6AE}"/>
              </a:ext>
            </a:extLst>
          </p:cNvPr>
          <p:cNvSpPr txBox="1">
            <a:spLocks/>
          </p:cNvSpPr>
          <p:nvPr/>
        </p:nvSpPr>
        <p:spPr>
          <a:xfrm>
            <a:off x="2832815" y="879910"/>
            <a:ext cx="8951809" cy="136430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sz="3600" dirty="0">
                <a:latin typeface="+mn-ea"/>
              </a:rPr>
              <a:t>次のイオンを含む反応式を，係数をつけて</a:t>
            </a:r>
            <a:endParaRPr lang="en-US" altLang="ja-JP" sz="3600" dirty="0">
              <a:latin typeface="+mn-ea"/>
            </a:endParaRPr>
          </a:p>
          <a:p>
            <a:pPr marL="0" indent="0">
              <a:buFont typeface="Arial" charset="0"/>
              <a:buNone/>
            </a:pPr>
            <a:r>
              <a:rPr lang="ja-JP" altLang="en-US" sz="3600" dirty="0">
                <a:latin typeface="+mn-ea"/>
              </a:rPr>
              <a:t>完成させよ。</a:t>
            </a:r>
            <a:endParaRPr lang="ja-JP" altLang="en-US" dirty="0">
              <a:latin typeface="+mn-ea"/>
            </a:endParaRPr>
          </a:p>
        </p:txBody>
      </p:sp>
      <p:grpSp>
        <p:nvGrpSpPr>
          <p:cNvPr id="35" name="グループ化 34">
            <a:extLst>
              <a:ext uri="{FF2B5EF4-FFF2-40B4-BE49-F238E27FC236}">
                <a16:creationId xmlns:a16="http://schemas.microsoft.com/office/drawing/2014/main" id="{79CBE70A-96B1-466B-8C80-9043984736C9}"/>
              </a:ext>
            </a:extLst>
          </p:cNvPr>
          <p:cNvGrpSpPr/>
          <p:nvPr/>
        </p:nvGrpSpPr>
        <p:grpSpPr>
          <a:xfrm>
            <a:off x="5951983" y="5877286"/>
            <a:ext cx="6020825" cy="646332"/>
            <a:chOff x="9646860" y="6086592"/>
            <a:chExt cx="5372752" cy="646332"/>
          </a:xfrm>
        </p:grpSpPr>
        <p:sp>
          <p:nvSpPr>
            <p:cNvPr id="39" name="テキスト ボックス 38">
              <a:extLst>
                <a:ext uri="{FF2B5EF4-FFF2-40B4-BE49-F238E27FC236}">
                  <a16:creationId xmlns:a16="http://schemas.microsoft.com/office/drawing/2014/main" id="{CA87B4B8-8790-4447-812C-BE9511E20DCC}"/>
                </a:ext>
              </a:extLst>
            </p:cNvPr>
            <p:cNvSpPr txBox="1"/>
            <p:nvPr/>
          </p:nvSpPr>
          <p:spPr>
            <a:xfrm>
              <a:off x="10258685" y="6086593"/>
              <a:ext cx="4760927" cy="646331"/>
            </a:xfrm>
            <a:prstGeom prst="rect">
              <a:avLst/>
            </a:prstGeom>
            <a:noFill/>
            <a:ln>
              <a:noFill/>
            </a:ln>
            <a:effectLst/>
          </p:spPr>
          <p:txBody>
            <a:bodyPr wrap="square" rtlCol="0">
              <a:spAutoFit/>
            </a:bodyPr>
            <a:lstStyle/>
            <a:p>
              <a:r>
                <a:rPr lang="en-US" altLang="ja-JP" sz="3600" b="1" dirty="0">
                  <a:solidFill>
                    <a:srgbClr val="FF0000"/>
                  </a:solidFill>
                  <a:latin typeface="+mj-ea"/>
                </a:rPr>
                <a:t> A</a:t>
              </a:r>
              <a:r>
                <a:rPr lang="ja-JP" altLang="en-US" sz="3600" b="1" dirty="0">
                  <a:solidFill>
                    <a:srgbClr val="FF0000"/>
                  </a:solidFill>
                  <a:latin typeface="+mj-ea"/>
                </a:rPr>
                <a:t>ｌ</a:t>
              </a:r>
              <a:r>
                <a:rPr lang="en-US" altLang="ja-JP" sz="3600" b="1" baseline="30000" dirty="0">
                  <a:solidFill>
                    <a:srgbClr val="FF0000"/>
                  </a:solidFill>
                  <a:latin typeface="+mj-ea"/>
                </a:rPr>
                <a:t>3+</a:t>
              </a:r>
              <a:r>
                <a:rPr lang="en-US" altLang="ja-JP" sz="3600" b="1" dirty="0">
                  <a:solidFill>
                    <a:srgbClr val="FF0000"/>
                  </a:solidFill>
                  <a:latin typeface="+mj-ea"/>
                </a:rPr>
                <a:t> + 3OH</a:t>
              </a:r>
              <a:r>
                <a:rPr lang="en-US" altLang="ja-JP" sz="3600" b="1" baseline="30000" dirty="0">
                  <a:solidFill>
                    <a:srgbClr val="FF0000"/>
                  </a:solidFill>
                  <a:latin typeface="+mj-ea"/>
                </a:rPr>
                <a:t>-</a:t>
              </a:r>
              <a:r>
                <a:rPr lang="en-US" altLang="ja-JP" sz="3600" b="1" dirty="0">
                  <a:solidFill>
                    <a:srgbClr val="FF0000"/>
                  </a:solidFill>
                  <a:latin typeface="+mj-ea"/>
                </a:rPr>
                <a:t> → Al(OH)</a:t>
              </a:r>
              <a:r>
                <a:rPr lang="en-US" altLang="ja-JP" sz="3600" b="1" baseline="-25000" dirty="0">
                  <a:solidFill>
                    <a:srgbClr val="FF0000"/>
                  </a:solidFill>
                  <a:latin typeface="+mj-ea"/>
                </a:rPr>
                <a:t>3</a:t>
              </a:r>
              <a:endParaRPr kumimoji="1" lang="ja-JP" altLang="en-US" sz="3600" b="1" baseline="-25000" dirty="0">
                <a:solidFill>
                  <a:srgbClr val="FF0000"/>
                </a:solidFill>
                <a:latin typeface="+mj-ea"/>
                <a:ea typeface="+mj-ea"/>
              </a:endParaRPr>
            </a:p>
          </p:txBody>
        </p:sp>
        <p:sp>
          <p:nvSpPr>
            <p:cNvPr id="40" name="テキスト ボックス 39">
              <a:extLst>
                <a:ext uri="{FF2B5EF4-FFF2-40B4-BE49-F238E27FC236}">
                  <a16:creationId xmlns:a16="http://schemas.microsoft.com/office/drawing/2014/main" id="{18154BAF-2740-46BD-9EFD-5F84F730BCD7}"/>
                </a:ext>
              </a:extLst>
            </p:cNvPr>
            <p:cNvSpPr txBox="1"/>
            <p:nvPr/>
          </p:nvSpPr>
          <p:spPr>
            <a:xfrm>
              <a:off x="9646860" y="6086592"/>
              <a:ext cx="616977" cy="584775"/>
            </a:xfrm>
            <a:prstGeom prst="rect">
              <a:avLst/>
            </a:prstGeom>
            <a:solidFill>
              <a:srgbClr val="0070C0"/>
            </a:solidFill>
            <a:ln>
              <a:noFill/>
            </a:ln>
            <a:effectLst/>
          </p:spPr>
          <p:txBody>
            <a:bodyPr wrap="square" rtlCol="0">
              <a:spAutoFit/>
            </a:bodyPr>
            <a:lstStyle/>
            <a:p>
              <a:r>
                <a:rPr kumimoji="1" lang="ja-JP" altLang="en-US" sz="3200" dirty="0">
                  <a:solidFill>
                    <a:schemeClr val="bg1"/>
                  </a:solidFill>
                  <a:latin typeface="+mj-ea"/>
                  <a:ea typeface="+mj-ea"/>
                </a:rPr>
                <a:t>答</a:t>
              </a:r>
            </a:p>
          </p:txBody>
        </p:sp>
      </p:grpSp>
      <p:sp>
        <p:nvSpPr>
          <p:cNvPr id="44" name="テキスト ボックス 43">
            <a:extLst>
              <a:ext uri="{FF2B5EF4-FFF2-40B4-BE49-F238E27FC236}">
                <a16:creationId xmlns:a16="http://schemas.microsoft.com/office/drawing/2014/main" id="{024DB753-7989-415A-8FEF-EA92571CE942}"/>
              </a:ext>
            </a:extLst>
          </p:cNvPr>
          <p:cNvSpPr txBox="1"/>
          <p:nvPr/>
        </p:nvSpPr>
        <p:spPr>
          <a:xfrm>
            <a:off x="870516" y="2996952"/>
            <a:ext cx="6593636" cy="646331"/>
          </a:xfrm>
          <a:prstGeom prst="rect">
            <a:avLst/>
          </a:prstGeom>
          <a:noFill/>
          <a:ln>
            <a:noFill/>
          </a:ln>
          <a:effectLst/>
        </p:spPr>
        <p:txBody>
          <a:bodyPr wrap="square" rtlCol="0">
            <a:spAutoFit/>
          </a:bodyPr>
          <a:lstStyle/>
          <a:p>
            <a:pPr algn="ctr"/>
            <a:r>
              <a:rPr lang="en-US" altLang="ja-JP" sz="3600" dirty="0">
                <a:latin typeface="+mn-ea"/>
              </a:rPr>
              <a:t>A</a:t>
            </a:r>
            <a:r>
              <a:rPr lang="ja-JP" altLang="en-US" sz="3600" dirty="0">
                <a:latin typeface="+mn-ea"/>
              </a:rPr>
              <a:t>ｌ</a:t>
            </a:r>
            <a:r>
              <a:rPr lang="en-US" altLang="ja-JP" sz="3600" baseline="30000" dirty="0">
                <a:latin typeface="+mn-ea"/>
              </a:rPr>
              <a:t>3+</a:t>
            </a:r>
            <a:r>
              <a:rPr lang="en-US" altLang="ja-JP" sz="3600" dirty="0">
                <a:latin typeface="+mn-ea"/>
              </a:rPr>
              <a:t> </a:t>
            </a:r>
            <a:r>
              <a:rPr lang="ja-JP" altLang="en-US" sz="3600" dirty="0">
                <a:latin typeface="+mn-ea"/>
              </a:rPr>
              <a:t>＋</a:t>
            </a:r>
            <a:r>
              <a:rPr lang="en-US" altLang="ja-JP" sz="3600" dirty="0">
                <a:latin typeface="+mn-ea"/>
              </a:rPr>
              <a:t> OH</a:t>
            </a:r>
            <a:r>
              <a:rPr lang="en-US" altLang="ja-JP" sz="3600" baseline="30000" dirty="0">
                <a:latin typeface="+mn-ea"/>
              </a:rPr>
              <a:t>-</a:t>
            </a:r>
            <a:r>
              <a:rPr lang="ja-JP" altLang="en-US" sz="3600" dirty="0">
                <a:latin typeface="+mn-ea"/>
              </a:rPr>
              <a:t> 　→　　 </a:t>
            </a:r>
            <a:r>
              <a:rPr lang="en-US" altLang="ja-JP" sz="3600" dirty="0">
                <a:latin typeface="+mn-ea"/>
              </a:rPr>
              <a:t>Al(OH)</a:t>
            </a:r>
            <a:r>
              <a:rPr lang="en-US" altLang="ja-JP" sz="3600" baseline="-25000" dirty="0">
                <a:latin typeface="+mn-ea"/>
              </a:rPr>
              <a:t>3</a:t>
            </a:r>
            <a:endParaRPr kumimoji="1" lang="ja-JP" altLang="en-US" sz="3600" dirty="0"/>
          </a:p>
        </p:txBody>
      </p:sp>
      <p:grpSp>
        <p:nvGrpSpPr>
          <p:cNvPr id="5" name="グループ化 4">
            <a:extLst>
              <a:ext uri="{FF2B5EF4-FFF2-40B4-BE49-F238E27FC236}">
                <a16:creationId xmlns:a16="http://schemas.microsoft.com/office/drawing/2014/main" id="{D6E72DCA-0762-4839-B0B5-B496F7AF72BB}"/>
              </a:ext>
            </a:extLst>
          </p:cNvPr>
          <p:cNvGrpSpPr/>
          <p:nvPr/>
        </p:nvGrpSpPr>
        <p:grpSpPr>
          <a:xfrm>
            <a:off x="1113569" y="3494671"/>
            <a:ext cx="6431665" cy="687611"/>
            <a:chOff x="1119577" y="3595440"/>
            <a:chExt cx="6431665" cy="687611"/>
          </a:xfrm>
        </p:grpSpPr>
        <p:sp>
          <p:nvSpPr>
            <p:cNvPr id="51" name="テキスト プレースホルダー 3">
              <a:extLst>
                <a:ext uri="{FF2B5EF4-FFF2-40B4-BE49-F238E27FC236}">
                  <a16:creationId xmlns:a16="http://schemas.microsoft.com/office/drawing/2014/main" id="{DAD102CA-419E-4178-B060-B4A973B6BD88}"/>
                </a:ext>
              </a:extLst>
            </p:cNvPr>
            <p:cNvSpPr txBox="1">
              <a:spLocks/>
            </p:cNvSpPr>
            <p:nvPr/>
          </p:nvSpPr>
          <p:spPr>
            <a:xfrm>
              <a:off x="4036953" y="3595440"/>
              <a:ext cx="616977" cy="687611"/>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solidFill>
                    <a:srgbClr val="0070C0"/>
                  </a:solidFill>
                  <a:latin typeface="+mn-ea"/>
                </a:rPr>
                <a:t>≠ </a:t>
              </a:r>
              <a:endParaRPr lang="en-US" altLang="ja-JP" baseline="-25000" dirty="0">
                <a:solidFill>
                  <a:srgbClr val="0070C0"/>
                </a:solidFill>
                <a:latin typeface="+mn-ea"/>
              </a:endParaRPr>
            </a:p>
          </p:txBody>
        </p:sp>
        <p:sp>
          <p:nvSpPr>
            <p:cNvPr id="45" name="テキスト ボックス 44">
              <a:extLst>
                <a:ext uri="{FF2B5EF4-FFF2-40B4-BE49-F238E27FC236}">
                  <a16:creationId xmlns:a16="http://schemas.microsoft.com/office/drawing/2014/main" id="{84D8BCAC-2AA2-4566-AAF6-AA300FE0CCFF}"/>
                </a:ext>
              </a:extLst>
            </p:cNvPr>
            <p:cNvSpPr txBox="1"/>
            <p:nvPr/>
          </p:nvSpPr>
          <p:spPr>
            <a:xfrm>
              <a:off x="4670922" y="3613818"/>
              <a:ext cx="2880320" cy="584775"/>
            </a:xfrm>
            <a:prstGeom prst="rect">
              <a:avLst/>
            </a:prstGeom>
            <a:noFill/>
            <a:ln>
              <a:noFill/>
            </a:ln>
            <a:effectLst/>
          </p:spPr>
          <p:txBody>
            <a:bodyPr wrap="square" rtlCol="0" anchor="ctr">
              <a:spAutoFit/>
            </a:bodyPr>
            <a:lstStyle/>
            <a:p>
              <a:pPr algn="ctr"/>
              <a:r>
                <a:rPr kumimoji="1" lang="ja-JP" altLang="en-US" sz="2800" dirty="0">
                  <a:solidFill>
                    <a:srgbClr val="0070C0"/>
                  </a:solidFill>
                  <a:latin typeface="+mj-ea"/>
                  <a:ea typeface="+mj-ea"/>
                </a:rPr>
                <a:t>電荷の総和：</a:t>
              </a:r>
              <a:r>
                <a:rPr kumimoji="1" lang="en-US" altLang="ja-JP" sz="3200" b="1" dirty="0">
                  <a:solidFill>
                    <a:srgbClr val="0070C0"/>
                  </a:solidFill>
                  <a:latin typeface="+mj-ea"/>
                  <a:ea typeface="+mj-ea"/>
                </a:rPr>
                <a:t>0</a:t>
              </a:r>
              <a:endParaRPr kumimoji="1" lang="ja-JP" altLang="en-US" sz="2800" b="1" dirty="0">
                <a:solidFill>
                  <a:srgbClr val="0070C0"/>
                </a:solidFill>
                <a:latin typeface="+mj-ea"/>
                <a:ea typeface="+mj-ea"/>
              </a:endParaRPr>
            </a:p>
          </p:txBody>
        </p:sp>
        <p:sp>
          <p:nvSpPr>
            <p:cNvPr id="46" name="テキスト ボックス 45">
              <a:extLst>
                <a:ext uri="{FF2B5EF4-FFF2-40B4-BE49-F238E27FC236}">
                  <a16:creationId xmlns:a16="http://schemas.microsoft.com/office/drawing/2014/main" id="{61E7FC86-E6C5-4875-91D1-BDA2DAE56557}"/>
                </a:ext>
              </a:extLst>
            </p:cNvPr>
            <p:cNvSpPr txBox="1"/>
            <p:nvPr/>
          </p:nvSpPr>
          <p:spPr>
            <a:xfrm>
              <a:off x="1119577" y="3612978"/>
              <a:ext cx="2880320" cy="584775"/>
            </a:xfrm>
            <a:prstGeom prst="rect">
              <a:avLst/>
            </a:prstGeom>
            <a:noFill/>
            <a:ln>
              <a:noFill/>
            </a:ln>
            <a:effectLst/>
          </p:spPr>
          <p:txBody>
            <a:bodyPr wrap="square" rtlCol="0" anchor="ctr">
              <a:spAutoFit/>
            </a:bodyPr>
            <a:lstStyle/>
            <a:p>
              <a:pPr algn="ctr"/>
              <a:r>
                <a:rPr kumimoji="1" lang="ja-JP" altLang="en-US" sz="2800" dirty="0">
                  <a:solidFill>
                    <a:srgbClr val="0070C0"/>
                  </a:solidFill>
                  <a:latin typeface="+mn-ea"/>
                  <a:ea typeface="+mn-ea"/>
                </a:rPr>
                <a:t>電荷の総和：</a:t>
              </a:r>
              <a:r>
                <a:rPr kumimoji="1" lang="en-US" altLang="ja-JP" sz="3200" b="1" dirty="0">
                  <a:solidFill>
                    <a:srgbClr val="0070C0"/>
                  </a:solidFill>
                  <a:latin typeface="+mn-ea"/>
                  <a:ea typeface="+mn-ea"/>
                </a:rPr>
                <a:t>+2</a:t>
              </a:r>
              <a:endParaRPr kumimoji="1" lang="ja-JP" altLang="en-US" sz="2800" b="1" dirty="0">
                <a:solidFill>
                  <a:srgbClr val="0070C0"/>
                </a:solidFill>
                <a:latin typeface="+mn-ea"/>
                <a:ea typeface="+mn-ea"/>
              </a:endParaRPr>
            </a:p>
          </p:txBody>
        </p:sp>
      </p:grpSp>
      <p:sp>
        <p:nvSpPr>
          <p:cNvPr id="43" name="テキスト ボックス 42">
            <a:extLst>
              <a:ext uri="{FF2B5EF4-FFF2-40B4-BE49-F238E27FC236}">
                <a16:creationId xmlns:a16="http://schemas.microsoft.com/office/drawing/2014/main" id="{74FD2130-DBD6-4182-BE15-0103F8A9A6BE}"/>
              </a:ext>
            </a:extLst>
          </p:cNvPr>
          <p:cNvSpPr txBox="1"/>
          <p:nvPr/>
        </p:nvSpPr>
        <p:spPr>
          <a:xfrm>
            <a:off x="870516" y="4460151"/>
            <a:ext cx="6593636" cy="646331"/>
          </a:xfrm>
          <a:prstGeom prst="rect">
            <a:avLst/>
          </a:prstGeom>
          <a:noFill/>
          <a:ln>
            <a:noFill/>
          </a:ln>
          <a:effectLst/>
        </p:spPr>
        <p:txBody>
          <a:bodyPr wrap="square" rtlCol="0">
            <a:spAutoFit/>
          </a:bodyPr>
          <a:lstStyle/>
          <a:p>
            <a:pPr algn="ctr"/>
            <a:r>
              <a:rPr lang="en-US" altLang="ja-JP" sz="3600" dirty="0">
                <a:latin typeface="+mn-ea"/>
              </a:rPr>
              <a:t>A</a:t>
            </a:r>
            <a:r>
              <a:rPr lang="ja-JP" altLang="en-US" sz="3600" dirty="0">
                <a:latin typeface="+mn-ea"/>
              </a:rPr>
              <a:t>ｌ</a:t>
            </a:r>
            <a:r>
              <a:rPr lang="en-US" altLang="ja-JP" sz="3600" baseline="30000" dirty="0">
                <a:latin typeface="+mn-ea"/>
              </a:rPr>
              <a:t>3+</a:t>
            </a:r>
            <a:r>
              <a:rPr lang="en-US" altLang="ja-JP" sz="3600" dirty="0">
                <a:latin typeface="+mn-ea"/>
              </a:rPr>
              <a:t> </a:t>
            </a:r>
            <a:r>
              <a:rPr lang="ja-JP" altLang="en-US" sz="3600" dirty="0">
                <a:latin typeface="+mn-ea"/>
              </a:rPr>
              <a:t>＋</a:t>
            </a:r>
            <a:r>
              <a:rPr lang="en-US" altLang="ja-JP" sz="3600" dirty="0">
                <a:latin typeface="+mn-ea"/>
              </a:rPr>
              <a:t> 3OH</a:t>
            </a:r>
            <a:r>
              <a:rPr lang="en-US" altLang="ja-JP" sz="3600" baseline="30000" dirty="0">
                <a:latin typeface="+mn-ea"/>
              </a:rPr>
              <a:t>-</a:t>
            </a:r>
            <a:r>
              <a:rPr lang="ja-JP" altLang="en-US" sz="3600" dirty="0">
                <a:latin typeface="+mn-ea"/>
              </a:rPr>
              <a:t>  →　　 </a:t>
            </a:r>
            <a:r>
              <a:rPr lang="en-US" altLang="ja-JP" sz="3600" dirty="0">
                <a:latin typeface="+mn-ea"/>
              </a:rPr>
              <a:t>Al(OH)</a:t>
            </a:r>
            <a:r>
              <a:rPr lang="en-US" altLang="ja-JP" sz="3600" baseline="-25000" dirty="0">
                <a:latin typeface="+mn-ea"/>
              </a:rPr>
              <a:t>3</a:t>
            </a:r>
            <a:endParaRPr kumimoji="1" lang="ja-JP" altLang="en-US" sz="3600" dirty="0"/>
          </a:p>
        </p:txBody>
      </p:sp>
      <p:grpSp>
        <p:nvGrpSpPr>
          <p:cNvPr id="6" name="グループ化 5">
            <a:extLst>
              <a:ext uri="{FF2B5EF4-FFF2-40B4-BE49-F238E27FC236}">
                <a16:creationId xmlns:a16="http://schemas.microsoft.com/office/drawing/2014/main" id="{20756668-5665-4D43-9237-F48F03BFF257}"/>
              </a:ext>
            </a:extLst>
          </p:cNvPr>
          <p:cNvGrpSpPr/>
          <p:nvPr/>
        </p:nvGrpSpPr>
        <p:grpSpPr>
          <a:xfrm>
            <a:off x="1149137" y="4941168"/>
            <a:ext cx="6421276" cy="687612"/>
            <a:chOff x="1179409" y="5173138"/>
            <a:chExt cx="6421276" cy="687612"/>
          </a:xfrm>
        </p:grpSpPr>
        <p:sp>
          <p:nvSpPr>
            <p:cNvPr id="53" name="テキスト ボックス 52">
              <a:extLst>
                <a:ext uri="{FF2B5EF4-FFF2-40B4-BE49-F238E27FC236}">
                  <a16:creationId xmlns:a16="http://schemas.microsoft.com/office/drawing/2014/main" id="{61A7904D-A00C-46B6-A149-F79589673D80}"/>
                </a:ext>
              </a:extLst>
            </p:cNvPr>
            <p:cNvSpPr txBox="1"/>
            <p:nvPr/>
          </p:nvSpPr>
          <p:spPr>
            <a:xfrm>
              <a:off x="4830999" y="5173138"/>
              <a:ext cx="2769686" cy="584775"/>
            </a:xfrm>
            <a:prstGeom prst="rect">
              <a:avLst/>
            </a:prstGeom>
            <a:noFill/>
            <a:ln>
              <a:noFill/>
            </a:ln>
            <a:effectLst/>
          </p:spPr>
          <p:txBody>
            <a:bodyPr wrap="square" rtlCol="0" anchor="ctr">
              <a:spAutoFit/>
            </a:bodyPr>
            <a:lstStyle/>
            <a:p>
              <a:pPr algn="ctr"/>
              <a:r>
                <a:rPr kumimoji="1" lang="ja-JP" altLang="en-US" sz="2800" dirty="0">
                  <a:solidFill>
                    <a:srgbClr val="0070C0"/>
                  </a:solidFill>
                  <a:latin typeface="+mj-ea"/>
                  <a:ea typeface="+mj-ea"/>
                </a:rPr>
                <a:t>電荷の総和：</a:t>
              </a:r>
              <a:r>
                <a:rPr kumimoji="1" lang="en-US" altLang="ja-JP" sz="3200" b="1" dirty="0">
                  <a:solidFill>
                    <a:srgbClr val="0070C0"/>
                  </a:solidFill>
                  <a:latin typeface="+mj-ea"/>
                  <a:ea typeface="+mj-ea"/>
                </a:rPr>
                <a:t>0</a:t>
              </a:r>
              <a:endParaRPr kumimoji="1" lang="ja-JP" altLang="en-US" sz="2800" b="1" dirty="0">
                <a:solidFill>
                  <a:srgbClr val="0070C0"/>
                </a:solidFill>
                <a:latin typeface="+mj-ea"/>
                <a:ea typeface="+mj-ea"/>
              </a:endParaRPr>
            </a:p>
          </p:txBody>
        </p:sp>
        <p:sp>
          <p:nvSpPr>
            <p:cNvPr id="54" name="テキスト ボックス 53">
              <a:extLst>
                <a:ext uri="{FF2B5EF4-FFF2-40B4-BE49-F238E27FC236}">
                  <a16:creationId xmlns:a16="http://schemas.microsoft.com/office/drawing/2014/main" id="{D24C7BE5-FA5A-4925-987A-287AE9EF2562}"/>
                </a:ext>
              </a:extLst>
            </p:cNvPr>
            <p:cNvSpPr txBox="1"/>
            <p:nvPr/>
          </p:nvSpPr>
          <p:spPr>
            <a:xfrm>
              <a:off x="1179409" y="5199632"/>
              <a:ext cx="2880320" cy="584775"/>
            </a:xfrm>
            <a:prstGeom prst="rect">
              <a:avLst/>
            </a:prstGeom>
            <a:noFill/>
            <a:ln>
              <a:noFill/>
            </a:ln>
            <a:effectLst/>
          </p:spPr>
          <p:txBody>
            <a:bodyPr wrap="square" rtlCol="0" anchor="ctr">
              <a:spAutoFit/>
            </a:bodyPr>
            <a:lstStyle/>
            <a:p>
              <a:pPr algn="ctr"/>
              <a:r>
                <a:rPr kumimoji="1" lang="ja-JP" altLang="en-US" sz="2800" dirty="0">
                  <a:solidFill>
                    <a:srgbClr val="0070C0"/>
                  </a:solidFill>
                  <a:latin typeface="+mn-ea"/>
                  <a:ea typeface="+mn-ea"/>
                </a:rPr>
                <a:t>電荷の総和：</a:t>
              </a:r>
              <a:r>
                <a:rPr kumimoji="1" lang="en-US" altLang="ja-JP" sz="3200" b="1" dirty="0">
                  <a:solidFill>
                    <a:srgbClr val="0070C0"/>
                  </a:solidFill>
                  <a:latin typeface="+mn-ea"/>
                  <a:ea typeface="+mn-ea"/>
                </a:rPr>
                <a:t>0</a:t>
              </a:r>
              <a:endParaRPr kumimoji="1" lang="ja-JP" altLang="en-US" sz="2800" b="1" dirty="0">
                <a:solidFill>
                  <a:srgbClr val="0070C0"/>
                </a:solidFill>
                <a:latin typeface="+mn-ea"/>
                <a:ea typeface="+mn-ea"/>
              </a:endParaRPr>
            </a:p>
          </p:txBody>
        </p:sp>
        <p:sp>
          <p:nvSpPr>
            <p:cNvPr id="55" name="テキスト プレースホルダー 3">
              <a:extLst>
                <a:ext uri="{FF2B5EF4-FFF2-40B4-BE49-F238E27FC236}">
                  <a16:creationId xmlns:a16="http://schemas.microsoft.com/office/drawing/2014/main" id="{94940050-74AF-45A6-A353-35C010EEDD45}"/>
                </a:ext>
              </a:extLst>
            </p:cNvPr>
            <p:cNvSpPr txBox="1">
              <a:spLocks/>
            </p:cNvSpPr>
            <p:nvPr/>
          </p:nvSpPr>
          <p:spPr>
            <a:xfrm>
              <a:off x="4217440" y="5173139"/>
              <a:ext cx="616977" cy="687611"/>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solidFill>
                    <a:srgbClr val="0070C0"/>
                  </a:solidFill>
                  <a:latin typeface="+mn-ea"/>
                </a:rPr>
                <a:t>＝ </a:t>
              </a:r>
              <a:endParaRPr lang="en-US" altLang="ja-JP" baseline="-25000" dirty="0">
                <a:solidFill>
                  <a:srgbClr val="0070C0"/>
                </a:solidFill>
                <a:latin typeface="+mn-ea"/>
              </a:endParaRPr>
            </a:p>
          </p:txBody>
        </p:sp>
      </p:grpSp>
      <p:sp>
        <p:nvSpPr>
          <p:cNvPr id="32" name="テキスト プレースホルダー 3">
            <a:extLst>
              <a:ext uri="{FF2B5EF4-FFF2-40B4-BE49-F238E27FC236}">
                <a16:creationId xmlns:a16="http://schemas.microsoft.com/office/drawing/2014/main" id="{A96162BB-8F02-45B0-A3B2-7BE70F602FEE}"/>
              </a:ext>
            </a:extLst>
          </p:cNvPr>
          <p:cNvSpPr txBox="1">
            <a:spLocks/>
          </p:cNvSpPr>
          <p:nvPr/>
        </p:nvSpPr>
        <p:spPr>
          <a:xfrm>
            <a:off x="911424" y="2150929"/>
            <a:ext cx="11061385" cy="68761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sz="3600" dirty="0">
                <a:solidFill>
                  <a:schemeClr val="bg1">
                    <a:lumMod val="75000"/>
                  </a:schemeClr>
                </a:solidFill>
                <a:latin typeface="+mn-ea"/>
              </a:rPr>
              <a:t>（１） </a:t>
            </a:r>
            <a:r>
              <a:rPr lang="en-US" altLang="ja-JP" sz="3600" dirty="0">
                <a:solidFill>
                  <a:schemeClr val="bg1">
                    <a:lumMod val="75000"/>
                  </a:schemeClr>
                </a:solidFill>
                <a:latin typeface="+mn-ea"/>
              </a:rPr>
              <a:t>Ag</a:t>
            </a:r>
            <a:r>
              <a:rPr lang="en-US" altLang="ja-JP" sz="3600" baseline="30000" dirty="0">
                <a:solidFill>
                  <a:schemeClr val="bg1">
                    <a:lumMod val="75000"/>
                  </a:schemeClr>
                </a:solidFill>
                <a:latin typeface="+mn-ea"/>
              </a:rPr>
              <a:t>+</a:t>
            </a:r>
            <a:r>
              <a:rPr lang="en-US" altLang="ja-JP" sz="3600" dirty="0">
                <a:solidFill>
                  <a:schemeClr val="bg1">
                    <a:lumMod val="75000"/>
                  </a:schemeClr>
                </a:solidFill>
                <a:latin typeface="+mn-ea"/>
              </a:rPr>
              <a:t> + S</a:t>
            </a:r>
            <a:r>
              <a:rPr lang="en-US" altLang="ja-JP" sz="3600" baseline="30000" dirty="0">
                <a:solidFill>
                  <a:schemeClr val="bg1">
                    <a:lumMod val="75000"/>
                  </a:schemeClr>
                </a:solidFill>
                <a:latin typeface="+mn-ea"/>
              </a:rPr>
              <a:t>2-</a:t>
            </a:r>
            <a:r>
              <a:rPr lang="ja-JP" altLang="en-US" sz="3600" dirty="0">
                <a:solidFill>
                  <a:schemeClr val="bg1">
                    <a:lumMod val="75000"/>
                  </a:schemeClr>
                </a:solidFill>
                <a:latin typeface="+mn-ea"/>
              </a:rPr>
              <a:t> → </a:t>
            </a:r>
            <a:r>
              <a:rPr lang="en-US" altLang="ja-JP" sz="3600" dirty="0">
                <a:solidFill>
                  <a:schemeClr val="bg1">
                    <a:lumMod val="75000"/>
                  </a:schemeClr>
                </a:solidFill>
                <a:latin typeface="+mn-ea"/>
              </a:rPr>
              <a:t>Ag</a:t>
            </a:r>
            <a:r>
              <a:rPr lang="en-US" altLang="ja-JP" sz="3600" baseline="-25000" dirty="0">
                <a:solidFill>
                  <a:schemeClr val="bg1">
                    <a:lumMod val="75000"/>
                  </a:schemeClr>
                </a:solidFill>
                <a:latin typeface="+mn-ea"/>
              </a:rPr>
              <a:t>2</a:t>
            </a:r>
            <a:r>
              <a:rPr lang="en-US" altLang="ja-JP" sz="3600" dirty="0">
                <a:solidFill>
                  <a:schemeClr val="bg1">
                    <a:lumMod val="75000"/>
                  </a:schemeClr>
                </a:solidFill>
                <a:latin typeface="+mn-ea"/>
              </a:rPr>
              <a:t>S</a:t>
            </a:r>
            <a:r>
              <a:rPr lang="ja-JP" altLang="en-US" sz="3600" baseline="-25000" dirty="0">
                <a:solidFill>
                  <a:schemeClr val="bg1">
                    <a:lumMod val="75000"/>
                  </a:schemeClr>
                </a:solidFill>
                <a:latin typeface="+mn-ea"/>
              </a:rPr>
              <a:t>　　　　　</a:t>
            </a:r>
            <a:r>
              <a:rPr lang="ja-JP" altLang="en-US" sz="2800" baseline="-25000" dirty="0">
                <a:solidFill>
                  <a:schemeClr val="bg1">
                    <a:lumMod val="75000"/>
                  </a:schemeClr>
                </a:solidFill>
                <a:latin typeface="+mn-ea"/>
              </a:rPr>
              <a:t>　</a:t>
            </a:r>
            <a:r>
              <a:rPr lang="ja-JP" altLang="en-US" sz="3600" dirty="0">
                <a:latin typeface="+mn-ea"/>
              </a:rPr>
              <a:t>（２） </a:t>
            </a:r>
            <a:r>
              <a:rPr lang="en-US" altLang="ja-JP" sz="3600" dirty="0">
                <a:latin typeface="+mn-ea"/>
              </a:rPr>
              <a:t>Al</a:t>
            </a:r>
            <a:r>
              <a:rPr lang="en-US" altLang="ja-JP" sz="3600" baseline="30000" dirty="0">
                <a:latin typeface="+mn-ea"/>
              </a:rPr>
              <a:t>3+</a:t>
            </a:r>
            <a:r>
              <a:rPr lang="en-US" altLang="ja-JP" sz="3600" dirty="0">
                <a:latin typeface="+mn-ea"/>
              </a:rPr>
              <a:t> + OH</a:t>
            </a:r>
            <a:r>
              <a:rPr lang="en-US" altLang="ja-JP" sz="3600" baseline="30000" dirty="0">
                <a:latin typeface="+mn-ea"/>
              </a:rPr>
              <a:t>-</a:t>
            </a:r>
            <a:r>
              <a:rPr lang="en-US" altLang="ja-JP" sz="3600" dirty="0">
                <a:latin typeface="+mn-ea"/>
              </a:rPr>
              <a:t> → Al(OH)</a:t>
            </a:r>
            <a:r>
              <a:rPr lang="en-US" altLang="ja-JP" sz="3600" baseline="-25000" dirty="0">
                <a:latin typeface="+mn-ea"/>
              </a:rPr>
              <a:t>3</a:t>
            </a:r>
          </a:p>
        </p:txBody>
      </p:sp>
      <p:grpSp>
        <p:nvGrpSpPr>
          <p:cNvPr id="4" name="グループ化 3">
            <a:extLst>
              <a:ext uri="{FF2B5EF4-FFF2-40B4-BE49-F238E27FC236}">
                <a16:creationId xmlns:a16="http://schemas.microsoft.com/office/drawing/2014/main" id="{083AC7EF-3B3B-7F05-A9D9-D80C383C285F}"/>
              </a:ext>
            </a:extLst>
          </p:cNvPr>
          <p:cNvGrpSpPr/>
          <p:nvPr/>
        </p:nvGrpSpPr>
        <p:grpSpPr>
          <a:xfrm>
            <a:off x="694154" y="913378"/>
            <a:ext cx="1930118" cy="1219478"/>
            <a:chOff x="694154" y="913378"/>
            <a:chExt cx="1930118" cy="1219478"/>
          </a:xfrm>
        </p:grpSpPr>
        <p:cxnSp>
          <p:nvCxnSpPr>
            <p:cNvPr id="10" name="直線コネクタ 9">
              <a:extLst>
                <a:ext uri="{FF2B5EF4-FFF2-40B4-BE49-F238E27FC236}">
                  <a16:creationId xmlns:a16="http://schemas.microsoft.com/office/drawing/2014/main" id="{25DF0F4A-A324-FDFE-410D-BDB100FFB7D7}"/>
                </a:ext>
              </a:extLst>
            </p:cNvPr>
            <p:cNvCxnSpPr>
              <a:cxnSpLocks/>
            </p:cNvCxnSpPr>
            <p:nvPr/>
          </p:nvCxnSpPr>
          <p:spPr>
            <a:xfrm>
              <a:off x="2624272" y="965636"/>
              <a:ext cx="0" cy="1167220"/>
            </a:xfrm>
            <a:prstGeom prst="line">
              <a:avLst/>
            </a:prstGeom>
            <a:ln w="28575">
              <a:solidFill>
                <a:srgbClr val="108CCF"/>
              </a:solidFill>
            </a:ln>
          </p:spPr>
          <p:style>
            <a:lnRef idx="2">
              <a:schemeClr val="accent1"/>
            </a:lnRef>
            <a:fillRef idx="0">
              <a:schemeClr val="accent1"/>
            </a:fillRef>
            <a:effectRef idx="1">
              <a:schemeClr val="accent1"/>
            </a:effectRef>
            <a:fontRef idx="minor">
              <a:schemeClr val="tx1"/>
            </a:fontRef>
          </p:style>
        </p:cxnSp>
        <p:pic>
          <p:nvPicPr>
            <p:cNvPr id="8" name="図 7" descr="グラフィカル ユーザー インターフェイス&#10;&#10;中程度の精度で自動的に生成された説明">
              <a:extLst>
                <a:ext uri="{FF2B5EF4-FFF2-40B4-BE49-F238E27FC236}">
                  <a16:creationId xmlns:a16="http://schemas.microsoft.com/office/drawing/2014/main" id="{987C80A4-719A-E230-C301-04ABEB9545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94154" y="913378"/>
              <a:ext cx="1049513" cy="687612"/>
            </a:xfrm>
            <a:prstGeom prst="rect">
              <a:avLst/>
            </a:prstGeom>
          </p:spPr>
        </p:pic>
      </p:grpSp>
      <p:sp>
        <p:nvSpPr>
          <p:cNvPr id="3" name="正方形/長方形 2">
            <a:extLst>
              <a:ext uri="{FF2B5EF4-FFF2-40B4-BE49-F238E27FC236}">
                <a16:creationId xmlns:a16="http://schemas.microsoft.com/office/drawing/2014/main" id="{09202081-A75B-2108-78F9-858A9C87E7A6}"/>
              </a:ext>
            </a:extLst>
          </p:cNvPr>
          <p:cNvSpPr/>
          <p:nvPr/>
        </p:nvSpPr>
        <p:spPr>
          <a:xfrm>
            <a:off x="1715006" y="908720"/>
            <a:ext cx="1117803" cy="688306"/>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dirty="0">
                <a:solidFill>
                  <a:schemeClr val="tx1"/>
                </a:solidFill>
                <a:latin typeface="Times New Roman" panose="02020603050405020304" pitchFamily="18" charset="0"/>
                <a:cs typeface="Times New Roman" panose="02020603050405020304" pitchFamily="18" charset="0"/>
              </a:rPr>
              <a:t>12</a:t>
            </a:r>
            <a:r>
              <a:rPr lang="ja-JP" altLang="en-US" sz="4400" dirty="0">
                <a:solidFill>
                  <a:schemeClr val="tx1"/>
                </a:solidFill>
                <a:latin typeface="Times New Roman" panose="02020603050405020304" pitchFamily="18" charset="0"/>
                <a:cs typeface="Times New Roman" panose="02020603050405020304" pitchFamily="18" charset="0"/>
              </a:rPr>
              <a: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44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par>
                                <p:cTn id="18" presetID="9" presetClass="emph" presetSubtype="0" nodeType="withEffect">
                                  <p:stCondLst>
                                    <p:cond delay="0"/>
                                  </p:stCondLst>
                                  <p:childTnLst>
                                    <p:set>
                                      <p:cBhvr>
                                        <p:cTn id="19" dur="indefinite"/>
                                        <p:tgtEl>
                                          <p:spTgt spid="5"/>
                                        </p:tgtEl>
                                        <p:attrNameLst>
                                          <p:attrName>style.opacity</p:attrName>
                                        </p:attrNameLst>
                                      </p:cBhvr>
                                      <p:to>
                                        <p:strVal val="0.5"/>
                                      </p:to>
                                    </p:set>
                                    <p:animEffect filter="image" prLst="opacity: 0.5">
                                      <p:cBhvr rctx="IE">
                                        <p:cTn id="20" dur="indefinite"/>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1" name="テキスト ボックス 10">
            <a:extLst>
              <a:ext uri="{FF2B5EF4-FFF2-40B4-BE49-F238E27FC236}">
                <a16:creationId xmlns:a16="http://schemas.microsoft.com/office/drawing/2014/main" id="{BAA3D4CC-4631-47B7-942E-46E894AB2808}"/>
              </a:ext>
            </a:extLst>
          </p:cNvPr>
          <p:cNvSpPr txBox="1"/>
          <p:nvPr/>
        </p:nvSpPr>
        <p:spPr>
          <a:xfrm>
            <a:off x="1483405" y="836712"/>
            <a:ext cx="7286628" cy="646331"/>
          </a:xfrm>
          <a:prstGeom prst="rect">
            <a:avLst/>
          </a:prstGeom>
          <a:noFill/>
        </p:spPr>
        <p:txBody>
          <a:bodyPr wrap="square" rtlCol="0">
            <a:spAutoFit/>
          </a:bodyPr>
          <a:lstStyle/>
          <a:p>
            <a:endParaRPr kumimoji="1" lang="ja-JP" altLang="en-US" sz="3600" dirty="0"/>
          </a:p>
        </p:txBody>
      </p:sp>
      <p:sp>
        <p:nvSpPr>
          <p:cNvPr id="12" name="テキスト ボックス 11">
            <a:extLst>
              <a:ext uri="{FF2B5EF4-FFF2-40B4-BE49-F238E27FC236}">
                <a16:creationId xmlns:a16="http://schemas.microsoft.com/office/drawing/2014/main" id="{B01A5BDB-E420-486E-BB04-388A441839F7}"/>
              </a:ext>
            </a:extLst>
          </p:cNvPr>
          <p:cNvSpPr txBox="1"/>
          <p:nvPr/>
        </p:nvSpPr>
        <p:spPr>
          <a:xfrm>
            <a:off x="1194332" y="1651676"/>
            <a:ext cx="9727243" cy="954107"/>
          </a:xfrm>
          <a:prstGeom prst="rect">
            <a:avLst/>
          </a:prstGeom>
          <a:noFill/>
        </p:spPr>
        <p:txBody>
          <a:bodyPr wrap="square">
            <a:spAutoFit/>
          </a:bodyPr>
          <a:lstStyle/>
          <a:p>
            <a:r>
              <a:rPr lang="ja-JP" altLang="en-US" sz="2800" dirty="0"/>
              <a:t>化学反応式には，その反応に関係することを付記</a:t>
            </a:r>
            <a:r>
              <a:rPr lang="ja-JP" altLang="en-US" sz="2800"/>
              <a:t>して，</a:t>
            </a:r>
            <a:endParaRPr lang="en-US" altLang="ja-JP" sz="2800" dirty="0"/>
          </a:p>
          <a:p>
            <a:r>
              <a:rPr lang="ja-JP" altLang="en-US" sz="2800"/>
              <a:t>わかりやすく</a:t>
            </a:r>
            <a:r>
              <a:rPr lang="ja-JP" altLang="en-US" sz="2800" dirty="0"/>
              <a:t>するくふうが加えられることがある。</a:t>
            </a:r>
            <a:endParaRPr lang="en-US" altLang="ja-JP" sz="2800" dirty="0"/>
          </a:p>
        </p:txBody>
      </p:sp>
      <p:sp>
        <p:nvSpPr>
          <p:cNvPr id="13" name="テキスト ボックス 12">
            <a:extLst>
              <a:ext uri="{FF2B5EF4-FFF2-40B4-BE49-F238E27FC236}">
                <a16:creationId xmlns:a16="http://schemas.microsoft.com/office/drawing/2014/main" id="{439F2FFD-E9CF-4BCB-AABD-454E88C911F2}"/>
              </a:ext>
            </a:extLst>
          </p:cNvPr>
          <p:cNvSpPr txBox="1"/>
          <p:nvPr/>
        </p:nvSpPr>
        <p:spPr>
          <a:xfrm>
            <a:off x="1083269" y="2556193"/>
            <a:ext cx="7189257" cy="584775"/>
          </a:xfrm>
          <a:prstGeom prst="rect">
            <a:avLst/>
          </a:prstGeom>
          <a:noFill/>
          <a:ln>
            <a:noFill/>
          </a:ln>
          <a:effectLst/>
        </p:spPr>
        <p:txBody>
          <a:bodyPr wrap="square" rtlCol="0">
            <a:spAutoFit/>
          </a:bodyPr>
          <a:lstStyle/>
          <a:p>
            <a:r>
              <a:rPr kumimoji="1" lang="ja-JP" altLang="en-US" sz="3200" b="1" dirty="0">
                <a:solidFill>
                  <a:schemeClr val="accent4"/>
                </a:solidFill>
                <a:latin typeface="+mj-ea"/>
                <a:ea typeface="+mj-ea"/>
              </a:rPr>
              <a:t>●</a:t>
            </a:r>
            <a:r>
              <a:rPr kumimoji="1" lang="ja-JP" altLang="en-US" sz="3200" b="1" dirty="0">
                <a:solidFill>
                  <a:srgbClr val="ECB576"/>
                </a:solidFill>
                <a:latin typeface="+mj-ea"/>
                <a:ea typeface="+mj-ea"/>
              </a:rPr>
              <a:t> </a:t>
            </a:r>
            <a:r>
              <a:rPr kumimoji="1" lang="ja-JP" altLang="en-US" sz="3200" b="1" dirty="0">
                <a:latin typeface="+mj-ea"/>
                <a:ea typeface="+mj-ea"/>
              </a:rPr>
              <a:t>沈殿生成の「↓」と気体発生の「↑」</a:t>
            </a:r>
          </a:p>
        </p:txBody>
      </p:sp>
      <p:sp>
        <p:nvSpPr>
          <p:cNvPr id="14" name="テキスト ボックス 13">
            <a:extLst>
              <a:ext uri="{FF2B5EF4-FFF2-40B4-BE49-F238E27FC236}">
                <a16:creationId xmlns:a16="http://schemas.microsoft.com/office/drawing/2014/main" id="{3DC5BB2F-A04E-4177-BC5E-85BBD5D425F5}"/>
              </a:ext>
            </a:extLst>
          </p:cNvPr>
          <p:cNvSpPr txBox="1"/>
          <p:nvPr/>
        </p:nvSpPr>
        <p:spPr>
          <a:xfrm>
            <a:off x="1339081" y="3121397"/>
            <a:ext cx="10085511" cy="1281889"/>
          </a:xfrm>
          <a:prstGeom prst="rect">
            <a:avLst/>
          </a:prstGeom>
          <a:noFill/>
        </p:spPr>
        <p:txBody>
          <a:bodyPr wrap="square" rtlCol="0">
            <a:spAutoFit/>
          </a:bodyPr>
          <a:lstStyle/>
          <a:p>
            <a:pPr>
              <a:lnSpc>
                <a:spcPct val="130000"/>
              </a:lnSpc>
            </a:pPr>
            <a:r>
              <a:rPr lang="ja-JP" altLang="en-US" sz="3200" dirty="0">
                <a:latin typeface="+mj-ea"/>
                <a:ea typeface="+mj-ea"/>
              </a:rPr>
              <a:t>沈殿物が生じる場合は下向き矢印「↓」，気体が発生する</a:t>
            </a:r>
            <a:endParaRPr lang="en-US" altLang="ja-JP" sz="3200" dirty="0">
              <a:latin typeface="+mj-ea"/>
              <a:ea typeface="+mj-ea"/>
            </a:endParaRPr>
          </a:p>
          <a:p>
            <a:pPr>
              <a:lnSpc>
                <a:spcPct val="130000"/>
              </a:lnSpc>
            </a:pPr>
            <a:r>
              <a:rPr lang="ja-JP" altLang="en-US" sz="3200" dirty="0">
                <a:latin typeface="+mj-ea"/>
                <a:ea typeface="+mj-ea"/>
              </a:rPr>
              <a:t>場合は上向き矢印「↑」を化学式に付記することがある。</a:t>
            </a:r>
            <a:endParaRPr lang="en-US" altLang="ja-JP" sz="3200" dirty="0">
              <a:latin typeface="+mj-ea"/>
              <a:ea typeface="+mj-ea"/>
            </a:endParaRPr>
          </a:p>
        </p:txBody>
      </p:sp>
      <p:grpSp>
        <p:nvGrpSpPr>
          <p:cNvPr id="8" name="グループ化 7">
            <a:extLst>
              <a:ext uri="{FF2B5EF4-FFF2-40B4-BE49-F238E27FC236}">
                <a16:creationId xmlns:a16="http://schemas.microsoft.com/office/drawing/2014/main" id="{03C63039-4185-4655-95A9-5310D3B57083}"/>
              </a:ext>
            </a:extLst>
          </p:cNvPr>
          <p:cNvGrpSpPr/>
          <p:nvPr/>
        </p:nvGrpSpPr>
        <p:grpSpPr>
          <a:xfrm>
            <a:off x="1344528" y="4456362"/>
            <a:ext cx="9504000" cy="1836000"/>
            <a:chOff x="1344528" y="4456362"/>
            <a:chExt cx="9504000" cy="1836000"/>
          </a:xfrm>
        </p:grpSpPr>
        <p:grpSp>
          <p:nvGrpSpPr>
            <p:cNvPr id="5" name="グループ化 4">
              <a:extLst>
                <a:ext uri="{FF2B5EF4-FFF2-40B4-BE49-F238E27FC236}">
                  <a16:creationId xmlns:a16="http://schemas.microsoft.com/office/drawing/2014/main" id="{27A6C64B-1CB7-447C-9563-61138FCF890C}"/>
                </a:ext>
              </a:extLst>
            </p:cNvPr>
            <p:cNvGrpSpPr/>
            <p:nvPr/>
          </p:nvGrpSpPr>
          <p:grpSpPr>
            <a:xfrm>
              <a:off x="1344528" y="4456362"/>
              <a:ext cx="9504000" cy="1836000"/>
              <a:chOff x="1344528" y="4456362"/>
              <a:chExt cx="9504000" cy="1836000"/>
            </a:xfrm>
          </p:grpSpPr>
          <p:sp>
            <p:nvSpPr>
              <p:cNvPr id="3" name="正方形/長方形 2">
                <a:extLst>
                  <a:ext uri="{FF2B5EF4-FFF2-40B4-BE49-F238E27FC236}">
                    <a16:creationId xmlns:a16="http://schemas.microsoft.com/office/drawing/2014/main" id="{22625866-9EF9-455A-A50B-276309727FE5}"/>
                  </a:ext>
                </a:extLst>
              </p:cNvPr>
              <p:cNvSpPr/>
              <p:nvPr/>
            </p:nvSpPr>
            <p:spPr>
              <a:xfrm>
                <a:off x="1344528" y="4456362"/>
                <a:ext cx="9504000" cy="1836000"/>
              </a:xfrm>
              <a:prstGeom prst="rect">
                <a:avLst/>
              </a:prstGeom>
              <a:solidFill>
                <a:schemeClr val="accent4">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C2A5F3E8-37A1-4D53-9FE1-D340E546A506}"/>
                  </a:ext>
                </a:extLst>
              </p:cNvPr>
              <p:cNvGrpSpPr/>
              <p:nvPr/>
            </p:nvGrpSpPr>
            <p:grpSpPr>
              <a:xfrm>
                <a:off x="1449440" y="4532161"/>
                <a:ext cx="9353579" cy="781752"/>
                <a:chOff x="1449440" y="4091601"/>
                <a:chExt cx="9353579" cy="781752"/>
              </a:xfrm>
            </p:grpSpPr>
            <p:sp>
              <p:nvSpPr>
                <p:cNvPr id="17" name="テキスト ボックス 16">
                  <a:extLst>
                    <a:ext uri="{FF2B5EF4-FFF2-40B4-BE49-F238E27FC236}">
                      <a16:creationId xmlns:a16="http://schemas.microsoft.com/office/drawing/2014/main" id="{B6CB4B80-004D-4A86-A74E-C6004339FE54}"/>
                    </a:ext>
                  </a:extLst>
                </p:cNvPr>
                <p:cNvSpPr txBox="1"/>
                <p:nvPr/>
              </p:nvSpPr>
              <p:spPr>
                <a:xfrm>
                  <a:off x="3503712" y="4107479"/>
                  <a:ext cx="7299307" cy="646331"/>
                </a:xfrm>
                <a:prstGeom prst="rect">
                  <a:avLst/>
                </a:prstGeom>
                <a:noFill/>
              </p:spPr>
              <p:txBody>
                <a:bodyPr wrap="square" rtlCol="0">
                  <a:spAutoFit/>
                </a:bodyPr>
                <a:lstStyle/>
                <a:p>
                  <a:r>
                    <a:rPr lang="en-US" altLang="ja-JP" sz="3600" dirty="0">
                      <a:latin typeface="+mj-ea"/>
                      <a:ea typeface="+mj-ea"/>
                    </a:rPr>
                    <a:t>AgNO</a:t>
                  </a:r>
                  <a:r>
                    <a:rPr lang="en-US" altLang="ja-JP" sz="3600" baseline="-25000" dirty="0">
                      <a:latin typeface="+mj-ea"/>
                      <a:ea typeface="+mj-ea"/>
                    </a:rPr>
                    <a:t>3</a:t>
                  </a:r>
                  <a:r>
                    <a:rPr lang="en-US" altLang="ja-JP" sz="3600" dirty="0">
                      <a:latin typeface="+mj-ea"/>
                      <a:ea typeface="+mj-ea"/>
                    </a:rPr>
                    <a:t> </a:t>
                  </a:r>
                  <a:r>
                    <a:rPr lang="ja-JP" altLang="en-US" sz="3600" dirty="0">
                      <a:latin typeface="+mj-ea"/>
                      <a:ea typeface="+mj-ea"/>
                    </a:rPr>
                    <a:t>＋ </a:t>
                  </a:r>
                  <a:r>
                    <a:rPr lang="en-US" altLang="ja-JP" sz="3600" dirty="0">
                      <a:latin typeface="+mj-ea"/>
                      <a:ea typeface="+mj-ea"/>
                    </a:rPr>
                    <a:t>NaCl</a:t>
                  </a:r>
                  <a:r>
                    <a:rPr lang="ja-JP" altLang="en-US" sz="3600" dirty="0">
                      <a:latin typeface="+mj-ea"/>
                      <a:ea typeface="+mj-ea"/>
                    </a:rPr>
                    <a:t> → </a:t>
                  </a:r>
                  <a:r>
                    <a:rPr lang="en-US" altLang="ja-JP" sz="3600" dirty="0">
                      <a:latin typeface="+mj-ea"/>
                      <a:ea typeface="+mj-ea"/>
                    </a:rPr>
                    <a:t>NaNO</a:t>
                  </a:r>
                  <a:r>
                    <a:rPr lang="en-US" altLang="ja-JP" sz="3600" baseline="-25000" dirty="0">
                      <a:latin typeface="+mj-ea"/>
                      <a:ea typeface="+mj-ea"/>
                    </a:rPr>
                    <a:t>3</a:t>
                  </a:r>
                  <a:r>
                    <a:rPr lang="en-US" altLang="ja-JP" sz="3600" dirty="0">
                      <a:latin typeface="+mj-ea"/>
                      <a:ea typeface="+mj-ea"/>
                    </a:rPr>
                    <a:t> </a:t>
                  </a:r>
                  <a:r>
                    <a:rPr lang="ja-JP" altLang="en-US" sz="3600" dirty="0">
                      <a:latin typeface="+mj-ea"/>
                      <a:ea typeface="+mj-ea"/>
                    </a:rPr>
                    <a:t>＋ </a:t>
                  </a:r>
                  <a:r>
                    <a:rPr lang="en-US" altLang="ja-JP" sz="3600" dirty="0">
                      <a:latin typeface="+mj-ea"/>
                      <a:ea typeface="+mj-ea"/>
                    </a:rPr>
                    <a:t>AgCl</a:t>
                  </a:r>
                  <a:r>
                    <a:rPr lang="ja-JP" altLang="en-US" sz="3600" dirty="0">
                      <a:latin typeface="+mj-ea"/>
                      <a:ea typeface="+mj-ea"/>
                    </a:rPr>
                    <a:t>↓</a:t>
                  </a:r>
                  <a:endParaRPr lang="ja-JP" altLang="en-US" sz="3600" baseline="-25000" dirty="0">
                    <a:latin typeface="+mj-ea"/>
                    <a:ea typeface="+mj-ea"/>
                  </a:endParaRPr>
                </a:p>
              </p:txBody>
            </p:sp>
            <p:sp>
              <p:nvSpPr>
                <p:cNvPr id="22" name="テキスト ボックス 21">
                  <a:extLst>
                    <a:ext uri="{FF2B5EF4-FFF2-40B4-BE49-F238E27FC236}">
                      <a16:creationId xmlns:a16="http://schemas.microsoft.com/office/drawing/2014/main" id="{57D7F0F2-366C-4B44-9184-82E724E75208}"/>
                    </a:ext>
                  </a:extLst>
                </p:cNvPr>
                <p:cNvSpPr txBox="1"/>
                <p:nvPr/>
              </p:nvSpPr>
              <p:spPr>
                <a:xfrm>
                  <a:off x="1449440" y="4091601"/>
                  <a:ext cx="1656184" cy="781752"/>
                </a:xfrm>
                <a:prstGeom prst="rect">
                  <a:avLst/>
                </a:prstGeom>
                <a:noFill/>
              </p:spPr>
              <p:txBody>
                <a:bodyPr wrap="square" rtlCol="0">
                  <a:spAutoFit/>
                </a:bodyPr>
                <a:lstStyle/>
                <a:p>
                  <a:pPr>
                    <a:lnSpc>
                      <a:spcPct val="80000"/>
                    </a:lnSpc>
                  </a:pPr>
                  <a:r>
                    <a:rPr lang="ja-JP" altLang="en-US" sz="2800" dirty="0">
                      <a:latin typeface="+mj-ea"/>
                      <a:ea typeface="+mj-ea"/>
                    </a:rPr>
                    <a:t>塩化銀の</a:t>
                  </a:r>
                  <a:endParaRPr lang="en-US" altLang="ja-JP" sz="2800" dirty="0">
                    <a:latin typeface="+mj-ea"/>
                    <a:ea typeface="+mj-ea"/>
                  </a:endParaRPr>
                </a:p>
                <a:p>
                  <a:pPr>
                    <a:lnSpc>
                      <a:spcPct val="80000"/>
                    </a:lnSpc>
                  </a:pPr>
                  <a:r>
                    <a:rPr lang="ja-JP" altLang="en-US" sz="2800" dirty="0">
                      <a:latin typeface="+mj-ea"/>
                      <a:ea typeface="+mj-ea"/>
                    </a:rPr>
                    <a:t>沈殿反応</a:t>
                  </a:r>
                  <a:endParaRPr lang="en-US" altLang="ja-JP" sz="2800" dirty="0">
                    <a:latin typeface="+mj-ea"/>
                    <a:ea typeface="+mj-ea"/>
                  </a:endParaRPr>
                </a:p>
              </p:txBody>
            </p:sp>
          </p:grpSp>
          <p:grpSp>
            <p:nvGrpSpPr>
              <p:cNvPr id="15" name="グループ化 14">
                <a:extLst>
                  <a:ext uri="{FF2B5EF4-FFF2-40B4-BE49-F238E27FC236}">
                    <a16:creationId xmlns:a16="http://schemas.microsoft.com/office/drawing/2014/main" id="{9E6C12C2-2687-4738-9D57-2134D0DDBB57}"/>
                  </a:ext>
                </a:extLst>
              </p:cNvPr>
              <p:cNvGrpSpPr/>
              <p:nvPr/>
            </p:nvGrpSpPr>
            <p:grpSpPr>
              <a:xfrm>
                <a:off x="1449440" y="5483876"/>
                <a:ext cx="9183064" cy="781752"/>
                <a:chOff x="1449440" y="5043316"/>
                <a:chExt cx="9183064" cy="781752"/>
              </a:xfrm>
            </p:grpSpPr>
            <p:sp>
              <p:nvSpPr>
                <p:cNvPr id="18" name="テキスト ボックス 17">
                  <a:extLst>
                    <a:ext uri="{FF2B5EF4-FFF2-40B4-BE49-F238E27FC236}">
                      <a16:creationId xmlns:a16="http://schemas.microsoft.com/office/drawing/2014/main" id="{876B5B59-9EF4-4EA0-95F9-55C7C03952AA}"/>
                    </a:ext>
                  </a:extLst>
                </p:cNvPr>
                <p:cNvSpPr txBox="1"/>
                <p:nvPr/>
              </p:nvSpPr>
              <p:spPr>
                <a:xfrm>
                  <a:off x="4677897" y="5043316"/>
                  <a:ext cx="5954607" cy="646331"/>
                </a:xfrm>
                <a:prstGeom prst="rect">
                  <a:avLst/>
                </a:prstGeom>
                <a:noFill/>
              </p:spPr>
              <p:txBody>
                <a:bodyPr wrap="square" rtlCol="0">
                  <a:spAutoFit/>
                </a:bodyPr>
                <a:lstStyle/>
                <a:p>
                  <a:r>
                    <a:rPr lang="en-US" altLang="ja-JP" sz="3600" dirty="0">
                      <a:latin typeface="+mj-ea"/>
                      <a:ea typeface="+mj-ea"/>
                    </a:rPr>
                    <a:t>Zn </a:t>
                  </a:r>
                  <a:r>
                    <a:rPr lang="ja-JP" altLang="en-US" sz="3600" dirty="0">
                      <a:latin typeface="+mj-ea"/>
                      <a:ea typeface="+mj-ea"/>
                    </a:rPr>
                    <a:t>＋ </a:t>
                  </a:r>
                  <a:r>
                    <a:rPr lang="en-US" altLang="ja-JP" sz="3600" dirty="0">
                      <a:latin typeface="+mj-ea"/>
                      <a:ea typeface="+mj-ea"/>
                    </a:rPr>
                    <a:t>2HC</a:t>
                  </a:r>
                  <a:r>
                    <a:rPr lang="ja-JP" altLang="en-US" sz="3600" dirty="0">
                      <a:latin typeface="+mj-ea"/>
                      <a:ea typeface="+mj-ea"/>
                    </a:rPr>
                    <a:t>ｌ → </a:t>
                  </a:r>
                  <a:r>
                    <a:rPr lang="en-US" altLang="ja-JP" sz="3600" dirty="0">
                      <a:latin typeface="+mj-ea"/>
                      <a:ea typeface="+mj-ea"/>
                    </a:rPr>
                    <a:t>ZnCl</a:t>
                  </a:r>
                  <a:r>
                    <a:rPr lang="en-US" altLang="ja-JP" sz="3600" baseline="-25000" dirty="0">
                      <a:latin typeface="+mj-ea"/>
                      <a:ea typeface="+mj-ea"/>
                    </a:rPr>
                    <a:t>2</a:t>
                  </a:r>
                  <a:r>
                    <a:rPr lang="ja-JP" altLang="en-US" sz="3600" dirty="0">
                      <a:latin typeface="+mj-ea"/>
                      <a:ea typeface="+mj-ea"/>
                    </a:rPr>
                    <a:t> ＋ </a:t>
                  </a:r>
                  <a:r>
                    <a:rPr lang="en-US" altLang="ja-JP" sz="3600" dirty="0">
                      <a:latin typeface="+mj-ea"/>
                      <a:ea typeface="+mj-ea"/>
                    </a:rPr>
                    <a:t>H</a:t>
                  </a:r>
                  <a:r>
                    <a:rPr lang="en-US" altLang="ja-JP" sz="3600" baseline="-25000" dirty="0">
                      <a:latin typeface="+mj-ea"/>
                      <a:ea typeface="+mj-ea"/>
                    </a:rPr>
                    <a:t>2</a:t>
                  </a:r>
                  <a:r>
                    <a:rPr lang="ja-JP" altLang="en-US" sz="3600" dirty="0">
                      <a:latin typeface="+mj-ea"/>
                      <a:ea typeface="+mj-ea"/>
                    </a:rPr>
                    <a:t>↑</a:t>
                  </a:r>
                  <a:endParaRPr lang="ja-JP" altLang="en-US" sz="3600" baseline="-25000" dirty="0">
                    <a:latin typeface="+mj-ea"/>
                    <a:ea typeface="+mj-ea"/>
                  </a:endParaRPr>
                </a:p>
              </p:txBody>
            </p:sp>
            <p:sp>
              <p:nvSpPr>
                <p:cNvPr id="23" name="テキスト ボックス 22">
                  <a:extLst>
                    <a:ext uri="{FF2B5EF4-FFF2-40B4-BE49-F238E27FC236}">
                      <a16:creationId xmlns:a16="http://schemas.microsoft.com/office/drawing/2014/main" id="{92B3B2C4-F6C7-4181-80BB-4527B86BEE92}"/>
                    </a:ext>
                  </a:extLst>
                </p:cNvPr>
                <p:cNvSpPr txBox="1"/>
                <p:nvPr/>
              </p:nvSpPr>
              <p:spPr>
                <a:xfrm>
                  <a:off x="1449440" y="5043316"/>
                  <a:ext cx="3110112" cy="781752"/>
                </a:xfrm>
                <a:prstGeom prst="rect">
                  <a:avLst/>
                </a:prstGeom>
                <a:noFill/>
              </p:spPr>
              <p:txBody>
                <a:bodyPr wrap="square" rtlCol="0">
                  <a:spAutoFit/>
                </a:bodyPr>
                <a:lstStyle/>
                <a:p>
                  <a:pPr>
                    <a:lnSpc>
                      <a:spcPct val="80000"/>
                    </a:lnSpc>
                  </a:pPr>
                  <a:r>
                    <a:rPr lang="ja-JP" altLang="en-US" sz="2800" dirty="0">
                      <a:latin typeface="+mj-ea"/>
                      <a:ea typeface="+mj-ea"/>
                    </a:rPr>
                    <a:t>金属と酸の反応に</a:t>
                  </a:r>
                  <a:endParaRPr lang="en-US" altLang="ja-JP" sz="2800" dirty="0">
                    <a:latin typeface="+mj-ea"/>
                    <a:ea typeface="+mj-ea"/>
                  </a:endParaRPr>
                </a:p>
                <a:p>
                  <a:pPr>
                    <a:lnSpc>
                      <a:spcPct val="80000"/>
                    </a:lnSpc>
                  </a:pPr>
                  <a:r>
                    <a:rPr lang="ja-JP" altLang="en-US" sz="2800" dirty="0">
                      <a:latin typeface="+mj-ea"/>
                      <a:ea typeface="+mj-ea"/>
                    </a:rPr>
                    <a:t>よる水素の発生</a:t>
                  </a:r>
                  <a:endParaRPr lang="en-US" altLang="ja-JP" sz="2800" dirty="0">
                    <a:latin typeface="+mj-ea"/>
                    <a:ea typeface="+mj-ea"/>
                  </a:endParaRPr>
                </a:p>
              </p:txBody>
            </p:sp>
          </p:grpSp>
        </p:grpSp>
        <p:cxnSp>
          <p:nvCxnSpPr>
            <p:cNvPr id="7" name="直線コネクタ 6">
              <a:extLst>
                <a:ext uri="{FF2B5EF4-FFF2-40B4-BE49-F238E27FC236}">
                  <a16:creationId xmlns:a16="http://schemas.microsoft.com/office/drawing/2014/main" id="{63151710-093B-4BB9-B63B-3C42FF5B38F3}"/>
                </a:ext>
              </a:extLst>
            </p:cNvPr>
            <p:cNvCxnSpPr/>
            <p:nvPr/>
          </p:nvCxnSpPr>
          <p:spPr>
            <a:xfrm>
              <a:off x="1483405" y="5381288"/>
              <a:ext cx="9149099" cy="0"/>
            </a:xfrm>
            <a:prstGeom prst="line">
              <a:avLst/>
            </a:prstGeom>
            <a:ln w="38100">
              <a:solidFill>
                <a:schemeClr val="bg1"/>
              </a:solidFill>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6" name="グループ化 5">
            <a:extLst>
              <a:ext uri="{FF2B5EF4-FFF2-40B4-BE49-F238E27FC236}">
                <a16:creationId xmlns:a16="http://schemas.microsoft.com/office/drawing/2014/main" id="{1E60333E-C825-4E99-3B2E-E3C2FAD1AA96}"/>
              </a:ext>
            </a:extLst>
          </p:cNvPr>
          <p:cNvGrpSpPr/>
          <p:nvPr/>
        </p:nvGrpSpPr>
        <p:grpSpPr>
          <a:xfrm>
            <a:off x="761961" y="692696"/>
            <a:ext cx="10085511" cy="5976664"/>
            <a:chOff x="983433" y="926728"/>
            <a:chExt cx="10085511" cy="5976664"/>
          </a:xfrm>
        </p:grpSpPr>
        <p:sp>
          <p:nvSpPr>
            <p:cNvPr id="9" name="テキスト ボックス 4">
              <a:extLst>
                <a:ext uri="{FF2B5EF4-FFF2-40B4-BE49-F238E27FC236}">
                  <a16:creationId xmlns:a16="http://schemas.microsoft.com/office/drawing/2014/main" id="{905778D4-5BE9-129E-AE73-A05FE58ABFE3}"/>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化学反応式の書き方のくふう</a:t>
              </a:r>
            </a:p>
          </p:txBody>
        </p:sp>
        <p:grpSp>
          <p:nvGrpSpPr>
            <p:cNvPr id="10" name="グループ化 9">
              <a:extLst>
                <a:ext uri="{FF2B5EF4-FFF2-40B4-BE49-F238E27FC236}">
                  <a16:creationId xmlns:a16="http://schemas.microsoft.com/office/drawing/2014/main" id="{CC80798A-7586-BEE4-088E-97AB7EFFED2B}"/>
                </a:ext>
              </a:extLst>
            </p:cNvPr>
            <p:cNvGrpSpPr/>
            <p:nvPr/>
          </p:nvGrpSpPr>
          <p:grpSpPr>
            <a:xfrm>
              <a:off x="1037659" y="1916643"/>
              <a:ext cx="10031285" cy="4986749"/>
              <a:chOff x="1037659" y="1916643"/>
              <a:chExt cx="10031285" cy="4986749"/>
            </a:xfrm>
          </p:grpSpPr>
          <p:grpSp>
            <p:nvGrpSpPr>
              <p:cNvPr id="29" name="グループ化 28">
                <a:extLst>
                  <a:ext uri="{FF2B5EF4-FFF2-40B4-BE49-F238E27FC236}">
                    <a16:creationId xmlns:a16="http://schemas.microsoft.com/office/drawing/2014/main" id="{5CA26106-5E4B-4835-6629-1032B82D036C}"/>
                  </a:ext>
                </a:extLst>
              </p:cNvPr>
              <p:cNvGrpSpPr/>
              <p:nvPr/>
            </p:nvGrpSpPr>
            <p:grpSpPr>
              <a:xfrm>
                <a:off x="1037659" y="1916644"/>
                <a:ext cx="10031285" cy="4986748"/>
                <a:chOff x="317579" y="1988964"/>
                <a:chExt cx="10031285" cy="4986748"/>
              </a:xfrm>
              <a:effectLst/>
            </p:grpSpPr>
            <p:cxnSp>
              <p:nvCxnSpPr>
                <p:cNvPr id="31" name="直線コネクタ 30">
                  <a:extLst>
                    <a:ext uri="{FF2B5EF4-FFF2-40B4-BE49-F238E27FC236}">
                      <a16:creationId xmlns:a16="http://schemas.microsoft.com/office/drawing/2014/main" id="{532670FD-DB60-7A72-B382-6CA11115AFC3}"/>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97F68BE8-511A-1D9D-B748-FBE6E91B5312}"/>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sp>
            <p:nvSpPr>
              <p:cNvPr id="30" name="正方形/長方形 29">
                <a:extLst>
                  <a:ext uri="{FF2B5EF4-FFF2-40B4-BE49-F238E27FC236}">
                    <a16:creationId xmlns:a16="http://schemas.microsoft.com/office/drawing/2014/main" id="{D148FE5D-D6F8-74FC-C4B5-600BA697A6B1}"/>
                  </a:ext>
                </a:extLst>
              </p:cNvPr>
              <p:cNvSpPr/>
              <p:nvPr/>
            </p:nvSpPr>
            <p:spPr>
              <a:xfrm>
                <a:off x="1082685" y="1916643"/>
                <a:ext cx="199780" cy="936000"/>
              </a:xfrm>
              <a:prstGeom prst="rect">
                <a:avLst/>
              </a:prstGeom>
              <a:solidFill>
                <a:srgbClr val="DBDA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grpSp>
        <p:grpSp>
          <p:nvGrpSpPr>
            <p:cNvPr id="16" name="グループ化 15">
              <a:extLst>
                <a:ext uri="{FF2B5EF4-FFF2-40B4-BE49-F238E27FC236}">
                  <a16:creationId xmlns:a16="http://schemas.microsoft.com/office/drawing/2014/main" id="{784FE536-44DF-AF77-7B81-9C95C98BD581}"/>
                </a:ext>
              </a:extLst>
            </p:cNvPr>
            <p:cNvGrpSpPr/>
            <p:nvPr/>
          </p:nvGrpSpPr>
          <p:grpSpPr>
            <a:xfrm>
              <a:off x="983433" y="926728"/>
              <a:ext cx="1473121" cy="864000"/>
              <a:chOff x="5846977" y="1364505"/>
              <a:chExt cx="1473121" cy="864000"/>
            </a:xfrm>
          </p:grpSpPr>
          <p:sp>
            <p:nvSpPr>
              <p:cNvPr id="27" name="正方形/長方形 26">
                <a:extLst>
                  <a:ext uri="{FF2B5EF4-FFF2-40B4-BE49-F238E27FC236}">
                    <a16:creationId xmlns:a16="http://schemas.microsoft.com/office/drawing/2014/main" id="{F09211B4-B1ED-3C18-B0B4-68902D50BDBA}"/>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28" name="図 27">
                <a:extLst>
                  <a:ext uri="{FF2B5EF4-FFF2-40B4-BE49-F238E27FC236}">
                    <a16:creationId xmlns:a16="http://schemas.microsoft.com/office/drawing/2014/main" id="{2B51F9FA-36AC-EBF0-90C4-93DBB3075340}"/>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Tree>
    <p:extLst>
      <p:ext uri="{BB962C8B-B14F-4D97-AF65-F5344CB8AC3E}">
        <p14:creationId xmlns:p14="http://schemas.microsoft.com/office/powerpoint/2010/main" val="347074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a:extLst>
              <a:ext uri="{FF2B5EF4-FFF2-40B4-BE49-F238E27FC236}">
                <a16:creationId xmlns:a16="http://schemas.microsoft.com/office/drawing/2014/main" id="{87CD51C2-D893-9ADE-ACE0-1270BC312210}"/>
              </a:ext>
            </a:extLst>
          </p:cNvPr>
          <p:cNvSpPr txBox="1"/>
          <p:nvPr/>
        </p:nvSpPr>
        <p:spPr>
          <a:xfrm>
            <a:off x="1194332" y="1651676"/>
            <a:ext cx="9727243" cy="954107"/>
          </a:xfrm>
          <a:prstGeom prst="rect">
            <a:avLst/>
          </a:prstGeom>
          <a:noFill/>
        </p:spPr>
        <p:txBody>
          <a:bodyPr wrap="square">
            <a:spAutoFit/>
          </a:bodyPr>
          <a:lstStyle/>
          <a:p>
            <a:r>
              <a:rPr lang="ja-JP" altLang="en-US" sz="2800" dirty="0"/>
              <a:t>化学反応式には，その反応に関係することを付記</a:t>
            </a:r>
            <a:r>
              <a:rPr lang="ja-JP" altLang="en-US" sz="2800"/>
              <a:t>して，</a:t>
            </a:r>
            <a:endParaRPr lang="en-US" altLang="ja-JP" sz="2800" dirty="0"/>
          </a:p>
          <a:p>
            <a:r>
              <a:rPr lang="ja-JP" altLang="en-US" sz="2800"/>
              <a:t>わかりやすく</a:t>
            </a:r>
            <a:r>
              <a:rPr lang="ja-JP" altLang="en-US" sz="2800" dirty="0"/>
              <a:t>するくふうが加えられることがある。</a:t>
            </a:r>
            <a:endParaRPr lang="en-US" altLang="ja-JP" sz="2800" dirty="0"/>
          </a:p>
        </p:txBody>
      </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9" name="テキスト ボックス 18">
            <a:extLst>
              <a:ext uri="{FF2B5EF4-FFF2-40B4-BE49-F238E27FC236}">
                <a16:creationId xmlns:a16="http://schemas.microsoft.com/office/drawing/2014/main" id="{CA07A357-BF37-4463-A721-D99044E35E8E}"/>
              </a:ext>
            </a:extLst>
          </p:cNvPr>
          <p:cNvSpPr txBox="1"/>
          <p:nvPr/>
        </p:nvSpPr>
        <p:spPr>
          <a:xfrm>
            <a:off x="1081700" y="2556193"/>
            <a:ext cx="3732876" cy="584775"/>
          </a:xfrm>
          <a:prstGeom prst="rect">
            <a:avLst/>
          </a:prstGeom>
          <a:noFill/>
          <a:ln>
            <a:noFill/>
          </a:ln>
          <a:effectLst/>
        </p:spPr>
        <p:txBody>
          <a:bodyPr wrap="square" rtlCol="0">
            <a:spAutoFit/>
          </a:bodyPr>
          <a:lstStyle/>
          <a:p>
            <a:r>
              <a:rPr kumimoji="1" lang="ja-JP" altLang="en-US" sz="3200" b="1" dirty="0">
                <a:solidFill>
                  <a:schemeClr val="accent4"/>
                </a:solidFill>
                <a:latin typeface="+mj-ea"/>
                <a:ea typeface="+mj-ea"/>
              </a:rPr>
              <a:t>●</a:t>
            </a:r>
            <a:r>
              <a:rPr kumimoji="1" lang="ja-JP" altLang="en-US" sz="3200" b="1" dirty="0">
                <a:solidFill>
                  <a:srgbClr val="ECB576"/>
                </a:solidFill>
                <a:latin typeface="+mj-ea"/>
                <a:ea typeface="+mj-ea"/>
              </a:rPr>
              <a:t> </a:t>
            </a:r>
            <a:r>
              <a:rPr kumimoji="1" lang="ja-JP" altLang="en-US" sz="3200" b="1" dirty="0">
                <a:latin typeface="+mj-ea"/>
                <a:ea typeface="+mj-ea"/>
              </a:rPr>
              <a:t>反応条件の表示</a:t>
            </a:r>
          </a:p>
        </p:txBody>
      </p:sp>
      <p:sp>
        <p:nvSpPr>
          <p:cNvPr id="20" name="テキスト ボックス 19">
            <a:extLst>
              <a:ext uri="{FF2B5EF4-FFF2-40B4-BE49-F238E27FC236}">
                <a16:creationId xmlns:a16="http://schemas.microsoft.com/office/drawing/2014/main" id="{8D440928-D016-4AE8-B3E0-81C8A1362417}"/>
              </a:ext>
            </a:extLst>
          </p:cNvPr>
          <p:cNvSpPr txBox="1"/>
          <p:nvPr/>
        </p:nvSpPr>
        <p:spPr>
          <a:xfrm>
            <a:off x="1306419" y="3077554"/>
            <a:ext cx="10406205" cy="1786643"/>
          </a:xfrm>
          <a:prstGeom prst="rect">
            <a:avLst/>
          </a:prstGeom>
          <a:noFill/>
        </p:spPr>
        <p:txBody>
          <a:bodyPr wrap="square" rtlCol="0">
            <a:spAutoFit/>
          </a:bodyPr>
          <a:lstStyle/>
          <a:p>
            <a:pPr>
              <a:lnSpc>
                <a:spcPct val="120000"/>
              </a:lnSpc>
            </a:pPr>
            <a:r>
              <a:rPr lang="ja-JP" altLang="en-US" sz="3200" dirty="0">
                <a:latin typeface="+mj-ea"/>
                <a:ea typeface="+mj-ea"/>
              </a:rPr>
              <a:t>加熱や加圧して反応を進める場合などは</a:t>
            </a:r>
            <a:r>
              <a:rPr lang="en-US" altLang="ja-JP" sz="3200" dirty="0">
                <a:latin typeface="+mj-ea"/>
                <a:ea typeface="+mj-ea"/>
              </a:rPr>
              <a:t>, </a:t>
            </a:r>
            <a:r>
              <a:rPr lang="ja-JP" altLang="en-US" sz="3200" dirty="0">
                <a:latin typeface="+mj-ea"/>
                <a:ea typeface="+mj-ea"/>
              </a:rPr>
              <a:t>反応条件を「→」の上に示す。触媒の存在下で反応を進める</a:t>
            </a:r>
            <a:r>
              <a:rPr lang="ja-JP" altLang="en-US" sz="3200">
                <a:latin typeface="+mj-ea"/>
                <a:ea typeface="+mj-ea"/>
              </a:rPr>
              <a:t>場合は，触媒</a:t>
            </a:r>
            <a:r>
              <a:rPr lang="ja-JP" altLang="en-US" sz="3200" dirty="0">
                <a:latin typeface="+mj-ea"/>
                <a:ea typeface="+mj-ea"/>
              </a:rPr>
              <a:t>の化学式を書く。</a:t>
            </a:r>
            <a:endParaRPr lang="en-US" altLang="ja-JP" sz="3200" dirty="0">
              <a:latin typeface="+mj-ea"/>
              <a:ea typeface="+mj-ea"/>
            </a:endParaRPr>
          </a:p>
        </p:txBody>
      </p:sp>
      <p:grpSp>
        <p:nvGrpSpPr>
          <p:cNvPr id="5" name="グループ化 4">
            <a:extLst>
              <a:ext uri="{FF2B5EF4-FFF2-40B4-BE49-F238E27FC236}">
                <a16:creationId xmlns:a16="http://schemas.microsoft.com/office/drawing/2014/main" id="{B06972F3-73C3-4FDE-9D9C-83BF408B9433}"/>
              </a:ext>
            </a:extLst>
          </p:cNvPr>
          <p:cNvGrpSpPr/>
          <p:nvPr/>
        </p:nvGrpSpPr>
        <p:grpSpPr>
          <a:xfrm>
            <a:off x="1549146" y="5065454"/>
            <a:ext cx="9659422" cy="1189038"/>
            <a:chOff x="1344528" y="4961590"/>
            <a:chExt cx="9659422" cy="1189038"/>
          </a:xfrm>
        </p:grpSpPr>
        <p:sp>
          <p:nvSpPr>
            <p:cNvPr id="30" name="正方形/長方形 29">
              <a:extLst>
                <a:ext uri="{FF2B5EF4-FFF2-40B4-BE49-F238E27FC236}">
                  <a16:creationId xmlns:a16="http://schemas.microsoft.com/office/drawing/2014/main" id="{AC97B26C-2214-422B-B862-D472F771A90E}"/>
                </a:ext>
              </a:extLst>
            </p:cNvPr>
            <p:cNvSpPr/>
            <p:nvPr/>
          </p:nvSpPr>
          <p:spPr>
            <a:xfrm>
              <a:off x="1344528" y="4961590"/>
              <a:ext cx="9504000" cy="1189038"/>
            </a:xfrm>
            <a:prstGeom prst="rect">
              <a:avLst/>
            </a:prstGeom>
            <a:solidFill>
              <a:schemeClr val="accent4">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DCE4EA36-AE57-4E43-B662-BA492BE3246F}"/>
                </a:ext>
              </a:extLst>
            </p:cNvPr>
            <p:cNvGrpSpPr/>
            <p:nvPr/>
          </p:nvGrpSpPr>
          <p:grpSpPr>
            <a:xfrm>
              <a:off x="1499950" y="4974001"/>
              <a:ext cx="9504000" cy="998584"/>
              <a:chOff x="-410279" y="4499515"/>
              <a:chExt cx="9504000" cy="998584"/>
            </a:xfrm>
          </p:grpSpPr>
          <p:grpSp>
            <p:nvGrpSpPr>
              <p:cNvPr id="3" name="グループ化 2">
                <a:extLst>
                  <a:ext uri="{FF2B5EF4-FFF2-40B4-BE49-F238E27FC236}">
                    <a16:creationId xmlns:a16="http://schemas.microsoft.com/office/drawing/2014/main" id="{206E23A8-DAFF-41D5-9EFC-1049AEC63A79}"/>
                  </a:ext>
                </a:extLst>
              </p:cNvPr>
              <p:cNvGrpSpPr/>
              <p:nvPr/>
            </p:nvGrpSpPr>
            <p:grpSpPr>
              <a:xfrm>
                <a:off x="3821013" y="4499515"/>
                <a:ext cx="5272708" cy="936940"/>
                <a:chOff x="3821013" y="4499515"/>
                <a:chExt cx="5272708" cy="936940"/>
              </a:xfrm>
            </p:grpSpPr>
            <p:sp>
              <p:nvSpPr>
                <p:cNvPr id="21" name="テキスト ボックス 20">
                  <a:extLst>
                    <a:ext uri="{FF2B5EF4-FFF2-40B4-BE49-F238E27FC236}">
                      <a16:creationId xmlns:a16="http://schemas.microsoft.com/office/drawing/2014/main" id="{F28E3D3D-4AC4-4AE5-8198-6DC18F125987}"/>
                    </a:ext>
                  </a:extLst>
                </p:cNvPr>
                <p:cNvSpPr txBox="1"/>
                <p:nvPr/>
              </p:nvSpPr>
              <p:spPr>
                <a:xfrm>
                  <a:off x="3821013" y="4790124"/>
                  <a:ext cx="5272708" cy="646331"/>
                </a:xfrm>
                <a:prstGeom prst="rect">
                  <a:avLst/>
                </a:prstGeom>
                <a:noFill/>
              </p:spPr>
              <p:txBody>
                <a:bodyPr wrap="square" rtlCol="0">
                  <a:spAutoFit/>
                </a:bodyPr>
                <a:lstStyle/>
                <a:p>
                  <a:r>
                    <a:rPr lang="en-US" altLang="ja-JP" sz="3600" dirty="0">
                      <a:latin typeface="+mn-ea"/>
                    </a:rPr>
                    <a:t>2H</a:t>
                  </a:r>
                  <a:r>
                    <a:rPr lang="en-US" altLang="ja-JP" sz="3600" baseline="-25000" dirty="0">
                      <a:latin typeface="+mn-ea"/>
                    </a:rPr>
                    <a:t>2</a:t>
                  </a:r>
                  <a:r>
                    <a:rPr lang="en-US" altLang="ja-JP" sz="3600" dirty="0">
                      <a:latin typeface="+mn-ea"/>
                    </a:rPr>
                    <a:t>O</a:t>
                  </a:r>
                  <a:r>
                    <a:rPr lang="en-US" altLang="ja-JP" sz="3600" baseline="-25000" dirty="0">
                      <a:latin typeface="+mn-ea"/>
                    </a:rPr>
                    <a:t>2</a:t>
                  </a:r>
                  <a:r>
                    <a:rPr lang="ja-JP" altLang="en-US" sz="3600" dirty="0">
                      <a:latin typeface="+mn-ea"/>
                    </a:rPr>
                    <a:t>  →   </a:t>
                  </a:r>
                  <a:r>
                    <a:rPr lang="en-US" altLang="ja-JP" sz="3600" dirty="0">
                      <a:latin typeface="+mn-ea"/>
                    </a:rPr>
                    <a:t>2H</a:t>
                  </a:r>
                  <a:r>
                    <a:rPr lang="en-US" altLang="ja-JP" sz="3600" baseline="-25000" dirty="0">
                      <a:latin typeface="+mn-ea"/>
                    </a:rPr>
                    <a:t>2</a:t>
                  </a:r>
                  <a:r>
                    <a:rPr lang="en-US" altLang="ja-JP" sz="3600" dirty="0">
                      <a:latin typeface="+mn-ea"/>
                    </a:rPr>
                    <a:t>O</a:t>
                  </a:r>
                  <a:r>
                    <a:rPr lang="ja-JP" altLang="en-US" sz="3600" dirty="0">
                      <a:latin typeface="+mn-ea"/>
                    </a:rPr>
                    <a:t> ＋ </a:t>
                  </a:r>
                  <a:r>
                    <a:rPr lang="en-US" altLang="ja-JP" sz="3600" dirty="0">
                      <a:latin typeface="+mn-ea"/>
                    </a:rPr>
                    <a:t>O</a:t>
                  </a:r>
                  <a:r>
                    <a:rPr lang="en-US" altLang="ja-JP" sz="3600" baseline="-25000" dirty="0">
                      <a:latin typeface="+mn-ea"/>
                    </a:rPr>
                    <a:t>2</a:t>
                  </a:r>
                  <a:r>
                    <a:rPr lang="ja-JP" altLang="en-US" sz="3600" dirty="0">
                      <a:latin typeface="+mn-ea"/>
                    </a:rPr>
                    <a:t>↑</a:t>
                  </a:r>
                  <a:endParaRPr lang="ja-JP" altLang="en-US" sz="3600" baseline="-25000" dirty="0">
                    <a:latin typeface="+mn-ea"/>
                  </a:endParaRPr>
                </a:p>
              </p:txBody>
            </p:sp>
            <p:sp>
              <p:nvSpPr>
                <p:cNvPr id="22" name="テキスト ボックス 21">
                  <a:extLst>
                    <a:ext uri="{FF2B5EF4-FFF2-40B4-BE49-F238E27FC236}">
                      <a16:creationId xmlns:a16="http://schemas.microsoft.com/office/drawing/2014/main" id="{A47EAB58-9D2E-4E4C-9A53-9AFBAEDB1C8F}"/>
                    </a:ext>
                  </a:extLst>
                </p:cNvPr>
                <p:cNvSpPr txBox="1"/>
                <p:nvPr/>
              </p:nvSpPr>
              <p:spPr>
                <a:xfrm>
                  <a:off x="5073564" y="4499515"/>
                  <a:ext cx="997716" cy="523220"/>
                </a:xfrm>
                <a:prstGeom prst="rect">
                  <a:avLst/>
                </a:prstGeom>
                <a:noFill/>
              </p:spPr>
              <p:txBody>
                <a:bodyPr wrap="square" rtlCol="0">
                  <a:spAutoFit/>
                </a:bodyPr>
                <a:lstStyle/>
                <a:p>
                  <a:r>
                    <a:rPr lang="en-US" altLang="ja-JP" sz="2800" dirty="0">
                      <a:latin typeface="+mn-ea"/>
                    </a:rPr>
                    <a:t>MnO</a:t>
                  </a:r>
                  <a:r>
                    <a:rPr lang="en-US" altLang="ja-JP" sz="2800" baseline="-25000" dirty="0">
                      <a:latin typeface="+mn-ea"/>
                    </a:rPr>
                    <a:t>2</a:t>
                  </a:r>
                  <a:endParaRPr lang="ja-JP" altLang="en-US" sz="2800" baseline="-25000" dirty="0">
                    <a:latin typeface="+mn-ea"/>
                  </a:endParaRPr>
                </a:p>
              </p:txBody>
            </p:sp>
          </p:grpSp>
          <p:sp>
            <p:nvSpPr>
              <p:cNvPr id="23" name="テキスト ボックス 22">
                <a:extLst>
                  <a:ext uri="{FF2B5EF4-FFF2-40B4-BE49-F238E27FC236}">
                    <a16:creationId xmlns:a16="http://schemas.microsoft.com/office/drawing/2014/main" id="{47FE1979-1107-433E-8ED1-AC8F0B7CAEA0}"/>
                  </a:ext>
                </a:extLst>
              </p:cNvPr>
              <p:cNvSpPr txBox="1"/>
              <p:nvPr/>
            </p:nvSpPr>
            <p:spPr>
              <a:xfrm>
                <a:off x="-410279" y="4716347"/>
                <a:ext cx="5306633" cy="781752"/>
              </a:xfrm>
              <a:prstGeom prst="rect">
                <a:avLst/>
              </a:prstGeom>
              <a:noFill/>
            </p:spPr>
            <p:txBody>
              <a:bodyPr wrap="square" rtlCol="0">
                <a:spAutoFit/>
              </a:bodyPr>
              <a:lstStyle/>
              <a:p>
                <a:pPr>
                  <a:lnSpc>
                    <a:spcPct val="80000"/>
                  </a:lnSpc>
                </a:pPr>
                <a:r>
                  <a:rPr lang="ja-JP" altLang="en-US" sz="2800" dirty="0">
                    <a:latin typeface="+mj-ea"/>
                    <a:ea typeface="+mj-ea"/>
                  </a:rPr>
                  <a:t>酸化マンガン</a:t>
                </a:r>
                <a:r>
                  <a:rPr lang="en-US" altLang="ja-JP" sz="2800" dirty="0">
                    <a:latin typeface="+mj-ea"/>
                    <a:ea typeface="+mj-ea"/>
                  </a:rPr>
                  <a:t>(Ⅳ)</a:t>
                </a:r>
                <a:r>
                  <a:rPr lang="ja-JP" altLang="en-US" sz="2800" dirty="0">
                    <a:latin typeface="+mj-ea"/>
                    <a:ea typeface="+mj-ea"/>
                  </a:rPr>
                  <a:t>を触媒と</a:t>
                </a:r>
                <a:endParaRPr lang="en-US" altLang="ja-JP" sz="2800" dirty="0">
                  <a:latin typeface="+mj-ea"/>
                  <a:ea typeface="+mj-ea"/>
                </a:endParaRPr>
              </a:p>
              <a:p>
                <a:pPr>
                  <a:lnSpc>
                    <a:spcPct val="80000"/>
                  </a:lnSpc>
                </a:pPr>
                <a:r>
                  <a:rPr lang="ja-JP" altLang="en-US" sz="2800" dirty="0">
                    <a:latin typeface="+mj-ea"/>
                    <a:ea typeface="+mj-ea"/>
                  </a:rPr>
                  <a:t>する過酸化水素の分解</a:t>
                </a:r>
                <a:endParaRPr lang="en-US" altLang="ja-JP" sz="2800" dirty="0">
                  <a:latin typeface="+mj-ea"/>
                  <a:ea typeface="+mj-ea"/>
                </a:endParaRPr>
              </a:p>
            </p:txBody>
          </p:sp>
        </p:grpSp>
      </p:grpSp>
      <p:cxnSp>
        <p:nvCxnSpPr>
          <p:cNvPr id="7" name="直線コネクタ 6">
            <a:extLst>
              <a:ext uri="{FF2B5EF4-FFF2-40B4-BE49-F238E27FC236}">
                <a16:creationId xmlns:a16="http://schemas.microsoft.com/office/drawing/2014/main" id="{A3AFA8C6-6039-4CB4-8F4E-DE9101ED410A}"/>
              </a:ext>
            </a:extLst>
          </p:cNvPr>
          <p:cNvCxnSpPr/>
          <p:nvPr/>
        </p:nvCxnSpPr>
        <p:spPr>
          <a:xfrm>
            <a:off x="3647728" y="4221088"/>
            <a:ext cx="864096" cy="0"/>
          </a:xfrm>
          <a:prstGeom prst="line">
            <a:avLst/>
          </a:prstGeom>
          <a:ln w="38100">
            <a:solidFill>
              <a:srgbClr val="0070C0"/>
            </a:solidFill>
            <a:tailEnd type="none" w="lg" len="med"/>
          </a:ln>
          <a:effectLst/>
        </p:spPr>
        <p:style>
          <a:lnRef idx="2">
            <a:schemeClr val="accent1"/>
          </a:lnRef>
          <a:fillRef idx="0">
            <a:schemeClr val="accent1"/>
          </a:fillRef>
          <a:effectRef idx="1">
            <a:schemeClr val="accent1"/>
          </a:effectRef>
          <a:fontRef idx="minor">
            <a:schemeClr val="tx1"/>
          </a:fontRef>
        </p:style>
      </p:cxnSp>
      <p:sp>
        <p:nvSpPr>
          <p:cNvPr id="8" name="吹き出し: 四角形 7">
            <a:extLst>
              <a:ext uri="{FF2B5EF4-FFF2-40B4-BE49-F238E27FC236}">
                <a16:creationId xmlns:a16="http://schemas.microsoft.com/office/drawing/2014/main" id="{DBFD19D3-B611-4719-B011-01AC58511B50}"/>
              </a:ext>
            </a:extLst>
          </p:cNvPr>
          <p:cNvSpPr/>
          <p:nvPr/>
        </p:nvSpPr>
        <p:spPr>
          <a:xfrm>
            <a:off x="5747358" y="2014559"/>
            <a:ext cx="5305788" cy="1152128"/>
          </a:xfrm>
          <a:prstGeom prst="wedgeRectCallout">
            <a:avLst>
              <a:gd name="adj1" fmla="val -78282"/>
              <a:gd name="adj2" fmla="val 112948"/>
            </a:avLst>
          </a:prstGeom>
          <a:solidFill>
            <a:schemeClr val="bg1"/>
          </a:solid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a:solidFill>
                  <a:schemeClr val="tx1"/>
                </a:solidFill>
                <a:latin typeface="+mj-ea"/>
                <a:ea typeface="+mj-ea"/>
              </a:rPr>
              <a:t> 反応の前後で変化しないが，</a:t>
            </a:r>
            <a:endParaRPr kumimoji="1" lang="en-US" altLang="ja-JP" sz="3200" dirty="0">
              <a:solidFill>
                <a:schemeClr val="tx1"/>
              </a:solidFill>
              <a:latin typeface="+mj-ea"/>
              <a:ea typeface="+mj-ea"/>
            </a:endParaRPr>
          </a:p>
          <a:p>
            <a:pPr algn="ctr"/>
            <a:r>
              <a:rPr kumimoji="1" lang="ja-JP" altLang="en-US" sz="3200" dirty="0">
                <a:solidFill>
                  <a:schemeClr val="tx1"/>
                </a:solidFill>
                <a:latin typeface="+mj-ea"/>
                <a:ea typeface="+mj-ea"/>
              </a:rPr>
              <a:t>反応を促進する物質</a:t>
            </a:r>
          </a:p>
        </p:txBody>
      </p:sp>
      <p:grpSp>
        <p:nvGrpSpPr>
          <p:cNvPr id="6" name="グループ化 5">
            <a:extLst>
              <a:ext uri="{FF2B5EF4-FFF2-40B4-BE49-F238E27FC236}">
                <a16:creationId xmlns:a16="http://schemas.microsoft.com/office/drawing/2014/main" id="{4C1369B1-00E5-58AA-3EA0-A7F4CA311763}"/>
              </a:ext>
            </a:extLst>
          </p:cNvPr>
          <p:cNvGrpSpPr/>
          <p:nvPr/>
        </p:nvGrpSpPr>
        <p:grpSpPr>
          <a:xfrm>
            <a:off x="761961" y="692696"/>
            <a:ext cx="10085511" cy="5976664"/>
            <a:chOff x="983433" y="926728"/>
            <a:chExt cx="10085511" cy="5976664"/>
          </a:xfrm>
        </p:grpSpPr>
        <p:sp>
          <p:nvSpPr>
            <p:cNvPr id="9" name="テキスト ボックス 4">
              <a:extLst>
                <a:ext uri="{FF2B5EF4-FFF2-40B4-BE49-F238E27FC236}">
                  <a16:creationId xmlns:a16="http://schemas.microsoft.com/office/drawing/2014/main" id="{12502E8C-6293-652D-BAD0-C3FDA3C68705}"/>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化学反応式の書き方のくふう</a:t>
              </a:r>
            </a:p>
          </p:txBody>
        </p:sp>
        <p:grpSp>
          <p:nvGrpSpPr>
            <p:cNvPr id="10" name="グループ化 9">
              <a:extLst>
                <a:ext uri="{FF2B5EF4-FFF2-40B4-BE49-F238E27FC236}">
                  <a16:creationId xmlns:a16="http://schemas.microsoft.com/office/drawing/2014/main" id="{F3A93943-E3A3-8380-FC49-269538397CAB}"/>
                </a:ext>
              </a:extLst>
            </p:cNvPr>
            <p:cNvGrpSpPr/>
            <p:nvPr/>
          </p:nvGrpSpPr>
          <p:grpSpPr>
            <a:xfrm>
              <a:off x="1037659" y="1916643"/>
              <a:ext cx="10031285" cy="4986749"/>
              <a:chOff x="1037659" y="1916643"/>
              <a:chExt cx="10031285" cy="4986749"/>
            </a:xfrm>
          </p:grpSpPr>
          <p:grpSp>
            <p:nvGrpSpPr>
              <p:cNvPr id="15" name="グループ化 14">
                <a:extLst>
                  <a:ext uri="{FF2B5EF4-FFF2-40B4-BE49-F238E27FC236}">
                    <a16:creationId xmlns:a16="http://schemas.microsoft.com/office/drawing/2014/main" id="{F282BD79-DB19-4DAF-D7BE-41DC7A103302}"/>
                  </a:ext>
                </a:extLst>
              </p:cNvPr>
              <p:cNvGrpSpPr/>
              <p:nvPr/>
            </p:nvGrpSpPr>
            <p:grpSpPr>
              <a:xfrm>
                <a:off x="1037659" y="1916644"/>
                <a:ext cx="10031285" cy="4986748"/>
                <a:chOff x="317579" y="1988964"/>
                <a:chExt cx="10031285" cy="4986748"/>
              </a:xfrm>
              <a:effectLst/>
            </p:grpSpPr>
            <p:cxnSp>
              <p:nvCxnSpPr>
                <p:cNvPr id="17" name="直線コネクタ 16">
                  <a:extLst>
                    <a:ext uri="{FF2B5EF4-FFF2-40B4-BE49-F238E27FC236}">
                      <a16:creationId xmlns:a16="http://schemas.microsoft.com/office/drawing/2014/main" id="{B9427FEB-3A99-F9CD-3774-4D066B75226C}"/>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E282120A-5D28-4EE3-9EC7-2439F17A1B80}"/>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sp>
            <p:nvSpPr>
              <p:cNvPr id="16" name="正方形/長方形 15">
                <a:extLst>
                  <a:ext uri="{FF2B5EF4-FFF2-40B4-BE49-F238E27FC236}">
                    <a16:creationId xmlns:a16="http://schemas.microsoft.com/office/drawing/2014/main" id="{DA3CFCD7-2F2C-878A-EBAE-034281581D96}"/>
                  </a:ext>
                </a:extLst>
              </p:cNvPr>
              <p:cNvSpPr/>
              <p:nvPr/>
            </p:nvSpPr>
            <p:spPr>
              <a:xfrm>
                <a:off x="1082685" y="1916643"/>
                <a:ext cx="199780" cy="936000"/>
              </a:xfrm>
              <a:prstGeom prst="rect">
                <a:avLst/>
              </a:prstGeom>
              <a:solidFill>
                <a:srgbClr val="DBDA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grpSp>
        <p:grpSp>
          <p:nvGrpSpPr>
            <p:cNvPr id="11" name="グループ化 10">
              <a:extLst>
                <a:ext uri="{FF2B5EF4-FFF2-40B4-BE49-F238E27FC236}">
                  <a16:creationId xmlns:a16="http://schemas.microsoft.com/office/drawing/2014/main" id="{3FDF3A43-5CFC-BD45-E7ED-1FE2A5D02BD8}"/>
                </a:ext>
              </a:extLst>
            </p:cNvPr>
            <p:cNvGrpSpPr/>
            <p:nvPr/>
          </p:nvGrpSpPr>
          <p:grpSpPr>
            <a:xfrm>
              <a:off x="983433" y="926728"/>
              <a:ext cx="1473121" cy="864000"/>
              <a:chOff x="5846977" y="1364505"/>
              <a:chExt cx="1473121" cy="864000"/>
            </a:xfrm>
          </p:grpSpPr>
          <p:sp>
            <p:nvSpPr>
              <p:cNvPr id="13" name="正方形/長方形 12">
                <a:extLst>
                  <a:ext uri="{FF2B5EF4-FFF2-40B4-BE49-F238E27FC236}">
                    <a16:creationId xmlns:a16="http://schemas.microsoft.com/office/drawing/2014/main" id="{FF73BE87-B793-F6F8-EEF6-5882B4A3ED6F}"/>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4" name="図 13">
                <a:extLst>
                  <a:ext uri="{FF2B5EF4-FFF2-40B4-BE49-F238E27FC236}">
                    <a16:creationId xmlns:a16="http://schemas.microsoft.com/office/drawing/2014/main" id="{07A0893B-108B-F172-00C7-783BDFD9C6D5}"/>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Tree>
    <p:extLst>
      <p:ext uri="{BB962C8B-B14F-4D97-AF65-F5344CB8AC3E}">
        <p14:creationId xmlns:p14="http://schemas.microsoft.com/office/powerpoint/2010/main" val="17028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9" name="テキスト ボックス 18">
            <a:extLst>
              <a:ext uri="{FF2B5EF4-FFF2-40B4-BE49-F238E27FC236}">
                <a16:creationId xmlns:a16="http://schemas.microsoft.com/office/drawing/2014/main" id="{CA07A357-BF37-4463-A721-D99044E35E8E}"/>
              </a:ext>
            </a:extLst>
          </p:cNvPr>
          <p:cNvSpPr txBox="1"/>
          <p:nvPr/>
        </p:nvSpPr>
        <p:spPr>
          <a:xfrm>
            <a:off x="1065715" y="2641236"/>
            <a:ext cx="9361039" cy="584775"/>
          </a:xfrm>
          <a:prstGeom prst="rect">
            <a:avLst/>
          </a:prstGeom>
          <a:noFill/>
          <a:ln>
            <a:noFill/>
          </a:ln>
          <a:effectLst/>
        </p:spPr>
        <p:txBody>
          <a:bodyPr wrap="square" rtlCol="0">
            <a:spAutoFit/>
          </a:bodyPr>
          <a:lstStyle/>
          <a:p>
            <a:r>
              <a:rPr kumimoji="1" lang="ja-JP" altLang="en-US" sz="3200" b="1" dirty="0">
                <a:solidFill>
                  <a:schemeClr val="accent4"/>
                </a:solidFill>
                <a:latin typeface="+mj-ea"/>
                <a:ea typeface="+mj-ea"/>
              </a:rPr>
              <a:t>●</a:t>
            </a:r>
            <a:r>
              <a:rPr kumimoji="1" lang="ja-JP" altLang="en-US" sz="3200" b="1" dirty="0">
                <a:solidFill>
                  <a:srgbClr val="ECB576"/>
                </a:solidFill>
                <a:latin typeface="+mj-ea"/>
                <a:ea typeface="+mj-ea"/>
              </a:rPr>
              <a:t> </a:t>
            </a:r>
            <a:r>
              <a:rPr lang="ja-JP" altLang="en-US" sz="3200" b="1" dirty="0">
                <a:latin typeface="+mj-ea"/>
                <a:ea typeface="+mj-ea"/>
              </a:rPr>
              <a:t>右向きと左向きの反応が両方起こる場合</a:t>
            </a:r>
            <a:endParaRPr kumimoji="1" lang="ja-JP" altLang="en-US" sz="3200" b="1" dirty="0">
              <a:latin typeface="+mj-ea"/>
              <a:ea typeface="+mj-ea"/>
            </a:endParaRPr>
          </a:p>
        </p:txBody>
      </p:sp>
      <p:grpSp>
        <p:nvGrpSpPr>
          <p:cNvPr id="7" name="グループ化 6">
            <a:extLst>
              <a:ext uri="{FF2B5EF4-FFF2-40B4-BE49-F238E27FC236}">
                <a16:creationId xmlns:a16="http://schemas.microsoft.com/office/drawing/2014/main" id="{F6D19631-29F2-427A-B7C2-FCF7914014FA}"/>
              </a:ext>
            </a:extLst>
          </p:cNvPr>
          <p:cNvGrpSpPr/>
          <p:nvPr/>
        </p:nvGrpSpPr>
        <p:grpSpPr>
          <a:xfrm>
            <a:off x="1345157" y="3284984"/>
            <a:ext cx="9791403" cy="1318855"/>
            <a:chOff x="1051049" y="3457424"/>
            <a:chExt cx="9791403" cy="1318855"/>
          </a:xfrm>
        </p:grpSpPr>
        <p:sp>
          <p:nvSpPr>
            <p:cNvPr id="20" name="テキスト ボックス 19">
              <a:extLst>
                <a:ext uri="{FF2B5EF4-FFF2-40B4-BE49-F238E27FC236}">
                  <a16:creationId xmlns:a16="http://schemas.microsoft.com/office/drawing/2014/main" id="{8D440928-D016-4AE8-B3E0-81C8A1362417}"/>
                </a:ext>
              </a:extLst>
            </p:cNvPr>
            <p:cNvSpPr txBox="1"/>
            <p:nvPr/>
          </p:nvSpPr>
          <p:spPr>
            <a:xfrm>
              <a:off x="1051049" y="3457424"/>
              <a:ext cx="9791403" cy="1195712"/>
            </a:xfrm>
            <a:prstGeom prst="rect">
              <a:avLst/>
            </a:prstGeom>
            <a:noFill/>
          </p:spPr>
          <p:txBody>
            <a:bodyPr wrap="square" rtlCol="0">
              <a:spAutoFit/>
            </a:bodyPr>
            <a:lstStyle/>
            <a:p>
              <a:pPr>
                <a:lnSpc>
                  <a:spcPct val="120000"/>
                </a:lnSpc>
              </a:pPr>
              <a:r>
                <a:rPr lang="ja-JP" altLang="en-US" sz="3200">
                  <a:latin typeface="+mj-ea"/>
                  <a:ea typeface="+mj-ea"/>
                </a:rPr>
                <a:t>反応が右向きにも左向きにも進み，反応物と生成物が</a:t>
              </a:r>
              <a:endParaRPr lang="en-US" altLang="ja-JP" sz="3200" dirty="0">
                <a:latin typeface="+mj-ea"/>
                <a:ea typeface="+mj-ea"/>
              </a:endParaRPr>
            </a:p>
            <a:p>
              <a:pPr>
                <a:lnSpc>
                  <a:spcPct val="120000"/>
                </a:lnSpc>
              </a:pPr>
              <a:r>
                <a:rPr lang="ja-JP" altLang="en-US" sz="3200">
                  <a:latin typeface="+mj-ea"/>
                  <a:ea typeface="+mj-ea"/>
                </a:rPr>
                <a:t>混在した状態にあるとき，左辺と右辺を「　　」で結ぶ。</a:t>
              </a:r>
              <a:endParaRPr lang="en-US" altLang="ja-JP" sz="3200" dirty="0">
                <a:latin typeface="+mj-ea"/>
                <a:ea typeface="+mj-ea"/>
              </a:endParaRPr>
            </a:p>
          </p:txBody>
        </p:sp>
        <p:grpSp>
          <p:nvGrpSpPr>
            <p:cNvPr id="5" name="グループ化 4">
              <a:extLst>
                <a:ext uri="{FF2B5EF4-FFF2-40B4-BE49-F238E27FC236}">
                  <a16:creationId xmlns:a16="http://schemas.microsoft.com/office/drawing/2014/main" id="{29B56F87-B8F7-4C91-BE4B-4AC7D8C5975F}"/>
                </a:ext>
              </a:extLst>
            </p:cNvPr>
            <p:cNvGrpSpPr/>
            <p:nvPr/>
          </p:nvGrpSpPr>
          <p:grpSpPr>
            <a:xfrm>
              <a:off x="7948958" y="3961156"/>
              <a:ext cx="539914" cy="815123"/>
              <a:chOff x="6091453" y="5286884"/>
              <a:chExt cx="539914" cy="815123"/>
            </a:xfrm>
          </p:grpSpPr>
          <p:sp>
            <p:nvSpPr>
              <p:cNvPr id="18" name="テキスト ボックス 17">
                <a:extLst>
                  <a:ext uri="{FF2B5EF4-FFF2-40B4-BE49-F238E27FC236}">
                    <a16:creationId xmlns:a16="http://schemas.microsoft.com/office/drawing/2014/main" id="{E887B5F1-884D-4ECE-B4CF-70FBF0D8FA7B}"/>
                  </a:ext>
                </a:extLst>
              </p:cNvPr>
              <p:cNvSpPr txBox="1"/>
              <p:nvPr/>
            </p:nvSpPr>
            <p:spPr>
              <a:xfrm>
                <a:off x="6091453" y="5286884"/>
                <a:ext cx="535367" cy="584775"/>
              </a:xfrm>
              <a:prstGeom prst="rect">
                <a:avLst/>
              </a:prstGeom>
              <a:noFill/>
            </p:spPr>
            <p:txBody>
              <a:bodyPr wrap="square" rtlCol="0">
                <a:spAutoFit/>
              </a:bodyPr>
              <a:lstStyle/>
              <a:p>
                <a:r>
                  <a:rPr lang="ja-JP" altLang="en-US" sz="3200" dirty="0">
                    <a:latin typeface="+mj-ea"/>
                    <a:ea typeface="+mj-ea"/>
                  </a:rPr>
                  <a:t>→</a:t>
                </a:r>
                <a:endParaRPr lang="en-US" altLang="ja-JP" sz="3200" dirty="0">
                  <a:latin typeface="+mj-ea"/>
                  <a:ea typeface="+mj-ea"/>
                </a:endParaRPr>
              </a:p>
            </p:txBody>
          </p:sp>
          <p:sp>
            <p:nvSpPr>
              <p:cNvPr id="24" name="テキスト ボックス 23">
                <a:extLst>
                  <a:ext uri="{FF2B5EF4-FFF2-40B4-BE49-F238E27FC236}">
                    <a16:creationId xmlns:a16="http://schemas.microsoft.com/office/drawing/2014/main" id="{DC25981D-A581-4C5E-8E21-F187E950D99C}"/>
                  </a:ext>
                </a:extLst>
              </p:cNvPr>
              <p:cNvSpPr txBox="1"/>
              <p:nvPr/>
            </p:nvSpPr>
            <p:spPr>
              <a:xfrm>
                <a:off x="6096000" y="5517232"/>
                <a:ext cx="535367" cy="584775"/>
              </a:xfrm>
              <a:prstGeom prst="rect">
                <a:avLst/>
              </a:prstGeom>
              <a:noFill/>
            </p:spPr>
            <p:txBody>
              <a:bodyPr wrap="square" rtlCol="0">
                <a:spAutoFit/>
              </a:bodyPr>
              <a:lstStyle/>
              <a:p>
                <a:r>
                  <a:rPr lang="ja-JP" altLang="en-US" sz="3200" dirty="0">
                    <a:latin typeface="+mj-ea"/>
                    <a:ea typeface="+mj-ea"/>
                  </a:rPr>
                  <a:t>←</a:t>
                </a:r>
                <a:endParaRPr lang="en-US" altLang="ja-JP" sz="3200" dirty="0">
                  <a:latin typeface="+mj-ea"/>
                  <a:ea typeface="+mj-ea"/>
                </a:endParaRPr>
              </a:p>
            </p:txBody>
          </p:sp>
        </p:grpSp>
      </p:grpSp>
      <p:grpSp>
        <p:nvGrpSpPr>
          <p:cNvPr id="6" name="グループ化 5">
            <a:extLst>
              <a:ext uri="{FF2B5EF4-FFF2-40B4-BE49-F238E27FC236}">
                <a16:creationId xmlns:a16="http://schemas.microsoft.com/office/drawing/2014/main" id="{4089DB02-CA33-43D7-9BD4-197B54B2B446}"/>
              </a:ext>
            </a:extLst>
          </p:cNvPr>
          <p:cNvGrpSpPr/>
          <p:nvPr/>
        </p:nvGrpSpPr>
        <p:grpSpPr>
          <a:xfrm>
            <a:off x="1828726" y="4930051"/>
            <a:ext cx="8749726" cy="947221"/>
            <a:chOff x="1271465" y="4858108"/>
            <a:chExt cx="8749726" cy="947221"/>
          </a:xfrm>
        </p:grpSpPr>
        <p:sp>
          <p:nvSpPr>
            <p:cNvPr id="40" name="正方形/長方形 39">
              <a:extLst>
                <a:ext uri="{FF2B5EF4-FFF2-40B4-BE49-F238E27FC236}">
                  <a16:creationId xmlns:a16="http://schemas.microsoft.com/office/drawing/2014/main" id="{878CA9B7-0102-4D82-97DE-539501BB7F5C}"/>
                </a:ext>
              </a:extLst>
            </p:cNvPr>
            <p:cNvSpPr/>
            <p:nvPr/>
          </p:nvSpPr>
          <p:spPr>
            <a:xfrm>
              <a:off x="1271465" y="4858108"/>
              <a:ext cx="8639272" cy="947221"/>
            </a:xfrm>
            <a:prstGeom prst="rect">
              <a:avLst/>
            </a:prstGeom>
            <a:solidFill>
              <a:schemeClr val="accent4">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1EA0922-14E2-48D4-9607-629B36D9E496}"/>
                </a:ext>
              </a:extLst>
            </p:cNvPr>
            <p:cNvGrpSpPr/>
            <p:nvPr/>
          </p:nvGrpSpPr>
          <p:grpSpPr>
            <a:xfrm>
              <a:off x="1293339" y="4901971"/>
              <a:ext cx="8727852" cy="817687"/>
              <a:chOff x="477571" y="4548294"/>
              <a:chExt cx="6472970" cy="817687"/>
            </a:xfrm>
          </p:grpSpPr>
          <p:grpSp>
            <p:nvGrpSpPr>
              <p:cNvPr id="4" name="グループ化 3">
                <a:extLst>
                  <a:ext uri="{FF2B5EF4-FFF2-40B4-BE49-F238E27FC236}">
                    <a16:creationId xmlns:a16="http://schemas.microsoft.com/office/drawing/2014/main" id="{DCE4EA36-AE57-4E43-B662-BA492BE3246F}"/>
                  </a:ext>
                </a:extLst>
              </p:cNvPr>
              <p:cNvGrpSpPr/>
              <p:nvPr/>
            </p:nvGrpSpPr>
            <p:grpSpPr>
              <a:xfrm>
                <a:off x="477571" y="4633972"/>
                <a:ext cx="6472970" cy="646331"/>
                <a:chOff x="477571" y="4633972"/>
                <a:chExt cx="6472970" cy="646331"/>
              </a:xfrm>
            </p:grpSpPr>
            <p:sp>
              <p:nvSpPr>
                <p:cNvPr id="21" name="テキスト ボックス 20">
                  <a:extLst>
                    <a:ext uri="{FF2B5EF4-FFF2-40B4-BE49-F238E27FC236}">
                      <a16:creationId xmlns:a16="http://schemas.microsoft.com/office/drawing/2014/main" id="{F28E3D3D-4AC4-4AE5-8198-6DC18F125987}"/>
                    </a:ext>
                  </a:extLst>
                </p:cNvPr>
                <p:cNvSpPr txBox="1"/>
                <p:nvPr/>
              </p:nvSpPr>
              <p:spPr>
                <a:xfrm>
                  <a:off x="2120893" y="4633972"/>
                  <a:ext cx="4829648" cy="646331"/>
                </a:xfrm>
                <a:prstGeom prst="rect">
                  <a:avLst/>
                </a:prstGeom>
                <a:noFill/>
              </p:spPr>
              <p:txBody>
                <a:bodyPr wrap="square" rtlCol="0">
                  <a:spAutoFit/>
                </a:bodyPr>
                <a:lstStyle/>
                <a:p>
                  <a:r>
                    <a:rPr lang="en-US" altLang="ja-JP" sz="3600" dirty="0">
                      <a:latin typeface="+mj-ea"/>
                      <a:ea typeface="+mj-ea"/>
                    </a:rPr>
                    <a:t>CH</a:t>
                  </a:r>
                  <a:r>
                    <a:rPr lang="en-US" altLang="ja-JP" sz="3600" baseline="-25000" dirty="0">
                      <a:latin typeface="+mj-ea"/>
                      <a:ea typeface="+mj-ea"/>
                    </a:rPr>
                    <a:t>3</a:t>
                  </a:r>
                  <a:r>
                    <a:rPr lang="en-US" altLang="ja-JP" sz="3600" dirty="0">
                      <a:latin typeface="+mj-ea"/>
                      <a:ea typeface="+mj-ea"/>
                    </a:rPr>
                    <a:t>COOH</a:t>
                  </a:r>
                  <a:r>
                    <a:rPr lang="ja-JP" altLang="en-US" sz="3600" dirty="0">
                      <a:latin typeface="+mj-ea"/>
                      <a:ea typeface="+mj-ea"/>
                    </a:rPr>
                    <a:t>  　   </a:t>
                  </a:r>
                  <a:r>
                    <a:rPr lang="en-US" altLang="ja-JP" sz="3600" dirty="0">
                      <a:latin typeface="+mj-ea"/>
                      <a:ea typeface="+mj-ea"/>
                    </a:rPr>
                    <a:t>H</a:t>
                  </a:r>
                  <a:r>
                    <a:rPr lang="en-US" altLang="ja-JP" sz="3600" baseline="30000" dirty="0">
                      <a:latin typeface="+mj-ea"/>
                      <a:ea typeface="+mj-ea"/>
                    </a:rPr>
                    <a:t>+ </a:t>
                  </a:r>
                  <a:r>
                    <a:rPr lang="ja-JP" altLang="en-US" sz="3600" dirty="0">
                      <a:latin typeface="+mj-ea"/>
                      <a:ea typeface="+mj-ea"/>
                    </a:rPr>
                    <a:t>＋ </a:t>
                  </a:r>
                  <a:r>
                    <a:rPr lang="en-US" altLang="ja-JP" sz="3600" dirty="0">
                      <a:latin typeface="+mj-ea"/>
                      <a:ea typeface="+mj-ea"/>
                    </a:rPr>
                    <a:t>CH</a:t>
                  </a:r>
                  <a:r>
                    <a:rPr lang="en-US" altLang="ja-JP" sz="3600" baseline="-25000" dirty="0">
                      <a:latin typeface="+mj-ea"/>
                      <a:ea typeface="+mj-ea"/>
                    </a:rPr>
                    <a:t>3</a:t>
                  </a:r>
                  <a:r>
                    <a:rPr lang="en-US" altLang="ja-JP" sz="3600" dirty="0">
                      <a:latin typeface="+mj-ea"/>
                      <a:ea typeface="+mj-ea"/>
                    </a:rPr>
                    <a:t>COO</a:t>
                  </a:r>
                  <a:r>
                    <a:rPr lang="en-US" altLang="ja-JP" sz="3600" baseline="30000" dirty="0">
                      <a:latin typeface="+mj-ea"/>
                      <a:ea typeface="+mj-ea"/>
                    </a:rPr>
                    <a:t>-</a:t>
                  </a:r>
                  <a:endParaRPr lang="ja-JP" altLang="en-US" sz="3600" baseline="30000" dirty="0">
                    <a:latin typeface="+mj-ea"/>
                    <a:ea typeface="+mj-ea"/>
                  </a:endParaRPr>
                </a:p>
              </p:txBody>
            </p:sp>
            <p:sp>
              <p:nvSpPr>
                <p:cNvPr id="23" name="テキスト ボックス 22">
                  <a:extLst>
                    <a:ext uri="{FF2B5EF4-FFF2-40B4-BE49-F238E27FC236}">
                      <a16:creationId xmlns:a16="http://schemas.microsoft.com/office/drawing/2014/main" id="{47FE1979-1107-433E-8ED1-AC8F0B7CAEA0}"/>
                    </a:ext>
                  </a:extLst>
                </p:cNvPr>
                <p:cNvSpPr txBox="1"/>
                <p:nvPr/>
              </p:nvSpPr>
              <p:spPr>
                <a:xfrm>
                  <a:off x="477571" y="4709661"/>
                  <a:ext cx="1585908" cy="523220"/>
                </a:xfrm>
                <a:prstGeom prst="rect">
                  <a:avLst/>
                </a:prstGeom>
                <a:noFill/>
              </p:spPr>
              <p:txBody>
                <a:bodyPr wrap="square" rtlCol="0">
                  <a:spAutoFit/>
                </a:bodyPr>
                <a:lstStyle/>
                <a:p>
                  <a:r>
                    <a:rPr lang="ja-JP" altLang="en-US" sz="2800" dirty="0">
                      <a:latin typeface="+mj-ea"/>
                      <a:ea typeface="+mj-ea"/>
                    </a:rPr>
                    <a:t>弱酸の電離</a:t>
                  </a:r>
                  <a:endParaRPr lang="en-US" altLang="ja-JP" sz="3200" dirty="0">
                    <a:latin typeface="+mj-ea"/>
                    <a:ea typeface="+mj-ea"/>
                  </a:endParaRPr>
                </a:p>
              </p:txBody>
            </p:sp>
          </p:grpSp>
          <p:grpSp>
            <p:nvGrpSpPr>
              <p:cNvPr id="14" name="グループ化 13">
                <a:extLst>
                  <a:ext uri="{FF2B5EF4-FFF2-40B4-BE49-F238E27FC236}">
                    <a16:creationId xmlns:a16="http://schemas.microsoft.com/office/drawing/2014/main" id="{BB3D2405-0F8A-4839-B367-34CCC684F82F}"/>
                  </a:ext>
                </a:extLst>
              </p:cNvPr>
              <p:cNvGrpSpPr/>
              <p:nvPr/>
            </p:nvGrpSpPr>
            <p:grpSpPr>
              <a:xfrm>
                <a:off x="3791744" y="4548294"/>
                <a:ext cx="535368" cy="817687"/>
                <a:chOff x="7320136" y="4261608"/>
                <a:chExt cx="535368" cy="817687"/>
              </a:xfrm>
            </p:grpSpPr>
            <p:sp>
              <p:nvSpPr>
                <p:cNvPr id="25" name="テキスト ボックス 24">
                  <a:extLst>
                    <a:ext uri="{FF2B5EF4-FFF2-40B4-BE49-F238E27FC236}">
                      <a16:creationId xmlns:a16="http://schemas.microsoft.com/office/drawing/2014/main" id="{05A9064D-C81D-44D4-8F4C-2AEB3CACACBE}"/>
                    </a:ext>
                  </a:extLst>
                </p:cNvPr>
                <p:cNvSpPr txBox="1"/>
                <p:nvPr/>
              </p:nvSpPr>
              <p:spPr>
                <a:xfrm>
                  <a:off x="7320137" y="4261608"/>
                  <a:ext cx="535367" cy="646331"/>
                </a:xfrm>
                <a:prstGeom prst="rect">
                  <a:avLst/>
                </a:prstGeom>
                <a:noFill/>
              </p:spPr>
              <p:txBody>
                <a:bodyPr wrap="square" rtlCol="0">
                  <a:spAutoFit/>
                </a:bodyPr>
                <a:lstStyle/>
                <a:p>
                  <a:r>
                    <a:rPr lang="ja-JP" altLang="en-US" sz="3600" dirty="0">
                      <a:latin typeface="+mj-ea"/>
                      <a:ea typeface="+mj-ea"/>
                    </a:rPr>
                    <a:t>→</a:t>
                  </a:r>
                  <a:endParaRPr lang="en-US" altLang="ja-JP" sz="3600" dirty="0">
                    <a:latin typeface="+mj-ea"/>
                    <a:ea typeface="+mj-ea"/>
                  </a:endParaRPr>
                </a:p>
              </p:txBody>
            </p:sp>
            <p:sp>
              <p:nvSpPr>
                <p:cNvPr id="26" name="テキスト ボックス 25">
                  <a:extLst>
                    <a:ext uri="{FF2B5EF4-FFF2-40B4-BE49-F238E27FC236}">
                      <a16:creationId xmlns:a16="http://schemas.microsoft.com/office/drawing/2014/main" id="{9F9A4469-5B62-444A-8FB0-94D99F18798D}"/>
                    </a:ext>
                  </a:extLst>
                </p:cNvPr>
                <p:cNvSpPr txBox="1"/>
                <p:nvPr/>
              </p:nvSpPr>
              <p:spPr>
                <a:xfrm>
                  <a:off x="7320136" y="4432964"/>
                  <a:ext cx="535367" cy="646331"/>
                </a:xfrm>
                <a:prstGeom prst="rect">
                  <a:avLst/>
                </a:prstGeom>
                <a:noFill/>
              </p:spPr>
              <p:txBody>
                <a:bodyPr wrap="square" rtlCol="0">
                  <a:spAutoFit/>
                </a:bodyPr>
                <a:lstStyle/>
                <a:p>
                  <a:r>
                    <a:rPr lang="ja-JP" altLang="en-US" sz="3600" dirty="0">
                      <a:latin typeface="+mj-ea"/>
                      <a:ea typeface="+mj-ea"/>
                    </a:rPr>
                    <a:t>←</a:t>
                  </a:r>
                  <a:endParaRPr lang="en-US" altLang="ja-JP" sz="3600" dirty="0">
                    <a:latin typeface="+mj-ea"/>
                    <a:ea typeface="+mj-ea"/>
                  </a:endParaRPr>
                </a:p>
              </p:txBody>
            </p:sp>
          </p:grpSp>
        </p:grpSp>
      </p:grpSp>
      <p:sp>
        <p:nvSpPr>
          <p:cNvPr id="3" name="テキスト ボックス 2">
            <a:extLst>
              <a:ext uri="{FF2B5EF4-FFF2-40B4-BE49-F238E27FC236}">
                <a16:creationId xmlns:a16="http://schemas.microsoft.com/office/drawing/2014/main" id="{9AC15FF4-AF85-49B2-FC34-A7F2CE163D97}"/>
              </a:ext>
            </a:extLst>
          </p:cNvPr>
          <p:cNvSpPr txBox="1"/>
          <p:nvPr/>
        </p:nvSpPr>
        <p:spPr>
          <a:xfrm>
            <a:off x="1194332" y="1651676"/>
            <a:ext cx="9727243" cy="954107"/>
          </a:xfrm>
          <a:prstGeom prst="rect">
            <a:avLst/>
          </a:prstGeom>
          <a:noFill/>
        </p:spPr>
        <p:txBody>
          <a:bodyPr wrap="square">
            <a:spAutoFit/>
          </a:bodyPr>
          <a:lstStyle/>
          <a:p>
            <a:r>
              <a:rPr lang="ja-JP" altLang="en-US" sz="2800" dirty="0"/>
              <a:t>化学反応式には，その反応に関係することを付記</a:t>
            </a:r>
            <a:r>
              <a:rPr lang="ja-JP" altLang="en-US" sz="2800"/>
              <a:t>して，</a:t>
            </a:r>
            <a:endParaRPr lang="en-US" altLang="ja-JP" sz="2800" dirty="0"/>
          </a:p>
          <a:p>
            <a:r>
              <a:rPr lang="ja-JP" altLang="en-US" sz="2800"/>
              <a:t>わかりやすく</a:t>
            </a:r>
            <a:r>
              <a:rPr lang="ja-JP" altLang="en-US" sz="2800" dirty="0"/>
              <a:t>するくふうが加えられることがある。</a:t>
            </a:r>
            <a:endParaRPr lang="en-US" altLang="ja-JP" sz="2800" dirty="0"/>
          </a:p>
        </p:txBody>
      </p:sp>
      <p:grpSp>
        <p:nvGrpSpPr>
          <p:cNvPr id="8" name="グループ化 7">
            <a:extLst>
              <a:ext uri="{FF2B5EF4-FFF2-40B4-BE49-F238E27FC236}">
                <a16:creationId xmlns:a16="http://schemas.microsoft.com/office/drawing/2014/main" id="{1FD7B9DF-2ED9-B094-CFF6-CB7606500205}"/>
              </a:ext>
            </a:extLst>
          </p:cNvPr>
          <p:cNvGrpSpPr/>
          <p:nvPr/>
        </p:nvGrpSpPr>
        <p:grpSpPr>
          <a:xfrm>
            <a:off x="761961" y="692696"/>
            <a:ext cx="10085511" cy="5976664"/>
            <a:chOff x="983433" y="926728"/>
            <a:chExt cx="10085511" cy="5976664"/>
          </a:xfrm>
        </p:grpSpPr>
        <p:sp>
          <p:nvSpPr>
            <p:cNvPr id="9" name="テキスト ボックス 4">
              <a:extLst>
                <a:ext uri="{FF2B5EF4-FFF2-40B4-BE49-F238E27FC236}">
                  <a16:creationId xmlns:a16="http://schemas.microsoft.com/office/drawing/2014/main" id="{214221CF-853F-1E7F-86D8-46042DEB6B34}"/>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化学反応式の書き方のくふう</a:t>
              </a:r>
            </a:p>
          </p:txBody>
        </p:sp>
        <p:grpSp>
          <p:nvGrpSpPr>
            <p:cNvPr id="10" name="グループ化 9">
              <a:extLst>
                <a:ext uri="{FF2B5EF4-FFF2-40B4-BE49-F238E27FC236}">
                  <a16:creationId xmlns:a16="http://schemas.microsoft.com/office/drawing/2014/main" id="{AD9262B5-E2B5-A141-4BFD-88A69FA67749}"/>
                </a:ext>
              </a:extLst>
            </p:cNvPr>
            <p:cNvGrpSpPr/>
            <p:nvPr/>
          </p:nvGrpSpPr>
          <p:grpSpPr>
            <a:xfrm>
              <a:off x="1037659" y="1916643"/>
              <a:ext cx="10031285" cy="4986749"/>
              <a:chOff x="1037659" y="1916643"/>
              <a:chExt cx="10031285" cy="4986749"/>
            </a:xfrm>
          </p:grpSpPr>
          <p:grpSp>
            <p:nvGrpSpPr>
              <p:cNvPr id="17" name="グループ化 16">
                <a:extLst>
                  <a:ext uri="{FF2B5EF4-FFF2-40B4-BE49-F238E27FC236}">
                    <a16:creationId xmlns:a16="http://schemas.microsoft.com/office/drawing/2014/main" id="{064C55E8-7130-339C-CDDA-CDABE327933D}"/>
                  </a:ext>
                </a:extLst>
              </p:cNvPr>
              <p:cNvGrpSpPr/>
              <p:nvPr/>
            </p:nvGrpSpPr>
            <p:grpSpPr>
              <a:xfrm>
                <a:off x="1037659" y="1916644"/>
                <a:ext cx="10031285" cy="4986748"/>
                <a:chOff x="317579" y="1988964"/>
                <a:chExt cx="10031285" cy="4986748"/>
              </a:xfrm>
              <a:effectLst/>
            </p:grpSpPr>
            <p:cxnSp>
              <p:nvCxnSpPr>
                <p:cNvPr id="34" name="直線コネクタ 33">
                  <a:extLst>
                    <a:ext uri="{FF2B5EF4-FFF2-40B4-BE49-F238E27FC236}">
                      <a16:creationId xmlns:a16="http://schemas.microsoft.com/office/drawing/2014/main" id="{8A12906B-B051-D1DF-5596-E778585ADDFC}"/>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E32B5E45-2262-9B79-95F4-5CF9A5ED0342}"/>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sp>
            <p:nvSpPr>
              <p:cNvPr id="22" name="正方形/長方形 21">
                <a:extLst>
                  <a:ext uri="{FF2B5EF4-FFF2-40B4-BE49-F238E27FC236}">
                    <a16:creationId xmlns:a16="http://schemas.microsoft.com/office/drawing/2014/main" id="{1FFBDF61-017D-EE66-85A8-4BC6D188210C}"/>
                  </a:ext>
                </a:extLst>
              </p:cNvPr>
              <p:cNvSpPr/>
              <p:nvPr/>
            </p:nvSpPr>
            <p:spPr>
              <a:xfrm>
                <a:off x="1082685" y="1916643"/>
                <a:ext cx="199780" cy="936000"/>
              </a:xfrm>
              <a:prstGeom prst="rect">
                <a:avLst/>
              </a:prstGeom>
              <a:solidFill>
                <a:srgbClr val="DBDA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grpSp>
        <p:grpSp>
          <p:nvGrpSpPr>
            <p:cNvPr id="11" name="グループ化 10">
              <a:extLst>
                <a:ext uri="{FF2B5EF4-FFF2-40B4-BE49-F238E27FC236}">
                  <a16:creationId xmlns:a16="http://schemas.microsoft.com/office/drawing/2014/main" id="{28BFF41F-F71C-9968-52ED-3EAB26C3147C}"/>
                </a:ext>
              </a:extLst>
            </p:cNvPr>
            <p:cNvGrpSpPr/>
            <p:nvPr/>
          </p:nvGrpSpPr>
          <p:grpSpPr>
            <a:xfrm>
              <a:off x="983433" y="926728"/>
              <a:ext cx="1473121" cy="864000"/>
              <a:chOff x="5846977" y="1364505"/>
              <a:chExt cx="1473121" cy="864000"/>
            </a:xfrm>
          </p:grpSpPr>
          <p:sp>
            <p:nvSpPr>
              <p:cNvPr id="13" name="正方形/長方形 12">
                <a:extLst>
                  <a:ext uri="{FF2B5EF4-FFF2-40B4-BE49-F238E27FC236}">
                    <a16:creationId xmlns:a16="http://schemas.microsoft.com/office/drawing/2014/main" id="{14ECA0C2-2A20-AA49-453E-77B905811532}"/>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6" name="図 15">
                <a:extLst>
                  <a:ext uri="{FF2B5EF4-FFF2-40B4-BE49-F238E27FC236}">
                    <a16:creationId xmlns:a16="http://schemas.microsoft.com/office/drawing/2014/main" id="{9A4710BC-BCC5-0011-FA4D-AD4D38EBBC55}"/>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Tree>
    <p:extLst>
      <p:ext uri="{BB962C8B-B14F-4D97-AF65-F5344CB8AC3E}">
        <p14:creationId xmlns:p14="http://schemas.microsoft.com/office/powerpoint/2010/main" val="143372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9">
            <a:extLst>
              <a:ext uri="{FF2B5EF4-FFF2-40B4-BE49-F238E27FC236}">
                <a16:creationId xmlns:a16="http://schemas.microsoft.com/office/drawing/2014/main" id="{9CFB75EB-FFD6-4F81-BDA2-8D73BF8455CB}"/>
              </a:ext>
            </a:extLst>
          </p:cNvPr>
          <p:cNvSpPr>
            <a:spLocks noGrp="1"/>
          </p:cNvSpPr>
          <p:nvPr>
            <p:ph type="title"/>
          </p:nvPr>
        </p:nvSpPr>
        <p:spPr/>
        <p:txBody>
          <a:bodyPr/>
          <a:lstStyle/>
          <a:p>
            <a:pPr lvl="0"/>
            <a:r>
              <a:rPr lang="ja-JP" altLang="en-US" noProof="0" dirty="0"/>
              <a:t>ここで学習する内容</a:t>
            </a:r>
            <a:br>
              <a:rPr lang="ja-JP" altLang="en-US" noProof="0" dirty="0"/>
            </a:br>
            <a:endParaRPr lang="ja-JP" altLang="en-US" dirty="0"/>
          </a:p>
        </p:txBody>
      </p:sp>
      <p:sp>
        <p:nvSpPr>
          <p:cNvPr id="6" name="テキスト ボックス 5">
            <a:extLst>
              <a:ext uri="{FF2B5EF4-FFF2-40B4-BE49-F238E27FC236}">
                <a16:creationId xmlns:a16="http://schemas.microsoft.com/office/drawing/2014/main" id="{075D7A32-FE48-4EA2-AF4D-2783726B44CC}"/>
              </a:ext>
            </a:extLst>
          </p:cNvPr>
          <p:cNvSpPr txBox="1"/>
          <p:nvPr/>
        </p:nvSpPr>
        <p:spPr>
          <a:xfrm>
            <a:off x="1132384" y="2442582"/>
            <a:ext cx="9450283" cy="584775"/>
          </a:xfrm>
          <a:prstGeom prst="rect">
            <a:avLst/>
          </a:prstGeom>
          <a:noFill/>
        </p:spPr>
        <p:txBody>
          <a:bodyPr wrap="square" rtlCol="0">
            <a:spAutoFit/>
          </a:bodyPr>
          <a:lstStyle/>
          <a:p>
            <a:r>
              <a:rPr lang="ja-JP" altLang="en-US" sz="3200" dirty="0">
                <a:solidFill>
                  <a:prstClr val="black"/>
                </a:solidFill>
              </a:rPr>
              <a:t>○　化学反応式はどのように書けばよいだろうか？</a:t>
            </a:r>
            <a:endParaRPr lang="en-US" altLang="ja-JP" sz="3200" dirty="0"/>
          </a:p>
        </p:txBody>
      </p:sp>
      <p:sp>
        <p:nvSpPr>
          <p:cNvPr id="10" name="テキスト ボックス 9">
            <a:extLst>
              <a:ext uri="{FF2B5EF4-FFF2-40B4-BE49-F238E27FC236}">
                <a16:creationId xmlns:a16="http://schemas.microsoft.com/office/drawing/2014/main" id="{5B37CA91-289E-45A1-8C81-019E45ABB25F}"/>
              </a:ext>
            </a:extLst>
          </p:cNvPr>
          <p:cNvSpPr txBox="1"/>
          <p:nvPr/>
        </p:nvSpPr>
        <p:spPr>
          <a:xfrm>
            <a:off x="1127447" y="3647926"/>
            <a:ext cx="9937106" cy="1077218"/>
          </a:xfrm>
          <a:prstGeom prst="rect">
            <a:avLst/>
          </a:prstGeom>
          <a:noFill/>
        </p:spPr>
        <p:txBody>
          <a:bodyPr wrap="square" rtlCol="0">
            <a:spAutoFit/>
          </a:bodyPr>
          <a:lstStyle/>
          <a:p>
            <a:pPr eaLnBrk="1" hangingPunct="1"/>
            <a:r>
              <a:rPr lang="ja-JP" altLang="en-US" sz="3200" dirty="0"/>
              <a:t>○　化学反応式の係数比からどのよう</a:t>
            </a:r>
            <a:r>
              <a:rPr lang="ja-JP" altLang="en-US" sz="3200"/>
              <a:t>なことがわかる</a:t>
            </a:r>
            <a:endParaRPr lang="en-US" altLang="ja-JP" sz="3200" dirty="0"/>
          </a:p>
          <a:p>
            <a:pPr eaLnBrk="1" hangingPunct="1"/>
            <a:r>
              <a:rPr lang="ja-JP" altLang="en-US" sz="3200"/>
              <a:t>　　</a:t>
            </a:r>
            <a:r>
              <a:rPr lang="en-US" altLang="ja-JP" sz="3200" dirty="0"/>
              <a:t> </a:t>
            </a:r>
            <a:r>
              <a:rPr lang="ja-JP" altLang="en-US" sz="3200"/>
              <a:t>の</a:t>
            </a:r>
            <a:r>
              <a:rPr lang="ja-JP" altLang="en-US" sz="3200" dirty="0"/>
              <a:t>だろうか？</a:t>
            </a:r>
            <a:endParaRPr lang="en-US" altLang="ja-JP" sz="3200" dirty="0"/>
          </a:p>
        </p:txBody>
      </p:sp>
      <p:sp>
        <p:nvSpPr>
          <p:cNvPr id="5" name="テキスト ボックス 4">
            <a:extLst>
              <a:ext uri="{FF2B5EF4-FFF2-40B4-BE49-F238E27FC236}">
                <a16:creationId xmlns:a16="http://schemas.microsoft.com/office/drawing/2014/main" id="{07E2ED58-7B09-4BA3-8F14-B6607494AAC4}"/>
              </a:ext>
            </a:extLst>
          </p:cNvPr>
          <p:cNvSpPr txBox="1"/>
          <p:nvPr/>
        </p:nvSpPr>
        <p:spPr>
          <a:xfrm>
            <a:off x="1132383" y="2441208"/>
            <a:ext cx="9450283" cy="584775"/>
          </a:xfrm>
          <a:prstGeom prst="rect">
            <a:avLst/>
          </a:prstGeom>
          <a:noFill/>
        </p:spPr>
        <p:txBody>
          <a:bodyPr wrap="square" rtlCol="0">
            <a:spAutoFit/>
          </a:bodyPr>
          <a:lstStyle/>
          <a:p>
            <a:r>
              <a:rPr lang="ja-JP" altLang="en-US" sz="3200" dirty="0">
                <a:solidFill>
                  <a:schemeClr val="bg1">
                    <a:lumMod val="75000"/>
                  </a:schemeClr>
                </a:solidFill>
              </a:rPr>
              <a:t>○　化学反応式はどのように書けばよいだろうか？</a:t>
            </a:r>
            <a:endParaRPr lang="en-US" altLang="ja-JP" sz="3200" dirty="0">
              <a:solidFill>
                <a:schemeClr val="bg1">
                  <a:lumMod val="75000"/>
                </a:schemeClr>
              </a:solidFill>
            </a:endParaRPr>
          </a:p>
        </p:txBody>
      </p:sp>
      <p:sp>
        <p:nvSpPr>
          <p:cNvPr id="7" name="テキスト ボックス 6">
            <a:extLst>
              <a:ext uri="{FF2B5EF4-FFF2-40B4-BE49-F238E27FC236}">
                <a16:creationId xmlns:a16="http://schemas.microsoft.com/office/drawing/2014/main" id="{00B4CDAC-2DA5-46B7-BA83-F4A43B91E188}"/>
              </a:ext>
            </a:extLst>
          </p:cNvPr>
          <p:cNvSpPr txBox="1"/>
          <p:nvPr/>
        </p:nvSpPr>
        <p:spPr>
          <a:xfrm>
            <a:off x="1127447" y="3646552"/>
            <a:ext cx="9937106" cy="1077218"/>
          </a:xfrm>
          <a:prstGeom prst="rect">
            <a:avLst/>
          </a:prstGeom>
          <a:noFill/>
        </p:spPr>
        <p:txBody>
          <a:bodyPr wrap="square" rtlCol="0">
            <a:spAutoFit/>
          </a:bodyPr>
          <a:lstStyle/>
          <a:p>
            <a:pPr eaLnBrk="1" hangingPunct="1"/>
            <a:r>
              <a:rPr lang="ja-JP" altLang="en-US" sz="3200" dirty="0">
                <a:solidFill>
                  <a:srgbClr val="FF0000"/>
                </a:solidFill>
              </a:rPr>
              <a:t>○　化学反応式の係数比からどのよう</a:t>
            </a:r>
            <a:r>
              <a:rPr lang="ja-JP" altLang="en-US" sz="3200">
                <a:solidFill>
                  <a:srgbClr val="FF0000"/>
                </a:solidFill>
              </a:rPr>
              <a:t>なことがわかる</a:t>
            </a:r>
            <a:endParaRPr lang="en-US" altLang="ja-JP" sz="3200" dirty="0">
              <a:solidFill>
                <a:srgbClr val="FF0000"/>
              </a:solidFill>
            </a:endParaRPr>
          </a:p>
          <a:p>
            <a:pPr eaLnBrk="1" hangingPunct="1"/>
            <a:r>
              <a:rPr lang="ja-JP" altLang="en-US" sz="3200">
                <a:solidFill>
                  <a:srgbClr val="FF0000"/>
                </a:solidFill>
              </a:rPr>
              <a:t>　　</a:t>
            </a:r>
            <a:r>
              <a:rPr lang="en-US" altLang="ja-JP" sz="3200" dirty="0">
                <a:solidFill>
                  <a:srgbClr val="FF0000"/>
                </a:solidFill>
              </a:rPr>
              <a:t> </a:t>
            </a:r>
            <a:r>
              <a:rPr lang="ja-JP" altLang="en-US" sz="3200">
                <a:solidFill>
                  <a:srgbClr val="FF0000"/>
                </a:solidFill>
              </a:rPr>
              <a:t>の</a:t>
            </a:r>
            <a:r>
              <a:rPr lang="ja-JP" altLang="en-US" sz="3200" dirty="0">
                <a:solidFill>
                  <a:srgbClr val="FF0000"/>
                </a:solidFill>
              </a:rPr>
              <a:t>だろうか？</a:t>
            </a:r>
            <a:endParaRPr lang="en-US" altLang="ja-JP" sz="3200" dirty="0">
              <a:solidFill>
                <a:srgbClr val="FF0000"/>
              </a:solidFill>
            </a:endParaRPr>
          </a:p>
        </p:txBody>
      </p:sp>
    </p:spTree>
    <p:extLst>
      <p:ext uri="{BB962C8B-B14F-4D97-AF65-F5344CB8AC3E}">
        <p14:creationId xmlns:p14="http://schemas.microsoft.com/office/powerpoint/2010/main" val="67840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29" name="テキスト ボックス 128">
            <a:extLst>
              <a:ext uri="{FF2B5EF4-FFF2-40B4-BE49-F238E27FC236}">
                <a16:creationId xmlns:a16="http://schemas.microsoft.com/office/drawing/2014/main" id="{4BB15C71-CF9C-4693-A0AC-83949E5CB81F}"/>
              </a:ext>
            </a:extLst>
          </p:cNvPr>
          <p:cNvSpPr txBox="1"/>
          <p:nvPr/>
        </p:nvSpPr>
        <p:spPr>
          <a:xfrm>
            <a:off x="1737320" y="2076139"/>
            <a:ext cx="8784976" cy="1624484"/>
          </a:xfrm>
          <a:prstGeom prst="rect">
            <a:avLst/>
          </a:prstGeom>
          <a:noFill/>
        </p:spPr>
        <p:txBody>
          <a:bodyPr wrap="square" rtlCol="0">
            <a:spAutoFit/>
          </a:bodyPr>
          <a:lstStyle/>
          <a:p>
            <a:pPr>
              <a:lnSpc>
                <a:spcPct val="150000"/>
              </a:lnSpc>
            </a:pPr>
            <a:r>
              <a:rPr kumimoji="1" lang="ja-JP" altLang="en-US" sz="3600" dirty="0">
                <a:latin typeface="+mj-ea"/>
                <a:ea typeface="+mj-ea"/>
              </a:rPr>
              <a:t>化学反応式の係数からどのようなことが</a:t>
            </a:r>
            <a:endParaRPr kumimoji="1" lang="en-US" altLang="ja-JP" sz="3600" dirty="0">
              <a:latin typeface="+mj-ea"/>
              <a:ea typeface="+mj-ea"/>
            </a:endParaRPr>
          </a:p>
          <a:p>
            <a:pPr>
              <a:lnSpc>
                <a:spcPct val="150000"/>
              </a:lnSpc>
            </a:pPr>
            <a:r>
              <a:rPr lang="ja-JP" altLang="en-US" sz="3600">
                <a:latin typeface="+mj-ea"/>
                <a:ea typeface="+mj-ea"/>
              </a:rPr>
              <a:t>わ</a:t>
            </a:r>
            <a:r>
              <a:rPr kumimoji="1" lang="ja-JP" altLang="en-US" sz="3600">
                <a:latin typeface="+mj-ea"/>
                <a:ea typeface="+mj-ea"/>
              </a:rPr>
              <a:t>かる</a:t>
            </a:r>
            <a:r>
              <a:rPr kumimoji="1" lang="ja-JP" altLang="en-US" sz="3600" dirty="0">
                <a:latin typeface="+mj-ea"/>
                <a:ea typeface="+mj-ea"/>
              </a:rPr>
              <a:t>のだろうか？</a:t>
            </a:r>
            <a:endParaRPr kumimoji="1" lang="en-US" altLang="ja-JP" sz="3600" dirty="0">
              <a:latin typeface="+mj-ea"/>
              <a:ea typeface="+mj-ea"/>
            </a:endParaRPr>
          </a:p>
        </p:txBody>
      </p:sp>
      <p:sp>
        <p:nvSpPr>
          <p:cNvPr id="130" name="テキスト ボックス 129">
            <a:extLst>
              <a:ext uri="{FF2B5EF4-FFF2-40B4-BE49-F238E27FC236}">
                <a16:creationId xmlns:a16="http://schemas.microsoft.com/office/drawing/2014/main" id="{7C506643-A3B6-40B9-8A47-FCF93BBB3DC4}"/>
              </a:ext>
            </a:extLst>
          </p:cNvPr>
          <p:cNvSpPr txBox="1"/>
          <p:nvPr/>
        </p:nvSpPr>
        <p:spPr>
          <a:xfrm>
            <a:off x="2457400" y="4509120"/>
            <a:ext cx="7344816" cy="972000"/>
          </a:xfrm>
          <a:prstGeom prst="rect">
            <a:avLst/>
          </a:prstGeom>
          <a:solidFill>
            <a:srgbClr val="E8D1B4"/>
          </a:solidFill>
          <a:ln w="38100">
            <a:noFill/>
          </a:ln>
        </p:spPr>
        <p:txBody>
          <a:bodyPr wrap="square" rtlCol="0" anchor="ctr">
            <a:spAutoFit/>
          </a:bodyPr>
          <a:lstStyle/>
          <a:p>
            <a:pPr algn="ctr"/>
            <a:r>
              <a:rPr kumimoji="1" lang="ja-JP" altLang="en-US" sz="3600" b="1" dirty="0">
                <a:latin typeface="+mj-ea"/>
                <a:ea typeface="+mj-ea"/>
              </a:rPr>
              <a:t>次の実験</a:t>
            </a:r>
            <a:r>
              <a:rPr kumimoji="1" lang="en-US" altLang="ja-JP" sz="3600" b="1" dirty="0">
                <a:latin typeface="+mj-ea"/>
                <a:ea typeface="+mj-ea"/>
              </a:rPr>
              <a:t>10</a:t>
            </a:r>
            <a:r>
              <a:rPr kumimoji="1" lang="ja-JP" altLang="en-US" sz="3600" b="1" dirty="0">
                <a:latin typeface="+mj-ea"/>
                <a:ea typeface="+mj-ea"/>
              </a:rPr>
              <a:t>をもとに考えてみよう！</a:t>
            </a:r>
            <a:endParaRPr kumimoji="1" lang="en-US" altLang="ja-JP" sz="3600" b="1" dirty="0">
              <a:latin typeface="+mj-ea"/>
              <a:ea typeface="+mj-ea"/>
            </a:endParaRPr>
          </a:p>
        </p:txBody>
      </p:sp>
      <p:grpSp>
        <p:nvGrpSpPr>
          <p:cNvPr id="10" name="グループ化 9">
            <a:extLst>
              <a:ext uri="{FF2B5EF4-FFF2-40B4-BE49-F238E27FC236}">
                <a16:creationId xmlns:a16="http://schemas.microsoft.com/office/drawing/2014/main" id="{B6FAF34B-96C6-D2AF-73A1-521DF9A736B9}"/>
              </a:ext>
            </a:extLst>
          </p:cNvPr>
          <p:cNvGrpSpPr/>
          <p:nvPr/>
        </p:nvGrpSpPr>
        <p:grpSpPr>
          <a:xfrm>
            <a:off x="1204720" y="836712"/>
            <a:ext cx="3704962" cy="707886"/>
            <a:chOff x="1204720" y="836712"/>
            <a:chExt cx="3704962" cy="707886"/>
          </a:xfrm>
        </p:grpSpPr>
        <p:sp>
          <p:nvSpPr>
            <p:cNvPr id="8" name="テキスト ボックス 7">
              <a:extLst>
                <a:ext uri="{FF2B5EF4-FFF2-40B4-BE49-F238E27FC236}">
                  <a16:creationId xmlns:a16="http://schemas.microsoft.com/office/drawing/2014/main" id="{6C6B0182-15BC-481A-94EE-62BC09A3C089}"/>
                </a:ext>
              </a:extLst>
            </p:cNvPr>
            <p:cNvSpPr txBox="1"/>
            <p:nvPr/>
          </p:nvSpPr>
          <p:spPr>
            <a:xfrm>
              <a:off x="1658762" y="836712"/>
              <a:ext cx="3250920" cy="707886"/>
            </a:xfrm>
            <a:prstGeom prst="rect">
              <a:avLst/>
            </a:prstGeom>
            <a:noFill/>
          </p:spPr>
          <p:txBody>
            <a:bodyPr wrap="square" rtlCol="0">
              <a:spAutoFit/>
            </a:bodyPr>
            <a:lstStyle/>
            <a:p>
              <a:r>
                <a:rPr lang="ja-JP" altLang="en-US" sz="4000" b="1" dirty="0"/>
                <a:t>係数の意味</a:t>
              </a:r>
            </a:p>
          </p:txBody>
        </p:sp>
        <p:pic>
          <p:nvPicPr>
            <p:cNvPr id="6" name="図 5">
              <a:extLst>
                <a:ext uri="{FF2B5EF4-FFF2-40B4-BE49-F238E27FC236}">
                  <a16:creationId xmlns:a16="http://schemas.microsoft.com/office/drawing/2014/main" id="{D04E805F-E9BD-E5C5-81A5-9E932F53D3FA}"/>
                </a:ext>
              </a:extLst>
            </p:cNvPr>
            <p:cNvPicPr>
              <a:picLocks noChangeAspect="1"/>
            </p:cNvPicPr>
            <p:nvPr/>
          </p:nvPicPr>
          <p:blipFill>
            <a:blip r:embed="rId3"/>
            <a:stretch>
              <a:fillRect/>
            </a:stretch>
          </p:blipFill>
          <p:spPr>
            <a:xfrm>
              <a:off x="1204720" y="960685"/>
              <a:ext cx="454042" cy="459939"/>
            </a:xfrm>
            <a:prstGeom prst="rect">
              <a:avLst/>
            </a:prstGeom>
          </p:spPr>
        </p:pic>
      </p:grpSp>
    </p:spTree>
    <p:extLst>
      <p:ext uri="{BB962C8B-B14F-4D97-AF65-F5344CB8AC3E}">
        <p14:creationId xmlns:p14="http://schemas.microsoft.com/office/powerpoint/2010/main" val="314608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fade">
                                      <p:cBhvr>
                                        <p:cTn id="12"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8" name="テキスト ボックス 17">
            <a:extLst>
              <a:ext uri="{FF2B5EF4-FFF2-40B4-BE49-F238E27FC236}">
                <a16:creationId xmlns:a16="http://schemas.microsoft.com/office/drawing/2014/main" id="{ACDF791E-68BD-486B-B7B4-1B1817950E10}"/>
              </a:ext>
            </a:extLst>
          </p:cNvPr>
          <p:cNvSpPr txBox="1"/>
          <p:nvPr/>
        </p:nvSpPr>
        <p:spPr>
          <a:xfrm>
            <a:off x="1740083" y="1787763"/>
            <a:ext cx="9462175" cy="4178067"/>
          </a:xfrm>
          <a:prstGeom prst="rect">
            <a:avLst/>
          </a:prstGeom>
          <a:noFill/>
        </p:spPr>
        <p:txBody>
          <a:bodyPr wrap="square" rtlCol="0">
            <a:spAutoFit/>
          </a:bodyPr>
          <a:lstStyle/>
          <a:p>
            <a:pPr>
              <a:lnSpc>
                <a:spcPct val="120000"/>
              </a:lnSpc>
            </a:pPr>
            <a:r>
              <a:rPr lang="ja-JP" altLang="en-US" sz="3200" dirty="0">
                <a:latin typeface="+mn-ea"/>
                <a:ea typeface="+mn-ea"/>
              </a:rPr>
              <a:t>塩酸に</a:t>
            </a:r>
            <a:r>
              <a:rPr lang="ja-JP" altLang="en-US" sz="3200">
                <a:latin typeface="+mn-ea"/>
                <a:ea typeface="+mn-ea"/>
              </a:rPr>
              <a:t>炭酸カルシウム</a:t>
            </a:r>
            <a:r>
              <a:rPr lang="en-US" altLang="ja-JP" sz="3200" dirty="0">
                <a:latin typeface="+mn-ea"/>
                <a:ea typeface="+mn-ea"/>
              </a:rPr>
              <a:t> </a:t>
            </a:r>
            <a:r>
              <a:rPr lang="en-US" altLang="ja-JP" sz="3600" dirty="0">
                <a:latin typeface="+mn-ea"/>
                <a:ea typeface="+mn-ea"/>
              </a:rPr>
              <a:t>CaCO</a:t>
            </a:r>
            <a:r>
              <a:rPr lang="en-US" altLang="ja-JP" sz="3600" baseline="-25000" dirty="0">
                <a:latin typeface="+mn-ea"/>
                <a:ea typeface="+mn-ea"/>
              </a:rPr>
              <a:t>3 </a:t>
            </a:r>
            <a:r>
              <a:rPr lang="ja-JP" altLang="en-US" sz="3200">
                <a:latin typeface="+mn-ea"/>
                <a:ea typeface="+mn-ea"/>
              </a:rPr>
              <a:t>を</a:t>
            </a:r>
            <a:r>
              <a:rPr lang="ja-JP" altLang="en-US" sz="3200" dirty="0">
                <a:latin typeface="+mn-ea"/>
                <a:ea typeface="+mn-ea"/>
              </a:rPr>
              <a:t>加えると，</a:t>
            </a:r>
            <a:endParaRPr lang="en-US" altLang="ja-JP" sz="3200" dirty="0">
              <a:latin typeface="+mn-ea"/>
              <a:ea typeface="+mn-ea"/>
            </a:endParaRPr>
          </a:p>
          <a:p>
            <a:pPr>
              <a:lnSpc>
                <a:spcPct val="120000"/>
              </a:lnSpc>
            </a:pPr>
            <a:r>
              <a:rPr lang="ja-JP" altLang="en-US" sz="3200" dirty="0">
                <a:latin typeface="+mn-ea"/>
                <a:ea typeface="+mn-ea"/>
              </a:rPr>
              <a:t>次のような化学反応が起こる。</a:t>
            </a:r>
            <a:endParaRPr lang="en-US" altLang="ja-JP" sz="3200" dirty="0">
              <a:latin typeface="+mn-ea"/>
              <a:ea typeface="+mn-ea"/>
            </a:endParaRPr>
          </a:p>
          <a:p>
            <a:pPr>
              <a:lnSpc>
                <a:spcPct val="150000"/>
              </a:lnSpc>
              <a:spcAft>
                <a:spcPts val="1800"/>
              </a:spcAft>
            </a:pPr>
            <a:r>
              <a:rPr kumimoji="1" lang="ja-JP" altLang="en-US" sz="3200" dirty="0">
                <a:latin typeface="+mn-ea"/>
                <a:ea typeface="+mn-ea"/>
              </a:rPr>
              <a:t>　</a:t>
            </a:r>
            <a:r>
              <a:rPr kumimoji="1" lang="ja-JP" altLang="en-US" sz="3600" dirty="0">
                <a:latin typeface="+mn-ea"/>
                <a:ea typeface="+mn-ea"/>
              </a:rPr>
              <a:t>　</a:t>
            </a:r>
            <a:r>
              <a:rPr kumimoji="1" lang="en-US" altLang="ja-JP" sz="3600" b="1" dirty="0">
                <a:latin typeface="+mn-ea"/>
                <a:ea typeface="+mn-ea"/>
              </a:rPr>
              <a:t>CaCO</a:t>
            </a:r>
            <a:r>
              <a:rPr kumimoji="1" lang="en-US" altLang="ja-JP" sz="3600" b="1" baseline="-25000" dirty="0">
                <a:latin typeface="+mn-ea"/>
                <a:ea typeface="+mn-ea"/>
              </a:rPr>
              <a:t>3</a:t>
            </a:r>
            <a:r>
              <a:rPr kumimoji="1" lang="en-US" altLang="ja-JP" sz="3600" b="1" dirty="0">
                <a:latin typeface="+mn-ea"/>
                <a:ea typeface="+mn-ea"/>
              </a:rPr>
              <a:t> </a:t>
            </a:r>
            <a:r>
              <a:rPr kumimoji="1" lang="ja-JP" altLang="en-US" sz="3600" b="1" dirty="0">
                <a:latin typeface="+mn-ea"/>
                <a:ea typeface="+mn-ea"/>
              </a:rPr>
              <a:t>＋ </a:t>
            </a:r>
            <a:r>
              <a:rPr kumimoji="1" lang="en-US" altLang="ja-JP" sz="3600" b="1" dirty="0">
                <a:latin typeface="+mn-ea"/>
                <a:ea typeface="+mn-ea"/>
              </a:rPr>
              <a:t>2HCl </a:t>
            </a:r>
            <a:r>
              <a:rPr kumimoji="1" lang="ja-JP" altLang="en-US" sz="3600" b="1" dirty="0">
                <a:latin typeface="+mn-ea"/>
                <a:ea typeface="+mn-ea"/>
              </a:rPr>
              <a:t>→ </a:t>
            </a:r>
            <a:r>
              <a:rPr kumimoji="1" lang="en-US" altLang="ja-JP" sz="3600" b="1" dirty="0">
                <a:latin typeface="+mn-ea"/>
                <a:ea typeface="+mn-ea"/>
              </a:rPr>
              <a:t>CaCl</a:t>
            </a:r>
            <a:r>
              <a:rPr kumimoji="1" lang="en-US" altLang="ja-JP" sz="3600" b="1" baseline="-25000" dirty="0">
                <a:latin typeface="+mn-ea"/>
                <a:ea typeface="+mn-ea"/>
              </a:rPr>
              <a:t>2</a:t>
            </a:r>
            <a:r>
              <a:rPr kumimoji="1" lang="en-US" altLang="ja-JP" sz="3600" b="1" dirty="0">
                <a:latin typeface="+mn-ea"/>
                <a:ea typeface="+mn-ea"/>
              </a:rPr>
              <a:t> </a:t>
            </a:r>
            <a:r>
              <a:rPr kumimoji="1" lang="ja-JP" altLang="en-US" sz="3600" b="1" dirty="0">
                <a:latin typeface="+mn-ea"/>
                <a:ea typeface="+mn-ea"/>
              </a:rPr>
              <a:t>＋</a:t>
            </a:r>
            <a:r>
              <a:rPr kumimoji="1" lang="en-US" altLang="ja-JP" sz="3600" b="1" dirty="0">
                <a:latin typeface="+mn-ea"/>
                <a:ea typeface="+mn-ea"/>
              </a:rPr>
              <a:t> H</a:t>
            </a:r>
            <a:r>
              <a:rPr kumimoji="1" lang="en-US" altLang="ja-JP" sz="3600" b="1" baseline="-25000" dirty="0">
                <a:latin typeface="+mn-ea"/>
                <a:ea typeface="+mn-ea"/>
              </a:rPr>
              <a:t>2</a:t>
            </a:r>
            <a:r>
              <a:rPr kumimoji="1" lang="en-US" altLang="ja-JP" sz="3600" b="1" dirty="0">
                <a:latin typeface="+mn-ea"/>
                <a:ea typeface="+mn-ea"/>
              </a:rPr>
              <a:t>O </a:t>
            </a:r>
            <a:r>
              <a:rPr kumimoji="1" lang="ja-JP" altLang="en-US" sz="3600" b="1" dirty="0">
                <a:latin typeface="+mn-ea"/>
                <a:ea typeface="+mn-ea"/>
              </a:rPr>
              <a:t>＋</a:t>
            </a:r>
            <a:r>
              <a:rPr kumimoji="1" lang="en-US" altLang="ja-JP" sz="3600" b="1" dirty="0">
                <a:latin typeface="+mn-ea"/>
                <a:ea typeface="+mn-ea"/>
              </a:rPr>
              <a:t> CO</a:t>
            </a:r>
            <a:r>
              <a:rPr kumimoji="1" lang="en-US" altLang="ja-JP" sz="3600" b="1" baseline="-25000" dirty="0">
                <a:latin typeface="+mn-ea"/>
                <a:ea typeface="+mn-ea"/>
              </a:rPr>
              <a:t>2</a:t>
            </a:r>
            <a:r>
              <a:rPr kumimoji="1" lang="ja-JP" altLang="en-US" sz="3600" b="1" dirty="0">
                <a:latin typeface="+mn-ea"/>
                <a:ea typeface="+mn-ea"/>
              </a:rPr>
              <a:t>↑</a:t>
            </a:r>
            <a:endParaRPr lang="en-US" altLang="ja-JP" sz="3600" b="1" dirty="0">
              <a:latin typeface="+mn-ea"/>
              <a:ea typeface="+mn-ea"/>
            </a:endParaRPr>
          </a:p>
          <a:p>
            <a:pPr>
              <a:lnSpc>
                <a:spcPct val="120000"/>
              </a:lnSpc>
            </a:pPr>
            <a:r>
              <a:rPr kumimoji="1" lang="ja-JP" altLang="en-US" sz="3200" dirty="0">
                <a:latin typeface="+mn-ea"/>
                <a:ea typeface="+mn-ea"/>
              </a:rPr>
              <a:t>濃度がわかっている</a:t>
            </a:r>
            <a:r>
              <a:rPr kumimoji="1" lang="ja-JP" altLang="en-US" sz="3200">
                <a:latin typeface="+mn-ea"/>
                <a:ea typeface="+mn-ea"/>
              </a:rPr>
              <a:t>塩酸に</a:t>
            </a:r>
            <a:r>
              <a:rPr kumimoji="1" lang="en-US" altLang="ja-JP" sz="3200" dirty="0">
                <a:latin typeface="+mn-ea"/>
                <a:ea typeface="+mn-ea"/>
              </a:rPr>
              <a:t> </a:t>
            </a:r>
            <a:r>
              <a:rPr lang="en-US" altLang="ja-JP" sz="3600" dirty="0">
                <a:latin typeface="+mn-ea"/>
              </a:rPr>
              <a:t>CaCO</a:t>
            </a:r>
            <a:r>
              <a:rPr lang="en-US" altLang="ja-JP" sz="3600" baseline="-25000" dirty="0">
                <a:latin typeface="+mn-ea"/>
              </a:rPr>
              <a:t>3 </a:t>
            </a:r>
            <a:r>
              <a:rPr lang="ja-JP" altLang="en-US" sz="3200">
                <a:latin typeface="+mn-ea"/>
              </a:rPr>
              <a:t>を</a:t>
            </a:r>
            <a:r>
              <a:rPr lang="ja-JP" altLang="en-US" sz="3200" dirty="0">
                <a:latin typeface="+mn-ea"/>
              </a:rPr>
              <a:t>加え</a:t>
            </a:r>
            <a:r>
              <a:rPr lang="ja-JP" altLang="en-US" sz="3200">
                <a:latin typeface="+mn-ea"/>
              </a:rPr>
              <a:t>，</a:t>
            </a:r>
            <a:r>
              <a:rPr lang="en-US" altLang="ja-JP" sz="3600" dirty="0">
                <a:latin typeface="+mn-ea"/>
              </a:rPr>
              <a:t>CO</a:t>
            </a:r>
            <a:r>
              <a:rPr lang="en-US" altLang="ja-JP" sz="3600" baseline="-25000" dirty="0">
                <a:latin typeface="+mn-ea"/>
              </a:rPr>
              <a:t>2 </a:t>
            </a:r>
            <a:r>
              <a:rPr lang="ja-JP" altLang="en-US" sz="3200">
                <a:latin typeface="+mn-ea"/>
              </a:rPr>
              <a:t>を</a:t>
            </a:r>
            <a:endParaRPr lang="en-US" altLang="ja-JP" sz="3200" dirty="0">
              <a:latin typeface="+mn-ea"/>
            </a:endParaRPr>
          </a:p>
          <a:p>
            <a:pPr>
              <a:lnSpc>
                <a:spcPct val="120000"/>
              </a:lnSpc>
            </a:pPr>
            <a:r>
              <a:rPr lang="ja-JP" altLang="en-US" sz="3200" dirty="0">
                <a:latin typeface="+mn-ea"/>
              </a:rPr>
              <a:t>発生させて，物質の質量や物質量と化学反応式の</a:t>
            </a:r>
            <a:endParaRPr lang="en-US" altLang="ja-JP" sz="3200" dirty="0">
              <a:latin typeface="+mn-ea"/>
            </a:endParaRPr>
          </a:p>
          <a:p>
            <a:pPr>
              <a:lnSpc>
                <a:spcPct val="120000"/>
              </a:lnSpc>
            </a:pPr>
            <a:r>
              <a:rPr lang="ja-JP" altLang="en-US" sz="3200" dirty="0">
                <a:latin typeface="+mn-ea"/>
              </a:rPr>
              <a:t>係数の関係について考えてみよう。</a:t>
            </a:r>
            <a:endParaRPr kumimoji="1" lang="ja-JP" altLang="en-US" sz="3200" dirty="0">
              <a:latin typeface="+mn-ea"/>
              <a:ea typeface="+mn-ea"/>
            </a:endParaRPr>
          </a:p>
        </p:txBody>
      </p:sp>
      <p:grpSp>
        <p:nvGrpSpPr>
          <p:cNvPr id="42" name="グループ化 41">
            <a:extLst>
              <a:ext uri="{FF2B5EF4-FFF2-40B4-BE49-F238E27FC236}">
                <a16:creationId xmlns:a16="http://schemas.microsoft.com/office/drawing/2014/main" id="{90D33329-B543-2AC0-02D3-BE89610A995E}"/>
              </a:ext>
            </a:extLst>
          </p:cNvPr>
          <p:cNvGrpSpPr/>
          <p:nvPr/>
        </p:nvGrpSpPr>
        <p:grpSpPr>
          <a:xfrm>
            <a:off x="1115124" y="836712"/>
            <a:ext cx="10379357" cy="5558080"/>
            <a:chOff x="1115124" y="836712"/>
            <a:chExt cx="10379357" cy="5558080"/>
          </a:xfrm>
        </p:grpSpPr>
        <p:grpSp>
          <p:nvGrpSpPr>
            <p:cNvPr id="43" name="グループ化 42">
              <a:extLst>
                <a:ext uri="{FF2B5EF4-FFF2-40B4-BE49-F238E27FC236}">
                  <a16:creationId xmlns:a16="http://schemas.microsoft.com/office/drawing/2014/main" id="{5B152728-C215-DEA5-C93A-AC7517672BB2}"/>
                </a:ext>
              </a:extLst>
            </p:cNvPr>
            <p:cNvGrpSpPr/>
            <p:nvPr/>
          </p:nvGrpSpPr>
          <p:grpSpPr>
            <a:xfrm>
              <a:off x="1115124" y="836712"/>
              <a:ext cx="10378613" cy="5558080"/>
              <a:chOff x="1115124" y="836712"/>
              <a:chExt cx="10378613" cy="5558080"/>
            </a:xfrm>
          </p:grpSpPr>
          <p:grpSp>
            <p:nvGrpSpPr>
              <p:cNvPr id="46" name="グループ化 45">
                <a:extLst>
                  <a:ext uri="{FF2B5EF4-FFF2-40B4-BE49-F238E27FC236}">
                    <a16:creationId xmlns:a16="http://schemas.microsoft.com/office/drawing/2014/main" id="{12037924-E434-AB22-5EE6-1B9AEC4EF158}"/>
                  </a:ext>
                </a:extLst>
              </p:cNvPr>
              <p:cNvGrpSpPr/>
              <p:nvPr/>
            </p:nvGrpSpPr>
            <p:grpSpPr>
              <a:xfrm>
                <a:off x="1115124" y="836712"/>
                <a:ext cx="2532597" cy="850992"/>
                <a:chOff x="1115124" y="836712"/>
                <a:chExt cx="2532597" cy="850992"/>
              </a:xfrm>
            </p:grpSpPr>
            <p:sp>
              <p:nvSpPr>
                <p:cNvPr id="51" name="テキスト ボックス 50">
                  <a:extLst>
                    <a:ext uri="{FF2B5EF4-FFF2-40B4-BE49-F238E27FC236}">
                      <a16:creationId xmlns:a16="http://schemas.microsoft.com/office/drawing/2014/main" id="{754985F1-8B0C-7F52-CBC2-15384CC12F60}"/>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53" name="図 52">
                  <a:extLst>
                    <a:ext uri="{FF2B5EF4-FFF2-40B4-BE49-F238E27FC236}">
                      <a16:creationId xmlns:a16="http://schemas.microsoft.com/office/drawing/2014/main" id="{933ECDDE-E8E3-5905-5174-BD8F7B4EB1E0}"/>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47" name="グループ化 46">
                <a:extLst>
                  <a:ext uri="{FF2B5EF4-FFF2-40B4-BE49-F238E27FC236}">
                    <a16:creationId xmlns:a16="http://schemas.microsoft.com/office/drawing/2014/main" id="{25037742-6035-18B8-5B80-D6763F30843C}"/>
                  </a:ext>
                </a:extLst>
              </p:cNvPr>
              <p:cNvGrpSpPr/>
              <p:nvPr/>
            </p:nvGrpSpPr>
            <p:grpSpPr>
              <a:xfrm>
                <a:off x="1126464" y="909739"/>
                <a:ext cx="10367273" cy="5485053"/>
                <a:chOff x="986653" y="1052345"/>
                <a:chExt cx="10367273" cy="5485053"/>
              </a:xfrm>
            </p:grpSpPr>
            <p:sp>
              <p:nvSpPr>
                <p:cNvPr id="48" name="テキスト ボックス 47">
                  <a:extLst>
                    <a:ext uri="{FF2B5EF4-FFF2-40B4-BE49-F238E27FC236}">
                      <a16:creationId xmlns:a16="http://schemas.microsoft.com/office/drawing/2014/main" id="{6F86FC50-D7E3-2C06-39B1-7A8EA86E6E3E}"/>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50" name="直線コネクタ 49">
                  <a:extLst>
                    <a:ext uri="{FF2B5EF4-FFF2-40B4-BE49-F238E27FC236}">
                      <a16:creationId xmlns:a16="http://schemas.microsoft.com/office/drawing/2014/main" id="{8AFF2C43-6A7A-E922-D2BD-B132057A9DE7}"/>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44" name="図 43">
              <a:extLst>
                <a:ext uri="{FF2B5EF4-FFF2-40B4-BE49-F238E27FC236}">
                  <a16:creationId xmlns:a16="http://schemas.microsoft.com/office/drawing/2014/main" id="{FFA5C519-95F4-ED17-EF5F-E38AEF0B2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45" name="図 44">
              <a:extLst>
                <a:ext uri="{FF2B5EF4-FFF2-40B4-BE49-F238E27FC236}">
                  <a16:creationId xmlns:a16="http://schemas.microsoft.com/office/drawing/2014/main" id="{0C2C8279-A24D-7344-0850-FC8E45D5AE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spTree>
    <p:extLst>
      <p:ext uri="{BB962C8B-B14F-4D97-AF65-F5344CB8AC3E}">
        <p14:creationId xmlns:p14="http://schemas.microsoft.com/office/powerpoint/2010/main" val="258391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8" name="グループ化 7">
            <a:extLst>
              <a:ext uri="{FF2B5EF4-FFF2-40B4-BE49-F238E27FC236}">
                <a16:creationId xmlns:a16="http://schemas.microsoft.com/office/drawing/2014/main" id="{5D5E4CCA-1EC5-44B5-975E-A316746DF008}"/>
              </a:ext>
            </a:extLst>
          </p:cNvPr>
          <p:cNvGrpSpPr/>
          <p:nvPr/>
        </p:nvGrpSpPr>
        <p:grpSpPr>
          <a:xfrm>
            <a:off x="2137369" y="4983509"/>
            <a:ext cx="1411200" cy="527976"/>
            <a:chOff x="2975753" y="5229201"/>
            <a:chExt cx="2016000" cy="754252"/>
          </a:xfrm>
        </p:grpSpPr>
        <p:sp>
          <p:nvSpPr>
            <p:cNvPr id="6" name="四角形: 上の 2 つの角を丸める 5">
              <a:extLst>
                <a:ext uri="{FF2B5EF4-FFF2-40B4-BE49-F238E27FC236}">
                  <a16:creationId xmlns:a16="http://schemas.microsoft.com/office/drawing/2014/main" id="{12FA5C50-E6C0-4681-9317-69CEA59F0BC5}"/>
                </a:ext>
              </a:extLst>
            </p:cNvPr>
            <p:cNvSpPr/>
            <p:nvPr/>
          </p:nvSpPr>
          <p:spPr>
            <a:xfrm>
              <a:off x="2975753" y="5695421"/>
              <a:ext cx="2016000" cy="288032"/>
            </a:xfrm>
            <a:prstGeom prst="round2SameRect">
              <a:avLst>
                <a:gd name="adj1" fmla="val 50000"/>
                <a:gd name="adj2" fmla="val 50000"/>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台形 6">
              <a:extLst>
                <a:ext uri="{FF2B5EF4-FFF2-40B4-BE49-F238E27FC236}">
                  <a16:creationId xmlns:a16="http://schemas.microsoft.com/office/drawing/2014/main" id="{8BA070FD-59EE-4960-8689-B0E41C1C8C8D}"/>
                </a:ext>
              </a:extLst>
            </p:cNvPr>
            <p:cNvSpPr/>
            <p:nvPr/>
          </p:nvSpPr>
          <p:spPr>
            <a:xfrm>
              <a:off x="2975753" y="5229201"/>
              <a:ext cx="2016000" cy="610236"/>
            </a:xfrm>
            <a:prstGeom prst="trapezoid">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12" name="図 11">
            <a:extLst>
              <a:ext uri="{FF2B5EF4-FFF2-40B4-BE49-F238E27FC236}">
                <a16:creationId xmlns:a16="http://schemas.microsoft.com/office/drawing/2014/main" id="{C89AC741-D274-46AF-9388-DFF10DDD8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078" y="3720812"/>
            <a:ext cx="1446378" cy="1809122"/>
          </a:xfrm>
          <a:prstGeom prst="rect">
            <a:avLst/>
          </a:prstGeom>
        </p:spPr>
      </p:pic>
      <p:sp>
        <p:nvSpPr>
          <p:cNvPr id="43" name="テキスト ボックス 42">
            <a:extLst>
              <a:ext uri="{FF2B5EF4-FFF2-40B4-BE49-F238E27FC236}">
                <a16:creationId xmlns:a16="http://schemas.microsoft.com/office/drawing/2014/main" id="{81B6E578-B423-4E60-BBC9-A53BB77C90F0}"/>
              </a:ext>
            </a:extLst>
          </p:cNvPr>
          <p:cNvSpPr txBox="1"/>
          <p:nvPr/>
        </p:nvSpPr>
        <p:spPr>
          <a:xfrm>
            <a:off x="4019698" y="2014968"/>
            <a:ext cx="7073864" cy="1077218"/>
          </a:xfrm>
          <a:prstGeom prst="rect">
            <a:avLst/>
          </a:prstGeom>
          <a:noFill/>
        </p:spPr>
        <p:txBody>
          <a:bodyPr wrap="square" rtlCol="0">
            <a:spAutoFit/>
          </a:bodyPr>
          <a:lstStyle/>
          <a:p>
            <a:r>
              <a:rPr lang="en-US" altLang="ja-JP" sz="3200" dirty="0">
                <a:latin typeface="+mn-ea"/>
                <a:ea typeface="+mn-ea"/>
              </a:rPr>
              <a:t>2.0 mol/L </a:t>
            </a:r>
            <a:r>
              <a:rPr lang="ja-JP" altLang="en-US" sz="3200" dirty="0">
                <a:latin typeface="+mn-ea"/>
                <a:ea typeface="+mn-ea"/>
              </a:rPr>
              <a:t>塩酸 </a:t>
            </a:r>
            <a:r>
              <a:rPr lang="en-US" altLang="ja-JP" sz="3200" dirty="0">
                <a:latin typeface="+mn-ea"/>
                <a:ea typeface="+mn-ea"/>
              </a:rPr>
              <a:t>25.0 mL </a:t>
            </a:r>
            <a:r>
              <a:rPr lang="ja-JP" altLang="en-US" sz="3200">
                <a:latin typeface="+mn-ea"/>
                <a:ea typeface="+mn-ea"/>
              </a:rPr>
              <a:t>を５つの</a:t>
            </a:r>
            <a:r>
              <a:rPr lang="ja-JP" altLang="en-US" sz="3200" dirty="0">
                <a:latin typeface="+mn-ea"/>
                <a:ea typeface="+mn-ea"/>
              </a:rPr>
              <a:t>容器にそれぞれ正確に測り取る</a:t>
            </a:r>
            <a:r>
              <a:rPr lang="ja-JP" altLang="en-US" sz="3200" dirty="0">
                <a:latin typeface="+mn-ea"/>
              </a:rPr>
              <a:t>。</a:t>
            </a:r>
            <a:endParaRPr kumimoji="1" lang="ja-JP" altLang="en-US" sz="3200" dirty="0">
              <a:latin typeface="+mn-ea"/>
              <a:ea typeface="+mn-ea"/>
            </a:endParaRPr>
          </a:p>
        </p:txBody>
      </p:sp>
      <p:sp>
        <p:nvSpPr>
          <p:cNvPr id="4" name="正方形/長方形 3">
            <a:extLst>
              <a:ext uri="{FF2B5EF4-FFF2-40B4-BE49-F238E27FC236}">
                <a16:creationId xmlns:a16="http://schemas.microsoft.com/office/drawing/2014/main" id="{7762522C-C9B1-4238-8498-2B5400A78E2D}"/>
              </a:ext>
            </a:extLst>
          </p:cNvPr>
          <p:cNvSpPr/>
          <p:nvPr/>
        </p:nvSpPr>
        <p:spPr>
          <a:xfrm>
            <a:off x="2770259" y="3758672"/>
            <a:ext cx="144015" cy="1732624"/>
          </a:xfrm>
          <a:prstGeom prst="rect">
            <a:avLst/>
          </a:prstGeom>
          <a:gradFill flip="none" rotWithShape="1">
            <a:gsLst>
              <a:gs pos="36000">
                <a:srgbClr val="B7FFFF"/>
              </a:gs>
              <a:gs pos="0">
                <a:schemeClr val="bg1"/>
              </a:gs>
            </a:gsLst>
            <a:lin ang="540000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D6E8996F-D4B9-43E1-8363-EF8A1C8EB943}"/>
              </a:ext>
            </a:extLst>
          </p:cNvPr>
          <p:cNvGrpSpPr/>
          <p:nvPr/>
        </p:nvGrpSpPr>
        <p:grpSpPr>
          <a:xfrm>
            <a:off x="3850125" y="4983509"/>
            <a:ext cx="1411200" cy="527976"/>
            <a:chOff x="2975753" y="5229201"/>
            <a:chExt cx="2016000" cy="754252"/>
          </a:xfrm>
        </p:grpSpPr>
        <p:sp>
          <p:nvSpPr>
            <p:cNvPr id="51" name="四角形: 上の 2 つの角を丸める 50">
              <a:extLst>
                <a:ext uri="{FF2B5EF4-FFF2-40B4-BE49-F238E27FC236}">
                  <a16:creationId xmlns:a16="http://schemas.microsoft.com/office/drawing/2014/main" id="{AB89563A-B014-4963-81BF-2848539FC871}"/>
                </a:ext>
              </a:extLst>
            </p:cNvPr>
            <p:cNvSpPr/>
            <p:nvPr/>
          </p:nvSpPr>
          <p:spPr>
            <a:xfrm>
              <a:off x="2975753" y="5695421"/>
              <a:ext cx="2016000" cy="288032"/>
            </a:xfrm>
            <a:prstGeom prst="round2SameRect">
              <a:avLst>
                <a:gd name="adj1" fmla="val 50000"/>
                <a:gd name="adj2" fmla="val 50000"/>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台形 52">
              <a:extLst>
                <a:ext uri="{FF2B5EF4-FFF2-40B4-BE49-F238E27FC236}">
                  <a16:creationId xmlns:a16="http://schemas.microsoft.com/office/drawing/2014/main" id="{A3A9E3E6-A03A-4E19-82D7-A7D8FF24037B}"/>
                </a:ext>
              </a:extLst>
            </p:cNvPr>
            <p:cNvSpPr/>
            <p:nvPr/>
          </p:nvSpPr>
          <p:spPr>
            <a:xfrm>
              <a:off x="2975753" y="5229201"/>
              <a:ext cx="2016000" cy="610236"/>
            </a:xfrm>
            <a:prstGeom prst="trapezoid">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54" name="図 53">
            <a:extLst>
              <a:ext uri="{FF2B5EF4-FFF2-40B4-BE49-F238E27FC236}">
                <a16:creationId xmlns:a16="http://schemas.microsoft.com/office/drawing/2014/main" id="{94F62CAC-DAC7-439B-BD65-043DD35CC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834" y="3720812"/>
            <a:ext cx="1446378" cy="1809122"/>
          </a:xfrm>
          <a:prstGeom prst="rect">
            <a:avLst/>
          </a:prstGeom>
        </p:spPr>
      </p:pic>
      <p:sp>
        <p:nvSpPr>
          <p:cNvPr id="55" name="正方形/長方形 54">
            <a:extLst>
              <a:ext uri="{FF2B5EF4-FFF2-40B4-BE49-F238E27FC236}">
                <a16:creationId xmlns:a16="http://schemas.microsoft.com/office/drawing/2014/main" id="{0050283C-8E40-43D6-9CB9-8C07E6540389}"/>
              </a:ext>
            </a:extLst>
          </p:cNvPr>
          <p:cNvSpPr/>
          <p:nvPr/>
        </p:nvSpPr>
        <p:spPr>
          <a:xfrm>
            <a:off x="4483015" y="3758672"/>
            <a:ext cx="144015" cy="1732624"/>
          </a:xfrm>
          <a:prstGeom prst="rect">
            <a:avLst/>
          </a:prstGeom>
          <a:gradFill flip="none" rotWithShape="1">
            <a:gsLst>
              <a:gs pos="36000">
                <a:srgbClr val="B7FFFF"/>
              </a:gs>
              <a:gs pos="0">
                <a:schemeClr val="bg1"/>
              </a:gs>
            </a:gsLst>
            <a:lin ang="540000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6" name="グループ化 55">
            <a:extLst>
              <a:ext uri="{FF2B5EF4-FFF2-40B4-BE49-F238E27FC236}">
                <a16:creationId xmlns:a16="http://schemas.microsoft.com/office/drawing/2014/main" id="{CE8B88F5-594B-4426-AEB4-250C824A0A59}"/>
              </a:ext>
            </a:extLst>
          </p:cNvPr>
          <p:cNvGrpSpPr/>
          <p:nvPr/>
        </p:nvGrpSpPr>
        <p:grpSpPr>
          <a:xfrm>
            <a:off x="5562881" y="4983509"/>
            <a:ext cx="1411200" cy="527976"/>
            <a:chOff x="2975753" y="5229201"/>
            <a:chExt cx="2016000" cy="754252"/>
          </a:xfrm>
        </p:grpSpPr>
        <p:sp>
          <p:nvSpPr>
            <p:cNvPr id="57" name="四角形: 上の 2 つの角を丸める 56">
              <a:extLst>
                <a:ext uri="{FF2B5EF4-FFF2-40B4-BE49-F238E27FC236}">
                  <a16:creationId xmlns:a16="http://schemas.microsoft.com/office/drawing/2014/main" id="{B0834F1D-02E5-4BE0-9390-BD87CCF6B307}"/>
                </a:ext>
              </a:extLst>
            </p:cNvPr>
            <p:cNvSpPr/>
            <p:nvPr/>
          </p:nvSpPr>
          <p:spPr>
            <a:xfrm>
              <a:off x="2975753" y="5695421"/>
              <a:ext cx="2016000" cy="288032"/>
            </a:xfrm>
            <a:prstGeom prst="round2SameRect">
              <a:avLst>
                <a:gd name="adj1" fmla="val 50000"/>
                <a:gd name="adj2" fmla="val 50000"/>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台形 57">
              <a:extLst>
                <a:ext uri="{FF2B5EF4-FFF2-40B4-BE49-F238E27FC236}">
                  <a16:creationId xmlns:a16="http://schemas.microsoft.com/office/drawing/2014/main" id="{889862BB-4997-468F-A0F4-07E0D40719F2}"/>
                </a:ext>
              </a:extLst>
            </p:cNvPr>
            <p:cNvSpPr/>
            <p:nvPr/>
          </p:nvSpPr>
          <p:spPr>
            <a:xfrm>
              <a:off x="2975753" y="5229201"/>
              <a:ext cx="2016000" cy="610236"/>
            </a:xfrm>
            <a:prstGeom prst="trapezoid">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59" name="図 58">
            <a:extLst>
              <a:ext uri="{FF2B5EF4-FFF2-40B4-BE49-F238E27FC236}">
                <a16:creationId xmlns:a16="http://schemas.microsoft.com/office/drawing/2014/main" id="{974460BB-8C43-4B1E-967C-55396CC27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590" y="3720812"/>
            <a:ext cx="1446378" cy="1809122"/>
          </a:xfrm>
          <a:prstGeom prst="rect">
            <a:avLst/>
          </a:prstGeom>
        </p:spPr>
      </p:pic>
      <p:sp>
        <p:nvSpPr>
          <p:cNvPr id="60" name="正方形/長方形 59">
            <a:extLst>
              <a:ext uri="{FF2B5EF4-FFF2-40B4-BE49-F238E27FC236}">
                <a16:creationId xmlns:a16="http://schemas.microsoft.com/office/drawing/2014/main" id="{0A411093-7559-424E-8BC0-C5666E86CB17}"/>
              </a:ext>
            </a:extLst>
          </p:cNvPr>
          <p:cNvSpPr/>
          <p:nvPr/>
        </p:nvSpPr>
        <p:spPr>
          <a:xfrm>
            <a:off x="6195771" y="3758672"/>
            <a:ext cx="144015" cy="1732624"/>
          </a:xfrm>
          <a:prstGeom prst="rect">
            <a:avLst/>
          </a:prstGeom>
          <a:gradFill flip="none" rotWithShape="1">
            <a:gsLst>
              <a:gs pos="36000">
                <a:srgbClr val="B7FFFF"/>
              </a:gs>
              <a:gs pos="0">
                <a:schemeClr val="bg1"/>
              </a:gs>
            </a:gsLst>
            <a:lin ang="540000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1" name="グループ化 60">
            <a:extLst>
              <a:ext uri="{FF2B5EF4-FFF2-40B4-BE49-F238E27FC236}">
                <a16:creationId xmlns:a16="http://schemas.microsoft.com/office/drawing/2014/main" id="{5D2A3ACE-BF0A-418A-A3FA-6D39389BD85A}"/>
              </a:ext>
            </a:extLst>
          </p:cNvPr>
          <p:cNvGrpSpPr/>
          <p:nvPr/>
        </p:nvGrpSpPr>
        <p:grpSpPr>
          <a:xfrm>
            <a:off x="7275637" y="4983509"/>
            <a:ext cx="1411200" cy="527976"/>
            <a:chOff x="2975753" y="5229201"/>
            <a:chExt cx="2016000" cy="754252"/>
          </a:xfrm>
        </p:grpSpPr>
        <p:sp>
          <p:nvSpPr>
            <p:cNvPr id="62" name="四角形: 上の 2 つの角を丸める 61">
              <a:extLst>
                <a:ext uri="{FF2B5EF4-FFF2-40B4-BE49-F238E27FC236}">
                  <a16:creationId xmlns:a16="http://schemas.microsoft.com/office/drawing/2014/main" id="{24DE7BCB-EDCF-4870-A8CE-B6D569919EDE}"/>
                </a:ext>
              </a:extLst>
            </p:cNvPr>
            <p:cNvSpPr/>
            <p:nvPr/>
          </p:nvSpPr>
          <p:spPr>
            <a:xfrm>
              <a:off x="2975753" y="5695421"/>
              <a:ext cx="2016000" cy="288032"/>
            </a:xfrm>
            <a:prstGeom prst="round2SameRect">
              <a:avLst>
                <a:gd name="adj1" fmla="val 50000"/>
                <a:gd name="adj2" fmla="val 50000"/>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台形 62">
              <a:extLst>
                <a:ext uri="{FF2B5EF4-FFF2-40B4-BE49-F238E27FC236}">
                  <a16:creationId xmlns:a16="http://schemas.microsoft.com/office/drawing/2014/main" id="{0E5E540F-5A94-4891-979E-D366A95C2F0E}"/>
                </a:ext>
              </a:extLst>
            </p:cNvPr>
            <p:cNvSpPr/>
            <p:nvPr/>
          </p:nvSpPr>
          <p:spPr>
            <a:xfrm>
              <a:off x="2975753" y="5229201"/>
              <a:ext cx="2016000" cy="610236"/>
            </a:xfrm>
            <a:prstGeom prst="trapezoid">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64" name="図 63">
            <a:extLst>
              <a:ext uri="{FF2B5EF4-FFF2-40B4-BE49-F238E27FC236}">
                <a16:creationId xmlns:a16="http://schemas.microsoft.com/office/drawing/2014/main" id="{CBA3C298-2B9E-4010-B2BF-39550FFF9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346" y="3720812"/>
            <a:ext cx="1446378" cy="1809122"/>
          </a:xfrm>
          <a:prstGeom prst="rect">
            <a:avLst/>
          </a:prstGeom>
        </p:spPr>
      </p:pic>
      <p:sp>
        <p:nvSpPr>
          <p:cNvPr id="65" name="正方形/長方形 64">
            <a:extLst>
              <a:ext uri="{FF2B5EF4-FFF2-40B4-BE49-F238E27FC236}">
                <a16:creationId xmlns:a16="http://schemas.microsoft.com/office/drawing/2014/main" id="{5852507F-4BF1-4675-A995-876AB9E01205}"/>
              </a:ext>
            </a:extLst>
          </p:cNvPr>
          <p:cNvSpPr/>
          <p:nvPr/>
        </p:nvSpPr>
        <p:spPr>
          <a:xfrm>
            <a:off x="7908527" y="3758672"/>
            <a:ext cx="144015" cy="1732624"/>
          </a:xfrm>
          <a:prstGeom prst="rect">
            <a:avLst/>
          </a:prstGeom>
          <a:gradFill flip="none" rotWithShape="1">
            <a:gsLst>
              <a:gs pos="36000">
                <a:srgbClr val="B7FFFF"/>
              </a:gs>
              <a:gs pos="0">
                <a:schemeClr val="bg1"/>
              </a:gs>
            </a:gsLst>
            <a:lin ang="540000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6" name="グループ化 65">
            <a:extLst>
              <a:ext uri="{FF2B5EF4-FFF2-40B4-BE49-F238E27FC236}">
                <a16:creationId xmlns:a16="http://schemas.microsoft.com/office/drawing/2014/main" id="{5C9DBE4F-5829-4B31-B046-E7EE15FFF66C}"/>
              </a:ext>
            </a:extLst>
          </p:cNvPr>
          <p:cNvGrpSpPr/>
          <p:nvPr/>
        </p:nvGrpSpPr>
        <p:grpSpPr>
          <a:xfrm>
            <a:off x="8988393" y="4983509"/>
            <a:ext cx="1411200" cy="527976"/>
            <a:chOff x="2975753" y="5229201"/>
            <a:chExt cx="2016000" cy="754252"/>
          </a:xfrm>
        </p:grpSpPr>
        <p:sp>
          <p:nvSpPr>
            <p:cNvPr id="67" name="四角形: 上の 2 つの角を丸める 66">
              <a:extLst>
                <a:ext uri="{FF2B5EF4-FFF2-40B4-BE49-F238E27FC236}">
                  <a16:creationId xmlns:a16="http://schemas.microsoft.com/office/drawing/2014/main" id="{B48B26A4-3AC0-4B9F-B52B-54DF596488E5}"/>
                </a:ext>
              </a:extLst>
            </p:cNvPr>
            <p:cNvSpPr/>
            <p:nvPr/>
          </p:nvSpPr>
          <p:spPr>
            <a:xfrm>
              <a:off x="2975753" y="5695421"/>
              <a:ext cx="2016000" cy="288032"/>
            </a:xfrm>
            <a:prstGeom prst="round2SameRect">
              <a:avLst>
                <a:gd name="adj1" fmla="val 50000"/>
                <a:gd name="adj2" fmla="val 50000"/>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台形 67">
              <a:extLst>
                <a:ext uri="{FF2B5EF4-FFF2-40B4-BE49-F238E27FC236}">
                  <a16:creationId xmlns:a16="http://schemas.microsoft.com/office/drawing/2014/main" id="{9EC12B25-9160-442F-B1D5-4D6885AAAF29}"/>
                </a:ext>
              </a:extLst>
            </p:cNvPr>
            <p:cNvSpPr/>
            <p:nvPr/>
          </p:nvSpPr>
          <p:spPr>
            <a:xfrm>
              <a:off x="2975753" y="5229201"/>
              <a:ext cx="2016000" cy="610236"/>
            </a:xfrm>
            <a:prstGeom prst="trapezoid">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69" name="図 68">
            <a:extLst>
              <a:ext uri="{FF2B5EF4-FFF2-40B4-BE49-F238E27FC236}">
                <a16:creationId xmlns:a16="http://schemas.microsoft.com/office/drawing/2014/main" id="{98DE4296-F305-4FEF-99DA-FF1E46DC2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0102" y="3720812"/>
            <a:ext cx="1446378" cy="1809122"/>
          </a:xfrm>
          <a:prstGeom prst="rect">
            <a:avLst/>
          </a:prstGeom>
        </p:spPr>
      </p:pic>
      <p:sp>
        <p:nvSpPr>
          <p:cNvPr id="70" name="正方形/長方形 69">
            <a:extLst>
              <a:ext uri="{FF2B5EF4-FFF2-40B4-BE49-F238E27FC236}">
                <a16:creationId xmlns:a16="http://schemas.microsoft.com/office/drawing/2014/main" id="{F0A72C16-577D-43D8-9A0E-82CD18494131}"/>
              </a:ext>
            </a:extLst>
          </p:cNvPr>
          <p:cNvSpPr/>
          <p:nvPr/>
        </p:nvSpPr>
        <p:spPr>
          <a:xfrm>
            <a:off x="9621283" y="3758672"/>
            <a:ext cx="144015" cy="1732624"/>
          </a:xfrm>
          <a:prstGeom prst="rect">
            <a:avLst/>
          </a:prstGeom>
          <a:gradFill flip="none" rotWithShape="1">
            <a:gsLst>
              <a:gs pos="36000">
                <a:srgbClr val="B7FFFF"/>
              </a:gs>
              <a:gs pos="0">
                <a:schemeClr val="bg1"/>
              </a:gs>
            </a:gsLst>
            <a:lin ang="540000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940FD2E5-0B8B-4B48-95B3-D060E822502D}"/>
              </a:ext>
            </a:extLst>
          </p:cNvPr>
          <p:cNvSpPr txBox="1"/>
          <p:nvPr/>
        </p:nvSpPr>
        <p:spPr>
          <a:xfrm>
            <a:off x="5667875" y="5866172"/>
            <a:ext cx="5545977" cy="584775"/>
          </a:xfrm>
          <a:prstGeom prst="rect">
            <a:avLst/>
          </a:prstGeom>
          <a:noFill/>
        </p:spPr>
        <p:txBody>
          <a:bodyPr wrap="square" rtlCol="0">
            <a:spAutoFit/>
          </a:bodyPr>
          <a:lstStyle/>
          <a:p>
            <a:r>
              <a:rPr lang="ja-JP" altLang="en-US" sz="3200">
                <a:latin typeface="+mn-ea"/>
                <a:ea typeface="+mn-ea"/>
              </a:rPr>
              <a:t>容器を１つ</a:t>
            </a:r>
            <a:r>
              <a:rPr lang="ja-JP" altLang="en-US" sz="3200" dirty="0">
                <a:latin typeface="+mn-ea"/>
                <a:ea typeface="+mn-ea"/>
              </a:rPr>
              <a:t>取り，次の操作へ。</a:t>
            </a:r>
            <a:endParaRPr kumimoji="1" lang="ja-JP" altLang="en-US" sz="3200" dirty="0">
              <a:latin typeface="+mn-ea"/>
              <a:ea typeface="+mn-ea"/>
            </a:endParaRPr>
          </a:p>
        </p:txBody>
      </p:sp>
      <p:grpSp>
        <p:nvGrpSpPr>
          <p:cNvPr id="18" name="グループ化 17">
            <a:extLst>
              <a:ext uri="{FF2B5EF4-FFF2-40B4-BE49-F238E27FC236}">
                <a16:creationId xmlns:a16="http://schemas.microsoft.com/office/drawing/2014/main" id="{31C6201E-A44B-C1FC-9879-0F6CE995B98C}"/>
              </a:ext>
            </a:extLst>
          </p:cNvPr>
          <p:cNvGrpSpPr/>
          <p:nvPr/>
        </p:nvGrpSpPr>
        <p:grpSpPr>
          <a:xfrm>
            <a:off x="1115124" y="836712"/>
            <a:ext cx="10379357" cy="5558080"/>
            <a:chOff x="1115124" y="836712"/>
            <a:chExt cx="10379357" cy="5558080"/>
          </a:xfrm>
        </p:grpSpPr>
        <p:grpSp>
          <p:nvGrpSpPr>
            <p:cNvPr id="19" name="グループ化 18">
              <a:extLst>
                <a:ext uri="{FF2B5EF4-FFF2-40B4-BE49-F238E27FC236}">
                  <a16:creationId xmlns:a16="http://schemas.microsoft.com/office/drawing/2014/main" id="{5EBE9A17-54DA-ABBF-8830-C7F1BFB3D853}"/>
                </a:ext>
              </a:extLst>
            </p:cNvPr>
            <p:cNvGrpSpPr/>
            <p:nvPr/>
          </p:nvGrpSpPr>
          <p:grpSpPr>
            <a:xfrm>
              <a:off x="1115124" y="836712"/>
              <a:ext cx="10378613" cy="5558080"/>
              <a:chOff x="1115124" y="836712"/>
              <a:chExt cx="10378613" cy="5558080"/>
            </a:xfrm>
          </p:grpSpPr>
          <p:grpSp>
            <p:nvGrpSpPr>
              <p:cNvPr id="22" name="グループ化 21">
                <a:extLst>
                  <a:ext uri="{FF2B5EF4-FFF2-40B4-BE49-F238E27FC236}">
                    <a16:creationId xmlns:a16="http://schemas.microsoft.com/office/drawing/2014/main" id="{6B1C3A8D-0809-8A04-DEDD-AF3C1F670BB3}"/>
                  </a:ext>
                </a:extLst>
              </p:cNvPr>
              <p:cNvGrpSpPr/>
              <p:nvPr/>
            </p:nvGrpSpPr>
            <p:grpSpPr>
              <a:xfrm>
                <a:off x="1115124" y="836712"/>
                <a:ext cx="2532597" cy="850992"/>
                <a:chOff x="1115124" y="836712"/>
                <a:chExt cx="2532597" cy="850992"/>
              </a:xfrm>
            </p:grpSpPr>
            <p:sp>
              <p:nvSpPr>
                <p:cNvPr id="26" name="テキスト ボックス 25">
                  <a:extLst>
                    <a:ext uri="{FF2B5EF4-FFF2-40B4-BE49-F238E27FC236}">
                      <a16:creationId xmlns:a16="http://schemas.microsoft.com/office/drawing/2014/main" id="{6EF7A6B9-C344-BE45-167A-477445CE3DA1}"/>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27" name="図 26">
                  <a:extLst>
                    <a:ext uri="{FF2B5EF4-FFF2-40B4-BE49-F238E27FC236}">
                      <a16:creationId xmlns:a16="http://schemas.microsoft.com/office/drawing/2014/main" id="{C796CDB6-C9B2-B050-AF04-637C8089124F}"/>
                    </a:ext>
                  </a:extLst>
                </p:cNvPr>
                <p:cNvPicPr>
                  <a:picLocks noChangeAspect="1"/>
                </p:cNvPicPr>
                <p:nvPr/>
              </p:nvPicPr>
              <p:blipFill rotWithShape="1">
                <a:blip r:embed="rId4"/>
                <a:srcRect l="14583" t="7311" r="58839" b="62029"/>
                <a:stretch/>
              </p:blipFill>
              <p:spPr>
                <a:xfrm>
                  <a:off x="1115124" y="856707"/>
                  <a:ext cx="1602632" cy="830997"/>
                </a:xfrm>
                <a:prstGeom prst="rect">
                  <a:avLst/>
                </a:prstGeom>
              </p:spPr>
            </p:pic>
          </p:grpSp>
          <p:grpSp>
            <p:nvGrpSpPr>
              <p:cNvPr id="23" name="グループ化 22">
                <a:extLst>
                  <a:ext uri="{FF2B5EF4-FFF2-40B4-BE49-F238E27FC236}">
                    <a16:creationId xmlns:a16="http://schemas.microsoft.com/office/drawing/2014/main" id="{13B52A0A-FF66-AD56-F08A-6809DCC66FAA}"/>
                  </a:ext>
                </a:extLst>
              </p:cNvPr>
              <p:cNvGrpSpPr/>
              <p:nvPr/>
            </p:nvGrpSpPr>
            <p:grpSpPr>
              <a:xfrm>
                <a:off x="1126464" y="909739"/>
                <a:ext cx="10367273" cy="5485053"/>
                <a:chOff x="986653" y="1052345"/>
                <a:chExt cx="10367273" cy="5485053"/>
              </a:xfrm>
            </p:grpSpPr>
            <p:sp>
              <p:nvSpPr>
                <p:cNvPr id="24" name="テキスト ボックス 23">
                  <a:extLst>
                    <a:ext uri="{FF2B5EF4-FFF2-40B4-BE49-F238E27FC236}">
                      <a16:creationId xmlns:a16="http://schemas.microsoft.com/office/drawing/2014/main" id="{DD74817F-DA3A-71F7-F6C8-22639C44C20D}"/>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25" name="直線コネクタ 24">
                  <a:extLst>
                    <a:ext uri="{FF2B5EF4-FFF2-40B4-BE49-F238E27FC236}">
                      <a16:creationId xmlns:a16="http://schemas.microsoft.com/office/drawing/2014/main" id="{0696B906-CB11-E974-6504-CD107BC4A6E4}"/>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0" name="図 19">
              <a:extLst>
                <a:ext uri="{FF2B5EF4-FFF2-40B4-BE49-F238E27FC236}">
                  <a16:creationId xmlns:a16="http://schemas.microsoft.com/office/drawing/2014/main" id="{63DCEF81-283C-F285-0E87-5BB681F58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1" name="図 20">
              <a:extLst>
                <a:ext uri="{FF2B5EF4-FFF2-40B4-BE49-F238E27FC236}">
                  <a16:creationId xmlns:a16="http://schemas.microsoft.com/office/drawing/2014/main" id="{6200752B-F8E7-F37D-4EF9-3E13E70F5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pic>
        <p:nvPicPr>
          <p:cNvPr id="3" name="図 2">
            <a:extLst>
              <a:ext uri="{FF2B5EF4-FFF2-40B4-BE49-F238E27FC236}">
                <a16:creationId xmlns:a16="http://schemas.microsoft.com/office/drawing/2014/main" id="{773EB588-DAEA-82BA-1054-8F8D3E3FDE32}"/>
              </a:ext>
            </a:extLst>
          </p:cNvPr>
          <p:cNvPicPr>
            <a:picLocks noChangeAspect="1"/>
          </p:cNvPicPr>
          <p:nvPr/>
        </p:nvPicPr>
        <p:blipFill>
          <a:blip r:embed="rId7"/>
          <a:stretch>
            <a:fillRect/>
          </a:stretch>
        </p:blipFill>
        <p:spPr>
          <a:xfrm>
            <a:off x="1636981" y="2105457"/>
            <a:ext cx="2293200" cy="504000"/>
          </a:xfrm>
          <a:prstGeom prst="rect">
            <a:avLst/>
          </a:prstGeom>
        </p:spPr>
      </p:pic>
    </p:spTree>
    <p:extLst>
      <p:ext uri="{BB962C8B-B14F-4D97-AF65-F5344CB8AC3E}">
        <p14:creationId xmlns:p14="http://schemas.microsoft.com/office/powerpoint/2010/main" val="26278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anim calcmode="lin" valueType="num">
                                      <p:cBhvr>
                                        <p:cTn id="21" dur="500" fill="hold"/>
                                        <p:tgtEl>
                                          <p:spTgt spid="54"/>
                                        </p:tgtEl>
                                        <p:attrNameLst>
                                          <p:attrName>ppt_x</p:attrName>
                                        </p:attrNameLst>
                                      </p:cBhvr>
                                      <p:tavLst>
                                        <p:tav tm="0">
                                          <p:val>
                                            <p:strVal val="#ppt_x"/>
                                          </p:val>
                                        </p:tav>
                                        <p:tav tm="100000">
                                          <p:val>
                                            <p:strVal val="#ppt_x"/>
                                          </p:val>
                                        </p:tav>
                                      </p:tavLst>
                                    </p:anim>
                                    <p:anim calcmode="lin" valueType="num">
                                      <p:cBhvr>
                                        <p:cTn id="22" dur="500" fill="hold"/>
                                        <p:tgtEl>
                                          <p:spTgt spid="54"/>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anim calcmode="lin" valueType="num">
                                      <p:cBhvr>
                                        <p:cTn id="26" dur="500" fill="hold"/>
                                        <p:tgtEl>
                                          <p:spTgt spid="59"/>
                                        </p:tgtEl>
                                        <p:attrNameLst>
                                          <p:attrName>ppt_x</p:attrName>
                                        </p:attrNameLst>
                                      </p:cBhvr>
                                      <p:tavLst>
                                        <p:tav tm="0">
                                          <p:val>
                                            <p:strVal val="#ppt_x"/>
                                          </p:val>
                                        </p:tav>
                                        <p:tav tm="100000">
                                          <p:val>
                                            <p:strVal val="#ppt_x"/>
                                          </p:val>
                                        </p:tav>
                                      </p:tavLst>
                                    </p:anim>
                                    <p:anim calcmode="lin" valueType="num">
                                      <p:cBhvr>
                                        <p:cTn id="27" dur="500" fill="hold"/>
                                        <p:tgtEl>
                                          <p:spTgt spid="59"/>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anim calcmode="lin" valueType="num">
                                      <p:cBhvr>
                                        <p:cTn id="31" dur="500" fill="hold"/>
                                        <p:tgtEl>
                                          <p:spTgt spid="64"/>
                                        </p:tgtEl>
                                        <p:attrNameLst>
                                          <p:attrName>ppt_x</p:attrName>
                                        </p:attrNameLst>
                                      </p:cBhvr>
                                      <p:tavLst>
                                        <p:tav tm="0">
                                          <p:val>
                                            <p:strVal val="#ppt_x"/>
                                          </p:val>
                                        </p:tav>
                                        <p:tav tm="100000">
                                          <p:val>
                                            <p:strVal val="#ppt_x"/>
                                          </p:val>
                                        </p:tav>
                                      </p:tavLst>
                                    </p:anim>
                                    <p:anim calcmode="lin" valueType="num">
                                      <p:cBhvr>
                                        <p:cTn id="32" dur="500" fill="hold"/>
                                        <p:tgtEl>
                                          <p:spTgt spid="64"/>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anim calcmode="lin" valueType="num">
                                      <p:cBhvr>
                                        <p:cTn id="36" dur="500" fill="hold"/>
                                        <p:tgtEl>
                                          <p:spTgt spid="69"/>
                                        </p:tgtEl>
                                        <p:attrNameLst>
                                          <p:attrName>ppt_x</p:attrName>
                                        </p:attrNameLst>
                                      </p:cBhvr>
                                      <p:tavLst>
                                        <p:tav tm="0">
                                          <p:val>
                                            <p:strVal val="#ppt_x"/>
                                          </p:val>
                                        </p:tav>
                                        <p:tav tm="100000">
                                          <p:val>
                                            <p:strVal val="#ppt_x"/>
                                          </p:val>
                                        </p:tav>
                                      </p:tavLst>
                                    </p:anim>
                                    <p:anim calcmode="lin" valueType="num">
                                      <p:cBhvr>
                                        <p:cTn id="37" dur="5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250"/>
                                        <p:tgtEl>
                                          <p:spTgt spid="4"/>
                                        </p:tgtEl>
                                      </p:cBhvr>
                                    </p:animEffect>
                                  </p:childTnLst>
                                </p:cTn>
                              </p:par>
                              <p:par>
                                <p:cTn id="43" presetID="22" presetClass="entr" presetSubtype="4" fill="hold" nodeType="withEffect">
                                  <p:stCondLst>
                                    <p:cond delay="25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par>
                                <p:cTn id="46" presetID="22" presetClass="exit" presetSubtype="1" fill="hold" grpId="1" nodeType="withEffect">
                                  <p:stCondLst>
                                    <p:cond delay="500"/>
                                  </p:stCondLst>
                                  <p:childTnLst>
                                    <p:animEffect transition="out" filter="wipe(up)">
                                      <p:cBhvr>
                                        <p:cTn id="47" dur="250"/>
                                        <p:tgtEl>
                                          <p:spTgt spid="4"/>
                                        </p:tgtEl>
                                      </p:cBhvr>
                                    </p:animEffect>
                                    <p:set>
                                      <p:cBhvr>
                                        <p:cTn id="48" dur="1" fill="hold">
                                          <p:stCondLst>
                                            <p:cond delay="249"/>
                                          </p:stCondLst>
                                        </p:cTn>
                                        <p:tgtEl>
                                          <p:spTgt spid="4"/>
                                        </p:tgtEl>
                                        <p:attrNameLst>
                                          <p:attrName>style.visibility</p:attrName>
                                        </p:attrNameLst>
                                      </p:cBhvr>
                                      <p:to>
                                        <p:strVal val="hidden"/>
                                      </p:to>
                                    </p:set>
                                  </p:childTnLst>
                                </p:cTn>
                              </p:par>
                            </p:childTnLst>
                          </p:cTn>
                        </p:par>
                        <p:par>
                          <p:cTn id="49" fill="hold">
                            <p:stCondLst>
                              <p:cond delay="750"/>
                            </p:stCondLst>
                            <p:childTnLst>
                              <p:par>
                                <p:cTn id="50" presetID="22" presetClass="entr" presetSubtype="1"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up)">
                                      <p:cBhvr>
                                        <p:cTn id="52" dur="250"/>
                                        <p:tgtEl>
                                          <p:spTgt spid="55"/>
                                        </p:tgtEl>
                                      </p:cBhvr>
                                    </p:animEffect>
                                  </p:childTnLst>
                                </p:cTn>
                              </p:par>
                              <p:par>
                                <p:cTn id="53" presetID="22" presetClass="entr" presetSubtype="4" fill="hold" nodeType="withEffect">
                                  <p:stCondLst>
                                    <p:cond delay="250"/>
                                  </p:stCondLst>
                                  <p:childTnLst>
                                    <p:set>
                                      <p:cBhvr>
                                        <p:cTn id="54" dur="1" fill="hold">
                                          <p:stCondLst>
                                            <p:cond delay="0"/>
                                          </p:stCondLst>
                                        </p:cTn>
                                        <p:tgtEl>
                                          <p:spTgt spid="50"/>
                                        </p:tgtEl>
                                        <p:attrNameLst>
                                          <p:attrName>style.visibility</p:attrName>
                                        </p:attrNameLst>
                                      </p:cBhvr>
                                      <p:to>
                                        <p:strVal val="visible"/>
                                      </p:to>
                                    </p:set>
                                    <p:animEffect transition="in" filter="wipe(down)">
                                      <p:cBhvr>
                                        <p:cTn id="55" dur="500"/>
                                        <p:tgtEl>
                                          <p:spTgt spid="50"/>
                                        </p:tgtEl>
                                      </p:cBhvr>
                                    </p:animEffect>
                                  </p:childTnLst>
                                </p:cTn>
                              </p:par>
                              <p:par>
                                <p:cTn id="56" presetID="22" presetClass="exit" presetSubtype="1" fill="hold" grpId="1" nodeType="withEffect">
                                  <p:stCondLst>
                                    <p:cond delay="500"/>
                                  </p:stCondLst>
                                  <p:childTnLst>
                                    <p:animEffect transition="out" filter="wipe(up)">
                                      <p:cBhvr>
                                        <p:cTn id="57" dur="250"/>
                                        <p:tgtEl>
                                          <p:spTgt spid="55"/>
                                        </p:tgtEl>
                                      </p:cBhvr>
                                    </p:animEffect>
                                    <p:set>
                                      <p:cBhvr>
                                        <p:cTn id="58" dur="1" fill="hold">
                                          <p:stCondLst>
                                            <p:cond delay="249"/>
                                          </p:stCondLst>
                                        </p:cTn>
                                        <p:tgtEl>
                                          <p:spTgt spid="55"/>
                                        </p:tgtEl>
                                        <p:attrNameLst>
                                          <p:attrName>style.visibility</p:attrName>
                                        </p:attrNameLst>
                                      </p:cBhvr>
                                      <p:to>
                                        <p:strVal val="hidden"/>
                                      </p:to>
                                    </p:set>
                                  </p:childTnLst>
                                </p:cTn>
                              </p:par>
                            </p:childTnLst>
                          </p:cTn>
                        </p:par>
                        <p:par>
                          <p:cTn id="59" fill="hold">
                            <p:stCondLst>
                              <p:cond delay="1500"/>
                            </p:stCondLst>
                            <p:childTnLst>
                              <p:par>
                                <p:cTn id="60" presetID="22" presetClass="entr" presetSubtype="1" fill="hold" grpId="0" nodeType="after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wipe(up)">
                                      <p:cBhvr>
                                        <p:cTn id="62" dur="250"/>
                                        <p:tgtEl>
                                          <p:spTgt spid="60"/>
                                        </p:tgtEl>
                                      </p:cBhvr>
                                    </p:animEffect>
                                  </p:childTnLst>
                                </p:cTn>
                              </p:par>
                              <p:par>
                                <p:cTn id="63" presetID="22" presetClass="entr" presetSubtype="4" fill="hold" nodeType="withEffect">
                                  <p:stCondLst>
                                    <p:cond delay="250"/>
                                  </p:stCondLst>
                                  <p:childTnLst>
                                    <p:set>
                                      <p:cBhvr>
                                        <p:cTn id="64" dur="1" fill="hold">
                                          <p:stCondLst>
                                            <p:cond delay="0"/>
                                          </p:stCondLst>
                                        </p:cTn>
                                        <p:tgtEl>
                                          <p:spTgt spid="56"/>
                                        </p:tgtEl>
                                        <p:attrNameLst>
                                          <p:attrName>style.visibility</p:attrName>
                                        </p:attrNameLst>
                                      </p:cBhvr>
                                      <p:to>
                                        <p:strVal val="visible"/>
                                      </p:to>
                                    </p:set>
                                    <p:animEffect transition="in" filter="wipe(down)">
                                      <p:cBhvr>
                                        <p:cTn id="65" dur="500"/>
                                        <p:tgtEl>
                                          <p:spTgt spid="56"/>
                                        </p:tgtEl>
                                      </p:cBhvr>
                                    </p:animEffect>
                                  </p:childTnLst>
                                </p:cTn>
                              </p:par>
                              <p:par>
                                <p:cTn id="66" presetID="22" presetClass="exit" presetSubtype="1" fill="hold" grpId="1" nodeType="withEffect">
                                  <p:stCondLst>
                                    <p:cond delay="500"/>
                                  </p:stCondLst>
                                  <p:childTnLst>
                                    <p:animEffect transition="out" filter="wipe(up)">
                                      <p:cBhvr>
                                        <p:cTn id="67" dur="250"/>
                                        <p:tgtEl>
                                          <p:spTgt spid="60"/>
                                        </p:tgtEl>
                                      </p:cBhvr>
                                    </p:animEffect>
                                    <p:set>
                                      <p:cBhvr>
                                        <p:cTn id="68" dur="1" fill="hold">
                                          <p:stCondLst>
                                            <p:cond delay="249"/>
                                          </p:stCondLst>
                                        </p:cTn>
                                        <p:tgtEl>
                                          <p:spTgt spid="60"/>
                                        </p:tgtEl>
                                        <p:attrNameLst>
                                          <p:attrName>style.visibility</p:attrName>
                                        </p:attrNameLst>
                                      </p:cBhvr>
                                      <p:to>
                                        <p:strVal val="hidden"/>
                                      </p:to>
                                    </p:set>
                                  </p:childTnLst>
                                </p:cTn>
                              </p:par>
                            </p:childTnLst>
                          </p:cTn>
                        </p:par>
                        <p:par>
                          <p:cTn id="69" fill="hold">
                            <p:stCondLst>
                              <p:cond delay="2250"/>
                            </p:stCondLst>
                            <p:childTnLst>
                              <p:par>
                                <p:cTn id="70" presetID="22" presetClass="entr" presetSubtype="1" fill="hold" grpId="0" nodeType="after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up)">
                                      <p:cBhvr>
                                        <p:cTn id="72" dur="250"/>
                                        <p:tgtEl>
                                          <p:spTgt spid="65"/>
                                        </p:tgtEl>
                                      </p:cBhvr>
                                    </p:animEffect>
                                  </p:childTnLst>
                                </p:cTn>
                              </p:par>
                              <p:par>
                                <p:cTn id="73" presetID="22" presetClass="entr" presetSubtype="4" fill="hold" nodeType="withEffect">
                                  <p:stCondLst>
                                    <p:cond delay="250"/>
                                  </p:stCondLst>
                                  <p:childTnLst>
                                    <p:set>
                                      <p:cBhvr>
                                        <p:cTn id="74" dur="1" fill="hold">
                                          <p:stCondLst>
                                            <p:cond delay="0"/>
                                          </p:stCondLst>
                                        </p:cTn>
                                        <p:tgtEl>
                                          <p:spTgt spid="61"/>
                                        </p:tgtEl>
                                        <p:attrNameLst>
                                          <p:attrName>style.visibility</p:attrName>
                                        </p:attrNameLst>
                                      </p:cBhvr>
                                      <p:to>
                                        <p:strVal val="visible"/>
                                      </p:to>
                                    </p:set>
                                    <p:animEffect transition="in" filter="wipe(down)">
                                      <p:cBhvr>
                                        <p:cTn id="75" dur="500"/>
                                        <p:tgtEl>
                                          <p:spTgt spid="61"/>
                                        </p:tgtEl>
                                      </p:cBhvr>
                                    </p:animEffect>
                                  </p:childTnLst>
                                </p:cTn>
                              </p:par>
                              <p:par>
                                <p:cTn id="76" presetID="22" presetClass="exit" presetSubtype="1" fill="hold" grpId="1" nodeType="withEffect">
                                  <p:stCondLst>
                                    <p:cond delay="500"/>
                                  </p:stCondLst>
                                  <p:childTnLst>
                                    <p:animEffect transition="out" filter="wipe(up)">
                                      <p:cBhvr>
                                        <p:cTn id="77" dur="250"/>
                                        <p:tgtEl>
                                          <p:spTgt spid="65"/>
                                        </p:tgtEl>
                                      </p:cBhvr>
                                    </p:animEffect>
                                    <p:set>
                                      <p:cBhvr>
                                        <p:cTn id="78" dur="1" fill="hold">
                                          <p:stCondLst>
                                            <p:cond delay="249"/>
                                          </p:stCondLst>
                                        </p:cTn>
                                        <p:tgtEl>
                                          <p:spTgt spid="65"/>
                                        </p:tgtEl>
                                        <p:attrNameLst>
                                          <p:attrName>style.visibility</p:attrName>
                                        </p:attrNameLst>
                                      </p:cBhvr>
                                      <p:to>
                                        <p:strVal val="hidden"/>
                                      </p:to>
                                    </p:set>
                                  </p:childTnLst>
                                </p:cTn>
                              </p:par>
                            </p:childTnLst>
                          </p:cTn>
                        </p:par>
                        <p:par>
                          <p:cTn id="79" fill="hold">
                            <p:stCondLst>
                              <p:cond delay="3000"/>
                            </p:stCondLst>
                            <p:childTnLst>
                              <p:par>
                                <p:cTn id="80" presetID="22" presetClass="entr" presetSubtype="1" fill="hold" grpId="0" nodeType="after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wipe(up)">
                                      <p:cBhvr>
                                        <p:cTn id="82" dur="250"/>
                                        <p:tgtEl>
                                          <p:spTgt spid="70"/>
                                        </p:tgtEl>
                                      </p:cBhvr>
                                    </p:animEffect>
                                  </p:childTnLst>
                                </p:cTn>
                              </p:par>
                              <p:par>
                                <p:cTn id="83" presetID="22" presetClass="entr" presetSubtype="4" fill="hold" nodeType="withEffect">
                                  <p:stCondLst>
                                    <p:cond delay="250"/>
                                  </p:stCondLst>
                                  <p:childTnLst>
                                    <p:set>
                                      <p:cBhvr>
                                        <p:cTn id="84" dur="1" fill="hold">
                                          <p:stCondLst>
                                            <p:cond delay="0"/>
                                          </p:stCondLst>
                                        </p:cTn>
                                        <p:tgtEl>
                                          <p:spTgt spid="66"/>
                                        </p:tgtEl>
                                        <p:attrNameLst>
                                          <p:attrName>style.visibility</p:attrName>
                                        </p:attrNameLst>
                                      </p:cBhvr>
                                      <p:to>
                                        <p:strVal val="visible"/>
                                      </p:to>
                                    </p:set>
                                    <p:animEffect transition="in" filter="wipe(down)">
                                      <p:cBhvr>
                                        <p:cTn id="85" dur="500"/>
                                        <p:tgtEl>
                                          <p:spTgt spid="66"/>
                                        </p:tgtEl>
                                      </p:cBhvr>
                                    </p:animEffect>
                                  </p:childTnLst>
                                </p:cTn>
                              </p:par>
                              <p:par>
                                <p:cTn id="86" presetID="22" presetClass="exit" presetSubtype="1" fill="hold" grpId="1" nodeType="withEffect">
                                  <p:stCondLst>
                                    <p:cond delay="500"/>
                                  </p:stCondLst>
                                  <p:childTnLst>
                                    <p:animEffect transition="out" filter="wipe(up)">
                                      <p:cBhvr>
                                        <p:cTn id="87" dur="250"/>
                                        <p:tgtEl>
                                          <p:spTgt spid="70"/>
                                        </p:tgtEl>
                                      </p:cBhvr>
                                    </p:animEffect>
                                    <p:set>
                                      <p:cBhvr>
                                        <p:cTn id="88" dur="1" fill="hold">
                                          <p:stCondLst>
                                            <p:cond delay="249"/>
                                          </p:stCondLst>
                                        </p:cTn>
                                        <p:tgtEl>
                                          <p:spTgt spid="7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6"/>
                                        </p:tgtEl>
                                        <p:attrNameLst>
                                          <p:attrName>style.visibility</p:attrName>
                                        </p:attrNameLst>
                                      </p:cBhvr>
                                      <p:to>
                                        <p:strVal val="visible"/>
                                      </p:to>
                                    </p:set>
                                    <p:animEffect transition="in" filter="fade">
                                      <p:cBhvr>
                                        <p:cTn id="93" dur="500"/>
                                        <p:tgtEl>
                                          <p:spTgt spid="76"/>
                                        </p:tgtEl>
                                      </p:cBhvr>
                                    </p:animEffect>
                                  </p:childTnLst>
                                </p:cTn>
                              </p:par>
                            </p:childTnLst>
                          </p:cTn>
                        </p:par>
                        <p:par>
                          <p:cTn id="94" fill="hold">
                            <p:stCondLst>
                              <p:cond delay="500"/>
                            </p:stCondLst>
                            <p:childTnLst>
                              <p:par>
                                <p:cTn id="95" presetID="37" presetClass="exit" presetSubtype="0" fill="hold" nodeType="afterEffect">
                                  <p:stCondLst>
                                    <p:cond delay="0"/>
                                  </p:stCondLst>
                                  <p:childTnLst>
                                    <p:animEffect transition="out" filter="fade">
                                      <p:cBhvr>
                                        <p:cTn id="96" dur="1000"/>
                                        <p:tgtEl>
                                          <p:spTgt spid="12"/>
                                        </p:tgtEl>
                                      </p:cBhvr>
                                    </p:animEffect>
                                    <p:anim calcmode="lin" valueType="num">
                                      <p:cBhvr>
                                        <p:cTn id="97" dur="1000"/>
                                        <p:tgtEl>
                                          <p:spTgt spid="12"/>
                                        </p:tgtEl>
                                        <p:attrNameLst>
                                          <p:attrName>ppt_x</p:attrName>
                                        </p:attrNameLst>
                                      </p:cBhvr>
                                      <p:tavLst>
                                        <p:tav tm="0">
                                          <p:val>
                                            <p:strVal val="ppt_x"/>
                                          </p:val>
                                        </p:tav>
                                        <p:tav tm="100000">
                                          <p:val>
                                            <p:strVal val="ppt_x"/>
                                          </p:val>
                                        </p:tav>
                                      </p:tavLst>
                                    </p:anim>
                                    <p:anim calcmode="lin" valueType="num">
                                      <p:cBhvr>
                                        <p:cTn id="98" dur="100" decel="100000"/>
                                        <p:tgtEl>
                                          <p:spTgt spid="12"/>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12"/>
                                        </p:tgtEl>
                                        <p:attrNameLst>
                                          <p:attrName>ppt_y</p:attrName>
                                        </p:attrNameLst>
                                      </p:cBhvr>
                                      <p:tavLst>
                                        <p:tav tm="0">
                                          <p:val>
                                            <p:strVal val="ppt_y"/>
                                          </p:val>
                                        </p:tav>
                                        <p:tav tm="100000">
                                          <p:val>
                                            <p:strVal val="ppt_y+1"/>
                                          </p:val>
                                        </p:tav>
                                      </p:tavLst>
                                    </p:anim>
                                    <p:set>
                                      <p:cBhvr>
                                        <p:cTn id="100" dur="1" fill="hold">
                                          <p:stCondLst>
                                            <p:cond delay="999"/>
                                          </p:stCondLst>
                                        </p:cTn>
                                        <p:tgtEl>
                                          <p:spTgt spid="12"/>
                                        </p:tgtEl>
                                        <p:attrNameLst>
                                          <p:attrName>style.visibility</p:attrName>
                                        </p:attrNameLst>
                                      </p:cBhvr>
                                      <p:to>
                                        <p:strVal val="hidden"/>
                                      </p:to>
                                    </p:set>
                                  </p:childTnLst>
                                </p:cTn>
                              </p:par>
                              <p:par>
                                <p:cTn id="101" presetID="37" presetClass="exit" presetSubtype="0" fill="hold" grpId="2" nodeType="withEffect">
                                  <p:stCondLst>
                                    <p:cond delay="0"/>
                                  </p:stCondLst>
                                  <p:childTnLst>
                                    <p:animEffect transition="out" filter="fade">
                                      <p:cBhvr>
                                        <p:cTn id="102" dur="1000"/>
                                        <p:tgtEl>
                                          <p:spTgt spid="4"/>
                                        </p:tgtEl>
                                      </p:cBhvr>
                                    </p:animEffect>
                                    <p:anim calcmode="lin" valueType="num">
                                      <p:cBhvr>
                                        <p:cTn id="103" dur="1000"/>
                                        <p:tgtEl>
                                          <p:spTgt spid="4"/>
                                        </p:tgtEl>
                                        <p:attrNameLst>
                                          <p:attrName>ppt_x</p:attrName>
                                        </p:attrNameLst>
                                      </p:cBhvr>
                                      <p:tavLst>
                                        <p:tav tm="0">
                                          <p:val>
                                            <p:strVal val="ppt_x"/>
                                          </p:val>
                                        </p:tav>
                                        <p:tav tm="100000">
                                          <p:val>
                                            <p:strVal val="ppt_x"/>
                                          </p:val>
                                        </p:tav>
                                      </p:tavLst>
                                    </p:anim>
                                    <p:anim calcmode="lin" valueType="num">
                                      <p:cBhvr>
                                        <p:cTn id="104" dur="100" decel="100000"/>
                                        <p:tgtEl>
                                          <p:spTgt spid="4"/>
                                        </p:tgtEl>
                                        <p:attrNameLst>
                                          <p:attrName>ppt_y</p:attrName>
                                        </p:attrNameLst>
                                      </p:cBhvr>
                                      <p:tavLst>
                                        <p:tav tm="0">
                                          <p:val>
                                            <p:strVal val="ppt_y"/>
                                          </p:val>
                                        </p:tav>
                                        <p:tav tm="100000">
                                          <p:val>
                                            <p:strVal val="ppt_y-.03"/>
                                          </p:val>
                                        </p:tav>
                                      </p:tavLst>
                                    </p:anim>
                                    <p:anim calcmode="lin" valueType="num">
                                      <p:cBhvr>
                                        <p:cTn id="105" dur="900" accel="100000">
                                          <p:stCondLst>
                                            <p:cond delay="100"/>
                                          </p:stCondLst>
                                        </p:cTn>
                                        <p:tgtEl>
                                          <p:spTgt spid="4"/>
                                        </p:tgtEl>
                                        <p:attrNameLst>
                                          <p:attrName>ppt_y</p:attrName>
                                        </p:attrNameLst>
                                      </p:cBhvr>
                                      <p:tavLst>
                                        <p:tav tm="0">
                                          <p:val>
                                            <p:strVal val="ppt_y"/>
                                          </p:val>
                                        </p:tav>
                                        <p:tav tm="100000">
                                          <p:val>
                                            <p:strVal val="ppt_y+1"/>
                                          </p:val>
                                        </p:tav>
                                      </p:tavLst>
                                    </p:anim>
                                    <p:set>
                                      <p:cBhvr>
                                        <p:cTn id="106" dur="1" fill="hold">
                                          <p:stCondLst>
                                            <p:cond delay="999"/>
                                          </p:stCondLst>
                                        </p:cTn>
                                        <p:tgtEl>
                                          <p:spTgt spid="4"/>
                                        </p:tgtEl>
                                        <p:attrNameLst>
                                          <p:attrName>style.visibility</p:attrName>
                                        </p:attrNameLst>
                                      </p:cBhvr>
                                      <p:to>
                                        <p:strVal val="hidden"/>
                                      </p:to>
                                    </p:set>
                                  </p:childTnLst>
                                </p:cTn>
                              </p:par>
                              <p:par>
                                <p:cTn id="107" presetID="37" presetClass="exit" presetSubtype="0" fill="hold" nodeType="withEffect">
                                  <p:stCondLst>
                                    <p:cond delay="0"/>
                                  </p:stCondLst>
                                  <p:childTnLst>
                                    <p:animEffect transition="out" filter="fade">
                                      <p:cBhvr>
                                        <p:cTn id="108" dur="1000"/>
                                        <p:tgtEl>
                                          <p:spTgt spid="8"/>
                                        </p:tgtEl>
                                      </p:cBhvr>
                                    </p:animEffect>
                                    <p:anim calcmode="lin" valueType="num">
                                      <p:cBhvr>
                                        <p:cTn id="109" dur="1000"/>
                                        <p:tgtEl>
                                          <p:spTgt spid="8"/>
                                        </p:tgtEl>
                                        <p:attrNameLst>
                                          <p:attrName>ppt_x</p:attrName>
                                        </p:attrNameLst>
                                      </p:cBhvr>
                                      <p:tavLst>
                                        <p:tav tm="0">
                                          <p:val>
                                            <p:strVal val="ppt_x"/>
                                          </p:val>
                                        </p:tav>
                                        <p:tav tm="100000">
                                          <p:val>
                                            <p:strVal val="ppt_x"/>
                                          </p:val>
                                        </p:tav>
                                      </p:tavLst>
                                    </p:anim>
                                    <p:anim calcmode="lin" valueType="num">
                                      <p:cBhvr>
                                        <p:cTn id="110" dur="100" decel="100000"/>
                                        <p:tgtEl>
                                          <p:spTgt spid="8"/>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8"/>
                                        </p:tgtEl>
                                        <p:attrNameLst>
                                          <p:attrName>ppt_y</p:attrName>
                                        </p:attrNameLst>
                                      </p:cBhvr>
                                      <p:tavLst>
                                        <p:tav tm="0">
                                          <p:val>
                                            <p:strVal val="ppt_y"/>
                                          </p:val>
                                        </p:tav>
                                        <p:tav tm="100000">
                                          <p:val>
                                            <p:strVal val="ppt_y+1"/>
                                          </p:val>
                                        </p:tav>
                                      </p:tavLst>
                                    </p:anim>
                                    <p:set>
                                      <p:cBhvr>
                                        <p:cTn id="11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 grpId="0" animBg="1"/>
      <p:bldP spid="4" grpId="1" animBg="1"/>
      <p:bldP spid="4" grpId="2" animBg="1"/>
      <p:bldP spid="55" grpId="0" animBg="1"/>
      <p:bldP spid="55" grpId="1" animBg="1"/>
      <p:bldP spid="60" grpId="0" animBg="1"/>
      <p:bldP spid="60" grpId="1" animBg="1"/>
      <p:bldP spid="65" grpId="0" animBg="1"/>
      <p:bldP spid="65" grpId="1" animBg="1"/>
      <p:bldP spid="70" grpId="0" animBg="1"/>
      <p:bldP spid="70" grpId="1" animBg="1"/>
      <p:bldP spid="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73FE787C-CD39-47E4-0582-EB4E2C68B622}"/>
              </a:ext>
            </a:extLst>
          </p:cNvPr>
          <p:cNvGrpSpPr/>
          <p:nvPr/>
        </p:nvGrpSpPr>
        <p:grpSpPr>
          <a:xfrm>
            <a:off x="671619" y="1784590"/>
            <a:ext cx="10848762" cy="4911883"/>
            <a:chOff x="671619" y="1784590"/>
            <a:chExt cx="10848762" cy="4911883"/>
          </a:xfrm>
        </p:grpSpPr>
        <p:sp>
          <p:nvSpPr>
            <p:cNvPr id="17" name="四角形: 角を丸くする 16">
              <a:extLst>
                <a:ext uri="{FF2B5EF4-FFF2-40B4-BE49-F238E27FC236}">
                  <a16:creationId xmlns:a16="http://schemas.microsoft.com/office/drawing/2014/main" id="{031BA575-7023-E182-EA5C-37B71285BFAE}"/>
                </a:ext>
              </a:extLst>
            </p:cNvPr>
            <p:cNvSpPr/>
            <p:nvPr/>
          </p:nvSpPr>
          <p:spPr>
            <a:xfrm>
              <a:off x="698105" y="2089337"/>
              <a:ext cx="10822276" cy="4607136"/>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C2D3FBAD-1D43-0F35-04C8-C5C2B7E92E2E}"/>
                </a:ext>
              </a:extLst>
            </p:cNvPr>
            <p:cNvGrpSpPr/>
            <p:nvPr/>
          </p:nvGrpSpPr>
          <p:grpSpPr>
            <a:xfrm>
              <a:off x="671619" y="1784590"/>
              <a:ext cx="4238062" cy="646331"/>
              <a:chOff x="1309679" y="3597590"/>
              <a:chExt cx="4238062" cy="646331"/>
            </a:xfrm>
          </p:grpSpPr>
          <p:sp>
            <p:nvSpPr>
              <p:cNvPr id="13" name="正方形/長方形 12">
                <a:extLst>
                  <a:ext uri="{FF2B5EF4-FFF2-40B4-BE49-F238E27FC236}">
                    <a16:creationId xmlns:a16="http://schemas.microsoft.com/office/drawing/2014/main" id="{EC3B6E11-9FB1-ABD5-92FE-424C1FCDB000}"/>
                  </a:ext>
                </a:extLst>
              </p:cNvPr>
              <p:cNvSpPr/>
              <p:nvPr/>
            </p:nvSpPr>
            <p:spPr>
              <a:xfrm>
                <a:off x="1309679" y="3665227"/>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4287FDB0-4EE8-498F-0B5D-071BEEA92C18}"/>
                  </a:ext>
                </a:extLst>
              </p:cNvPr>
              <p:cNvSpPr txBox="1"/>
              <p:nvPr/>
            </p:nvSpPr>
            <p:spPr>
              <a:xfrm>
                <a:off x="1703512" y="3597590"/>
                <a:ext cx="3844229" cy="646331"/>
              </a:xfrm>
              <a:prstGeom prst="rect">
                <a:avLst/>
              </a:prstGeom>
              <a:solidFill>
                <a:srgbClr val="FFFFFF"/>
              </a:solidFill>
              <a:ln>
                <a:noFill/>
              </a:ln>
              <a:effectLst/>
            </p:spPr>
            <p:txBody>
              <a:bodyPr wrap="square" rtlCol="0">
                <a:spAutoFit/>
              </a:bodyPr>
              <a:lstStyle/>
              <a:p>
                <a:r>
                  <a:rPr lang="ja-JP" altLang="en-US" sz="3600" b="1" dirty="0"/>
                  <a:t>化学式のつくり方</a:t>
                </a:r>
                <a:endParaRPr kumimoji="1" lang="ja-JP" altLang="en-US" sz="3600" b="1" dirty="0"/>
              </a:p>
            </p:txBody>
          </p:sp>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39" name="テキスト ボックス 38">
            <a:extLst>
              <a:ext uri="{FF2B5EF4-FFF2-40B4-BE49-F238E27FC236}">
                <a16:creationId xmlns:a16="http://schemas.microsoft.com/office/drawing/2014/main" id="{9D1631B4-28B5-4690-BFC1-910507157200}"/>
              </a:ext>
            </a:extLst>
          </p:cNvPr>
          <p:cNvSpPr txBox="1"/>
          <p:nvPr/>
        </p:nvSpPr>
        <p:spPr>
          <a:xfrm>
            <a:off x="888508" y="2420888"/>
            <a:ext cx="10608092" cy="1138773"/>
          </a:xfrm>
          <a:prstGeom prst="rect">
            <a:avLst/>
          </a:prstGeom>
          <a:noFill/>
          <a:ln>
            <a:noFill/>
          </a:ln>
          <a:effectLst/>
        </p:spPr>
        <p:txBody>
          <a:bodyPr wrap="square" rtlCol="0">
            <a:spAutoFit/>
          </a:bodyPr>
          <a:lstStyle/>
          <a:p>
            <a:r>
              <a:rPr kumimoji="1" lang="ja-JP" altLang="en-US" sz="3200" dirty="0">
                <a:latin typeface="+mn-ea"/>
                <a:ea typeface="+mn-ea"/>
              </a:rPr>
              <a:t>（</a:t>
            </a:r>
            <a:r>
              <a:rPr kumimoji="1" lang="ja-JP" altLang="en-US" sz="3200">
                <a:latin typeface="+mn-ea"/>
                <a:ea typeface="+mn-ea"/>
              </a:rPr>
              <a:t>例）</a:t>
            </a:r>
            <a:r>
              <a:rPr kumimoji="1" lang="en-US" altLang="ja-JP" sz="3200" dirty="0">
                <a:latin typeface="+mn-ea"/>
                <a:ea typeface="+mn-ea"/>
              </a:rPr>
              <a:t> </a:t>
            </a:r>
            <a:r>
              <a:rPr lang="ja-JP" altLang="en-US" sz="3200">
                <a:latin typeface="+mn-ea"/>
                <a:ea typeface="+mn-ea"/>
              </a:rPr>
              <a:t>窒素</a:t>
            </a:r>
            <a:r>
              <a:rPr kumimoji="1" lang="en-US" altLang="ja-JP" sz="3200" dirty="0">
                <a:latin typeface="+mn-ea"/>
                <a:ea typeface="+mn-ea"/>
              </a:rPr>
              <a:t> </a:t>
            </a:r>
            <a:r>
              <a:rPr kumimoji="1" lang="en-US" altLang="ja-JP" sz="3600" dirty="0">
                <a:latin typeface="+mn-ea"/>
                <a:ea typeface="+mn-ea"/>
              </a:rPr>
              <a:t>N</a:t>
            </a:r>
            <a:r>
              <a:rPr kumimoji="1" lang="en-US" altLang="ja-JP" sz="3600" baseline="-25000" dirty="0">
                <a:latin typeface="+mn-ea"/>
                <a:ea typeface="+mn-ea"/>
              </a:rPr>
              <a:t>2</a:t>
            </a:r>
            <a:r>
              <a:rPr kumimoji="1" lang="en-US" altLang="ja-JP" sz="3600" dirty="0">
                <a:latin typeface="+mn-ea"/>
                <a:ea typeface="+mn-ea"/>
              </a:rPr>
              <a:t> </a:t>
            </a:r>
            <a:r>
              <a:rPr kumimoji="1" lang="ja-JP" altLang="en-US" sz="3200">
                <a:latin typeface="+mn-ea"/>
                <a:ea typeface="+mn-ea"/>
              </a:rPr>
              <a:t>と水素</a:t>
            </a:r>
            <a:r>
              <a:rPr kumimoji="1" lang="en-US" altLang="ja-JP" sz="3200" dirty="0">
                <a:latin typeface="+mn-ea"/>
                <a:ea typeface="+mn-ea"/>
              </a:rPr>
              <a:t> </a:t>
            </a:r>
            <a:r>
              <a:rPr lang="en-US" altLang="ja-JP" sz="3600" dirty="0">
                <a:latin typeface="+mn-ea"/>
                <a:ea typeface="+mn-ea"/>
              </a:rPr>
              <a:t>H</a:t>
            </a:r>
            <a:r>
              <a:rPr kumimoji="1" lang="en-US" altLang="ja-JP" sz="3600" baseline="-25000" dirty="0">
                <a:latin typeface="+mn-ea"/>
                <a:ea typeface="+mn-ea"/>
              </a:rPr>
              <a:t>2 </a:t>
            </a:r>
            <a:r>
              <a:rPr lang="ja-JP" altLang="en-US" sz="3200">
                <a:latin typeface="+mn-ea"/>
                <a:ea typeface="+mn-ea"/>
              </a:rPr>
              <a:t>が反応して，アンモニア </a:t>
            </a:r>
            <a:r>
              <a:rPr lang="en-US" altLang="ja-JP" sz="3600" dirty="0">
                <a:latin typeface="+mn-ea"/>
                <a:ea typeface="+mn-ea"/>
              </a:rPr>
              <a:t>NH</a:t>
            </a:r>
            <a:r>
              <a:rPr lang="en-US" altLang="ja-JP" sz="3600" baseline="-25000" dirty="0">
                <a:latin typeface="+mn-ea"/>
                <a:ea typeface="+mn-ea"/>
              </a:rPr>
              <a:t>3</a:t>
            </a:r>
            <a:r>
              <a:rPr lang="en-US" altLang="ja-JP" sz="3200" dirty="0">
                <a:latin typeface="+mn-ea"/>
                <a:ea typeface="+mn-ea"/>
              </a:rPr>
              <a:t> </a:t>
            </a:r>
            <a:r>
              <a:rPr lang="ja-JP" altLang="en-US" sz="3200">
                <a:latin typeface="+mn-ea"/>
                <a:ea typeface="+mn-ea"/>
              </a:rPr>
              <a:t>が</a:t>
            </a:r>
            <a:endParaRPr lang="en-US" altLang="ja-JP" sz="3200" dirty="0">
              <a:latin typeface="+mn-ea"/>
              <a:ea typeface="+mn-ea"/>
            </a:endParaRPr>
          </a:p>
          <a:p>
            <a:r>
              <a:rPr lang="ja-JP" altLang="en-US" sz="3200">
                <a:latin typeface="+mn-ea"/>
                <a:ea typeface="+mn-ea"/>
              </a:rPr>
              <a:t>　　　 生成する。</a:t>
            </a:r>
            <a:endParaRPr lang="en-US" altLang="ja-JP" sz="3200" dirty="0">
              <a:latin typeface="+mn-ea"/>
              <a:ea typeface="+mn-ea"/>
            </a:endParaRPr>
          </a:p>
        </p:txBody>
      </p:sp>
      <p:sp>
        <p:nvSpPr>
          <p:cNvPr id="55" name="テキスト ボックス 54">
            <a:extLst>
              <a:ext uri="{FF2B5EF4-FFF2-40B4-BE49-F238E27FC236}">
                <a16:creationId xmlns:a16="http://schemas.microsoft.com/office/drawing/2014/main" id="{572EBEF4-2A8D-4C08-B963-EFFE3647FCD3}"/>
              </a:ext>
            </a:extLst>
          </p:cNvPr>
          <p:cNvSpPr txBox="1"/>
          <p:nvPr/>
        </p:nvSpPr>
        <p:spPr>
          <a:xfrm>
            <a:off x="888508" y="3573016"/>
            <a:ext cx="11049149" cy="1077218"/>
          </a:xfrm>
          <a:prstGeom prst="rect">
            <a:avLst/>
          </a:prstGeom>
          <a:noFill/>
          <a:ln>
            <a:noFill/>
          </a:ln>
          <a:effectLst/>
        </p:spPr>
        <p:txBody>
          <a:bodyPr wrap="square" rtlCol="0">
            <a:spAutoFit/>
          </a:bodyPr>
          <a:lstStyle/>
          <a:p>
            <a:r>
              <a:rPr kumimoji="1" lang="ja-JP" altLang="en-US" sz="3200">
                <a:solidFill>
                  <a:schemeClr val="tx1">
                    <a:lumMod val="65000"/>
                    <a:lumOff val="35000"/>
                  </a:schemeClr>
                </a:solidFill>
                <a:latin typeface="HGｺﾞｼｯｸE" panose="020B0909000000000000" pitchFamily="49" charset="-128"/>
                <a:ea typeface="HGｺﾞｼｯｸE" panose="020B0909000000000000" pitchFamily="49" charset="-128"/>
              </a:rPr>
              <a:t>❶</a:t>
            </a:r>
            <a:r>
              <a:rPr lang="ja-JP" altLang="en-US" sz="3200">
                <a:solidFill>
                  <a:srgbClr val="ECB576"/>
                </a:solidFill>
              </a:rPr>
              <a:t> </a:t>
            </a:r>
            <a:r>
              <a:rPr lang="ja-JP" altLang="en-US" sz="3200"/>
              <a:t>反応</a:t>
            </a:r>
            <a:r>
              <a:rPr lang="ja-JP" altLang="en-US" sz="3200" dirty="0"/>
              <a:t>する物質（</a:t>
            </a:r>
            <a:r>
              <a:rPr lang="ja-JP" altLang="en-US" sz="3200" b="1" dirty="0"/>
              <a:t>反応物</a:t>
            </a:r>
            <a:r>
              <a:rPr lang="ja-JP" altLang="en-US" sz="3200" dirty="0"/>
              <a:t>）の化学式を左辺に，生成する物質</a:t>
            </a:r>
            <a:endParaRPr lang="en-US" altLang="ja-JP" sz="3200" dirty="0"/>
          </a:p>
          <a:p>
            <a:r>
              <a:rPr lang="ja-JP" altLang="en-US" sz="3200"/>
              <a:t>　</a:t>
            </a:r>
            <a:r>
              <a:rPr lang="en-US" altLang="ja-JP" sz="3200" dirty="0"/>
              <a:t> </a:t>
            </a:r>
            <a:r>
              <a:rPr lang="ja-JP" altLang="en-US" sz="3200"/>
              <a:t>（</a:t>
            </a:r>
            <a:r>
              <a:rPr lang="ja-JP" altLang="en-US" sz="3200" b="1" dirty="0"/>
              <a:t>生成物</a:t>
            </a:r>
            <a:r>
              <a:rPr lang="ja-JP" altLang="en-US" sz="3200" dirty="0"/>
              <a:t>）の化学式を右辺に書き，その間を矢印</a:t>
            </a:r>
            <a:r>
              <a:rPr lang="ja-JP" altLang="en-US" sz="3200" dirty="0">
                <a:latin typeface="+mn-ea"/>
              </a:rPr>
              <a:t>→</a:t>
            </a:r>
            <a:r>
              <a:rPr lang="ja-JP" altLang="en-US" sz="3200"/>
              <a:t>で結ぶ</a:t>
            </a:r>
            <a:r>
              <a:rPr lang="ja-JP" altLang="en-US" sz="3200" dirty="0"/>
              <a:t>。</a:t>
            </a:r>
            <a:endParaRPr kumimoji="1" lang="ja-JP" altLang="en-US" sz="3200" dirty="0"/>
          </a:p>
        </p:txBody>
      </p:sp>
      <p:sp>
        <p:nvSpPr>
          <p:cNvPr id="56" name="テキスト ボックス 55">
            <a:extLst>
              <a:ext uri="{FF2B5EF4-FFF2-40B4-BE49-F238E27FC236}">
                <a16:creationId xmlns:a16="http://schemas.microsoft.com/office/drawing/2014/main" id="{64CCCF7D-624C-4BD9-9A15-807E7802E773}"/>
              </a:ext>
            </a:extLst>
          </p:cNvPr>
          <p:cNvSpPr txBox="1"/>
          <p:nvPr/>
        </p:nvSpPr>
        <p:spPr>
          <a:xfrm>
            <a:off x="3424554" y="4714377"/>
            <a:ext cx="5538242" cy="707886"/>
          </a:xfrm>
          <a:prstGeom prst="rect">
            <a:avLst/>
          </a:prstGeom>
          <a:noFill/>
          <a:ln>
            <a:noFill/>
          </a:ln>
          <a:effectLst/>
        </p:spPr>
        <p:txBody>
          <a:bodyPr wrap="square" rtlCol="0">
            <a:spAutoFit/>
          </a:bodyPr>
          <a:lstStyle/>
          <a:p>
            <a:pPr algn="ctr"/>
            <a:r>
              <a:rPr kumimoji="1" lang="ja-JP" altLang="en-US" sz="4000" dirty="0">
                <a:highlight>
                  <a:srgbClr val="FFE79B"/>
                </a:highlight>
                <a:latin typeface="+mn-ea"/>
                <a:ea typeface="+mn-ea"/>
              </a:rPr>
              <a:t>？</a:t>
            </a:r>
            <a:r>
              <a:rPr kumimoji="1" lang="en-US" altLang="ja-JP" sz="4000" dirty="0">
                <a:latin typeface="+mn-ea"/>
                <a:ea typeface="+mn-ea"/>
              </a:rPr>
              <a:t>N</a:t>
            </a:r>
            <a:r>
              <a:rPr kumimoji="1" lang="en-US" altLang="ja-JP" sz="4000" baseline="-25000" dirty="0">
                <a:latin typeface="+mn-ea"/>
                <a:ea typeface="+mn-ea"/>
              </a:rPr>
              <a:t>2</a:t>
            </a:r>
            <a:r>
              <a:rPr kumimoji="1" lang="en-US" altLang="ja-JP" sz="4000" dirty="0">
                <a:latin typeface="+mn-ea"/>
                <a:ea typeface="+mn-ea"/>
              </a:rPr>
              <a:t> </a:t>
            </a:r>
            <a:r>
              <a:rPr kumimoji="1" lang="ja-JP" altLang="en-US" sz="4000" dirty="0">
                <a:latin typeface="+mn-ea"/>
                <a:ea typeface="+mn-ea"/>
              </a:rPr>
              <a:t>＋ </a:t>
            </a:r>
            <a:r>
              <a:rPr kumimoji="1" lang="ja-JP" altLang="en-US" sz="4000" dirty="0">
                <a:highlight>
                  <a:srgbClr val="FFE79B"/>
                </a:highlight>
                <a:latin typeface="+mn-ea"/>
                <a:ea typeface="+mn-ea"/>
              </a:rPr>
              <a:t>？</a:t>
            </a:r>
            <a:r>
              <a:rPr kumimoji="1" lang="en-US" altLang="ja-JP" sz="4000" dirty="0">
                <a:latin typeface="+mn-ea"/>
                <a:ea typeface="+mn-ea"/>
              </a:rPr>
              <a:t>H</a:t>
            </a:r>
            <a:r>
              <a:rPr kumimoji="1" lang="en-US" altLang="ja-JP" sz="4000" baseline="-25000" dirty="0">
                <a:latin typeface="+mn-ea"/>
                <a:ea typeface="+mn-ea"/>
              </a:rPr>
              <a:t>2</a:t>
            </a:r>
            <a:r>
              <a:rPr lang="ja-JP" altLang="en-US" sz="4000" dirty="0">
                <a:latin typeface="+mn-ea"/>
                <a:ea typeface="+mn-ea"/>
              </a:rPr>
              <a:t> → </a:t>
            </a:r>
            <a:r>
              <a:rPr lang="ja-JP" altLang="en-US" sz="4000" dirty="0">
                <a:highlight>
                  <a:srgbClr val="FFE79B"/>
                </a:highlight>
                <a:latin typeface="+mn-ea"/>
                <a:ea typeface="+mn-ea"/>
              </a:rPr>
              <a:t>？</a:t>
            </a:r>
            <a:r>
              <a:rPr lang="en-US" altLang="ja-JP" sz="4000" dirty="0">
                <a:latin typeface="+mn-ea"/>
                <a:ea typeface="+mn-ea"/>
              </a:rPr>
              <a:t>NH</a:t>
            </a:r>
            <a:r>
              <a:rPr lang="en-US" altLang="ja-JP" sz="4000" baseline="-25000" dirty="0">
                <a:latin typeface="+mn-ea"/>
                <a:ea typeface="+mn-ea"/>
              </a:rPr>
              <a:t>3</a:t>
            </a:r>
            <a:endParaRPr kumimoji="1" lang="ja-JP" altLang="en-US" sz="4000" baseline="-25000" dirty="0">
              <a:latin typeface="+mn-ea"/>
              <a:ea typeface="+mn-ea"/>
            </a:endParaRPr>
          </a:p>
        </p:txBody>
      </p:sp>
      <p:grpSp>
        <p:nvGrpSpPr>
          <p:cNvPr id="5" name="グループ化 4">
            <a:extLst>
              <a:ext uri="{FF2B5EF4-FFF2-40B4-BE49-F238E27FC236}">
                <a16:creationId xmlns:a16="http://schemas.microsoft.com/office/drawing/2014/main" id="{B0B4D7C0-D147-4D9A-A8F7-373921647782}"/>
              </a:ext>
            </a:extLst>
          </p:cNvPr>
          <p:cNvGrpSpPr/>
          <p:nvPr/>
        </p:nvGrpSpPr>
        <p:grpSpPr>
          <a:xfrm>
            <a:off x="2798966" y="5379356"/>
            <a:ext cx="3846429" cy="1317117"/>
            <a:chOff x="2798966" y="5379356"/>
            <a:chExt cx="3846429" cy="1317117"/>
          </a:xfrm>
        </p:grpSpPr>
        <p:sp>
          <p:nvSpPr>
            <p:cNvPr id="4" name="左大かっこ 3">
              <a:extLst>
                <a:ext uri="{FF2B5EF4-FFF2-40B4-BE49-F238E27FC236}">
                  <a16:creationId xmlns:a16="http://schemas.microsoft.com/office/drawing/2014/main" id="{AC8405E9-393F-4838-AB67-926E1ADAE6F5}"/>
                </a:ext>
              </a:extLst>
            </p:cNvPr>
            <p:cNvSpPr/>
            <p:nvPr/>
          </p:nvSpPr>
          <p:spPr>
            <a:xfrm rot="16200000">
              <a:off x="5040366" y="3960048"/>
              <a:ext cx="185721" cy="3024337"/>
            </a:xfrm>
            <a:prstGeom prst="leftBracket">
              <a:avLst>
                <a:gd name="adj" fmla="val 0"/>
              </a:avLst>
            </a:prstGeom>
            <a:ln w="38100">
              <a:solidFill>
                <a:srgbClr val="FF0000"/>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7" name="吹き出し: 四角形 56">
              <a:extLst>
                <a:ext uri="{FF2B5EF4-FFF2-40B4-BE49-F238E27FC236}">
                  <a16:creationId xmlns:a16="http://schemas.microsoft.com/office/drawing/2014/main" id="{0C567B4D-FEE0-419B-9758-3C201C32DA20}"/>
                </a:ext>
              </a:extLst>
            </p:cNvPr>
            <p:cNvSpPr/>
            <p:nvPr/>
          </p:nvSpPr>
          <p:spPr>
            <a:xfrm>
              <a:off x="2798966" y="5876111"/>
              <a:ext cx="3056895" cy="820362"/>
            </a:xfrm>
            <a:prstGeom prst="wedgeRectCallout">
              <a:avLst>
                <a:gd name="adj1" fmla="val 28301"/>
                <a:gd name="adj2" fmla="val -76706"/>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1" dirty="0">
                  <a:solidFill>
                    <a:srgbClr val="FF0000"/>
                  </a:solidFill>
                </a:rPr>
                <a:t>反応物</a:t>
              </a:r>
              <a:r>
                <a:rPr kumimoji="1" lang="ja-JP" altLang="en-US" sz="3200" dirty="0">
                  <a:solidFill>
                    <a:schemeClr val="tx1"/>
                  </a:solidFill>
                </a:rPr>
                <a:t>という</a:t>
              </a:r>
            </a:p>
          </p:txBody>
        </p:sp>
      </p:grpSp>
      <p:grpSp>
        <p:nvGrpSpPr>
          <p:cNvPr id="59" name="グループ化 58">
            <a:extLst>
              <a:ext uri="{FF2B5EF4-FFF2-40B4-BE49-F238E27FC236}">
                <a16:creationId xmlns:a16="http://schemas.microsoft.com/office/drawing/2014/main" id="{37518191-52D7-4647-BDB7-D54C1599F463}"/>
              </a:ext>
            </a:extLst>
          </p:cNvPr>
          <p:cNvGrpSpPr/>
          <p:nvPr/>
        </p:nvGrpSpPr>
        <p:grpSpPr>
          <a:xfrm>
            <a:off x="6561000" y="5381453"/>
            <a:ext cx="3056895" cy="1317118"/>
            <a:chOff x="2798966" y="5379355"/>
            <a:chExt cx="3056895" cy="1317118"/>
          </a:xfrm>
        </p:grpSpPr>
        <p:sp>
          <p:nvSpPr>
            <p:cNvPr id="61" name="左大かっこ 60">
              <a:extLst>
                <a:ext uri="{FF2B5EF4-FFF2-40B4-BE49-F238E27FC236}">
                  <a16:creationId xmlns:a16="http://schemas.microsoft.com/office/drawing/2014/main" id="{70E56797-A322-4481-9803-9DE22C9A0F6F}"/>
                </a:ext>
              </a:extLst>
            </p:cNvPr>
            <p:cNvSpPr/>
            <p:nvPr/>
          </p:nvSpPr>
          <p:spPr>
            <a:xfrm rot="16200000">
              <a:off x="4288807" y="4711606"/>
              <a:ext cx="185721" cy="1521219"/>
            </a:xfrm>
            <a:prstGeom prst="leftBracket">
              <a:avLst>
                <a:gd name="adj" fmla="val 0"/>
              </a:avLst>
            </a:prstGeom>
            <a:ln w="38100">
              <a:solidFill>
                <a:srgbClr val="FF0000"/>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 name="吹き出し: 四角形 61">
              <a:extLst>
                <a:ext uri="{FF2B5EF4-FFF2-40B4-BE49-F238E27FC236}">
                  <a16:creationId xmlns:a16="http://schemas.microsoft.com/office/drawing/2014/main" id="{E5095571-7BCB-4D43-AD19-1F903355F938}"/>
                </a:ext>
              </a:extLst>
            </p:cNvPr>
            <p:cNvSpPr/>
            <p:nvPr/>
          </p:nvSpPr>
          <p:spPr>
            <a:xfrm>
              <a:off x="2798966" y="5876111"/>
              <a:ext cx="3056895" cy="820362"/>
            </a:xfrm>
            <a:prstGeom prst="wedgeRectCallout">
              <a:avLst>
                <a:gd name="adj1" fmla="val 4537"/>
                <a:gd name="adj2" fmla="val -81660"/>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1" dirty="0">
                  <a:solidFill>
                    <a:srgbClr val="FF0000"/>
                  </a:solidFill>
                </a:rPr>
                <a:t>生成物</a:t>
              </a:r>
              <a:r>
                <a:rPr kumimoji="1" lang="ja-JP" altLang="en-US" sz="3200" dirty="0">
                  <a:solidFill>
                    <a:schemeClr val="tx1"/>
                  </a:solidFill>
                </a:rPr>
                <a:t>という</a:t>
              </a:r>
            </a:p>
          </p:txBody>
        </p:sp>
      </p:grpSp>
      <p:sp>
        <p:nvSpPr>
          <p:cNvPr id="32" name="吹き出し: 四角形 31">
            <a:extLst>
              <a:ext uri="{FF2B5EF4-FFF2-40B4-BE49-F238E27FC236}">
                <a16:creationId xmlns:a16="http://schemas.microsoft.com/office/drawing/2014/main" id="{49F6708C-184D-4419-843A-7ABA11E2048B}"/>
              </a:ext>
            </a:extLst>
          </p:cNvPr>
          <p:cNvSpPr/>
          <p:nvPr/>
        </p:nvSpPr>
        <p:spPr>
          <a:xfrm>
            <a:off x="4987959" y="677492"/>
            <a:ext cx="6949699" cy="1456104"/>
          </a:xfrm>
          <a:prstGeom prst="wedgeRectCallout">
            <a:avLst>
              <a:gd name="adj1" fmla="val -59998"/>
              <a:gd name="adj2" fmla="val -18348"/>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kumimoji="1" lang="ja-JP" altLang="en-US" sz="3200" dirty="0">
                <a:solidFill>
                  <a:schemeClr val="tx1"/>
                </a:solidFill>
              </a:rPr>
              <a:t>化学式を用いて化学変化を表した式を</a:t>
            </a:r>
            <a:r>
              <a:rPr kumimoji="1" lang="ja-JP" altLang="en-US" sz="3200" b="1" dirty="0">
                <a:solidFill>
                  <a:srgbClr val="FF0000"/>
                </a:solidFill>
              </a:rPr>
              <a:t>化学反応式</a:t>
            </a:r>
            <a:r>
              <a:rPr kumimoji="1" lang="ja-JP" altLang="en-US" sz="3200" dirty="0">
                <a:solidFill>
                  <a:schemeClr val="tx1"/>
                </a:solidFill>
              </a:rPr>
              <a:t>または</a:t>
            </a:r>
            <a:r>
              <a:rPr kumimoji="1" lang="ja-JP" altLang="en-US" sz="3200" b="1" dirty="0">
                <a:solidFill>
                  <a:srgbClr val="FF0000"/>
                </a:solidFill>
              </a:rPr>
              <a:t>反応式</a:t>
            </a:r>
            <a:r>
              <a:rPr kumimoji="1" lang="ja-JP" altLang="en-US" sz="3200" dirty="0">
                <a:solidFill>
                  <a:schemeClr val="tx1"/>
                </a:solidFill>
              </a:rPr>
              <a:t>という</a:t>
            </a:r>
          </a:p>
        </p:txBody>
      </p:sp>
      <p:grpSp>
        <p:nvGrpSpPr>
          <p:cNvPr id="6" name="グループ化 5">
            <a:extLst>
              <a:ext uri="{FF2B5EF4-FFF2-40B4-BE49-F238E27FC236}">
                <a16:creationId xmlns:a16="http://schemas.microsoft.com/office/drawing/2014/main" id="{D9541559-9774-9BDA-0EB8-A3E36A993F7B}"/>
              </a:ext>
            </a:extLst>
          </p:cNvPr>
          <p:cNvGrpSpPr/>
          <p:nvPr/>
        </p:nvGrpSpPr>
        <p:grpSpPr>
          <a:xfrm>
            <a:off x="1271464" y="836712"/>
            <a:ext cx="3638218" cy="707886"/>
            <a:chOff x="1271464" y="836712"/>
            <a:chExt cx="3638218" cy="707886"/>
          </a:xfrm>
        </p:grpSpPr>
        <p:sp>
          <p:nvSpPr>
            <p:cNvPr id="18" name="テキスト ボックス 17">
              <a:extLst>
                <a:ext uri="{FF2B5EF4-FFF2-40B4-BE49-F238E27FC236}">
                  <a16:creationId xmlns:a16="http://schemas.microsoft.com/office/drawing/2014/main" id="{C54E455C-487C-4161-90DA-7C8D6971A3B8}"/>
                </a:ext>
              </a:extLst>
            </p:cNvPr>
            <p:cNvSpPr txBox="1"/>
            <p:nvPr/>
          </p:nvSpPr>
          <p:spPr>
            <a:xfrm>
              <a:off x="1658762" y="836712"/>
              <a:ext cx="3250920" cy="707886"/>
            </a:xfrm>
            <a:prstGeom prst="rect">
              <a:avLst/>
            </a:prstGeom>
            <a:noFill/>
          </p:spPr>
          <p:txBody>
            <a:bodyPr wrap="square" rtlCol="0">
              <a:spAutoFit/>
            </a:bodyPr>
            <a:lstStyle/>
            <a:p>
              <a:r>
                <a:rPr lang="ja-JP" altLang="en-US" sz="4000" b="1" dirty="0"/>
                <a:t>化学反応式</a:t>
              </a:r>
            </a:p>
          </p:txBody>
        </p:sp>
        <p:pic>
          <p:nvPicPr>
            <p:cNvPr id="3" name="図 2">
              <a:extLst>
                <a:ext uri="{FF2B5EF4-FFF2-40B4-BE49-F238E27FC236}">
                  <a16:creationId xmlns:a16="http://schemas.microsoft.com/office/drawing/2014/main" id="{BEAEF8BC-8475-FDF5-BE24-0A80EC4C9FDD}"/>
                </a:ext>
              </a:extLst>
            </p:cNvPr>
            <p:cNvPicPr>
              <a:picLocks noChangeAspect="1"/>
            </p:cNvPicPr>
            <p:nvPr/>
          </p:nvPicPr>
          <p:blipFill>
            <a:blip r:embed="rId3"/>
            <a:stretch>
              <a:fillRect/>
            </a:stretch>
          </p:blipFill>
          <p:spPr>
            <a:xfrm>
              <a:off x="1271464" y="974025"/>
              <a:ext cx="454042" cy="459939"/>
            </a:xfrm>
            <a:prstGeom prst="rect">
              <a:avLst/>
            </a:prstGeom>
          </p:spPr>
        </p:pic>
      </p:grpSp>
    </p:spTree>
    <p:extLst>
      <p:ext uri="{BB962C8B-B14F-4D97-AF65-F5344CB8AC3E}">
        <p14:creationId xmlns:p14="http://schemas.microsoft.com/office/powerpoint/2010/main" val="158761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5" grpId="0"/>
      <p:bldP spid="56" grpId="0"/>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5" name="グループ化 4">
            <a:extLst>
              <a:ext uri="{FF2B5EF4-FFF2-40B4-BE49-F238E27FC236}">
                <a16:creationId xmlns:a16="http://schemas.microsoft.com/office/drawing/2014/main" id="{C5084E2D-5CB8-4B91-9692-5029916244B0}"/>
              </a:ext>
            </a:extLst>
          </p:cNvPr>
          <p:cNvGrpSpPr/>
          <p:nvPr/>
        </p:nvGrpSpPr>
        <p:grpSpPr>
          <a:xfrm>
            <a:off x="7526458" y="2924944"/>
            <a:ext cx="2066255" cy="2584460"/>
            <a:chOff x="7526458" y="2924944"/>
            <a:chExt cx="2066255" cy="2584460"/>
          </a:xfrm>
        </p:grpSpPr>
        <p:grpSp>
          <p:nvGrpSpPr>
            <p:cNvPr id="8" name="グループ化 7">
              <a:extLst>
                <a:ext uri="{FF2B5EF4-FFF2-40B4-BE49-F238E27FC236}">
                  <a16:creationId xmlns:a16="http://schemas.microsoft.com/office/drawing/2014/main" id="{5D5E4CCA-1EC5-44B5-975E-A316746DF008}"/>
                </a:ext>
              </a:extLst>
            </p:cNvPr>
            <p:cNvGrpSpPr/>
            <p:nvPr/>
          </p:nvGrpSpPr>
          <p:grpSpPr>
            <a:xfrm>
              <a:off x="7552588" y="4728797"/>
              <a:ext cx="2016000" cy="754252"/>
              <a:chOff x="2975753" y="5229201"/>
              <a:chExt cx="2016000" cy="754252"/>
            </a:xfrm>
          </p:grpSpPr>
          <p:sp>
            <p:nvSpPr>
              <p:cNvPr id="6" name="四角形: 上の 2 つの角を丸める 5">
                <a:extLst>
                  <a:ext uri="{FF2B5EF4-FFF2-40B4-BE49-F238E27FC236}">
                    <a16:creationId xmlns:a16="http://schemas.microsoft.com/office/drawing/2014/main" id="{12FA5C50-E6C0-4681-9317-69CEA59F0BC5}"/>
                  </a:ext>
                </a:extLst>
              </p:cNvPr>
              <p:cNvSpPr/>
              <p:nvPr/>
            </p:nvSpPr>
            <p:spPr>
              <a:xfrm>
                <a:off x="2975753" y="5695421"/>
                <a:ext cx="2016000" cy="288032"/>
              </a:xfrm>
              <a:prstGeom prst="round2SameRect">
                <a:avLst>
                  <a:gd name="adj1" fmla="val 50000"/>
                  <a:gd name="adj2" fmla="val 50000"/>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台形 6">
                <a:extLst>
                  <a:ext uri="{FF2B5EF4-FFF2-40B4-BE49-F238E27FC236}">
                    <a16:creationId xmlns:a16="http://schemas.microsoft.com/office/drawing/2014/main" id="{8BA070FD-59EE-4960-8689-B0E41C1C8C8D}"/>
                  </a:ext>
                </a:extLst>
              </p:cNvPr>
              <p:cNvSpPr/>
              <p:nvPr/>
            </p:nvSpPr>
            <p:spPr>
              <a:xfrm>
                <a:off x="2975753" y="5229201"/>
                <a:ext cx="2016000" cy="610236"/>
              </a:xfrm>
              <a:prstGeom prst="trapezoid">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12" name="図 11">
              <a:extLst>
                <a:ext uri="{FF2B5EF4-FFF2-40B4-BE49-F238E27FC236}">
                  <a16:creationId xmlns:a16="http://schemas.microsoft.com/office/drawing/2014/main" id="{C89AC741-D274-46AF-9388-DFF10DDD8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458" y="2924944"/>
              <a:ext cx="2066255" cy="2584460"/>
            </a:xfrm>
            <a:prstGeom prst="rect">
              <a:avLst/>
            </a:prstGeom>
          </p:spPr>
        </p:pic>
      </p:grpSp>
      <p:grpSp>
        <p:nvGrpSpPr>
          <p:cNvPr id="22" name="グループ化 21">
            <a:extLst>
              <a:ext uri="{FF2B5EF4-FFF2-40B4-BE49-F238E27FC236}">
                <a16:creationId xmlns:a16="http://schemas.microsoft.com/office/drawing/2014/main" id="{5C77D42D-DE5A-4C9A-A596-00C4C67579BE}"/>
              </a:ext>
            </a:extLst>
          </p:cNvPr>
          <p:cNvGrpSpPr/>
          <p:nvPr/>
        </p:nvGrpSpPr>
        <p:grpSpPr>
          <a:xfrm>
            <a:off x="7078979" y="5509404"/>
            <a:ext cx="3121477" cy="871924"/>
            <a:chOff x="6371417" y="4872845"/>
            <a:chExt cx="1308759" cy="572379"/>
          </a:xfrm>
        </p:grpSpPr>
        <p:sp>
          <p:nvSpPr>
            <p:cNvPr id="29" name="左大かっこ 28">
              <a:extLst>
                <a:ext uri="{FF2B5EF4-FFF2-40B4-BE49-F238E27FC236}">
                  <a16:creationId xmlns:a16="http://schemas.microsoft.com/office/drawing/2014/main" id="{6E6E7ECC-CF25-4BE5-9C7C-CE190D13EE81}"/>
                </a:ext>
              </a:extLst>
            </p:cNvPr>
            <p:cNvSpPr/>
            <p:nvPr/>
          </p:nvSpPr>
          <p:spPr>
            <a:xfrm rot="16200000" flipH="1">
              <a:off x="7002937" y="4241325"/>
              <a:ext cx="45719" cy="1308759"/>
            </a:xfrm>
            <a:prstGeom prst="leftBracket">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3DC1D484-8769-433D-8CA3-37858D6DA9CD}"/>
                </a:ext>
              </a:extLst>
            </p:cNvPr>
            <p:cNvSpPr/>
            <p:nvPr/>
          </p:nvSpPr>
          <p:spPr>
            <a:xfrm>
              <a:off x="6584712" y="4872846"/>
              <a:ext cx="864096" cy="122589"/>
            </a:xfrm>
            <a:prstGeom prst="rect">
              <a:avLst/>
            </a:prstGeom>
            <a:solidFill>
              <a:schemeClr val="bg1">
                <a:lumMod val="5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3753AC68-778C-4FF0-9829-44F87FFB82B6}"/>
                </a:ext>
              </a:extLst>
            </p:cNvPr>
            <p:cNvSpPr/>
            <p:nvPr/>
          </p:nvSpPr>
          <p:spPr>
            <a:xfrm>
              <a:off x="6374780" y="4958832"/>
              <a:ext cx="1305396" cy="486392"/>
            </a:xfrm>
            <a:prstGeom prst="rect">
              <a:avLst/>
            </a:prstGeom>
            <a:solidFill>
              <a:schemeClr val="accent1">
                <a:lumMod val="40000"/>
                <a:lumOff val="6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BE4A689E-404B-4429-9839-8ED5C6934969}"/>
                </a:ext>
              </a:extLst>
            </p:cNvPr>
            <p:cNvSpPr/>
            <p:nvPr/>
          </p:nvSpPr>
          <p:spPr>
            <a:xfrm>
              <a:off x="6431799" y="5010924"/>
              <a:ext cx="864096" cy="374068"/>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altLang="ja-JP" sz="3200" dirty="0">
                  <a:solidFill>
                    <a:schemeClr val="tx1"/>
                  </a:solidFill>
                  <a:latin typeface="+mj-ea"/>
                  <a:ea typeface="+mj-ea"/>
                </a:rPr>
                <a:t>0.00</a:t>
              </a:r>
              <a:r>
                <a:rPr kumimoji="1" lang="ja-JP" altLang="en-US" sz="3200" dirty="0">
                  <a:solidFill>
                    <a:schemeClr val="tx1"/>
                  </a:solidFill>
                  <a:latin typeface="+mj-ea"/>
                  <a:ea typeface="+mj-ea"/>
                </a:rPr>
                <a:t> </a:t>
              </a:r>
              <a:r>
                <a:rPr kumimoji="1" lang="en-US" altLang="ja-JP" sz="3200" dirty="0">
                  <a:solidFill>
                    <a:schemeClr val="tx1"/>
                  </a:solidFill>
                  <a:latin typeface="+mj-ea"/>
                  <a:ea typeface="+mj-ea"/>
                </a:rPr>
                <a:t>g</a:t>
              </a:r>
              <a:endParaRPr kumimoji="1" lang="ja-JP" altLang="en-US" sz="3200" dirty="0">
                <a:solidFill>
                  <a:schemeClr val="tx1"/>
                </a:solidFill>
                <a:latin typeface="+mj-ea"/>
                <a:ea typeface="+mj-ea"/>
              </a:endParaRPr>
            </a:p>
          </p:txBody>
        </p:sp>
      </p:grpSp>
      <p:sp>
        <p:nvSpPr>
          <p:cNvPr id="3" name="正方形/長方形 2">
            <a:extLst>
              <a:ext uri="{FF2B5EF4-FFF2-40B4-BE49-F238E27FC236}">
                <a16:creationId xmlns:a16="http://schemas.microsoft.com/office/drawing/2014/main" id="{41314502-781C-48A6-B85C-2284B2DA928D}"/>
              </a:ext>
            </a:extLst>
          </p:cNvPr>
          <p:cNvSpPr/>
          <p:nvPr/>
        </p:nvSpPr>
        <p:spPr>
          <a:xfrm>
            <a:off x="7890117" y="5790406"/>
            <a:ext cx="1080120" cy="432048"/>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200" dirty="0">
                <a:solidFill>
                  <a:schemeClr val="tx1"/>
                </a:solidFill>
                <a:latin typeface="+mj-ea"/>
                <a:ea typeface="+mj-ea"/>
              </a:rPr>
              <a:t>65.32</a:t>
            </a:r>
            <a:endParaRPr kumimoji="1" lang="ja-JP" altLang="en-US" sz="3200" dirty="0">
              <a:solidFill>
                <a:schemeClr val="tx1"/>
              </a:solidFill>
              <a:latin typeface="+mj-ea"/>
              <a:ea typeface="+mj-ea"/>
            </a:endParaRPr>
          </a:p>
        </p:txBody>
      </p:sp>
      <p:sp>
        <p:nvSpPr>
          <p:cNvPr id="4" name="正方形/長方形 3">
            <a:extLst>
              <a:ext uri="{FF2B5EF4-FFF2-40B4-BE49-F238E27FC236}">
                <a16:creationId xmlns:a16="http://schemas.microsoft.com/office/drawing/2014/main" id="{95CADB4F-763E-4AF3-B636-0A9582B3B37C}"/>
              </a:ext>
            </a:extLst>
          </p:cNvPr>
          <p:cNvSpPr/>
          <p:nvPr/>
        </p:nvSpPr>
        <p:spPr>
          <a:xfrm>
            <a:off x="9592713" y="5846080"/>
            <a:ext cx="288895" cy="317157"/>
          </a:xfrm>
          <a:prstGeom prst="rect">
            <a:avLst/>
          </a:prstGeom>
          <a:solidFill>
            <a:srgbClr val="FF00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026" name="Picture 2" descr="指をさしているマークのイラスト">
            <a:extLst>
              <a:ext uri="{FF2B5EF4-FFF2-40B4-BE49-F238E27FC236}">
                <a16:creationId xmlns:a16="http://schemas.microsoft.com/office/drawing/2014/main" id="{DAC1CAC1-6610-4EA0-8B3F-699EB6B9D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618261">
            <a:off x="9432295" y="4454417"/>
            <a:ext cx="2193032" cy="1781839"/>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2D5E683B-641E-4BB2-977F-A967E03EB415}"/>
              </a:ext>
            </a:extLst>
          </p:cNvPr>
          <p:cNvSpPr txBox="1"/>
          <p:nvPr/>
        </p:nvSpPr>
        <p:spPr>
          <a:xfrm>
            <a:off x="1714428" y="2700659"/>
            <a:ext cx="5372571" cy="1786643"/>
          </a:xfrm>
          <a:prstGeom prst="rect">
            <a:avLst/>
          </a:prstGeom>
          <a:noFill/>
        </p:spPr>
        <p:txBody>
          <a:bodyPr wrap="square" rtlCol="0">
            <a:spAutoFit/>
          </a:bodyPr>
          <a:lstStyle/>
          <a:p>
            <a:pPr>
              <a:lnSpc>
                <a:spcPct val="120000"/>
              </a:lnSpc>
            </a:pPr>
            <a:r>
              <a:rPr kumimoji="1" lang="ja-JP" altLang="en-US" sz="3200" dirty="0">
                <a:latin typeface="+mn-ea"/>
                <a:ea typeface="+mn-ea"/>
              </a:rPr>
              <a:t>反応前の容器を</a:t>
            </a:r>
            <a:endParaRPr kumimoji="1" lang="en-US" altLang="ja-JP" sz="3200" dirty="0">
              <a:latin typeface="+mn-ea"/>
              <a:ea typeface="+mn-ea"/>
            </a:endParaRPr>
          </a:p>
          <a:p>
            <a:pPr>
              <a:lnSpc>
                <a:spcPct val="120000"/>
              </a:lnSpc>
            </a:pPr>
            <a:r>
              <a:rPr kumimoji="1" lang="ja-JP" altLang="en-US" sz="3200" dirty="0">
                <a:latin typeface="+mn-ea"/>
                <a:ea typeface="+mn-ea"/>
              </a:rPr>
              <a:t>電子てんびんにのせて，</a:t>
            </a:r>
            <a:endParaRPr kumimoji="1" lang="en-US" altLang="ja-JP" sz="3200" dirty="0">
              <a:latin typeface="+mn-ea"/>
              <a:ea typeface="+mn-ea"/>
            </a:endParaRPr>
          </a:p>
          <a:p>
            <a:pPr>
              <a:lnSpc>
                <a:spcPct val="120000"/>
              </a:lnSpc>
            </a:pPr>
            <a:r>
              <a:rPr kumimoji="1" lang="ja-JP" altLang="en-US" sz="3200" dirty="0">
                <a:latin typeface="+mn-ea"/>
                <a:ea typeface="+mn-ea"/>
              </a:rPr>
              <a:t>表示を「</a:t>
            </a:r>
            <a:r>
              <a:rPr kumimoji="1" lang="en-US" altLang="ja-JP" sz="3200" dirty="0">
                <a:latin typeface="+mn-ea"/>
                <a:ea typeface="+mn-ea"/>
              </a:rPr>
              <a:t>0</a:t>
            </a:r>
            <a:r>
              <a:rPr kumimoji="1" lang="ja-JP" altLang="en-US" sz="3200" dirty="0">
                <a:latin typeface="+mn-ea"/>
                <a:ea typeface="+mn-ea"/>
              </a:rPr>
              <a:t>」にあわせる。</a:t>
            </a:r>
          </a:p>
        </p:txBody>
      </p:sp>
      <p:sp>
        <p:nvSpPr>
          <p:cNvPr id="24" name="テキスト ボックス 23">
            <a:extLst>
              <a:ext uri="{FF2B5EF4-FFF2-40B4-BE49-F238E27FC236}">
                <a16:creationId xmlns:a16="http://schemas.microsoft.com/office/drawing/2014/main" id="{8BFC355D-E016-4706-A84A-0E10F3DE3D82}"/>
              </a:ext>
            </a:extLst>
          </p:cNvPr>
          <p:cNvSpPr txBox="1"/>
          <p:nvPr/>
        </p:nvSpPr>
        <p:spPr>
          <a:xfrm>
            <a:off x="1714429" y="4609552"/>
            <a:ext cx="4591704" cy="1786643"/>
          </a:xfrm>
          <a:prstGeom prst="rect">
            <a:avLst/>
          </a:prstGeom>
          <a:noFill/>
        </p:spPr>
        <p:txBody>
          <a:bodyPr wrap="square" rtlCol="0">
            <a:spAutoFit/>
          </a:bodyPr>
          <a:lstStyle/>
          <a:p>
            <a:pPr>
              <a:lnSpc>
                <a:spcPct val="120000"/>
              </a:lnSpc>
            </a:pPr>
            <a:r>
              <a:rPr kumimoji="1" lang="ja-JP" altLang="en-US" sz="3200" dirty="0">
                <a:latin typeface="+mn-ea"/>
                <a:ea typeface="+mn-ea"/>
              </a:rPr>
              <a:t>容器を電子てんびんから</a:t>
            </a:r>
            <a:endParaRPr kumimoji="1" lang="en-US" altLang="ja-JP" sz="3200" dirty="0">
              <a:latin typeface="+mn-ea"/>
              <a:ea typeface="+mn-ea"/>
            </a:endParaRPr>
          </a:p>
          <a:p>
            <a:pPr>
              <a:lnSpc>
                <a:spcPct val="120000"/>
              </a:lnSpc>
            </a:pPr>
            <a:r>
              <a:rPr kumimoji="1" lang="ja-JP" altLang="en-US" sz="3200" dirty="0">
                <a:latin typeface="+mn-ea"/>
                <a:ea typeface="+mn-ea"/>
              </a:rPr>
              <a:t>下ろす。</a:t>
            </a:r>
            <a:endParaRPr kumimoji="1" lang="en-US" altLang="ja-JP" sz="3200" dirty="0">
              <a:latin typeface="+mn-ea"/>
              <a:ea typeface="+mn-ea"/>
            </a:endParaRPr>
          </a:p>
          <a:p>
            <a:pPr>
              <a:lnSpc>
                <a:spcPct val="120000"/>
              </a:lnSpc>
            </a:pPr>
            <a:r>
              <a:rPr kumimoji="1" lang="ja-JP" altLang="en-US" sz="3200" dirty="0">
                <a:latin typeface="+mn-ea"/>
                <a:ea typeface="+mn-ea"/>
              </a:rPr>
              <a:t>　　　　　　　　</a:t>
            </a:r>
            <a:r>
              <a:rPr kumimoji="1" lang="ja-JP" altLang="en-US" sz="3200" b="1" dirty="0">
                <a:solidFill>
                  <a:srgbClr val="935E38"/>
                </a:solidFill>
                <a:latin typeface="+mn-ea"/>
                <a:ea typeface="+mn-ea"/>
              </a:rPr>
              <a:t>次の操作へ</a:t>
            </a:r>
          </a:p>
        </p:txBody>
      </p:sp>
      <p:sp>
        <p:nvSpPr>
          <p:cNvPr id="25" name="正方形/長方形 24">
            <a:extLst>
              <a:ext uri="{FF2B5EF4-FFF2-40B4-BE49-F238E27FC236}">
                <a16:creationId xmlns:a16="http://schemas.microsoft.com/office/drawing/2014/main" id="{7BEA4BB0-8B86-4ACE-8A6C-B758088CACBE}"/>
              </a:ext>
            </a:extLst>
          </p:cNvPr>
          <p:cNvSpPr/>
          <p:nvPr/>
        </p:nvSpPr>
        <p:spPr>
          <a:xfrm>
            <a:off x="7567828" y="5790024"/>
            <a:ext cx="1401554" cy="432048"/>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kumimoji="1" lang="en-US" altLang="ja-JP" sz="3200" dirty="0">
                <a:solidFill>
                  <a:schemeClr val="tx1"/>
                </a:solidFill>
                <a:latin typeface="+mj-ea"/>
                <a:ea typeface="+mj-ea"/>
              </a:rPr>
              <a:t>-65.32</a:t>
            </a:r>
            <a:endParaRPr kumimoji="1" lang="ja-JP" altLang="en-US" sz="3200" dirty="0">
              <a:solidFill>
                <a:schemeClr val="tx1"/>
              </a:solidFill>
              <a:latin typeface="+mj-ea"/>
              <a:ea typeface="+mj-ea"/>
            </a:endParaRPr>
          </a:p>
        </p:txBody>
      </p:sp>
      <p:grpSp>
        <p:nvGrpSpPr>
          <p:cNvPr id="20" name="グループ化 19">
            <a:extLst>
              <a:ext uri="{FF2B5EF4-FFF2-40B4-BE49-F238E27FC236}">
                <a16:creationId xmlns:a16="http://schemas.microsoft.com/office/drawing/2014/main" id="{D06758E1-B338-55D2-67AC-C6048C77BCB4}"/>
              </a:ext>
            </a:extLst>
          </p:cNvPr>
          <p:cNvGrpSpPr/>
          <p:nvPr/>
        </p:nvGrpSpPr>
        <p:grpSpPr>
          <a:xfrm>
            <a:off x="1115124" y="836712"/>
            <a:ext cx="10379357" cy="5558080"/>
            <a:chOff x="1115124" y="836712"/>
            <a:chExt cx="10379357" cy="5558080"/>
          </a:xfrm>
        </p:grpSpPr>
        <p:grpSp>
          <p:nvGrpSpPr>
            <p:cNvPr id="21" name="グループ化 20">
              <a:extLst>
                <a:ext uri="{FF2B5EF4-FFF2-40B4-BE49-F238E27FC236}">
                  <a16:creationId xmlns:a16="http://schemas.microsoft.com/office/drawing/2014/main" id="{06F00321-6889-4990-035F-E6103C272CD0}"/>
                </a:ext>
              </a:extLst>
            </p:cNvPr>
            <p:cNvGrpSpPr/>
            <p:nvPr/>
          </p:nvGrpSpPr>
          <p:grpSpPr>
            <a:xfrm>
              <a:off x="1115124" y="836712"/>
              <a:ext cx="10378613" cy="5558080"/>
              <a:chOff x="1115124" y="836712"/>
              <a:chExt cx="10378613" cy="5558080"/>
            </a:xfrm>
          </p:grpSpPr>
          <p:grpSp>
            <p:nvGrpSpPr>
              <p:cNvPr id="37" name="グループ化 36">
                <a:extLst>
                  <a:ext uri="{FF2B5EF4-FFF2-40B4-BE49-F238E27FC236}">
                    <a16:creationId xmlns:a16="http://schemas.microsoft.com/office/drawing/2014/main" id="{E91200D9-745F-C94F-B143-5ABFE3C9F1D9}"/>
                  </a:ext>
                </a:extLst>
              </p:cNvPr>
              <p:cNvGrpSpPr/>
              <p:nvPr/>
            </p:nvGrpSpPr>
            <p:grpSpPr>
              <a:xfrm>
                <a:off x="1115124" y="836712"/>
                <a:ext cx="2532597" cy="850992"/>
                <a:chOff x="1115124" y="836712"/>
                <a:chExt cx="2532597" cy="850992"/>
              </a:xfrm>
            </p:grpSpPr>
            <p:sp>
              <p:nvSpPr>
                <p:cNvPr id="41" name="テキスト ボックス 40">
                  <a:extLst>
                    <a:ext uri="{FF2B5EF4-FFF2-40B4-BE49-F238E27FC236}">
                      <a16:creationId xmlns:a16="http://schemas.microsoft.com/office/drawing/2014/main" id="{2CB80EC8-AF97-390C-2148-AAFE841F10C2}"/>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42" name="図 41">
                  <a:extLst>
                    <a:ext uri="{FF2B5EF4-FFF2-40B4-BE49-F238E27FC236}">
                      <a16:creationId xmlns:a16="http://schemas.microsoft.com/office/drawing/2014/main" id="{E0AADECD-5B5C-60D8-61F0-B78E4CA43682}"/>
                    </a:ext>
                  </a:extLst>
                </p:cNvPr>
                <p:cNvPicPr>
                  <a:picLocks noChangeAspect="1"/>
                </p:cNvPicPr>
                <p:nvPr/>
              </p:nvPicPr>
              <p:blipFill rotWithShape="1">
                <a:blip r:embed="rId5"/>
                <a:srcRect l="14583" t="7311" r="58839" b="62029"/>
                <a:stretch/>
              </p:blipFill>
              <p:spPr>
                <a:xfrm>
                  <a:off x="1115124" y="856707"/>
                  <a:ext cx="1602632" cy="830997"/>
                </a:xfrm>
                <a:prstGeom prst="rect">
                  <a:avLst/>
                </a:prstGeom>
              </p:spPr>
            </p:pic>
          </p:grpSp>
          <p:grpSp>
            <p:nvGrpSpPr>
              <p:cNvPr id="38" name="グループ化 37">
                <a:extLst>
                  <a:ext uri="{FF2B5EF4-FFF2-40B4-BE49-F238E27FC236}">
                    <a16:creationId xmlns:a16="http://schemas.microsoft.com/office/drawing/2014/main" id="{D0492493-E3A1-E5BC-A673-607017D98569}"/>
                  </a:ext>
                </a:extLst>
              </p:cNvPr>
              <p:cNvGrpSpPr/>
              <p:nvPr/>
            </p:nvGrpSpPr>
            <p:grpSpPr>
              <a:xfrm>
                <a:off x="1126464" y="909739"/>
                <a:ext cx="10367273" cy="5485053"/>
                <a:chOff x="986653" y="1052345"/>
                <a:chExt cx="10367273" cy="5485053"/>
              </a:xfrm>
            </p:grpSpPr>
            <p:sp>
              <p:nvSpPr>
                <p:cNvPr id="39" name="テキスト ボックス 38">
                  <a:extLst>
                    <a:ext uri="{FF2B5EF4-FFF2-40B4-BE49-F238E27FC236}">
                      <a16:creationId xmlns:a16="http://schemas.microsoft.com/office/drawing/2014/main" id="{EDB85A4D-B488-0B4C-0FA7-C328D74D5747}"/>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40" name="直線コネクタ 39">
                  <a:extLst>
                    <a:ext uri="{FF2B5EF4-FFF2-40B4-BE49-F238E27FC236}">
                      <a16:creationId xmlns:a16="http://schemas.microsoft.com/office/drawing/2014/main" id="{6CBE041F-EDE9-5179-F429-88CE3D1C44AE}"/>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7" name="図 26">
              <a:extLst>
                <a:ext uri="{FF2B5EF4-FFF2-40B4-BE49-F238E27FC236}">
                  <a16:creationId xmlns:a16="http://schemas.microsoft.com/office/drawing/2014/main" id="{908C998B-172C-9C53-F213-413CE9537B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8" name="図 27">
              <a:extLst>
                <a:ext uri="{FF2B5EF4-FFF2-40B4-BE49-F238E27FC236}">
                  <a16:creationId xmlns:a16="http://schemas.microsoft.com/office/drawing/2014/main" id="{B3464C63-DB9C-CEDC-3B14-19D3F0BD32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pic>
        <p:nvPicPr>
          <p:cNvPr id="9" name="図 8">
            <a:extLst>
              <a:ext uri="{FF2B5EF4-FFF2-40B4-BE49-F238E27FC236}">
                <a16:creationId xmlns:a16="http://schemas.microsoft.com/office/drawing/2014/main" id="{5525002C-43BC-D83D-5F3C-58629249F559}"/>
              </a:ext>
            </a:extLst>
          </p:cNvPr>
          <p:cNvPicPr>
            <a:picLocks noChangeAspect="1"/>
          </p:cNvPicPr>
          <p:nvPr/>
        </p:nvPicPr>
        <p:blipFill>
          <a:blip r:embed="rId8"/>
          <a:stretch>
            <a:fillRect/>
          </a:stretch>
        </p:blipFill>
        <p:spPr>
          <a:xfrm>
            <a:off x="1636981" y="2105457"/>
            <a:ext cx="2293200" cy="504000"/>
          </a:xfrm>
          <a:prstGeom prst="rect">
            <a:avLst/>
          </a:prstGeom>
        </p:spPr>
      </p:pic>
    </p:spTree>
    <p:extLst>
      <p:ext uri="{BB962C8B-B14F-4D97-AF65-F5344CB8AC3E}">
        <p14:creationId xmlns:p14="http://schemas.microsoft.com/office/powerpoint/2010/main" val="139138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8" presetClass="entr" presetSubtype="9"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up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50"/>
                                        <p:tgtEl>
                                          <p:spTgt spid="1026"/>
                                        </p:tgtEl>
                                      </p:cBhvr>
                                    </p:animEffect>
                                    <p:anim calcmode="lin" valueType="num">
                                      <p:cBhvr>
                                        <p:cTn id="24" dur="250" fill="hold"/>
                                        <p:tgtEl>
                                          <p:spTgt spid="1026"/>
                                        </p:tgtEl>
                                        <p:attrNameLst>
                                          <p:attrName>ppt_x</p:attrName>
                                        </p:attrNameLst>
                                      </p:cBhvr>
                                      <p:tavLst>
                                        <p:tav tm="0">
                                          <p:val>
                                            <p:strVal val="#ppt_x"/>
                                          </p:val>
                                        </p:tav>
                                        <p:tav tm="100000">
                                          <p:val>
                                            <p:strVal val="#ppt_x"/>
                                          </p:val>
                                        </p:tav>
                                      </p:tavLst>
                                    </p:anim>
                                    <p:anim calcmode="lin" valueType="num">
                                      <p:cBhvr>
                                        <p:cTn id="25" dur="25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8" presetClass="exit" presetSubtype="6" fill="hold" grpId="1" nodeType="clickEffect">
                                  <p:stCondLst>
                                    <p:cond delay="0"/>
                                  </p:stCondLst>
                                  <p:childTnLst>
                                    <p:animEffect transition="out" filter="strips(downRight)">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026"/>
                                        </p:tgtEl>
                                      </p:cBhvr>
                                    </p:animEffect>
                                    <p:set>
                                      <p:cBhvr>
                                        <p:cTn id="33" dur="1" fill="hold">
                                          <p:stCondLst>
                                            <p:cond delay="499"/>
                                          </p:stCondLst>
                                        </p:cTn>
                                        <p:tgtEl>
                                          <p:spTgt spid="102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
                                            <p:txEl>
                                              <p:pRg st="0" end="0"/>
                                            </p:txEl>
                                          </p:spTgt>
                                        </p:tgtEl>
                                        <p:attrNameLst>
                                          <p:attrName>style.visibility</p:attrName>
                                        </p:attrNameLst>
                                      </p:cBhvr>
                                      <p:to>
                                        <p:strVal val="visible"/>
                                      </p:to>
                                    </p:set>
                                    <p:animEffect transition="in" filter="fade">
                                      <p:cBhvr>
                                        <p:cTn id="38" dur="500"/>
                                        <p:tgtEl>
                                          <p:spTgt spid="24">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xEl>
                                              <p:pRg st="1" end="1"/>
                                            </p:txEl>
                                          </p:spTgt>
                                        </p:tgtEl>
                                        <p:attrNameLst>
                                          <p:attrName>style.visibility</p:attrName>
                                        </p:attrNameLst>
                                      </p:cBhvr>
                                      <p:to>
                                        <p:strVal val="visible"/>
                                      </p:to>
                                    </p:set>
                                    <p:animEffect transition="in" filter="fade">
                                      <p:cBhvr>
                                        <p:cTn id="41" dur="500"/>
                                        <p:tgtEl>
                                          <p:spTgt spid="2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xit" presetSubtype="0" fill="hold" nodeType="clickEffect">
                                  <p:stCondLst>
                                    <p:cond delay="0"/>
                                  </p:stCondLst>
                                  <p:childTnLst>
                                    <p:animEffect transition="out" filter="fade">
                                      <p:cBhvr>
                                        <p:cTn id="45" dur="500"/>
                                        <p:tgtEl>
                                          <p:spTgt spid="5"/>
                                        </p:tgtEl>
                                      </p:cBhvr>
                                    </p:animEffect>
                                    <p:anim calcmode="lin" valueType="num">
                                      <p:cBhvr>
                                        <p:cTn id="46" dur="500"/>
                                        <p:tgtEl>
                                          <p:spTgt spid="5"/>
                                        </p:tgtEl>
                                        <p:attrNameLst>
                                          <p:attrName>ppt_x</p:attrName>
                                        </p:attrNameLst>
                                      </p:cBhvr>
                                      <p:tavLst>
                                        <p:tav tm="0">
                                          <p:val>
                                            <p:strVal val="ppt_x"/>
                                          </p:val>
                                        </p:tav>
                                        <p:tav tm="100000">
                                          <p:val>
                                            <p:strVal val="ppt_x"/>
                                          </p:val>
                                        </p:tav>
                                      </p:tavLst>
                                    </p:anim>
                                    <p:anim calcmode="lin" valueType="num">
                                      <p:cBhvr>
                                        <p:cTn id="47" dur="500"/>
                                        <p:tgtEl>
                                          <p:spTgt spid="5"/>
                                        </p:tgtEl>
                                        <p:attrNameLst>
                                          <p:attrName>ppt_y</p:attrName>
                                        </p:attrNameLst>
                                      </p:cBhvr>
                                      <p:tavLst>
                                        <p:tav tm="0">
                                          <p:val>
                                            <p:strVal val="ppt_y"/>
                                          </p:val>
                                        </p:tav>
                                        <p:tav tm="100000">
                                          <p:val>
                                            <p:strVal val="ppt_y-.1"/>
                                          </p:val>
                                        </p:tav>
                                      </p:tavLst>
                                    </p:anim>
                                    <p:set>
                                      <p:cBhvr>
                                        <p:cTn id="48" dur="1" fill="hold">
                                          <p:stCondLst>
                                            <p:cond delay="499"/>
                                          </p:stCondLst>
                                        </p:cTn>
                                        <p:tgtEl>
                                          <p:spTgt spid="5"/>
                                        </p:tgtEl>
                                        <p:attrNameLst>
                                          <p:attrName>style.visibility</p:attrName>
                                        </p:attrNameLst>
                                      </p:cBhvr>
                                      <p:to>
                                        <p:strVal val="hidden"/>
                                      </p:to>
                                    </p:set>
                                  </p:childTnLst>
                                </p:cTn>
                              </p:par>
                            </p:childTnLst>
                          </p:cTn>
                        </p:par>
                        <p:par>
                          <p:cTn id="49" fill="hold">
                            <p:stCondLst>
                              <p:cond delay="500"/>
                            </p:stCondLst>
                            <p:childTnLst>
                              <p:par>
                                <p:cTn id="50" presetID="18" presetClass="entr" presetSubtype="9"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strips(up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
                                            <p:txEl>
                                              <p:pRg st="2" end="2"/>
                                            </p:txEl>
                                          </p:spTgt>
                                        </p:tgtEl>
                                        <p:attrNameLst>
                                          <p:attrName>style.visibility</p:attrName>
                                        </p:attrNameLst>
                                      </p:cBhvr>
                                      <p:to>
                                        <p:strVal val="visible"/>
                                      </p:to>
                                    </p:set>
                                    <p:animEffect transition="in" filter="fade">
                                      <p:cBhvr>
                                        <p:cTn id="57"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3" grpId="0"/>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909D2421-B141-44FE-8405-5CD977E1E952}"/>
              </a:ext>
            </a:extLst>
          </p:cNvPr>
          <p:cNvGrpSpPr/>
          <p:nvPr/>
        </p:nvGrpSpPr>
        <p:grpSpPr>
          <a:xfrm>
            <a:off x="7014039" y="1883388"/>
            <a:ext cx="2449924" cy="830997"/>
            <a:chOff x="6621207" y="2588745"/>
            <a:chExt cx="2449924" cy="830997"/>
          </a:xfrm>
        </p:grpSpPr>
        <p:sp>
          <p:nvSpPr>
            <p:cNvPr id="25" name="二等辺三角形 24">
              <a:extLst>
                <a:ext uri="{FF2B5EF4-FFF2-40B4-BE49-F238E27FC236}">
                  <a16:creationId xmlns:a16="http://schemas.microsoft.com/office/drawing/2014/main" id="{C28C4D37-649B-4B54-BBBD-04C5AF6EA7DB}"/>
                </a:ext>
              </a:extLst>
            </p:cNvPr>
            <p:cNvSpPr/>
            <p:nvPr/>
          </p:nvSpPr>
          <p:spPr>
            <a:xfrm rot="2222117">
              <a:off x="8120447" y="2739747"/>
              <a:ext cx="950684" cy="435232"/>
            </a:xfrm>
            <a:prstGeom prst="triangle">
              <a:avLst>
                <a:gd name="adj" fmla="val 17995"/>
              </a:avLst>
            </a:prstGeom>
            <a:solidFill>
              <a:schemeClr val="bg1">
                <a:lumMod val="8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二等辺三角形 8">
              <a:extLst>
                <a:ext uri="{FF2B5EF4-FFF2-40B4-BE49-F238E27FC236}">
                  <a16:creationId xmlns:a16="http://schemas.microsoft.com/office/drawing/2014/main" id="{B5811F56-27F0-4E71-BA66-CA53633A2AEC}"/>
                </a:ext>
              </a:extLst>
            </p:cNvPr>
            <p:cNvSpPr/>
            <p:nvPr/>
          </p:nvSpPr>
          <p:spPr>
            <a:xfrm>
              <a:off x="6621207" y="2588745"/>
              <a:ext cx="2232246" cy="830997"/>
            </a:xfrm>
            <a:prstGeom prst="triangl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5" name="グループ化 4">
            <a:extLst>
              <a:ext uri="{FF2B5EF4-FFF2-40B4-BE49-F238E27FC236}">
                <a16:creationId xmlns:a16="http://schemas.microsoft.com/office/drawing/2014/main" id="{C5084E2D-5CB8-4B91-9692-5029916244B0}"/>
              </a:ext>
            </a:extLst>
          </p:cNvPr>
          <p:cNvGrpSpPr/>
          <p:nvPr/>
        </p:nvGrpSpPr>
        <p:grpSpPr>
          <a:xfrm>
            <a:off x="7872195" y="3645024"/>
            <a:ext cx="2066255" cy="2584460"/>
            <a:chOff x="7526458" y="2924944"/>
            <a:chExt cx="2066255" cy="2584460"/>
          </a:xfrm>
        </p:grpSpPr>
        <p:grpSp>
          <p:nvGrpSpPr>
            <p:cNvPr id="8" name="グループ化 7">
              <a:extLst>
                <a:ext uri="{FF2B5EF4-FFF2-40B4-BE49-F238E27FC236}">
                  <a16:creationId xmlns:a16="http://schemas.microsoft.com/office/drawing/2014/main" id="{5D5E4CCA-1EC5-44B5-975E-A316746DF008}"/>
                </a:ext>
              </a:extLst>
            </p:cNvPr>
            <p:cNvGrpSpPr/>
            <p:nvPr/>
          </p:nvGrpSpPr>
          <p:grpSpPr>
            <a:xfrm>
              <a:off x="7552588" y="4728797"/>
              <a:ext cx="2016000" cy="754252"/>
              <a:chOff x="2975753" y="5229201"/>
              <a:chExt cx="2016000" cy="754252"/>
            </a:xfrm>
          </p:grpSpPr>
          <p:sp>
            <p:nvSpPr>
              <p:cNvPr id="6" name="四角形: 上の 2 つの角を丸める 5">
                <a:extLst>
                  <a:ext uri="{FF2B5EF4-FFF2-40B4-BE49-F238E27FC236}">
                    <a16:creationId xmlns:a16="http://schemas.microsoft.com/office/drawing/2014/main" id="{12FA5C50-E6C0-4681-9317-69CEA59F0BC5}"/>
                  </a:ext>
                </a:extLst>
              </p:cNvPr>
              <p:cNvSpPr/>
              <p:nvPr/>
            </p:nvSpPr>
            <p:spPr>
              <a:xfrm>
                <a:off x="2975753" y="5695421"/>
                <a:ext cx="2016000" cy="288032"/>
              </a:xfrm>
              <a:prstGeom prst="round2SameRect">
                <a:avLst>
                  <a:gd name="adj1" fmla="val 50000"/>
                  <a:gd name="adj2" fmla="val 50000"/>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台形 6">
                <a:extLst>
                  <a:ext uri="{FF2B5EF4-FFF2-40B4-BE49-F238E27FC236}">
                    <a16:creationId xmlns:a16="http://schemas.microsoft.com/office/drawing/2014/main" id="{8BA070FD-59EE-4960-8689-B0E41C1C8C8D}"/>
                  </a:ext>
                </a:extLst>
              </p:cNvPr>
              <p:cNvSpPr/>
              <p:nvPr/>
            </p:nvSpPr>
            <p:spPr>
              <a:xfrm>
                <a:off x="2975753" y="5229201"/>
                <a:ext cx="2016000" cy="610236"/>
              </a:xfrm>
              <a:prstGeom prst="trapezoid">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12" name="図 11">
              <a:extLst>
                <a:ext uri="{FF2B5EF4-FFF2-40B4-BE49-F238E27FC236}">
                  <a16:creationId xmlns:a16="http://schemas.microsoft.com/office/drawing/2014/main" id="{C89AC741-D274-46AF-9388-DFF10DDD8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458" y="2924944"/>
              <a:ext cx="2066255" cy="2584460"/>
            </a:xfrm>
            <a:prstGeom prst="rect">
              <a:avLst/>
            </a:prstGeom>
          </p:spPr>
        </p:pic>
      </p:grpSp>
      <p:sp>
        <p:nvSpPr>
          <p:cNvPr id="23" name="テキスト ボックス 22">
            <a:extLst>
              <a:ext uri="{FF2B5EF4-FFF2-40B4-BE49-F238E27FC236}">
                <a16:creationId xmlns:a16="http://schemas.microsoft.com/office/drawing/2014/main" id="{2D5E683B-641E-4BB2-977F-A967E03EB415}"/>
              </a:ext>
            </a:extLst>
          </p:cNvPr>
          <p:cNvSpPr txBox="1"/>
          <p:nvPr/>
        </p:nvSpPr>
        <p:spPr>
          <a:xfrm>
            <a:off x="1784318" y="2622391"/>
            <a:ext cx="4836543" cy="1860509"/>
          </a:xfrm>
          <a:prstGeom prst="rect">
            <a:avLst/>
          </a:prstGeom>
          <a:noFill/>
        </p:spPr>
        <p:txBody>
          <a:bodyPr wrap="square" rtlCol="0">
            <a:spAutoFit/>
          </a:bodyPr>
          <a:lstStyle/>
          <a:p>
            <a:pPr>
              <a:lnSpc>
                <a:spcPct val="120000"/>
              </a:lnSpc>
            </a:pPr>
            <a:r>
              <a:rPr kumimoji="1" lang="ja-JP" altLang="en-US" sz="3200">
                <a:latin typeface="+mn-ea"/>
                <a:ea typeface="+mn-ea"/>
              </a:rPr>
              <a:t>炭酸カルシウム </a:t>
            </a:r>
            <a:r>
              <a:rPr kumimoji="1" lang="en-US" altLang="ja-JP" sz="3600" dirty="0">
                <a:latin typeface="+mn-ea"/>
                <a:ea typeface="+mn-ea"/>
              </a:rPr>
              <a:t>CaCO</a:t>
            </a:r>
            <a:r>
              <a:rPr kumimoji="1" lang="en-US" altLang="ja-JP" sz="3600" baseline="-25000" dirty="0">
                <a:latin typeface="+mn-ea"/>
                <a:ea typeface="+mn-ea"/>
              </a:rPr>
              <a:t>3</a:t>
            </a:r>
          </a:p>
          <a:p>
            <a:pPr>
              <a:lnSpc>
                <a:spcPct val="120000"/>
              </a:lnSpc>
            </a:pPr>
            <a:r>
              <a:rPr kumimoji="1" lang="ja-JP" altLang="en-US" sz="3200" dirty="0">
                <a:latin typeface="+mn-ea"/>
                <a:ea typeface="+mn-ea"/>
              </a:rPr>
              <a:t>およそ </a:t>
            </a:r>
            <a:r>
              <a:rPr kumimoji="1" lang="en-US" altLang="ja-JP" sz="3200" dirty="0">
                <a:latin typeface="+mn-ea"/>
                <a:ea typeface="+mn-ea"/>
              </a:rPr>
              <a:t>0.50 g </a:t>
            </a:r>
            <a:r>
              <a:rPr kumimoji="1" lang="ja-JP" altLang="en-US" sz="3200">
                <a:latin typeface="+mn-ea"/>
                <a:ea typeface="+mn-ea"/>
              </a:rPr>
              <a:t>を</a:t>
            </a:r>
            <a:endParaRPr kumimoji="1" lang="en-US" altLang="ja-JP" sz="3200" dirty="0">
              <a:latin typeface="+mn-ea"/>
              <a:ea typeface="+mn-ea"/>
            </a:endParaRPr>
          </a:p>
          <a:p>
            <a:pPr>
              <a:lnSpc>
                <a:spcPct val="120000"/>
              </a:lnSpc>
            </a:pPr>
            <a:r>
              <a:rPr kumimoji="1" lang="ja-JP" altLang="en-US" sz="3200" dirty="0">
                <a:latin typeface="+mn-ea"/>
                <a:ea typeface="+mn-ea"/>
              </a:rPr>
              <a:t>容器の塩酸と反応させる。</a:t>
            </a:r>
          </a:p>
        </p:txBody>
      </p:sp>
      <p:sp>
        <p:nvSpPr>
          <p:cNvPr id="24" name="テキスト ボックス 23">
            <a:extLst>
              <a:ext uri="{FF2B5EF4-FFF2-40B4-BE49-F238E27FC236}">
                <a16:creationId xmlns:a16="http://schemas.microsoft.com/office/drawing/2014/main" id="{8BFC355D-E016-4706-A84A-0E10F3DE3D82}"/>
              </a:ext>
            </a:extLst>
          </p:cNvPr>
          <p:cNvSpPr txBox="1"/>
          <p:nvPr/>
        </p:nvSpPr>
        <p:spPr>
          <a:xfrm>
            <a:off x="1784317" y="4592827"/>
            <a:ext cx="5338585" cy="1860509"/>
          </a:xfrm>
          <a:prstGeom prst="rect">
            <a:avLst/>
          </a:prstGeom>
          <a:noFill/>
        </p:spPr>
        <p:txBody>
          <a:bodyPr wrap="square" rtlCol="0">
            <a:spAutoFit/>
          </a:bodyPr>
          <a:lstStyle/>
          <a:p>
            <a:pPr>
              <a:lnSpc>
                <a:spcPct val="120000"/>
              </a:lnSpc>
            </a:pPr>
            <a:r>
              <a:rPr kumimoji="1" lang="ja-JP" altLang="en-US" sz="3200" dirty="0">
                <a:latin typeface="+mn-ea"/>
                <a:ea typeface="+mn-ea"/>
              </a:rPr>
              <a:t>なるべく</a:t>
            </a:r>
            <a:r>
              <a:rPr kumimoji="1" lang="ja-JP" altLang="en-US" sz="3200">
                <a:latin typeface="+mn-ea"/>
                <a:ea typeface="+mn-ea"/>
              </a:rPr>
              <a:t>未反応の</a:t>
            </a:r>
            <a:r>
              <a:rPr kumimoji="1" lang="en-US" altLang="ja-JP" sz="3200" dirty="0">
                <a:latin typeface="+mn-ea"/>
                <a:ea typeface="+mn-ea"/>
              </a:rPr>
              <a:t> </a:t>
            </a:r>
            <a:r>
              <a:rPr kumimoji="1" lang="en-US" altLang="ja-JP" sz="3600" dirty="0">
                <a:latin typeface="+mn-ea"/>
                <a:ea typeface="+mn-ea"/>
              </a:rPr>
              <a:t>CaCO</a:t>
            </a:r>
            <a:r>
              <a:rPr kumimoji="1" lang="en-US" altLang="ja-JP" sz="3600" baseline="-25000" dirty="0">
                <a:latin typeface="+mn-ea"/>
                <a:ea typeface="+mn-ea"/>
              </a:rPr>
              <a:t>3 </a:t>
            </a:r>
            <a:r>
              <a:rPr kumimoji="1" lang="ja-JP" altLang="en-US" sz="3200">
                <a:latin typeface="+mn-ea"/>
                <a:ea typeface="+mn-ea"/>
              </a:rPr>
              <a:t>が</a:t>
            </a:r>
            <a:endParaRPr kumimoji="1" lang="en-US" altLang="ja-JP" sz="3200" dirty="0">
              <a:latin typeface="+mn-ea"/>
              <a:ea typeface="+mn-ea"/>
            </a:endParaRPr>
          </a:p>
          <a:p>
            <a:pPr>
              <a:lnSpc>
                <a:spcPct val="120000"/>
              </a:lnSpc>
            </a:pPr>
            <a:r>
              <a:rPr kumimoji="1" lang="ja-JP" altLang="en-US" sz="3200" dirty="0">
                <a:latin typeface="+mn-ea"/>
                <a:ea typeface="+mn-ea"/>
              </a:rPr>
              <a:t>ないようによく反応させる。</a:t>
            </a:r>
            <a:endParaRPr kumimoji="1" lang="en-US" altLang="ja-JP" sz="3200" dirty="0">
              <a:latin typeface="+mn-ea"/>
              <a:ea typeface="+mn-ea"/>
            </a:endParaRPr>
          </a:p>
          <a:p>
            <a:pPr>
              <a:lnSpc>
                <a:spcPct val="120000"/>
              </a:lnSpc>
            </a:pPr>
            <a:r>
              <a:rPr kumimoji="1" lang="ja-JP" altLang="en-US" sz="3200" dirty="0">
                <a:latin typeface="+mn-ea"/>
                <a:ea typeface="+mn-ea"/>
              </a:rPr>
              <a:t>　　　　　　　　　</a:t>
            </a:r>
            <a:r>
              <a:rPr lang="ja-JP" altLang="en-US" sz="3200" b="1" dirty="0">
                <a:solidFill>
                  <a:srgbClr val="935E38"/>
                </a:solidFill>
                <a:latin typeface="+mn-ea"/>
                <a:ea typeface="+mn-ea"/>
              </a:rPr>
              <a:t>次の操作へ</a:t>
            </a:r>
          </a:p>
        </p:txBody>
      </p:sp>
      <p:sp>
        <p:nvSpPr>
          <p:cNvPr id="17" name="フローチャート: 記憶データ 16">
            <a:extLst>
              <a:ext uri="{FF2B5EF4-FFF2-40B4-BE49-F238E27FC236}">
                <a16:creationId xmlns:a16="http://schemas.microsoft.com/office/drawing/2014/main" id="{86BBD974-9E23-4854-A54A-6689A616F6C8}"/>
              </a:ext>
            </a:extLst>
          </p:cNvPr>
          <p:cNvSpPr/>
          <p:nvPr/>
        </p:nvSpPr>
        <p:spPr>
          <a:xfrm rot="16200000">
            <a:off x="7681186" y="4033381"/>
            <a:ext cx="2448272" cy="519430"/>
          </a:xfrm>
          <a:prstGeom prst="flowChartOnlineStorage">
            <a:avLst/>
          </a:prstGeom>
          <a:pattFill prst="pct5">
            <a:fgClr>
              <a:schemeClr val="tx1"/>
            </a:fgClr>
            <a:bgClr>
              <a:schemeClr val="bg1">
                <a:lumMod val="95000"/>
              </a:schemeClr>
            </a:bgClr>
          </a:patt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91B8575B-3620-4B90-BA48-E5AEF4AED861}"/>
              </a:ext>
            </a:extLst>
          </p:cNvPr>
          <p:cNvSpPr/>
          <p:nvPr/>
        </p:nvSpPr>
        <p:spPr>
          <a:xfrm>
            <a:off x="9355601" y="6016456"/>
            <a:ext cx="180000" cy="180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8D4174C0-CB3A-440A-BE76-D4C7F09A04BC}"/>
              </a:ext>
            </a:extLst>
          </p:cNvPr>
          <p:cNvSpPr/>
          <p:nvPr/>
        </p:nvSpPr>
        <p:spPr>
          <a:xfrm>
            <a:off x="8832304" y="5805264"/>
            <a:ext cx="180000" cy="180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14C5C9D4-596B-4B36-85C3-D6A1F33AA8CA}"/>
              </a:ext>
            </a:extLst>
          </p:cNvPr>
          <p:cNvSpPr/>
          <p:nvPr/>
        </p:nvSpPr>
        <p:spPr>
          <a:xfrm>
            <a:off x="9372384" y="5949280"/>
            <a:ext cx="180000" cy="180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4AF32DDE-256C-4FD8-BEDE-011F95FED2E0}"/>
              </a:ext>
            </a:extLst>
          </p:cNvPr>
          <p:cNvSpPr/>
          <p:nvPr/>
        </p:nvSpPr>
        <p:spPr>
          <a:xfrm>
            <a:off x="9228368" y="5949280"/>
            <a:ext cx="180000" cy="180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7297CEDB-F93B-4E52-A1E9-8B2939315D7C}"/>
              </a:ext>
            </a:extLst>
          </p:cNvPr>
          <p:cNvSpPr/>
          <p:nvPr/>
        </p:nvSpPr>
        <p:spPr>
          <a:xfrm>
            <a:off x="8688288" y="6021288"/>
            <a:ext cx="180000" cy="180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B41979A8-E7B2-46E7-9C96-16AB42AA96B0}"/>
              </a:ext>
            </a:extLst>
          </p:cNvPr>
          <p:cNvSpPr/>
          <p:nvPr/>
        </p:nvSpPr>
        <p:spPr>
          <a:xfrm>
            <a:off x="8904312" y="6009783"/>
            <a:ext cx="180000" cy="180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5A15CA6E-8AC0-4FAA-9E34-C742C4924F08}"/>
              </a:ext>
            </a:extLst>
          </p:cNvPr>
          <p:cNvSpPr/>
          <p:nvPr/>
        </p:nvSpPr>
        <p:spPr>
          <a:xfrm>
            <a:off x="9012344" y="5915097"/>
            <a:ext cx="180000" cy="180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53CE8FA4-1E38-4C87-96C4-D0EB5B7AC075}"/>
              </a:ext>
            </a:extLst>
          </p:cNvPr>
          <p:cNvSpPr/>
          <p:nvPr/>
        </p:nvSpPr>
        <p:spPr>
          <a:xfrm>
            <a:off x="8256240" y="6015804"/>
            <a:ext cx="180000" cy="180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楕円 45">
            <a:extLst>
              <a:ext uri="{FF2B5EF4-FFF2-40B4-BE49-F238E27FC236}">
                <a16:creationId xmlns:a16="http://schemas.microsoft.com/office/drawing/2014/main" id="{89524D28-C505-4D6A-B391-E52517ECF2B9}"/>
              </a:ext>
            </a:extLst>
          </p:cNvPr>
          <p:cNvSpPr/>
          <p:nvPr/>
        </p:nvSpPr>
        <p:spPr>
          <a:xfrm>
            <a:off x="8364272" y="6021288"/>
            <a:ext cx="180000" cy="180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323A351-1774-FD55-0CE6-7A9E4A6CDAFA}"/>
              </a:ext>
            </a:extLst>
          </p:cNvPr>
          <p:cNvGrpSpPr/>
          <p:nvPr/>
        </p:nvGrpSpPr>
        <p:grpSpPr>
          <a:xfrm>
            <a:off x="1115124" y="836712"/>
            <a:ext cx="10379357" cy="5558080"/>
            <a:chOff x="1115124" y="836712"/>
            <a:chExt cx="10379357" cy="5558080"/>
          </a:xfrm>
        </p:grpSpPr>
        <p:grpSp>
          <p:nvGrpSpPr>
            <p:cNvPr id="22" name="グループ化 21">
              <a:extLst>
                <a:ext uri="{FF2B5EF4-FFF2-40B4-BE49-F238E27FC236}">
                  <a16:creationId xmlns:a16="http://schemas.microsoft.com/office/drawing/2014/main" id="{271A85EC-14A1-3272-9FF3-68548E83A1DB}"/>
                </a:ext>
              </a:extLst>
            </p:cNvPr>
            <p:cNvGrpSpPr/>
            <p:nvPr/>
          </p:nvGrpSpPr>
          <p:grpSpPr>
            <a:xfrm>
              <a:off x="1115124" y="836712"/>
              <a:ext cx="10378613" cy="5558080"/>
              <a:chOff x="1115124" y="836712"/>
              <a:chExt cx="10378613" cy="5558080"/>
            </a:xfrm>
          </p:grpSpPr>
          <p:grpSp>
            <p:nvGrpSpPr>
              <p:cNvPr id="28" name="グループ化 27">
                <a:extLst>
                  <a:ext uri="{FF2B5EF4-FFF2-40B4-BE49-F238E27FC236}">
                    <a16:creationId xmlns:a16="http://schemas.microsoft.com/office/drawing/2014/main" id="{79AEAA32-A904-6602-377F-49579824A0E4}"/>
                  </a:ext>
                </a:extLst>
              </p:cNvPr>
              <p:cNvGrpSpPr/>
              <p:nvPr/>
            </p:nvGrpSpPr>
            <p:grpSpPr>
              <a:xfrm>
                <a:off x="1115124" y="836712"/>
                <a:ext cx="2532597" cy="850992"/>
                <a:chOff x="1115124" y="836712"/>
                <a:chExt cx="2532597" cy="850992"/>
              </a:xfrm>
            </p:grpSpPr>
            <p:sp>
              <p:nvSpPr>
                <p:cNvPr id="37" name="テキスト ボックス 36">
                  <a:extLst>
                    <a:ext uri="{FF2B5EF4-FFF2-40B4-BE49-F238E27FC236}">
                      <a16:creationId xmlns:a16="http://schemas.microsoft.com/office/drawing/2014/main" id="{409F53C4-5DEB-C569-15EF-CA25EC88F150}"/>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47" name="図 46">
                  <a:extLst>
                    <a:ext uri="{FF2B5EF4-FFF2-40B4-BE49-F238E27FC236}">
                      <a16:creationId xmlns:a16="http://schemas.microsoft.com/office/drawing/2014/main" id="{C9237DB5-6385-D646-6C9F-79CA3367FAD7}"/>
                    </a:ext>
                  </a:extLst>
                </p:cNvPr>
                <p:cNvPicPr>
                  <a:picLocks noChangeAspect="1"/>
                </p:cNvPicPr>
                <p:nvPr/>
              </p:nvPicPr>
              <p:blipFill rotWithShape="1">
                <a:blip r:embed="rId4"/>
                <a:srcRect l="14583" t="7311" r="58839" b="62029"/>
                <a:stretch/>
              </p:blipFill>
              <p:spPr>
                <a:xfrm>
                  <a:off x="1115124" y="856707"/>
                  <a:ext cx="1602632" cy="830997"/>
                </a:xfrm>
                <a:prstGeom prst="rect">
                  <a:avLst/>
                </a:prstGeom>
              </p:spPr>
            </p:pic>
          </p:grpSp>
          <p:grpSp>
            <p:nvGrpSpPr>
              <p:cNvPr id="30" name="グループ化 29">
                <a:extLst>
                  <a:ext uri="{FF2B5EF4-FFF2-40B4-BE49-F238E27FC236}">
                    <a16:creationId xmlns:a16="http://schemas.microsoft.com/office/drawing/2014/main" id="{00400BF9-67C1-59B6-3567-218EC6CF31E3}"/>
                  </a:ext>
                </a:extLst>
              </p:cNvPr>
              <p:cNvGrpSpPr/>
              <p:nvPr/>
            </p:nvGrpSpPr>
            <p:grpSpPr>
              <a:xfrm>
                <a:off x="1126464" y="909739"/>
                <a:ext cx="10367273" cy="5485053"/>
                <a:chOff x="986653" y="1052345"/>
                <a:chExt cx="10367273" cy="5485053"/>
              </a:xfrm>
            </p:grpSpPr>
            <p:sp>
              <p:nvSpPr>
                <p:cNvPr id="31" name="テキスト ボックス 30">
                  <a:extLst>
                    <a:ext uri="{FF2B5EF4-FFF2-40B4-BE49-F238E27FC236}">
                      <a16:creationId xmlns:a16="http://schemas.microsoft.com/office/drawing/2014/main" id="{7A72E470-4826-42AF-416C-5D3C6E858079}"/>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36" name="直線コネクタ 35">
                  <a:extLst>
                    <a:ext uri="{FF2B5EF4-FFF2-40B4-BE49-F238E27FC236}">
                      <a16:creationId xmlns:a16="http://schemas.microsoft.com/office/drawing/2014/main" id="{BB08717B-81A5-C33F-5889-0A782AB4BF1A}"/>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6" name="図 25">
              <a:extLst>
                <a:ext uri="{FF2B5EF4-FFF2-40B4-BE49-F238E27FC236}">
                  <a16:creationId xmlns:a16="http://schemas.microsoft.com/office/drawing/2014/main" id="{D9AEA332-25FE-C718-0C23-E2A28E8618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7" name="図 26">
              <a:extLst>
                <a:ext uri="{FF2B5EF4-FFF2-40B4-BE49-F238E27FC236}">
                  <a16:creationId xmlns:a16="http://schemas.microsoft.com/office/drawing/2014/main" id="{490F0B79-E048-DF8B-7958-993BAC21A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pic>
        <p:nvPicPr>
          <p:cNvPr id="3" name="図 2">
            <a:extLst>
              <a:ext uri="{FF2B5EF4-FFF2-40B4-BE49-F238E27FC236}">
                <a16:creationId xmlns:a16="http://schemas.microsoft.com/office/drawing/2014/main" id="{5FD79A92-3F77-5609-66EE-ED3AE3B72518}"/>
              </a:ext>
            </a:extLst>
          </p:cNvPr>
          <p:cNvPicPr>
            <a:picLocks noChangeAspect="1"/>
          </p:cNvPicPr>
          <p:nvPr/>
        </p:nvPicPr>
        <p:blipFill>
          <a:blip r:embed="rId7"/>
          <a:stretch>
            <a:fillRect/>
          </a:stretch>
        </p:blipFill>
        <p:spPr>
          <a:xfrm>
            <a:off x="1636981" y="2105457"/>
            <a:ext cx="2293200" cy="504000"/>
          </a:xfrm>
          <a:prstGeom prst="rect">
            <a:avLst/>
          </a:prstGeom>
        </p:spPr>
      </p:pic>
    </p:spTree>
    <p:extLst>
      <p:ext uri="{BB962C8B-B14F-4D97-AF65-F5344CB8AC3E}">
        <p14:creationId xmlns:p14="http://schemas.microsoft.com/office/powerpoint/2010/main" val="326720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700000">
                                      <p:cBhvr>
                                        <p:cTn id="18" dur="750" fill="hold"/>
                                        <p:tgtEl>
                                          <p:spTgt spid="1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500"/>
                            </p:stCondLst>
                            <p:childTnLst>
                              <p:par>
                                <p:cTn id="25" presetID="22" presetClass="exit" presetSubtype="1" fill="hold" grpId="1" nodeType="afterEffect">
                                  <p:stCondLst>
                                    <p:cond delay="0"/>
                                  </p:stCondLst>
                                  <p:childTnLst>
                                    <p:animEffect transition="out" filter="wipe(up)">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60" presetClass="path" presetSubtype="0" accel="31000" fill="hold" grpId="0" nodeType="withEffect">
                                  <p:stCondLst>
                                    <p:cond delay="0"/>
                                  </p:stCondLst>
                                  <p:childTnLst>
                                    <p:animMotion origin="layout" path="M 4.16667E-7 2.22222E-6 C 0.01198 -0.00185 0.01875 -0.00741 0.01823 -0.01528 C 0.01836 -0.02685 -0.0138 -0.02523 -0.01276 -0.02917 C -0.01198 -0.03982 0.0237 -0.02709 0.02435 -0.04074 C 0.02526 -0.05255 -0.01706 -0.04977 -0.01693 -0.06343 C -0.0168 -0.07384 0.02031 -0.07523 0.01927 -0.08727 " pathEditMode="relative" rAng="16320000" ptsTypes="AAAAAA">
                                      <p:cBhvr>
                                        <p:cTn id="33" dur="1000" fill="hold"/>
                                        <p:tgtEl>
                                          <p:spTgt spid="38"/>
                                        </p:tgtEl>
                                        <p:attrNameLst>
                                          <p:attrName>ppt_x</p:attrName>
                                          <p:attrName>ppt_y</p:attrName>
                                        </p:attrNameLst>
                                      </p:cBhvr>
                                      <p:rCtr x="352" y="-4398"/>
                                    </p:animMotion>
                                  </p:childTnLst>
                                </p:cTn>
                              </p:par>
                              <p:par>
                                <p:cTn id="34" presetID="10" presetClass="exit" presetSubtype="0" fill="hold" grpId="1" nodeType="withEffect">
                                  <p:stCondLst>
                                    <p:cond delay="500"/>
                                  </p:stCondLst>
                                  <p:childTnLst>
                                    <p:animEffect transition="out" filter="fade">
                                      <p:cBhvr>
                                        <p:cTn id="35" dur="500"/>
                                        <p:tgtEl>
                                          <p:spTgt spid="38"/>
                                        </p:tgtEl>
                                      </p:cBhvr>
                                    </p:animEffect>
                                    <p:set>
                                      <p:cBhvr>
                                        <p:cTn id="36" dur="1" fill="hold">
                                          <p:stCondLst>
                                            <p:cond delay="499"/>
                                          </p:stCondLst>
                                        </p:cTn>
                                        <p:tgtEl>
                                          <p:spTgt spid="3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60" presetClass="path" presetSubtype="0" accel="31000" fill="hold" grpId="1" nodeType="withEffect">
                                  <p:stCondLst>
                                    <p:cond delay="0"/>
                                  </p:stCondLst>
                                  <p:childTnLst>
                                    <p:animMotion origin="layout" path="M -0.0004 0.00069 C 0.01158 -0.00116 0.01835 -0.00672 0.01783 -0.01459 C 0.01796 -0.02616 -0.0142 -0.02454 -0.01316 -0.02847 C -0.01237 -0.03912 0.0233 -0.02639 0.02395 -0.04005 C 0.02487 -0.05185 -0.01745 -0.04977 -0.01732 -0.06343 C -0.01719 -0.07384 0.01992 -0.07454 0.01888 -0.08658 " pathEditMode="relative" rAng="16320000" ptsTypes="AAAAAA">
                                      <p:cBhvr>
                                        <p:cTn id="40" dur="1000" fill="hold"/>
                                        <p:tgtEl>
                                          <p:spTgt spid="45"/>
                                        </p:tgtEl>
                                        <p:attrNameLst>
                                          <p:attrName>ppt_x</p:attrName>
                                          <p:attrName>ppt_y</p:attrName>
                                        </p:attrNameLst>
                                      </p:cBhvr>
                                      <p:rCtr x="352" y="-4398"/>
                                    </p:animMotion>
                                  </p:childTnLst>
                                </p:cTn>
                              </p:par>
                              <p:par>
                                <p:cTn id="41" presetID="10" presetClass="exit" presetSubtype="0" fill="hold" grpId="2" nodeType="withEffect">
                                  <p:stCondLst>
                                    <p:cond delay="50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par>
                                <p:cTn id="44" presetID="1" presetClass="entr" presetSubtype="0" fill="hold" grpId="0" nodeType="withEffect">
                                  <p:stCondLst>
                                    <p:cond delay="200"/>
                                  </p:stCondLst>
                                  <p:childTnLst>
                                    <p:set>
                                      <p:cBhvr>
                                        <p:cTn id="45" dur="1" fill="hold">
                                          <p:stCondLst>
                                            <p:cond delay="0"/>
                                          </p:stCondLst>
                                        </p:cTn>
                                        <p:tgtEl>
                                          <p:spTgt spid="44"/>
                                        </p:tgtEl>
                                        <p:attrNameLst>
                                          <p:attrName>style.visibility</p:attrName>
                                        </p:attrNameLst>
                                      </p:cBhvr>
                                      <p:to>
                                        <p:strVal val="visible"/>
                                      </p:to>
                                    </p:set>
                                  </p:childTnLst>
                                </p:cTn>
                              </p:par>
                              <p:par>
                                <p:cTn id="46" presetID="60" presetClass="path" presetSubtype="0" accel="31000" fill="hold" grpId="1" nodeType="withEffect">
                                  <p:stCondLst>
                                    <p:cond delay="200"/>
                                  </p:stCondLst>
                                  <p:childTnLst>
                                    <p:animMotion origin="layout" path="M -0.00039 0.0007 C 0.01146 -0.00046 0.01823 -0.00486 0.01771 -0.01134 C 0.01784 -0.0206 -0.01432 -0.01967 -0.01341 -0.02291 C -0.01263 -0.03148 0.02305 -0.02083 0.0237 -0.03194 C 0.02461 -0.04143 -0.0177 -0.04027 -0.0177 -0.05092 C -0.01744 -0.05972 0.01954 -0.05972 0.01836 -0.06967 " pathEditMode="relative" rAng="16320000" ptsTypes="AAAAAA">
                                      <p:cBhvr>
                                        <p:cTn id="47" dur="1000" fill="hold"/>
                                        <p:tgtEl>
                                          <p:spTgt spid="44"/>
                                        </p:tgtEl>
                                        <p:attrNameLst>
                                          <p:attrName>ppt_x</p:attrName>
                                          <p:attrName>ppt_y</p:attrName>
                                        </p:attrNameLst>
                                      </p:cBhvr>
                                      <p:rCtr x="326" y="-3542"/>
                                    </p:animMotion>
                                  </p:childTnLst>
                                </p:cTn>
                              </p:par>
                              <p:par>
                                <p:cTn id="48" presetID="10" presetClass="exit" presetSubtype="0" fill="hold" grpId="2" nodeType="withEffect">
                                  <p:stCondLst>
                                    <p:cond delay="700"/>
                                  </p:stCondLst>
                                  <p:childTnLst>
                                    <p:animEffect transition="out" filter="fade">
                                      <p:cBhvr>
                                        <p:cTn id="49" dur="500"/>
                                        <p:tgtEl>
                                          <p:spTgt spid="44"/>
                                        </p:tgtEl>
                                      </p:cBhvr>
                                    </p:animEffect>
                                    <p:set>
                                      <p:cBhvr>
                                        <p:cTn id="50" dur="1" fill="hold">
                                          <p:stCondLst>
                                            <p:cond delay="499"/>
                                          </p:stCondLst>
                                        </p:cTn>
                                        <p:tgtEl>
                                          <p:spTgt spid="44"/>
                                        </p:tgtEl>
                                        <p:attrNameLst>
                                          <p:attrName>style.visibility</p:attrName>
                                        </p:attrNameLst>
                                      </p:cBhvr>
                                      <p:to>
                                        <p:strVal val="hidden"/>
                                      </p:to>
                                    </p:set>
                                  </p:childTnLst>
                                </p:cTn>
                              </p:par>
                              <p:par>
                                <p:cTn id="51" presetID="1" presetClass="entr" presetSubtype="0" fill="hold" grpId="0" nodeType="withEffect">
                                  <p:stCondLst>
                                    <p:cond delay="200"/>
                                  </p:stCondLst>
                                  <p:childTnLst>
                                    <p:set>
                                      <p:cBhvr>
                                        <p:cTn id="52" dur="1" fill="hold">
                                          <p:stCondLst>
                                            <p:cond delay="0"/>
                                          </p:stCondLst>
                                        </p:cTn>
                                        <p:tgtEl>
                                          <p:spTgt spid="42"/>
                                        </p:tgtEl>
                                        <p:attrNameLst>
                                          <p:attrName>style.visibility</p:attrName>
                                        </p:attrNameLst>
                                      </p:cBhvr>
                                      <p:to>
                                        <p:strVal val="visible"/>
                                      </p:to>
                                    </p:set>
                                  </p:childTnLst>
                                </p:cTn>
                              </p:par>
                              <p:par>
                                <p:cTn id="53" presetID="60" presetClass="path" presetSubtype="0" accel="31000" fill="hold" grpId="1" nodeType="withEffect">
                                  <p:stCondLst>
                                    <p:cond delay="200"/>
                                  </p:stCondLst>
                                  <p:childTnLst>
                                    <p:animMotion origin="layout" path="M -0.00091 -0.00023 C 0.01094 -0.00139 0.01771 -0.00532 0.01719 -0.01134 C 0.01732 -0.02014 -0.01484 -0.01944 -0.01393 -0.02222 C -0.01315 -0.03032 0.02253 -0.02014 0.02318 -0.03032 C 0.02409 -0.03935 -0.01823 -0.03889 -0.01823 -0.04884 C -0.01823 -0.05671 0.01901 -0.05648 0.01784 -0.06574 " pathEditMode="relative" rAng="16320000" ptsTypes="AAAAAA">
                                      <p:cBhvr>
                                        <p:cTn id="54" dur="1000" fill="hold"/>
                                        <p:tgtEl>
                                          <p:spTgt spid="42"/>
                                        </p:tgtEl>
                                        <p:attrNameLst>
                                          <p:attrName>ppt_x</p:attrName>
                                          <p:attrName>ppt_y</p:attrName>
                                        </p:attrNameLst>
                                      </p:cBhvr>
                                      <p:rCtr x="313" y="-3310"/>
                                    </p:animMotion>
                                  </p:childTnLst>
                                </p:cTn>
                              </p:par>
                              <p:par>
                                <p:cTn id="55" presetID="10" presetClass="exit" presetSubtype="0" fill="hold" grpId="2" nodeType="withEffect">
                                  <p:stCondLst>
                                    <p:cond delay="700"/>
                                  </p:stCondLst>
                                  <p:childTnLst>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cTn>
                              </p:par>
                              <p:par>
                                <p:cTn id="58" presetID="1" presetClass="entr" presetSubtype="0" fill="hold" grpId="0" nodeType="withEffect">
                                  <p:stCondLst>
                                    <p:cond delay="500"/>
                                  </p:stCondLst>
                                  <p:childTnLst>
                                    <p:set>
                                      <p:cBhvr>
                                        <p:cTn id="59" dur="1" fill="hold">
                                          <p:stCondLst>
                                            <p:cond delay="0"/>
                                          </p:stCondLst>
                                        </p:cTn>
                                        <p:tgtEl>
                                          <p:spTgt spid="39"/>
                                        </p:tgtEl>
                                        <p:attrNameLst>
                                          <p:attrName>style.visibility</p:attrName>
                                        </p:attrNameLst>
                                      </p:cBhvr>
                                      <p:to>
                                        <p:strVal val="visible"/>
                                      </p:to>
                                    </p:set>
                                  </p:childTnLst>
                                </p:cTn>
                              </p:par>
                              <p:par>
                                <p:cTn id="60" presetID="60" presetClass="path" presetSubtype="0" accel="31000" fill="hold" grpId="1" nodeType="withEffect">
                                  <p:stCondLst>
                                    <p:cond delay="500"/>
                                  </p:stCondLst>
                                  <p:childTnLst>
                                    <p:animMotion origin="layout" path="M -0.00039 0.00046 C 0.01146 -0.00069 0.01823 -0.00463 0.01771 -0.01042 C 0.01784 -0.01921 -0.01432 -0.01852 -0.01341 -0.0213 C -0.0125 -0.0294 0.02305 -0.01921 0.0237 -0.0294 C 0.02461 -0.03819 -0.01771 -0.03773 -0.01771 -0.04768 C -0.01758 -0.05625 0.01953 -0.05532 0.01836 -0.06435 " pathEditMode="relative" rAng="16320000" ptsTypes="AAAAAA">
                                      <p:cBhvr>
                                        <p:cTn id="61" dur="1000" fill="hold"/>
                                        <p:tgtEl>
                                          <p:spTgt spid="39"/>
                                        </p:tgtEl>
                                        <p:attrNameLst>
                                          <p:attrName>ppt_x</p:attrName>
                                          <p:attrName>ppt_y</p:attrName>
                                        </p:attrNameLst>
                                      </p:cBhvr>
                                      <p:rCtr x="313" y="-3264"/>
                                    </p:animMotion>
                                  </p:childTnLst>
                                </p:cTn>
                              </p:par>
                              <p:par>
                                <p:cTn id="62" presetID="10" presetClass="exit" presetSubtype="0" fill="hold" grpId="2" nodeType="withEffect">
                                  <p:stCondLst>
                                    <p:cond delay="1000"/>
                                  </p:stCondLst>
                                  <p:childTnLst>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1" presetClass="entr" presetSubtype="0" fill="hold" grpId="0" nodeType="withEffect">
                                  <p:stCondLst>
                                    <p:cond delay="500"/>
                                  </p:stCondLst>
                                  <p:childTnLst>
                                    <p:set>
                                      <p:cBhvr>
                                        <p:cTn id="66" dur="1" fill="hold">
                                          <p:stCondLst>
                                            <p:cond delay="0"/>
                                          </p:stCondLst>
                                        </p:cTn>
                                        <p:tgtEl>
                                          <p:spTgt spid="41"/>
                                        </p:tgtEl>
                                        <p:attrNameLst>
                                          <p:attrName>style.visibility</p:attrName>
                                        </p:attrNameLst>
                                      </p:cBhvr>
                                      <p:to>
                                        <p:strVal val="visible"/>
                                      </p:to>
                                    </p:set>
                                  </p:childTnLst>
                                </p:cTn>
                              </p:par>
                              <p:par>
                                <p:cTn id="67" presetID="60" presetClass="path" presetSubtype="0" accel="31000" fill="hold" grpId="1" nodeType="withEffect">
                                  <p:stCondLst>
                                    <p:cond delay="500"/>
                                  </p:stCondLst>
                                  <p:childTnLst>
                                    <p:animMotion origin="layout" path="M -0.00026 0.00046 C 0.01172 -0.00139 0.01849 -0.00695 0.01797 -0.01482 C 0.0181 -0.02639 -0.01406 -0.02477 -0.01302 -0.02871 C -0.01224 -0.03936 0.02344 -0.02662 0.02409 -0.04028 C 0.025 -0.05209 -0.01731 -0.04977 -0.01718 -0.06343 C -0.01705 -0.07385 0.02006 -0.07477 0.01901 -0.08681 " pathEditMode="relative" rAng="16320000" ptsTypes="AAAAAA">
                                      <p:cBhvr>
                                        <p:cTn id="68" dur="1000" fill="hold"/>
                                        <p:tgtEl>
                                          <p:spTgt spid="41"/>
                                        </p:tgtEl>
                                        <p:attrNameLst>
                                          <p:attrName>ppt_x</p:attrName>
                                          <p:attrName>ppt_y</p:attrName>
                                        </p:attrNameLst>
                                      </p:cBhvr>
                                      <p:rCtr x="352" y="-4398"/>
                                    </p:animMotion>
                                  </p:childTnLst>
                                </p:cTn>
                              </p:par>
                              <p:par>
                                <p:cTn id="69" presetID="10" presetClass="exit" presetSubtype="0" fill="hold" grpId="2" nodeType="withEffect">
                                  <p:stCondLst>
                                    <p:cond delay="1000"/>
                                  </p:stCondLst>
                                  <p:childTnLst>
                                    <p:animEffect transition="out" filter="fade">
                                      <p:cBhvr>
                                        <p:cTn id="70" dur="500"/>
                                        <p:tgtEl>
                                          <p:spTgt spid="41"/>
                                        </p:tgtEl>
                                      </p:cBhvr>
                                    </p:animEffect>
                                    <p:set>
                                      <p:cBhvr>
                                        <p:cTn id="71" dur="1" fill="hold">
                                          <p:stCondLst>
                                            <p:cond delay="499"/>
                                          </p:stCondLst>
                                        </p:cTn>
                                        <p:tgtEl>
                                          <p:spTgt spid="41"/>
                                        </p:tgtEl>
                                        <p:attrNameLst>
                                          <p:attrName>style.visibility</p:attrName>
                                        </p:attrNameLst>
                                      </p:cBhvr>
                                      <p:to>
                                        <p:strVal val="hidden"/>
                                      </p:to>
                                    </p:set>
                                  </p:childTnLst>
                                </p:cTn>
                              </p:par>
                              <p:par>
                                <p:cTn id="72" presetID="1" presetClass="entr" presetSubtype="0" fill="hold" grpId="0" nodeType="withEffect">
                                  <p:stCondLst>
                                    <p:cond delay="700"/>
                                  </p:stCondLst>
                                  <p:childTnLst>
                                    <p:set>
                                      <p:cBhvr>
                                        <p:cTn id="73" dur="1" fill="hold">
                                          <p:stCondLst>
                                            <p:cond delay="0"/>
                                          </p:stCondLst>
                                        </p:cTn>
                                        <p:tgtEl>
                                          <p:spTgt spid="43"/>
                                        </p:tgtEl>
                                        <p:attrNameLst>
                                          <p:attrName>style.visibility</p:attrName>
                                        </p:attrNameLst>
                                      </p:cBhvr>
                                      <p:to>
                                        <p:strVal val="visible"/>
                                      </p:to>
                                    </p:set>
                                  </p:childTnLst>
                                </p:cTn>
                              </p:par>
                              <p:par>
                                <p:cTn id="74" presetID="60" presetClass="path" presetSubtype="0" accel="31000" fill="hold" grpId="1" nodeType="withEffect">
                                  <p:stCondLst>
                                    <p:cond delay="700"/>
                                  </p:stCondLst>
                                  <p:childTnLst>
                                    <p:animMotion origin="layout" path="M -0.00039 0.0007 C 0.01159 -0.00116 0.01836 -0.00671 0.01784 -0.01458 C 0.01797 -0.02616 -0.01419 -0.02454 -0.01315 -0.02847 C -0.01237 -0.03912 0.02331 -0.02639 0.02396 -0.04004 C 0.02487 -0.05185 -0.01745 -0.04977 -0.01732 -0.06342 C -0.01719 -0.075 0.01992 -0.07454 0.01888 -0.08657 " pathEditMode="relative" rAng="16320000" ptsTypes="AAAAAA">
                                      <p:cBhvr>
                                        <p:cTn id="75" dur="1000" fill="hold"/>
                                        <p:tgtEl>
                                          <p:spTgt spid="43"/>
                                        </p:tgtEl>
                                        <p:attrNameLst>
                                          <p:attrName>ppt_x</p:attrName>
                                          <p:attrName>ppt_y</p:attrName>
                                        </p:attrNameLst>
                                      </p:cBhvr>
                                      <p:rCtr x="339" y="-4398"/>
                                    </p:animMotion>
                                  </p:childTnLst>
                                </p:cTn>
                              </p:par>
                              <p:par>
                                <p:cTn id="76" presetID="10" presetClass="exit" presetSubtype="0" fill="hold" grpId="2" nodeType="withEffect">
                                  <p:stCondLst>
                                    <p:cond delay="1200"/>
                                  </p:stCondLst>
                                  <p:childTnLst>
                                    <p:animEffect transition="out" filter="fade">
                                      <p:cBhvr>
                                        <p:cTn id="77" dur="500"/>
                                        <p:tgtEl>
                                          <p:spTgt spid="43"/>
                                        </p:tgtEl>
                                      </p:cBhvr>
                                    </p:animEffect>
                                    <p:set>
                                      <p:cBhvr>
                                        <p:cTn id="78" dur="1" fill="hold">
                                          <p:stCondLst>
                                            <p:cond delay="499"/>
                                          </p:stCondLst>
                                        </p:cTn>
                                        <p:tgtEl>
                                          <p:spTgt spid="43"/>
                                        </p:tgtEl>
                                        <p:attrNameLst>
                                          <p:attrName>style.visibility</p:attrName>
                                        </p:attrNameLst>
                                      </p:cBhvr>
                                      <p:to>
                                        <p:strVal val="hidden"/>
                                      </p:to>
                                    </p:set>
                                  </p:childTnLst>
                                </p:cTn>
                              </p:par>
                              <p:par>
                                <p:cTn id="79" presetID="1" presetClass="entr" presetSubtype="0" fill="hold" grpId="0" nodeType="withEffect">
                                  <p:stCondLst>
                                    <p:cond delay="700"/>
                                  </p:stCondLst>
                                  <p:childTnLst>
                                    <p:set>
                                      <p:cBhvr>
                                        <p:cTn id="80" dur="1" fill="hold">
                                          <p:stCondLst>
                                            <p:cond delay="0"/>
                                          </p:stCondLst>
                                        </p:cTn>
                                        <p:tgtEl>
                                          <p:spTgt spid="46"/>
                                        </p:tgtEl>
                                        <p:attrNameLst>
                                          <p:attrName>style.visibility</p:attrName>
                                        </p:attrNameLst>
                                      </p:cBhvr>
                                      <p:to>
                                        <p:strVal val="visible"/>
                                      </p:to>
                                    </p:set>
                                  </p:childTnLst>
                                </p:cTn>
                              </p:par>
                              <p:par>
                                <p:cTn id="81" presetID="60" presetClass="path" presetSubtype="0" accel="31000" fill="hold" grpId="1" nodeType="withEffect">
                                  <p:stCondLst>
                                    <p:cond delay="700"/>
                                  </p:stCondLst>
                                  <p:childTnLst>
                                    <p:animMotion origin="layout" path="M -0.00039 0.0007 C 0.01159 -0.00116 0.01836 -0.00671 0.01784 -0.01458 C 0.01797 -0.02616 -0.01419 -0.02453 -0.01315 -0.02847 C -0.01237 -0.03912 0.02331 -0.02639 0.02396 -0.04004 C 0.02487 -0.05185 -0.01745 -0.04977 -0.01732 -0.06342 C -0.01719 -0.07546 0.01992 -0.07453 0.01888 -0.08657 " pathEditMode="relative" rAng="16320000" ptsTypes="AAAAAA">
                                      <p:cBhvr>
                                        <p:cTn id="82" dur="1000" fill="hold"/>
                                        <p:tgtEl>
                                          <p:spTgt spid="46"/>
                                        </p:tgtEl>
                                        <p:attrNameLst>
                                          <p:attrName>ppt_x</p:attrName>
                                          <p:attrName>ppt_y</p:attrName>
                                        </p:attrNameLst>
                                      </p:cBhvr>
                                      <p:rCtr x="339" y="-4398"/>
                                    </p:animMotion>
                                  </p:childTnLst>
                                </p:cTn>
                              </p:par>
                              <p:par>
                                <p:cTn id="83" presetID="10" presetClass="exit" presetSubtype="0" fill="hold" grpId="2" nodeType="withEffect">
                                  <p:stCondLst>
                                    <p:cond delay="1200"/>
                                  </p:stCondLst>
                                  <p:childTnLst>
                                    <p:animEffect transition="out" filter="fade">
                                      <p:cBhvr>
                                        <p:cTn id="84" dur="500"/>
                                        <p:tgtEl>
                                          <p:spTgt spid="46"/>
                                        </p:tgtEl>
                                      </p:cBhvr>
                                    </p:animEffect>
                                    <p:set>
                                      <p:cBhvr>
                                        <p:cTn id="85" dur="1" fill="hold">
                                          <p:stCondLst>
                                            <p:cond delay="499"/>
                                          </p:stCondLst>
                                        </p:cTn>
                                        <p:tgtEl>
                                          <p:spTgt spid="46"/>
                                        </p:tgtEl>
                                        <p:attrNameLst>
                                          <p:attrName>style.visibility</p:attrName>
                                        </p:attrNameLst>
                                      </p:cBhvr>
                                      <p:to>
                                        <p:strVal val="hidden"/>
                                      </p:to>
                                    </p:set>
                                  </p:childTnLst>
                                </p:cTn>
                              </p:par>
                              <p:par>
                                <p:cTn id="86" presetID="1" presetClass="entr" presetSubtype="0" fill="hold" grpId="0" nodeType="withEffect">
                                  <p:stCondLst>
                                    <p:cond delay="700"/>
                                  </p:stCondLst>
                                  <p:childTnLst>
                                    <p:set>
                                      <p:cBhvr>
                                        <p:cTn id="87" dur="1" fill="hold">
                                          <p:stCondLst>
                                            <p:cond delay="0"/>
                                          </p:stCondLst>
                                        </p:cTn>
                                        <p:tgtEl>
                                          <p:spTgt spid="40"/>
                                        </p:tgtEl>
                                        <p:attrNameLst>
                                          <p:attrName>style.visibility</p:attrName>
                                        </p:attrNameLst>
                                      </p:cBhvr>
                                      <p:to>
                                        <p:strVal val="visible"/>
                                      </p:to>
                                    </p:set>
                                  </p:childTnLst>
                                </p:cTn>
                              </p:par>
                              <p:par>
                                <p:cTn id="88" presetID="60" presetClass="path" presetSubtype="0" accel="31000" fill="hold" grpId="1" nodeType="withEffect">
                                  <p:stCondLst>
                                    <p:cond delay="700"/>
                                  </p:stCondLst>
                                  <p:childTnLst>
                                    <p:animMotion origin="layout" path="M -0.00039 0.00069 C 0.01159 -0.00116 0.01836 -0.00672 0.01784 -0.01459 C 0.01797 -0.02616 -0.01419 -0.02454 -0.01315 -0.02848 C -0.01237 -0.03912 0.02331 -0.02639 0.02396 -0.04005 C 0.02487 -0.05186 -0.01745 -0.04977 -0.01732 -0.06343 C -0.01719 -0.07547 0.01992 -0.07454 0.01888 -0.08658 " pathEditMode="relative" rAng="16320000" ptsTypes="AAAAAA">
                                      <p:cBhvr>
                                        <p:cTn id="89" dur="1000" fill="hold"/>
                                        <p:tgtEl>
                                          <p:spTgt spid="40"/>
                                        </p:tgtEl>
                                        <p:attrNameLst>
                                          <p:attrName>ppt_x</p:attrName>
                                          <p:attrName>ppt_y</p:attrName>
                                        </p:attrNameLst>
                                      </p:cBhvr>
                                      <p:rCtr x="339" y="-4398"/>
                                    </p:animMotion>
                                  </p:childTnLst>
                                </p:cTn>
                              </p:par>
                              <p:par>
                                <p:cTn id="90" presetID="10" presetClass="exit" presetSubtype="0" fill="hold" grpId="2" nodeType="withEffect">
                                  <p:stCondLst>
                                    <p:cond delay="1200"/>
                                  </p:stCondLst>
                                  <p:childTnLst>
                                    <p:animEffect transition="out" filter="fade">
                                      <p:cBhvr>
                                        <p:cTn id="91" dur="500"/>
                                        <p:tgtEl>
                                          <p:spTgt spid="40"/>
                                        </p:tgtEl>
                                      </p:cBhvr>
                                    </p:animEffect>
                                    <p:set>
                                      <p:cBhvr>
                                        <p:cTn id="92" dur="1" fill="hold">
                                          <p:stCondLst>
                                            <p:cond delay="499"/>
                                          </p:stCondLst>
                                        </p:cTn>
                                        <p:tgtEl>
                                          <p:spTgt spid="4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xEl>
                                              <p:pRg st="0" end="0"/>
                                            </p:txEl>
                                          </p:spTgt>
                                        </p:tgtEl>
                                        <p:attrNameLst>
                                          <p:attrName>style.visibility</p:attrName>
                                        </p:attrNameLst>
                                      </p:cBhvr>
                                      <p:to>
                                        <p:strVal val="visible"/>
                                      </p:to>
                                    </p:set>
                                    <p:animEffect transition="in" filter="fade">
                                      <p:cBhvr>
                                        <p:cTn id="97" dur="500"/>
                                        <p:tgtEl>
                                          <p:spTgt spid="24">
                                            <p:txEl>
                                              <p:pRg st="0" end="0"/>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24">
                                            <p:txEl>
                                              <p:pRg st="1" end="1"/>
                                            </p:txEl>
                                          </p:spTgt>
                                        </p:tgtEl>
                                        <p:attrNameLst>
                                          <p:attrName>style.visibility</p:attrName>
                                        </p:attrNameLst>
                                      </p:cBhvr>
                                      <p:to>
                                        <p:strVal val="visible"/>
                                      </p:to>
                                    </p:set>
                                    <p:animEffect transition="in" filter="fade">
                                      <p:cBhvr>
                                        <p:cTn id="100" dur="500"/>
                                        <p:tgtEl>
                                          <p:spTgt spid="24">
                                            <p:txEl>
                                              <p:pRg st="1" end="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24">
                                            <p:txEl>
                                              <p:pRg st="2" end="2"/>
                                            </p:txEl>
                                          </p:spTgt>
                                        </p:tgtEl>
                                        <p:attrNameLst>
                                          <p:attrName>style.visibility</p:attrName>
                                        </p:attrNameLst>
                                      </p:cBhvr>
                                      <p:to>
                                        <p:strVal val="visible"/>
                                      </p:to>
                                    </p:set>
                                    <p:animEffect transition="in" filter="fade">
                                      <p:cBhvr>
                                        <p:cTn id="105"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7" grpId="0" animBg="1"/>
      <p:bldP spid="17" grpId="1"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5" name="グループ化 4">
            <a:extLst>
              <a:ext uri="{FF2B5EF4-FFF2-40B4-BE49-F238E27FC236}">
                <a16:creationId xmlns:a16="http://schemas.microsoft.com/office/drawing/2014/main" id="{C5084E2D-5CB8-4B91-9692-5029916244B0}"/>
              </a:ext>
            </a:extLst>
          </p:cNvPr>
          <p:cNvGrpSpPr/>
          <p:nvPr/>
        </p:nvGrpSpPr>
        <p:grpSpPr>
          <a:xfrm>
            <a:off x="7872196" y="3645024"/>
            <a:ext cx="2066255" cy="2584460"/>
            <a:chOff x="7526458" y="2924944"/>
            <a:chExt cx="2066255" cy="2584460"/>
          </a:xfrm>
        </p:grpSpPr>
        <p:grpSp>
          <p:nvGrpSpPr>
            <p:cNvPr id="8" name="グループ化 7">
              <a:extLst>
                <a:ext uri="{FF2B5EF4-FFF2-40B4-BE49-F238E27FC236}">
                  <a16:creationId xmlns:a16="http://schemas.microsoft.com/office/drawing/2014/main" id="{5D5E4CCA-1EC5-44B5-975E-A316746DF008}"/>
                </a:ext>
              </a:extLst>
            </p:cNvPr>
            <p:cNvGrpSpPr/>
            <p:nvPr/>
          </p:nvGrpSpPr>
          <p:grpSpPr>
            <a:xfrm>
              <a:off x="7552588" y="4728797"/>
              <a:ext cx="2016000" cy="754252"/>
              <a:chOff x="2975753" y="5229201"/>
              <a:chExt cx="2016000" cy="754252"/>
            </a:xfrm>
          </p:grpSpPr>
          <p:sp>
            <p:nvSpPr>
              <p:cNvPr id="6" name="四角形: 上の 2 つの角を丸める 5">
                <a:extLst>
                  <a:ext uri="{FF2B5EF4-FFF2-40B4-BE49-F238E27FC236}">
                    <a16:creationId xmlns:a16="http://schemas.microsoft.com/office/drawing/2014/main" id="{12FA5C50-E6C0-4681-9317-69CEA59F0BC5}"/>
                  </a:ext>
                </a:extLst>
              </p:cNvPr>
              <p:cNvSpPr/>
              <p:nvPr/>
            </p:nvSpPr>
            <p:spPr>
              <a:xfrm>
                <a:off x="2975753" y="5695421"/>
                <a:ext cx="2016000" cy="288032"/>
              </a:xfrm>
              <a:prstGeom prst="round2SameRect">
                <a:avLst>
                  <a:gd name="adj1" fmla="val 50000"/>
                  <a:gd name="adj2" fmla="val 50000"/>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台形 6">
                <a:extLst>
                  <a:ext uri="{FF2B5EF4-FFF2-40B4-BE49-F238E27FC236}">
                    <a16:creationId xmlns:a16="http://schemas.microsoft.com/office/drawing/2014/main" id="{8BA070FD-59EE-4960-8689-B0E41C1C8C8D}"/>
                  </a:ext>
                </a:extLst>
              </p:cNvPr>
              <p:cNvSpPr/>
              <p:nvPr/>
            </p:nvSpPr>
            <p:spPr>
              <a:xfrm>
                <a:off x="2975753" y="5229201"/>
                <a:ext cx="2016000" cy="610236"/>
              </a:xfrm>
              <a:prstGeom prst="trapezoid">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12" name="図 11">
              <a:extLst>
                <a:ext uri="{FF2B5EF4-FFF2-40B4-BE49-F238E27FC236}">
                  <a16:creationId xmlns:a16="http://schemas.microsoft.com/office/drawing/2014/main" id="{C89AC741-D274-46AF-9388-DFF10DDD8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458" y="2924944"/>
              <a:ext cx="2066255" cy="2584460"/>
            </a:xfrm>
            <a:prstGeom prst="rect">
              <a:avLst/>
            </a:prstGeom>
          </p:spPr>
        </p:pic>
      </p:grpSp>
      <p:sp>
        <p:nvSpPr>
          <p:cNvPr id="23" name="テキスト ボックス 22">
            <a:extLst>
              <a:ext uri="{FF2B5EF4-FFF2-40B4-BE49-F238E27FC236}">
                <a16:creationId xmlns:a16="http://schemas.microsoft.com/office/drawing/2014/main" id="{2D5E683B-641E-4BB2-977F-A967E03EB415}"/>
              </a:ext>
            </a:extLst>
          </p:cNvPr>
          <p:cNvSpPr txBox="1"/>
          <p:nvPr/>
        </p:nvSpPr>
        <p:spPr>
          <a:xfrm>
            <a:off x="1747329" y="2968804"/>
            <a:ext cx="4836543" cy="1786643"/>
          </a:xfrm>
          <a:prstGeom prst="rect">
            <a:avLst/>
          </a:prstGeom>
          <a:noFill/>
        </p:spPr>
        <p:txBody>
          <a:bodyPr wrap="square" rtlCol="0">
            <a:spAutoFit/>
          </a:bodyPr>
          <a:lstStyle/>
          <a:p>
            <a:pPr>
              <a:lnSpc>
                <a:spcPct val="120000"/>
              </a:lnSpc>
            </a:pPr>
            <a:r>
              <a:rPr kumimoji="1" lang="ja-JP" altLang="en-US" sz="3200" dirty="0">
                <a:latin typeface="+mn-ea"/>
                <a:ea typeface="+mn-ea"/>
              </a:rPr>
              <a:t>反応が終わったら発生した</a:t>
            </a:r>
            <a:endParaRPr kumimoji="1" lang="en-US" altLang="ja-JP" sz="3200" dirty="0">
              <a:latin typeface="+mn-ea"/>
              <a:ea typeface="+mn-ea"/>
            </a:endParaRPr>
          </a:p>
          <a:p>
            <a:pPr>
              <a:lnSpc>
                <a:spcPct val="120000"/>
              </a:lnSpc>
            </a:pPr>
            <a:r>
              <a:rPr kumimoji="1" lang="ja-JP" altLang="en-US" sz="3200" dirty="0">
                <a:latin typeface="+mn-ea"/>
                <a:ea typeface="+mn-ea"/>
              </a:rPr>
              <a:t>容器内の気体をストローで</a:t>
            </a:r>
            <a:endParaRPr kumimoji="1" lang="en-US" altLang="ja-JP" sz="3200" dirty="0">
              <a:latin typeface="+mn-ea"/>
              <a:ea typeface="+mn-ea"/>
            </a:endParaRPr>
          </a:p>
          <a:p>
            <a:pPr>
              <a:lnSpc>
                <a:spcPct val="120000"/>
              </a:lnSpc>
            </a:pPr>
            <a:r>
              <a:rPr kumimoji="1" lang="ja-JP" altLang="en-US" sz="3200" dirty="0">
                <a:latin typeface="+mn-ea"/>
                <a:ea typeface="+mn-ea"/>
              </a:rPr>
              <a:t>吹き出す。</a:t>
            </a:r>
          </a:p>
        </p:txBody>
      </p:sp>
      <p:sp>
        <p:nvSpPr>
          <p:cNvPr id="24" name="テキスト ボックス 23">
            <a:extLst>
              <a:ext uri="{FF2B5EF4-FFF2-40B4-BE49-F238E27FC236}">
                <a16:creationId xmlns:a16="http://schemas.microsoft.com/office/drawing/2014/main" id="{8BFC355D-E016-4706-A84A-0E10F3DE3D82}"/>
              </a:ext>
            </a:extLst>
          </p:cNvPr>
          <p:cNvSpPr txBox="1"/>
          <p:nvPr/>
        </p:nvSpPr>
        <p:spPr>
          <a:xfrm>
            <a:off x="4608102" y="5753995"/>
            <a:ext cx="2621413" cy="584775"/>
          </a:xfrm>
          <a:prstGeom prst="rect">
            <a:avLst/>
          </a:prstGeom>
          <a:noFill/>
        </p:spPr>
        <p:txBody>
          <a:bodyPr wrap="square" rtlCol="0">
            <a:spAutoFit/>
          </a:bodyPr>
          <a:lstStyle/>
          <a:p>
            <a:r>
              <a:rPr lang="ja-JP" altLang="en-US" sz="3200" b="1" dirty="0">
                <a:solidFill>
                  <a:srgbClr val="935E38"/>
                </a:solidFill>
                <a:latin typeface="+mn-ea"/>
                <a:ea typeface="+mn-ea"/>
              </a:rPr>
              <a:t>次の操作へ</a:t>
            </a:r>
          </a:p>
        </p:txBody>
      </p:sp>
      <p:grpSp>
        <p:nvGrpSpPr>
          <p:cNvPr id="15" name="グループ化 14">
            <a:extLst>
              <a:ext uri="{FF2B5EF4-FFF2-40B4-BE49-F238E27FC236}">
                <a16:creationId xmlns:a16="http://schemas.microsoft.com/office/drawing/2014/main" id="{A0EDFA23-AD59-4953-A3FB-5AB78FF95883}"/>
              </a:ext>
            </a:extLst>
          </p:cNvPr>
          <p:cNvGrpSpPr/>
          <p:nvPr/>
        </p:nvGrpSpPr>
        <p:grpSpPr>
          <a:xfrm>
            <a:off x="8851883" y="2189058"/>
            <a:ext cx="150262" cy="2976445"/>
            <a:chOff x="10626258" y="2633275"/>
            <a:chExt cx="150262" cy="2976445"/>
          </a:xfrm>
        </p:grpSpPr>
        <p:sp>
          <p:nvSpPr>
            <p:cNvPr id="10" name="正方形/長方形 9">
              <a:extLst>
                <a:ext uri="{FF2B5EF4-FFF2-40B4-BE49-F238E27FC236}">
                  <a16:creationId xmlns:a16="http://schemas.microsoft.com/office/drawing/2014/main" id="{3F406FDE-4EF4-4B5F-AA80-39E5FEEA10E9}"/>
                </a:ext>
              </a:extLst>
            </p:cNvPr>
            <p:cNvSpPr/>
            <p:nvPr/>
          </p:nvSpPr>
          <p:spPr>
            <a:xfrm>
              <a:off x="10626258" y="2633275"/>
              <a:ext cx="150260" cy="2976445"/>
            </a:xfrm>
            <a:prstGeom prst="rect">
              <a:avLst/>
            </a:prstGeom>
            <a:solidFill>
              <a:schemeClr val="accent1">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5F528BA9-7E67-4501-B996-8147F2BB1920}"/>
                </a:ext>
              </a:extLst>
            </p:cNvPr>
            <p:cNvCxnSpPr/>
            <p:nvPr/>
          </p:nvCxnSpPr>
          <p:spPr>
            <a:xfrm>
              <a:off x="10626258" y="2633275"/>
              <a:ext cx="0" cy="2976445"/>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0BC0C651-899B-483C-BB94-00C1F408DC7A}"/>
                </a:ext>
              </a:extLst>
            </p:cNvPr>
            <p:cNvCxnSpPr/>
            <p:nvPr/>
          </p:nvCxnSpPr>
          <p:spPr>
            <a:xfrm>
              <a:off x="10776520" y="2633275"/>
              <a:ext cx="0" cy="2976445"/>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20" name="グループ化 19">
            <a:extLst>
              <a:ext uri="{FF2B5EF4-FFF2-40B4-BE49-F238E27FC236}">
                <a16:creationId xmlns:a16="http://schemas.microsoft.com/office/drawing/2014/main" id="{7E5E55E7-F247-4B23-B1D8-0928C1742F82}"/>
              </a:ext>
            </a:extLst>
          </p:cNvPr>
          <p:cNvGrpSpPr/>
          <p:nvPr/>
        </p:nvGrpSpPr>
        <p:grpSpPr>
          <a:xfrm>
            <a:off x="7544835" y="2010652"/>
            <a:ext cx="2759068" cy="1940683"/>
            <a:chOff x="7544835" y="2010652"/>
            <a:chExt cx="2759068" cy="1940683"/>
          </a:xfrm>
        </p:grpSpPr>
        <p:sp>
          <p:nvSpPr>
            <p:cNvPr id="18" name="稲妻 17">
              <a:extLst>
                <a:ext uri="{FF2B5EF4-FFF2-40B4-BE49-F238E27FC236}">
                  <a16:creationId xmlns:a16="http://schemas.microsoft.com/office/drawing/2014/main" id="{E6E65991-8B5C-481B-90AB-F99519802BFF}"/>
                </a:ext>
              </a:extLst>
            </p:cNvPr>
            <p:cNvSpPr/>
            <p:nvPr/>
          </p:nvSpPr>
          <p:spPr>
            <a:xfrm>
              <a:off x="7544835" y="2010652"/>
              <a:ext cx="1194482" cy="1940683"/>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8472 w 21600"/>
                <a:gd name="connsiteY0" fmla="*/ 31 h 21631"/>
                <a:gd name="connsiteX1" fmla="*/ 12860 w 21600"/>
                <a:gd name="connsiteY1" fmla="*/ 6111 h 21631"/>
                <a:gd name="connsiteX2" fmla="*/ 11050 w 21600"/>
                <a:gd name="connsiteY2" fmla="*/ 6828 h 21631"/>
                <a:gd name="connsiteX3" fmla="*/ 16577 w 21600"/>
                <a:gd name="connsiteY3" fmla="*/ 12038 h 21631"/>
                <a:gd name="connsiteX4" fmla="*/ 14767 w 21600"/>
                <a:gd name="connsiteY4" fmla="*/ 12908 h 21631"/>
                <a:gd name="connsiteX5" fmla="*/ 21600 w 21600"/>
                <a:gd name="connsiteY5" fmla="*/ 21631 h 21631"/>
                <a:gd name="connsiteX6" fmla="*/ 10012 w 21600"/>
                <a:gd name="connsiteY6" fmla="*/ 14946 h 21631"/>
                <a:gd name="connsiteX7" fmla="*/ 12222 w 21600"/>
                <a:gd name="connsiteY7" fmla="*/ 14018 h 21631"/>
                <a:gd name="connsiteX8" fmla="*/ 5022 w 21600"/>
                <a:gd name="connsiteY8" fmla="*/ 9736 h 21631"/>
                <a:gd name="connsiteX9" fmla="*/ 7602 w 21600"/>
                <a:gd name="connsiteY9" fmla="*/ 8413 h 21631"/>
                <a:gd name="connsiteX10" fmla="*/ 0 w 21600"/>
                <a:gd name="connsiteY10" fmla="*/ 3921 h 21631"/>
                <a:gd name="connsiteX11" fmla="*/ 8472 w 21600"/>
                <a:gd name="connsiteY11" fmla="*/ 31 h 21631"/>
                <a:gd name="connsiteX0" fmla="*/ 8472 w 21600"/>
                <a:gd name="connsiteY0" fmla="*/ 80 h 21680"/>
                <a:gd name="connsiteX1" fmla="*/ 12860 w 21600"/>
                <a:gd name="connsiteY1" fmla="*/ 6160 h 21680"/>
                <a:gd name="connsiteX2" fmla="*/ 11050 w 21600"/>
                <a:gd name="connsiteY2" fmla="*/ 6877 h 21680"/>
                <a:gd name="connsiteX3" fmla="*/ 16577 w 21600"/>
                <a:gd name="connsiteY3" fmla="*/ 12087 h 21680"/>
                <a:gd name="connsiteX4" fmla="*/ 14767 w 21600"/>
                <a:gd name="connsiteY4" fmla="*/ 12957 h 21680"/>
                <a:gd name="connsiteX5" fmla="*/ 21600 w 21600"/>
                <a:gd name="connsiteY5" fmla="*/ 21680 h 21680"/>
                <a:gd name="connsiteX6" fmla="*/ 10012 w 21600"/>
                <a:gd name="connsiteY6" fmla="*/ 14995 h 21680"/>
                <a:gd name="connsiteX7" fmla="*/ 12222 w 21600"/>
                <a:gd name="connsiteY7" fmla="*/ 14067 h 21680"/>
                <a:gd name="connsiteX8" fmla="*/ 5022 w 21600"/>
                <a:gd name="connsiteY8" fmla="*/ 9785 h 21680"/>
                <a:gd name="connsiteX9" fmla="*/ 7602 w 21600"/>
                <a:gd name="connsiteY9" fmla="*/ 8462 h 21680"/>
                <a:gd name="connsiteX10" fmla="*/ 0 w 21600"/>
                <a:gd name="connsiteY10" fmla="*/ 3970 h 21680"/>
                <a:gd name="connsiteX11" fmla="*/ 8472 w 21600"/>
                <a:gd name="connsiteY11" fmla="*/ 80 h 21680"/>
                <a:gd name="connsiteX0" fmla="*/ 8474 w 21602"/>
                <a:gd name="connsiteY0" fmla="*/ 32 h 21632"/>
                <a:gd name="connsiteX1" fmla="*/ 12862 w 21602"/>
                <a:gd name="connsiteY1" fmla="*/ 6112 h 21632"/>
                <a:gd name="connsiteX2" fmla="*/ 11052 w 21602"/>
                <a:gd name="connsiteY2" fmla="*/ 6829 h 21632"/>
                <a:gd name="connsiteX3" fmla="*/ 16579 w 21602"/>
                <a:gd name="connsiteY3" fmla="*/ 12039 h 21632"/>
                <a:gd name="connsiteX4" fmla="*/ 14769 w 21602"/>
                <a:gd name="connsiteY4" fmla="*/ 12909 h 21632"/>
                <a:gd name="connsiteX5" fmla="*/ 21602 w 21602"/>
                <a:gd name="connsiteY5" fmla="*/ 21632 h 21632"/>
                <a:gd name="connsiteX6" fmla="*/ 10014 w 21602"/>
                <a:gd name="connsiteY6" fmla="*/ 14947 h 21632"/>
                <a:gd name="connsiteX7" fmla="*/ 12224 w 21602"/>
                <a:gd name="connsiteY7" fmla="*/ 14019 h 21632"/>
                <a:gd name="connsiteX8" fmla="*/ 5024 w 21602"/>
                <a:gd name="connsiteY8" fmla="*/ 9737 h 21632"/>
                <a:gd name="connsiteX9" fmla="*/ 7604 w 21602"/>
                <a:gd name="connsiteY9" fmla="*/ 8414 h 21632"/>
                <a:gd name="connsiteX10" fmla="*/ 2 w 21602"/>
                <a:gd name="connsiteY10" fmla="*/ 3922 h 21632"/>
                <a:gd name="connsiteX11" fmla="*/ 8474 w 21602"/>
                <a:gd name="connsiteY11" fmla="*/ 32 h 21632"/>
                <a:gd name="connsiteX0" fmla="*/ 9021 w 22149"/>
                <a:gd name="connsiteY0" fmla="*/ 60 h 21660"/>
                <a:gd name="connsiteX1" fmla="*/ 13409 w 22149"/>
                <a:gd name="connsiteY1" fmla="*/ 6140 h 21660"/>
                <a:gd name="connsiteX2" fmla="*/ 11599 w 22149"/>
                <a:gd name="connsiteY2" fmla="*/ 6857 h 21660"/>
                <a:gd name="connsiteX3" fmla="*/ 17126 w 22149"/>
                <a:gd name="connsiteY3" fmla="*/ 12067 h 21660"/>
                <a:gd name="connsiteX4" fmla="*/ 15316 w 22149"/>
                <a:gd name="connsiteY4" fmla="*/ 12937 h 21660"/>
                <a:gd name="connsiteX5" fmla="*/ 22149 w 22149"/>
                <a:gd name="connsiteY5" fmla="*/ 21660 h 21660"/>
                <a:gd name="connsiteX6" fmla="*/ 10561 w 22149"/>
                <a:gd name="connsiteY6" fmla="*/ 14975 h 21660"/>
                <a:gd name="connsiteX7" fmla="*/ 12771 w 22149"/>
                <a:gd name="connsiteY7" fmla="*/ 14047 h 21660"/>
                <a:gd name="connsiteX8" fmla="*/ 5571 w 22149"/>
                <a:gd name="connsiteY8" fmla="*/ 9765 h 21660"/>
                <a:gd name="connsiteX9" fmla="*/ 8151 w 22149"/>
                <a:gd name="connsiteY9" fmla="*/ 8442 h 21660"/>
                <a:gd name="connsiteX10" fmla="*/ 549 w 22149"/>
                <a:gd name="connsiteY10" fmla="*/ 3950 h 21660"/>
                <a:gd name="connsiteX11" fmla="*/ 9021 w 22149"/>
                <a:gd name="connsiteY11" fmla="*/ 60 h 21660"/>
                <a:gd name="connsiteX0" fmla="*/ 9323 w 22451"/>
                <a:gd name="connsiteY0" fmla="*/ 937 h 22537"/>
                <a:gd name="connsiteX1" fmla="*/ 13711 w 22451"/>
                <a:gd name="connsiteY1" fmla="*/ 7017 h 22537"/>
                <a:gd name="connsiteX2" fmla="*/ 11901 w 22451"/>
                <a:gd name="connsiteY2" fmla="*/ 7734 h 22537"/>
                <a:gd name="connsiteX3" fmla="*/ 17428 w 22451"/>
                <a:gd name="connsiteY3" fmla="*/ 12944 h 22537"/>
                <a:gd name="connsiteX4" fmla="*/ 15618 w 22451"/>
                <a:gd name="connsiteY4" fmla="*/ 13814 h 22537"/>
                <a:gd name="connsiteX5" fmla="*/ 22451 w 22451"/>
                <a:gd name="connsiteY5" fmla="*/ 22537 h 22537"/>
                <a:gd name="connsiteX6" fmla="*/ 10863 w 22451"/>
                <a:gd name="connsiteY6" fmla="*/ 15852 h 22537"/>
                <a:gd name="connsiteX7" fmla="*/ 13073 w 22451"/>
                <a:gd name="connsiteY7" fmla="*/ 14924 h 22537"/>
                <a:gd name="connsiteX8" fmla="*/ 5873 w 22451"/>
                <a:gd name="connsiteY8" fmla="*/ 10642 h 22537"/>
                <a:gd name="connsiteX9" fmla="*/ 8453 w 22451"/>
                <a:gd name="connsiteY9" fmla="*/ 9319 h 22537"/>
                <a:gd name="connsiteX10" fmla="*/ 851 w 22451"/>
                <a:gd name="connsiteY10" fmla="*/ 4827 h 22537"/>
                <a:gd name="connsiteX11" fmla="*/ 9323 w 22451"/>
                <a:gd name="connsiteY11" fmla="*/ 937 h 22537"/>
                <a:gd name="connsiteX0" fmla="*/ 9323 w 22451"/>
                <a:gd name="connsiteY0" fmla="*/ 937 h 22537"/>
                <a:gd name="connsiteX1" fmla="*/ 13711 w 22451"/>
                <a:gd name="connsiteY1" fmla="*/ 7017 h 22537"/>
                <a:gd name="connsiteX2" fmla="*/ 11901 w 22451"/>
                <a:gd name="connsiteY2" fmla="*/ 7734 h 22537"/>
                <a:gd name="connsiteX3" fmla="*/ 17428 w 22451"/>
                <a:gd name="connsiteY3" fmla="*/ 12944 h 22537"/>
                <a:gd name="connsiteX4" fmla="*/ 15618 w 22451"/>
                <a:gd name="connsiteY4" fmla="*/ 13814 h 22537"/>
                <a:gd name="connsiteX5" fmla="*/ 22451 w 22451"/>
                <a:gd name="connsiteY5" fmla="*/ 22537 h 22537"/>
                <a:gd name="connsiteX6" fmla="*/ 10863 w 22451"/>
                <a:gd name="connsiteY6" fmla="*/ 15852 h 22537"/>
                <a:gd name="connsiteX7" fmla="*/ 13073 w 22451"/>
                <a:gd name="connsiteY7" fmla="*/ 14924 h 22537"/>
                <a:gd name="connsiteX8" fmla="*/ 5873 w 22451"/>
                <a:gd name="connsiteY8" fmla="*/ 10642 h 22537"/>
                <a:gd name="connsiteX9" fmla="*/ 8453 w 22451"/>
                <a:gd name="connsiteY9" fmla="*/ 9319 h 22537"/>
                <a:gd name="connsiteX10" fmla="*/ 851 w 22451"/>
                <a:gd name="connsiteY10" fmla="*/ 4827 h 22537"/>
                <a:gd name="connsiteX11" fmla="*/ 9323 w 22451"/>
                <a:gd name="connsiteY11" fmla="*/ 937 h 22537"/>
                <a:gd name="connsiteX0" fmla="*/ 9323 w 22451"/>
                <a:gd name="connsiteY0" fmla="*/ 937 h 22537"/>
                <a:gd name="connsiteX1" fmla="*/ 13711 w 22451"/>
                <a:gd name="connsiteY1" fmla="*/ 7017 h 22537"/>
                <a:gd name="connsiteX2" fmla="*/ 11901 w 22451"/>
                <a:gd name="connsiteY2" fmla="*/ 7734 h 22537"/>
                <a:gd name="connsiteX3" fmla="*/ 17428 w 22451"/>
                <a:gd name="connsiteY3" fmla="*/ 12944 h 22537"/>
                <a:gd name="connsiteX4" fmla="*/ 15618 w 22451"/>
                <a:gd name="connsiteY4" fmla="*/ 13814 h 22537"/>
                <a:gd name="connsiteX5" fmla="*/ 22451 w 22451"/>
                <a:gd name="connsiteY5" fmla="*/ 22537 h 22537"/>
                <a:gd name="connsiteX6" fmla="*/ 10863 w 22451"/>
                <a:gd name="connsiteY6" fmla="*/ 15852 h 22537"/>
                <a:gd name="connsiteX7" fmla="*/ 13073 w 22451"/>
                <a:gd name="connsiteY7" fmla="*/ 14924 h 22537"/>
                <a:gd name="connsiteX8" fmla="*/ 5873 w 22451"/>
                <a:gd name="connsiteY8" fmla="*/ 10642 h 22537"/>
                <a:gd name="connsiteX9" fmla="*/ 8453 w 22451"/>
                <a:gd name="connsiteY9" fmla="*/ 9319 h 22537"/>
                <a:gd name="connsiteX10" fmla="*/ 851 w 22451"/>
                <a:gd name="connsiteY10" fmla="*/ 4827 h 22537"/>
                <a:gd name="connsiteX11" fmla="*/ 9323 w 22451"/>
                <a:gd name="connsiteY11" fmla="*/ 937 h 22537"/>
                <a:gd name="connsiteX0" fmla="*/ 9323 w 22451"/>
                <a:gd name="connsiteY0" fmla="*/ 937 h 22537"/>
                <a:gd name="connsiteX1" fmla="*/ 13711 w 22451"/>
                <a:gd name="connsiteY1" fmla="*/ 7017 h 22537"/>
                <a:gd name="connsiteX2" fmla="*/ 11901 w 22451"/>
                <a:gd name="connsiteY2" fmla="*/ 7734 h 22537"/>
                <a:gd name="connsiteX3" fmla="*/ 17428 w 22451"/>
                <a:gd name="connsiteY3" fmla="*/ 12944 h 22537"/>
                <a:gd name="connsiteX4" fmla="*/ 15618 w 22451"/>
                <a:gd name="connsiteY4" fmla="*/ 13814 h 22537"/>
                <a:gd name="connsiteX5" fmla="*/ 22451 w 22451"/>
                <a:gd name="connsiteY5" fmla="*/ 22537 h 22537"/>
                <a:gd name="connsiteX6" fmla="*/ 10863 w 22451"/>
                <a:gd name="connsiteY6" fmla="*/ 15852 h 22537"/>
                <a:gd name="connsiteX7" fmla="*/ 13073 w 22451"/>
                <a:gd name="connsiteY7" fmla="*/ 14924 h 22537"/>
                <a:gd name="connsiteX8" fmla="*/ 5873 w 22451"/>
                <a:gd name="connsiteY8" fmla="*/ 10642 h 22537"/>
                <a:gd name="connsiteX9" fmla="*/ 8453 w 22451"/>
                <a:gd name="connsiteY9" fmla="*/ 9319 h 22537"/>
                <a:gd name="connsiteX10" fmla="*/ 851 w 22451"/>
                <a:gd name="connsiteY10" fmla="*/ 4827 h 22537"/>
                <a:gd name="connsiteX11" fmla="*/ 9323 w 22451"/>
                <a:gd name="connsiteY11" fmla="*/ 937 h 22537"/>
                <a:gd name="connsiteX0" fmla="*/ 9323 w 22504"/>
                <a:gd name="connsiteY0" fmla="*/ 937 h 22537"/>
                <a:gd name="connsiteX1" fmla="*/ 13711 w 22504"/>
                <a:gd name="connsiteY1" fmla="*/ 7017 h 22537"/>
                <a:gd name="connsiteX2" fmla="*/ 11901 w 22504"/>
                <a:gd name="connsiteY2" fmla="*/ 7734 h 22537"/>
                <a:gd name="connsiteX3" fmla="*/ 17428 w 22504"/>
                <a:gd name="connsiteY3" fmla="*/ 12944 h 22537"/>
                <a:gd name="connsiteX4" fmla="*/ 15618 w 22504"/>
                <a:gd name="connsiteY4" fmla="*/ 13814 h 22537"/>
                <a:gd name="connsiteX5" fmla="*/ 22451 w 22504"/>
                <a:gd name="connsiteY5" fmla="*/ 22537 h 22537"/>
                <a:gd name="connsiteX6" fmla="*/ 10863 w 22504"/>
                <a:gd name="connsiteY6" fmla="*/ 15852 h 22537"/>
                <a:gd name="connsiteX7" fmla="*/ 13073 w 22504"/>
                <a:gd name="connsiteY7" fmla="*/ 14924 h 22537"/>
                <a:gd name="connsiteX8" fmla="*/ 5873 w 22504"/>
                <a:gd name="connsiteY8" fmla="*/ 10642 h 22537"/>
                <a:gd name="connsiteX9" fmla="*/ 8453 w 22504"/>
                <a:gd name="connsiteY9" fmla="*/ 9319 h 22537"/>
                <a:gd name="connsiteX10" fmla="*/ 851 w 22504"/>
                <a:gd name="connsiteY10" fmla="*/ 4827 h 22537"/>
                <a:gd name="connsiteX11" fmla="*/ 9323 w 22504"/>
                <a:gd name="connsiteY11" fmla="*/ 937 h 22537"/>
                <a:gd name="connsiteX0" fmla="*/ 9323 w 22504"/>
                <a:gd name="connsiteY0" fmla="*/ 937 h 22537"/>
                <a:gd name="connsiteX1" fmla="*/ 13711 w 22504"/>
                <a:gd name="connsiteY1" fmla="*/ 7017 h 22537"/>
                <a:gd name="connsiteX2" fmla="*/ 11901 w 22504"/>
                <a:gd name="connsiteY2" fmla="*/ 7734 h 22537"/>
                <a:gd name="connsiteX3" fmla="*/ 17428 w 22504"/>
                <a:gd name="connsiteY3" fmla="*/ 12944 h 22537"/>
                <a:gd name="connsiteX4" fmla="*/ 15618 w 22504"/>
                <a:gd name="connsiteY4" fmla="*/ 13814 h 22537"/>
                <a:gd name="connsiteX5" fmla="*/ 22451 w 22504"/>
                <a:gd name="connsiteY5" fmla="*/ 22537 h 22537"/>
                <a:gd name="connsiteX6" fmla="*/ 10863 w 22504"/>
                <a:gd name="connsiteY6" fmla="*/ 15852 h 22537"/>
                <a:gd name="connsiteX7" fmla="*/ 13073 w 22504"/>
                <a:gd name="connsiteY7" fmla="*/ 14924 h 22537"/>
                <a:gd name="connsiteX8" fmla="*/ 5873 w 22504"/>
                <a:gd name="connsiteY8" fmla="*/ 10642 h 22537"/>
                <a:gd name="connsiteX9" fmla="*/ 8453 w 22504"/>
                <a:gd name="connsiteY9" fmla="*/ 9319 h 22537"/>
                <a:gd name="connsiteX10" fmla="*/ 851 w 22504"/>
                <a:gd name="connsiteY10" fmla="*/ 4827 h 22537"/>
                <a:gd name="connsiteX11" fmla="*/ 9323 w 22504"/>
                <a:gd name="connsiteY11" fmla="*/ 937 h 22537"/>
                <a:gd name="connsiteX0" fmla="*/ 9323 w 22504"/>
                <a:gd name="connsiteY0" fmla="*/ 937 h 22537"/>
                <a:gd name="connsiteX1" fmla="*/ 13711 w 22504"/>
                <a:gd name="connsiteY1" fmla="*/ 7017 h 22537"/>
                <a:gd name="connsiteX2" fmla="*/ 11901 w 22504"/>
                <a:gd name="connsiteY2" fmla="*/ 7734 h 22537"/>
                <a:gd name="connsiteX3" fmla="*/ 17428 w 22504"/>
                <a:gd name="connsiteY3" fmla="*/ 12944 h 22537"/>
                <a:gd name="connsiteX4" fmla="*/ 15618 w 22504"/>
                <a:gd name="connsiteY4" fmla="*/ 13814 h 22537"/>
                <a:gd name="connsiteX5" fmla="*/ 22451 w 22504"/>
                <a:gd name="connsiteY5" fmla="*/ 22537 h 22537"/>
                <a:gd name="connsiteX6" fmla="*/ 10863 w 22504"/>
                <a:gd name="connsiteY6" fmla="*/ 15852 h 22537"/>
                <a:gd name="connsiteX7" fmla="*/ 13073 w 22504"/>
                <a:gd name="connsiteY7" fmla="*/ 14924 h 22537"/>
                <a:gd name="connsiteX8" fmla="*/ 5873 w 22504"/>
                <a:gd name="connsiteY8" fmla="*/ 10642 h 22537"/>
                <a:gd name="connsiteX9" fmla="*/ 8453 w 22504"/>
                <a:gd name="connsiteY9" fmla="*/ 9319 h 22537"/>
                <a:gd name="connsiteX10" fmla="*/ 851 w 22504"/>
                <a:gd name="connsiteY10" fmla="*/ 4827 h 22537"/>
                <a:gd name="connsiteX11" fmla="*/ 9323 w 22504"/>
                <a:gd name="connsiteY11" fmla="*/ 937 h 22537"/>
                <a:gd name="connsiteX0" fmla="*/ 9323 w 22504"/>
                <a:gd name="connsiteY0" fmla="*/ 937 h 22537"/>
                <a:gd name="connsiteX1" fmla="*/ 13711 w 22504"/>
                <a:gd name="connsiteY1" fmla="*/ 7017 h 22537"/>
                <a:gd name="connsiteX2" fmla="*/ 11901 w 22504"/>
                <a:gd name="connsiteY2" fmla="*/ 7734 h 22537"/>
                <a:gd name="connsiteX3" fmla="*/ 17428 w 22504"/>
                <a:gd name="connsiteY3" fmla="*/ 12944 h 22537"/>
                <a:gd name="connsiteX4" fmla="*/ 15618 w 22504"/>
                <a:gd name="connsiteY4" fmla="*/ 13814 h 22537"/>
                <a:gd name="connsiteX5" fmla="*/ 22451 w 22504"/>
                <a:gd name="connsiteY5" fmla="*/ 22537 h 22537"/>
                <a:gd name="connsiteX6" fmla="*/ 10863 w 22504"/>
                <a:gd name="connsiteY6" fmla="*/ 15852 h 22537"/>
                <a:gd name="connsiteX7" fmla="*/ 13073 w 22504"/>
                <a:gd name="connsiteY7" fmla="*/ 14924 h 22537"/>
                <a:gd name="connsiteX8" fmla="*/ 5873 w 22504"/>
                <a:gd name="connsiteY8" fmla="*/ 10642 h 22537"/>
                <a:gd name="connsiteX9" fmla="*/ 8453 w 22504"/>
                <a:gd name="connsiteY9" fmla="*/ 9319 h 22537"/>
                <a:gd name="connsiteX10" fmla="*/ 851 w 22504"/>
                <a:gd name="connsiteY10" fmla="*/ 4827 h 22537"/>
                <a:gd name="connsiteX11" fmla="*/ 9323 w 22504"/>
                <a:gd name="connsiteY11" fmla="*/ 937 h 22537"/>
                <a:gd name="connsiteX0" fmla="*/ 9323 w 22504"/>
                <a:gd name="connsiteY0" fmla="*/ 937 h 22537"/>
                <a:gd name="connsiteX1" fmla="*/ 13711 w 22504"/>
                <a:gd name="connsiteY1" fmla="*/ 7017 h 22537"/>
                <a:gd name="connsiteX2" fmla="*/ 11901 w 22504"/>
                <a:gd name="connsiteY2" fmla="*/ 7734 h 22537"/>
                <a:gd name="connsiteX3" fmla="*/ 17428 w 22504"/>
                <a:gd name="connsiteY3" fmla="*/ 12944 h 22537"/>
                <a:gd name="connsiteX4" fmla="*/ 15618 w 22504"/>
                <a:gd name="connsiteY4" fmla="*/ 13814 h 22537"/>
                <a:gd name="connsiteX5" fmla="*/ 22451 w 22504"/>
                <a:gd name="connsiteY5" fmla="*/ 22537 h 22537"/>
                <a:gd name="connsiteX6" fmla="*/ 10863 w 22504"/>
                <a:gd name="connsiteY6" fmla="*/ 15852 h 22537"/>
                <a:gd name="connsiteX7" fmla="*/ 13073 w 22504"/>
                <a:gd name="connsiteY7" fmla="*/ 14924 h 22537"/>
                <a:gd name="connsiteX8" fmla="*/ 5873 w 22504"/>
                <a:gd name="connsiteY8" fmla="*/ 10642 h 22537"/>
                <a:gd name="connsiteX9" fmla="*/ 8453 w 22504"/>
                <a:gd name="connsiteY9" fmla="*/ 9319 h 22537"/>
                <a:gd name="connsiteX10" fmla="*/ 851 w 22504"/>
                <a:gd name="connsiteY10" fmla="*/ 4827 h 22537"/>
                <a:gd name="connsiteX11" fmla="*/ 9323 w 22504"/>
                <a:gd name="connsiteY11" fmla="*/ 937 h 22537"/>
                <a:gd name="connsiteX0" fmla="*/ 9323 w 22502"/>
                <a:gd name="connsiteY0" fmla="*/ 937 h 22537"/>
                <a:gd name="connsiteX1" fmla="*/ 13711 w 22502"/>
                <a:gd name="connsiteY1" fmla="*/ 7017 h 22537"/>
                <a:gd name="connsiteX2" fmla="*/ 11901 w 22502"/>
                <a:gd name="connsiteY2" fmla="*/ 7734 h 22537"/>
                <a:gd name="connsiteX3" fmla="*/ 17428 w 22502"/>
                <a:gd name="connsiteY3" fmla="*/ 12944 h 22537"/>
                <a:gd name="connsiteX4" fmla="*/ 15618 w 22502"/>
                <a:gd name="connsiteY4" fmla="*/ 13814 h 22537"/>
                <a:gd name="connsiteX5" fmla="*/ 22451 w 22502"/>
                <a:gd name="connsiteY5" fmla="*/ 22537 h 22537"/>
                <a:gd name="connsiteX6" fmla="*/ 10863 w 22502"/>
                <a:gd name="connsiteY6" fmla="*/ 15852 h 22537"/>
                <a:gd name="connsiteX7" fmla="*/ 13073 w 22502"/>
                <a:gd name="connsiteY7" fmla="*/ 14924 h 22537"/>
                <a:gd name="connsiteX8" fmla="*/ 5873 w 22502"/>
                <a:gd name="connsiteY8" fmla="*/ 10642 h 22537"/>
                <a:gd name="connsiteX9" fmla="*/ 8453 w 22502"/>
                <a:gd name="connsiteY9" fmla="*/ 9319 h 22537"/>
                <a:gd name="connsiteX10" fmla="*/ 851 w 22502"/>
                <a:gd name="connsiteY10" fmla="*/ 4827 h 22537"/>
                <a:gd name="connsiteX11" fmla="*/ 9323 w 22502"/>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863 w 22514"/>
                <a:gd name="connsiteY6" fmla="*/ 1585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998 w 23189"/>
                <a:gd name="connsiteY0" fmla="*/ 979 h 22579"/>
                <a:gd name="connsiteX1" fmla="*/ 14386 w 23189"/>
                <a:gd name="connsiteY1" fmla="*/ 7059 h 22579"/>
                <a:gd name="connsiteX2" fmla="*/ 12576 w 23189"/>
                <a:gd name="connsiteY2" fmla="*/ 7776 h 22579"/>
                <a:gd name="connsiteX3" fmla="*/ 18874 w 23189"/>
                <a:gd name="connsiteY3" fmla="*/ 12510 h 22579"/>
                <a:gd name="connsiteX4" fmla="*/ 16293 w 23189"/>
                <a:gd name="connsiteY4" fmla="*/ 13856 h 22579"/>
                <a:gd name="connsiteX5" fmla="*/ 23126 w 23189"/>
                <a:gd name="connsiteY5" fmla="*/ 22579 h 22579"/>
                <a:gd name="connsiteX6" fmla="*/ 11187 w 23189"/>
                <a:gd name="connsiteY6" fmla="*/ 16224 h 22579"/>
                <a:gd name="connsiteX7" fmla="*/ 13748 w 23189"/>
                <a:gd name="connsiteY7" fmla="*/ 14966 h 22579"/>
                <a:gd name="connsiteX8" fmla="*/ 6548 w 23189"/>
                <a:gd name="connsiteY8" fmla="*/ 10684 h 22579"/>
                <a:gd name="connsiteX9" fmla="*/ 9128 w 23189"/>
                <a:gd name="connsiteY9" fmla="*/ 9361 h 22579"/>
                <a:gd name="connsiteX10" fmla="*/ 1526 w 23189"/>
                <a:gd name="connsiteY10" fmla="*/ 4869 h 22579"/>
                <a:gd name="connsiteX11" fmla="*/ 9998 w 23189"/>
                <a:gd name="connsiteY11" fmla="*/ 979 h 22579"/>
                <a:gd name="connsiteX0" fmla="*/ 9998 w 23189"/>
                <a:gd name="connsiteY0" fmla="*/ 979 h 22579"/>
                <a:gd name="connsiteX1" fmla="*/ 14386 w 23189"/>
                <a:gd name="connsiteY1" fmla="*/ 7059 h 22579"/>
                <a:gd name="connsiteX2" fmla="*/ 12576 w 23189"/>
                <a:gd name="connsiteY2" fmla="*/ 7776 h 22579"/>
                <a:gd name="connsiteX3" fmla="*/ 18874 w 23189"/>
                <a:gd name="connsiteY3" fmla="*/ 12510 h 22579"/>
                <a:gd name="connsiteX4" fmla="*/ 16293 w 23189"/>
                <a:gd name="connsiteY4" fmla="*/ 13856 h 22579"/>
                <a:gd name="connsiteX5" fmla="*/ 23126 w 23189"/>
                <a:gd name="connsiteY5" fmla="*/ 22579 h 22579"/>
                <a:gd name="connsiteX6" fmla="*/ 11187 w 23189"/>
                <a:gd name="connsiteY6" fmla="*/ 16224 h 22579"/>
                <a:gd name="connsiteX7" fmla="*/ 13748 w 23189"/>
                <a:gd name="connsiteY7" fmla="*/ 14966 h 22579"/>
                <a:gd name="connsiteX8" fmla="*/ 6548 w 23189"/>
                <a:gd name="connsiteY8" fmla="*/ 10684 h 22579"/>
                <a:gd name="connsiteX9" fmla="*/ 9128 w 23189"/>
                <a:gd name="connsiteY9" fmla="*/ 9361 h 22579"/>
                <a:gd name="connsiteX10" fmla="*/ 1526 w 23189"/>
                <a:gd name="connsiteY10" fmla="*/ 4869 h 22579"/>
                <a:gd name="connsiteX11" fmla="*/ 9998 w 23189"/>
                <a:gd name="connsiteY11" fmla="*/ 979 h 22579"/>
                <a:gd name="connsiteX0" fmla="*/ 9998 w 24051"/>
                <a:gd name="connsiteY0" fmla="*/ 979 h 22894"/>
                <a:gd name="connsiteX1" fmla="*/ 14386 w 24051"/>
                <a:gd name="connsiteY1" fmla="*/ 7059 h 22894"/>
                <a:gd name="connsiteX2" fmla="*/ 12576 w 24051"/>
                <a:gd name="connsiteY2" fmla="*/ 7776 h 22894"/>
                <a:gd name="connsiteX3" fmla="*/ 18874 w 24051"/>
                <a:gd name="connsiteY3" fmla="*/ 12510 h 22894"/>
                <a:gd name="connsiteX4" fmla="*/ 16293 w 24051"/>
                <a:gd name="connsiteY4" fmla="*/ 13856 h 22894"/>
                <a:gd name="connsiteX5" fmla="*/ 23126 w 24051"/>
                <a:gd name="connsiteY5" fmla="*/ 22579 h 22894"/>
                <a:gd name="connsiteX6" fmla="*/ 11187 w 24051"/>
                <a:gd name="connsiteY6" fmla="*/ 16224 h 22894"/>
                <a:gd name="connsiteX7" fmla="*/ 13748 w 24051"/>
                <a:gd name="connsiteY7" fmla="*/ 14966 h 22894"/>
                <a:gd name="connsiteX8" fmla="*/ 6548 w 24051"/>
                <a:gd name="connsiteY8" fmla="*/ 10684 h 22894"/>
                <a:gd name="connsiteX9" fmla="*/ 9128 w 24051"/>
                <a:gd name="connsiteY9" fmla="*/ 9361 h 22894"/>
                <a:gd name="connsiteX10" fmla="*/ 1526 w 24051"/>
                <a:gd name="connsiteY10" fmla="*/ 4869 h 22894"/>
                <a:gd name="connsiteX11" fmla="*/ 9998 w 24051"/>
                <a:gd name="connsiteY11" fmla="*/ 979 h 22894"/>
                <a:gd name="connsiteX0" fmla="*/ 9998 w 24330"/>
                <a:gd name="connsiteY0" fmla="*/ 979 h 23179"/>
                <a:gd name="connsiteX1" fmla="*/ 14386 w 24330"/>
                <a:gd name="connsiteY1" fmla="*/ 7059 h 23179"/>
                <a:gd name="connsiteX2" fmla="*/ 12576 w 24330"/>
                <a:gd name="connsiteY2" fmla="*/ 7776 h 23179"/>
                <a:gd name="connsiteX3" fmla="*/ 18874 w 24330"/>
                <a:gd name="connsiteY3" fmla="*/ 12510 h 23179"/>
                <a:gd name="connsiteX4" fmla="*/ 16293 w 24330"/>
                <a:gd name="connsiteY4" fmla="*/ 13856 h 23179"/>
                <a:gd name="connsiteX5" fmla="*/ 23126 w 24330"/>
                <a:gd name="connsiteY5" fmla="*/ 22579 h 23179"/>
                <a:gd name="connsiteX6" fmla="*/ 11187 w 24330"/>
                <a:gd name="connsiteY6" fmla="*/ 16224 h 23179"/>
                <a:gd name="connsiteX7" fmla="*/ 13748 w 24330"/>
                <a:gd name="connsiteY7" fmla="*/ 14966 h 23179"/>
                <a:gd name="connsiteX8" fmla="*/ 6548 w 24330"/>
                <a:gd name="connsiteY8" fmla="*/ 10684 h 23179"/>
                <a:gd name="connsiteX9" fmla="*/ 9128 w 24330"/>
                <a:gd name="connsiteY9" fmla="*/ 9361 h 23179"/>
                <a:gd name="connsiteX10" fmla="*/ 1526 w 24330"/>
                <a:gd name="connsiteY10" fmla="*/ 4869 h 23179"/>
                <a:gd name="connsiteX11" fmla="*/ 9998 w 24330"/>
                <a:gd name="connsiteY11" fmla="*/ 979 h 23179"/>
                <a:gd name="connsiteX0" fmla="*/ 10193 w 24525"/>
                <a:gd name="connsiteY0" fmla="*/ 896 h 23096"/>
                <a:gd name="connsiteX1" fmla="*/ 14581 w 24525"/>
                <a:gd name="connsiteY1" fmla="*/ 6976 h 23096"/>
                <a:gd name="connsiteX2" fmla="*/ 12771 w 24525"/>
                <a:gd name="connsiteY2" fmla="*/ 7693 h 23096"/>
                <a:gd name="connsiteX3" fmla="*/ 19069 w 24525"/>
                <a:gd name="connsiteY3" fmla="*/ 12427 h 23096"/>
                <a:gd name="connsiteX4" fmla="*/ 16488 w 24525"/>
                <a:gd name="connsiteY4" fmla="*/ 13773 h 23096"/>
                <a:gd name="connsiteX5" fmla="*/ 23321 w 24525"/>
                <a:gd name="connsiteY5" fmla="*/ 22496 h 23096"/>
                <a:gd name="connsiteX6" fmla="*/ 11382 w 24525"/>
                <a:gd name="connsiteY6" fmla="*/ 16141 h 23096"/>
                <a:gd name="connsiteX7" fmla="*/ 13943 w 24525"/>
                <a:gd name="connsiteY7" fmla="*/ 14883 h 23096"/>
                <a:gd name="connsiteX8" fmla="*/ 6743 w 24525"/>
                <a:gd name="connsiteY8" fmla="*/ 10601 h 23096"/>
                <a:gd name="connsiteX9" fmla="*/ 9323 w 24525"/>
                <a:gd name="connsiteY9" fmla="*/ 9278 h 23096"/>
                <a:gd name="connsiteX10" fmla="*/ 1721 w 24525"/>
                <a:gd name="connsiteY10" fmla="*/ 4786 h 23096"/>
                <a:gd name="connsiteX11" fmla="*/ 10193 w 24525"/>
                <a:gd name="connsiteY11" fmla="*/ 896 h 23096"/>
                <a:gd name="connsiteX0" fmla="*/ 10193 w 24525"/>
                <a:gd name="connsiteY0" fmla="*/ 896 h 23096"/>
                <a:gd name="connsiteX1" fmla="*/ 14581 w 24525"/>
                <a:gd name="connsiteY1" fmla="*/ 6976 h 23096"/>
                <a:gd name="connsiteX2" fmla="*/ 12771 w 24525"/>
                <a:gd name="connsiteY2" fmla="*/ 7693 h 23096"/>
                <a:gd name="connsiteX3" fmla="*/ 19069 w 24525"/>
                <a:gd name="connsiteY3" fmla="*/ 12427 h 23096"/>
                <a:gd name="connsiteX4" fmla="*/ 16488 w 24525"/>
                <a:gd name="connsiteY4" fmla="*/ 13773 h 23096"/>
                <a:gd name="connsiteX5" fmla="*/ 23321 w 24525"/>
                <a:gd name="connsiteY5" fmla="*/ 22496 h 23096"/>
                <a:gd name="connsiteX6" fmla="*/ 11382 w 24525"/>
                <a:gd name="connsiteY6" fmla="*/ 16141 h 23096"/>
                <a:gd name="connsiteX7" fmla="*/ 13943 w 24525"/>
                <a:gd name="connsiteY7" fmla="*/ 14883 h 23096"/>
                <a:gd name="connsiteX8" fmla="*/ 6743 w 24525"/>
                <a:gd name="connsiteY8" fmla="*/ 10601 h 23096"/>
                <a:gd name="connsiteX9" fmla="*/ 9323 w 24525"/>
                <a:gd name="connsiteY9" fmla="*/ 9278 h 23096"/>
                <a:gd name="connsiteX10" fmla="*/ 1721 w 24525"/>
                <a:gd name="connsiteY10" fmla="*/ 4786 h 23096"/>
                <a:gd name="connsiteX11" fmla="*/ 10193 w 24525"/>
                <a:gd name="connsiteY11" fmla="*/ 896 h 23096"/>
                <a:gd name="connsiteX0" fmla="*/ 10193 w 24525"/>
                <a:gd name="connsiteY0" fmla="*/ 896 h 23096"/>
                <a:gd name="connsiteX1" fmla="*/ 14581 w 24525"/>
                <a:gd name="connsiteY1" fmla="*/ 6976 h 23096"/>
                <a:gd name="connsiteX2" fmla="*/ 12771 w 24525"/>
                <a:gd name="connsiteY2" fmla="*/ 7693 h 23096"/>
                <a:gd name="connsiteX3" fmla="*/ 19069 w 24525"/>
                <a:gd name="connsiteY3" fmla="*/ 12427 h 23096"/>
                <a:gd name="connsiteX4" fmla="*/ 16488 w 24525"/>
                <a:gd name="connsiteY4" fmla="*/ 13773 h 23096"/>
                <a:gd name="connsiteX5" fmla="*/ 23321 w 24525"/>
                <a:gd name="connsiteY5" fmla="*/ 22496 h 23096"/>
                <a:gd name="connsiteX6" fmla="*/ 11382 w 24525"/>
                <a:gd name="connsiteY6" fmla="*/ 16141 h 23096"/>
                <a:gd name="connsiteX7" fmla="*/ 14413 w 24525"/>
                <a:gd name="connsiteY7" fmla="*/ 14883 h 23096"/>
                <a:gd name="connsiteX8" fmla="*/ 6743 w 24525"/>
                <a:gd name="connsiteY8" fmla="*/ 10601 h 23096"/>
                <a:gd name="connsiteX9" fmla="*/ 9323 w 24525"/>
                <a:gd name="connsiteY9" fmla="*/ 9278 h 23096"/>
                <a:gd name="connsiteX10" fmla="*/ 1721 w 24525"/>
                <a:gd name="connsiteY10" fmla="*/ 4786 h 23096"/>
                <a:gd name="connsiteX11" fmla="*/ 10193 w 24525"/>
                <a:gd name="connsiteY11" fmla="*/ 896 h 23096"/>
                <a:gd name="connsiteX0" fmla="*/ 10193 w 24525"/>
                <a:gd name="connsiteY0" fmla="*/ 896 h 23096"/>
                <a:gd name="connsiteX1" fmla="*/ 14581 w 24525"/>
                <a:gd name="connsiteY1" fmla="*/ 6976 h 23096"/>
                <a:gd name="connsiteX2" fmla="*/ 12771 w 24525"/>
                <a:gd name="connsiteY2" fmla="*/ 7693 h 23096"/>
                <a:gd name="connsiteX3" fmla="*/ 19069 w 24525"/>
                <a:gd name="connsiteY3" fmla="*/ 12427 h 23096"/>
                <a:gd name="connsiteX4" fmla="*/ 16488 w 24525"/>
                <a:gd name="connsiteY4" fmla="*/ 13773 h 23096"/>
                <a:gd name="connsiteX5" fmla="*/ 23321 w 24525"/>
                <a:gd name="connsiteY5" fmla="*/ 22496 h 23096"/>
                <a:gd name="connsiteX6" fmla="*/ 11382 w 24525"/>
                <a:gd name="connsiteY6" fmla="*/ 16141 h 23096"/>
                <a:gd name="connsiteX7" fmla="*/ 14413 w 24525"/>
                <a:gd name="connsiteY7" fmla="*/ 14883 h 23096"/>
                <a:gd name="connsiteX8" fmla="*/ 6743 w 24525"/>
                <a:gd name="connsiteY8" fmla="*/ 10601 h 23096"/>
                <a:gd name="connsiteX9" fmla="*/ 9323 w 24525"/>
                <a:gd name="connsiteY9" fmla="*/ 9278 h 23096"/>
                <a:gd name="connsiteX10" fmla="*/ 1721 w 24525"/>
                <a:gd name="connsiteY10" fmla="*/ 4786 h 23096"/>
                <a:gd name="connsiteX11" fmla="*/ 10193 w 24525"/>
                <a:gd name="connsiteY11" fmla="*/ 896 h 23096"/>
                <a:gd name="connsiteX0" fmla="*/ 11500 w 25832"/>
                <a:gd name="connsiteY0" fmla="*/ 23 h 22223"/>
                <a:gd name="connsiteX1" fmla="*/ 15888 w 25832"/>
                <a:gd name="connsiteY1" fmla="*/ 6103 h 22223"/>
                <a:gd name="connsiteX2" fmla="*/ 14078 w 25832"/>
                <a:gd name="connsiteY2" fmla="*/ 6820 h 22223"/>
                <a:gd name="connsiteX3" fmla="*/ 20376 w 25832"/>
                <a:gd name="connsiteY3" fmla="*/ 11554 h 22223"/>
                <a:gd name="connsiteX4" fmla="*/ 17795 w 25832"/>
                <a:gd name="connsiteY4" fmla="*/ 12900 h 22223"/>
                <a:gd name="connsiteX5" fmla="*/ 24628 w 25832"/>
                <a:gd name="connsiteY5" fmla="*/ 21623 h 22223"/>
                <a:gd name="connsiteX6" fmla="*/ 12689 w 25832"/>
                <a:gd name="connsiteY6" fmla="*/ 15268 h 22223"/>
                <a:gd name="connsiteX7" fmla="*/ 15720 w 25832"/>
                <a:gd name="connsiteY7" fmla="*/ 14010 h 22223"/>
                <a:gd name="connsiteX8" fmla="*/ 8050 w 25832"/>
                <a:gd name="connsiteY8" fmla="*/ 9728 h 22223"/>
                <a:gd name="connsiteX9" fmla="*/ 10630 w 25832"/>
                <a:gd name="connsiteY9" fmla="*/ 8405 h 22223"/>
                <a:gd name="connsiteX10" fmla="*/ 1149 w 25832"/>
                <a:gd name="connsiteY10" fmla="*/ 4526 h 22223"/>
                <a:gd name="connsiteX11" fmla="*/ 11500 w 25832"/>
                <a:gd name="connsiteY11" fmla="*/ 23 h 22223"/>
                <a:gd name="connsiteX0" fmla="*/ 11922 w 26254"/>
                <a:gd name="connsiteY0" fmla="*/ 167 h 22367"/>
                <a:gd name="connsiteX1" fmla="*/ 16310 w 26254"/>
                <a:gd name="connsiteY1" fmla="*/ 6247 h 22367"/>
                <a:gd name="connsiteX2" fmla="*/ 14500 w 26254"/>
                <a:gd name="connsiteY2" fmla="*/ 6964 h 22367"/>
                <a:gd name="connsiteX3" fmla="*/ 20798 w 26254"/>
                <a:gd name="connsiteY3" fmla="*/ 11698 h 22367"/>
                <a:gd name="connsiteX4" fmla="*/ 18217 w 26254"/>
                <a:gd name="connsiteY4" fmla="*/ 13044 h 22367"/>
                <a:gd name="connsiteX5" fmla="*/ 25050 w 26254"/>
                <a:gd name="connsiteY5" fmla="*/ 21767 h 22367"/>
                <a:gd name="connsiteX6" fmla="*/ 13111 w 26254"/>
                <a:gd name="connsiteY6" fmla="*/ 15412 h 22367"/>
                <a:gd name="connsiteX7" fmla="*/ 16142 w 26254"/>
                <a:gd name="connsiteY7" fmla="*/ 14154 h 22367"/>
                <a:gd name="connsiteX8" fmla="*/ 8472 w 26254"/>
                <a:gd name="connsiteY8" fmla="*/ 9872 h 22367"/>
                <a:gd name="connsiteX9" fmla="*/ 11052 w 26254"/>
                <a:gd name="connsiteY9" fmla="*/ 8549 h 22367"/>
                <a:gd name="connsiteX10" fmla="*/ 1571 w 26254"/>
                <a:gd name="connsiteY10" fmla="*/ 4670 h 22367"/>
                <a:gd name="connsiteX11" fmla="*/ 11922 w 26254"/>
                <a:gd name="connsiteY11" fmla="*/ 167 h 22367"/>
                <a:gd name="connsiteX0" fmla="*/ 6624 w 24949"/>
                <a:gd name="connsiteY0" fmla="*/ 125 h 22325"/>
                <a:gd name="connsiteX1" fmla="*/ 15005 w 24949"/>
                <a:gd name="connsiteY1" fmla="*/ 6205 h 22325"/>
                <a:gd name="connsiteX2" fmla="*/ 13195 w 24949"/>
                <a:gd name="connsiteY2" fmla="*/ 6922 h 22325"/>
                <a:gd name="connsiteX3" fmla="*/ 19493 w 24949"/>
                <a:gd name="connsiteY3" fmla="*/ 11656 h 22325"/>
                <a:gd name="connsiteX4" fmla="*/ 16912 w 24949"/>
                <a:gd name="connsiteY4" fmla="*/ 13002 h 22325"/>
                <a:gd name="connsiteX5" fmla="*/ 23745 w 24949"/>
                <a:gd name="connsiteY5" fmla="*/ 21725 h 22325"/>
                <a:gd name="connsiteX6" fmla="*/ 11806 w 24949"/>
                <a:gd name="connsiteY6" fmla="*/ 15370 h 22325"/>
                <a:gd name="connsiteX7" fmla="*/ 14837 w 24949"/>
                <a:gd name="connsiteY7" fmla="*/ 14112 h 22325"/>
                <a:gd name="connsiteX8" fmla="*/ 7167 w 24949"/>
                <a:gd name="connsiteY8" fmla="*/ 9830 h 22325"/>
                <a:gd name="connsiteX9" fmla="*/ 9747 w 24949"/>
                <a:gd name="connsiteY9" fmla="*/ 8507 h 22325"/>
                <a:gd name="connsiteX10" fmla="*/ 266 w 24949"/>
                <a:gd name="connsiteY10" fmla="*/ 4628 h 22325"/>
                <a:gd name="connsiteX11" fmla="*/ 6624 w 24949"/>
                <a:gd name="connsiteY11" fmla="*/ 125 h 22325"/>
                <a:gd name="connsiteX0" fmla="*/ 7543 w 25868"/>
                <a:gd name="connsiteY0" fmla="*/ 212 h 22412"/>
                <a:gd name="connsiteX1" fmla="*/ 15924 w 25868"/>
                <a:gd name="connsiteY1" fmla="*/ 6292 h 22412"/>
                <a:gd name="connsiteX2" fmla="*/ 14114 w 25868"/>
                <a:gd name="connsiteY2" fmla="*/ 7009 h 22412"/>
                <a:gd name="connsiteX3" fmla="*/ 20412 w 25868"/>
                <a:gd name="connsiteY3" fmla="*/ 11743 h 22412"/>
                <a:gd name="connsiteX4" fmla="*/ 17831 w 25868"/>
                <a:gd name="connsiteY4" fmla="*/ 13089 h 22412"/>
                <a:gd name="connsiteX5" fmla="*/ 24664 w 25868"/>
                <a:gd name="connsiteY5" fmla="*/ 21812 h 22412"/>
                <a:gd name="connsiteX6" fmla="*/ 12725 w 25868"/>
                <a:gd name="connsiteY6" fmla="*/ 15457 h 22412"/>
                <a:gd name="connsiteX7" fmla="*/ 15756 w 25868"/>
                <a:gd name="connsiteY7" fmla="*/ 14199 h 22412"/>
                <a:gd name="connsiteX8" fmla="*/ 8086 w 25868"/>
                <a:gd name="connsiteY8" fmla="*/ 9917 h 22412"/>
                <a:gd name="connsiteX9" fmla="*/ 10666 w 25868"/>
                <a:gd name="connsiteY9" fmla="*/ 8594 h 22412"/>
                <a:gd name="connsiteX10" fmla="*/ 1185 w 25868"/>
                <a:gd name="connsiteY10" fmla="*/ 4715 h 22412"/>
                <a:gd name="connsiteX11" fmla="*/ 7543 w 25868"/>
                <a:gd name="connsiteY11" fmla="*/ 212 h 22412"/>
                <a:gd name="connsiteX0" fmla="*/ 8060 w 26385"/>
                <a:gd name="connsiteY0" fmla="*/ 190 h 22390"/>
                <a:gd name="connsiteX1" fmla="*/ 16441 w 26385"/>
                <a:gd name="connsiteY1" fmla="*/ 6270 h 22390"/>
                <a:gd name="connsiteX2" fmla="*/ 14631 w 26385"/>
                <a:gd name="connsiteY2" fmla="*/ 6987 h 22390"/>
                <a:gd name="connsiteX3" fmla="*/ 20929 w 26385"/>
                <a:gd name="connsiteY3" fmla="*/ 11721 h 22390"/>
                <a:gd name="connsiteX4" fmla="*/ 18348 w 26385"/>
                <a:gd name="connsiteY4" fmla="*/ 13067 h 22390"/>
                <a:gd name="connsiteX5" fmla="*/ 25181 w 26385"/>
                <a:gd name="connsiteY5" fmla="*/ 21790 h 22390"/>
                <a:gd name="connsiteX6" fmla="*/ 13242 w 26385"/>
                <a:gd name="connsiteY6" fmla="*/ 15435 h 22390"/>
                <a:gd name="connsiteX7" fmla="*/ 16273 w 26385"/>
                <a:gd name="connsiteY7" fmla="*/ 14177 h 22390"/>
                <a:gd name="connsiteX8" fmla="*/ 8603 w 26385"/>
                <a:gd name="connsiteY8" fmla="*/ 9895 h 22390"/>
                <a:gd name="connsiteX9" fmla="*/ 11183 w 26385"/>
                <a:gd name="connsiteY9" fmla="*/ 8572 h 22390"/>
                <a:gd name="connsiteX10" fmla="*/ 1702 w 26385"/>
                <a:gd name="connsiteY10" fmla="*/ 4693 h 22390"/>
                <a:gd name="connsiteX11" fmla="*/ 8060 w 26385"/>
                <a:gd name="connsiteY11" fmla="*/ 190 h 2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85" h="22390">
                  <a:moveTo>
                    <a:pt x="8060" y="190"/>
                  </a:moveTo>
                  <a:cubicBezTo>
                    <a:pt x="15448" y="1066"/>
                    <a:pt x="15346" y="5137"/>
                    <a:pt x="16441" y="6270"/>
                  </a:cubicBezTo>
                  <a:cubicBezTo>
                    <a:pt x="17536" y="7403"/>
                    <a:pt x="13883" y="6079"/>
                    <a:pt x="14631" y="6987"/>
                  </a:cubicBezTo>
                  <a:cubicBezTo>
                    <a:pt x="15379" y="7895"/>
                    <a:pt x="19147" y="8573"/>
                    <a:pt x="20929" y="11721"/>
                  </a:cubicBezTo>
                  <a:cubicBezTo>
                    <a:pt x="22711" y="14869"/>
                    <a:pt x="17639" y="11389"/>
                    <a:pt x="18348" y="13067"/>
                  </a:cubicBezTo>
                  <a:cubicBezTo>
                    <a:pt x="19057" y="14745"/>
                    <a:pt x="29953" y="24942"/>
                    <a:pt x="25181" y="21790"/>
                  </a:cubicBezTo>
                  <a:cubicBezTo>
                    <a:pt x="20409" y="18638"/>
                    <a:pt x="18250" y="17317"/>
                    <a:pt x="13242" y="15435"/>
                  </a:cubicBezTo>
                  <a:cubicBezTo>
                    <a:pt x="8234" y="13553"/>
                    <a:pt x="17105" y="15045"/>
                    <a:pt x="16273" y="14177"/>
                  </a:cubicBezTo>
                  <a:cubicBezTo>
                    <a:pt x="14925" y="12017"/>
                    <a:pt x="9451" y="10829"/>
                    <a:pt x="8603" y="9895"/>
                  </a:cubicBezTo>
                  <a:cubicBezTo>
                    <a:pt x="7755" y="8961"/>
                    <a:pt x="12333" y="9439"/>
                    <a:pt x="11183" y="8572"/>
                  </a:cubicBezTo>
                  <a:cubicBezTo>
                    <a:pt x="10033" y="7705"/>
                    <a:pt x="5511" y="7807"/>
                    <a:pt x="1702" y="4693"/>
                  </a:cubicBezTo>
                  <a:cubicBezTo>
                    <a:pt x="-2107" y="1579"/>
                    <a:pt x="672" y="-686"/>
                    <a:pt x="8060" y="190"/>
                  </a:cubicBezTo>
                  <a:close/>
                </a:path>
              </a:pathLst>
            </a:custGeom>
            <a:gradFill flip="none" rotWithShape="1">
              <a:gsLst>
                <a:gs pos="0">
                  <a:schemeClr val="bg1"/>
                </a:gs>
                <a:gs pos="100000">
                  <a:schemeClr val="accent1">
                    <a:lumMod val="60000"/>
                    <a:lumOff val="40000"/>
                  </a:schemeClr>
                </a:gs>
              </a:gsLst>
              <a:lin ang="540000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5" name="稲妻 17">
              <a:extLst>
                <a:ext uri="{FF2B5EF4-FFF2-40B4-BE49-F238E27FC236}">
                  <a16:creationId xmlns:a16="http://schemas.microsoft.com/office/drawing/2014/main" id="{61A8B7A1-FA6C-4F8F-9BD2-3AE3DB1C7F1F}"/>
                </a:ext>
              </a:extLst>
            </p:cNvPr>
            <p:cNvSpPr/>
            <p:nvPr/>
          </p:nvSpPr>
          <p:spPr>
            <a:xfrm flipH="1">
              <a:off x="9114709" y="2010652"/>
              <a:ext cx="1189194" cy="1940683"/>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8472 w 21600"/>
                <a:gd name="connsiteY0" fmla="*/ 31 h 21631"/>
                <a:gd name="connsiteX1" fmla="*/ 12860 w 21600"/>
                <a:gd name="connsiteY1" fmla="*/ 6111 h 21631"/>
                <a:gd name="connsiteX2" fmla="*/ 11050 w 21600"/>
                <a:gd name="connsiteY2" fmla="*/ 6828 h 21631"/>
                <a:gd name="connsiteX3" fmla="*/ 16577 w 21600"/>
                <a:gd name="connsiteY3" fmla="*/ 12038 h 21631"/>
                <a:gd name="connsiteX4" fmla="*/ 14767 w 21600"/>
                <a:gd name="connsiteY4" fmla="*/ 12908 h 21631"/>
                <a:gd name="connsiteX5" fmla="*/ 21600 w 21600"/>
                <a:gd name="connsiteY5" fmla="*/ 21631 h 21631"/>
                <a:gd name="connsiteX6" fmla="*/ 10012 w 21600"/>
                <a:gd name="connsiteY6" fmla="*/ 14946 h 21631"/>
                <a:gd name="connsiteX7" fmla="*/ 12222 w 21600"/>
                <a:gd name="connsiteY7" fmla="*/ 14018 h 21631"/>
                <a:gd name="connsiteX8" fmla="*/ 5022 w 21600"/>
                <a:gd name="connsiteY8" fmla="*/ 9736 h 21631"/>
                <a:gd name="connsiteX9" fmla="*/ 7602 w 21600"/>
                <a:gd name="connsiteY9" fmla="*/ 8413 h 21631"/>
                <a:gd name="connsiteX10" fmla="*/ 0 w 21600"/>
                <a:gd name="connsiteY10" fmla="*/ 3921 h 21631"/>
                <a:gd name="connsiteX11" fmla="*/ 8472 w 21600"/>
                <a:gd name="connsiteY11" fmla="*/ 31 h 21631"/>
                <a:gd name="connsiteX0" fmla="*/ 8472 w 21600"/>
                <a:gd name="connsiteY0" fmla="*/ 80 h 21680"/>
                <a:gd name="connsiteX1" fmla="*/ 12860 w 21600"/>
                <a:gd name="connsiteY1" fmla="*/ 6160 h 21680"/>
                <a:gd name="connsiteX2" fmla="*/ 11050 w 21600"/>
                <a:gd name="connsiteY2" fmla="*/ 6877 h 21680"/>
                <a:gd name="connsiteX3" fmla="*/ 16577 w 21600"/>
                <a:gd name="connsiteY3" fmla="*/ 12087 h 21680"/>
                <a:gd name="connsiteX4" fmla="*/ 14767 w 21600"/>
                <a:gd name="connsiteY4" fmla="*/ 12957 h 21680"/>
                <a:gd name="connsiteX5" fmla="*/ 21600 w 21600"/>
                <a:gd name="connsiteY5" fmla="*/ 21680 h 21680"/>
                <a:gd name="connsiteX6" fmla="*/ 10012 w 21600"/>
                <a:gd name="connsiteY6" fmla="*/ 14995 h 21680"/>
                <a:gd name="connsiteX7" fmla="*/ 12222 w 21600"/>
                <a:gd name="connsiteY7" fmla="*/ 14067 h 21680"/>
                <a:gd name="connsiteX8" fmla="*/ 5022 w 21600"/>
                <a:gd name="connsiteY8" fmla="*/ 9785 h 21680"/>
                <a:gd name="connsiteX9" fmla="*/ 7602 w 21600"/>
                <a:gd name="connsiteY9" fmla="*/ 8462 h 21680"/>
                <a:gd name="connsiteX10" fmla="*/ 0 w 21600"/>
                <a:gd name="connsiteY10" fmla="*/ 3970 h 21680"/>
                <a:gd name="connsiteX11" fmla="*/ 8472 w 21600"/>
                <a:gd name="connsiteY11" fmla="*/ 80 h 21680"/>
                <a:gd name="connsiteX0" fmla="*/ 8474 w 21602"/>
                <a:gd name="connsiteY0" fmla="*/ 32 h 21632"/>
                <a:gd name="connsiteX1" fmla="*/ 12862 w 21602"/>
                <a:gd name="connsiteY1" fmla="*/ 6112 h 21632"/>
                <a:gd name="connsiteX2" fmla="*/ 11052 w 21602"/>
                <a:gd name="connsiteY2" fmla="*/ 6829 h 21632"/>
                <a:gd name="connsiteX3" fmla="*/ 16579 w 21602"/>
                <a:gd name="connsiteY3" fmla="*/ 12039 h 21632"/>
                <a:gd name="connsiteX4" fmla="*/ 14769 w 21602"/>
                <a:gd name="connsiteY4" fmla="*/ 12909 h 21632"/>
                <a:gd name="connsiteX5" fmla="*/ 21602 w 21602"/>
                <a:gd name="connsiteY5" fmla="*/ 21632 h 21632"/>
                <a:gd name="connsiteX6" fmla="*/ 10014 w 21602"/>
                <a:gd name="connsiteY6" fmla="*/ 14947 h 21632"/>
                <a:gd name="connsiteX7" fmla="*/ 12224 w 21602"/>
                <a:gd name="connsiteY7" fmla="*/ 14019 h 21632"/>
                <a:gd name="connsiteX8" fmla="*/ 5024 w 21602"/>
                <a:gd name="connsiteY8" fmla="*/ 9737 h 21632"/>
                <a:gd name="connsiteX9" fmla="*/ 7604 w 21602"/>
                <a:gd name="connsiteY9" fmla="*/ 8414 h 21632"/>
                <a:gd name="connsiteX10" fmla="*/ 2 w 21602"/>
                <a:gd name="connsiteY10" fmla="*/ 3922 h 21632"/>
                <a:gd name="connsiteX11" fmla="*/ 8474 w 21602"/>
                <a:gd name="connsiteY11" fmla="*/ 32 h 21632"/>
                <a:gd name="connsiteX0" fmla="*/ 9021 w 22149"/>
                <a:gd name="connsiteY0" fmla="*/ 60 h 21660"/>
                <a:gd name="connsiteX1" fmla="*/ 13409 w 22149"/>
                <a:gd name="connsiteY1" fmla="*/ 6140 h 21660"/>
                <a:gd name="connsiteX2" fmla="*/ 11599 w 22149"/>
                <a:gd name="connsiteY2" fmla="*/ 6857 h 21660"/>
                <a:gd name="connsiteX3" fmla="*/ 17126 w 22149"/>
                <a:gd name="connsiteY3" fmla="*/ 12067 h 21660"/>
                <a:gd name="connsiteX4" fmla="*/ 15316 w 22149"/>
                <a:gd name="connsiteY4" fmla="*/ 12937 h 21660"/>
                <a:gd name="connsiteX5" fmla="*/ 22149 w 22149"/>
                <a:gd name="connsiteY5" fmla="*/ 21660 h 21660"/>
                <a:gd name="connsiteX6" fmla="*/ 10561 w 22149"/>
                <a:gd name="connsiteY6" fmla="*/ 14975 h 21660"/>
                <a:gd name="connsiteX7" fmla="*/ 12771 w 22149"/>
                <a:gd name="connsiteY7" fmla="*/ 14047 h 21660"/>
                <a:gd name="connsiteX8" fmla="*/ 5571 w 22149"/>
                <a:gd name="connsiteY8" fmla="*/ 9765 h 21660"/>
                <a:gd name="connsiteX9" fmla="*/ 8151 w 22149"/>
                <a:gd name="connsiteY9" fmla="*/ 8442 h 21660"/>
                <a:gd name="connsiteX10" fmla="*/ 549 w 22149"/>
                <a:gd name="connsiteY10" fmla="*/ 3950 h 21660"/>
                <a:gd name="connsiteX11" fmla="*/ 9021 w 22149"/>
                <a:gd name="connsiteY11" fmla="*/ 60 h 21660"/>
                <a:gd name="connsiteX0" fmla="*/ 9323 w 22451"/>
                <a:gd name="connsiteY0" fmla="*/ 937 h 22537"/>
                <a:gd name="connsiteX1" fmla="*/ 13711 w 22451"/>
                <a:gd name="connsiteY1" fmla="*/ 7017 h 22537"/>
                <a:gd name="connsiteX2" fmla="*/ 11901 w 22451"/>
                <a:gd name="connsiteY2" fmla="*/ 7734 h 22537"/>
                <a:gd name="connsiteX3" fmla="*/ 17428 w 22451"/>
                <a:gd name="connsiteY3" fmla="*/ 12944 h 22537"/>
                <a:gd name="connsiteX4" fmla="*/ 15618 w 22451"/>
                <a:gd name="connsiteY4" fmla="*/ 13814 h 22537"/>
                <a:gd name="connsiteX5" fmla="*/ 22451 w 22451"/>
                <a:gd name="connsiteY5" fmla="*/ 22537 h 22537"/>
                <a:gd name="connsiteX6" fmla="*/ 10863 w 22451"/>
                <a:gd name="connsiteY6" fmla="*/ 15852 h 22537"/>
                <a:gd name="connsiteX7" fmla="*/ 13073 w 22451"/>
                <a:gd name="connsiteY7" fmla="*/ 14924 h 22537"/>
                <a:gd name="connsiteX8" fmla="*/ 5873 w 22451"/>
                <a:gd name="connsiteY8" fmla="*/ 10642 h 22537"/>
                <a:gd name="connsiteX9" fmla="*/ 8453 w 22451"/>
                <a:gd name="connsiteY9" fmla="*/ 9319 h 22537"/>
                <a:gd name="connsiteX10" fmla="*/ 851 w 22451"/>
                <a:gd name="connsiteY10" fmla="*/ 4827 h 22537"/>
                <a:gd name="connsiteX11" fmla="*/ 9323 w 22451"/>
                <a:gd name="connsiteY11" fmla="*/ 937 h 22537"/>
                <a:gd name="connsiteX0" fmla="*/ 9323 w 22451"/>
                <a:gd name="connsiteY0" fmla="*/ 937 h 22537"/>
                <a:gd name="connsiteX1" fmla="*/ 13711 w 22451"/>
                <a:gd name="connsiteY1" fmla="*/ 7017 h 22537"/>
                <a:gd name="connsiteX2" fmla="*/ 11901 w 22451"/>
                <a:gd name="connsiteY2" fmla="*/ 7734 h 22537"/>
                <a:gd name="connsiteX3" fmla="*/ 17428 w 22451"/>
                <a:gd name="connsiteY3" fmla="*/ 12944 h 22537"/>
                <a:gd name="connsiteX4" fmla="*/ 15618 w 22451"/>
                <a:gd name="connsiteY4" fmla="*/ 13814 h 22537"/>
                <a:gd name="connsiteX5" fmla="*/ 22451 w 22451"/>
                <a:gd name="connsiteY5" fmla="*/ 22537 h 22537"/>
                <a:gd name="connsiteX6" fmla="*/ 10863 w 22451"/>
                <a:gd name="connsiteY6" fmla="*/ 15852 h 22537"/>
                <a:gd name="connsiteX7" fmla="*/ 13073 w 22451"/>
                <a:gd name="connsiteY7" fmla="*/ 14924 h 22537"/>
                <a:gd name="connsiteX8" fmla="*/ 5873 w 22451"/>
                <a:gd name="connsiteY8" fmla="*/ 10642 h 22537"/>
                <a:gd name="connsiteX9" fmla="*/ 8453 w 22451"/>
                <a:gd name="connsiteY9" fmla="*/ 9319 h 22537"/>
                <a:gd name="connsiteX10" fmla="*/ 851 w 22451"/>
                <a:gd name="connsiteY10" fmla="*/ 4827 h 22537"/>
                <a:gd name="connsiteX11" fmla="*/ 9323 w 22451"/>
                <a:gd name="connsiteY11" fmla="*/ 937 h 22537"/>
                <a:gd name="connsiteX0" fmla="*/ 9323 w 22451"/>
                <a:gd name="connsiteY0" fmla="*/ 937 h 22537"/>
                <a:gd name="connsiteX1" fmla="*/ 13711 w 22451"/>
                <a:gd name="connsiteY1" fmla="*/ 7017 h 22537"/>
                <a:gd name="connsiteX2" fmla="*/ 11901 w 22451"/>
                <a:gd name="connsiteY2" fmla="*/ 7734 h 22537"/>
                <a:gd name="connsiteX3" fmla="*/ 17428 w 22451"/>
                <a:gd name="connsiteY3" fmla="*/ 12944 h 22537"/>
                <a:gd name="connsiteX4" fmla="*/ 15618 w 22451"/>
                <a:gd name="connsiteY4" fmla="*/ 13814 h 22537"/>
                <a:gd name="connsiteX5" fmla="*/ 22451 w 22451"/>
                <a:gd name="connsiteY5" fmla="*/ 22537 h 22537"/>
                <a:gd name="connsiteX6" fmla="*/ 10863 w 22451"/>
                <a:gd name="connsiteY6" fmla="*/ 15852 h 22537"/>
                <a:gd name="connsiteX7" fmla="*/ 13073 w 22451"/>
                <a:gd name="connsiteY7" fmla="*/ 14924 h 22537"/>
                <a:gd name="connsiteX8" fmla="*/ 5873 w 22451"/>
                <a:gd name="connsiteY8" fmla="*/ 10642 h 22537"/>
                <a:gd name="connsiteX9" fmla="*/ 8453 w 22451"/>
                <a:gd name="connsiteY9" fmla="*/ 9319 h 22537"/>
                <a:gd name="connsiteX10" fmla="*/ 851 w 22451"/>
                <a:gd name="connsiteY10" fmla="*/ 4827 h 22537"/>
                <a:gd name="connsiteX11" fmla="*/ 9323 w 22451"/>
                <a:gd name="connsiteY11" fmla="*/ 937 h 22537"/>
                <a:gd name="connsiteX0" fmla="*/ 9323 w 22451"/>
                <a:gd name="connsiteY0" fmla="*/ 937 h 22537"/>
                <a:gd name="connsiteX1" fmla="*/ 13711 w 22451"/>
                <a:gd name="connsiteY1" fmla="*/ 7017 h 22537"/>
                <a:gd name="connsiteX2" fmla="*/ 11901 w 22451"/>
                <a:gd name="connsiteY2" fmla="*/ 7734 h 22537"/>
                <a:gd name="connsiteX3" fmla="*/ 17428 w 22451"/>
                <a:gd name="connsiteY3" fmla="*/ 12944 h 22537"/>
                <a:gd name="connsiteX4" fmla="*/ 15618 w 22451"/>
                <a:gd name="connsiteY4" fmla="*/ 13814 h 22537"/>
                <a:gd name="connsiteX5" fmla="*/ 22451 w 22451"/>
                <a:gd name="connsiteY5" fmla="*/ 22537 h 22537"/>
                <a:gd name="connsiteX6" fmla="*/ 10863 w 22451"/>
                <a:gd name="connsiteY6" fmla="*/ 15852 h 22537"/>
                <a:gd name="connsiteX7" fmla="*/ 13073 w 22451"/>
                <a:gd name="connsiteY7" fmla="*/ 14924 h 22537"/>
                <a:gd name="connsiteX8" fmla="*/ 5873 w 22451"/>
                <a:gd name="connsiteY8" fmla="*/ 10642 h 22537"/>
                <a:gd name="connsiteX9" fmla="*/ 8453 w 22451"/>
                <a:gd name="connsiteY9" fmla="*/ 9319 h 22537"/>
                <a:gd name="connsiteX10" fmla="*/ 851 w 22451"/>
                <a:gd name="connsiteY10" fmla="*/ 4827 h 22537"/>
                <a:gd name="connsiteX11" fmla="*/ 9323 w 22451"/>
                <a:gd name="connsiteY11" fmla="*/ 937 h 22537"/>
                <a:gd name="connsiteX0" fmla="*/ 9323 w 22504"/>
                <a:gd name="connsiteY0" fmla="*/ 937 h 22537"/>
                <a:gd name="connsiteX1" fmla="*/ 13711 w 22504"/>
                <a:gd name="connsiteY1" fmla="*/ 7017 h 22537"/>
                <a:gd name="connsiteX2" fmla="*/ 11901 w 22504"/>
                <a:gd name="connsiteY2" fmla="*/ 7734 h 22537"/>
                <a:gd name="connsiteX3" fmla="*/ 17428 w 22504"/>
                <a:gd name="connsiteY3" fmla="*/ 12944 h 22537"/>
                <a:gd name="connsiteX4" fmla="*/ 15618 w 22504"/>
                <a:gd name="connsiteY4" fmla="*/ 13814 h 22537"/>
                <a:gd name="connsiteX5" fmla="*/ 22451 w 22504"/>
                <a:gd name="connsiteY5" fmla="*/ 22537 h 22537"/>
                <a:gd name="connsiteX6" fmla="*/ 10863 w 22504"/>
                <a:gd name="connsiteY6" fmla="*/ 15852 h 22537"/>
                <a:gd name="connsiteX7" fmla="*/ 13073 w 22504"/>
                <a:gd name="connsiteY7" fmla="*/ 14924 h 22537"/>
                <a:gd name="connsiteX8" fmla="*/ 5873 w 22504"/>
                <a:gd name="connsiteY8" fmla="*/ 10642 h 22537"/>
                <a:gd name="connsiteX9" fmla="*/ 8453 w 22504"/>
                <a:gd name="connsiteY9" fmla="*/ 9319 h 22537"/>
                <a:gd name="connsiteX10" fmla="*/ 851 w 22504"/>
                <a:gd name="connsiteY10" fmla="*/ 4827 h 22537"/>
                <a:gd name="connsiteX11" fmla="*/ 9323 w 22504"/>
                <a:gd name="connsiteY11" fmla="*/ 937 h 22537"/>
                <a:gd name="connsiteX0" fmla="*/ 9323 w 22504"/>
                <a:gd name="connsiteY0" fmla="*/ 937 h 22537"/>
                <a:gd name="connsiteX1" fmla="*/ 13711 w 22504"/>
                <a:gd name="connsiteY1" fmla="*/ 7017 h 22537"/>
                <a:gd name="connsiteX2" fmla="*/ 11901 w 22504"/>
                <a:gd name="connsiteY2" fmla="*/ 7734 h 22537"/>
                <a:gd name="connsiteX3" fmla="*/ 17428 w 22504"/>
                <a:gd name="connsiteY3" fmla="*/ 12944 h 22537"/>
                <a:gd name="connsiteX4" fmla="*/ 15618 w 22504"/>
                <a:gd name="connsiteY4" fmla="*/ 13814 h 22537"/>
                <a:gd name="connsiteX5" fmla="*/ 22451 w 22504"/>
                <a:gd name="connsiteY5" fmla="*/ 22537 h 22537"/>
                <a:gd name="connsiteX6" fmla="*/ 10863 w 22504"/>
                <a:gd name="connsiteY6" fmla="*/ 15852 h 22537"/>
                <a:gd name="connsiteX7" fmla="*/ 13073 w 22504"/>
                <a:gd name="connsiteY7" fmla="*/ 14924 h 22537"/>
                <a:gd name="connsiteX8" fmla="*/ 5873 w 22504"/>
                <a:gd name="connsiteY8" fmla="*/ 10642 h 22537"/>
                <a:gd name="connsiteX9" fmla="*/ 8453 w 22504"/>
                <a:gd name="connsiteY9" fmla="*/ 9319 h 22537"/>
                <a:gd name="connsiteX10" fmla="*/ 851 w 22504"/>
                <a:gd name="connsiteY10" fmla="*/ 4827 h 22537"/>
                <a:gd name="connsiteX11" fmla="*/ 9323 w 22504"/>
                <a:gd name="connsiteY11" fmla="*/ 937 h 22537"/>
                <a:gd name="connsiteX0" fmla="*/ 9323 w 22504"/>
                <a:gd name="connsiteY0" fmla="*/ 937 h 22537"/>
                <a:gd name="connsiteX1" fmla="*/ 13711 w 22504"/>
                <a:gd name="connsiteY1" fmla="*/ 7017 h 22537"/>
                <a:gd name="connsiteX2" fmla="*/ 11901 w 22504"/>
                <a:gd name="connsiteY2" fmla="*/ 7734 h 22537"/>
                <a:gd name="connsiteX3" fmla="*/ 17428 w 22504"/>
                <a:gd name="connsiteY3" fmla="*/ 12944 h 22537"/>
                <a:gd name="connsiteX4" fmla="*/ 15618 w 22504"/>
                <a:gd name="connsiteY4" fmla="*/ 13814 h 22537"/>
                <a:gd name="connsiteX5" fmla="*/ 22451 w 22504"/>
                <a:gd name="connsiteY5" fmla="*/ 22537 h 22537"/>
                <a:gd name="connsiteX6" fmla="*/ 10863 w 22504"/>
                <a:gd name="connsiteY6" fmla="*/ 15852 h 22537"/>
                <a:gd name="connsiteX7" fmla="*/ 13073 w 22504"/>
                <a:gd name="connsiteY7" fmla="*/ 14924 h 22537"/>
                <a:gd name="connsiteX8" fmla="*/ 5873 w 22504"/>
                <a:gd name="connsiteY8" fmla="*/ 10642 h 22537"/>
                <a:gd name="connsiteX9" fmla="*/ 8453 w 22504"/>
                <a:gd name="connsiteY9" fmla="*/ 9319 h 22537"/>
                <a:gd name="connsiteX10" fmla="*/ 851 w 22504"/>
                <a:gd name="connsiteY10" fmla="*/ 4827 h 22537"/>
                <a:gd name="connsiteX11" fmla="*/ 9323 w 22504"/>
                <a:gd name="connsiteY11" fmla="*/ 937 h 22537"/>
                <a:gd name="connsiteX0" fmla="*/ 9323 w 22504"/>
                <a:gd name="connsiteY0" fmla="*/ 937 h 22537"/>
                <a:gd name="connsiteX1" fmla="*/ 13711 w 22504"/>
                <a:gd name="connsiteY1" fmla="*/ 7017 h 22537"/>
                <a:gd name="connsiteX2" fmla="*/ 11901 w 22504"/>
                <a:gd name="connsiteY2" fmla="*/ 7734 h 22537"/>
                <a:gd name="connsiteX3" fmla="*/ 17428 w 22504"/>
                <a:gd name="connsiteY3" fmla="*/ 12944 h 22537"/>
                <a:gd name="connsiteX4" fmla="*/ 15618 w 22504"/>
                <a:gd name="connsiteY4" fmla="*/ 13814 h 22537"/>
                <a:gd name="connsiteX5" fmla="*/ 22451 w 22504"/>
                <a:gd name="connsiteY5" fmla="*/ 22537 h 22537"/>
                <a:gd name="connsiteX6" fmla="*/ 10863 w 22504"/>
                <a:gd name="connsiteY6" fmla="*/ 15852 h 22537"/>
                <a:gd name="connsiteX7" fmla="*/ 13073 w 22504"/>
                <a:gd name="connsiteY7" fmla="*/ 14924 h 22537"/>
                <a:gd name="connsiteX8" fmla="*/ 5873 w 22504"/>
                <a:gd name="connsiteY8" fmla="*/ 10642 h 22537"/>
                <a:gd name="connsiteX9" fmla="*/ 8453 w 22504"/>
                <a:gd name="connsiteY9" fmla="*/ 9319 h 22537"/>
                <a:gd name="connsiteX10" fmla="*/ 851 w 22504"/>
                <a:gd name="connsiteY10" fmla="*/ 4827 h 22537"/>
                <a:gd name="connsiteX11" fmla="*/ 9323 w 22504"/>
                <a:gd name="connsiteY11" fmla="*/ 937 h 22537"/>
                <a:gd name="connsiteX0" fmla="*/ 9323 w 22504"/>
                <a:gd name="connsiteY0" fmla="*/ 937 h 22537"/>
                <a:gd name="connsiteX1" fmla="*/ 13711 w 22504"/>
                <a:gd name="connsiteY1" fmla="*/ 7017 h 22537"/>
                <a:gd name="connsiteX2" fmla="*/ 11901 w 22504"/>
                <a:gd name="connsiteY2" fmla="*/ 7734 h 22537"/>
                <a:gd name="connsiteX3" fmla="*/ 17428 w 22504"/>
                <a:gd name="connsiteY3" fmla="*/ 12944 h 22537"/>
                <a:gd name="connsiteX4" fmla="*/ 15618 w 22504"/>
                <a:gd name="connsiteY4" fmla="*/ 13814 h 22537"/>
                <a:gd name="connsiteX5" fmla="*/ 22451 w 22504"/>
                <a:gd name="connsiteY5" fmla="*/ 22537 h 22537"/>
                <a:gd name="connsiteX6" fmla="*/ 10863 w 22504"/>
                <a:gd name="connsiteY6" fmla="*/ 15852 h 22537"/>
                <a:gd name="connsiteX7" fmla="*/ 13073 w 22504"/>
                <a:gd name="connsiteY7" fmla="*/ 14924 h 22537"/>
                <a:gd name="connsiteX8" fmla="*/ 5873 w 22504"/>
                <a:gd name="connsiteY8" fmla="*/ 10642 h 22537"/>
                <a:gd name="connsiteX9" fmla="*/ 8453 w 22504"/>
                <a:gd name="connsiteY9" fmla="*/ 9319 h 22537"/>
                <a:gd name="connsiteX10" fmla="*/ 851 w 22504"/>
                <a:gd name="connsiteY10" fmla="*/ 4827 h 22537"/>
                <a:gd name="connsiteX11" fmla="*/ 9323 w 22504"/>
                <a:gd name="connsiteY11" fmla="*/ 937 h 22537"/>
                <a:gd name="connsiteX0" fmla="*/ 9323 w 22502"/>
                <a:gd name="connsiteY0" fmla="*/ 937 h 22537"/>
                <a:gd name="connsiteX1" fmla="*/ 13711 w 22502"/>
                <a:gd name="connsiteY1" fmla="*/ 7017 h 22537"/>
                <a:gd name="connsiteX2" fmla="*/ 11901 w 22502"/>
                <a:gd name="connsiteY2" fmla="*/ 7734 h 22537"/>
                <a:gd name="connsiteX3" fmla="*/ 17428 w 22502"/>
                <a:gd name="connsiteY3" fmla="*/ 12944 h 22537"/>
                <a:gd name="connsiteX4" fmla="*/ 15618 w 22502"/>
                <a:gd name="connsiteY4" fmla="*/ 13814 h 22537"/>
                <a:gd name="connsiteX5" fmla="*/ 22451 w 22502"/>
                <a:gd name="connsiteY5" fmla="*/ 22537 h 22537"/>
                <a:gd name="connsiteX6" fmla="*/ 10863 w 22502"/>
                <a:gd name="connsiteY6" fmla="*/ 15852 h 22537"/>
                <a:gd name="connsiteX7" fmla="*/ 13073 w 22502"/>
                <a:gd name="connsiteY7" fmla="*/ 14924 h 22537"/>
                <a:gd name="connsiteX8" fmla="*/ 5873 w 22502"/>
                <a:gd name="connsiteY8" fmla="*/ 10642 h 22537"/>
                <a:gd name="connsiteX9" fmla="*/ 8453 w 22502"/>
                <a:gd name="connsiteY9" fmla="*/ 9319 h 22537"/>
                <a:gd name="connsiteX10" fmla="*/ 851 w 22502"/>
                <a:gd name="connsiteY10" fmla="*/ 4827 h 22537"/>
                <a:gd name="connsiteX11" fmla="*/ 9323 w 22502"/>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863 w 22514"/>
                <a:gd name="connsiteY6" fmla="*/ 1585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323 w 22514"/>
                <a:gd name="connsiteY0" fmla="*/ 937 h 22537"/>
                <a:gd name="connsiteX1" fmla="*/ 13711 w 22514"/>
                <a:gd name="connsiteY1" fmla="*/ 7017 h 22537"/>
                <a:gd name="connsiteX2" fmla="*/ 11901 w 22514"/>
                <a:gd name="connsiteY2" fmla="*/ 7734 h 22537"/>
                <a:gd name="connsiteX3" fmla="*/ 18199 w 22514"/>
                <a:gd name="connsiteY3" fmla="*/ 12468 h 22537"/>
                <a:gd name="connsiteX4" fmla="*/ 15618 w 22514"/>
                <a:gd name="connsiteY4" fmla="*/ 13814 h 22537"/>
                <a:gd name="connsiteX5" fmla="*/ 22451 w 22514"/>
                <a:gd name="connsiteY5" fmla="*/ 22537 h 22537"/>
                <a:gd name="connsiteX6" fmla="*/ 10512 w 22514"/>
                <a:gd name="connsiteY6" fmla="*/ 16182 h 22537"/>
                <a:gd name="connsiteX7" fmla="*/ 13073 w 22514"/>
                <a:gd name="connsiteY7" fmla="*/ 14924 h 22537"/>
                <a:gd name="connsiteX8" fmla="*/ 5873 w 22514"/>
                <a:gd name="connsiteY8" fmla="*/ 10642 h 22537"/>
                <a:gd name="connsiteX9" fmla="*/ 8453 w 22514"/>
                <a:gd name="connsiteY9" fmla="*/ 9319 h 22537"/>
                <a:gd name="connsiteX10" fmla="*/ 851 w 22514"/>
                <a:gd name="connsiteY10" fmla="*/ 4827 h 22537"/>
                <a:gd name="connsiteX11" fmla="*/ 9323 w 22514"/>
                <a:gd name="connsiteY11" fmla="*/ 937 h 22537"/>
                <a:gd name="connsiteX0" fmla="*/ 9998 w 23189"/>
                <a:gd name="connsiteY0" fmla="*/ 979 h 22579"/>
                <a:gd name="connsiteX1" fmla="*/ 14386 w 23189"/>
                <a:gd name="connsiteY1" fmla="*/ 7059 h 22579"/>
                <a:gd name="connsiteX2" fmla="*/ 12576 w 23189"/>
                <a:gd name="connsiteY2" fmla="*/ 7776 h 22579"/>
                <a:gd name="connsiteX3" fmla="*/ 18874 w 23189"/>
                <a:gd name="connsiteY3" fmla="*/ 12510 h 22579"/>
                <a:gd name="connsiteX4" fmla="*/ 16293 w 23189"/>
                <a:gd name="connsiteY4" fmla="*/ 13856 h 22579"/>
                <a:gd name="connsiteX5" fmla="*/ 23126 w 23189"/>
                <a:gd name="connsiteY5" fmla="*/ 22579 h 22579"/>
                <a:gd name="connsiteX6" fmla="*/ 11187 w 23189"/>
                <a:gd name="connsiteY6" fmla="*/ 16224 h 22579"/>
                <a:gd name="connsiteX7" fmla="*/ 13748 w 23189"/>
                <a:gd name="connsiteY7" fmla="*/ 14966 h 22579"/>
                <a:gd name="connsiteX8" fmla="*/ 6548 w 23189"/>
                <a:gd name="connsiteY8" fmla="*/ 10684 h 22579"/>
                <a:gd name="connsiteX9" fmla="*/ 9128 w 23189"/>
                <a:gd name="connsiteY9" fmla="*/ 9361 h 22579"/>
                <a:gd name="connsiteX10" fmla="*/ 1526 w 23189"/>
                <a:gd name="connsiteY10" fmla="*/ 4869 h 22579"/>
                <a:gd name="connsiteX11" fmla="*/ 9998 w 23189"/>
                <a:gd name="connsiteY11" fmla="*/ 979 h 22579"/>
                <a:gd name="connsiteX0" fmla="*/ 9998 w 23189"/>
                <a:gd name="connsiteY0" fmla="*/ 979 h 22579"/>
                <a:gd name="connsiteX1" fmla="*/ 14386 w 23189"/>
                <a:gd name="connsiteY1" fmla="*/ 7059 h 22579"/>
                <a:gd name="connsiteX2" fmla="*/ 12576 w 23189"/>
                <a:gd name="connsiteY2" fmla="*/ 7776 h 22579"/>
                <a:gd name="connsiteX3" fmla="*/ 18874 w 23189"/>
                <a:gd name="connsiteY3" fmla="*/ 12510 h 22579"/>
                <a:gd name="connsiteX4" fmla="*/ 16293 w 23189"/>
                <a:gd name="connsiteY4" fmla="*/ 13856 h 22579"/>
                <a:gd name="connsiteX5" fmla="*/ 23126 w 23189"/>
                <a:gd name="connsiteY5" fmla="*/ 22579 h 22579"/>
                <a:gd name="connsiteX6" fmla="*/ 11187 w 23189"/>
                <a:gd name="connsiteY6" fmla="*/ 16224 h 22579"/>
                <a:gd name="connsiteX7" fmla="*/ 13748 w 23189"/>
                <a:gd name="connsiteY7" fmla="*/ 14966 h 22579"/>
                <a:gd name="connsiteX8" fmla="*/ 6548 w 23189"/>
                <a:gd name="connsiteY8" fmla="*/ 10684 h 22579"/>
                <a:gd name="connsiteX9" fmla="*/ 9128 w 23189"/>
                <a:gd name="connsiteY9" fmla="*/ 9361 h 22579"/>
                <a:gd name="connsiteX10" fmla="*/ 1526 w 23189"/>
                <a:gd name="connsiteY10" fmla="*/ 4869 h 22579"/>
                <a:gd name="connsiteX11" fmla="*/ 9998 w 23189"/>
                <a:gd name="connsiteY11" fmla="*/ 979 h 22579"/>
                <a:gd name="connsiteX0" fmla="*/ 9998 w 24051"/>
                <a:gd name="connsiteY0" fmla="*/ 979 h 22894"/>
                <a:gd name="connsiteX1" fmla="*/ 14386 w 24051"/>
                <a:gd name="connsiteY1" fmla="*/ 7059 h 22894"/>
                <a:gd name="connsiteX2" fmla="*/ 12576 w 24051"/>
                <a:gd name="connsiteY2" fmla="*/ 7776 h 22894"/>
                <a:gd name="connsiteX3" fmla="*/ 18874 w 24051"/>
                <a:gd name="connsiteY3" fmla="*/ 12510 h 22894"/>
                <a:gd name="connsiteX4" fmla="*/ 16293 w 24051"/>
                <a:gd name="connsiteY4" fmla="*/ 13856 h 22894"/>
                <a:gd name="connsiteX5" fmla="*/ 23126 w 24051"/>
                <a:gd name="connsiteY5" fmla="*/ 22579 h 22894"/>
                <a:gd name="connsiteX6" fmla="*/ 11187 w 24051"/>
                <a:gd name="connsiteY6" fmla="*/ 16224 h 22894"/>
                <a:gd name="connsiteX7" fmla="*/ 13748 w 24051"/>
                <a:gd name="connsiteY7" fmla="*/ 14966 h 22894"/>
                <a:gd name="connsiteX8" fmla="*/ 6548 w 24051"/>
                <a:gd name="connsiteY8" fmla="*/ 10684 h 22894"/>
                <a:gd name="connsiteX9" fmla="*/ 9128 w 24051"/>
                <a:gd name="connsiteY9" fmla="*/ 9361 h 22894"/>
                <a:gd name="connsiteX10" fmla="*/ 1526 w 24051"/>
                <a:gd name="connsiteY10" fmla="*/ 4869 h 22894"/>
                <a:gd name="connsiteX11" fmla="*/ 9998 w 24051"/>
                <a:gd name="connsiteY11" fmla="*/ 979 h 22894"/>
                <a:gd name="connsiteX0" fmla="*/ 9998 w 24330"/>
                <a:gd name="connsiteY0" fmla="*/ 979 h 23179"/>
                <a:gd name="connsiteX1" fmla="*/ 14386 w 24330"/>
                <a:gd name="connsiteY1" fmla="*/ 7059 h 23179"/>
                <a:gd name="connsiteX2" fmla="*/ 12576 w 24330"/>
                <a:gd name="connsiteY2" fmla="*/ 7776 h 23179"/>
                <a:gd name="connsiteX3" fmla="*/ 18874 w 24330"/>
                <a:gd name="connsiteY3" fmla="*/ 12510 h 23179"/>
                <a:gd name="connsiteX4" fmla="*/ 16293 w 24330"/>
                <a:gd name="connsiteY4" fmla="*/ 13856 h 23179"/>
                <a:gd name="connsiteX5" fmla="*/ 23126 w 24330"/>
                <a:gd name="connsiteY5" fmla="*/ 22579 h 23179"/>
                <a:gd name="connsiteX6" fmla="*/ 11187 w 24330"/>
                <a:gd name="connsiteY6" fmla="*/ 16224 h 23179"/>
                <a:gd name="connsiteX7" fmla="*/ 13748 w 24330"/>
                <a:gd name="connsiteY7" fmla="*/ 14966 h 23179"/>
                <a:gd name="connsiteX8" fmla="*/ 6548 w 24330"/>
                <a:gd name="connsiteY8" fmla="*/ 10684 h 23179"/>
                <a:gd name="connsiteX9" fmla="*/ 9128 w 24330"/>
                <a:gd name="connsiteY9" fmla="*/ 9361 h 23179"/>
                <a:gd name="connsiteX10" fmla="*/ 1526 w 24330"/>
                <a:gd name="connsiteY10" fmla="*/ 4869 h 23179"/>
                <a:gd name="connsiteX11" fmla="*/ 9998 w 24330"/>
                <a:gd name="connsiteY11" fmla="*/ 979 h 23179"/>
                <a:gd name="connsiteX0" fmla="*/ 10193 w 24525"/>
                <a:gd name="connsiteY0" fmla="*/ 896 h 23096"/>
                <a:gd name="connsiteX1" fmla="*/ 14581 w 24525"/>
                <a:gd name="connsiteY1" fmla="*/ 6976 h 23096"/>
                <a:gd name="connsiteX2" fmla="*/ 12771 w 24525"/>
                <a:gd name="connsiteY2" fmla="*/ 7693 h 23096"/>
                <a:gd name="connsiteX3" fmla="*/ 19069 w 24525"/>
                <a:gd name="connsiteY3" fmla="*/ 12427 h 23096"/>
                <a:gd name="connsiteX4" fmla="*/ 16488 w 24525"/>
                <a:gd name="connsiteY4" fmla="*/ 13773 h 23096"/>
                <a:gd name="connsiteX5" fmla="*/ 23321 w 24525"/>
                <a:gd name="connsiteY5" fmla="*/ 22496 h 23096"/>
                <a:gd name="connsiteX6" fmla="*/ 11382 w 24525"/>
                <a:gd name="connsiteY6" fmla="*/ 16141 h 23096"/>
                <a:gd name="connsiteX7" fmla="*/ 13943 w 24525"/>
                <a:gd name="connsiteY7" fmla="*/ 14883 h 23096"/>
                <a:gd name="connsiteX8" fmla="*/ 6743 w 24525"/>
                <a:gd name="connsiteY8" fmla="*/ 10601 h 23096"/>
                <a:gd name="connsiteX9" fmla="*/ 9323 w 24525"/>
                <a:gd name="connsiteY9" fmla="*/ 9278 h 23096"/>
                <a:gd name="connsiteX10" fmla="*/ 1721 w 24525"/>
                <a:gd name="connsiteY10" fmla="*/ 4786 h 23096"/>
                <a:gd name="connsiteX11" fmla="*/ 10193 w 24525"/>
                <a:gd name="connsiteY11" fmla="*/ 896 h 23096"/>
                <a:gd name="connsiteX0" fmla="*/ 10193 w 24525"/>
                <a:gd name="connsiteY0" fmla="*/ 896 h 23096"/>
                <a:gd name="connsiteX1" fmla="*/ 14581 w 24525"/>
                <a:gd name="connsiteY1" fmla="*/ 6976 h 23096"/>
                <a:gd name="connsiteX2" fmla="*/ 12771 w 24525"/>
                <a:gd name="connsiteY2" fmla="*/ 7693 h 23096"/>
                <a:gd name="connsiteX3" fmla="*/ 19069 w 24525"/>
                <a:gd name="connsiteY3" fmla="*/ 12427 h 23096"/>
                <a:gd name="connsiteX4" fmla="*/ 16488 w 24525"/>
                <a:gd name="connsiteY4" fmla="*/ 13773 h 23096"/>
                <a:gd name="connsiteX5" fmla="*/ 23321 w 24525"/>
                <a:gd name="connsiteY5" fmla="*/ 22496 h 23096"/>
                <a:gd name="connsiteX6" fmla="*/ 11382 w 24525"/>
                <a:gd name="connsiteY6" fmla="*/ 16141 h 23096"/>
                <a:gd name="connsiteX7" fmla="*/ 13943 w 24525"/>
                <a:gd name="connsiteY7" fmla="*/ 14883 h 23096"/>
                <a:gd name="connsiteX8" fmla="*/ 6743 w 24525"/>
                <a:gd name="connsiteY8" fmla="*/ 10601 h 23096"/>
                <a:gd name="connsiteX9" fmla="*/ 9323 w 24525"/>
                <a:gd name="connsiteY9" fmla="*/ 9278 h 23096"/>
                <a:gd name="connsiteX10" fmla="*/ 1721 w 24525"/>
                <a:gd name="connsiteY10" fmla="*/ 4786 h 23096"/>
                <a:gd name="connsiteX11" fmla="*/ 10193 w 24525"/>
                <a:gd name="connsiteY11" fmla="*/ 896 h 23096"/>
                <a:gd name="connsiteX0" fmla="*/ 10193 w 24525"/>
                <a:gd name="connsiteY0" fmla="*/ 896 h 23096"/>
                <a:gd name="connsiteX1" fmla="*/ 14581 w 24525"/>
                <a:gd name="connsiteY1" fmla="*/ 6976 h 23096"/>
                <a:gd name="connsiteX2" fmla="*/ 12771 w 24525"/>
                <a:gd name="connsiteY2" fmla="*/ 7693 h 23096"/>
                <a:gd name="connsiteX3" fmla="*/ 19069 w 24525"/>
                <a:gd name="connsiteY3" fmla="*/ 12427 h 23096"/>
                <a:gd name="connsiteX4" fmla="*/ 16488 w 24525"/>
                <a:gd name="connsiteY4" fmla="*/ 13773 h 23096"/>
                <a:gd name="connsiteX5" fmla="*/ 23321 w 24525"/>
                <a:gd name="connsiteY5" fmla="*/ 22496 h 23096"/>
                <a:gd name="connsiteX6" fmla="*/ 11382 w 24525"/>
                <a:gd name="connsiteY6" fmla="*/ 16141 h 23096"/>
                <a:gd name="connsiteX7" fmla="*/ 14413 w 24525"/>
                <a:gd name="connsiteY7" fmla="*/ 14883 h 23096"/>
                <a:gd name="connsiteX8" fmla="*/ 6743 w 24525"/>
                <a:gd name="connsiteY8" fmla="*/ 10601 h 23096"/>
                <a:gd name="connsiteX9" fmla="*/ 9323 w 24525"/>
                <a:gd name="connsiteY9" fmla="*/ 9278 h 23096"/>
                <a:gd name="connsiteX10" fmla="*/ 1721 w 24525"/>
                <a:gd name="connsiteY10" fmla="*/ 4786 h 23096"/>
                <a:gd name="connsiteX11" fmla="*/ 10193 w 24525"/>
                <a:gd name="connsiteY11" fmla="*/ 896 h 23096"/>
                <a:gd name="connsiteX0" fmla="*/ 10193 w 24525"/>
                <a:gd name="connsiteY0" fmla="*/ 896 h 23096"/>
                <a:gd name="connsiteX1" fmla="*/ 14581 w 24525"/>
                <a:gd name="connsiteY1" fmla="*/ 6976 h 23096"/>
                <a:gd name="connsiteX2" fmla="*/ 12771 w 24525"/>
                <a:gd name="connsiteY2" fmla="*/ 7693 h 23096"/>
                <a:gd name="connsiteX3" fmla="*/ 19069 w 24525"/>
                <a:gd name="connsiteY3" fmla="*/ 12427 h 23096"/>
                <a:gd name="connsiteX4" fmla="*/ 16488 w 24525"/>
                <a:gd name="connsiteY4" fmla="*/ 13773 h 23096"/>
                <a:gd name="connsiteX5" fmla="*/ 23321 w 24525"/>
                <a:gd name="connsiteY5" fmla="*/ 22496 h 23096"/>
                <a:gd name="connsiteX6" fmla="*/ 11382 w 24525"/>
                <a:gd name="connsiteY6" fmla="*/ 16141 h 23096"/>
                <a:gd name="connsiteX7" fmla="*/ 14413 w 24525"/>
                <a:gd name="connsiteY7" fmla="*/ 14883 h 23096"/>
                <a:gd name="connsiteX8" fmla="*/ 6743 w 24525"/>
                <a:gd name="connsiteY8" fmla="*/ 10601 h 23096"/>
                <a:gd name="connsiteX9" fmla="*/ 9323 w 24525"/>
                <a:gd name="connsiteY9" fmla="*/ 9278 h 23096"/>
                <a:gd name="connsiteX10" fmla="*/ 1721 w 24525"/>
                <a:gd name="connsiteY10" fmla="*/ 4786 h 23096"/>
                <a:gd name="connsiteX11" fmla="*/ 10193 w 24525"/>
                <a:gd name="connsiteY11" fmla="*/ 896 h 23096"/>
                <a:gd name="connsiteX0" fmla="*/ 11500 w 25832"/>
                <a:gd name="connsiteY0" fmla="*/ 23 h 22223"/>
                <a:gd name="connsiteX1" fmla="*/ 15888 w 25832"/>
                <a:gd name="connsiteY1" fmla="*/ 6103 h 22223"/>
                <a:gd name="connsiteX2" fmla="*/ 14078 w 25832"/>
                <a:gd name="connsiteY2" fmla="*/ 6820 h 22223"/>
                <a:gd name="connsiteX3" fmla="*/ 20376 w 25832"/>
                <a:gd name="connsiteY3" fmla="*/ 11554 h 22223"/>
                <a:gd name="connsiteX4" fmla="*/ 17795 w 25832"/>
                <a:gd name="connsiteY4" fmla="*/ 12900 h 22223"/>
                <a:gd name="connsiteX5" fmla="*/ 24628 w 25832"/>
                <a:gd name="connsiteY5" fmla="*/ 21623 h 22223"/>
                <a:gd name="connsiteX6" fmla="*/ 12689 w 25832"/>
                <a:gd name="connsiteY6" fmla="*/ 15268 h 22223"/>
                <a:gd name="connsiteX7" fmla="*/ 15720 w 25832"/>
                <a:gd name="connsiteY7" fmla="*/ 14010 h 22223"/>
                <a:gd name="connsiteX8" fmla="*/ 8050 w 25832"/>
                <a:gd name="connsiteY8" fmla="*/ 9728 h 22223"/>
                <a:gd name="connsiteX9" fmla="*/ 10630 w 25832"/>
                <a:gd name="connsiteY9" fmla="*/ 8405 h 22223"/>
                <a:gd name="connsiteX10" fmla="*/ 1149 w 25832"/>
                <a:gd name="connsiteY10" fmla="*/ 4526 h 22223"/>
                <a:gd name="connsiteX11" fmla="*/ 11500 w 25832"/>
                <a:gd name="connsiteY11" fmla="*/ 23 h 22223"/>
                <a:gd name="connsiteX0" fmla="*/ 11922 w 26254"/>
                <a:gd name="connsiteY0" fmla="*/ 167 h 22367"/>
                <a:gd name="connsiteX1" fmla="*/ 16310 w 26254"/>
                <a:gd name="connsiteY1" fmla="*/ 6247 h 22367"/>
                <a:gd name="connsiteX2" fmla="*/ 14500 w 26254"/>
                <a:gd name="connsiteY2" fmla="*/ 6964 h 22367"/>
                <a:gd name="connsiteX3" fmla="*/ 20798 w 26254"/>
                <a:gd name="connsiteY3" fmla="*/ 11698 h 22367"/>
                <a:gd name="connsiteX4" fmla="*/ 18217 w 26254"/>
                <a:gd name="connsiteY4" fmla="*/ 13044 h 22367"/>
                <a:gd name="connsiteX5" fmla="*/ 25050 w 26254"/>
                <a:gd name="connsiteY5" fmla="*/ 21767 h 22367"/>
                <a:gd name="connsiteX6" fmla="*/ 13111 w 26254"/>
                <a:gd name="connsiteY6" fmla="*/ 15412 h 22367"/>
                <a:gd name="connsiteX7" fmla="*/ 16142 w 26254"/>
                <a:gd name="connsiteY7" fmla="*/ 14154 h 22367"/>
                <a:gd name="connsiteX8" fmla="*/ 8472 w 26254"/>
                <a:gd name="connsiteY8" fmla="*/ 9872 h 22367"/>
                <a:gd name="connsiteX9" fmla="*/ 11052 w 26254"/>
                <a:gd name="connsiteY9" fmla="*/ 8549 h 22367"/>
                <a:gd name="connsiteX10" fmla="*/ 1571 w 26254"/>
                <a:gd name="connsiteY10" fmla="*/ 4670 h 22367"/>
                <a:gd name="connsiteX11" fmla="*/ 11922 w 26254"/>
                <a:gd name="connsiteY11" fmla="*/ 167 h 22367"/>
                <a:gd name="connsiteX0" fmla="*/ 6624 w 24949"/>
                <a:gd name="connsiteY0" fmla="*/ 125 h 22325"/>
                <a:gd name="connsiteX1" fmla="*/ 15005 w 24949"/>
                <a:gd name="connsiteY1" fmla="*/ 6205 h 22325"/>
                <a:gd name="connsiteX2" fmla="*/ 13195 w 24949"/>
                <a:gd name="connsiteY2" fmla="*/ 6922 h 22325"/>
                <a:gd name="connsiteX3" fmla="*/ 19493 w 24949"/>
                <a:gd name="connsiteY3" fmla="*/ 11656 h 22325"/>
                <a:gd name="connsiteX4" fmla="*/ 16912 w 24949"/>
                <a:gd name="connsiteY4" fmla="*/ 13002 h 22325"/>
                <a:gd name="connsiteX5" fmla="*/ 23745 w 24949"/>
                <a:gd name="connsiteY5" fmla="*/ 21725 h 22325"/>
                <a:gd name="connsiteX6" fmla="*/ 11806 w 24949"/>
                <a:gd name="connsiteY6" fmla="*/ 15370 h 22325"/>
                <a:gd name="connsiteX7" fmla="*/ 14837 w 24949"/>
                <a:gd name="connsiteY7" fmla="*/ 14112 h 22325"/>
                <a:gd name="connsiteX8" fmla="*/ 7167 w 24949"/>
                <a:gd name="connsiteY8" fmla="*/ 9830 h 22325"/>
                <a:gd name="connsiteX9" fmla="*/ 9747 w 24949"/>
                <a:gd name="connsiteY9" fmla="*/ 8507 h 22325"/>
                <a:gd name="connsiteX10" fmla="*/ 266 w 24949"/>
                <a:gd name="connsiteY10" fmla="*/ 4628 h 22325"/>
                <a:gd name="connsiteX11" fmla="*/ 6624 w 24949"/>
                <a:gd name="connsiteY11" fmla="*/ 125 h 22325"/>
                <a:gd name="connsiteX0" fmla="*/ 7543 w 25868"/>
                <a:gd name="connsiteY0" fmla="*/ 212 h 22412"/>
                <a:gd name="connsiteX1" fmla="*/ 15924 w 25868"/>
                <a:gd name="connsiteY1" fmla="*/ 6292 h 22412"/>
                <a:gd name="connsiteX2" fmla="*/ 14114 w 25868"/>
                <a:gd name="connsiteY2" fmla="*/ 7009 h 22412"/>
                <a:gd name="connsiteX3" fmla="*/ 20412 w 25868"/>
                <a:gd name="connsiteY3" fmla="*/ 11743 h 22412"/>
                <a:gd name="connsiteX4" fmla="*/ 17831 w 25868"/>
                <a:gd name="connsiteY4" fmla="*/ 13089 h 22412"/>
                <a:gd name="connsiteX5" fmla="*/ 24664 w 25868"/>
                <a:gd name="connsiteY5" fmla="*/ 21812 h 22412"/>
                <a:gd name="connsiteX6" fmla="*/ 12725 w 25868"/>
                <a:gd name="connsiteY6" fmla="*/ 15457 h 22412"/>
                <a:gd name="connsiteX7" fmla="*/ 15756 w 25868"/>
                <a:gd name="connsiteY7" fmla="*/ 14199 h 22412"/>
                <a:gd name="connsiteX8" fmla="*/ 8086 w 25868"/>
                <a:gd name="connsiteY8" fmla="*/ 9917 h 22412"/>
                <a:gd name="connsiteX9" fmla="*/ 10666 w 25868"/>
                <a:gd name="connsiteY9" fmla="*/ 8594 h 22412"/>
                <a:gd name="connsiteX10" fmla="*/ 1185 w 25868"/>
                <a:gd name="connsiteY10" fmla="*/ 4715 h 22412"/>
                <a:gd name="connsiteX11" fmla="*/ 7543 w 25868"/>
                <a:gd name="connsiteY11" fmla="*/ 212 h 22412"/>
                <a:gd name="connsiteX0" fmla="*/ 8060 w 26385"/>
                <a:gd name="connsiteY0" fmla="*/ 190 h 22390"/>
                <a:gd name="connsiteX1" fmla="*/ 16441 w 26385"/>
                <a:gd name="connsiteY1" fmla="*/ 6270 h 22390"/>
                <a:gd name="connsiteX2" fmla="*/ 14631 w 26385"/>
                <a:gd name="connsiteY2" fmla="*/ 6987 h 22390"/>
                <a:gd name="connsiteX3" fmla="*/ 20929 w 26385"/>
                <a:gd name="connsiteY3" fmla="*/ 11721 h 22390"/>
                <a:gd name="connsiteX4" fmla="*/ 18348 w 26385"/>
                <a:gd name="connsiteY4" fmla="*/ 13067 h 22390"/>
                <a:gd name="connsiteX5" fmla="*/ 25181 w 26385"/>
                <a:gd name="connsiteY5" fmla="*/ 21790 h 22390"/>
                <a:gd name="connsiteX6" fmla="*/ 13242 w 26385"/>
                <a:gd name="connsiteY6" fmla="*/ 15435 h 22390"/>
                <a:gd name="connsiteX7" fmla="*/ 16273 w 26385"/>
                <a:gd name="connsiteY7" fmla="*/ 14177 h 22390"/>
                <a:gd name="connsiteX8" fmla="*/ 8603 w 26385"/>
                <a:gd name="connsiteY8" fmla="*/ 9895 h 22390"/>
                <a:gd name="connsiteX9" fmla="*/ 11183 w 26385"/>
                <a:gd name="connsiteY9" fmla="*/ 8572 h 22390"/>
                <a:gd name="connsiteX10" fmla="*/ 1702 w 26385"/>
                <a:gd name="connsiteY10" fmla="*/ 4693 h 22390"/>
                <a:gd name="connsiteX11" fmla="*/ 8060 w 26385"/>
                <a:gd name="connsiteY11" fmla="*/ 190 h 2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85" h="22390">
                  <a:moveTo>
                    <a:pt x="8060" y="190"/>
                  </a:moveTo>
                  <a:cubicBezTo>
                    <a:pt x="15448" y="1066"/>
                    <a:pt x="15346" y="5137"/>
                    <a:pt x="16441" y="6270"/>
                  </a:cubicBezTo>
                  <a:cubicBezTo>
                    <a:pt x="17536" y="7403"/>
                    <a:pt x="13883" y="6079"/>
                    <a:pt x="14631" y="6987"/>
                  </a:cubicBezTo>
                  <a:cubicBezTo>
                    <a:pt x="15379" y="7895"/>
                    <a:pt x="19147" y="8573"/>
                    <a:pt x="20929" y="11721"/>
                  </a:cubicBezTo>
                  <a:cubicBezTo>
                    <a:pt x="22711" y="14869"/>
                    <a:pt x="17639" y="11389"/>
                    <a:pt x="18348" y="13067"/>
                  </a:cubicBezTo>
                  <a:cubicBezTo>
                    <a:pt x="19057" y="14745"/>
                    <a:pt x="29953" y="24942"/>
                    <a:pt x="25181" y="21790"/>
                  </a:cubicBezTo>
                  <a:cubicBezTo>
                    <a:pt x="20409" y="18638"/>
                    <a:pt x="18250" y="17317"/>
                    <a:pt x="13242" y="15435"/>
                  </a:cubicBezTo>
                  <a:cubicBezTo>
                    <a:pt x="8234" y="13553"/>
                    <a:pt x="17105" y="15045"/>
                    <a:pt x="16273" y="14177"/>
                  </a:cubicBezTo>
                  <a:cubicBezTo>
                    <a:pt x="14925" y="12017"/>
                    <a:pt x="9451" y="10829"/>
                    <a:pt x="8603" y="9895"/>
                  </a:cubicBezTo>
                  <a:cubicBezTo>
                    <a:pt x="7755" y="8961"/>
                    <a:pt x="12333" y="9439"/>
                    <a:pt x="11183" y="8572"/>
                  </a:cubicBezTo>
                  <a:cubicBezTo>
                    <a:pt x="10033" y="7705"/>
                    <a:pt x="5511" y="7807"/>
                    <a:pt x="1702" y="4693"/>
                  </a:cubicBezTo>
                  <a:cubicBezTo>
                    <a:pt x="-2107" y="1579"/>
                    <a:pt x="672" y="-686"/>
                    <a:pt x="8060" y="190"/>
                  </a:cubicBezTo>
                  <a:close/>
                </a:path>
              </a:pathLst>
            </a:custGeom>
            <a:gradFill flip="none" rotWithShape="1">
              <a:gsLst>
                <a:gs pos="0">
                  <a:schemeClr val="bg1"/>
                </a:gs>
                <a:gs pos="100000">
                  <a:schemeClr val="accent1">
                    <a:lumMod val="60000"/>
                    <a:lumOff val="40000"/>
                  </a:schemeClr>
                </a:gs>
              </a:gsLst>
              <a:lin ang="540000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9" name="矢印: 下 18">
            <a:extLst>
              <a:ext uri="{FF2B5EF4-FFF2-40B4-BE49-F238E27FC236}">
                <a16:creationId xmlns:a16="http://schemas.microsoft.com/office/drawing/2014/main" id="{553D1C00-9045-40F0-A61C-5FDE7CEC8435}"/>
              </a:ext>
            </a:extLst>
          </p:cNvPr>
          <p:cNvSpPr/>
          <p:nvPr/>
        </p:nvSpPr>
        <p:spPr>
          <a:xfrm>
            <a:off x="8729589" y="2132856"/>
            <a:ext cx="402401" cy="3248338"/>
          </a:xfrm>
          <a:prstGeom prst="downArrow">
            <a:avLst>
              <a:gd name="adj1" fmla="val 24767"/>
              <a:gd name="adj2" fmla="val 37507"/>
            </a:avLst>
          </a:prstGeom>
          <a:solidFill>
            <a:schemeClr val="accent1">
              <a:lumMod val="60000"/>
              <a:lumOff val="4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7" name="グループ化 26">
            <a:extLst>
              <a:ext uri="{FF2B5EF4-FFF2-40B4-BE49-F238E27FC236}">
                <a16:creationId xmlns:a16="http://schemas.microsoft.com/office/drawing/2014/main" id="{FEA7C844-472B-056B-17C2-04FCA00E85BD}"/>
              </a:ext>
            </a:extLst>
          </p:cNvPr>
          <p:cNvGrpSpPr/>
          <p:nvPr/>
        </p:nvGrpSpPr>
        <p:grpSpPr>
          <a:xfrm>
            <a:off x="1115124" y="836712"/>
            <a:ext cx="10379357" cy="5558080"/>
            <a:chOff x="1115124" y="836712"/>
            <a:chExt cx="10379357" cy="5558080"/>
          </a:xfrm>
        </p:grpSpPr>
        <p:grpSp>
          <p:nvGrpSpPr>
            <p:cNvPr id="33" name="グループ化 32">
              <a:extLst>
                <a:ext uri="{FF2B5EF4-FFF2-40B4-BE49-F238E27FC236}">
                  <a16:creationId xmlns:a16="http://schemas.microsoft.com/office/drawing/2014/main" id="{2C05FBA7-5DA2-5991-847F-646418FC8094}"/>
                </a:ext>
              </a:extLst>
            </p:cNvPr>
            <p:cNvGrpSpPr/>
            <p:nvPr/>
          </p:nvGrpSpPr>
          <p:grpSpPr>
            <a:xfrm>
              <a:off x="1115124" y="836712"/>
              <a:ext cx="10378613" cy="5558080"/>
              <a:chOff x="1115124" y="836712"/>
              <a:chExt cx="10378613" cy="5558080"/>
            </a:xfrm>
          </p:grpSpPr>
          <p:grpSp>
            <p:nvGrpSpPr>
              <p:cNvPr id="37" name="グループ化 36">
                <a:extLst>
                  <a:ext uri="{FF2B5EF4-FFF2-40B4-BE49-F238E27FC236}">
                    <a16:creationId xmlns:a16="http://schemas.microsoft.com/office/drawing/2014/main" id="{59F81957-715B-4DA3-F555-F36A1A07B804}"/>
                  </a:ext>
                </a:extLst>
              </p:cNvPr>
              <p:cNvGrpSpPr/>
              <p:nvPr/>
            </p:nvGrpSpPr>
            <p:grpSpPr>
              <a:xfrm>
                <a:off x="1115124" y="836712"/>
                <a:ext cx="2532597" cy="850992"/>
                <a:chOff x="1115124" y="836712"/>
                <a:chExt cx="2532597" cy="850992"/>
              </a:xfrm>
            </p:grpSpPr>
            <p:sp>
              <p:nvSpPr>
                <p:cNvPr id="41" name="テキスト ボックス 40">
                  <a:extLst>
                    <a:ext uri="{FF2B5EF4-FFF2-40B4-BE49-F238E27FC236}">
                      <a16:creationId xmlns:a16="http://schemas.microsoft.com/office/drawing/2014/main" id="{12C845A0-0596-0B92-85B7-15236514C29E}"/>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42" name="図 41">
                  <a:extLst>
                    <a:ext uri="{FF2B5EF4-FFF2-40B4-BE49-F238E27FC236}">
                      <a16:creationId xmlns:a16="http://schemas.microsoft.com/office/drawing/2014/main" id="{866BC186-8108-80F8-97CB-0F115F84C886}"/>
                    </a:ext>
                  </a:extLst>
                </p:cNvPr>
                <p:cNvPicPr>
                  <a:picLocks noChangeAspect="1"/>
                </p:cNvPicPr>
                <p:nvPr/>
              </p:nvPicPr>
              <p:blipFill rotWithShape="1">
                <a:blip r:embed="rId4"/>
                <a:srcRect l="14583" t="7311" r="58839" b="62029"/>
                <a:stretch/>
              </p:blipFill>
              <p:spPr>
                <a:xfrm>
                  <a:off x="1115124" y="856707"/>
                  <a:ext cx="1602632" cy="830997"/>
                </a:xfrm>
                <a:prstGeom prst="rect">
                  <a:avLst/>
                </a:prstGeom>
              </p:spPr>
            </p:pic>
          </p:grpSp>
          <p:grpSp>
            <p:nvGrpSpPr>
              <p:cNvPr id="38" name="グループ化 37">
                <a:extLst>
                  <a:ext uri="{FF2B5EF4-FFF2-40B4-BE49-F238E27FC236}">
                    <a16:creationId xmlns:a16="http://schemas.microsoft.com/office/drawing/2014/main" id="{65927189-E48B-30F7-C2BC-8802AFC93758}"/>
                  </a:ext>
                </a:extLst>
              </p:cNvPr>
              <p:cNvGrpSpPr/>
              <p:nvPr/>
            </p:nvGrpSpPr>
            <p:grpSpPr>
              <a:xfrm>
                <a:off x="1126464" y="909739"/>
                <a:ext cx="10367273" cy="5485053"/>
                <a:chOff x="986653" y="1052345"/>
                <a:chExt cx="10367273" cy="5485053"/>
              </a:xfrm>
            </p:grpSpPr>
            <p:sp>
              <p:nvSpPr>
                <p:cNvPr id="39" name="テキスト ボックス 38">
                  <a:extLst>
                    <a:ext uri="{FF2B5EF4-FFF2-40B4-BE49-F238E27FC236}">
                      <a16:creationId xmlns:a16="http://schemas.microsoft.com/office/drawing/2014/main" id="{06AE48A1-311C-A388-9143-DB3A30501375}"/>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40" name="直線コネクタ 39">
                  <a:extLst>
                    <a:ext uri="{FF2B5EF4-FFF2-40B4-BE49-F238E27FC236}">
                      <a16:creationId xmlns:a16="http://schemas.microsoft.com/office/drawing/2014/main" id="{4D6C4B63-6363-91BD-A4A4-DE66D791A33A}"/>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34" name="図 33">
              <a:extLst>
                <a:ext uri="{FF2B5EF4-FFF2-40B4-BE49-F238E27FC236}">
                  <a16:creationId xmlns:a16="http://schemas.microsoft.com/office/drawing/2014/main" id="{E7B2B198-35E7-C35D-62D3-898F47F3A6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36" name="図 35">
              <a:extLst>
                <a:ext uri="{FF2B5EF4-FFF2-40B4-BE49-F238E27FC236}">
                  <a16:creationId xmlns:a16="http://schemas.microsoft.com/office/drawing/2014/main" id="{BE2F6E17-2AE5-DE25-11C6-C4CDB1B44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pic>
        <p:nvPicPr>
          <p:cNvPr id="3" name="図 2">
            <a:extLst>
              <a:ext uri="{FF2B5EF4-FFF2-40B4-BE49-F238E27FC236}">
                <a16:creationId xmlns:a16="http://schemas.microsoft.com/office/drawing/2014/main" id="{83D81FB5-0D63-0FCF-172A-36218BE69FC7}"/>
              </a:ext>
            </a:extLst>
          </p:cNvPr>
          <p:cNvPicPr>
            <a:picLocks noChangeAspect="1"/>
          </p:cNvPicPr>
          <p:nvPr/>
        </p:nvPicPr>
        <p:blipFill>
          <a:blip r:embed="rId7"/>
          <a:stretch>
            <a:fillRect/>
          </a:stretch>
        </p:blipFill>
        <p:spPr>
          <a:xfrm>
            <a:off x="1636981" y="2105457"/>
            <a:ext cx="2293200" cy="504000"/>
          </a:xfrm>
          <a:prstGeom prst="rect">
            <a:avLst/>
          </a:prstGeom>
        </p:spPr>
      </p:pic>
    </p:spTree>
    <p:extLst>
      <p:ext uri="{BB962C8B-B14F-4D97-AF65-F5344CB8AC3E}">
        <p14:creationId xmlns:p14="http://schemas.microsoft.com/office/powerpoint/2010/main" val="338680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5C77D42D-DE5A-4C9A-A596-00C4C67579BE}"/>
              </a:ext>
            </a:extLst>
          </p:cNvPr>
          <p:cNvGrpSpPr/>
          <p:nvPr/>
        </p:nvGrpSpPr>
        <p:grpSpPr>
          <a:xfrm>
            <a:off x="7078979" y="5509404"/>
            <a:ext cx="3121477" cy="871924"/>
            <a:chOff x="6371417" y="4872845"/>
            <a:chExt cx="1308759" cy="572379"/>
          </a:xfrm>
        </p:grpSpPr>
        <p:sp>
          <p:nvSpPr>
            <p:cNvPr id="29" name="左大かっこ 28">
              <a:extLst>
                <a:ext uri="{FF2B5EF4-FFF2-40B4-BE49-F238E27FC236}">
                  <a16:creationId xmlns:a16="http://schemas.microsoft.com/office/drawing/2014/main" id="{6E6E7ECC-CF25-4BE5-9C7C-CE190D13EE81}"/>
                </a:ext>
              </a:extLst>
            </p:cNvPr>
            <p:cNvSpPr/>
            <p:nvPr/>
          </p:nvSpPr>
          <p:spPr>
            <a:xfrm rot="16200000" flipH="1">
              <a:off x="7002937" y="4241325"/>
              <a:ext cx="45719" cy="1308759"/>
            </a:xfrm>
            <a:prstGeom prst="leftBracket">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3DC1D484-8769-433D-8CA3-37858D6DA9CD}"/>
                </a:ext>
              </a:extLst>
            </p:cNvPr>
            <p:cNvSpPr/>
            <p:nvPr/>
          </p:nvSpPr>
          <p:spPr>
            <a:xfrm>
              <a:off x="6584712" y="4872846"/>
              <a:ext cx="864096" cy="122589"/>
            </a:xfrm>
            <a:prstGeom prst="rect">
              <a:avLst/>
            </a:prstGeom>
            <a:solidFill>
              <a:schemeClr val="bg1">
                <a:lumMod val="5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3753AC68-778C-4FF0-9829-44F87FFB82B6}"/>
                </a:ext>
              </a:extLst>
            </p:cNvPr>
            <p:cNvSpPr/>
            <p:nvPr/>
          </p:nvSpPr>
          <p:spPr>
            <a:xfrm>
              <a:off x="6374780" y="4958832"/>
              <a:ext cx="1305396" cy="486392"/>
            </a:xfrm>
            <a:prstGeom prst="rect">
              <a:avLst/>
            </a:prstGeom>
            <a:solidFill>
              <a:schemeClr val="accent1">
                <a:lumMod val="40000"/>
                <a:lumOff val="6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BE4A689E-404B-4429-9839-8ED5C6934969}"/>
                </a:ext>
              </a:extLst>
            </p:cNvPr>
            <p:cNvSpPr/>
            <p:nvPr/>
          </p:nvSpPr>
          <p:spPr>
            <a:xfrm>
              <a:off x="6431799" y="5010924"/>
              <a:ext cx="864096" cy="374068"/>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altLang="ja-JP" sz="3200" dirty="0">
                  <a:solidFill>
                    <a:schemeClr val="tx1"/>
                  </a:solidFill>
                  <a:latin typeface="+mj-ea"/>
                  <a:ea typeface="+mj-ea"/>
                </a:rPr>
                <a:t>0.28</a:t>
              </a:r>
              <a:r>
                <a:rPr kumimoji="1" lang="ja-JP" altLang="en-US" sz="3200" dirty="0">
                  <a:solidFill>
                    <a:schemeClr val="tx1"/>
                  </a:solidFill>
                  <a:latin typeface="+mj-ea"/>
                  <a:ea typeface="+mj-ea"/>
                </a:rPr>
                <a:t> </a:t>
              </a:r>
              <a:r>
                <a:rPr kumimoji="1" lang="en-US" altLang="ja-JP" sz="3200" dirty="0">
                  <a:solidFill>
                    <a:schemeClr val="tx1"/>
                  </a:solidFill>
                  <a:latin typeface="+mj-ea"/>
                  <a:ea typeface="+mj-ea"/>
                </a:rPr>
                <a:t>g</a:t>
              </a:r>
              <a:endParaRPr kumimoji="1" lang="ja-JP" altLang="en-US" sz="3200" dirty="0">
                <a:solidFill>
                  <a:schemeClr val="tx1"/>
                </a:solidFill>
                <a:latin typeface="+mj-ea"/>
                <a:ea typeface="+mj-ea"/>
              </a:endParaRPr>
            </a:p>
          </p:txBody>
        </p:sp>
      </p:grpSp>
      <p:sp>
        <p:nvSpPr>
          <p:cNvPr id="25" name="正方形/長方形 24">
            <a:extLst>
              <a:ext uri="{FF2B5EF4-FFF2-40B4-BE49-F238E27FC236}">
                <a16:creationId xmlns:a16="http://schemas.microsoft.com/office/drawing/2014/main" id="{27E8DDA6-BEA9-4C99-B2BC-6A4D1A076B8B}"/>
              </a:ext>
            </a:extLst>
          </p:cNvPr>
          <p:cNvSpPr/>
          <p:nvPr/>
        </p:nvSpPr>
        <p:spPr>
          <a:xfrm>
            <a:off x="7567828" y="5790024"/>
            <a:ext cx="1401554" cy="432048"/>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kumimoji="1" lang="en-US" altLang="ja-JP" sz="3200" dirty="0">
                <a:solidFill>
                  <a:schemeClr val="tx1"/>
                </a:solidFill>
                <a:latin typeface="+mj-ea"/>
                <a:ea typeface="+mj-ea"/>
              </a:rPr>
              <a:t>-65.32</a:t>
            </a:r>
            <a:endParaRPr kumimoji="1" lang="ja-JP" altLang="en-US" sz="3200" dirty="0">
              <a:solidFill>
                <a:schemeClr val="tx1"/>
              </a:solidFill>
              <a:latin typeface="+mj-ea"/>
              <a:ea typeface="+mj-ea"/>
            </a:endParaRPr>
          </a:p>
        </p:txBody>
      </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5" name="グループ化 4">
            <a:extLst>
              <a:ext uri="{FF2B5EF4-FFF2-40B4-BE49-F238E27FC236}">
                <a16:creationId xmlns:a16="http://schemas.microsoft.com/office/drawing/2014/main" id="{C5084E2D-5CB8-4B91-9692-5029916244B0}"/>
              </a:ext>
            </a:extLst>
          </p:cNvPr>
          <p:cNvGrpSpPr/>
          <p:nvPr/>
        </p:nvGrpSpPr>
        <p:grpSpPr>
          <a:xfrm>
            <a:off x="7526458" y="2924944"/>
            <a:ext cx="2066255" cy="2584460"/>
            <a:chOff x="7526458" y="2924944"/>
            <a:chExt cx="2066255" cy="2584460"/>
          </a:xfrm>
        </p:grpSpPr>
        <p:grpSp>
          <p:nvGrpSpPr>
            <p:cNvPr id="8" name="グループ化 7">
              <a:extLst>
                <a:ext uri="{FF2B5EF4-FFF2-40B4-BE49-F238E27FC236}">
                  <a16:creationId xmlns:a16="http://schemas.microsoft.com/office/drawing/2014/main" id="{5D5E4CCA-1EC5-44B5-975E-A316746DF008}"/>
                </a:ext>
              </a:extLst>
            </p:cNvPr>
            <p:cNvGrpSpPr/>
            <p:nvPr/>
          </p:nvGrpSpPr>
          <p:grpSpPr>
            <a:xfrm>
              <a:off x="7552588" y="4728797"/>
              <a:ext cx="2016000" cy="754252"/>
              <a:chOff x="2975753" y="5229201"/>
              <a:chExt cx="2016000" cy="754252"/>
            </a:xfrm>
          </p:grpSpPr>
          <p:sp>
            <p:nvSpPr>
              <p:cNvPr id="6" name="四角形: 上の 2 つの角を丸める 5">
                <a:extLst>
                  <a:ext uri="{FF2B5EF4-FFF2-40B4-BE49-F238E27FC236}">
                    <a16:creationId xmlns:a16="http://schemas.microsoft.com/office/drawing/2014/main" id="{12FA5C50-E6C0-4681-9317-69CEA59F0BC5}"/>
                  </a:ext>
                </a:extLst>
              </p:cNvPr>
              <p:cNvSpPr/>
              <p:nvPr/>
            </p:nvSpPr>
            <p:spPr>
              <a:xfrm>
                <a:off x="2975753" y="5695421"/>
                <a:ext cx="2016000" cy="288032"/>
              </a:xfrm>
              <a:prstGeom prst="round2SameRect">
                <a:avLst>
                  <a:gd name="adj1" fmla="val 50000"/>
                  <a:gd name="adj2" fmla="val 50000"/>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台形 6">
                <a:extLst>
                  <a:ext uri="{FF2B5EF4-FFF2-40B4-BE49-F238E27FC236}">
                    <a16:creationId xmlns:a16="http://schemas.microsoft.com/office/drawing/2014/main" id="{8BA070FD-59EE-4960-8689-B0E41C1C8C8D}"/>
                  </a:ext>
                </a:extLst>
              </p:cNvPr>
              <p:cNvSpPr/>
              <p:nvPr/>
            </p:nvSpPr>
            <p:spPr>
              <a:xfrm>
                <a:off x="2975753" y="5229201"/>
                <a:ext cx="2016000" cy="610236"/>
              </a:xfrm>
              <a:prstGeom prst="trapezoid">
                <a:avLst/>
              </a:prstGeom>
              <a:solidFill>
                <a:srgbClr val="B7FF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12" name="図 11">
              <a:extLst>
                <a:ext uri="{FF2B5EF4-FFF2-40B4-BE49-F238E27FC236}">
                  <a16:creationId xmlns:a16="http://schemas.microsoft.com/office/drawing/2014/main" id="{C89AC741-D274-46AF-9388-DFF10DDD8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458" y="2924944"/>
              <a:ext cx="2066255" cy="2584460"/>
            </a:xfrm>
            <a:prstGeom prst="rect">
              <a:avLst/>
            </a:prstGeom>
          </p:spPr>
        </p:pic>
      </p:grpSp>
      <p:sp>
        <p:nvSpPr>
          <p:cNvPr id="4" name="正方形/長方形 3">
            <a:extLst>
              <a:ext uri="{FF2B5EF4-FFF2-40B4-BE49-F238E27FC236}">
                <a16:creationId xmlns:a16="http://schemas.microsoft.com/office/drawing/2014/main" id="{95CADB4F-763E-4AF3-B636-0A9582B3B37C}"/>
              </a:ext>
            </a:extLst>
          </p:cNvPr>
          <p:cNvSpPr/>
          <p:nvPr/>
        </p:nvSpPr>
        <p:spPr>
          <a:xfrm>
            <a:off x="9592713" y="5846080"/>
            <a:ext cx="288895" cy="317157"/>
          </a:xfrm>
          <a:prstGeom prst="rect">
            <a:avLst/>
          </a:prstGeom>
          <a:solidFill>
            <a:srgbClr val="FF00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2D5E683B-641E-4BB2-977F-A967E03EB415}"/>
              </a:ext>
            </a:extLst>
          </p:cNvPr>
          <p:cNvSpPr txBox="1"/>
          <p:nvPr/>
        </p:nvSpPr>
        <p:spPr>
          <a:xfrm>
            <a:off x="1763513" y="2622391"/>
            <a:ext cx="5804315" cy="1077218"/>
          </a:xfrm>
          <a:prstGeom prst="rect">
            <a:avLst/>
          </a:prstGeom>
          <a:noFill/>
        </p:spPr>
        <p:txBody>
          <a:bodyPr wrap="square" rtlCol="0">
            <a:spAutoFit/>
          </a:bodyPr>
          <a:lstStyle/>
          <a:p>
            <a:r>
              <a:rPr kumimoji="1" lang="ja-JP" altLang="en-US" sz="3200" dirty="0">
                <a:latin typeface="+mn-ea"/>
                <a:ea typeface="+mn-ea"/>
              </a:rPr>
              <a:t>反応後の容器全体の質量を</a:t>
            </a:r>
            <a:endParaRPr kumimoji="1" lang="en-US" altLang="ja-JP" sz="3200" dirty="0">
              <a:latin typeface="+mn-ea"/>
              <a:ea typeface="+mn-ea"/>
            </a:endParaRPr>
          </a:p>
          <a:p>
            <a:r>
              <a:rPr kumimoji="1" lang="ja-JP" altLang="en-US" sz="3200" dirty="0">
                <a:latin typeface="+mn-ea"/>
                <a:ea typeface="+mn-ea"/>
              </a:rPr>
              <a:t>電子てんびんで測定する。</a:t>
            </a:r>
          </a:p>
        </p:txBody>
      </p:sp>
      <p:sp>
        <p:nvSpPr>
          <p:cNvPr id="24" name="テキスト ボックス 23">
            <a:extLst>
              <a:ext uri="{FF2B5EF4-FFF2-40B4-BE49-F238E27FC236}">
                <a16:creationId xmlns:a16="http://schemas.microsoft.com/office/drawing/2014/main" id="{8BFC355D-E016-4706-A84A-0E10F3DE3D82}"/>
              </a:ext>
            </a:extLst>
          </p:cNvPr>
          <p:cNvSpPr txBox="1"/>
          <p:nvPr/>
        </p:nvSpPr>
        <p:spPr>
          <a:xfrm>
            <a:off x="1763513" y="3636007"/>
            <a:ext cx="5132449" cy="1569660"/>
          </a:xfrm>
          <a:prstGeom prst="rect">
            <a:avLst/>
          </a:prstGeom>
          <a:noFill/>
        </p:spPr>
        <p:txBody>
          <a:bodyPr wrap="square" rtlCol="0">
            <a:spAutoFit/>
          </a:bodyPr>
          <a:lstStyle/>
          <a:p>
            <a:r>
              <a:rPr kumimoji="1" lang="ja-JP" altLang="en-US" sz="3200">
                <a:latin typeface="+mn-ea"/>
                <a:ea typeface="+mn-ea"/>
              </a:rPr>
              <a:t>残り４つの</a:t>
            </a:r>
            <a:r>
              <a:rPr kumimoji="1" lang="ja-JP" altLang="en-US" sz="3200" dirty="0">
                <a:latin typeface="+mn-ea"/>
                <a:ea typeface="+mn-ea"/>
              </a:rPr>
              <a:t>塩酸を使い，</a:t>
            </a:r>
            <a:endParaRPr kumimoji="1" lang="en-US" altLang="ja-JP" sz="3200" dirty="0">
              <a:latin typeface="+mn-ea"/>
              <a:ea typeface="+mn-ea"/>
            </a:endParaRPr>
          </a:p>
          <a:p>
            <a:r>
              <a:rPr kumimoji="1" lang="en-US" altLang="ja-JP" sz="3200" dirty="0">
                <a:latin typeface="+mn-ea"/>
                <a:ea typeface="+mn-ea"/>
              </a:rPr>
              <a:t>CaCO</a:t>
            </a:r>
            <a:r>
              <a:rPr kumimoji="1" lang="en-US" altLang="ja-JP" sz="3200" baseline="-25000" dirty="0">
                <a:latin typeface="+mn-ea"/>
                <a:ea typeface="+mn-ea"/>
              </a:rPr>
              <a:t>3 </a:t>
            </a:r>
            <a:r>
              <a:rPr kumimoji="1" lang="ja-JP" altLang="en-US" sz="3200">
                <a:latin typeface="+mn-ea"/>
                <a:ea typeface="+mn-ea"/>
              </a:rPr>
              <a:t>の</a:t>
            </a:r>
            <a:r>
              <a:rPr kumimoji="1" lang="ja-JP" altLang="en-US" sz="3200" dirty="0">
                <a:latin typeface="+mn-ea"/>
                <a:ea typeface="+mn-ea"/>
              </a:rPr>
              <a:t>質量を変化させて同様に</a:t>
            </a:r>
            <a:r>
              <a:rPr kumimoji="1" lang="ja-JP" altLang="en-US" sz="3200">
                <a:latin typeface="+mn-ea"/>
                <a:ea typeface="+mn-ea"/>
              </a:rPr>
              <a:t>操作する。</a:t>
            </a:r>
            <a:endParaRPr kumimoji="1" lang="en-US" altLang="ja-JP" sz="3200" dirty="0">
              <a:latin typeface="+mn-ea"/>
              <a:ea typeface="+mn-ea"/>
            </a:endParaRPr>
          </a:p>
        </p:txBody>
      </p:sp>
      <p:sp>
        <p:nvSpPr>
          <p:cNvPr id="26" name="テキスト ボックス 25">
            <a:extLst>
              <a:ext uri="{FF2B5EF4-FFF2-40B4-BE49-F238E27FC236}">
                <a16:creationId xmlns:a16="http://schemas.microsoft.com/office/drawing/2014/main" id="{BA83F0BD-805E-43AD-BD11-C8AD99B75E3F}"/>
              </a:ext>
            </a:extLst>
          </p:cNvPr>
          <p:cNvSpPr txBox="1"/>
          <p:nvPr/>
        </p:nvSpPr>
        <p:spPr>
          <a:xfrm>
            <a:off x="1763513" y="5092862"/>
            <a:ext cx="4542941" cy="1569660"/>
          </a:xfrm>
          <a:prstGeom prst="rect">
            <a:avLst/>
          </a:prstGeom>
          <a:noFill/>
        </p:spPr>
        <p:txBody>
          <a:bodyPr wrap="square" rtlCol="0">
            <a:spAutoFit/>
          </a:bodyPr>
          <a:lstStyle/>
          <a:p>
            <a:r>
              <a:rPr lang="ja-JP" altLang="en-US" sz="3200">
                <a:latin typeface="+mn-ea"/>
                <a:ea typeface="+mn-ea"/>
              </a:rPr>
              <a:t>加える</a:t>
            </a:r>
            <a:r>
              <a:rPr lang="en-US" altLang="ja-JP" sz="3200" dirty="0">
                <a:latin typeface="+mn-ea"/>
                <a:ea typeface="+mn-ea"/>
              </a:rPr>
              <a:t> </a:t>
            </a:r>
            <a:r>
              <a:rPr kumimoji="1" lang="en-US" altLang="ja-JP" sz="3200" dirty="0">
                <a:latin typeface="+mn-ea"/>
                <a:ea typeface="+mn-ea"/>
              </a:rPr>
              <a:t>CaCO</a:t>
            </a:r>
            <a:r>
              <a:rPr kumimoji="1" lang="en-US" altLang="ja-JP" sz="3200" baseline="-25000" dirty="0">
                <a:latin typeface="+mn-ea"/>
                <a:ea typeface="+mn-ea"/>
              </a:rPr>
              <a:t>3 </a:t>
            </a:r>
            <a:r>
              <a:rPr kumimoji="1" lang="ja-JP" altLang="en-US" sz="3200">
                <a:latin typeface="+mn-ea"/>
                <a:ea typeface="+mn-ea"/>
              </a:rPr>
              <a:t>の</a:t>
            </a:r>
            <a:r>
              <a:rPr kumimoji="1" lang="ja-JP" altLang="en-US" sz="3200" dirty="0">
                <a:latin typeface="+mn-ea"/>
                <a:ea typeface="+mn-ea"/>
              </a:rPr>
              <a:t>質量は</a:t>
            </a:r>
            <a:endParaRPr kumimoji="1" lang="en-US" altLang="ja-JP" sz="3200" dirty="0">
              <a:latin typeface="+mn-ea"/>
              <a:ea typeface="+mn-ea"/>
            </a:endParaRPr>
          </a:p>
          <a:p>
            <a:r>
              <a:rPr kumimoji="1" lang="ja-JP" altLang="en-US" sz="3200" dirty="0">
                <a:latin typeface="+mn-ea"/>
                <a:ea typeface="+mn-ea"/>
              </a:rPr>
              <a:t>およそ</a:t>
            </a:r>
            <a:r>
              <a:rPr kumimoji="1" lang="en-US" altLang="ja-JP" sz="3200" dirty="0">
                <a:latin typeface="+mn-ea"/>
                <a:ea typeface="+mn-ea"/>
              </a:rPr>
              <a:t>1.0 g</a:t>
            </a:r>
            <a:r>
              <a:rPr kumimoji="1" lang="ja-JP" altLang="en-US" sz="3200" dirty="0">
                <a:latin typeface="+mn-ea"/>
                <a:ea typeface="+mn-ea"/>
              </a:rPr>
              <a:t>，</a:t>
            </a:r>
            <a:r>
              <a:rPr kumimoji="1" lang="en-US" altLang="ja-JP" sz="3200" dirty="0">
                <a:latin typeface="+mn-ea"/>
                <a:ea typeface="+mn-ea"/>
              </a:rPr>
              <a:t>2.0 g</a:t>
            </a:r>
            <a:r>
              <a:rPr kumimoji="1" lang="ja-JP" altLang="en-US" sz="3200" dirty="0">
                <a:latin typeface="+mn-ea"/>
                <a:ea typeface="+mn-ea"/>
              </a:rPr>
              <a:t>，</a:t>
            </a:r>
            <a:r>
              <a:rPr kumimoji="1" lang="en-US" altLang="ja-JP" sz="3200" dirty="0">
                <a:latin typeface="+mn-ea"/>
                <a:ea typeface="+mn-ea"/>
              </a:rPr>
              <a:t>3.0 g</a:t>
            </a:r>
            <a:r>
              <a:rPr kumimoji="1" lang="ja-JP" altLang="en-US" sz="3200" dirty="0">
                <a:latin typeface="+mn-ea"/>
                <a:ea typeface="+mn-ea"/>
              </a:rPr>
              <a:t>，</a:t>
            </a:r>
            <a:r>
              <a:rPr kumimoji="1" lang="en-US" altLang="ja-JP" sz="3200" dirty="0">
                <a:latin typeface="+mn-ea"/>
                <a:ea typeface="+mn-ea"/>
              </a:rPr>
              <a:t>4.0 g</a:t>
            </a:r>
            <a:r>
              <a:rPr kumimoji="1" lang="ja-JP" altLang="en-US" sz="3200">
                <a:latin typeface="+mn-ea"/>
                <a:ea typeface="+mn-ea"/>
              </a:rPr>
              <a:t> と</a:t>
            </a:r>
            <a:r>
              <a:rPr kumimoji="1" lang="ja-JP" altLang="en-US" sz="3200" dirty="0">
                <a:latin typeface="+mn-ea"/>
                <a:ea typeface="+mn-ea"/>
              </a:rPr>
              <a:t>する。</a:t>
            </a:r>
            <a:endParaRPr kumimoji="1" lang="en-US" altLang="ja-JP" sz="3200" dirty="0">
              <a:latin typeface="+mn-ea"/>
              <a:ea typeface="+mn-ea"/>
            </a:endParaRPr>
          </a:p>
        </p:txBody>
      </p:sp>
      <p:grpSp>
        <p:nvGrpSpPr>
          <p:cNvPr id="19" name="グループ化 18">
            <a:extLst>
              <a:ext uri="{FF2B5EF4-FFF2-40B4-BE49-F238E27FC236}">
                <a16:creationId xmlns:a16="http://schemas.microsoft.com/office/drawing/2014/main" id="{8D02535D-21CC-CBF9-4C52-1936D226E678}"/>
              </a:ext>
            </a:extLst>
          </p:cNvPr>
          <p:cNvGrpSpPr/>
          <p:nvPr/>
        </p:nvGrpSpPr>
        <p:grpSpPr>
          <a:xfrm>
            <a:off x="1115124" y="836712"/>
            <a:ext cx="10379357" cy="5558080"/>
            <a:chOff x="1115124" y="836712"/>
            <a:chExt cx="10379357" cy="5558080"/>
          </a:xfrm>
        </p:grpSpPr>
        <p:grpSp>
          <p:nvGrpSpPr>
            <p:cNvPr id="20" name="グループ化 19">
              <a:extLst>
                <a:ext uri="{FF2B5EF4-FFF2-40B4-BE49-F238E27FC236}">
                  <a16:creationId xmlns:a16="http://schemas.microsoft.com/office/drawing/2014/main" id="{8C91989F-53B5-B238-5BE3-A4FB071D8277}"/>
                </a:ext>
              </a:extLst>
            </p:cNvPr>
            <p:cNvGrpSpPr/>
            <p:nvPr/>
          </p:nvGrpSpPr>
          <p:grpSpPr>
            <a:xfrm>
              <a:off x="1115124" y="836712"/>
              <a:ext cx="10378613" cy="5558080"/>
              <a:chOff x="1115124" y="836712"/>
              <a:chExt cx="10378613" cy="5558080"/>
            </a:xfrm>
          </p:grpSpPr>
          <p:grpSp>
            <p:nvGrpSpPr>
              <p:cNvPr id="33" name="グループ化 32">
                <a:extLst>
                  <a:ext uri="{FF2B5EF4-FFF2-40B4-BE49-F238E27FC236}">
                    <a16:creationId xmlns:a16="http://schemas.microsoft.com/office/drawing/2014/main" id="{8F686D9E-DA13-69B9-B4C7-8DCACDE61F0E}"/>
                  </a:ext>
                </a:extLst>
              </p:cNvPr>
              <p:cNvGrpSpPr/>
              <p:nvPr/>
            </p:nvGrpSpPr>
            <p:grpSpPr>
              <a:xfrm>
                <a:off x="1115124" y="836712"/>
                <a:ext cx="2532597" cy="850992"/>
                <a:chOff x="1115124" y="836712"/>
                <a:chExt cx="2532597" cy="850992"/>
              </a:xfrm>
            </p:grpSpPr>
            <p:sp>
              <p:nvSpPr>
                <p:cNvPr id="41" name="テキスト ボックス 40">
                  <a:extLst>
                    <a:ext uri="{FF2B5EF4-FFF2-40B4-BE49-F238E27FC236}">
                      <a16:creationId xmlns:a16="http://schemas.microsoft.com/office/drawing/2014/main" id="{7E9140C7-6E26-1C8B-1E0F-184542E4F9E5}"/>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42" name="図 41">
                  <a:extLst>
                    <a:ext uri="{FF2B5EF4-FFF2-40B4-BE49-F238E27FC236}">
                      <a16:creationId xmlns:a16="http://schemas.microsoft.com/office/drawing/2014/main" id="{3FD09027-B324-287A-D318-554979D206A7}"/>
                    </a:ext>
                  </a:extLst>
                </p:cNvPr>
                <p:cNvPicPr>
                  <a:picLocks noChangeAspect="1"/>
                </p:cNvPicPr>
                <p:nvPr/>
              </p:nvPicPr>
              <p:blipFill rotWithShape="1">
                <a:blip r:embed="rId4"/>
                <a:srcRect l="14583" t="7311" r="58839" b="62029"/>
                <a:stretch/>
              </p:blipFill>
              <p:spPr>
                <a:xfrm>
                  <a:off x="1115124" y="856707"/>
                  <a:ext cx="1602632" cy="830997"/>
                </a:xfrm>
                <a:prstGeom prst="rect">
                  <a:avLst/>
                </a:prstGeom>
              </p:spPr>
            </p:pic>
          </p:grpSp>
          <p:grpSp>
            <p:nvGrpSpPr>
              <p:cNvPr id="34" name="グループ化 33">
                <a:extLst>
                  <a:ext uri="{FF2B5EF4-FFF2-40B4-BE49-F238E27FC236}">
                    <a16:creationId xmlns:a16="http://schemas.microsoft.com/office/drawing/2014/main" id="{192E86A6-EF67-87F5-C76F-E1AF3DC8418F}"/>
                  </a:ext>
                </a:extLst>
              </p:cNvPr>
              <p:cNvGrpSpPr/>
              <p:nvPr/>
            </p:nvGrpSpPr>
            <p:grpSpPr>
              <a:xfrm>
                <a:off x="1126464" y="909739"/>
                <a:ext cx="10367273" cy="5485053"/>
                <a:chOff x="986653" y="1052345"/>
                <a:chExt cx="10367273" cy="5485053"/>
              </a:xfrm>
            </p:grpSpPr>
            <p:sp>
              <p:nvSpPr>
                <p:cNvPr id="35" name="テキスト ボックス 34">
                  <a:extLst>
                    <a:ext uri="{FF2B5EF4-FFF2-40B4-BE49-F238E27FC236}">
                      <a16:creationId xmlns:a16="http://schemas.microsoft.com/office/drawing/2014/main" id="{66B1CDBC-8EBE-6513-3F09-3F0BBDA44D0B}"/>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40" name="直線コネクタ 39">
                  <a:extLst>
                    <a:ext uri="{FF2B5EF4-FFF2-40B4-BE49-F238E27FC236}">
                      <a16:creationId xmlns:a16="http://schemas.microsoft.com/office/drawing/2014/main" id="{F3EFA842-EBE6-4427-2541-B664EBD9E797}"/>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1" name="図 20">
              <a:extLst>
                <a:ext uri="{FF2B5EF4-FFF2-40B4-BE49-F238E27FC236}">
                  <a16:creationId xmlns:a16="http://schemas.microsoft.com/office/drawing/2014/main" id="{649AB209-36A5-ABBA-D766-E95B8ECF3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7" name="図 26">
              <a:extLst>
                <a:ext uri="{FF2B5EF4-FFF2-40B4-BE49-F238E27FC236}">
                  <a16:creationId xmlns:a16="http://schemas.microsoft.com/office/drawing/2014/main" id="{C17F801C-98BA-CE78-4D7F-693C84DCB3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pic>
        <p:nvPicPr>
          <p:cNvPr id="3" name="図 2">
            <a:extLst>
              <a:ext uri="{FF2B5EF4-FFF2-40B4-BE49-F238E27FC236}">
                <a16:creationId xmlns:a16="http://schemas.microsoft.com/office/drawing/2014/main" id="{0724F0CA-1C6F-FCD2-BB68-BD48C0510431}"/>
              </a:ext>
            </a:extLst>
          </p:cNvPr>
          <p:cNvPicPr>
            <a:picLocks noChangeAspect="1"/>
          </p:cNvPicPr>
          <p:nvPr/>
        </p:nvPicPr>
        <p:blipFill>
          <a:blip r:embed="rId7"/>
          <a:stretch>
            <a:fillRect/>
          </a:stretch>
        </p:blipFill>
        <p:spPr>
          <a:xfrm>
            <a:off x="1636981" y="2105457"/>
            <a:ext cx="2293200" cy="504000"/>
          </a:xfrm>
          <a:prstGeom prst="rect">
            <a:avLst/>
          </a:prstGeom>
        </p:spPr>
      </p:pic>
    </p:spTree>
    <p:extLst>
      <p:ext uri="{BB962C8B-B14F-4D97-AF65-F5344CB8AC3E}">
        <p14:creationId xmlns:p14="http://schemas.microsoft.com/office/powerpoint/2010/main" val="323078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8" presetClass="exit" presetSubtype="6" fill="hold" grpId="0" nodeType="afterEffect">
                                  <p:stCondLst>
                                    <p:cond delay="0"/>
                                  </p:stCondLst>
                                  <p:childTnLst>
                                    <p:animEffect transition="out" filter="strips(downRight)">
                                      <p:cBhvr>
                                        <p:cTn id="17" dur="500"/>
                                        <p:tgtEl>
                                          <p:spTgt spid="25"/>
                                        </p:tgtEl>
                                      </p:cBhvr>
                                    </p:animEffect>
                                    <p:set>
                                      <p:cBhvr>
                                        <p:cTn id="18" dur="1" fill="hold">
                                          <p:stCondLst>
                                            <p:cond delay="499"/>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p:bldP spid="24"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D2AEC3A0-762E-FCF7-9AB6-04B71952FE29}"/>
              </a:ext>
            </a:extLst>
          </p:cNvPr>
          <p:cNvGrpSpPr/>
          <p:nvPr/>
        </p:nvGrpSpPr>
        <p:grpSpPr>
          <a:xfrm>
            <a:off x="1115124" y="836712"/>
            <a:ext cx="10379357" cy="5558080"/>
            <a:chOff x="1115124" y="836712"/>
            <a:chExt cx="10379357" cy="5558080"/>
          </a:xfrm>
        </p:grpSpPr>
        <p:grpSp>
          <p:nvGrpSpPr>
            <p:cNvPr id="31" name="グループ化 30">
              <a:extLst>
                <a:ext uri="{FF2B5EF4-FFF2-40B4-BE49-F238E27FC236}">
                  <a16:creationId xmlns:a16="http://schemas.microsoft.com/office/drawing/2014/main" id="{FD916A41-F220-86C7-FB6C-5C0312ECDDBC}"/>
                </a:ext>
              </a:extLst>
            </p:cNvPr>
            <p:cNvGrpSpPr/>
            <p:nvPr/>
          </p:nvGrpSpPr>
          <p:grpSpPr>
            <a:xfrm>
              <a:off x="1115124" y="836712"/>
              <a:ext cx="10378613" cy="5558080"/>
              <a:chOff x="1115124" y="836712"/>
              <a:chExt cx="10378613" cy="5558080"/>
            </a:xfrm>
          </p:grpSpPr>
          <p:grpSp>
            <p:nvGrpSpPr>
              <p:cNvPr id="34" name="グループ化 33">
                <a:extLst>
                  <a:ext uri="{FF2B5EF4-FFF2-40B4-BE49-F238E27FC236}">
                    <a16:creationId xmlns:a16="http://schemas.microsoft.com/office/drawing/2014/main" id="{3AE51E25-1F9F-A89F-5E48-679E5F5F8C1A}"/>
                  </a:ext>
                </a:extLst>
              </p:cNvPr>
              <p:cNvGrpSpPr/>
              <p:nvPr/>
            </p:nvGrpSpPr>
            <p:grpSpPr>
              <a:xfrm>
                <a:off x="1115124" y="836712"/>
                <a:ext cx="2532597" cy="850992"/>
                <a:chOff x="1115124" y="836712"/>
                <a:chExt cx="2532597" cy="850992"/>
              </a:xfrm>
            </p:grpSpPr>
            <p:sp>
              <p:nvSpPr>
                <p:cNvPr id="38" name="テキスト ボックス 37">
                  <a:extLst>
                    <a:ext uri="{FF2B5EF4-FFF2-40B4-BE49-F238E27FC236}">
                      <a16:creationId xmlns:a16="http://schemas.microsoft.com/office/drawing/2014/main" id="{F0B912DE-835F-FF3D-1954-650F9F9B4681}"/>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39" name="図 38">
                  <a:extLst>
                    <a:ext uri="{FF2B5EF4-FFF2-40B4-BE49-F238E27FC236}">
                      <a16:creationId xmlns:a16="http://schemas.microsoft.com/office/drawing/2014/main" id="{16E25E83-FDB5-43AB-D1E6-3A20ED26B6A3}"/>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35" name="グループ化 34">
                <a:extLst>
                  <a:ext uri="{FF2B5EF4-FFF2-40B4-BE49-F238E27FC236}">
                    <a16:creationId xmlns:a16="http://schemas.microsoft.com/office/drawing/2014/main" id="{A2FEBE50-5A63-9EB8-FDF8-0B3BE714BAD9}"/>
                  </a:ext>
                </a:extLst>
              </p:cNvPr>
              <p:cNvGrpSpPr/>
              <p:nvPr/>
            </p:nvGrpSpPr>
            <p:grpSpPr>
              <a:xfrm>
                <a:off x="1126464" y="909739"/>
                <a:ext cx="10367273" cy="5485053"/>
                <a:chOff x="986653" y="1052345"/>
                <a:chExt cx="10367273" cy="5485053"/>
              </a:xfrm>
            </p:grpSpPr>
            <p:sp>
              <p:nvSpPr>
                <p:cNvPr id="36" name="テキスト ボックス 35">
                  <a:extLst>
                    <a:ext uri="{FF2B5EF4-FFF2-40B4-BE49-F238E27FC236}">
                      <a16:creationId xmlns:a16="http://schemas.microsoft.com/office/drawing/2014/main" id="{B4ABCD60-2952-82C4-73E8-4EE2EBC2F204}"/>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37" name="直線コネクタ 36">
                  <a:extLst>
                    <a:ext uri="{FF2B5EF4-FFF2-40B4-BE49-F238E27FC236}">
                      <a16:creationId xmlns:a16="http://schemas.microsoft.com/office/drawing/2014/main" id="{EDD52E9F-87C6-66BE-C9AE-FA1263F7A0EC}"/>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32" name="図 31">
              <a:extLst>
                <a:ext uri="{FF2B5EF4-FFF2-40B4-BE49-F238E27FC236}">
                  <a16:creationId xmlns:a16="http://schemas.microsoft.com/office/drawing/2014/main" id="{EB149F36-EB40-5D03-91ED-FA88AFFE3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33" name="図 32">
              <a:extLst>
                <a:ext uri="{FF2B5EF4-FFF2-40B4-BE49-F238E27FC236}">
                  <a16:creationId xmlns:a16="http://schemas.microsoft.com/office/drawing/2014/main" id="{E8CC7004-6416-58C4-80F5-104C2300D7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aphicFrame>
        <p:nvGraphicFramePr>
          <p:cNvPr id="3" name="表 2">
            <a:extLst>
              <a:ext uri="{FF2B5EF4-FFF2-40B4-BE49-F238E27FC236}">
                <a16:creationId xmlns:a16="http://schemas.microsoft.com/office/drawing/2014/main" id="{150B4C16-8180-479A-ADCA-26158D1103F1}"/>
              </a:ext>
            </a:extLst>
          </p:cNvPr>
          <p:cNvGraphicFramePr>
            <a:graphicFrameLocks noGrp="1"/>
          </p:cNvGraphicFramePr>
          <p:nvPr>
            <p:extLst>
              <p:ext uri="{D42A27DB-BD31-4B8C-83A1-F6EECF244321}">
                <p14:modId xmlns:p14="http://schemas.microsoft.com/office/powerpoint/2010/main" val="197820227"/>
              </p:ext>
            </p:extLst>
          </p:nvPr>
        </p:nvGraphicFramePr>
        <p:xfrm>
          <a:off x="759498" y="3334638"/>
          <a:ext cx="10740620" cy="3165800"/>
        </p:xfrm>
        <a:graphic>
          <a:graphicData uri="http://schemas.openxmlformats.org/drawingml/2006/table">
            <a:tbl>
              <a:tblPr>
                <a:tableStyleId>{5C22544A-7EE6-4342-B048-85BDC9FD1C3A}</a:tableStyleId>
              </a:tblPr>
              <a:tblGrid>
                <a:gridCol w="1367228">
                  <a:extLst>
                    <a:ext uri="{9D8B030D-6E8A-4147-A177-3AD203B41FA5}">
                      <a16:colId xmlns:a16="http://schemas.microsoft.com/office/drawing/2014/main" val="888276472"/>
                    </a:ext>
                  </a:extLst>
                </a:gridCol>
                <a:gridCol w="2668721">
                  <a:extLst>
                    <a:ext uri="{9D8B030D-6E8A-4147-A177-3AD203B41FA5}">
                      <a16:colId xmlns:a16="http://schemas.microsoft.com/office/drawing/2014/main" val="2840737269"/>
                    </a:ext>
                  </a:extLst>
                </a:gridCol>
                <a:gridCol w="2208597">
                  <a:extLst>
                    <a:ext uri="{9D8B030D-6E8A-4147-A177-3AD203B41FA5}">
                      <a16:colId xmlns:a16="http://schemas.microsoft.com/office/drawing/2014/main" val="3250645305"/>
                    </a:ext>
                  </a:extLst>
                </a:gridCol>
                <a:gridCol w="2879065">
                  <a:extLst>
                    <a:ext uri="{9D8B030D-6E8A-4147-A177-3AD203B41FA5}">
                      <a16:colId xmlns:a16="http://schemas.microsoft.com/office/drawing/2014/main" val="3558497031"/>
                    </a:ext>
                  </a:extLst>
                </a:gridCol>
                <a:gridCol w="1617009">
                  <a:extLst>
                    <a:ext uri="{9D8B030D-6E8A-4147-A177-3AD203B41FA5}">
                      <a16:colId xmlns:a16="http://schemas.microsoft.com/office/drawing/2014/main" val="2727433813"/>
                    </a:ext>
                  </a:extLst>
                </a:gridCol>
              </a:tblGrid>
              <a:tr h="828000">
                <a:tc>
                  <a:txBody>
                    <a:bodyPr/>
                    <a:lstStyle/>
                    <a:p>
                      <a:pPr algn="ctr" fontAlgn="ctr">
                        <a:lnSpc>
                          <a:spcPct val="90000"/>
                        </a:lnSpc>
                      </a:pPr>
                      <a:r>
                        <a:rPr lang="ja-JP" altLang="en-US" sz="2800" u="none" strike="noStrike" dirty="0">
                          <a:effectLst/>
                          <a:latin typeface="+mj-ea"/>
                          <a:ea typeface="+mj-ea"/>
                        </a:rPr>
                        <a:t>容器の</a:t>
                      </a:r>
                      <a:endParaRPr lang="en-US" altLang="ja-JP" sz="2800" u="none" strike="noStrike" dirty="0">
                        <a:effectLst/>
                        <a:latin typeface="+mj-ea"/>
                        <a:ea typeface="+mj-ea"/>
                      </a:endParaRPr>
                    </a:p>
                    <a:p>
                      <a:pPr algn="ctr" fontAlgn="ctr">
                        <a:lnSpc>
                          <a:spcPct val="90000"/>
                        </a:lnSpc>
                      </a:pPr>
                      <a:r>
                        <a:rPr lang="ja-JP" altLang="en-US" sz="2800" u="none" strike="noStrike" dirty="0">
                          <a:effectLst/>
                          <a:latin typeface="+mj-ea"/>
                          <a:ea typeface="+mj-ea"/>
                        </a:rPr>
                        <a:t>番号　</a:t>
                      </a:r>
                      <a:endParaRPr lang="ja-JP" altLang="en-US" sz="28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lnSpc>
                          <a:spcPct val="90000"/>
                        </a:lnSpc>
                      </a:pPr>
                      <a:r>
                        <a:rPr lang="ja-JP" altLang="en-US" sz="2800" u="none" strike="noStrike">
                          <a:effectLst/>
                          <a:latin typeface="+mj-ea"/>
                          <a:ea typeface="+mj-ea"/>
                        </a:rPr>
                        <a:t>加えた</a:t>
                      </a:r>
                      <a:r>
                        <a:rPr lang="en-US" altLang="ja-JP" sz="2800" u="none" strike="noStrike" dirty="0">
                          <a:effectLst/>
                          <a:latin typeface="+mj-ea"/>
                          <a:ea typeface="+mj-ea"/>
                        </a:rPr>
                        <a:t> </a:t>
                      </a:r>
                      <a:r>
                        <a:rPr lang="en-US" sz="2800" u="none" strike="noStrike" dirty="0">
                          <a:effectLst/>
                          <a:latin typeface="+mj-ea"/>
                          <a:ea typeface="+mj-ea"/>
                        </a:rPr>
                        <a:t>CaCO</a:t>
                      </a:r>
                      <a:r>
                        <a:rPr lang="en-US" sz="2800" u="none" strike="noStrike" baseline="-25000" dirty="0">
                          <a:effectLst/>
                          <a:latin typeface="+mj-ea"/>
                          <a:ea typeface="+mj-ea"/>
                        </a:rPr>
                        <a:t>3</a:t>
                      </a:r>
                    </a:p>
                    <a:p>
                      <a:pPr algn="ctr" fontAlgn="ctr">
                        <a:lnSpc>
                          <a:spcPct val="90000"/>
                        </a:lnSpc>
                      </a:pPr>
                      <a:r>
                        <a:rPr lang="ja-JP" altLang="en-US" sz="2800" u="none" strike="noStrike" dirty="0">
                          <a:effectLst/>
                          <a:latin typeface="+mj-ea"/>
                          <a:ea typeface="+mj-ea"/>
                        </a:rPr>
                        <a:t>の質量</a:t>
                      </a:r>
                      <a:r>
                        <a:rPr lang="en-US" altLang="ja-JP" sz="2800" u="none" strike="noStrike" dirty="0">
                          <a:effectLst/>
                          <a:latin typeface="+mj-ea"/>
                          <a:ea typeface="+mj-ea"/>
                        </a:rPr>
                        <a:t>(</a:t>
                      </a:r>
                      <a:r>
                        <a:rPr lang="en-US" sz="2800" u="none" strike="noStrike" dirty="0">
                          <a:effectLst/>
                          <a:latin typeface="+mj-ea"/>
                          <a:ea typeface="+mj-ea"/>
                        </a:rPr>
                        <a:t>A</a:t>
                      </a:r>
                      <a:r>
                        <a:rPr kumimoji="1" lang="en-US" altLang="ja-JP" sz="2800" u="none" strike="noStrike" kern="1200" dirty="0">
                          <a:solidFill>
                            <a:schemeClr val="dk1"/>
                          </a:solidFill>
                          <a:effectLst/>
                          <a:latin typeface="+mj-ea"/>
                          <a:ea typeface="+mn-ea"/>
                          <a:cs typeface="+mn-cs"/>
                        </a:rPr>
                        <a:t>)</a:t>
                      </a:r>
                      <a:r>
                        <a:rPr lang="en-US" altLang="ja-JP" sz="2800" u="none" strike="noStrike" dirty="0">
                          <a:effectLst/>
                          <a:latin typeface="+mj-ea"/>
                          <a:ea typeface="+mj-ea"/>
                        </a:rPr>
                        <a:t>〔</a:t>
                      </a:r>
                      <a:r>
                        <a:rPr kumimoji="1" lang="en-US" altLang="ja-JP" sz="2800" u="none" strike="noStrike" kern="1200" dirty="0">
                          <a:solidFill>
                            <a:schemeClr val="dk1"/>
                          </a:solidFill>
                          <a:effectLst/>
                          <a:latin typeface="+mj-ea"/>
                          <a:ea typeface="+mn-ea"/>
                          <a:cs typeface="+mn-cs"/>
                        </a:rPr>
                        <a:t>g</a:t>
                      </a:r>
                      <a:r>
                        <a:rPr kumimoji="1" lang="en-US" altLang="ja-JP" sz="2800" u="none" strike="noStrike" kern="1200" dirty="0">
                          <a:solidFill>
                            <a:schemeClr val="dk1"/>
                          </a:solidFill>
                          <a:effectLst/>
                          <a:latin typeface="+mj-ea"/>
                          <a:ea typeface="+mj-ea"/>
                          <a:cs typeface="+mn-cs"/>
                        </a:rPr>
                        <a:t>〕</a:t>
                      </a:r>
                      <a:endParaRPr lang="en-US"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lnSpc>
                          <a:spcPct val="90000"/>
                        </a:lnSpc>
                      </a:pPr>
                      <a:r>
                        <a:rPr lang="ja-JP" altLang="en-US" sz="2800" u="none" strike="noStrike" dirty="0">
                          <a:effectLst/>
                          <a:latin typeface="+mj-ea"/>
                          <a:ea typeface="+mj-ea"/>
                        </a:rPr>
                        <a:t>反応後の</a:t>
                      </a:r>
                      <a:endParaRPr lang="en-US" altLang="ja-JP" sz="2800" u="none" strike="noStrike" dirty="0">
                        <a:effectLst/>
                        <a:latin typeface="+mj-ea"/>
                        <a:ea typeface="+mj-ea"/>
                      </a:endParaRPr>
                    </a:p>
                    <a:p>
                      <a:pPr algn="ctr" fontAlgn="ctr">
                        <a:lnSpc>
                          <a:spcPct val="90000"/>
                        </a:lnSpc>
                      </a:pPr>
                      <a:r>
                        <a:rPr lang="ja-JP" altLang="en-US" sz="2800" u="none" strike="noStrike" dirty="0">
                          <a:effectLst/>
                          <a:latin typeface="+mj-ea"/>
                          <a:ea typeface="+mj-ea"/>
                        </a:rPr>
                        <a:t>測定値</a:t>
                      </a:r>
                      <a:r>
                        <a:rPr lang="en-US" altLang="ja-JP" sz="2800" u="none" strike="noStrike" dirty="0">
                          <a:effectLst/>
                          <a:latin typeface="+mj-ea"/>
                          <a:ea typeface="+mj-ea"/>
                        </a:rPr>
                        <a:t>(B)〔g〕</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lnSpc>
                          <a:spcPct val="90000"/>
                        </a:lnSpc>
                      </a:pPr>
                      <a:r>
                        <a:rPr lang="ja-JP" altLang="en-US" sz="2800" u="none" strike="noStrike">
                          <a:effectLst/>
                          <a:latin typeface="+mj-ea"/>
                          <a:ea typeface="+mj-ea"/>
                        </a:rPr>
                        <a:t>発生した</a:t>
                      </a:r>
                      <a:r>
                        <a:rPr lang="en-US" altLang="ja-JP" sz="2800" u="none" strike="noStrike" dirty="0">
                          <a:effectLst/>
                          <a:latin typeface="+mj-ea"/>
                          <a:ea typeface="+mj-ea"/>
                        </a:rPr>
                        <a:t> </a:t>
                      </a:r>
                      <a:r>
                        <a:rPr lang="en-US" sz="2800" u="none" strike="noStrike" dirty="0">
                          <a:effectLst/>
                          <a:latin typeface="+mj-ea"/>
                          <a:ea typeface="+mj-ea"/>
                        </a:rPr>
                        <a:t>CO</a:t>
                      </a:r>
                      <a:r>
                        <a:rPr lang="en-US" sz="2800" u="none" strike="noStrike" baseline="-25000" dirty="0">
                          <a:effectLst/>
                          <a:latin typeface="+mj-ea"/>
                          <a:ea typeface="+mj-ea"/>
                        </a:rPr>
                        <a:t>2</a:t>
                      </a:r>
                    </a:p>
                    <a:p>
                      <a:pPr algn="ctr" fontAlgn="ctr">
                        <a:lnSpc>
                          <a:spcPct val="90000"/>
                        </a:lnSpc>
                      </a:pPr>
                      <a:r>
                        <a:rPr lang="ja-JP" altLang="en-US" sz="2800" u="none" strike="noStrike" dirty="0">
                          <a:effectLst/>
                          <a:latin typeface="+mj-ea"/>
                          <a:ea typeface="+mj-ea"/>
                        </a:rPr>
                        <a:t>の質量</a:t>
                      </a:r>
                      <a:r>
                        <a:rPr lang="en-US" altLang="ja-JP" sz="2800" u="none" strike="noStrike" dirty="0">
                          <a:effectLst/>
                          <a:latin typeface="+mj-ea"/>
                          <a:ea typeface="+mj-ea"/>
                        </a:rPr>
                        <a:t>(</a:t>
                      </a:r>
                      <a:r>
                        <a:rPr lang="en-US" sz="2800" u="none" strike="noStrike" dirty="0">
                          <a:effectLst/>
                          <a:latin typeface="+mj-ea"/>
                          <a:ea typeface="+mj-ea"/>
                        </a:rPr>
                        <a:t>A-B</a:t>
                      </a:r>
                      <a:r>
                        <a:rPr lang="en-US" altLang="ja-JP" sz="2800" u="none" strike="noStrike" dirty="0">
                          <a:effectLst/>
                          <a:latin typeface="+mj-ea"/>
                          <a:ea typeface="+mj-ea"/>
                        </a:rPr>
                        <a:t>)</a:t>
                      </a:r>
                      <a:r>
                        <a:rPr kumimoji="1" lang="en-US" altLang="ja-JP" sz="2800" u="none" strike="noStrike" kern="1200" dirty="0">
                          <a:solidFill>
                            <a:schemeClr val="dk1"/>
                          </a:solidFill>
                          <a:effectLst/>
                          <a:latin typeface="+mj-ea"/>
                          <a:ea typeface="+mn-ea"/>
                          <a:cs typeface="+mn-cs"/>
                        </a:rPr>
                        <a:t>〔g</a:t>
                      </a:r>
                      <a:r>
                        <a:rPr lang="en-US" altLang="ja-JP" sz="2800" u="none" strike="noStrike" dirty="0">
                          <a:effectLst/>
                          <a:latin typeface="+mj-ea"/>
                          <a:ea typeface="+mj-ea"/>
                        </a:rPr>
                        <a:t>〕</a:t>
                      </a:r>
                      <a:endParaRPr lang="en-US"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lnSpc>
                          <a:spcPct val="90000"/>
                        </a:lnSpc>
                      </a:pPr>
                      <a:r>
                        <a:rPr lang="ja-JP" altLang="en-US" sz="2800" u="none" strike="noStrike" dirty="0">
                          <a:effectLst/>
                          <a:latin typeface="+mj-ea"/>
                          <a:ea typeface="+mj-ea"/>
                        </a:rPr>
                        <a:t>未反応の</a:t>
                      </a:r>
                      <a:r>
                        <a:rPr lang="en-US" sz="2800" u="none" strike="noStrike" dirty="0">
                          <a:effectLst/>
                          <a:latin typeface="+mj-ea"/>
                          <a:ea typeface="+mj-ea"/>
                        </a:rPr>
                        <a:t>CaCO</a:t>
                      </a:r>
                      <a:r>
                        <a:rPr lang="en-US" sz="2800" u="none" strike="noStrike" baseline="-25000" dirty="0">
                          <a:effectLst/>
                          <a:latin typeface="+mj-ea"/>
                          <a:ea typeface="+mj-ea"/>
                        </a:rPr>
                        <a:t>3</a:t>
                      </a:r>
                      <a:endParaRPr lang="en-US" sz="2800" b="0" i="0" u="none" strike="noStrike" baseline="-25000"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05852736"/>
                  </a:ext>
                </a:extLst>
              </a:tr>
              <a:tr h="467560">
                <a:tc>
                  <a:txBody>
                    <a:bodyPr/>
                    <a:lstStyle/>
                    <a:p>
                      <a:pPr algn="ctr" fontAlgn="ctr"/>
                      <a:r>
                        <a:rPr lang="ja-JP" altLang="en-US" sz="2800" u="none" strike="noStrike" dirty="0">
                          <a:effectLst/>
                          <a:latin typeface="+mj-ea"/>
                          <a:ea typeface="+mj-ea"/>
                        </a:rPr>
                        <a:t>①</a:t>
                      </a:r>
                      <a:endParaRPr lang="ja-JP" altLang="en-US" sz="28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0.50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0.28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a:effectLst/>
                          <a:latin typeface="+mj-ea"/>
                          <a:ea typeface="+mj-ea"/>
                        </a:rPr>
                        <a:t>0.22 </a:t>
                      </a:r>
                      <a:endParaRPr lang="en-US" altLang="ja-JP" sz="2800" b="0" i="0" u="none" strike="noStrike">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2800" u="none" strike="noStrike">
                          <a:effectLst/>
                          <a:latin typeface="+mj-ea"/>
                          <a:ea typeface="+mj-ea"/>
                        </a:rPr>
                        <a:t>なし</a:t>
                      </a:r>
                      <a:endParaRPr lang="ja-JP" altLang="en-US" sz="2800" b="0" i="0" u="none" strike="noStrike">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9563262"/>
                  </a:ext>
                </a:extLst>
              </a:tr>
              <a:tr h="467560">
                <a:tc>
                  <a:txBody>
                    <a:bodyPr/>
                    <a:lstStyle/>
                    <a:p>
                      <a:pPr algn="ctr" fontAlgn="ctr"/>
                      <a:r>
                        <a:rPr lang="ja-JP" altLang="en-US" sz="2800" u="none" strike="noStrike">
                          <a:effectLst/>
                          <a:latin typeface="+mj-ea"/>
                          <a:ea typeface="+mj-ea"/>
                        </a:rPr>
                        <a:t>②</a:t>
                      </a:r>
                      <a:endParaRPr lang="ja-JP" altLang="en-US" sz="2800" b="0" i="0" u="none" strike="noStrike">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1.00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a:effectLst/>
                          <a:latin typeface="+mj-ea"/>
                          <a:ea typeface="+mj-ea"/>
                        </a:rPr>
                        <a:t>0.56 </a:t>
                      </a:r>
                      <a:endParaRPr lang="en-US" altLang="ja-JP" sz="2800" b="0" i="0" u="none" strike="noStrike">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a:effectLst/>
                          <a:latin typeface="+mj-ea"/>
                          <a:ea typeface="+mj-ea"/>
                        </a:rPr>
                        <a:t>0.44 </a:t>
                      </a:r>
                      <a:endParaRPr lang="en-US" altLang="ja-JP" sz="2800" b="0" i="0" u="none" strike="noStrike">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2800" u="none" strike="noStrike">
                          <a:effectLst/>
                          <a:latin typeface="+mj-ea"/>
                          <a:ea typeface="+mj-ea"/>
                        </a:rPr>
                        <a:t>なし</a:t>
                      </a:r>
                      <a:endParaRPr lang="ja-JP" altLang="en-US" sz="2800" b="0" i="0" u="none" strike="noStrike">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1769724"/>
                  </a:ext>
                </a:extLst>
              </a:tr>
              <a:tr h="467560">
                <a:tc>
                  <a:txBody>
                    <a:bodyPr/>
                    <a:lstStyle/>
                    <a:p>
                      <a:pPr algn="ctr" fontAlgn="ctr"/>
                      <a:r>
                        <a:rPr lang="ja-JP" altLang="en-US" sz="2800" u="none" strike="noStrike">
                          <a:effectLst/>
                          <a:latin typeface="+mj-ea"/>
                          <a:ea typeface="+mj-ea"/>
                        </a:rPr>
                        <a:t>③</a:t>
                      </a:r>
                      <a:endParaRPr lang="ja-JP" altLang="en-US" sz="2800" b="0" i="0" u="none" strike="noStrike">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1.99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1.11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0.88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2800" u="none" strike="noStrike">
                          <a:effectLst/>
                          <a:latin typeface="+mj-ea"/>
                          <a:ea typeface="+mj-ea"/>
                        </a:rPr>
                        <a:t>なし</a:t>
                      </a:r>
                      <a:endParaRPr lang="ja-JP" altLang="en-US" sz="2800" b="0" i="0" u="none" strike="noStrike">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5959057"/>
                  </a:ext>
                </a:extLst>
              </a:tr>
              <a:tr h="467560">
                <a:tc>
                  <a:txBody>
                    <a:bodyPr/>
                    <a:lstStyle/>
                    <a:p>
                      <a:pPr algn="ctr" fontAlgn="ctr"/>
                      <a:r>
                        <a:rPr lang="ja-JP" altLang="en-US" sz="2800" u="none" strike="noStrike">
                          <a:effectLst/>
                          <a:latin typeface="+mj-ea"/>
                          <a:ea typeface="+mj-ea"/>
                        </a:rPr>
                        <a:t>④</a:t>
                      </a:r>
                      <a:endParaRPr lang="ja-JP" altLang="en-US" sz="2800" b="0" i="0" u="none" strike="noStrike">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a:effectLst/>
                          <a:latin typeface="+mj-ea"/>
                          <a:ea typeface="+mj-ea"/>
                        </a:rPr>
                        <a:t>3.00 </a:t>
                      </a:r>
                      <a:endParaRPr lang="en-US" altLang="ja-JP" sz="2800" b="0" i="0" u="none" strike="noStrike">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1.93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1.07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2800" u="none" strike="noStrike" dirty="0">
                          <a:effectLst/>
                          <a:latin typeface="+mj-ea"/>
                          <a:ea typeface="+mj-ea"/>
                        </a:rPr>
                        <a:t>あり</a:t>
                      </a:r>
                      <a:endParaRPr lang="ja-JP" altLang="en-US"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3257911"/>
                  </a:ext>
                </a:extLst>
              </a:tr>
              <a:tr h="467560">
                <a:tc>
                  <a:txBody>
                    <a:bodyPr/>
                    <a:lstStyle/>
                    <a:p>
                      <a:pPr algn="ctr" fontAlgn="ctr"/>
                      <a:r>
                        <a:rPr lang="ja-JP" altLang="en-US" sz="2800" u="none" strike="noStrike" dirty="0">
                          <a:effectLst/>
                          <a:latin typeface="+mj-ea"/>
                          <a:ea typeface="+mj-ea"/>
                        </a:rPr>
                        <a:t>⑤</a:t>
                      </a:r>
                      <a:endParaRPr lang="ja-JP" altLang="en-US" sz="28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a:effectLst/>
                          <a:latin typeface="+mj-ea"/>
                          <a:ea typeface="+mj-ea"/>
                        </a:rPr>
                        <a:t>4.01 </a:t>
                      </a:r>
                      <a:endParaRPr lang="en-US" altLang="ja-JP" sz="2800" b="0" i="0" u="none" strike="noStrike">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a:effectLst/>
                          <a:latin typeface="+mj-ea"/>
                          <a:ea typeface="+mj-ea"/>
                        </a:rPr>
                        <a:t>2.94 </a:t>
                      </a:r>
                      <a:endParaRPr lang="en-US" altLang="ja-JP" sz="2800" b="0" i="0" u="none" strike="noStrike">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1.07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2800" u="none" strike="noStrike" dirty="0">
                          <a:effectLst/>
                          <a:latin typeface="+mj-ea"/>
                          <a:ea typeface="+mj-ea"/>
                        </a:rPr>
                        <a:t>あり</a:t>
                      </a:r>
                      <a:endParaRPr lang="ja-JP" altLang="en-US"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227194"/>
                  </a:ext>
                </a:extLst>
              </a:tr>
            </a:tbl>
          </a:graphicData>
        </a:graphic>
      </p:graphicFrame>
      <p:sp>
        <p:nvSpPr>
          <p:cNvPr id="27" name="テキスト ボックス 26">
            <a:extLst>
              <a:ext uri="{FF2B5EF4-FFF2-40B4-BE49-F238E27FC236}">
                <a16:creationId xmlns:a16="http://schemas.microsoft.com/office/drawing/2014/main" id="{78B7C3FA-D85C-4D78-ADC0-1C9642FD6D4C}"/>
              </a:ext>
            </a:extLst>
          </p:cNvPr>
          <p:cNvSpPr txBox="1"/>
          <p:nvPr/>
        </p:nvSpPr>
        <p:spPr>
          <a:xfrm>
            <a:off x="4535663" y="1956957"/>
            <a:ext cx="6745651" cy="1138773"/>
          </a:xfrm>
          <a:prstGeom prst="rect">
            <a:avLst/>
          </a:prstGeom>
          <a:noFill/>
        </p:spPr>
        <p:txBody>
          <a:bodyPr wrap="square" rtlCol="0">
            <a:spAutoFit/>
          </a:bodyPr>
          <a:lstStyle/>
          <a:p>
            <a:r>
              <a:rPr kumimoji="1" lang="ja-JP" altLang="en-US" sz="3200" dirty="0">
                <a:latin typeface="+mn-ea"/>
                <a:ea typeface="+mn-ea"/>
              </a:rPr>
              <a:t>発生</a:t>
            </a:r>
            <a:r>
              <a:rPr kumimoji="1" lang="ja-JP" altLang="en-US" sz="3200">
                <a:latin typeface="+mn-ea"/>
                <a:ea typeface="+mn-ea"/>
              </a:rPr>
              <a:t>した二酸化炭素 </a:t>
            </a:r>
            <a:r>
              <a:rPr lang="en-US" altLang="ja-JP" sz="3600" dirty="0">
                <a:latin typeface="+mn-ea"/>
              </a:rPr>
              <a:t>CO</a:t>
            </a:r>
            <a:r>
              <a:rPr lang="en-US" altLang="ja-JP" sz="3600" baseline="-25000" dirty="0">
                <a:latin typeface="+mn-ea"/>
              </a:rPr>
              <a:t>2 </a:t>
            </a:r>
            <a:r>
              <a:rPr kumimoji="1" lang="ja-JP" altLang="en-US" sz="3200">
                <a:latin typeface="+mn-ea"/>
                <a:ea typeface="+mn-ea"/>
              </a:rPr>
              <a:t>の</a:t>
            </a:r>
            <a:r>
              <a:rPr kumimoji="1" lang="ja-JP" altLang="en-US" sz="3200" dirty="0">
                <a:latin typeface="+mn-ea"/>
                <a:ea typeface="+mn-ea"/>
              </a:rPr>
              <a:t>質量は，</a:t>
            </a:r>
            <a:endParaRPr kumimoji="1" lang="en-US" altLang="ja-JP" sz="3200" dirty="0">
              <a:latin typeface="+mn-ea"/>
              <a:ea typeface="+mn-ea"/>
            </a:endParaRPr>
          </a:p>
          <a:p>
            <a:r>
              <a:rPr kumimoji="1" lang="ja-JP" altLang="en-US" sz="3200" dirty="0">
                <a:latin typeface="+mn-ea"/>
                <a:ea typeface="+mn-ea"/>
              </a:rPr>
              <a:t>反応前後の質量の差と考えられる。</a:t>
            </a:r>
            <a:endParaRPr kumimoji="1" lang="en-US" altLang="ja-JP" sz="3200" dirty="0">
              <a:latin typeface="+mn-ea"/>
              <a:ea typeface="+mn-ea"/>
            </a:endParaRPr>
          </a:p>
        </p:txBody>
      </p:sp>
      <p:pic>
        <p:nvPicPr>
          <p:cNvPr id="4" name="図 3">
            <a:extLst>
              <a:ext uri="{FF2B5EF4-FFF2-40B4-BE49-F238E27FC236}">
                <a16:creationId xmlns:a16="http://schemas.microsoft.com/office/drawing/2014/main" id="{D2ACDE1B-9913-19F7-2C82-2A82239F7450}"/>
              </a:ext>
            </a:extLst>
          </p:cNvPr>
          <p:cNvPicPr>
            <a:picLocks noChangeAspect="1"/>
          </p:cNvPicPr>
          <p:nvPr/>
        </p:nvPicPr>
        <p:blipFill rotWithShape="1">
          <a:blip r:embed="rId6"/>
          <a:srcRect t="-2" b="39031"/>
          <a:stretch/>
        </p:blipFill>
        <p:spPr>
          <a:xfrm>
            <a:off x="1897621" y="2083561"/>
            <a:ext cx="2293430" cy="504000"/>
          </a:xfrm>
          <a:prstGeom prst="rect">
            <a:avLst/>
          </a:prstGeom>
        </p:spPr>
      </p:pic>
    </p:spTree>
    <p:extLst>
      <p:ext uri="{BB962C8B-B14F-4D97-AF65-F5344CB8AC3E}">
        <p14:creationId xmlns:p14="http://schemas.microsoft.com/office/powerpoint/2010/main" val="267320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2F3E75A4-D8D3-BEB7-799B-062CD927B679}"/>
              </a:ext>
            </a:extLst>
          </p:cNvPr>
          <p:cNvGrpSpPr/>
          <p:nvPr/>
        </p:nvGrpSpPr>
        <p:grpSpPr>
          <a:xfrm>
            <a:off x="1357301" y="1983904"/>
            <a:ext cx="10159844" cy="4469432"/>
            <a:chOff x="1149107" y="3153003"/>
            <a:chExt cx="10159844" cy="4469432"/>
          </a:xfrm>
        </p:grpSpPr>
        <p:grpSp>
          <p:nvGrpSpPr>
            <p:cNvPr id="4" name="グループ化 3">
              <a:extLst>
                <a:ext uri="{FF2B5EF4-FFF2-40B4-BE49-F238E27FC236}">
                  <a16:creationId xmlns:a16="http://schemas.microsoft.com/office/drawing/2014/main" id="{09B5954B-0B55-C7D0-308B-599B82CB327F}"/>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D16BEF2D-4794-740D-61AB-AB396F80428E}"/>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0B5A69AE-661B-2E28-4298-7F14639C537E}"/>
                  </a:ext>
                </a:extLst>
              </p:cNvPr>
              <p:cNvPicPr>
                <a:picLocks noChangeAspect="1"/>
              </p:cNvPicPr>
              <p:nvPr/>
            </p:nvPicPr>
            <p:blipFill>
              <a:blip r:embed="rId3"/>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20675231-581B-0713-950D-D5934A57AE4C}"/>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4</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7" name="テキスト ボックス 16">
            <a:extLst>
              <a:ext uri="{FF2B5EF4-FFF2-40B4-BE49-F238E27FC236}">
                <a16:creationId xmlns:a16="http://schemas.microsoft.com/office/drawing/2014/main" id="{FA4FD8E1-838A-464B-865C-DCA152AA872B}"/>
              </a:ext>
            </a:extLst>
          </p:cNvPr>
          <p:cNvSpPr txBox="1"/>
          <p:nvPr/>
        </p:nvSpPr>
        <p:spPr>
          <a:xfrm>
            <a:off x="1271464" y="2700163"/>
            <a:ext cx="10499336" cy="1692771"/>
          </a:xfrm>
          <a:prstGeom prst="rect">
            <a:avLst/>
          </a:prstGeom>
          <a:noFill/>
        </p:spPr>
        <p:txBody>
          <a:bodyPr wrap="square" rtlCol="0">
            <a:spAutoFit/>
          </a:bodyPr>
          <a:lstStyle/>
          <a:p>
            <a:r>
              <a:rPr kumimoji="1" lang="en-US" altLang="ja-JP" sz="3200" dirty="0">
                <a:solidFill>
                  <a:srgbClr val="CB4A46"/>
                </a:solidFill>
                <a:latin typeface="+mj-ea"/>
                <a:ea typeface="+mj-ea"/>
              </a:rPr>
              <a:t>1. </a:t>
            </a:r>
            <a:r>
              <a:rPr kumimoji="1" lang="ja-JP" altLang="en-US" sz="3200">
                <a:latin typeface="+mj-ea"/>
                <a:ea typeface="+mj-ea"/>
              </a:rPr>
              <a:t>加えた炭酸カルシウム</a:t>
            </a:r>
            <a:r>
              <a:rPr kumimoji="1" lang="en-US" altLang="ja-JP" sz="3200" dirty="0">
                <a:latin typeface="+mj-ea"/>
                <a:ea typeface="+mj-ea"/>
              </a:rPr>
              <a:t> </a:t>
            </a:r>
            <a:r>
              <a:rPr kumimoji="1" lang="en-US" altLang="ja-JP" sz="3600" dirty="0">
                <a:latin typeface="+mj-ea"/>
                <a:ea typeface="+mj-ea"/>
              </a:rPr>
              <a:t>CaCO</a:t>
            </a:r>
            <a:r>
              <a:rPr kumimoji="1" lang="en-US" altLang="ja-JP" sz="3600" baseline="-25000" dirty="0">
                <a:latin typeface="+mj-ea"/>
                <a:ea typeface="+mj-ea"/>
              </a:rPr>
              <a:t>3 </a:t>
            </a:r>
            <a:r>
              <a:rPr kumimoji="1" lang="ja-JP" altLang="en-US" sz="3200">
                <a:latin typeface="+mj-ea"/>
                <a:ea typeface="+mj-ea"/>
              </a:rPr>
              <a:t>の</a:t>
            </a:r>
            <a:r>
              <a:rPr kumimoji="1" lang="ja-JP" altLang="en-US" sz="3200" dirty="0">
                <a:latin typeface="+mj-ea"/>
                <a:ea typeface="+mj-ea"/>
              </a:rPr>
              <a:t>質量と発生した</a:t>
            </a:r>
            <a:r>
              <a:rPr kumimoji="1" lang="ja-JP" altLang="en-US" sz="3200">
                <a:latin typeface="+mj-ea"/>
                <a:ea typeface="+mj-ea"/>
              </a:rPr>
              <a:t>二酸化　</a:t>
            </a:r>
            <a:endParaRPr kumimoji="1" lang="en-US" altLang="ja-JP" sz="3200" dirty="0">
              <a:latin typeface="+mj-ea"/>
              <a:ea typeface="+mj-ea"/>
            </a:endParaRPr>
          </a:p>
          <a:p>
            <a:r>
              <a:rPr kumimoji="1" lang="ja-JP" altLang="en-US" sz="3200">
                <a:latin typeface="+mj-ea"/>
                <a:ea typeface="+mj-ea"/>
              </a:rPr>
              <a:t>　炭素 </a:t>
            </a:r>
            <a:r>
              <a:rPr kumimoji="1" lang="en-US" altLang="ja-JP" sz="3600" dirty="0">
                <a:latin typeface="+mj-ea"/>
                <a:ea typeface="+mj-ea"/>
              </a:rPr>
              <a:t>CO</a:t>
            </a:r>
            <a:r>
              <a:rPr kumimoji="1" lang="en-US" altLang="ja-JP" sz="3600" baseline="-25000" dirty="0">
                <a:latin typeface="+mj-ea"/>
                <a:ea typeface="+mj-ea"/>
              </a:rPr>
              <a:t>2 </a:t>
            </a:r>
            <a:r>
              <a:rPr kumimoji="1" lang="ja-JP" altLang="en-US" sz="3200">
                <a:latin typeface="+mj-ea"/>
                <a:ea typeface="+mj-ea"/>
              </a:rPr>
              <a:t>の</a:t>
            </a:r>
            <a:r>
              <a:rPr kumimoji="1" lang="ja-JP" altLang="en-US" sz="3200" dirty="0">
                <a:latin typeface="+mj-ea"/>
                <a:ea typeface="+mj-ea"/>
              </a:rPr>
              <a:t>質量の関係を表すグラフをつくり，グラフ</a:t>
            </a:r>
            <a:r>
              <a:rPr kumimoji="1" lang="ja-JP" altLang="en-US" sz="3200">
                <a:latin typeface="+mj-ea"/>
                <a:ea typeface="+mj-ea"/>
              </a:rPr>
              <a:t>から，　</a:t>
            </a:r>
            <a:endParaRPr kumimoji="1" lang="en-US" altLang="ja-JP" sz="3200" dirty="0">
              <a:latin typeface="+mj-ea"/>
              <a:ea typeface="+mj-ea"/>
            </a:endParaRPr>
          </a:p>
          <a:p>
            <a:r>
              <a:rPr lang="ja-JP" altLang="en-US" sz="3200">
                <a:latin typeface="+mj-ea"/>
                <a:ea typeface="+mj-ea"/>
              </a:rPr>
              <a:t>　</a:t>
            </a:r>
            <a:r>
              <a:rPr kumimoji="1" lang="ja-JP" altLang="en-US" sz="3200">
                <a:latin typeface="+mj-ea"/>
                <a:ea typeface="+mj-ea"/>
              </a:rPr>
              <a:t>質量</a:t>
            </a:r>
            <a:r>
              <a:rPr kumimoji="1" lang="ja-JP" altLang="en-US" sz="3200" dirty="0">
                <a:latin typeface="+mj-ea"/>
                <a:ea typeface="+mj-ea"/>
              </a:rPr>
              <a:t>と化学反応式の係数に関係があるか考えてみよう。</a:t>
            </a:r>
          </a:p>
        </p:txBody>
      </p:sp>
      <p:sp>
        <p:nvSpPr>
          <p:cNvPr id="24" name="テキスト ボックス 23">
            <a:extLst>
              <a:ext uri="{FF2B5EF4-FFF2-40B4-BE49-F238E27FC236}">
                <a16:creationId xmlns:a16="http://schemas.microsoft.com/office/drawing/2014/main" id="{23D79694-355A-4D77-BFAF-1424AF72C340}"/>
              </a:ext>
            </a:extLst>
          </p:cNvPr>
          <p:cNvSpPr txBox="1"/>
          <p:nvPr/>
        </p:nvSpPr>
        <p:spPr>
          <a:xfrm>
            <a:off x="2191414" y="4700714"/>
            <a:ext cx="9526760" cy="1195712"/>
          </a:xfrm>
          <a:prstGeom prst="rect">
            <a:avLst/>
          </a:prstGeom>
          <a:noFill/>
        </p:spPr>
        <p:txBody>
          <a:bodyPr wrap="square" rtlCol="0">
            <a:spAutoFit/>
          </a:bodyPr>
          <a:lstStyle/>
          <a:p>
            <a:pPr>
              <a:lnSpc>
                <a:spcPct val="120000"/>
              </a:lnSpc>
            </a:pPr>
            <a:r>
              <a:rPr kumimoji="1" lang="ja-JP" altLang="en-US" sz="3200" dirty="0">
                <a:latin typeface="+mn-ea"/>
                <a:ea typeface="+mn-ea"/>
              </a:rPr>
              <a:t>実験結果例をもとに</a:t>
            </a:r>
            <a:r>
              <a:rPr kumimoji="1" lang="ja-JP" altLang="en-US" sz="3200">
                <a:latin typeface="+mn-ea"/>
                <a:ea typeface="+mn-ea"/>
              </a:rPr>
              <a:t>，加えた</a:t>
            </a:r>
            <a:r>
              <a:rPr kumimoji="1" lang="en-US" altLang="ja-JP" sz="3200" dirty="0">
                <a:latin typeface="+mn-ea"/>
                <a:ea typeface="+mn-ea"/>
              </a:rPr>
              <a:t> CaCO</a:t>
            </a:r>
            <a:r>
              <a:rPr kumimoji="1" lang="en-US" altLang="ja-JP" sz="3200" baseline="-25000" dirty="0">
                <a:latin typeface="+mn-ea"/>
                <a:ea typeface="+mn-ea"/>
              </a:rPr>
              <a:t>3 </a:t>
            </a:r>
            <a:r>
              <a:rPr kumimoji="1" lang="ja-JP" altLang="en-US" sz="3200">
                <a:latin typeface="+mn-ea"/>
                <a:ea typeface="+mn-ea"/>
              </a:rPr>
              <a:t>の</a:t>
            </a:r>
            <a:r>
              <a:rPr kumimoji="1" lang="ja-JP" altLang="en-US" sz="3200" dirty="0">
                <a:latin typeface="+mn-ea"/>
                <a:ea typeface="+mn-ea"/>
              </a:rPr>
              <a:t>質量</a:t>
            </a:r>
            <a:r>
              <a:rPr kumimoji="1" lang="en-US" altLang="ja-JP" sz="3200" dirty="0">
                <a:latin typeface="+mn-ea"/>
                <a:ea typeface="+mn-ea"/>
              </a:rPr>
              <a:t>〔g〕</a:t>
            </a:r>
            <a:r>
              <a:rPr kumimoji="1" lang="ja-JP" altLang="en-US" sz="3200" dirty="0">
                <a:latin typeface="+mn-ea"/>
                <a:ea typeface="+mn-ea"/>
              </a:rPr>
              <a:t>と</a:t>
            </a:r>
            <a:endParaRPr kumimoji="1" lang="en-US" altLang="ja-JP" sz="3200" dirty="0">
              <a:latin typeface="+mn-ea"/>
              <a:ea typeface="+mn-ea"/>
            </a:endParaRPr>
          </a:p>
          <a:p>
            <a:pPr>
              <a:lnSpc>
                <a:spcPct val="120000"/>
              </a:lnSpc>
            </a:pPr>
            <a:r>
              <a:rPr kumimoji="1" lang="ja-JP" altLang="en-US" sz="3200">
                <a:latin typeface="+mn-ea"/>
                <a:ea typeface="+mn-ea"/>
              </a:rPr>
              <a:t>発生した</a:t>
            </a:r>
            <a:r>
              <a:rPr kumimoji="1" lang="en-US" altLang="ja-JP" sz="3200" dirty="0">
                <a:latin typeface="+mn-ea"/>
                <a:ea typeface="+mn-ea"/>
              </a:rPr>
              <a:t> CO</a:t>
            </a:r>
            <a:r>
              <a:rPr kumimoji="1" lang="en-US" altLang="ja-JP" sz="3200" baseline="-25000" dirty="0">
                <a:latin typeface="+mn-ea"/>
                <a:ea typeface="+mn-ea"/>
              </a:rPr>
              <a:t>2 </a:t>
            </a:r>
            <a:r>
              <a:rPr kumimoji="1" lang="ja-JP" altLang="en-US" sz="3200">
                <a:latin typeface="+mn-ea"/>
                <a:ea typeface="+mn-ea"/>
              </a:rPr>
              <a:t>の</a:t>
            </a:r>
            <a:r>
              <a:rPr kumimoji="1" lang="ja-JP" altLang="en-US" sz="3200" dirty="0">
                <a:latin typeface="+mn-ea"/>
                <a:ea typeface="+mn-ea"/>
              </a:rPr>
              <a:t>質量</a:t>
            </a:r>
            <a:r>
              <a:rPr kumimoji="1" lang="en-US" altLang="ja-JP" sz="3200" dirty="0">
                <a:latin typeface="+mn-ea"/>
                <a:ea typeface="+mn-ea"/>
              </a:rPr>
              <a:t>〔g〕</a:t>
            </a:r>
            <a:r>
              <a:rPr kumimoji="1" lang="ja-JP" altLang="en-US" sz="3200" dirty="0">
                <a:latin typeface="+mn-ea"/>
                <a:ea typeface="+mn-ea"/>
              </a:rPr>
              <a:t>の関係をグラフにしてみよう。</a:t>
            </a:r>
            <a:endParaRPr kumimoji="1" lang="en-US" altLang="ja-JP" sz="3200" dirty="0">
              <a:latin typeface="+mn-ea"/>
              <a:ea typeface="+mn-ea"/>
            </a:endParaRPr>
          </a:p>
        </p:txBody>
      </p:sp>
      <p:grpSp>
        <p:nvGrpSpPr>
          <p:cNvPr id="21" name="グループ化 20">
            <a:extLst>
              <a:ext uri="{FF2B5EF4-FFF2-40B4-BE49-F238E27FC236}">
                <a16:creationId xmlns:a16="http://schemas.microsoft.com/office/drawing/2014/main" id="{8ED28527-C541-41FE-9052-AB3B988288F2}"/>
              </a:ext>
            </a:extLst>
          </p:cNvPr>
          <p:cNvGrpSpPr/>
          <p:nvPr/>
        </p:nvGrpSpPr>
        <p:grpSpPr>
          <a:xfrm>
            <a:off x="1415480" y="4477059"/>
            <a:ext cx="720080" cy="1832262"/>
            <a:chOff x="987894" y="1739733"/>
            <a:chExt cx="720080" cy="2276487"/>
          </a:xfrm>
        </p:grpSpPr>
        <p:sp>
          <p:nvSpPr>
            <p:cNvPr id="22" name="テキスト ボックス 21">
              <a:extLst>
                <a:ext uri="{FF2B5EF4-FFF2-40B4-BE49-F238E27FC236}">
                  <a16:creationId xmlns:a16="http://schemas.microsoft.com/office/drawing/2014/main" id="{F37A4E88-C66C-4B64-B379-D594BC783205}"/>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3" name="直線コネクタ 22">
              <a:extLst>
                <a:ext uri="{FF2B5EF4-FFF2-40B4-BE49-F238E27FC236}">
                  <a16:creationId xmlns:a16="http://schemas.microsoft.com/office/drawing/2014/main" id="{E604C554-B8A9-4787-9CF9-42F0323D1D80}"/>
                </a:ext>
              </a:extLst>
            </p:cNvPr>
            <p:cNvCxnSpPr>
              <a:cxnSpLocks/>
            </p:cNvCxnSpPr>
            <p:nvPr/>
          </p:nvCxnSpPr>
          <p:spPr>
            <a:xfrm>
              <a:off x="1644825" y="1874570"/>
              <a:ext cx="0" cy="21416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グループ化 18">
            <a:extLst>
              <a:ext uri="{FF2B5EF4-FFF2-40B4-BE49-F238E27FC236}">
                <a16:creationId xmlns:a16="http://schemas.microsoft.com/office/drawing/2014/main" id="{B990FD73-5351-C2A9-B587-0333457C2576}"/>
              </a:ext>
            </a:extLst>
          </p:cNvPr>
          <p:cNvGrpSpPr/>
          <p:nvPr/>
        </p:nvGrpSpPr>
        <p:grpSpPr>
          <a:xfrm>
            <a:off x="1115124" y="836712"/>
            <a:ext cx="10379357" cy="5558080"/>
            <a:chOff x="1115124" y="836712"/>
            <a:chExt cx="10379357" cy="5558080"/>
          </a:xfrm>
        </p:grpSpPr>
        <p:grpSp>
          <p:nvGrpSpPr>
            <p:cNvPr id="20" name="グループ化 19">
              <a:extLst>
                <a:ext uri="{FF2B5EF4-FFF2-40B4-BE49-F238E27FC236}">
                  <a16:creationId xmlns:a16="http://schemas.microsoft.com/office/drawing/2014/main" id="{4555E182-5F91-A406-2768-9FE782BA4CF6}"/>
                </a:ext>
              </a:extLst>
            </p:cNvPr>
            <p:cNvGrpSpPr/>
            <p:nvPr/>
          </p:nvGrpSpPr>
          <p:grpSpPr>
            <a:xfrm>
              <a:off x="1115124" y="836712"/>
              <a:ext cx="10378613" cy="5558080"/>
              <a:chOff x="1115124" y="836712"/>
              <a:chExt cx="10378613" cy="5558080"/>
            </a:xfrm>
          </p:grpSpPr>
          <p:grpSp>
            <p:nvGrpSpPr>
              <p:cNvPr id="31" name="グループ化 30">
                <a:extLst>
                  <a:ext uri="{FF2B5EF4-FFF2-40B4-BE49-F238E27FC236}">
                    <a16:creationId xmlns:a16="http://schemas.microsoft.com/office/drawing/2014/main" id="{53A65E1A-03FC-7FC6-5E17-50A79F46CAB3}"/>
                  </a:ext>
                </a:extLst>
              </p:cNvPr>
              <p:cNvGrpSpPr/>
              <p:nvPr/>
            </p:nvGrpSpPr>
            <p:grpSpPr>
              <a:xfrm>
                <a:off x="1115124" y="836712"/>
                <a:ext cx="2532597" cy="850992"/>
                <a:chOff x="1115124" y="836712"/>
                <a:chExt cx="2532597" cy="850992"/>
              </a:xfrm>
            </p:grpSpPr>
            <p:sp>
              <p:nvSpPr>
                <p:cNvPr id="35" name="テキスト ボックス 34">
                  <a:extLst>
                    <a:ext uri="{FF2B5EF4-FFF2-40B4-BE49-F238E27FC236}">
                      <a16:creationId xmlns:a16="http://schemas.microsoft.com/office/drawing/2014/main" id="{EF75F165-FC0D-A4AA-BB0A-39B32BD84E47}"/>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36" name="図 35">
                  <a:extLst>
                    <a:ext uri="{FF2B5EF4-FFF2-40B4-BE49-F238E27FC236}">
                      <a16:creationId xmlns:a16="http://schemas.microsoft.com/office/drawing/2014/main" id="{DBEE8B93-FB2A-9173-0C7C-C9EB86CC6D5B}"/>
                    </a:ext>
                  </a:extLst>
                </p:cNvPr>
                <p:cNvPicPr>
                  <a:picLocks noChangeAspect="1"/>
                </p:cNvPicPr>
                <p:nvPr/>
              </p:nvPicPr>
              <p:blipFill rotWithShape="1">
                <a:blip r:embed="rId4"/>
                <a:srcRect l="14583" t="7311" r="58839" b="62029"/>
                <a:stretch/>
              </p:blipFill>
              <p:spPr>
                <a:xfrm>
                  <a:off x="1115124" y="856707"/>
                  <a:ext cx="1602632" cy="830997"/>
                </a:xfrm>
                <a:prstGeom prst="rect">
                  <a:avLst/>
                </a:prstGeom>
              </p:spPr>
            </p:pic>
          </p:grpSp>
          <p:grpSp>
            <p:nvGrpSpPr>
              <p:cNvPr id="32" name="グループ化 31">
                <a:extLst>
                  <a:ext uri="{FF2B5EF4-FFF2-40B4-BE49-F238E27FC236}">
                    <a16:creationId xmlns:a16="http://schemas.microsoft.com/office/drawing/2014/main" id="{E1E6A3B8-38B2-470D-D9CC-C0B6E802EF7C}"/>
                  </a:ext>
                </a:extLst>
              </p:cNvPr>
              <p:cNvGrpSpPr/>
              <p:nvPr/>
            </p:nvGrpSpPr>
            <p:grpSpPr>
              <a:xfrm>
                <a:off x="1126464" y="909739"/>
                <a:ext cx="10367273" cy="5485053"/>
                <a:chOff x="986653" y="1052345"/>
                <a:chExt cx="10367273" cy="5485053"/>
              </a:xfrm>
            </p:grpSpPr>
            <p:sp>
              <p:nvSpPr>
                <p:cNvPr id="33" name="テキスト ボックス 32">
                  <a:extLst>
                    <a:ext uri="{FF2B5EF4-FFF2-40B4-BE49-F238E27FC236}">
                      <a16:creationId xmlns:a16="http://schemas.microsoft.com/office/drawing/2014/main" id="{12857E10-8FF4-ECE8-21B4-731484B3D6BE}"/>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34" name="直線コネクタ 33">
                  <a:extLst>
                    <a:ext uri="{FF2B5EF4-FFF2-40B4-BE49-F238E27FC236}">
                      <a16:creationId xmlns:a16="http://schemas.microsoft.com/office/drawing/2014/main" id="{69701BBC-F1E8-E17E-211F-4D0019384442}"/>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5" name="図 24">
              <a:extLst>
                <a:ext uri="{FF2B5EF4-FFF2-40B4-BE49-F238E27FC236}">
                  <a16:creationId xmlns:a16="http://schemas.microsoft.com/office/drawing/2014/main" id="{1CDBBF09-C4D3-AC1F-95F1-2D5607D3B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30" name="図 29">
              <a:extLst>
                <a:ext uri="{FF2B5EF4-FFF2-40B4-BE49-F238E27FC236}">
                  <a16:creationId xmlns:a16="http://schemas.microsoft.com/office/drawing/2014/main" id="{6FD737AB-FE87-682E-A770-36FD9D9D5A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spTree>
    <p:extLst>
      <p:ext uri="{BB962C8B-B14F-4D97-AF65-F5344CB8AC3E}">
        <p14:creationId xmlns:p14="http://schemas.microsoft.com/office/powerpoint/2010/main" val="12482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0606CFD6-F582-CA31-5B75-4DC48F0045EF}"/>
              </a:ext>
            </a:extLst>
          </p:cNvPr>
          <p:cNvGrpSpPr/>
          <p:nvPr/>
        </p:nvGrpSpPr>
        <p:grpSpPr>
          <a:xfrm>
            <a:off x="1115124" y="836712"/>
            <a:ext cx="10379357" cy="5558080"/>
            <a:chOff x="1115124" y="836712"/>
            <a:chExt cx="10379357" cy="5558080"/>
          </a:xfrm>
        </p:grpSpPr>
        <p:grpSp>
          <p:nvGrpSpPr>
            <p:cNvPr id="19" name="グループ化 18">
              <a:extLst>
                <a:ext uri="{FF2B5EF4-FFF2-40B4-BE49-F238E27FC236}">
                  <a16:creationId xmlns:a16="http://schemas.microsoft.com/office/drawing/2014/main" id="{8064C39D-B642-ACC3-2494-1839364832B7}"/>
                </a:ext>
              </a:extLst>
            </p:cNvPr>
            <p:cNvGrpSpPr/>
            <p:nvPr/>
          </p:nvGrpSpPr>
          <p:grpSpPr>
            <a:xfrm>
              <a:off x="1115124" y="836712"/>
              <a:ext cx="10378613" cy="5558080"/>
              <a:chOff x="1115124" y="836712"/>
              <a:chExt cx="10378613" cy="5558080"/>
            </a:xfrm>
          </p:grpSpPr>
          <p:grpSp>
            <p:nvGrpSpPr>
              <p:cNvPr id="42" name="グループ化 41">
                <a:extLst>
                  <a:ext uri="{FF2B5EF4-FFF2-40B4-BE49-F238E27FC236}">
                    <a16:creationId xmlns:a16="http://schemas.microsoft.com/office/drawing/2014/main" id="{4DEA99B3-3E08-6F74-9266-D9F0605C832A}"/>
                  </a:ext>
                </a:extLst>
              </p:cNvPr>
              <p:cNvGrpSpPr/>
              <p:nvPr/>
            </p:nvGrpSpPr>
            <p:grpSpPr>
              <a:xfrm>
                <a:off x="1115124" y="836712"/>
                <a:ext cx="2532597" cy="850992"/>
                <a:chOff x="1115124" y="836712"/>
                <a:chExt cx="2532597" cy="850992"/>
              </a:xfrm>
            </p:grpSpPr>
            <p:sp>
              <p:nvSpPr>
                <p:cNvPr id="51" name="テキスト ボックス 50">
                  <a:extLst>
                    <a:ext uri="{FF2B5EF4-FFF2-40B4-BE49-F238E27FC236}">
                      <a16:creationId xmlns:a16="http://schemas.microsoft.com/office/drawing/2014/main" id="{D2E41EEF-D8F0-E1B8-9EE7-9EF27FE81FCA}"/>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53" name="図 52">
                  <a:extLst>
                    <a:ext uri="{FF2B5EF4-FFF2-40B4-BE49-F238E27FC236}">
                      <a16:creationId xmlns:a16="http://schemas.microsoft.com/office/drawing/2014/main" id="{F9C68C6D-4CFA-4CD3-1508-0AB66B8A9BB4}"/>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47" name="グループ化 46">
                <a:extLst>
                  <a:ext uri="{FF2B5EF4-FFF2-40B4-BE49-F238E27FC236}">
                    <a16:creationId xmlns:a16="http://schemas.microsoft.com/office/drawing/2014/main" id="{6692506B-3821-10AF-1E40-51604F4F67EC}"/>
                  </a:ext>
                </a:extLst>
              </p:cNvPr>
              <p:cNvGrpSpPr/>
              <p:nvPr/>
            </p:nvGrpSpPr>
            <p:grpSpPr>
              <a:xfrm>
                <a:off x="1126464" y="909739"/>
                <a:ext cx="10367273" cy="5485053"/>
                <a:chOff x="986653" y="1052345"/>
                <a:chExt cx="10367273" cy="5485053"/>
              </a:xfrm>
            </p:grpSpPr>
            <p:sp>
              <p:nvSpPr>
                <p:cNvPr id="48" name="テキスト ボックス 47">
                  <a:extLst>
                    <a:ext uri="{FF2B5EF4-FFF2-40B4-BE49-F238E27FC236}">
                      <a16:creationId xmlns:a16="http://schemas.microsoft.com/office/drawing/2014/main" id="{CF230933-6B6F-E4AB-3D10-1E76C13471D8}"/>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50" name="直線コネクタ 49">
                  <a:extLst>
                    <a:ext uri="{FF2B5EF4-FFF2-40B4-BE49-F238E27FC236}">
                      <a16:creationId xmlns:a16="http://schemas.microsoft.com/office/drawing/2014/main" id="{DF6570B1-A67A-D990-E28A-C9EF6C5F48C3}"/>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0" name="図 19">
              <a:extLst>
                <a:ext uri="{FF2B5EF4-FFF2-40B4-BE49-F238E27FC236}">
                  <a16:creationId xmlns:a16="http://schemas.microsoft.com/office/drawing/2014/main" id="{7A2D8374-FBF7-13E8-B037-78B1DF2E6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4" name="図 23">
              <a:extLst>
                <a:ext uri="{FF2B5EF4-FFF2-40B4-BE49-F238E27FC236}">
                  <a16:creationId xmlns:a16="http://schemas.microsoft.com/office/drawing/2014/main" id="{17350439-52F4-2324-6843-F006FDA55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grpSp>
        <p:nvGrpSpPr>
          <p:cNvPr id="3" name="グループ化 2">
            <a:extLst>
              <a:ext uri="{FF2B5EF4-FFF2-40B4-BE49-F238E27FC236}">
                <a16:creationId xmlns:a16="http://schemas.microsoft.com/office/drawing/2014/main" id="{3B6DAC0E-C1A4-C14C-BB96-422478A7C3A6}"/>
              </a:ext>
            </a:extLst>
          </p:cNvPr>
          <p:cNvGrpSpPr/>
          <p:nvPr/>
        </p:nvGrpSpPr>
        <p:grpSpPr>
          <a:xfrm>
            <a:off x="1357301" y="1983904"/>
            <a:ext cx="10159844" cy="4469432"/>
            <a:chOff x="1149107" y="3153003"/>
            <a:chExt cx="10159844" cy="4469432"/>
          </a:xfrm>
        </p:grpSpPr>
        <p:grpSp>
          <p:nvGrpSpPr>
            <p:cNvPr id="4" name="グループ化 3">
              <a:extLst>
                <a:ext uri="{FF2B5EF4-FFF2-40B4-BE49-F238E27FC236}">
                  <a16:creationId xmlns:a16="http://schemas.microsoft.com/office/drawing/2014/main" id="{B556D7C3-6B2D-7A21-1F64-B1BF8EB1A601}"/>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E1081609-9657-09A8-F82D-2AAE563BA345}"/>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35DD0C2A-BE07-98CA-13E2-F2514A8B3ADF}"/>
                  </a:ext>
                </a:extLst>
              </p:cNvPr>
              <p:cNvPicPr>
                <a:picLocks noChangeAspect="1"/>
              </p:cNvPicPr>
              <p:nvPr/>
            </p:nvPicPr>
            <p:blipFill>
              <a:blip r:embed="rId6"/>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1C2B7B06-AA96-D1B7-2D45-E00B51B2B201}"/>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4</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21" name="グループ化 20">
            <a:extLst>
              <a:ext uri="{FF2B5EF4-FFF2-40B4-BE49-F238E27FC236}">
                <a16:creationId xmlns:a16="http://schemas.microsoft.com/office/drawing/2014/main" id="{8ED28527-C541-41FE-9052-AB3B988288F2}"/>
              </a:ext>
            </a:extLst>
          </p:cNvPr>
          <p:cNvGrpSpPr/>
          <p:nvPr/>
        </p:nvGrpSpPr>
        <p:grpSpPr>
          <a:xfrm>
            <a:off x="1415480" y="2780928"/>
            <a:ext cx="720080" cy="3240524"/>
            <a:chOff x="987894" y="1739733"/>
            <a:chExt cx="720080" cy="4026178"/>
          </a:xfrm>
        </p:grpSpPr>
        <p:sp>
          <p:nvSpPr>
            <p:cNvPr id="22" name="テキスト ボックス 21">
              <a:extLst>
                <a:ext uri="{FF2B5EF4-FFF2-40B4-BE49-F238E27FC236}">
                  <a16:creationId xmlns:a16="http://schemas.microsoft.com/office/drawing/2014/main" id="{F37A4E88-C66C-4B64-B379-D594BC783205}"/>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3" name="直線コネクタ 22">
              <a:extLst>
                <a:ext uri="{FF2B5EF4-FFF2-40B4-BE49-F238E27FC236}">
                  <a16:creationId xmlns:a16="http://schemas.microsoft.com/office/drawing/2014/main" id="{E604C554-B8A9-4787-9CF9-42F0323D1D80}"/>
                </a:ext>
              </a:extLst>
            </p:cNvPr>
            <p:cNvCxnSpPr>
              <a:cxnSpLocks/>
            </p:cNvCxnSpPr>
            <p:nvPr/>
          </p:nvCxnSpPr>
          <p:spPr>
            <a:xfrm>
              <a:off x="1644825" y="1874568"/>
              <a:ext cx="0" cy="38913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5" name="テキスト ボックス 24">
            <a:extLst>
              <a:ext uri="{FF2B5EF4-FFF2-40B4-BE49-F238E27FC236}">
                <a16:creationId xmlns:a16="http://schemas.microsoft.com/office/drawing/2014/main" id="{BBBFF67D-00B5-4B71-BC85-7D70252F8E71}"/>
              </a:ext>
            </a:extLst>
          </p:cNvPr>
          <p:cNvSpPr txBox="1"/>
          <p:nvPr/>
        </p:nvSpPr>
        <p:spPr>
          <a:xfrm>
            <a:off x="2233182" y="2767178"/>
            <a:ext cx="2094022" cy="1815882"/>
          </a:xfrm>
          <a:prstGeom prst="rect">
            <a:avLst/>
          </a:prstGeom>
          <a:noFill/>
        </p:spPr>
        <p:txBody>
          <a:bodyPr wrap="square" rtlCol="0">
            <a:spAutoFit/>
          </a:bodyPr>
          <a:lstStyle/>
          <a:p>
            <a:r>
              <a:rPr kumimoji="1" lang="ja-JP" altLang="en-US" sz="2800" dirty="0">
                <a:latin typeface="+mn-ea"/>
                <a:ea typeface="+mn-ea"/>
              </a:rPr>
              <a:t>グラフは</a:t>
            </a:r>
            <a:endParaRPr kumimoji="1" lang="en-US" altLang="ja-JP" sz="2800" dirty="0">
              <a:latin typeface="+mn-ea"/>
              <a:ea typeface="+mn-ea"/>
            </a:endParaRPr>
          </a:p>
          <a:p>
            <a:r>
              <a:rPr kumimoji="1" lang="ja-JP" altLang="en-US" sz="2800" dirty="0">
                <a:latin typeface="+mn-ea"/>
                <a:ea typeface="+mn-ea"/>
              </a:rPr>
              <a:t>折れ線形</a:t>
            </a:r>
            <a:r>
              <a:rPr kumimoji="1" lang="ja-JP" altLang="en-US" sz="2800">
                <a:latin typeface="+mn-ea"/>
                <a:ea typeface="+mn-ea"/>
              </a:rPr>
              <a:t>になると考えられる。</a:t>
            </a:r>
            <a:endParaRPr kumimoji="1" lang="en-US" altLang="ja-JP" sz="2800" dirty="0">
              <a:latin typeface="+mn-ea"/>
              <a:ea typeface="+mn-ea"/>
            </a:endParaRPr>
          </a:p>
        </p:txBody>
      </p:sp>
      <p:sp>
        <p:nvSpPr>
          <p:cNvPr id="26" name="テキスト ボックス 25">
            <a:extLst>
              <a:ext uri="{FF2B5EF4-FFF2-40B4-BE49-F238E27FC236}">
                <a16:creationId xmlns:a16="http://schemas.microsoft.com/office/drawing/2014/main" id="{A077E3B6-A3EA-4926-BF2D-99F4CBEDF95E}"/>
              </a:ext>
            </a:extLst>
          </p:cNvPr>
          <p:cNvSpPr txBox="1"/>
          <p:nvPr/>
        </p:nvSpPr>
        <p:spPr>
          <a:xfrm>
            <a:off x="2233182" y="4616466"/>
            <a:ext cx="2452380" cy="523220"/>
          </a:xfrm>
          <a:prstGeom prst="rect">
            <a:avLst/>
          </a:prstGeom>
          <a:noFill/>
        </p:spPr>
        <p:txBody>
          <a:bodyPr wrap="square" rtlCol="0">
            <a:spAutoFit/>
          </a:bodyPr>
          <a:lstStyle/>
          <a:p>
            <a:r>
              <a:rPr kumimoji="1" lang="ja-JP" altLang="en-US" sz="2800" dirty="0">
                <a:latin typeface="+mn-ea"/>
                <a:ea typeface="+mn-ea"/>
              </a:rPr>
              <a:t>なぜだろう？</a:t>
            </a:r>
            <a:endParaRPr kumimoji="1" lang="en-US" altLang="ja-JP" sz="2800" dirty="0">
              <a:latin typeface="+mn-ea"/>
              <a:ea typeface="+mn-ea"/>
            </a:endParaRPr>
          </a:p>
        </p:txBody>
      </p:sp>
      <p:grpSp>
        <p:nvGrpSpPr>
          <p:cNvPr id="27" name="グループ化 26">
            <a:extLst>
              <a:ext uri="{FF2B5EF4-FFF2-40B4-BE49-F238E27FC236}">
                <a16:creationId xmlns:a16="http://schemas.microsoft.com/office/drawing/2014/main" id="{DFB34F2A-9A48-499A-BB0F-3B970CA2439B}"/>
              </a:ext>
            </a:extLst>
          </p:cNvPr>
          <p:cNvGrpSpPr/>
          <p:nvPr/>
        </p:nvGrpSpPr>
        <p:grpSpPr>
          <a:xfrm>
            <a:off x="4483154" y="692696"/>
            <a:ext cx="7395156" cy="5760640"/>
            <a:chOff x="4704792" y="116632"/>
            <a:chExt cx="7395156" cy="5760640"/>
          </a:xfrm>
        </p:grpSpPr>
        <p:sp>
          <p:nvSpPr>
            <p:cNvPr id="28" name="正方形/長方形 27">
              <a:extLst>
                <a:ext uri="{FF2B5EF4-FFF2-40B4-BE49-F238E27FC236}">
                  <a16:creationId xmlns:a16="http://schemas.microsoft.com/office/drawing/2014/main" id="{D82470E7-DAD0-48C7-B3DB-28E1EF5C0402}"/>
                </a:ext>
              </a:extLst>
            </p:cNvPr>
            <p:cNvSpPr/>
            <p:nvPr/>
          </p:nvSpPr>
          <p:spPr>
            <a:xfrm>
              <a:off x="4704792" y="116632"/>
              <a:ext cx="7395156" cy="5760640"/>
            </a:xfrm>
            <a:prstGeom prst="rect">
              <a:avLst/>
            </a:prstGeom>
            <a:solidFill>
              <a:schemeClr val="accent5">
                <a:lumMod val="20000"/>
                <a:lumOff val="8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29" name="グループ化 28">
              <a:extLst>
                <a:ext uri="{FF2B5EF4-FFF2-40B4-BE49-F238E27FC236}">
                  <a16:creationId xmlns:a16="http://schemas.microsoft.com/office/drawing/2014/main" id="{4FF56B41-0BBA-43FD-BBFB-5EAA0A26B82B}"/>
                </a:ext>
              </a:extLst>
            </p:cNvPr>
            <p:cNvGrpSpPr/>
            <p:nvPr/>
          </p:nvGrpSpPr>
          <p:grpSpPr>
            <a:xfrm>
              <a:off x="4788983" y="348890"/>
              <a:ext cx="7240649" cy="5470046"/>
              <a:chOff x="4788983" y="348890"/>
              <a:chExt cx="7240649" cy="5470046"/>
            </a:xfrm>
          </p:grpSpPr>
          <p:graphicFrame>
            <p:nvGraphicFramePr>
              <p:cNvPr id="30" name="グラフ 29">
                <a:extLst>
                  <a:ext uri="{FF2B5EF4-FFF2-40B4-BE49-F238E27FC236}">
                    <a16:creationId xmlns:a16="http://schemas.microsoft.com/office/drawing/2014/main" id="{E9FF72E2-B021-489D-8C7D-B904B875D1CA}"/>
                  </a:ext>
                </a:extLst>
              </p:cNvPr>
              <p:cNvGraphicFramePr>
                <a:graphicFrameLocks/>
              </p:cNvGraphicFramePr>
              <p:nvPr>
                <p:extLst>
                  <p:ext uri="{D42A27DB-BD31-4B8C-83A1-F6EECF244321}">
                    <p14:modId xmlns:p14="http://schemas.microsoft.com/office/powerpoint/2010/main" val="1855024147"/>
                  </p:ext>
                </p:extLst>
              </p:nvPr>
            </p:nvGraphicFramePr>
            <p:xfrm>
              <a:off x="5535092" y="348890"/>
              <a:ext cx="6494540" cy="4946826"/>
            </p:xfrm>
            <a:graphic>
              <a:graphicData uri="http://schemas.openxmlformats.org/drawingml/2006/chart">
                <c:chart xmlns:c="http://schemas.openxmlformats.org/drawingml/2006/chart" xmlns:r="http://schemas.openxmlformats.org/officeDocument/2006/relationships" r:id="rId7"/>
              </a:graphicData>
            </a:graphic>
          </p:graphicFrame>
          <p:sp>
            <p:nvSpPr>
              <p:cNvPr id="31" name="テキスト ボックス 30">
                <a:extLst>
                  <a:ext uri="{FF2B5EF4-FFF2-40B4-BE49-F238E27FC236}">
                    <a16:creationId xmlns:a16="http://schemas.microsoft.com/office/drawing/2014/main" id="{12D769B9-B4CB-4505-86A5-70F521AE180A}"/>
                  </a:ext>
                </a:extLst>
              </p:cNvPr>
              <p:cNvSpPr txBox="1"/>
              <p:nvPr/>
            </p:nvSpPr>
            <p:spPr>
              <a:xfrm>
                <a:off x="7309758" y="5295716"/>
                <a:ext cx="4120447" cy="523220"/>
              </a:xfrm>
              <a:prstGeom prst="rect">
                <a:avLst/>
              </a:prstGeom>
              <a:noFill/>
            </p:spPr>
            <p:txBody>
              <a:bodyPr wrap="square" rtlCol="0">
                <a:spAutoFit/>
              </a:bodyPr>
              <a:lstStyle/>
              <a:p>
                <a:r>
                  <a:rPr kumimoji="1" lang="ja-JP" altLang="en-US" sz="2800">
                    <a:latin typeface="+mn-ea"/>
                    <a:ea typeface="+mn-ea"/>
                  </a:rPr>
                  <a:t>加えた</a:t>
                </a:r>
                <a:r>
                  <a:rPr kumimoji="1" lang="en-US" altLang="ja-JP" sz="2800" dirty="0">
                    <a:latin typeface="+mn-ea"/>
                    <a:ea typeface="+mn-ea"/>
                  </a:rPr>
                  <a:t> CaCO</a:t>
                </a:r>
                <a:r>
                  <a:rPr kumimoji="1" lang="en-US" altLang="ja-JP" sz="2800" baseline="-25000" dirty="0">
                    <a:latin typeface="+mn-ea"/>
                    <a:ea typeface="+mn-ea"/>
                  </a:rPr>
                  <a:t>3 </a:t>
                </a:r>
                <a:r>
                  <a:rPr kumimoji="1" lang="ja-JP" altLang="en-US" sz="2800">
                    <a:latin typeface="+mn-ea"/>
                    <a:ea typeface="+mn-ea"/>
                  </a:rPr>
                  <a:t>の</a:t>
                </a:r>
                <a:r>
                  <a:rPr kumimoji="1" lang="ja-JP" altLang="en-US" sz="2800" dirty="0">
                    <a:latin typeface="+mn-ea"/>
                    <a:ea typeface="+mn-ea"/>
                  </a:rPr>
                  <a:t>質量</a:t>
                </a:r>
                <a:r>
                  <a:rPr kumimoji="1" lang="en-US" altLang="ja-JP" sz="2800" dirty="0">
                    <a:latin typeface="+mn-ea"/>
                    <a:ea typeface="+mn-ea"/>
                  </a:rPr>
                  <a:t>〔g〕</a:t>
                </a:r>
              </a:p>
            </p:txBody>
          </p:sp>
          <p:grpSp>
            <p:nvGrpSpPr>
              <p:cNvPr id="32" name="グループ化 31">
                <a:extLst>
                  <a:ext uri="{FF2B5EF4-FFF2-40B4-BE49-F238E27FC236}">
                    <a16:creationId xmlns:a16="http://schemas.microsoft.com/office/drawing/2014/main" id="{44FC86C1-A06F-4F9E-9B0B-E1921107F708}"/>
                  </a:ext>
                </a:extLst>
              </p:cNvPr>
              <p:cNvGrpSpPr/>
              <p:nvPr/>
            </p:nvGrpSpPr>
            <p:grpSpPr>
              <a:xfrm>
                <a:off x="4788983" y="1230446"/>
                <a:ext cx="793498" cy="3373851"/>
                <a:chOff x="4713764" y="937585"/>
                <a:chExt cx="793498" cy="3373851"/>
              </a:xfrm>
            </p:grpSpPr>
            <p:sp>
              <p:nvSpPr>
                <p:cNvPr id="33" name="テキスト ボックス 32">
                  <a:extLst>
                    <a:ext uri="{FF2B5EF4-FFF2-40B4-BE49-F238E27FC236}">
                      <a16:creationId xmlns:a16="http://schemas.microsoft.com/office/drawing/2014/main" id="{7167FF85-9DCC-4066-ADC6-7BA321565A14}"/>
                    </a:ext>
                  </a:extLst>
                </p:cNvPr>
                <p:cNvSpPr txBox="1"/>
                <p:nvPr/>
              </p:nvSpPr>
              <p:spPr>
                <a:xfrm>
                  <a:off x="4802737" y="937585"/>
                  <a:ext cx="615553" cy="3296738"/>
                </a:xfrm>
                <a:prstGeom prst="rect">
                  <a:avLst/>
                </a:prstGeom>
                <a:noFill/>
              </p:spPr>
              <p:txBody>
                <a:bodyPr vert="eaVert" wrap="square" rtlCol="0" anchor="ctr">
                  <a:spAutoFit/>
                </a:bodyPr>
                <a:lstStyle/>
                <a:p>
                  <a:r>
                    <a:rPr kumimoji="1" lang="ja-JP" altLang="en-US" sz="2800" dirty="0">
                      <a:latin typeface="+mn-ea"/>
                      <a:ea typeface="+mn-ea"/>
                    </a:rPr>
                    <a:t>発生した　　の質量</a:t>
                  </a:r>
                  <a:endParaRPr kumimoji="1" lang="en-US" altLang="ja-JP" sz="2800" dirty="0">
                    <a:latin typeface="+mn-ea"/>
                    <a:ea typeface="+mn-ea"/>
                  </a:endParaRPr>
                </a:p>
              </p:txBody>
            </p:sp>
            <p:sp>
              <p:nvSpPr>
                <p:cNvPr id="34" name="テキスト ボックス 33">
                  <a:extLst>
                    <a:ext uri="{FF2B5EF4-FFF2-40B4-BE49-F238E27FC236}">
                      <a16:creationId xmlns:a16="http://schemas.microsoft.com/office/drawing/2014/main" id="{D76558C1-FFD3-481D-9E7D-190A27232FFA}"/>
                    </a:ext>
                  </a:extLst>
                </p:cNvPr>
                <p:cNvSpPr txBox="1"/>
                <p:nvPr/>
              </p:nvSpPr>
              <p:spPr>
                <a:xfrm>
                  <a:off x="4713764" y="2317202"/>
                  <a:ext cx="793498" cy="523220"/>
                </a:xfrm>
                <a:prstGeom prst="rect">
                  <a:avLst/>
                </a:prstGeom>
                <a:noFill/>
              </p:spPr>
              <p:txBody>
                <a:bodyPr wrap="square" rtlCol="0">
                  <a:spAutoFit/>
                </a:bodyPr>
                <a:lstStyle/>
                <a:p>
                  <a:r>
                    <a:rPr kumimoji="1" lang="en-US" altLang="ja-JP" sz="2800" dirty="0">
                      <a:latin typeface="+mn-ea"/>
                      <a:ea typeface="+mn-ea"/>
                    </a:rPr>
                    <a:t>CO</a:t>
                  </a:r>
                  <a:r>
                    <a:rPr kumimoji="1" lang="en-US" altLang="ja-JP" sz="2800" baseline="-25000" dirty="0">
                      <a:latin typeface="+mn-ea"/>
                      <a:ea typeface="+mn-ea"/>
                    </a:rPr>
                    <a:t>2</a:t>
                  </a:r>
                  <a:endParaRPr kumimoji="1" lang="en-US" altLang="ja-JP" sz="2800" dirty="0">
                    <a:latin typeface="+mn-ea"/>
                    <a:ea typeface="+mn-ea"/>
                  </a:endParaRPr>
                </a:p>
              </p:txBody>
            </p:sp>
            <p:sp>
              <p:nvSpPr>
                <p:cNvPr id="35" name="テキスト ボックス 34">
                  <a:extLst>
                    <a:ext uri="{FF2B5EF4-FFF2-40B4-BE49-F238E27FC236}">
                      <a16:creationId xmlns:a16="http://schemas.microsoft.com/office/drawing/2014/main" id="{17822D87-2156-4AE2-98A0-7765F58E9916}"/>
                    </a:ext>
                  </a:extLst>
                </p:cNvPr>
                <p:cNvSpPr txBox="1"/>
                <p:nvPr/>
              </p:nvSpPr>
              <p:spPr>
                <a:xfrm>
                  <a:off x="4802737" y="3788216"/>
                  <a:ext cx="704525" cy="523220"/>
                </a:xfrm>
                <a:prstGeom prst="rect">
                  <a:avLst/>
                </a:prstGeom>
                <a:noFill/>
              </p:spPr>
              <p:txBody>
                <a:bodyPr wrap="square" rtlCol="0">
                  <a:spAutoFit/>
                </a:bodyPr>
                <a:lstStyle/>
                <a:p>
                  <a:r>
                    <a:rPr kumimoji="1" lang="en-US" altLang="ja-JP" sz="2800" dirty="0">
                      <a:latin typeface="+mn-ea"/>
                      <a:ea typeface="+mn-ea"/>
                    </a:rPr>
                    <a:t>〔g〕</a:t>
                  </a:r>
                </a:p>
              </p:txBody>
            </p:sp>
          </p:grpSp>
        </p:grpSp>
      </p:grpSp>
      <p:cxnSp>
        <p:nvCxnSpPr>
          <p:cNvPr id="36" name="直線コネクタ 35">
            <a:extLst>
              <a:ext uri="{FF2B5EF4-FFF2-40B4-BE49-F238E27FC236}">
                <a16:creationId xmlns:a16="http://schemas.microsoft.com/office/drawing/2014/main" id="{24BFCAB6-8974-454A-948C-FBB5DF0D52DD}"/>
              </a:ext>
            </a:extLst>
          </p:cNvPr>
          <p:cNvCxnSpPr>
            <a:cxnSpLocks/>
          </p:cNvCxnSpPr>
          <p:nvPr/>
        </p:nvCxnSpPr>
        <p:spPr>
          <a:xfrm flipV="1">
            <a:off x="6110369" y="1568010"/>
            <a:ext cx="2527308" cy="3811556"/>
          </a:xfrm>
          <a:prstGeom prst="line">
            <a:avLst/>
          </a:prstGeom>
          <a:ln w="57150">
            <a:solidFill>
              <a:schemeClr val="accent4"/>
            </a:solidFill>
            <a:tailEnd type="none" w="lg" len="med"/>
          </a:ln>
          <a:effectLst/>
        </p:spPr>
        <p:style>
          <a:lnRef idx="2">
            <a:schemeClr val="accent1"/>
          </a:lnRef>
          <a:fillRef idx="0">
            <a:schemeClr val="accent1"/>
          </a:fillRef>
          <a:effectRef idx="1">
            <a:schemeClr val="accent1"/>
          </a:effectRef>
          <a:fontRef idx="minor">
            <a:schemeClr val="tx1"/>
          </a:fontRef>
        </p:style>
      </p:cxnSp>
      <p:sp>
        <p:nvSpPr>
          <p:cNvPr id="37" name="吹き出し: 四角形 36">
            <a:extLst>
              <a:ext uri="{FF2B5EF4-FFF2-40B4-BE49-F238E27FC236}">
                <a16:creationId xmlns:a16="http://schemas.microsoft.com/office/drawing/2014/main" id="{5EF8F768-D866-45C5-8590-89DB2674DBC7}"/>
              </a:ext>
            </a:extLst>
          </p:cNvPr>
          <p:cNvSpPr/>
          <p:nvPr/>
        </p:nvSpPr>
        <p:spPr>
          <a:xfrm>
            <a:off x="4007768" y="260648"/>
            <a:ext cx="3345719" cy="1397187"/>
          </a:xfrm>
          <a:prstGeom prst="wedgeRectCallout">
            <a:avLst>
              <a:gd name="adj1" fmla="val 79221"/>
              <a:gd name="adj2" fmla="val 77244"/>
            </a:avLst>
          </a:prstGeom>
          <a:solidFill>
            <a:schemeClr val="bg1"/>
          </a:solidFill>
          <a:ln w="190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a:solidFill>
                  <a:schemeClr val="tx1"/>
                </a:solidFill>
                <a:latin typeface="+mj-ea"/>
                <a:ea typeface="+mj-ea"/>
              </a:rPr>
              <a:t>加えた</a:t>
            </a:r>
            <a:r>
              <a:rPr kumimoji="1" lang="en-US" altLang="ja-JP" sz="2800" dirty="0">
                <a:solidFill>
                  <a:schemeClr val="tx1"/>
                </a:solidFill>
                <a:latin typeface="+mj-ea"/>
                <a:ea typeface="+mj-ea"/>
              </a:rPr>
              <a:t> CaCO</a:t>
            </a:r>
            <a:r>
              <a:rPr kumimoji="1" lang="en-US" altLang="ja-JP" sz="2800" baseline="-25000" dirty="0">
                <a:solidFill>
                  <a:schemeClr val="tx1"/>
                </a:solidFill>
                <a:latin typeface="+mj-ea"/>
                <a:ea typeface="+mj-ea"/>
              </a:rPr>
              <a:t>3 </a:t>
            </a:r>
            <a:r>
              <a:rPr kumimoji="1" lang="ja-JP" altLang="en-US" sz="2800">
                <a:solidFill>
                  <a:schemeClr val="tx1"/>
                </a:solidFill>
                <a:latin typeface="+mj-ea"/>
                <a:ea typeface="+mj-ea"/>
              </a:rPr>
              <a:t>が</a:t>
            </a:r>
            <a:endParaRPr kumimoji="1" lang="en-US" altLang="ja-JP" sz="2800" dirty="0">
              <a:solidFill>
                <a:schemeClr val="tx1"/>
              </a:solidFill>
              <a:latin typeface="+mj-ea"/>
              <a:ea typeface="+mj-ea"/>
            </a:endParaRPr>
          </a:p>
          <a:p>
            <a:pPr algn="ctr"/>
            <a:r>
              <a:rPr kumimoji="1" lang="ja-JP" altLang="en-US" sz="2800" dirty="0">
                <a:solidFill>
                  <a:schemeClr val="tx1"/>
                </a:solidFill>
                <a:latin typeface="+mj-ea"/>
                <a:ea typeface="+mj-ea"/>
              </a:rPr>
              <a:t>すべて反応したので</a:t>
            </a:r>
            <a:endParaRPr kumimoji="1" lang="en-US" altLang="ja-JP" sz="2800" dirty="0">
              <a:solidFill>
                <a:schemeClr val="tx1"/>
              </a:solidFill>
              <a:latin typeface="+mj-ea"/>
              <a:ea typeface="+mj-ea"/>
            </a:endParaRPr>
          </a:p>
          <a:p>
            <a:pPr algn="ctr"/>
            <a:r>
              <a:rPr kumimoji="1" lang="ja-JP" altLang="en-US" sz="2800" b="1" dirty="0">
                <a:solidFill>
                  <a:schemeClr val="accent4"/>
                </a:solidFill>
                <a:latin typeface="+mj-ea"/>
                <a:ea typeface="+mj-ea"/>
              </a:rPr>
              <a:t>沈殿なし</a:t>
            </a:r>
            <a:endParaRPr kumimoji="1" lang="en-US" altLang="ja-JP" sz="2800" b="1" dirty="0">
              <a:solidFill>
                <a:schemeClr val="accent4"/>
              </a:solidFill>
              <a:latin typeface="+mj-ea"/>
              <a:ea typeface="+mj-ea"/>
            </a:endParaRPr>
          </a:p>
        </p:txBody>
      </p:sp>
      <p:sp>
        <p:nvSpPr>
          <p:cNvPr id="38" name="吹き出し: 四角形 37">
            <a:extLst>
              <a:ext uri="{FF2B5EF4-FFF2-40B4-BE49-F238E27FC236}">
                <a16:creationId xmlns:a16="http://schemas.microsoft.com/office/drawing/2014/main" id="{465C3F8B-C1BD-4750-BCFE-3311CF7FE48B}"/>
              </a:ext>
            </a:extLst>
          </p:cNvPr>
          <p:cNvSpPr/>
          <p:nvPr/>
        </p:nvSpPr>
        <p:spPr>
          <a:xfrm>
            <a:off x="8662754" y="2492896"/>
            <a:ext cx="3345719" cy="1397187"/>
          </a:xfrm>
          <a:prstGeom prst="wedgeRectCallout">
            <a:avLst>
              <a:gd name="adj1" fmla="val 13932"/>
              <a:gd name="adj2" fmla="val -117276"/>
            </a:avLst>
          </a:prstGeom>
          <a:solidFill>
            <a:schemeClr val="bg1"/>
          </a:solid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a:solidFill>
                  <a:schemeClr val="tx1"/>
                </a:solidFill>
                <a:latin typeface="+mj-ea"/>
                <a:ea typeface="+mj-ea"/>
              </a:rPr>
              <a:t>加えた</a:t>
            </a:r>
            <a:r>
              <a:rPr kumimoji="1" lang="en-US" altLang="ja-JP" sz="2800" dirty="0">
                <a:solidFill>
                  <a:schemeClr val="tx1"/>
                </a:solidFill>
                <a:latin typeface="+mj-ea"/>
                <a:ea typeface="+mj-ea"/>
              </a:rPr>
              <a:t> CaCO</a:t>
            </a:r>
            <a:r>
              <a:rPr kumimoji="1" lang="en-US" altLang="ja-JP" sz="2800" baseline="-25000" dirty="0">
                <a:solidFill>
                  <a:schemeClr val="tx1"/>
                </a:solidFill>
                <a:latin typeface="+mj-ea"/>
                <a:ea typeface="+mj-ea"/>
              </a:rPr>
              <a:t>3 </a:t>
            </a:r>
            <a:r>
              <a:rPr kumimoji="1" lang="ja-JP" altLang="en-US" sz="2800">
                <a:solidFill>
                  <a:schemeClr val="tx1"/>
                </a:solidFill>
                <a:latin typeface="+mj-ea"/>
                <a:ea typeface="+mj-ea"/>
              </a:rPr>
              <a:t>が</a:t>
            </a:r>
            <a:endParaRPr kumimoji="1" lang="en-US" altLang="ja-JP" sz="2800" dirty="0">
              <a:solidFill>
                <a:schemeClr val="tx1"/>
              </a:solidFill>
              <a:latin typeface="+mj-ea"/>
              <a:ea typeface="+mj-ea"/>
            </a:endParaRPr>
          </a:p>
          <a:p>
            <a:pPr algn="ctr"/>
            <a:r>
              <a:rPr kumimoji="1" lang="ja-JP" altLang="en-US" sz="2800" dirty="0">
                <a:solidFill>
                  <a:schemeClr val="tx1"/>
                </a:solidFill>
                <a:latin typeface="+mj-ea"/>
                <a:ea typeface="+mj-ea"/>
              </a:rPr>
              <a:t>反応せず残ったので</a:t>
            </a:r>
            <a:endParaRPr kumimoji="1" lang="en-US" altLang="ja-JP" sz="2800" dirty="0">
              <a:solidFill>
                <a:schemeClr val="tx1"/>
              </a:solidFill>
              <a:latin typeface="+mj-ea"/>
              <a:ea typeface="+mj-ea"/>
            </a:endParaRPr>
          </a:p>
          <a:p>
            <a:pPr algn="ctr"/>
            <a:r>
              <a:rPr kumimoji="1" lang="ja-JP" altLang="en-US" sz="2800" b="1" dirty="0">
                <a:solidFill>
                  <a:schemeClr val="accent6"/>
                </a:solidFill>
                <a:latin typeface="+mj-ea"/>
                <a:ea typeface="+mj-ea"/>
              </a:rPr>
              <a:t>沈殿あり</a:t>
            </a:r>
            <a:endParaRPr kumimoji="1" lang="en-US" altLang="ja-JP" sz="2800" b="1" dirty="0">
              <a:solidFill>
                <a:schemeClr val="accent6"/>
              </a:solidFill>
              <a:latin typeface="+mj-ea"/>
              <a:ea typeface="+mj-ea"/>
            </a:endParaRPr>
          </a:p>
        </p:txBody>
      </p:sp>
      <p:sp>
        <p:nvSpPr>
          <p:cNvPr id="39" name="吹き出し: 四角形 38">
            <a:extLst>
              <a:ext uri="{FF2B5EF4-FFF2-40B4-BE49-F238E27FC236}">
                <a16:creationId xmlns:a16="http://schemas.microsoft.com/office/drawing/2014/main" id="{2FB263BE-089A-46F1-A6E9-DAE2ABB6AC1B}"/>
              </a:ext>
            </a:extLst>
          </p:cNvPr>
          <p:cNvSpPr/>
          <p:nvPr/>
        </p:nvSpPr>
        <p:spPr>
          <a:xfrm>
            <a:off x="4007768" y="1800775"/>
            <a:ext cx="3345719" cy="1397187"/>
          </a:xfrm>
          <a:prstGeom prst="wedgeRectCallout">
            <a:avLst>
              <a:gd name="adj1" fmla="val 20916"/>
              <a:gd name="adj2" fmla="val -64737"/>
            </a:avLst>
          </a:prstGeom>
          <a:solidFill>
            <a:schemeClr val="bg1"/>
          </a:solidFill>
          <a:ln w="190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a:solidFill>
                  <a:schemeClr val="tx1"/>
                </a:solidFill>
                <a:latin typeface="+mj-ea"/>
                <a:ea typeface="+mj-ea"/>
              </a:rPr>
              <a:t>容器の</a:t>
            </a:r>
            <a:r>
              <a:rPr kumimoji="1" lang="en-US" altLang="ja-JP" sz="2800" dirty="0">
                <a:solidFill>
                  <a:schemeClr val="tx1"/>
                </a:solidFill>
                <a:latin typeface="+mj-ea"/>
                <a:ea typeface="+mj-ea"/>
              </a:rPr>
              <a:t> HC</a:t>
            </a:r>
            <a:r>
              <a:rPr kumimoji="1" lang="ja-JP" altLang="en-US" sz="2800">
                <a:solidFill>
                  <a:schemeClr val="tx1"/>
                </a:solidFill>
                <a:latin typeface="+mj-ea"/>
                <a:ea typeface="+mj-ea"/>
              </a:rPr>
              <a:t>ｌ</a:t>
            </a:r>
            <a:r>
              <a:rPr kumimoji="1" lang="en-US" altLang="ja-JP" sz="2800" dirty="0">
                <a:solidFill>
                  <a:schemeClr val="tx1"/>
                </a:solidFill>
                <a:latin typeface="+mj-ea"/>
                <a:ea typeface="+mj-ea"/>
              </a:rPr>
              <a:t> </a:t>
            </a:r>
            <a:r>
              <a:rPr kumimoji="1" lang="ja-JP" altLang="en-US" sz="2800">
                <a:solidFill>
                  <a:schemeClr val="tx1"/>
                </a:solidFill>
                <a:latin typeface="+mj-ea"/>
                <a:ea typeface="+mj-ea"/>
              </a:rPr>
              <a:t>が</a:t>
            </a:r>
            <a:endParaRPr kumimoji="1" lang="en-US" altLang="ja-JP" sz="2800" dirty="0">
              <a:solidFill>
                <a:schemeClr val="tx1"/>
              </a:solidFill>
              <a:latin typeface="+mj-ea"/>
              <a:ea typeface="+mj-ea"/>
            </a:endParaRPr>
          </a:p>
          <a:p>
            <a:pPr algn="ctr"/>
            <a:r>
              <a:rPr kumimoji="1" lang="ja-JP" altLang="en-US" sz="2800" b="1" dirty="0">
                <a:solidFill>
                  <a:srgbClr val="FF0000"/>
                </a:solidFill>
                <a:latin typeface="+mj-ea"/>
                <a:ea typeface="+mj-ea"/>
              </a:rPr>
              <a:t>残っている</a:t>
            </a:r>
            <a:endParaRPr kumimoji="1" lang="en-US" altLang="ja-JP" sz="2800" b="1" dirty="0">
              <a:solidFill>
                <a:srgbClr val="FF0000"/>
              </a:solidFill>
              <a:latin typeface="+mj-ea"/>
              <a:ea typeface="+mj-ea"/>
            </a:endParaRPr>
          </a:p>
        </p:txBody>
      </p:sp>
      <p:sp>
        <p:nvSpPr>
          <p:cNvPr id="40" name="吹き出し: 四角形 39">
            <a:extLst>
              <a:ext uri="{FF2B5EF4-FFF2-40B4-BE49-F238E27FC236}">
                <a16:creationId xmlns:a16="http://schemas.microsoft.com/office/drawing/2014/main" id="{079BC164-49A5-4D7A-8E79-7F2C632810A0}"/>
              </a:ext>
            </a:extLst>
          </p:cNvPr>
          <p:cNvSpPr/>
          <p:nvPr/>
        </p:nvSpPr>
        <p:spPr>
          <a:xfrm>
            <a:off x="8662753" y="4042474"/>
            <a:ext cx="3345719" cy="1397187"/>
          </a:xfrm>
          <a:prstGeom prst="wedgeRectCallout">
            <a:avLst>
              <a:gd name="adj1" fmla="val 21061"/>
              <a:gd name="adj2" fmla="val -64556"/>
            </a:avLst>
          </a:prstGeom>
          <a:solidFill>
            <a:schemeClr val="bg1"/>
          </a:solid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a:solidFill>
                  <a:schemeClr val="tx1"/>
                </a:solidFill>
                <a:latin typeface="+mj-ea"/>
                <a:ea typeface="+mj-ea"/>
              </a:rPr>
              <a:t>容器の</a:t>
            </a:r>
            <a:r>
              <a:rPr kumimoji="1" lang="en-US" altLang="ja-JP" sz="2800" dirty="0">
                <a:solidFill>
                  <a:schemeClr val="tx1"/>
                </a:solidFill>
                <a:latin typeface="+mj-ea"/>
                <a:ea typeface="+mj-ea"/>
              </a:rPr>
              <a:t> HC</a:t>
            </a:r>
            <a:r>
              <a:rPr kumimoji="1" lang="ja-JP" altLang="en-US" sz="2800">
                <a:solidFill>
                  <a:schemeClr val="tx1"/>
                </a:solidFill>
                <a:latin typeface="+mj-ea"/>
                <a:ea typeface="+mj-ea"/>
              </a:rPr>
              <a:t>ｌ</a:t>
            </a:r>
            <a:r>
              <a:rPr kumimoji="1" lang="en-US" altLang="ja-JP" sz="2800" dirty="0">
                <a:solidFill>
                  <a:schemeClr val="tx1"/>
                </a:solidFill>
                <a:latin typeface="+mj-ea"/>
                <a:ea typeface="+mj-ea"/>
              </a:rPr>
              <a:t> </a:t>
            </a:r>
            <a:r>
              <a:rPr kumimoji="1" lang="ja-JP" altLang="en-US" sz="2800">
                <a:solidFill>
                  <a:schemeClr val="tx1"/>
                </a:solidFill>
                <a:latin typeface="+mj-ea"/>
                <a:ea typeface="+mj-ea"/>
              </a:rPr>
              <a:t>が</a:t>
            </a:r>
            <a:endParaRPr kumimoji="1" lang="en-US" altLang="ja-JP" sz="2800" dirty="0">
              <a:solidFill>
                <a:schemeClr val="tx1"/>
              </a:solidFill>
              <a:latin typeface="+mj-ea"/>
              <a:ea typeface="+mj-ea"/>
            </a:endParaRPr>
          </a:p>
          <a:p>
            <a:pPr algn="ctr"/>
            <a:r>
              <a:rPr kumimoji="1" lang="ja-JP" altLang="en-US" sz="2800" b="1" dirty="0">
                <a:solidFill>
                  <a:srgbClr val="FF0000"/>
                </a:solidFill>
                <a:latin typeface="+mj-ea"/>
                <a:ea typeface="+mj-ea"/>
              </a:rPr>
              <a:t>なくなった</a:t>
            </a:r>
            <a:endParaRPr kumimoji="1" lang="en-US" altLang="ja-JP" sz="2800" b="1" dirty="0">
              <a:solidFill>
                <a:srgbClr val="FF0000"/>
              </a:solidFill>
              <a:latin typeface="+mj-ea"/>
              <a:ea typeface="+mj-ea"/>
            </a:endParaRPr>
          </a:p>
        </p:txBody>
      </p:sp>
      <p:cxnSp>
        <p:nvCxnSpPr>
          <p:cNvPr id="41" name="直線コネクタ 40">
            <a:extLst>
              <a:ext uri="{FF2B5EF4-FFF2-40B4-BE49-F238E27FC236}">
                <a16:creationId xmlns:a16="http://schemas.microsoft.com/office/drawing/2014/main" id="{4A1630AB-C822-45C0-B519-FE532C4604B8}"/>
              </a:ext>
            </a:extLst>
          </p:cNvPr>
          <p:cNvCxnSpPr>
            <a:cxnSpLocks/>
          </p:cNvCxnSpPr>
          <p:nvPr/>
        </p:nvCxnSpPr>
        <p:spPr>
          <a:xfrm>
            <a:off x="8637677" y="1579590"/>
            <a:ext cx="2758468" cy="0"/>
          </a:xfrm>
          <a:prstGeom prst="line">
            <a:avLst/>
          </a:prstGeom>
          <a:ln w="57150">
            <a:solidFill>
              <a:srgbClr val="FFC000"/>
            </a:solidFill>
            <a:tailEnd type="none"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301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6"/>
                                        </p:tgtEl>
                                      </p:cBhvr>
                                    </p:animEffect>
                                    <p:animScale>
                                      <p:cBhvr>
                                        <p:cTn id="36" dur="250" autoRev="1" fill="hold"/>
                                        <p:tgtEl>
                                          <p:spTgt spid="36"/>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41"/>
                                        </p:tgtEl>
                                      </p:cBhvr>
                                    </p:animEffect>
                                    <p:animScale>
                                      <p:cBhvr>
                                        <p:cTn id="51" dur="250" autoRev="1" fill="hold"/>
                                        <p:tgtEl>
                                          <p:spTgt spid="41"/>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7" grpId="0" animBg="1"/>
      <p:bldP spid="38" grpId="0" animBg="1"/>
      <p:bldP spid="39" grpId="0" animBg="1"/>
      <p:bldP spid="4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1BB53A1C-E075-6C60-13CD-8028432FE1B4}"/>
              </a:ext>
            </a:extLst>
          </p:cNvPr>
          <p:cNvGrpSpPr/>
          <p:nvPr/>
        </p:nvGrpSpPr>
        <p:grpSpPr>
          <a:xfrm>
            <a:off x="1115124" y="836712"/>
            <a:ext cx="10379357" cy="5558080"/>
            <a:chOff x="1115124" y="836712"/>
            <a:chExt cx="10379357" cy="5558080"/>
          </a:xfrm>
        </p:grpSpPr>
        <p:grpSp>
          <p:nvGrpSpPr>
            <p:cNvPr id="19" name="グループ化 18">
              <a:extLst>
                <a:ext uri="{FF2B5EF4-FFF2-40B4-BE49-F238E27FC236}">
                  <a16:creationId xmlns:a16="http://schemas.microsoft.com/office/drawing/2014/main" id="{66E05BF9-9EF5-4A89-635E-A45EDCCDA8FA}"/>
                </a:ext>
              </a:extLst>
            </p:cNvPr>
            <p:cNvGrpSpPr/>
            <p:nvPr/>
          </p:nvGrpSpPr>
          <p:grpSpPr>
            <a:xfrm>
              <a:off x="1115124" y="836712"/>
              <a:ext cx="10378613" cy="5558080"/>
              <a:chOff x="1115124" y="836712"/>
              <a:chExt cx="10378613" cy="5558080"/>
            </a:xfrm>
          </p:grpSpPr>
          <p:grpSp>
            <p:nvGrpSpPr>
              <p:cNvPr id="25" name="グループ化 24">
                <a:extLst>
                  <a:ext uri="{FF2B5EF4-FFF2-40B4-BE49-F238E27FC236}">
                    <a16:creationId xmlns:a16="http://schemas.microsoft.com/office/drawing/2014/main" id="{F2811867-EE7F-426B-B1A5-4EFD909D0626}"/>
                  </a:ext>
                </a:extLst>
              </p:cNvPr>
              <p:cNvGrpSpPr/>
              <p:nvPr/>
            </p:nvGrpSpPr>
            <p:grpSpPr>
              <a:xfrm>
                <a:off x="1115124" y="836712"/>
                <a:ext cx="2532597" cy="850992"/>
                <a:chOff x="1115124" y="836712"/>
                <a:chExt cx="2532597" cy="850992"/>
              </a:xfrm>
            </p:grpSpPr>
            <p:sp>
              <p:nvSpPr>
                <p:cNvPr id="54" name="テキスト ボックス 53">
                  <a:extLst>
                    <a:ext uri="{FF2B5EF4-FFF2-40B4-BE49-F238E27FC236}">
                      <a16:creationId xmlns:a16="http://schemas.microsoft.com/office/drawing/2014/main" id="{506EFE94-7491-D2A2-3DED-3B14F7E6C20F}"/>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55" name="図 54">
                  <a:extLst>
                    <a:ext uri="{FF2B5EF4-FFF2-40B4-BE49-F238E27FC236}">
                      <a16:creationId xmlns:a16="http://schemas.microsoft.com/office/drawing/2014/main" id="{A3A60952-6AA5-2AB5-8105-AF5997324A27}"/>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26" name="グループ化 25">
                <a:extLst>
                  <a:ext uri="{FF2B5EF4-FFF2-40B4-BE49-F238E27FC236}">
                    <a16:creationId xmlns:a16="http://schemas.microsoft.com/office/drawing/2014/main" id="{CA730FB8-547C-60FC-94F9-913036889D01}"/>
                  </a:ext>
                </a:extLst>
              </p:cNvPr>
              <p:cNvGrpSpPr/>
              <p:nvPr/>
            </p:nvGrpSpPr>
            <p:grpSpPr>
              <a:xfrm>
                <a:off x="1126464" y="909739"/>
                <a:ext cx="10367273" cy="5485053"/>
                <a:chOff x="986653" y="1052345"/>
                <a:chExt cx="10367273" cy="5485053"/>
              </a:xfrm>
            </p:grpSpPr>
            <p:sp>
              <p:nvSpPr>
                <p:cNvPr id="37" name="テキスト ボックス 36">
                  <a:extLst>
                    <a:ext uri="{FF2B5EF4-FFF2-40B4-BE49-F238E27FC236}">
                      <a16:creationId xmlns:a16="http://schemas.microsoft.com/office/drawing/2014/main" id="{DFC00AE5-8D7B-CDC4-78BC-0E709EC31544}"/>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53" name="直線コネクタ 52">
                  <a:extLst>
                    <a:ext uri="{FF2B5EF4-FFF2-40B4-BE49-F238E27FC236}">
                      <a16:creationId xmlns:a16="http://schemas.microsoft.com/office/drawing/2014/main" id="{90406960-2105-BCEE-BAF7-CF018AF0F803}"/>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0" name="図 19">
              <a:extLst>
                <a:ext uri="{FF2B5EF4-FFF2-40B4-BE49-F238E27FC236}">
                  <a16:creationId xmlns:a16="http://schemas.microsoft.com/office/drawing/2014/main" id="{5B64B69E-9887-D5CD-1A1E-8C25218C5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4" name="図 23">
              <a:extLst>
                <a:ext uri="{FF2B5EF4-FFF2-40B4-BE49-F238E27FC236}">
                  <a16:creationId xmlns:a16="http://schemas.microsoft.com/office/drawing/2014/main" id="{ABC5AD66-D678-7E9B-9449-74C26576F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grpSp>
        <p:nvGrpSpPr>
          <p:cNvPr id="3" name="グループ化 2">
            <a:extLst>
              <a:ext uri="{FF2B5EF4-FFF2-40B4-BE49-F238E27FC236}">
                <a16:creationId xmlns:a16="http://schemas.microsoft.com/office/drawing/2014/main" id="{DA2812D9-9466-5548-B926-C8732F35081A}"/>
              </a:ext>
            </a:extLst>
          </p:cNvPr>
          <p:cNvGrpSpPr/>
          <p:nvPr/>
        </p:nvGrpSpPr>
        <p:grpSpPr>
          <a:xfrm>
            <a:off x="1357301" y="1983904"/>
            <a:ext cx="10159844" cy="4469432"/>
            <a:chOff x="1149107" y="3153003"/>
            <a:chExt cx="10159844" cy="4469432"/>
          </a:xfrm>
        </p:grpSpPr>
        <p:grpSp>
          <p:nvGrpSpPr>
            <p:cNvPr id="4" name="グループ化 3">
              <a:extLst>
                <a:ext uri="{FF2B5EF4-FFF2-40B4-BE49-F238E27FC236}">
                  <a16:creationId xmlns:a16="http://schemas.microsoft.com/office/drawing/2014/main" id="{F7BCC99E-BCEC-5B7A-3FA8-A788A61FF713}"/>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1F28FA10-C865-6195-D7FF-C4A7797BDD93}"/>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F77827D2-4286-7EDD-DA51-E662E9DA8EC1}"/>
                  </a:ext>
                </a:extLst>
              </p:cNvPr>
              <p:cNvPicPr>
                <a:picLocks noChangeAspect="1"/>
              </p:cNvPicPr>
              <p:nvPr/>
            </p:nvPicPr>
            <p:blipFill>
              <a:blip r:embed="rId6"/>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99D817DC-83EF-05E7-28E1-4C0665E60986}"/>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4</a:t>
              </a:r>
              <a:endParaRPr kumimoji="1" lang="ja-JP" altLang="en-US" sz="3600" b="1" dirty="0"/>
            </a:p>
          </p:txBody>
        </p:sp>
      </p:grpSp>
      <p:grpSp>
        <p:nvGrpSpPr>
          <p:cNvPr id="8" name="グループ化 7">
            <a:extLst>
              <a:ext uri="{FF2B5EF4-FFF2-40B4-BE49-F238E27FC236}">
                <a16:creationId xmlns:a16="http://schemas.microsoft.com/office/drawing/2014/main" id="{06811A72-2343-52D5-5DEA-7E1BCB5E463C}"/>
              </a:ext>
            </a:extLst>
          </p:cNvPr>
          <p:cNvGrpSpPr/>
          <p:nvPr/>
        </p:nvGrpSpPr>
        <p:grpSpPr>
          <a:xfrm>
            <a:off x="4483154" y="692696"/>
            <a:ext cx="7395156" cy="5760640"/>
            <a:chOff x="4704792" y="116632"/>
            <a:chExt cx="7395156" cy="5760640"/>
          </a:xfrm>
        </p:grpSpPr>
        <p:sp>
          <p:nvSpPr>
            <p:cNvPr id="9" name="正方形/長方形 8">
              <a:extLst>
                <a:ext uri="{FF2B5EF4-FFF2-40B4-BE49-F238E27FC236}">
                  <a16:creationId xmlns:a16="http://schemas.microsoft.com/office/drawing/2014/main" id="{59FFE91E-F98E-DABB-E56A-D7B5ED7B16A7}"/>
                </a:ext>
              </a:extLst>
            </p:cNvPr>
            <p:cNvSpPr/>
            <p:nvPr/>
          </p:nvSpPr>
          <p:spPr>
            <a:xfrm>
              <a:off x="4704792" y="116632"/>
              <a:ext cx="7395156" cy="5760640"/>
            </a:xfrm>
            <a:prstGeom prst="rect">
              <a:avLst/>
            </a:prstGeom>
            <a:solidFill>
              <a:schemeClr val="accent5">
                <a:lumMod val="20000"/>
                <a:lumOff val="8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10" name="グループ化 9">
              <a:extLst>
                <a:ext uri="{FF2B5EF4-FFF2-40B4-BE49-F238E27FC236}">
                  <a16:creationId xmlns:a16="http://schemas.microsoft.com/office/drawing/2014/main" id="{4438D762-70A4-357A-6B61-4093C473DCF0}"/>
                </a:ext>
              </a:extLst>
            </p:cNvPr>
            <p:cNvGrpSpPr/>
            <p:nvPr/>
          </p:nvGrpSpPr>
          <p:grpSpPr>
            <a:xfrm>
              <a:off x="4788983" y="348890"/>
              <a:ext cx="7240649" cy="5470046"/>
              <a:chOff x="4788983" y="348890"/>
              <a:chExt cx="7240649" cy="5470046"/>
            </a:xfrm>
          </p:grpSpPr>
          <p:graphicFrame>
            <p:nvGraphicFramePr>
              <p:cNvPr id="11" name="グラフ 10">
                <a:extLst>
                  <a:ext uri="{FF2B5EF4-FFF2-40B4-BE49-F238E27FC236}">
                    <a16:creationId xmlns:a16="http://schemas.microsoft.com/office/drawing/2014/main" id="{F56FADC4-2A1A-2BF7-84EB-F4D7CB5DC7BB}"/>
                  </a:ext>
                </a:extLst>
              </p:cNvPr>
              <p:cNvGraphicFramePr>
                <a:graphicFrameLocks/>
              </p:cNvGraphicFramePr>
              <p:nvPr>
                <p:extLst>
                  <p:ext uri="{D42A27DB-BD31-4B8C-83A1-F6EECF244321}">
                    <p14:modId xmlns:p14="http://schemas.microsoft.com/office/powerpoint/2010/main" val="3814930891"/>
                  </p:ext>
                </p:extLst>
              </p:nvPr>
            </p:nvGraphicFramePr>
            <p:xfrm>
              <a:off x="5535092" y="348890"/>
              <a:ext cx="6494540" cy="4946826"/>
            </p:xfrm>
            <a:graphic>
              <a:graphicData uri="http://schemas.openxmlformats.org/drawingml/2006/chart">
                <c:chart xmlns:c="http://schemas.openxmlformats.org/drawingml/2006/chart" xmlns:r="http://schemas.openxmlformats.org/officeDocument/2006/relationships" r:id="rId7"/>
              </a:graphicData>
            </a:graphic>
          </p:graphicFrame>
          <p:sp>
            <p:nvSpPr>
              <p:cNvPr id="12" name="テキスト ボックス 11">
                <a:extLst>
                  <a:ext uri="{FF2B5EF4-FFF2-40B4-BE49-F238E27FC236}">
                    <a16:creationId xmlns:a16="http://schemas.microsoft.com/office/drawing/2014/main" id="{D19D35A7-DE20-C281-C8AB-71486D3D701C}"/>
                  </a:ext>
                </a:extLst>
              </p:cNvPr>
              <p:cNvSpPr txBox="1"/>
              <p:nvPr/>
            </p:nvSpPr>
            <p:spPr>
              <a:xfrm>
                <a:off x="7309759" y="5295716"/>
                <a:ext cx="4286460" cy="523220"/>
              </a:xfrm>
              <a:prstGeom prst="rect">
                <a:avLst/>
              </a:prstGeom>
              <a:noFill/>
            </p:spPr>
            <p:txBody>
              <a:bodyPr wrap="square" rtlCol="0">
                <a:spAutoFit/>
              </a:bodyPr>
              <a:lstStyle/>
              <a:p>
                <a:r>
                  <a:rPr kumimoji="1" lang="ja-JP" altLang="en-US" sz="2800">
                    <a:latin typeface="+mn-ea"/>
                    <a:ea typeface="+mn-ea"/>
                  </a:rPr>
                  <a:t>加えた</a:t>
                </a:r>
                <a:r>
                  <a:rPr kumimoji="1" lang="en-US" altLang="ja-JP" sz="2800" dirty="0">
                    <a:latin typeface="+mn-ea"/>
                    <a:ea typeface="+mn-ea"/>
                  </a:rPr>
                  <a:t> CaCO</a:t>
                </a:r>
                <a:r>
                  <a:rPr kumimoji="1" lang="en-US" altLang="ja-JP" sz="2800" baseline="-25000" dirty="0">
                    <a:latin typeface="+mn-ea"/>
                    <a:ea typeface="+mn-ea"/>
                  </a:rPr>
                  <a:t>3 </a:t>
                </a:r>
                <a:r>
                  <a:rPr kumimoji="1" lang="ja-JP" altLang="en-US" sz="2800">
                    <a:latin typeface="+mn-ea"/>
                    <a:ea typeface="+mn-ea"/>
                  </a:rPr>
                  <a:t>の</a:t>
                </a:r>
                <a:r>
                  <a:rPr kumimoji="1" lang="ja-JP" altLang="en-US" sz="2800" dirty="0">
                    <a:latin typeface="+mn-ea"/>
                    <a:ea typeface="+mn-ea"/>
                  </a:rPr>
                  <a:t>質量</a:t>
                </a:r>
                <a:r>
                  <a:rPr kumimoji="1" lang="en-US" altLang="ja-JP" sz="2800" dirty="0">
                    <a:latin typeface="+mn-ea"/>
                    <a:ea typeface="+mn-ea"/>
                  </a:rPr>
                  <a:t>〔g〕</a:t>
                </a:r>
              </a:p>
            </p:txBody>
          </p:sp>
          <p:grpSp>
            <p:nvGrpSpPr>
              <p:cNvPr id="13" name="グループ化 12">
                <a:extLst>
                  <a:ext uri="{FF2B5EF4-FFF2-40B4-BE49-F238E27FC236}">
                    <a16:creationId xmlns:a16="http://schemas.microsoft.com/office/drawing/2014/main" id="{B11045FD-8F9F-1294-620B-0FEC9A48621B}"/>
                  </a:ext>
                </a:extLst>
              </p:cNvPr>
              <p:cNvGrpSpPr/>
              <p:nvPr/>
            </p:nvGrpSpPr>
            <p:grpSpPr>
              <a:xfrm>
                <a:off x="4788983" y="1230446"/>
                <a:ext cx="793498" cy="3373851"/>
                <a:chOff x="4713764" y="937585"/>
                <a:chExt cx="793498" cy="3373851"/>
              </a:xfrm>
            </p:grpSpPr>
            <p:sp>
              <p:nvSpPr>
                <p:cNvPr id="14" name="テキスト ボックス 13">
                  <a:extLst>
                    <a:ext uri="{FF2B5EF4-FFF2-40B4-BE49-F238E27FC236}">
                      <a16:creationId xmlns:a16="http://schemas.microsoft.com/office/drawing/2014/main" id="{9E9629E1-3E2D-2592-D06B-CFDBDC1A2C41}"/>
                    </a:ext>
                  </a:extLst>
                </p:cNvPr>
                <p:cNvSpPr txBox="1"/>
                <p:nvPr/>
              </p:nvSpPr>
              <p:spPr>
                <a:xfrm>
                  <a:off x="4802737" y="937585"/>
                  <a:ext cx="615553" cy="3296738"/>
                </a:xfrm>
                <a:prstGeom prst="rect">
                  <a:avLst/>
                </a:prstGeom>
                <a:noFill/>
              </p:spPr>
              <p:txBody>
                <a:bodyPr vert="eaVert" wrap="square" rtlCol="0" anchor="ctr">
                  <a:spAutoFit/>
                </a:bodyPr>
                <a:lstStyle/>
                <a:p>
                  <a:r>
                    <a:rPr kumimoji="1" lang="ja-JP" altLang="en-US" sz="2800" dirty="0">
                      <a:latin typeface="+mn-ea"/>
                      <a:ea typeface="+mn-ea"/>
                    </a:rPr>
                    <a:t>発生した　　の質量</a:t>
                  </a:r>
                  <a:endParaRPr kumimoji="1" lang="en-US" altLang="ja-JP" sz="2800" dirty="0">
                    <a:latin typeface="+mn-ea"/>
                    <a:ea typeface="+mn-ea"/>
                  </a:endParaRPr>
                </a:p>
              </p:txBody>
            </p:sp>
            <p:sp>
              <p:nvSpPr>
                <p:cNvPr id="15" name="テキスト ボックス 14">
                  <a:extLst>
                    <a:ext uri="{FF2B5EF4-FFF2-40B4-BE49-F238E27FC236}">
                      <a16:creationId xmlns:a16="http://schemas.microsoft.com/office/drawing/2014/main" id="{48842A6F-36E6-2959-DB17-81423114B83E}"/>
                    </a:ext>
                  </a:extLst>
                </p:cNvPr>
                <p:cNvSpPr txBox="1"/>
                <p:nvPr/>
              </p:nvSpPr>
              <p:spPr>
                <a:xfrm>
                  <a:off x="4713764" y="2317202"/>
                  <a:ext cx="793498" cy="523220"/>
                </a:xfrm>
                <a:prstGeom prst="rect">
                  <a:avLst/>
                </a:prstGeom>
                <a:noFill/>
              </p:spPr>
              <p:txBody>
                <a:bodyPr wrap="square" rtlCol="0">
                  <a:spAutoFit/>
                </a:bodyPr>
                <a:lstStyle/>
                <a:p>
                  <a:r>
                    <a:rPr kumimoji="1" lang="en-US" altLang="ja-JP" sz="2800" dirty="0">
                      <a:latin typeface="+mn-ea"/>
                      <a:ea typeface="+mn-ea"/>
                    </a:rPr>
                    <a:t>CO</a:t>
                  </a:r>
                  <a:r>
                    <a:rPr kumimoji="1" lang="en-US" altLang="ja-JP" sz="2800" baseline="-25000" dirty="0">
                      <a:latin typeface="+mn-ea"/>
                      <a:ea typeface="+mn-ea"/>
                    </a:rPr>
                    <a:t>2</a:t>
                  </a:r>
                  <a:endParaRPr kumimoji="1" lang="en-US" altLang="ja-JP" sz="2800" dirty="0">
                    <a:latin typeface="+mn-ea"/>
                    <a:ea typeface="+mn-ea"/>
                  </a:endParaRPr>
                </a:p>
              </p:txBody>
            </p:sp>
            <p:sp>
              <p:nvSpPr>
                <p:cNvPr id="16" name="テキスト ボックス 15">
                  <a:extLst>
                    <a:ext uri="{FF2B5EF4-FFF2-40B4-BE49-F238E27FC236}">
                      <a16:creationId xmlns:a16="http://schemas.microsoft.com/office/drawing/2014/main" id="{F0F7C60B-4585-A2E5-4221-6CA27C928BC4}"/>
                    </a:ext>
                  </a:extLst>
                </p:cNvPr>
                <p:cNvSpPr txBox="1"/>
                <p:nvPr/>
              </p:nvSpPr>
              <p:spPr>
                <a:xfrm>
                  <a:off x="4802737" y="3788216"/>
                  <a:ext cx="704525" cy="523220"/>
                </a:xfrm>
                <a:prstGeom prst="rect">
                  <a:avLst/>
                </a:prstGeom>
                <a:noFill/>
              </p:spPr>
              <p:txBody>
                <a:bodyPr wrap="square" rtlCol="0">
                  <a:spAutoFit/>
                </a:bodyPr>
                <a:lstStyle/>
                <a:p>
                  <a:r>
                    <a:rPr kumimoji="1" lang="en-US" altLang="ja-JP" sz="2800" dirty="0">
                      <a:latin typeface="+mn-ea"/>
                      <a:ea typeface="+mn-ea"/>
                    </a:rPr>
                    <a:t>〔g〕</a:t>
                  </a:r>
                </a:p>
              </p:txBody>
            </p:sp>
          </p:grpSp>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21" name="グループ化 20">
            <a:extLst>
              <a:ext uri="{FF2B5EF4-FFF2-40B4-BE49-F238E27FC236}">
                <a16:creationId xmlns:a16="http://schemas.microsoft.com/office/drawing/2014/main" id="{8ED28527-C541-41FE-9052-AB3B988288F2}"/>
              </a:ext>
            </a:extLst>
          </p:cNvPr>
          <p:cNvGrpSpPr/>
          <p:nvPr/>
        </p:nvGrpSpPr>
        <p:grpSpPr>
          <a:xfrm>
            <a:off x="1415480" y="2780928"/>
            <a:ext cx="720080" cy="3240524"/>
            <a:chOff x="987894" y="1739733"/>
            <a:chExt cx="720080" cy="4026178"/>
          </a:xfrm>
        </p:grpSpPr>
        <p:sp>
          <p:nvSpPr>
            <p:cNvPr id="22" name="テキスト ボックス 21">
              <a:extLst>
                <a:ext uri="{FF2B5EF4-FFF2-40B4-BE49-F238E27FC236}">
                  <a16:creationId xmlns:a16="http://schemas.microsoft.com/office/drawing/2014/main" id="{F37A4E88-C66C-4B64-B379-D594BC783205}"/>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3" name="直線コネクタ 22">
              <a:extLst>
                <a:ext uri="{FF2B5EF4-FFF2-40B4-BE49-F238E27FC236}">
                  <a16:creationId xmlns:a16="http://schemas.microsoft.com/office/drawing/2014/main" id="{E604C554-B8A9-4787-9CF9-42F0323D1D80}"/>
                </a:ext>
              </a:extLst>
            </p:cNvPr>
            <p:cNvCxnSpPr>
              <a:cxnSpLocks/>
            </p:cNvCxnSpPr>
            <p:nvPr/>
          </p:nvCxnSpPr>
          <p:spPr>
            <a:xfrm>
              <a:off x="1644825" y="1874568"/>
              <a:ext cx="0" cy="38913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6" name="直線コネクタ 35">
            <a:extLst>
              <a:ext uri="{FF2B5EF4-FFF2-40B4-BE49-F238E27FC236}">
                <a16:creationId xmlns:a16="http://schemas.microsoft.com/office/drawing/2014/main" id="{24BFCAB6-8974-454A-948C-FBB5DF0D52DD}"/>
              </a:ext>
            </a:extLst>
          </p:cNvPr>
          <p:cNvCxnSpPr>
            <a:cxnSpLocks/>
          </p:cNvCxnSpPr>
          <p:nvPr/>
        </p:nvCxnSpPr>
        <p:spPr>
          <a:xfrm flipV="1">
            <a:off x="6106735" y="1568010"/>
            <a:ext cx="2527308" cy="3811556"/>
          </a:xfrm>
          <a:prstGeom prst="line">
            <a:avLst/>
          </a:prstGeom>
          <a:ln w="57150">
            <a:solidFill>
              <a:schemeClr val="accent4"/>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4A1630AB-C822-45C0-B519-FE532C4604B8}"/>
              </a:ext>
            </a:extLst>
          </p:cNvPr>
          <p:cNvCxnSpPr>
            <a:cxnSpLocks/>
          </p:cNvCxnSpPr>
          <p:nvPr/>
        </p:nvCxnSpPr>
        <p:spPr>
          <a:xfrm>
            <a:off x="8634043" y="1579590"/>
            <a:ext cx="2758468" cy="0"/>
          </a:xfrm>
          <a:prstGeom prst="line">
            <a:avLst/>
          </a:prstGeom>
          <a:ln w="57150">
            <a:solidFill>
              <a:srgbClr val="FFC000"/>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2553494E-8782-4943-A9ED-5FD9AE162713}"/>
              </a:ext>
            </a:extLst>
          </p:cNvPr>
          <p:cNvCxnSpPr>
            <a:cxnSpLocks/>
          </p:cNvCxnSpPr>
          <p:nvPr/>
        </p:nvCxnSpPr>
        <p:spPr>
          <a:xfrm>
            <a:off x="8790748" y="1585650"/>
            <a:ext cx="17930" cy="3809007"/>
          </a:xfrm>
          <a:prstGeom prst="straightConnector1">
            <a:avLst/>
          </a:prstGeom>
          <a:ln w="76200">
            <a:solidFill>
              <a:srgbClr val="FF0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43" name="吹き出し: 四角形 42">
            <a:extLst>
              <a:ext uri="{FF2B5EF4-FFF2-40B4-BE49-F238E27FC236}">
                <a16:creationId xmlns:a16="http://schemas.microsoft.com/office/drawing/2014/main" id="{A4027187-B795-406D-9FA5-C1B0242EC86E}"/>
              </a:ext>
            </a:extLst>
          </p:cNvPr>
          <p:cNvSpPr/>
          <p:nvPr/>
        </p:nvSpPr>
        <p:spPr>
          <a:xfrm>
            <a:off x="9086046" y="3669935"/>
            <a:ext cx="2710777" cy="1499989"/>
          </a:xfrm>
          <a:prstGeom prst="wedgeRectCallout">
            <a:avLst>
              <a:gd name="adj1" fmla="val -58880"/>
              <a:gd name="adj2" fmla="val 62892"/>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solidFill>
                  <a:schemeClr val="tx1"/>
                </a:solidFill>
                <a:latin typeface="+mj-ea"/>
                <a:ea typeface="+mj-ea"/>
              </a:rPr>
              <a:t>過不足なく</a:t>
            </a:r>
            <a:endParaRPr kumimoji="1" lang="en-US" altLang="ja-JP" sz="2800" dirty="0">
              <a:solidFill>
                <a:schemeClr val="tx1"/>
              </a:solidFill>
              <a:latin typeface="+mj-ea"/>
              <a:ea typeface="+mj-ea"/>
            </a:endParaRPr>
          </a:p>
          <a:p>
            <a:pPr algn="ctr"/>
            <a:r>
              <a:rPr kumimoji="1" lang="ja-JP" altLang="en-US" sz="2800">
                <a:solidFill>
                  <a:schemeClr val="tx1"/>
                </a:solidFill>
                <a:latin typeface="+mj-ea"/>
                <a:ea typeface="+mj-ea"/>
              </a:rPr>
              <a:t>反応した</a:t>
            </a:r>
            <a:r>
              <a:rPr kumimoji="1" lang="en-US" altLang="ja-JP" sz="2800" dirty="0">
                <a:solidFill>
                  <a:schemeClr val="tx1"/>
                </a:solidFill>
                <a:latin typeface="+mj-ea"/>
                <a:ea typeface="+mj-ea"/>
              </a:rPr>
              <a:t> CaCO</a:t>
            </a:r>
            <a:r>
              <a:rPr kumimoji="1" lang="en-US" altLang="ja-JP" sz="2800" baseline="-25000" dirty="0">
                <a:solidFill>
                  <a:schemeClr val="tx1"/>
                </a:solidFill>
                <a:latin typeface="+mj-ea"/>
                <a:ea typeface="+mj-ea"/>
              </a:rPr>
              <a:t>3</a:t>
            </a:r>
            <a:r>
              <a:rPr kumimoji="1" lang="en-US" altLang="ja-JP" sz="2800" dirty="0">
                <a:solidFill>
                  <a:schemeClr val="tx1"/>
                </a:solidFill>
                <a:latin typeface="+mj-ea"/>
                <a:ea typeface="+mj-ea"/>
              </a:rPr>
              <a:t> </a:t>
            </a:r>
          </a:p>
          <a:p>
            <a:pPr algn="ctr"/>
            <a:r>
              <a:rPr kumimoji="1" lang="en-US" altLang="ja-JP" sz="2800" dirty="0">
                <a:solidFill>
                  <a:schemeClr val="tx1"/>
                </a:solidFill>
                <a:latin typeface="+mj-ea"/>
                <a:ea typeface="+mj-ea"/>
              </a:rPr>
              <a:t>2.41 g </a:t>
            </a:r>
            <a:endParaRPr kumimoji="1" lang="en-US" altLang="ja-JP" sz="2800" dirty="0">
              <a:solidFill>
                <a:srgbClr val="FF0000"/>
              </a:solidFill>
              <a:latin typeface="+mj-ea"/>
              <a:ea typeface="+mj-ea"/>
            </a:endParaRPr>
          </a:p>
        </p:txBody>
      </p:sp>
      <p:sp>
        <p:nvSpPr>
          <p:cNvPr id="44" name="吹き出し: 四角形 43">
            <a:extLst>
              <a:ext uri="{FF2B5EF4-FFF2-40B4-BE49-F238E27FC236}">
                <a16:creationId xmlns:a16="http://schemas.microsoft.com/office/drawing/2014/main" id="{B0901CD7-642F-4421-AE44-A559D1F2A229}"/>
              </a:ext>
            </a:extLst>
          </p:cNvPr>
          <p:cNvSpPr/>
          <p:nvPr/>
        </p:nvSpPr>
        <p:spPr>
          <a:xfrm>
            <a:off x="3877122" y="1929776"/>
            <a:ext cx="3232448" cy="1499224"/>
          </a:xfrm>
          <a:prstGeom prst="wedgeRectCallout">
            <a:avLst>
              <a:gd name="adj1" fmla="val 19328"/>
              <a:gd name="adj2" fmla="val -68658"/>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solidFill>
                  <a:schemeClr val="tx1"/>
                </a:solidFill>
                <a:latin typeface="+mj-ea"/>
                <a:ea typeface="+mj-ea"/>
              </a:rPr>
              <a:t>過不足なく</a:t>
            </a:r>
            <a:endParaRPr kumimoji="1" lang="en-US" altLang="ja-JP" sz="2800" dirty="0">
              <a:solidFill>
                <a:schemeClr val="tx1"/>
              </a:solidFill>
              <a:latin typeface="+mj-ea"/>
              <a:ea typeface="+mj-ea"/>
            </a:endParaRPr>
          </a:p>
          <a:p>
            <a:pPr algn="ctr"/>
            <a:r>
              <a:rPr kumimoji="1" lang="ja-JP" altLang="en-US" sz="2800" dirty="0">
                <a:solidFill>
                  <a:schemeClr val="tx1"/>
                </a:solidFill>
                <a:latin typeface="+mj-ea"/>
                <a:ea typeface="+mj-ea"/>
              </a:rPr>
              <a:t>反応した</a:t>
            </a:r>
            <a:r>
              <a:rPr kumimoji="1" lang="ja-JP" altLang="en-US" sz="2800">
                <a:solidFill>
                  <a:schemeClr val="tx1"/>
                </a:solidFill>
                <a:latin typeface="+mj-ea"/>
                <a:ea typeface="+mj-ea"/>
              </a:rPr>
              <a:t>ときの</a:t>
            </a:r>
            <a:r>
              <a:rPr kumimoji="1" lang="en-US" altLang="ja-JP" sz="2800" dirty="0">
                <a:solidFill>
                  <a:schemeClr val="tx1"/>
                </a:solidFill>
                <a:latin typeface="+mj-ea"/>
                <a:ea typeface="+mj-ea"/>
              </a:rPr>
              <a:t> CO</a:t>
            </a:r>
            <a:r>
              <a:rPr kumimoji="1" lang="en-US" altLang="ja-JP" sz="2800" baseline="-25000" dirty="0">
                <a:solidFill>
                  <a:schemeClr val="tx1"/>
                </a:solidFill>
                <a:latin typeface="+mj-ea"/>
                <a:ea typeface="+mj-ea"/>
              </a:rPr>
              <a:t>2</a:t>
            </a:r>
            <a:r>
              <a:rPr kumimoji="1" lang="en-US" altLang="ja-JP" sz="2800" dirty="0">
                <a:solidFill>
                  <a:schemeClr val="tx1"/>
                </a:solidFill>
                <a:latin typeface="+mj-ea"/>
                <a:ea typeface="+mj-ea"/>
              </a:rPr>
              <a:t> </a:t>
            </a:r>
          </a:p>
          <a:p>
            <a:pPr algn="ctr"/>
            <a:r>
              <a:rPr kumimoji="1" lang="en-US" altLang="ja-JP" sz="2800" dirty="0">
                <a:solidFill>
                  <a:schemeClr val="tx1"/>
                </a:solidFill>
                <a:latin typeface="+mj-ea"/>
                <a:ea typeface="+mj-ea"/>
              </a:rPr>
              <a:t>1.07 g </a:t>
            </a:r>
            <a:endParaRPr kumimoji="1" lang="en-US" altLang="ja-JP" sz="2800" dirty="0">
              <a:solidFill>
                <a:srgbClr val="FF0000"/>
              </a:solidFill>
              <a:latin typeface="+mj-ea"/>
              <a:ea typeface="+mj-ea"/>
            </a:endParaRPr>
          </a:p>
        </p:txBody>
      </p:sp>
      <p:grpSp>
        <p:nvGrpSpPr>
          <p:cNvPr id="45" name="グループ化 44">
            <a:extLst>
              <a:ext uri="{FF2B5EF4-FFF2-40B4-BE49-F238E27FC236}">
                <a16:creationId xmlns:a16="http://schemas.microsoft.com/office/drawing/2014/main" id="{F0B4E527-FF45-4C9E-8720-53BB1D9E12DC}"/>
              </a:ext>
            </a:extLst>
          </p:cNvPr>
          <p:cNvGrpSpPr/>
          <p:nvPr/>
        </p:nvGrpSpPr>
        <p:grpSpPr>
          <a:xfrm>
            <a:off x="6916005" y="92874"/>
            <a:ext cx="4880818" cy="1569931"/>
            <a:chOff x="7032104" y="116632"/>
            <a:chExt cx="4880818" cy="1569931"/>
          </a:xfrm>
        </p:grpSpPr>
        <p:sp>
          <p:nvSpPr>
            <p:cNvPr id="46" name="楕円 45">
              <a:extLst>
                <a:ext uri="{FF2B5EF4-FFF2-40B4-BE49-F238E27FC236}">
                  <a16:creationId xmlns:a16="http://schemas.microsoft.com/office/drawing/2014/main" id="{1319A9A1-5CC3-48ED-B864-95CC45C5B5F8}"/>
                </a:ext>
              </a:extLst>
            </p:cNvPr>
            <p:cNvSpPr/>
            <p:nvPr/>
          </p:nvSpPr>
          <p:spPr>
            <a:xfrm>
              <a:off x="8715183" y="1434563"/>
              <a:ext cx="252000" cy="252000"/>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7" name="吹き出し: 四角形 46">
              <a:extLst>
                <a:ext uri="{FF2B5EF4-FFF2-40B4-BE49-F238E27FC236}">
                  <a16:creationId xmlns:a16="http://schemas.microsoft.com/office/drawing/2014/main" id="{0FA6E129-ADA8-44D1-990C-2CA914E93FDD}"/>
                </a:ext>
              </a:extLst>
            </p:cNvPr>
            <p:cNvSpPr/>
            <p:nvPr/>
          </p:nvSpPr>
          <p:spPr>
            <a:xfrm>
              <a:off x="7032104" y="116632"/>
              <a:ext cx="4880818" cy="1026824"/>
            </a:xfrm>
            <a:prstGeom prst="wedgeRectCallout">
              <a:avLst>
                <a:gd name="adj1" fmla="val -11288"/>
                <a:gd name="adj2" fmla="val 71078"/>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a:solidFill>
                    <a:schemeClr val="tx1"/>
                  </a:solidFill>
                  <a:latin typeface="+mj-ea"/>
                  <a:ea typeface="+mj-ea"/>
                </a:rPr>
                <a:t>容器の</a:t>
              </a:r>
              <a:r>
                <a:rPr kumimoji="1" lang="en-US" altLang="ja-JP" sz="2800" dirty="0">
                  <a:solidFill>
                    <a:schemeClr val="tx1"/>
                  </a:solidFill>
                  <a:latin typeface="+mj-ea"/>
                  <a:ea typeface="+mj-ea"/>
                </a:rPr>
                <a:t> HC</a:t>
              </a:r>
              <a:r>
                <a:rPr kumimoji="1" lang="ja-JP" altLang="en-US" sz="2800">
                  <a:solidFill>
                    <a:schemeClr val="tx1"/>
                  </a:solidFill>
                  <a:latin typeface="+mj-ea"/>
                  <a:ea typeface="+mj-ea"/>
                </a:rPr>
                <a:t>ｌ</a:t>
              </a:r>
              <a:r>
                <a:rPr kumimoji="1" lang="en-US" altLang="ja-JP" sz="2800" dirty="0">
                  <a:solidFill>
                    <a:schemeClr val="tx1"/>
                  </a:solidFill>
                  <a:latin typeface="+mj-ea"/>
                  <a:ea typeface="+mj-ea"/>
                </a:rPr>
                <a:t> </a:t>
              </a:r>
              <a:r>
                <a:rPr kumimoji="1" lang="ja-JP" altLang="en-US" sz="2800">
                  <a:solidFill>
                    <a:schemeClr val="tx1"/>
                  </a:solidFill>
                  <a:latin typeface="+mj-ea"/>
                  <a:ea typeface="+mj-ea"/>
                </a:rPr>
                <a:t>と加えた</a:t>
              </a:r>
              <a:r>
                <a:rPr kumimoji="1" lang="en-US" altLang="ja-JP" sz="2800" dirty="0">
                  <a:solidFill>
                    <a:schemeClr val="tx1"/>
                  </a:solidFill>
                  <a:latin typeface="+mj-ea"/>
                  <a:ea typeface="+mj-ea"/>
                </a:rPr>
                <a:t> CaCO</a:t>
              </a:r>
              <a:r>
                <a:rPr kumimoji="1" lang="en-US" altLang="ja-JP" sz="2800" baseline="-25000" dirty="0">
                  <a:solidFill>
                    <a:schemeClr val="tx1"/>
                  </a:solidFill>
                  <a:latin typeface="+mj-ea"/>
                  <a:ea typeface="+mj-ea"/>
                </a:rPr>
                <a:t>3 </a:t>
              </a:r>
              <a:r>
                <a:rPr kumimoji="1" lang="ja-JP" altLang="en-US" sz="2800">
                  <a:solidFill>
                    <a:schemeClr val="tx1"/>
                  </a:solidFill>
                  <a:latin typeface="+mj-ea"/>
                  <a:ea typeface="+mj-ea"/>
                </a:rPr>
                <a:t>が</a:t>
              </a:r>
              <a:endParaRPr kumimoji="1" lang="en-US" altLang="ja-JP" sz="2800" dirty="0">
                <a:solidFill>
                  <a:schemeClr val="tx1"/>
                </a:solidFill>
                <a:latin typeface="+mj-ea"/>
                <a:ea typeface="+mj-ea"/>
              </a:endParaRPr>
            </a:p>
            <a:p>
              <a:pPr algn="ctr"/>
              <a:r>
                <a:rPr kumimoji="1" lang="ja-JP" altLang="en-US" sz="2800" b="1" dirty="0">
                  <a:solidFill>
                    <a:srgbClr val="FF0000"/>
                  </a:solidFill>
                  <a:latin typeface="+mj-ea"/>
                  <a:ea typeface="+mj-ea"/>
                </a:rPr>
                <a:t>過不足なく反応した</a:t>
              </a:r>
              <a:endParaRPr kumimoji="1" lang="en-US" altLang="ja-JP" sz="2800" b="1" dirty="0">
                <a:solidFill>
                  <a:srgbClr val="FF0000"/>
                </a:solidFill>
                <a:latin typeface="+mj-ea"/>
                <a:ea typeface="+mj-ea"/>
              </a:endParaRPr>
            </a:p>
          </p:txBody>
        </p:sp>
      </p:grpSp>
      <p:cxnSp>
        <p:nvCxnSpPr>
          <p:cNvPr id="48" name="直線矢印コネクタ 47">
            <a:extLst>
              <a:ext uri="{FF2B5EF4-FFF2-40B4-BE49-F238E27FC236}">
                <a16:creationId xmlns:a16="http://schemas.microsoft.com/office/drawing/2014/main" id="{8533C239-4744-40F4-BC94-1ED2D5D6472A}"/>
              </a:ext>
            </a:extLst>
          </p:cNvPr>
          <p:cNvCxnSpPr>
            <a:cxnSpLocks/>
          </p:cNvCxnSpPr>
          <p:nvPr/>
        </p:nvCxnSpPr>
        <p:spPr>
          <a:xfrm flipH="1" flipV="1">
            <a:off x="6101039" y="1583323"/>
            <a:ext cx="2608395" cy="2549"/>
          </a:xfrm>
          <a:prstGeom prst="straightConnector1">
            <a:avLst/>
          </a:prstGeom>
          <a:ln w="76200">
            <a:solidFill>
              <a:srgbClr val="FF0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50" name="テキスト ボックス 49">
            <a:extLst>
              <a:ext uri="{FF2B5EF4-FFF2-40B4-BE49-F238E27FC236}">
                <a16:creationId xmlns:a16="http://schemas.microsoft.com/office/drawing/2014/main" id="{0F70411F-AF98-4AFD-8E2A-62AF84E4FD6F}"/>
              </a:ext>
            </a:extLst>
          </p:cNvPr>
          <p:cNvSpPr txBox="1"/>
          <p:nvPr/>
        </p:nvSpPr>
        <p:spPr>
          <a:xfrm>
            <a:off x="2125634" y="3430307"/>
            <a:ext cx="2415627" cy="2246769"/>
          </a:xfrm>
          <a:prstGeom prst="rect">
            <a:avLst/>
          </a:prstGeom>
          <a:noFill/>
        </p:spPr>
        <p:txBody>
          <a:bodyPr wrap="square" rtlCol="0">
            <a:spAutoFit/>
          </a:bodyPr>
          <a:lstStyle/>
          <a:p>
            <a:r>
              <a:rPr kumimoji="1" lang="ja-JP" altLang="en-US" sz="2800" dirty="0">
                <a:latin typeface="+mn-ea"/>
                <a:ea typeface="+mn-ea"/>
              </a:rPr>
              <a:t>過不足なく</a:t>
            </a:r>
            <a:endParaRPr kumimoji="1" lang="en-US" altLang="ja-JP" sz="2800" dirty="0">
              <a:latin typeface="+mn-ea"/>
              <a:ea typeface="+mn-ea"/>
            </a:endParaRPr>
          </a:p>
          <a:p>
            <a:r>
              <a:rPr kumimoji="1" lang="ja-JP" altLang="en-US" sz="2800" dirty="0">
                <a:latin typeface="+mn-ea"/>
                <a:ea typeface="+mn-ea"/>
              </a:rPr>
              <a:t>反応したときの質量と係数比の関係を</a:t>
            </a:r>
            <a:endParaRPr kumimoji="1" lang="en-US" altLang="ja-JP" sz="2800" dirty="0">
              <a:latin typeface="+mn-ea"/>
              <a:ea typeface="+mn-ea"/>
            </a:endParaRPr>
          </a:p>
          <a:p>
            <a:r>
              <a:rPr kumimoji="1" lang="ja-JP" altLang="en-US" sz="2800" dirty="0">
                <a:latin typeface="+mn-ea"/>
                <a:ea typeface="+mn-ea"/>
              </a:rPr>
              <a:t>考えてみよう。</a:t>
            </a:r>
            <a:endParaRPr kumimoji="1" lang="en-US" altLang="ja-JP" sz="2800" dirty="0">
              <a:latin typeface="+mn-ea"/>
              <a:ea typeface="+mn-ea"/>
            </a:endParaRPr>
          </a:p>
        </p:txBody>
      </p:sp>
    </p:spTree>
    <p:extLst>
      <p:ext uri="{BB962C8B-B14F-4D97-AF65-F5344CB8AC3E}">
        <p14:creationId xmlns:p14="http://schemas.microsoft.com/office/powerpoint/2010/main" val="26646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right)">
                                      <p:cBhvr>
                                        <p:cTn id="21" dur="500"/>
                                        <p:tgtEl>
                                          <p:spTgt spid="4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7996DDD4-6083-EAE6-E671-EB84378A5460}"/>
              </a:ext>
            </a:extLst>
          </p:cNvPr>
          <p:cNvGrpSpPr/>
          <p:nvPr/>
        </p:nvGrpSpPr>
        <p:grpSpPr>
          <a:xfrm>
            <a:off x="1357301" y="1983904"/>
            <a:ext cx="10159844" cy="4469432"/>
            <a:chOff x="1149107" y="3153003"/>
            <a:chExt cx="10159844" cy="4469432"/>
          </a:xfrm>
        </p:grpSpPr>
        <p:grpSp>
          <p:nvGrpSpPr>
            <p:cNvPr id="4" name="グループ化 3">
              <a:extLst>
                <a:ext uri="{FF2B5EF4-FFF2-40B4-BE49-F238E27FC236}">
                  <a16:creationId xmlns:a16="http://schemas.microsoft.com/office/drawing/2014/main" id="{5D28E7BF-1E94-D034-A794-A3060F972896}"/>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8348E930-F20D-3A0D-DFF2-2F4C2B5D34C1}"/>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4A88F998-B8AF-59E8-511B-BF2979DE63A1}"/>
                  </a:ext>
                </a:extLst>
              </p:cNvPr>
              <p:cNvPicPr>
                <a:picLocks noChangeAspect="1"/>
              </p:cNvPicPr>
              <p:nvPr/>
            </p:nvPicPr>
            <p:blipFill>
              <a:blip r:embed="rId3"/>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E85A4F8C-A3D0-DD53-6E40-5EADE62601A1}"/>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4</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21" name="グループ化 20">
            <a:extLst>
              <a:ext uri="{FF2B5EF4-FFF2-40B4-BE49-F238E27FC236}">
                <a16:creationId xmlns:a16="http://schemas.microsoft.com/office/drawing/2014/main" id="{8ED28527-C541-41FE-9052-AB3B988288F2}"/>
              </a:ext>
            </a:extLst>
          </p:cNvPr>
          <p:cNvGrpSpPr/>
          <p:nvPr/>
        </p:nvGrpSpPr>
        <p:grpSpPr>
          <a:xfrm>
            <a:off x="1415480" y="2780928"/>
            <a:ext cx="720080" cy="3240524"/>
            <a:chOff x="987894" y="1739733"/>
            <a:chExt cx="720080" cy="4026178"/>
          </a:xfrm>
        </p:grpSpPr>
        <p:sp>
          <p:nvSpPr>
            <p:cNvPr id="22" name="テキスト ボックス 21">
              <a:extLst>
                <a:ext uri="{FF2B5EF4-FFF2-40B4-BE49-F238E27FC236}">
                  <a16:creationId xmlns:a16="http://schemas.microsoft.com/office/drawing/2014/main" id="{F37A4E88-C66C-4B64-B379-D594BC783205}"/>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3" name="直線コネクタ 22">
              <a:extLst>
                <a:ext uri="{FF2B5EF4-FFF2-40B4-BE49-F238E27FC236}">
                  <a16:creationId xmlns:a16="http://schemas.microsoft.com/office/drawing/2014/main" id="{E604C554-B8A9-4787-9CF9-42F0323D1D80}"/>
                </a:ext>
              </a:extLst>
            </p:cNvPr>
            <p:cNvCxnSpPr>
              <a:cxnSpLocks/>
            </p:cNvCxnSpPr>
            <p:nvPr/>
          </p:nvCxnSpPr>
          <p:spPr>
            <a:xfrm>
              <a:off x="1644825" y="1874568"/>
              <a:ext cx="0" cy="38913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7" name="テキスト ボックス 36">
            <a:extLst>
              <a:ext uri="{FF2B5EF4-FFF2-40B4-BE49-F238E27FC236}">
                <a16:creationId xmlns:a16="http://schemas.microsoft.com/office/drawing/2014/main" id="{44D814F8-3573-4A63-94D9-B47BEEC296D4}"/>
              </a:ext>
            </a:extLst>
          </p:cNvPr>
          <p:cNvSpPr txBox="1"/>
          <p:nvPr/>
        </p:nvSpPr>
        <p:spPr>
          <a:xfrm>
            <a:off x="2407676" y="3220562"/>
            <a:ext cx="7868975" cy="646331"/>
          </a:xfrm>
          <a:prstGeom prst="rect">
            <a:avLst/>
          </a:prstGeom>
          <a:noFill/>
        </p:spPr>
        <p:txBody>
          <a:bodyPr wrap="square" rtlCol="0">
            <a:spAutoFit/>
          </a:bodyPr>
          <a:lstStyle/>
          <a:p>
            <a:r>
              <a:rPr kumimoji="1" lang="ja-JP" altLang="en-US" sz="3200" dirty="0">
                <a:latin typeface="+mn-ea"/>
                <a:ea typeface="+mn-ea"/>
              </a:rPr>
              <a:t>容器</a:t>
            </a:r>
            <a:r>
              <a:rPr kumimoji="1" lang="ja-JP" altLang="en-US" sz="3200">
                <a:latin typeface="+mn-ea"/>
                <a:ea typeface="+mn-ea"/>
              </a:rPr>
              <a:t>に入れた</a:t>
            </a:r>
            <a:r>
              <a:rPr kumimoji="1" lang="en-US" altLang="ja-JP" sz="3200" dirty="0">
                <a:latin typeface="+mn-ea"/>
                <a:ea typeface="+mn-ea"/>
              </a:rPr>
              <a:t> </a:t>
            </a:r>
            <a:r>
              <a:rPr kumimoji="1" lang="en-US" altLang="ja-JP" sz="3600" dirty="0">
                <a:latin typeface="+mn-ea"/>
                <a:ea typeface="+mn-ea"/>
              </a:rPr>
              <a:t>HC</a:t>
            </a:r>
            <a:r>
              <a:rPr kumimoji="1" lang="ja-JP" altLang="en-US" sz="3600">
                <a:latin typeface="+mn-ea"/>
                <a:ea typeface="+mn-ea"/>
              </a:rPr>
              <a:t>ｌ</a:t>
            </a:r>
            <a:r>
              <a:rPr kumimoji="1" lang="en-US" altLang="ja-JP" sz="3600" dirty="0">
                <a:latin typeface="+mn-ea"/>
                <a:ea typeface="+mn-ea"/>
              </a:rPr>
              <a:t> </a:t>
            </a:r>
            <a:r>
              <a:rPr kumimoji="1" lang="ja-JP" altLang="en-US" sz="3200">
                <a:latin typeface="+mn-ea"/>
                <a:ea typeface="+mn-ea"/>
              </a:rPr>
              <a:t>の</a:t>
            </a:r>
            <a:r>
              <a:rPr kumimoji="1" lang="ja-JP" altLang="en-US" sz="3200" dirty="0">
                <a:latin typeface="+mn-ea"/>
                <a:ea typeface="+mn-ea"/>
              </a:rPr>
              <a:t>質量を求めておこう。</a:t>
            </a:r>
            <a:endParaRPr kumimoji="1" lang="en-US" altLang="ja-JP" sz="3200" dirty="0">
              <a:latin typeface="+mn-ea"/>
              <a:ea typeface="+mn-ea"/>
            </a:endParaRPr>
          </a:p>
        </p:txBody>
      </p:sp>
      <p:sp>
        <p:nvSpPr>
          <p:cNvPr id="38" name="テキスト ボックス 37">
            <a:extLst>
              <a:ext uri="{FF2B5EF4-FFF2-40B4-BE49-F238E27FC236}">
                <a16:creationId xmlns:a16="http://schemas.microsoft.com/office/drawing/2014/main" id="{6AFD4133-93AF-4FCE-BFD1-5497481373F2}"/>
              </a:ext>
            </a:extLst>
          </p:cNvPr>
          <p:cNvSpPr txBox="1"/>
          <p:nvPr/>
        </p:nvSpPr>
        <p:spPr>
          <a:xfrm>
            <a:off x="2386218" y="3991095"/>
            <a:ext cx="4681824" cy="646331"/>
          </a:xfrm>
          <a:prstGeom prst="rect">
            <a:avLst/>
          </a:prstGeom>
          <a:noFill/>
        </p:spPr>
        <p:txBody>
          <a:bodyPr wrap="square" rtlCol="0">
            <a:spAutoFit/>
          </a:bodyPr>
          <a:lstStyle/>
          <a:p>
            <a:r>
              <a:rPr kumimoji="1" lang="ja-JP" altLang="en-US" sz="3200" dirty="0">
                <a:latin typeface="+mn-ea"/>
                <a:ea typeface="+mn-ea"/>
              </a:rPr>
              <a:t>まず，</a:t>
            </a:r>
            <a:r>
              <a:rPr kumimoji="1" lang="en-US" altLang="ja-JP" sz="3600" dirty="0">
                <a:latin typeface="+mn-ea"/>
                <a:ea typeface="+mn-ea"/>
              </a:rPr>
              <a:t>HC</a:t>
            </a:r>
            <a:r>
              <a:rPr kumimoji="1" lang="ja-JP" altLang="en-US" sz="3600">
                <a:latin typeface="+mn-ea"/>
                <a:ea typeface="+mn-ea"/>
              </a:rPr>
              <a:t>ｌ</a:t>
            </a:r>
            <a:r>
              <a:rPr kumimoji="1" lang="en-US" altLang="ja-JP" sz="3600" dirty="0">
                <a:latin typeface="+mn-ea"/>
                <a:ea typeface="+mn-ea"/>
              </a:rPr>
              <a:t> </a:t>
            </a:r>
            <a:r>
              <a:rPr kumimoji="1" lang="ja-JP" altLang="en-US" sz="3200">
                <a:latin typeface="+mn-ea"/>
                <a:ea typeface="+mn-ea"/>
              </a:rPr>
              <a:t>の</a:t>
            </a:r>
            <a:r>
              <a:rPr kumimoji="1" lang="ja-JP" altLang="en-US" sz="3200" dirty="0">
                <a:latin typeface="+mn-ea"/>
                <a:ea typeface="+mn-ea"/>
              </a:rPr>
              <a:t>物質量は，</a:t>
            </a:r>
            <a:endParaRPr kumimoji="1" lang="en-US" altLang="ja-JP" sz="3200" dirty="0">
              <a:latin typeface="+mn-ea"/>
              <a:ea typeface="+mn-ea"/>
            </a:endParaRPr>
          </a:p>
        </p:txBody>
      </p:sp>
      <p:sp>
        <p:nvSpPr>
          <p:cNvPr id="39" name="テキスト ボックス 38">
            <a:extLst>
              <a:ext uri="{FF2B5EF4-FFF2-40B4-BE49-F238E27FC236}">
                <a16:creationId xmlns:a16="http://schemas.microsoft.com/office/drawing/2014/main" id="{D37415B9-5363-4F78-B6A5-830AE987212F}"/>
              </a:ext>
            </a:extLst>
          </p:cNvPr>
          <p:cNvSpPr txBox="1"/>
          <p:nvPr/>
        </p:nvSpPr>
        <p:spPr>
          <a:xfrm>
            <a:off x="3056594" y="4935132"/>
            <a:ext cx="4551573" cy="646331"/>
          </a:xfrm>
          <a:prstGeom prst="rect">
            <a:avLst/>
          </a:prstGeom>
          <a:noFill/>
          <a:ln>
            <a:noFill/>
          </a:ln>
          <a:effectLst/>
        </p:spPr>
        <p:txBody>
          <a:bodyPr wrap="square" rtlCol="0">
            <a:spAutoFit/>
          </a:bodyPr>
          <a:lstStyle/>
          <a:p>
            <a:r>
              <a:rPr lang="en-US" altLang="ja-JP" sz="3600" dirty="0">
                <a:latin typeface="+mj-ea"/>
                <a:ea typeface="+mj-ea"/>
                <a:cs typeface="Times New Roman" pitchFamily="18" charset="0"/>
              </a:rPr>
              <a:t>2.0 mol/L × 0.025 </a:t>
            </a:r>
            <a:r>
              <a:rPr kumimoji="1" lang="en-US" altLang="ja-JP" sz="3600" dirty="0">
                <a:latin typeface="+mj-ea"/>
                <a:ea typeface="+mj-ea"/>
              </a:rPr>
              <a:t>L </a:t>
            </a:r>
            <a:endParaRPr kumimoji="1" lang="ja-JP" altLang="en-US" sz="3600" dirty="0">
              <a:latin typeface="+mj-ea"/>
              <a:ea typeface="+mj-ea"/>
            </a:endParaRPr>
          </a:p>
        </p:txBody>
      </p:sp>
      <p:sp>
        <p:nvSpPr>
          <p:cNvPr id="40" name="テキスト ボックス 39">
            <a:extLst>
              <a:ext uri="{FF2B5EF4-FFF2-40B4-BE49-F238E27FC236}">
                <a16:creationId xmlns:a16="http://schemas.microsoft.com/office/drawing/2014/main" id="{F9EBB10F-CD89-4717-A5A0-324C82529321}"/>
              </a:ext>
            </a:extLst>
          </p:cNvPr>
          <p:cNvSpPr txBox="1"/>
          <p:nvPr/>
        </p:nvSpPr>
        <p:spPr>
          <a:xfrm>
            <a:off x="7233124" y="4942909"/>
            <a:ext cx="3831428" cy="646331"/>
          </a:xfrm>
          <a:prstGeom prst="rect">
            <a:avLst/>
          </a:prstGeom>
          <a:noFill/>
          <a:ln>
            <a:noFill/>
          </a:ln>
          <a:effectLst/>
        </p:spPr>
        <p:txBody>
          <a:bodyPr wrap="square" rtlCol="0">
            <a:spAutoFit/>
          </a:bodyPr>
          <a:lstStyle/>
          <a:p>
            <a:r>
              <a:rPr lang="ja-JP" altLang="en-US" sz="3600" dirty="0">
                <a:latin typeface="+mj-ea"/>
                <a:ea typeface="+mj-ea"/>
                <a:cs typeface="Times New Roman" pitchFamily="18" charset="0"/>
              </a:rPr>
              <a:t>＝ </a:t>
            </a:r>
            <a:r>
              <a:rPr lang="en-US" altLang="ja-JP" sz="3600" dirty="0">
                <a:latin typeface="+mj-ea"/>
                <a:ea typeface="+mj-ea"/>
                <a:cs typeface="Times New Roman" pitchFamily="18" charset="0"/>
              </a:rPr>
              <a:t>5.0×10</a:t>
            </a:r>
            <a:r>
              <a:rPr lang="en-US" altLang="ja-JP" sz="3600" baseline="30000" dirty="0">
                <a:latin typeface="+mj-ea"/>
                <a:ea typeface="+mj-ea"/>
                <a:cs typeface="Times New Roman" pitchFamily="18" charset="0"/>
              </a:rPr>
              <a:t>-2</a:t>
            </a:r>
            <a:r>
              <a:rPr lang="en-US" altLang="ja-JP" sz="3600" dirty="0">
                <a:latin typeface="+mj-ea"/>
                <a:ea typeface="+mj-ea"/>
                <a:cs typeface="Times New Roman" pitchFamily="18" charset="0"/>
              </a:rPr>
              <a:t> mol</a:t>
            </a:r>
            <a:r>
              <a:rPr kumimoji="1" lang="en-US" altLang="ja-JP" sz="3600" dirty="0">
                <a:latin typeface="+mj-ea"/>
                <a:ea typeface="+mj-ea"/>
              </a:rPr>
              <a:t> </a:t>
            </a:r>
            <a:endParaRPr kumimoji="1" lang="ja-JP" altLang="en-US" sz="3600" dirty="0">
              <a:latin typeface="+mj-ea"/>
              <a:ea typeface="+mj-ea"/>
            </a:endParaRPr>
          </a:p>
        </p:txBody>
      </p:sp>
      <p:grpSp>
        <p:nvGrpSpPr>
          <p:cNvPr id="35" name="グループ化 34">
            <a:extLst>
              <a:ext uri="{FF2B5EF4-FFF2-40B4-BE49-F238E27FC236}">
                <a16:creationId xmlns:a16="http://schemas.microsoft.com/office/drawing/2014/main" id="{C475208F-9300-3339-35BF-193E3DAD19C7}"/>
              </a:ext>
            </a:extLst>
          </p:cNvPr>
          <p:cNvGrpSpPr/>
          <p:nvPr/>
        </p:nvGrpSpPr>
        <p:grpSpPr>
          <a:xfrm>
            <a:off x="1115124" y="836712"/>
            <a:ext cx="10379357" cy="5558080"/>
            <a:chOff x="1115124" y="836712"/>
            <a:chExt cx="10379357" cy="5558080"/>
          </a:xfrm>
        </p:grpSpPr>
        <p:grpSp>
          <p:nvGrpSpPr>
            <p:cNvPr id="36" name="グループ化 35">
              <a:extLst>
                <a:ext uri="{FF2B5EF4-FFF2-40B4-BE49-F238E27FC236}">
                  <a16:creationId xmlns:a16="http://schemas.microsoft.com/office/drawing/2014/main" id="{D4BD6BC5-7047-BEC3-D9DD-1102C503F408}"/>
                </a:ext>
              </a:extLst>
            </p:cNvPr>
            <p:cNvGrpSpPr/>
            <p:nvPr/>
          </p:nvGrpSpPr>
          <p:grpSpPr>
            <a:xfrm>
              <a:off x="1115124" y="836712"/>
              <a:ext cx="10378613" cy="5558080"/>
              <a:chOff x="1115124" y="836712"/>
              <a:chExt cx="10378613" cy="5558080"/>
            </a:xfrm>
          </p:grpSpPr>
          <p:grpSp>
            <p:nvGrpSpPr>
              <p:cNvPr id="43" name="グループ化 42">
                <a:extLst>
                  <a:ext uri="{FF2B5EF4-FFF2-40B4-BE49-F238E27FC236}">
                    <a16:creationId xmlns:a16="http://schemas.microsoft.com/office/drawing/2014/main" id="{52163050-4CB5-3591-CC2A-74BE9DB6B875}"/>
                  </a:ext>
                </a:extLst>
              </p:cNvPr>
              <p:cNvGrpSpPr/>
              <p:nvPr/>
            </p:nvGrpSpPr>
            <p:grpSpPr>
              <a:xfrm>
                <a:off x="1115124" y="836712"/>
                <a:ext cx="2532597" cy="850992"/>
                <a:chOff x="1115124" y="836712"/>
                <a:chExt cx="2532597" cy="850992"/>
              </a:xfrm>
            </p:grpSpPr>
            <p:sp>
              <p:nvSpPr>
                <p:cNvPr id="47" name="テキスト ボックス 46">
                  <a:extLst>
                    <a:ext uri="{FF2B5EF4-FFF2-40B4-BE49-F238E27FC236}">
                      <a16:creationId xmlns:a16="http://schemas.microsoft.com/office/drawing/2014/main" id="{4DAA1B41-112F-8DFD-1447-3C373E928B0E}"/>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48" name="図 47">
                  <a:extLst>
                    <a:ext uri="{FF2B5EF4-FFF2-40B4-BE49-F238E27FC236}">
                      <a16:creationId xmlns:a16="http://schemas.microsoft.com/office/drawing/2014/main" id="{F3BCC52F-9AEE-EEC6-A8B7-ED81D371C2DE}"/>
                    </a:ext>
                  </a:extLst>
                </p:cNvPr>
                <p:cNvPicPr>
                  <a:picLocks noChangeAspect="1"/>
                </p:cNvPicPr>
                <p:nvPr/>
              </p:nvPicPr>
              <p:blipFill rotWithShape="1">
                <a:blip r:embed="rId4"/>
                <a:srcRect l="14583" t="7311" r="58839" b="62029"/>
                <a:stretch/>
              </p:blipFill>
              <p:spPr>
                <a:xfrm>
                  <a:off x="1115124" y="856707"/>
                  <a:ext cx="1602632" cy="830997"/>
                </a:xfrm>
                <a:prstGeom prst="rect">
                  <a:avLst/>
                </a:prstGeom>
              </p:spPr>
            </p:pic>
          </p:grpSp>
          <p:grpSp>
            <p:nvGrpSpPr>
              <p:cNvPr id="44" name="グループ化 43">
                <a:extLst>
                  <a:ext uri="{FF2B5EF4-FFF2-40B4-BE49-F238E27FC236}">
                    <a16:creationId xmlns:a16="http://schemas.microsoft.com/office/drawing/2014/main" id="{9F867A44-B1CA-774D-365C-10A2A86084E2}"/>
                  </a:ext>
                </a:extLst>
              </p:cNvPr>
              <p:cNvGrpSpPr/>
              <p:nvPr/>
            </p:nvGrpSpPr>
            <p:grpSpPr>
              <a:xfrm>
                <a:off x="1126464" y="909739"/>
                <a:ext cx="10367273" cy="5485053"/>
                <a:chOff x="986653" y="1052345"/>
                <a:chExt cx="10367273" cy="5485053"/>
              </a:xfrm>
            </p:grpSpPr>
            <p:sp>
              <p:nvSpPr>
                <p:cNvPr id="45" name="テキスト ボックス 44">
                  <a:extLst>
                    <a:ext uri="{FF2B5EF4-FFF2-40B4-BE49-F238E27FC236}">
                      <a16:creationId xmlns:a16="http://schemas.microsoft.com/office/drawing/2014/main" id="{99A56BD5-4616-035F-9A09-B14227ABCD58}"/>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46" name="直線コネクタ 45">
                  <a:extLst>
                    <a:ext uri="{FF2B5EF4-FFF2-40B4-BE49-F238E27FC236}">
                      <a16:creationId xmlns:a16="http://schemas.microsoft.com/office/drawing/2014/main" id="{3E627D0E-1612-9AE0-FA43-B34AD5A3E2C9}"/>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41" name="図 40">
              <a:extLst>
                <a:ext uri="{FF2B5EF4-FFF2-40B4-BE49-F238E27FC236}">
                  <a16:creationId xmlns:a16="http://schemas.microsoft.com/office/drawing/2014/main" id="{AEB4116B-6DF0-B359-6578-E407A6BC9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42" name="図 41">
              <a:extLst>
                <a:ext uri="{FF2B5EF4-FFF2-40B4-BE49-F238E27FC236}">
                  <a16:creationId xmlns:a16="http://schemas.microsoft.com/office/drawing/2014/main" id="{476B91AA-B5EA-C56F-9428-6B46E8A509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spTree>
    <p:extLst>
      <p:ext uri="{BB962C8B-B14F-4D97-AF65-F5344CB8AC3E}">
        <p14:creationId xmlns:p14="http://schemas.microsoft.com/office/powerpoint/2010/main" val="304362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8DA7445-5A14-945F-E927-706C2C2697EA}"/>
              </a:ext>
            </a:extLst>
          </p:cNvPr>
          <p:cNvGrpSpPr/>
          <p:nvPr/>
        </p:nvGrpSpPr>
        <p:grpSpPr>
          <a:xfrm>
            <a:off x="1357301" y="1983904"/>
            <a:ext cx="10159844" cy="4469432"/>
            <a:chOff x="1149107" y="3153003"/>
            <a:chExt cx="10159844" cy="4469432"/>
          </a:xfrm>
        </p:grpSpPr>
        <p:grpSp>
          <p:nvGrpSpPr>
            <p:cNvPr id="4" name="グループ化 3">
              <a:extLst>
                <a:ext uri="{FF2B5EF4-FFF2-40B4-BE49-F238E27FC236}">
                  <a16:creationId xmlns:a16="http://schemas.microsoft.com/office/drawing/2014/main" id="{98684C9B-D128-13F0-3D1B-8F97B032650D}"/>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C96CFABD-7D76-D34D-2267-73E71C8D7015}"/>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DF49D0CD-DA49-2980-F8D1-49C2267A6720}"/>
                  </a:ext>
                </a:extLst>
              </p:cNvPr>
              <p:cNvPicPr>
                <a:picLocks noChangeAspect="1"/>
              </p:cNvPicPr>
              <p:nvPr/>
            </p:nvPicPr>
            <p:blipFill>
              <a:blip r:embed="rId3"/>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5B8AE397-E892-DDA3-F3EF-57221EA8D7FC}"/>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4</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21" name="グループ化 20">
            <a:extLst>
              <a:ext uri="{FF2B5EF4-FFF2-40B4-BE49-F238E27FC236}">
                <a16:creationId xmlns:a16="http://schemas.microsoft.com/office/drawing/2014/main" id="{8ED28527-C541-41FE-9052-AB3B988288F2}"/>
              </a:ext>
            </a:extLst>
          </p:cNvPr>
          <p:cNvGrpSpPr/>
          <p:nvPr/>
        </p:nvGrpSpPr>
        <p:grpSpPr>
          <a:xfrm>
            <a:off x="1415480" y="2780928"/>
            <a:ext cx="720080" cy="3240524"/>
            <a:chOff x="987894" y="1739733"/>
            <a:chExt cx="720080" cy="4026178"/>
          </a:xfrm>
        </p:grpSpPr>
        <p:sp>
          <p:nvSpPr>
            <p:cNvPr id="22" name="テキスト ボックス 21">
              <a:extLst>
                <a:ext uri="{FF2B5EF4-FFF2-40B4-BE49-F238E27FC236}">
                  <a16:creationId xmlns:a16="http://schemas.microsoft.com/office/drawing/2014/main" id="{F37A4E88-C66C-4B64-B379-D594BC783205}"/>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3" name="直線コネクタ 22">
              <a:extLst>
                <a:ext uri="{FF2B5EF4-FFF2-40B4-BE49-F238E27FC236}">
                  <a16:creationId xmlns:a16="http://schemas.microsoft.com/office/drawing/2014/main" id="{E604C554-B8A9-4787-9CF9-42F0323D1D80}"/>
                </a:ext>
              </a:extLst>
            </p:cNvPr>
            <p:cNvCxnSpPr>
              <a:cxnSpLocks/>
            </p:cNvCxnSpPr>
            <p:nvPr/>
          </p:nvCxnSpPr>
          <p:spPr>
            <a:xfrm>
              <a:off x="1644825" y="1874568"/>
              <a:ext cx="0" cy="38913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4" name="テキスト ボックス 23">
            <a:extLst>
              <a:ext uri="{FF2B5EF4-FFF2-40B4-BE49-F238E27FC236}">
                <a16:creationId xmlns:a16="http://schemas.microsoft.com/office/drawing/2014/main" id="{FD69CDE9-EFB7-472A-A962-E08B809372C5}"/>
              </a:ext>
            </a:extLst>
          </p:cNvPr>
          <p:cNvSpPr txBox="1"/>
          <p:nvPr/>
        </p:nvSpPr>
        <p:spPr>
          <a:xfrm>
            <a:off x="2350855" y="3109683"/>
            <a:ext cx="8714679" cy="646331"/>
          </a:xfrm>
          <a:prstGeom prst="rect">
            <a:avLst/>
          </a:prstGeom>
          <a:noFill/>
        </p:spPr>
        <p:txBody>
          <a:bodyPr wrap="square" rtlCol="0">
            <a:spAutoFit/>
          </a:bodyPr>
          <a:lstStyle/>
          <a:p>
            <a:r>
              <a:rPr kumimoji="1" lang="en-US" altLang="ja-JP" sz="3600" dirty="0">
                <a:latin typeface="+mn-ea"/>
                <a:ea typeface="+mn-ea"/>
              </a:rPr>
              <a:t>HC</a:t>
            </a:r>
            <a:r>
              <a:rPr kumimoji="1" lang="ja-JP" altLang="en-US" sz="3600">
                <a:latin typeface="+mn-ea"/>
                <a:ea typeface="+mn-ea"/>
              </a:rPr>
              <a:t>ｌ</a:t>
            </a:r>
            <a:r>
              <a:rPr kumimoji="1" lang="en-US" altLang="ja-JP" sz="3600" dirty="0">
                <a:latin typeface="+mn-ea"/>
                <a:ea typeface="+mn-ea"/>
              </a:rPr>
              <a:t> </a:t>
            </a:r>
            <a:r>
              <a:rPr kumimoji="1" lang="ja-JP" altLang="en-US" sz="3200">
                <a:latin typeface="+mn-ea"/>
                <a:ea typeface="+mn-ea"/>
              </a:rPr>
              <a:t>の</a:t>
            </a:r>
            <a:r>
              <a:rPr kumimoji="1" lang="ja-JP" altLang="en-US" sz="3200" dirty="0">
                <a:latin typeface="+mn-ea"/>
                <a:ea typeface="+mn-ea"/>
              </a:rPr>
              <a:t>モル質量は </a:t>
            </a:r>
            <a:r>
              <a:rPr kumimoji="1" lang="en-US" altLang="ja-JP" sz="3200" dirty="0">
                <a:latin typeface="+mn-ea"/>
                <a:ea typeface="+mn-ea"/>
              </a:rPr>
              <a:t>36.5 g/mol </a:t>
            </a:r>
            <a:r>
              <a:rPr kumimoji="1" lang="ja-JP" altLang="en-US" sz="3200" dirty="0">
                <a:latin typeface="+mn-ea"/>
                <a:ea typeface="+mn-ea"/>
              </a:rPr>
              <a:t>なので，質量は，</a:t>
            </a:r>
            <a:endParaRPr kumimoji="1" lang="en-US" altLang="ja-JP" sz="3200" dirty="0">
              <a:latin typeface="+mn-ea"/>
              <a:ea typeface="+mn-ea"/>
            </a:endParaRPr>
          </a:p>
        </p:txBody>
      </p:sp>
      <p:sp>
        <p:nvSpPr>
          <p:cNvPr id="25" name="テキスト ボックス 24">
            <a:extLst>
              <a:ext uri="{FF2B5EF4-FFF2-40B4-BE49-F238E27FC236}">
                <a16:creationId xmlns:a16="http://schemas.microsoft.com/office/drawing/2014/main" id="{70E2C123-C711-464E-8B1A-2DE7FFB6E627}"/>
              </a:ext>
            </a:extLst>
          </p:cNvPr>
          <p:cNvSpPr txBox="1"/>
          <p:nvPr/>
        </p:nvSpPr>
        <p:spPr>
          <a:xfrm>
            <a:off x="3060990" y="3792337"/>
            <a:ext cx="6131354" cy="646331"/>
          </a:xfrm>
          <a:prstGeom prst="rect">
            <a:avLst/>
          </a:prstGeom>
          <a:noFill/>
          <a:ln>
            <a:noFill/>
          </a:ln>
          <a:effectLst/>
        </p:spPr>
        <p:txBody>
          <a:bodyPr wrap="square" rtlCol="0">
            <a:spAutoFit/>
          </a:bodyPr>
          <a:lstStyle/>
          <a:p>
            <a:r>
              <a:rPr lang="en-US" altLang="ja-JP" sz="3600" dirty="0">
                <a:latin typeface="+mj-ea"/>
                <a:ea typeface="+mj-ea"/>
                <a:cs typeface="Times New Roman" pitchFamily="18" charset="0"/>
              </a:rPr>
              <a:t>36.5 g/mol × </a:t>
            </a:r>
            <a:r>
              <a:rPr lang="en-US" altLang="ja-JP" sz="3600" dirty="0">
                <a:latin typeface="+mj-ea"/>
                <a:cs typeface="Times New Roman" pitchFamily="18" charset="0"/>
              </a:rPr>
              <a:t>5.0×10</a:t>
            </a:r>
            <a:r>
              <a:rPr lang="en-US" altLang="ja-JP" sz="3600" baseline="30000" dirty="0">
                <a:latin typeface="+mj-ea"/>
                <a:cs typeface="Times New Roman" pitchFamily="18" charset="0"/>
              </a:rPr>
              <a:t>-2</a:t>
            </a:r>
            <a:r>
              <a:rPr lang="en-US" altLang="ja-JP" sz="3600" dirty="0">
                <a:latin typeface="+mj-ea"/>
                <a:cs typeface="Times New Roman" pitchFamily="18" charset="0"/>
              </a:rPr>
              <a:t> mol</a:t>
            </a:r>
            <a:r>
              <a:rPr lang="en-US" altLang="ja-JP" sz="3600" dirty="0">
                <a:latin typeface="+mj-ea"/>
              </a:rPr>
              <a:t> </a:t>
            </a:r>
            <a:endParaRPr kumimoji="1" lang="ja-JP" altLang="en-US" sz="3600" dirty="0">
              <a:latin typeface="+mj-ea"/>
              <a:ea typeface="+mj-ea"/>
            </a:endParaRPr>
          </a:p>
        </p:txBody>
      </p:sp>
      <p:sp>
        <p:nvSpPr>
          <p:cNvPr id="26" name="テキスト ボックス 25">
            <a:extLst>
              <a:ext uri="{FF2B5EF4-FFF2-40B4-BE49-F238E27FC236}">
                <a16:creationId xmlns:a16="http://schemas.microsoft.com/office/drawing/2014/main" id="{6EBE290D-3564-40C3-89A8-65182732790F}"/>
              </a:ext>
            </a:extLst>
          </p:cNvPr>
          <p:cNvSpPr txBox="1"/>
          <p:nvPr/>
        </p:nvSpPr>
        <p:spPr>
          <a:xfrm>
            <a:off x="8616280" y="3800114"/>
            <a:ext cx="2920167" cy="646331"/>
          </a:xfrm>
          <a:prstGeom prst="rect">
            <a:avLst/>
          </a:prstGeom>
          <a:noFill/>
          <a:ln>
            <a:noFill/>
          </a:ln>
          <a:effectLst/>
        </p:spPr>
        <p:txBody>
          <a:bodyPr wrap="square" rtlCol="0">
            <a:spAutoFit/>
          </a:bodyPr>
          <a:lstStyle/>
          <a:p>
            <a:r>
              <a:rPr lang="ja-JP" altLang="en-US" sz="3600" dirty="0">
                <a:latin typeface="+mj-ea"/>
                <a:ea typeface="+mj-ea"/>
                <a:cs typeface="Times New Roman" pitchFamily="18" charset="0"/>
              </a:rPr>
              <a:t>≒ </a:t>
            </a:r>
            <a:r>
              <a:rPr lang="en-US" altLang="ja-JP" sz="3600" dirty="0">
                <a:latin typeface="+mj-ea"/>
                <a:ea typeface="+mj-ea"/>
                <a:cs typeface="Times New Roman" pitchFamily="18" charset="0"/>
              </a:rPr>
              <a:t>1.8 g</a:t>
            </a:r>
            <a:r>
              <a:rPr kumimoji="1" lang="en-US" altLang="ja-JP" sz="3600" dirty="0">
                <a:latin typeface="+mj-ea"/>
                <a:ea typeface="+mj-ea"/>
              </a:rPr>
              <a:t> </a:t>
            </a:r>
            <a:endParaRPr kumimoji="1" lang="ja-JP" altLang="en-US" sz="3600" dirty="0">
              <a:latin typeface="+mj-ea"/>
              <a:ea typeface="+mj-ea"/>
            </a:endParaRPr>
          </a:p>
        </p:txBody>
      </p:sp>
      <p:sp>
        <p:nvSpPr>
          <p:cNvPr id="27" name="テキスト ボックス 26">
            <a:extLst>
              <a:ext uri="{FF2B5EF4-FFF2-40B4-BE49-F238E27FC236}">
                <a16:creationId xmlns:a16="http://schemas.microsoft.com/office/drawing/2014/main" id="{4D179710-86B9-416A-975B-28298C6F1916}"/>
              </a:ext>
            </a:extLst>
          </p:cNvPr>
          <p:cNvSpPr txBox="1"/>
          <p:nvPr/>
        </p:nvSpPr>
        <p:spPr>
          <a:xfrm>
            <a:off x="2339606" y="4594483"/>
            <a:ext cx="10625492" cy="1269578"/>
          </a:xfrm>
          <a:prstGeom prst="rect">
            <a:avLst/>
          </a:prstGeom>
          <a:noFill/>
        </p:spPr>
        <p:txBody>
          <a:bodyPr wrap="square" rtlCol="0">
            <a:spAutoFit/>
          </a:bodyPr>
          <a:lstStyle/>
          <a:p>
            <a:pPr>
              <a:lnSpc>
                <a:spcPct val="120000"/>
              </a:lnSpc>
            </a:pPr>
            <a:r>
              <a:rPr kumimoji="1" lang="ja-JP" altLang="en-US" sz="3200">
                <a:latin typeface="+mn-ea"/>
                <a:ea typeface="+mn-ea"/>
              </a:rPr>
              <a:t>反応した</a:t>
            </a:r>
            <a:r>
              <a:rPr kumimoji="1" lang="en-US" altLang="ja-JP" sz="3200" dirty="0">
                <a:latin typeface="+mn-ea"/>
                <a:ea typeface="+mn-ea"/>
              </a:rPr>
              <a:t> </a:t>
            </a:r>
            <a:r>
              <a:rPr kumimoji="1" lang="en-US" altLang="ja-JP" sz="3600" dirty="0">
                <a:latin typeface="+mn-ea"/>
                <a:ea typeface="+mn-ea"/>
              </a:rPr>
              <a:t>CaCO</a:t>
            </a:r>
            <a:r>
              <a:rPr kumimoji="1" lang="en-US" altLang="ja-JP" sz="3600" baseline="-25000" dirty="0">
                <a:latin typeface="+mn-ea"/>
                <a:ea typeface="+mn-ea"/>
              </a:rPr>
              <a:t>3</a:t>
            </a:r>
            <a:r>
              <a:rPr kumimoji="1" lang="ja-JP" altLang="en-US" sz="3200" dirty="0">
                <a:latin typeface="+mn-ea"/>
                <a:ea typeface="+mn-ea"/>
              </a:rPr>
              <a:t>，</a:t>
            </a:r>
            <a:r>
              <a:rPr kumimoji="1" lang="en-US" altLang="ja-JP" sz="3600" dirty="0">
                <a:latin typeface="+mn-ea"/>
                <a:ea typeface="+mn-ea"/>
              </a:rPr>
              <a:t>HC</a:t>
            </a:r>
            <a:r>
              <a:rPr kumimoji="1" lang="ja-JP" altLang="en-US" sz="3600">
                <a:latin typeface="+mn-ea"/>
                <a:ea typeface="+mn-ea"/>
              </a:rPr>
              <a:t>ｌ</a:t>
            </a:r>
            <a:r>
              <a:rPr kumimoji="1" lang="en-US" altLang="ja-JP" sz="3600" dirty="0">
                <a:latin typeface="+mn-ea"/>
                <a:ea typeface="+mn-ea"/>
              </a:rPr>
              <a:t> </a:t>
            </a:r>
            <a:r>
              <a:rPr kumimoji="1" lang="ja-JP" altLang="en-US" sz="3200">
                <a:latin typeface="+mn-ea"/>
                <a:ea typeface="+mn-ea"/>
              </a:rPr>
              <a:t>の</a:t>
            </a:r>
            <a:r>
              <a:rPr kumimoji="1" lang="ja-JP" altLang="en-US" sz="3200" dirty="0">
                <a:latin typeface="+mn-ea"/>
                <a:ea typeface="+mn-ea"/>
              </a:rPr>
              <a:t>質量と</a:t>
            </a:r>
            <a:r>
              <a:rPr kumimoji="1" lang="ja-JP" altLang="en-US" sz="3200">
                <a:latin typeface="+mn-ea"/>
                <a:ea typeface="+mn-ea"/>
              </a:rPr>
              <a:t>生成した</a:t>
            </a:r>
            <a:r>
              <a:rPr kumimoji="1" lang="en-US" altLang="ja-JP" sz="3200" dirty="0">
                <a:latin typeface="+mn-ea"/>
                <a:ea typeface="+mn-ea"/>
              </a:rPr>
              <a:t> </a:t>
            </a:r>
            <a:r>
              <a:rPr kumimoji="1" lang="en-US" altLang="ja-JP" sz="3600" dirty="0">
                <a:latin typeface="+mn-ea"/>
                <a:ea typeface="+mn-ea"/>
              </a:rPr>
              <a:t>CO</a:t>
            </a:r>
            <a:r>
              <a:rPr kumimoji="1" lang="en-US" altLang="ja-JP" sz="3600" baseline="-25000" dirty="0">
                <a:latin typeface="+mn-ea"/>
                <a:ea typeface="+mn-ea"/>
              </a:rPr>
              <a:t>2 </a:t>
            </a:r>
            <a:r>
              <a:rPr kumimoji="1" lang="ja-JP" altLang="en-US" sz="3200">
                <a:latin typeface="+mn-ea"/>
                <a:ea typeface="+mn-ea"/>
              </a:rPr>
              <a:t>の</a:t>
            </a:r>
            <a:endParaRPr kumimoji="1" lang="en-US" altLang="ja-JP" sz="3200" dirty="0">
              <a:latin typeface="+mn-ea"/>
              <a:ea typeface="+mn-ea"/>
            </a:endParaRPr>
          </a:p>
          <a:p>
            <a:pPr>
              <a:lnSpc>
                <a:spcPct val="120000"/>
              </a:lnSpc>
            </a:pPr>
            <a:r>
              <a:rPr kumimoji="1" lang="ja-JP" altLang="en-US" sz="3200" dirty="0">
                <a:latin typeface="+mn-ea"/>
                <a:ea typeface="+mn-ea"/>
              </a:rPr>
              <a:t>質量を表にまとめると</a:t>
            </a:r>
            <a:r>
              <a:rPr kumimoji="1" lang="en-US" altLang="ja-JP" sz="3200" dirty="0">
                <a:latin typeface="+mn-ea"/>
                <a:ea typeface="+mn-ea"/>
              </a:rPr>
              <a:t>…</a:t>
            </a:r>
          </a:p>
        </p:txBody>
      </p:sp>
      <p:grpSp>
        <p:nvGrpSpPr>
          <p:cNvPr id="18" name="グループ化 17">
            <a:extLst>
              <a:ext uri="{FF2B5EF4-FFF2-40B4-BE49-F238E27FC236}">
                <a16:creationId xmlns:a16="http://schemas.microsoft.com/office/drawing/2014/main" id="{AD302BC8-9451-B95C-B812-C1ACB2AF4771}"/>
              </a:ext>
            </a:extLst>
          </p:cNvPr>
          <p:cNvGrpSpPr/>
          <p:nvPr/>
        </p:nvGrpSpPr>
        <p:grpSpPr>
          <a:xfrm>
            <a:off x="1115124" y="836712"/>
            <a:ext cx="10379357" cy="5558080"/>
            <a:chOff x="1115124" y="836712"/>
            <a:chExt cx="10379357" cy="5558080"/>
          </a:xfrm>
        </p:grpSpPr>
        <p:grpSp>
          <p:nvGrpSpPr>
            <p:cNvPr id="19" name="グループ化 18">
              <a:extLst>
                <a:ext uri="{FF2B5EF4-FFF2-40B4-BE49-F238E27FC236}">
                  <a16:creationId xmlns:a16="http://schemas.microsoft.com/office/drawing/2014/main" id="{BCBD954C-BAB4-5CCD-1B53-492155CB2F72}"/>
                </a:ext>
              </a:extLst>
            </p:cNvPr>
            <p:cNvGrpSpPr/>
            <p:nvPr/>
          </p:nvGrpSpPr>
          <p:grpSpPr>
            <a:xfrm>
              <a:off x="1115124" y="836712"/>
              <a:ext cx="10378613" cy="5558080"/>
              <a:chOff x="1115124" y="836712"/>
              <a:chExt cx="10378613" cy="5558080"/>
            </a:xfrm>
          </p:grpSpPr>
          <p:grpSp>
            <p:nvGrpSpPr>
              <p:cNvPr id="33" name="グループ化 32">
                <a:extLst>
                  <a:ext uri="{FF2B5EF4-FFF2-40B4-BE49-F238E27FC236}">
                    <a16:creationId xmlns:a16="http://schemas.microsoft.com/office/drawing/2014/main" id="{1992F623-B368-0582-D1D0-916BD52493A4}"/>
                  </a:ext>
                </a:extLst>
              </p:cNvPr>
              <p:cNvGrpSpPr/>
              <p:nvPr/>
            </p:nvGrpSpPr>
            <p:grpSpPr>
              <a:xfrm>
                <a:off x="1115124" y="836712"/>
                <a:ext cx="2532597" cy="850992"/>
                <a:chOff x="1115124" y="836712"/>
                <a:chExt cx="2532597" cy="850992"/>
              </a:xfrm>
            </p:grpSpPr>
            <p:sp>
              <p:nvSpPr>
                <p:cNvPr id="37" name="テキスト ボックス 36">
                  <a:extLst>
                    <a:ext uri="{FF2B5EF4-FFF2-40B4-BE49-F238E27FC236}">
                      <a16:creationId xmlns:a16="http://schemas.microsoft.com/office/drawing/2014/main" id="{CED2E979-CF23-B9C2-69EE-9AA90C0F7E00}"/>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38" name="図 37">
                  <a:extLst>
                    <a:ext uri="{FF2B5EF4-FFF2-40B4-BE49-F238E27FC236}">
                      <a16:creationId xmlns:a16="http://schemas.microsoft.com/office/drawing/2014/main" id="{709D3339-0832-E724-EF37-B441BBCCBF32}"/>
                    </a:ext>
                  </a:extLst>
                </p:cNvPr>
                <p:cNvPicPr>
                  <a:picLocks noChangeAspect="1"/>
                </p:cNvPicPr>
                <p:nvPr/>
              </p:nvPicPr>
              <p:blipFill rotWithShape="1">
                <a:blip r:embed="rId4"/>
                <a:srcRect l="14583" t="7311" r="58839" b="62029"/>
                <a:stretch/>
              </p:blipFill>
              <p:spPr>
                <a:xfrm>
                  <a:off x="1115124" y="856707"/>
                  <a:ext cx="1602632" cy="830997"/>
                </a:xfrm>
                <a:prstGeom prst="rect">
                  <a:avLst/>
                </a:prstGeom>
              </p:spPr>
            </p:pic>
          </p:grpSp>
          <p:grpSp>
            <p:nvGrpSpPr>
              <p:cNvPr id="34" name="グループ化 33">
                <a:extLst>
                  <a:ext uri="{FF2B5EF4-FFF2-40B4-BE49-F238E27FC236}">
                    <a16:creationId xmlns:a16="http://schemas.microsoft.com/office/drawing/2014/main" id="{E73C29B9-E4F0-0888-761B-0DFE1D92EFB0}"/>
                  </a:ext>
                </a:extLst>
              </p:cNvPr>
              <p:cNvGrpSpPr/>
              <p:nvPr/>
            </p:nvGrpSpPr>
            <p:grpSpPr>
              <a:xfrm>
                <a:off x="1126464" y="909739"/>
                <a:ext cx="10367273" cy="5485053"/>
                <a:chOff x="986653" y="1052345"/>
                <a:chExt cx="10367273" cy="5485053"/>
              </a:xfrm>
            </p:grpSpPr>
            <p:sp>
              <p:nvSpPr>
                <p:cNvPr id="35" name="テキスト ボックス 34">
                  <a:extLst>
                    <a:ext uri="{FF2B5EF4-FFF2-40B4-BE49-F238E27FC236}">
                      <a16:creationId xmlns:a16="http://schemas.microsoft.com/office/drawing/2014/main" id="{C93C9E91-1EFD-D1DD-B8AC-2DD5BEA6599D}"/>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36" name="直線コネクタ 35">
                  <a:extLst>
                    <a:ext uri="{FF2B5EF4-FFF2-40B4-BE49-F238E27FC236}">
                      <a16:creationId xmlns:a16="http://schemas.microsoft.com/office/drawing/2014/main" id="{C2FF58DA-88C3-22B7-2CB8-0F2F35F8CD11}"/>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0" name="図 19">
              <a:extLst>
                <a:ext uri="{FF2B5EF4-FFF2-40B4-BE49-F238E27FC236}">
                  <a16:creationId xmlns:a16="http://schemas.microsoft.com/office/drawing/2014/main" id="{D8079123-4479-F1E7-CB1A-9B9F6A7D8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8" name="図 27">
              <a:extLst>
                <a:ext uri="{FF2B5EF4-FFF2-40B4-BE49-F238E27FC236}">
                  <a16:creationId xmlns:a16="http://schemas.microsoft.com/office/drawing/2014/main" id="{336E27A5-D6A3-7857-DD7F-4A5A20DF2A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spTree>
    <p:extLst>
      <p:ext uri="{BB962C8B-B14F-4D97-AF65-F5344CB8AC3E}">
        <p14:creationId xmlns:p14="http://schemas.microsoft.com/office/powerpoint/2010/main" val="382288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9E756B8D-2DFB-0258-F322-77347CF2CB73}"/>
              </a:ext>
            </a:extLst>
          </p:cNvPr>
          <p:cNvGrpSpPr/>
          <p:nvPr/>
        </p:nvGrpSpPr>
        <p:grpSpPr>
          <a:xfrm>
            <a:off x="671619" y="1784590"/>
            <a:ext cx="10848762" cy="4911883"/>
            <a:chOff x="671619" y="1784590"/>
            <a:chExt cx="10848762" cy="4911883"/>
          </a:xfrm>
        </p:grpSpPr>
        <p:sp>
          <p:nvSpPr>
            <p:cNvPr id="16" name="四角形: 角を丸くする 15">
              <a:extLst>
                <a:ext uri="{FF2B5EF4-FFF2-40B4-BE49-F238E27FC236}">
                  <a16:creationId xmlns:a16="http://schemas.microsoft.com/office/drawing/2014/main" id="{153D3CB2-CE22-96F5-9093-614D63B16B91}"/>
                </a:ext>
              </a:extLst>
            </p:cNvPr>
            <p:cNvSpPr/>
            <p:nvPr/>
          </p:nvSpPr>
          <p:spPr>
            <a:xfrm>
              <a:off x="698105" y="2089337"/>
              <a:ext cx="10822276" cy="4607136"/>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A8B82494-8247-1B05-7313-F688E5792A70}"/>
                </a:ext>
              </a:extLst>
            </p:cNvPr>
            <p:cNvGrpSpPr/>
            <p:nvPr/>
          </p:nvGrpSpPr>
          <p:grpSpPr>
            <a:xfrm>
              <a:off x="671619" y="1784590"/>
              <a:ext cx="4238062" cy="646331"/>
              <a:chOff x="1309679" y="3597590"/>
              <a:chExt cx="4238062" cy="646331"/>
            </a:xfrm>
          </p:grpSpPr>
          <p:sp>
            <p:nvSpPr>
              <p:cNvPr id="22" name="正方形/長方形 21">
                <a:extLst>
                  <a:ext uri="{FF2B5EF4-FFF2-40B4-BE49-F238E27FC236}">
                    <a16:creationId xmlns:a16="http://schemas.microsoft.com/office/drawing/2014/main" id="{43BBBCE2-C0D9-EC76-4126-25D174F844BA}"/>
                  </a:ext>
                </a:extLst>
              </p:cNvPr>
              <p:cNvSpPr/>
              <p:nvPr/>
            </p:nvSpPr>
            <p:spPr>
              <a:xfrm>
                <a:off x="1309679" y="3665227"/>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5F77033F-B3D6-CCAC-28EC-A8F7BB3AB8B4}"/>
                  </a:ext>
                </a:extLst>
              </p:cNvPr>
              <p:cNvSpPr txBox="1"/>
              <p:nvPr/>
            </p:nvSpPr>
            <p:spPr>
              <a:xfrm>
                <a:off x="1703512" y="3597590"/>
                <a:ext cx="3844229" cy="646331"/>
              </a:xfrm>
              <a:prstGeom prst="rect">
                <a:avLst/>
              </a:prstGeom>
              <a:solidFill>
                <a:srgbClr val="FFFFFF"/>
              </a:solidFill>
              <a:ln>
                <a:noFill/>
              </a:ln>
              <a:effectLst/>
            </p:spPr>
            <p:txBody>
              <a:bodyPr wrap="square" rtlCol="0">
                <a:spAutoFit/>
              </a:bodyPr>
              <a:lstStyle/>
              <a:p>
                <a:r>
                  <a:rPr lang="ja-JP" altLang="en-US" sz="3600" b="1" dirty="0"/>
                  <a:t>化学式のつくり方</a:t>
                </a:r>
                <a:endParaRPr kumimoji="1" lang="ja-JP" altLang="en-US" sz="3600" b="1" dirty="0"/>
              </a:p>
            </p:txBody>
          </p:sp>
        </p:grpSp>
      </p:grpSp>
      <p:sp>
        <p:nvSpPr>
          <p:cNvPr id="21" name="テキスト ボックス 20">
            <a:extLst>
              <a:ext uri="{FF2B5EF4-FFF2-40B4-BE49-F238E27FC236}">
                <a16:creationId xmlns:a16="http://schemas.microsoft.com/office/drawing/2014/main" id="{F72AB4F9-8392-4F05-B311-9BA07CA201AE}"/>
              </a:ext>
            </a:extLst>
          </p:cNvPr>
          <p:cNvSpPr txBox="1"/>
          <p:nvPr/>
        </p:nvSpPr>
        <p:spPr>
          <a:xfrm>
            <a:off x="3225897" y="5436402"/>
            <a:ext cx="5538242" cy="707886"/>
          </a:xfrm>
          <a:prstGeom prst="rect">
            <a:avLst/>
          </a:prstGeom>
          <a:noFill/>
          <a:ln>
            <a:noFill/>
          </a:ln>
          <a:effectLst/>
        </p:spPr>
        <p:txBody>
          <a:bodyPr wrap="square" rtlCol="0">
            <a:spAutoFit/>
          </a:bodyPr>
          <a:lstStyle/>
          <a:p>
            <a:pPr algn="ctr"/>
            <a:r>
              <a:rPr kumimoji="1" lang="ja-JP" altLang="en-US" sz="4000" dirty="0">
                <a:highlight>
                  <a:srgbClr val="FFE79B"/>
                </a:highlight>
                <a:latin typeface="+mn-ea"/>
                <a:ea typeface="+mn-ea"/>
              </a:rPr>
              <a:t>？</a:t>
            </a:r>
            <a:r>
              <a:rPr lang="en-US" altLang="ja-JP" sz="4000" dirty="0">
                <a:latin typeface="+mn-ea"/>
              </a:rPr>
              <a:t>N</a:t>
            </a:r>
            <a:r>
              <a:rPr lang="en-US" altLang="ja-JP" sz="4000" baseline="-25000" dirty="0">
                <a:latin typeface="+mn-ea"/>
              </a:rPr>
              <a:t>2 </a:t>
            </a:r>
            <a:r>
              <a:rPr kumimoji="1" lang="ja-JP" altLang="en-US" sz="4000" dirty="0">
                <a:latin typeface="+mn-ea"/>
                <a:ea typeface="+mn-ea"/>
              </a:rPr>
              <a:t>＋ </a:t>
            </a:r>
            <a:r>
              <a:rPr kumimoji="1" lang="ja-JP" altLang="en-US" sz="4000" dirty="0">
                <a:highlight>
                  <a:srgbClr val="FFE79B"/>
                </a:highlight>
                <a:latin typeface="+mn-ea"/>
                <a:ea typeface="+mn-ea"/>
              </a:rPr>
              <a:t>？</a:t>
            </a:r>
            <a:r>
              <a:rPr kumimoji="1" lang="en-US" altLang="ja-JP" sz="4000" dirty="0">
                <a:latin typeface="+mn-ea"/>
                <a:ea typeface="+mn-ea"/>
              </a:rPr>
              <a:t>H</a:t>
            </a:r>
            <a:r>
              <a:rPr kumimoji="1" lang="en-US" altLang="ja-JP" sz="4000" baseline="-25000" dirty="0">
                <a:latin typeface="+mn-ea"/>
                <a:ea typeface="+mn-ea"/>
              </a:rPr>
              <a:t>2</a:t>
            </a:r>
            <a:r>
              <a:rPr lang="ja-JP" altLang="en-US" sz="4000" dirty="0">
                <a:latin typeface="+mn-ea"/>
                <a:ea typeface="+mn-ea"/>
              </a:rPr>
              <a:t> → </a:t>
            </a:r>
            <a:r>
              <a:rPr lang="ja-JP" altLang="en-US" sz="4000" dirty="0">
                <a:highlight>
                  <a:srgbClr val="FFE79B"/>
                </a:highlight>
                <a:latin typeface="+mn-ea"/>
                <a:ea typeface="+mn-ea"/>
              </a:rPr>
              <a:t>？</a:t>
            </a:r>
            <a:r>
              <a:rPr lang="en-US" altLang="ja-JP" sz="4000" dirty="0">
                <a:latin typeface="+mn-ea"/>
              </a:rPr>
              <a:t>NH</a:t>
            </a:r>
            <a:r>
              <a:rPr lang="en-US" altLang="ja-JP" sz="4000" baseline="-25000" dirty="0">
                <a:latin typeface="+mn-ea"/>
              </a:rPr>
              <a:t>3</a:t>
            </a:r>
            <a:endParaRPr kumimoji="1" lang="ja-JP" altLang="en-US" sz="4000" dirty="0">
              <a:latin typeface="+mn-ea"/>
              <a:ea typeface="+mn-ea"/>
            </a:endParaRPr>
          </a:p>
        </p:txBody>
      </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55" name="テキスト ボックス 54">
            <a:extLst>
              <a:ext uri="{FF2B5EF4-FFF2-40B4-BE49-F238E27FC236}">
                <a16:creationId xmlns:a16="http://schemas.microsoft.com/office/drawing/2014/main" id="{572EBEF4-2A8D-4C08-B963-EFFE3647FCD3}"/>
              </a:ext>
            </a:extLst>
          </p:cNvPr>
          <p:cNvSpPr txBox="1"/>
          <p:nvPr/>
        </p:nvSpPr>
        <p:spPr>
          <a:xfrm>
            <a:off x="888508" y="2420888"/>
            <a:ext cx="11303487" cy="1077218"/>
          </a:xfrm>
          <a:prstGeom prst="rect">
            <a:avLst/>
          </a:prstGeom>
          <a:noFill/>
          <a:ln>
            <a:noFill/>
          </a:ln>
          <a:effectLst/>
        </p:spPr>
        <p:txBody>
          <a:bodyPr wrap="square" rtlCol="0">
            <a:spAutoFit/>
          </a:bodyPr>
          <a:lstStyle/>
          <a:p>
            <a:r>
              <a:rPr kumimoji="1" lang="ja-JP" altLang="en-US" sz="3200">
                <a:solidFill>
                  <a:schemeClr val="tx1">
                    <a:lumMod val="65000"/>
                    <a:lumOff val="35000"/>
                  </a:schemeClr>
                </a:solidFill>
                <a:latin typeface="HGｺﾞｼｯｸE" panose="020B0909000000000000" pitchFamily="49" charset="-128"/>
                <a:ea typeface="HGｺﾞｼｯｸE" panose="020B0909000000000000" pitchFamily="49" charset="-128"/>
              </a:rPr>
              <a:t>❷</a:t>
            </a:r>
            <a:r>
              <a:rPr lang="en-US" altLang="ja-JP" sz="3200" dirty="0">
                <a:solidFill>
                  <a:srgbClr val="ECB576"/>
                </a:solidFill>
              </a:rPr>
              <a:t> </a:t>
            </a:r>
            <a:r>
              <a:rPr lang="ja-JP" altLang="en-US" sz="3200"/>
              <a:t>化学</a:t>
            </a:r>
            <a:r>
              <a:rPr lang="ja-JP" altLang="en-US" sz="3200" dirty="0"/>
              <a:t>反応式の両辺で，各元素の原子の数が</a:t>
            </a:r>
            <a:r>
              <a:rPr lang="ja-JP" altLang="en-US" sz="3200"/>
              <a:t>等しくなる</a:t>
            </a:r>
            <a:endParaRPr lang="en-US" altLang="ja-JP" sz="3200" dirty="0"/>
          </a:p>
          <a:p>
            <a:r>
              <a:rPr lang="ja-JP" altLang="en-US" sz="3200"/>
              <a:t>　　よう</a:t>
            </a:r>
            <a:r>
              <a:rPr lang="ja-JP" altLang="en-US" sz="3200" dirty="0"/>
              <a:t>，次のようにして化学式の前に係数をつける。</a:t>
            </a:r>
            <a:endParaRPr kumimoji="1" lang="ja-JP" altLang="en-US" sz="3200" dirty="0"/>
          </a:p>
        </p:txBody>
      </p:sp>
      <p:sp>
        <p:nvSpPr>
          <p:cNvPr id="18" name="テキスト ボックス 17">
            <a:extLst>
              <a:ext uri="{FF2B5EF4-FFF2-40B4-BE49-F238E27FC236}">
                <a16:creationId xmlns:a16="http://schemas.microsoft.com/office/drawing/2014/main" id="{7665A841-8093-4CA7-9F9D-DBFA6F8F064E}"/>
              </a:ext>
            </a:extLst>
          </p:cNvPr>
          <p:cNvSpPr txBox="1"/>
          <p:nvPr/>
        </p:nvSpPr>
        <p:spPr>
          <a:xfrm>
            <a:off x="875433" y="4305767"/>
            <a:ext cx="10828427" cy="1077218"/>
          </a:xfrm>
          <a:prstGeom prst="rect">
            <a:avLst/>
          </a:prstGeom>
          <a:noFill/>
          <a:ln>
            <a:noFill/>
          </a:ln>
          <a:effectLst/>
        </p:spPr>
        <p:txBody>
          <a:bodyPr wrap="square" rtlCol="0">
            <a:spAutoFit/>
          </a:bodyPr>
          <a:lstStyle/>
          <a:p>
            <a:r>
              <a:rPr lang="ja-JP" altLang="en-US" sz="3200" dirty="0">
                <a:latin typeface="+mj-ea"/>
                <a:ea typeface="+mj-ea"/>
              </a:rPr>
              <a:t>（</a:t>
            </a:r>
            <a:r>
              <a:rPr lang="ja-JP" altLang="en-US" sz="3200">
                <a:latin typeface="+mj-ea"/>
                <a:ea typeface="+mj-ea"/>
              </a:rPr>
              <a:t>１）</a:t>
            </a:r>
            <a:r>
              <a:rPr lang="en-US" altLang="ja-JP" sz="3200" dirty="0">
                <a:latin typeface="+mj-ea"/>
                <a:ea typeface="+mj-ea"/>
              </a:rPr>
              <a:t> </a:t>
            </a:r>
            <a:r>
              <a:rPr lang="ja-JP" altLang="en-US" sz="3200">
                <a:latin typeface="+mj-ea"/>
                <a:ea typeface="+mj-ea"/>
              </a:rPr>
              <a:t>いずれ</a:t>
            </a:r>
            <a:r>
              <a:rPr lang="ja-JP" altLang="en-US" sz="3200" dirty="0">
                <a:latin typeface="+mj-ea"/>
                <a:ea typeface="+mj-ea"/>
              </a:rPr>
              <a:t>かの物質の</a:t>
            </a:r>
            <a:r>
              <a:rPr lang="ja-JP" altLang="en-US" sz="3200">
                <a:latin typeface="+mj-ea"/>
                <a:ea typeface="+mj-ea"/>
              </a:rPr>
              <a:t>係数を１と</a:t>
            </a:r>
            <a:r>
              <a:rPr lang="ja-JP" altLang="en-US" sz="3200" dirty="0">
                <a:latin typeface="+mj-ea"/>
                <a:ea typeface="+mj-ea"/>
              </a:rPr>
              <a:t>する。原子の種類</a:t>
            </a:r>
            <a:r>
              <a:rPr lang="ja-JP" altLang="en-US" sz="3200">
                <a:latin typeface="+mj-ea"/>
                <a:ea typeface="+mj-ea"/>
              </a:rPr>
              <a:t>が最も</a:t>
            </a:r>
            <a:endParaRPr lang="en-US" altLang="ja-JP" sz="3200" dirty="0">
              <a:latin typeface="+mj-ea"/>
              <a:ea typeface="+mj-ea"/>
            </a:endParaRPr>
          </a:p>
          <a:p>
            <a:r>
              <a:rPr lang="ja-JP" altLang="en-US" sz="3200">
                <a:latin typeface="+mj-ea"/>
                <a:ea typeface="+mj-ea"/>
              </a:rPr>
              <a:t>　　　多い化学式</a:t>
            </a:r>
            <a:r>
              <a:rPr lang="ja-JP" altLang="en-US" sz="3200" dirty="0">
                <a:latin typeface="+mj-ea"/>
                <a:ea typeface="+mj-ea"/>
              </a:rPr>
              <a:t>の</a:t>
            </a:r>
            <a:r>
              <a:rPr lang="ja-JP" altLang="en-US" sz="3200">
                <a:latin typeface="+mj-ea"/>
                <a:ea typeface="+mj-ea"/>
              </a:rPr>
              <a:t>係数を１と</a:t>
            </a:r>
            <a:r>
              <a:rPr lang="ja-JP" altLang="en-US" sz="3200" dirty="0">
                <a:latin typeface="+mj-ea"/>
                <a:ea typeface="+mj-ea"/>
              </a:rPr>
              <a:t>するとよい。</a:t>
            </a:r>
            <a:endParaRPr kumimoji="1" lang="ja-JP" altLang="en-US" sz="3200" dirty="0">
              <a:latin typeface="+mj-ea"/>
              <a:ea typeface="+mj-ea"/>
            </a:endParaRPr>
          </a:p>
        </p:txBody>
      </p:sp>
      <p:sp>
        <p:nvSpPr>
          <p:cNvPr id="20" name="吹き出し: 四角形 19">
            <a:extLst>
              <a:ext uri="{FF2B5EF4-FFF2-40B4-BE49-F238E27FC236}">
                <a16:creationId xmlns:a16="http://schemas.microsoft.com/office/drawing/2014/main" id="{9479A16F-6BC2-4070-B57E-032F3686E83B}"/>
              </a:ext>
            </a:extLst>
          </p:cNvPr>
          <p:cNvSpPr/>
          <p:nvPr/>
        </p:nvSpPr>
        <p:spPr>
          <a:xfrm>
            <a:off x="4987959" y="677492"/>
            <a:ext cx="6949699" cy="1456104"/>
          </a:xfrm>
          <a:prstGeom prst="wedgeRectCallout">
            <a:avLst>
              <a:gd name="adj1" fmla="val -59998"/>
              <a:gd name="adj2" fmla="val -18348"/>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kumimoji="1" lang="ja-JP" altLang="en-US" sz="3200" dirty="0">
                <a:solidFill>
                  <a:schemeClr val="tx1"/>
                </a:solidFill>
              </a:rPr>
              <a:t>化学式を用いて化学変化を表した式を</a:t>
            </a:r>
            <a:r>
              <a:rPr kumimoji="1" lang="ja-JP" altLang="en-US" sz="3200" b="1" dirty="0">
                <a:solidFill>
                  <a:srgbClr val="FF0000"/>
                </a:solidFill>
              </a:rPr>
              <a:t>化学反応式</a:t>
            </a:r>
            <a:r>
              <a:rPr kumimoji="1" lang="ja-JP" altLang="en-US" sz="3200" dirty="0">
                <a:solidFill>
                  <a:schemeClr val="tx1"/>
                </a:solidFill>
              </a:rPr>
              <a:t>または</a:t>
            </a:r>
            <a:r>
              <a:rPr kumimoji="1" lang="ja-JP" altLang="en-US" sz="3200" b="1" dirty="0">
                <a:solidFill>
                  <a:srgbClr val="FF0000"/>
                </a:solidFill>
              </a:rPr>
              <a:t>反応式</a:t>
            </a:r>
            <a:r>
              <a:rPr kumimoji="1" lang="ja-JP" altLang="en-US" sz="3200" dirty="0">
                <a:solidFill>
                  <a:schemeClr val="tx1"/>
                </a:solidFill>
              </a:rPr>
              <a:t>という</a:t>
            </a:r>
          </a:p>
        </p:txBody>
      </p:sp>
      <p:grpSp>
        <p:nvGrpSpPr>
          <p:cNvPr id="5" name="グループ化 4">
            <a:extLst>
              <a:ext uri="{FF2B5EF4-FFF2-40B4-BE49-F238E27FC236}">
                <a16:creationId xmlns:a16="http://schemas.microsoft.com/office/drawing/2014/main" id="{FAAC2D07-6B08-4354-92B3-0C570BDD48B6}"/>
              </a:ext>
            </a:extLst>
          </p:cNvPr>
          <p:cNvGrpSpPr/>
          <p:nvPr/>
        </p:nvGrpSpPr>
        <p:grpSpPr>
          <a:xfrm>
            <a:off x="875433" y="3571473"/>
            <a:ext cx="10716414" cy="584775"/>
            <a:chOff x="884193" y="4005064"/>
            <a:chExt cx="10716414" cy="584775"/>
          </a:xfrm>
        </p:grpSpPr>
        <p:sp>
          <p:nvSpPr>
            <p:cNvPr id="17" name="テキスト ボックス 16">
              <a:extLst>
                <a:ext uri="{FF2B5EF4-FFF2-40B4-BE49-F238E27FC236}">
                  <a16:creationId xmlns:a16="http://schemas.microsoft.com/office/drawing/2014/main" id="{127EDD1E-B214-41F9-8D91-E23A7CAD4A5F}"/>
                </a:ext>
              </a:extLst>
            </p:cNvPr>
            <p:cNvSpPr txBox="1"/>
            <p:nvPr/>
          </p:nvSpPr>
          <p:spPr>
            <a:xfrm>
              <a:off x="884193" y="4005064"/>
              <a:ext cx="10716414" cy="584775"/>
            </a:xfrm>
            <a:prstGeom prst="rect">
              <a:avLst/>
            </a:prstGeom>
            <a:noFill/>
            <a:ln>
              <a:noFill/>
            </a:ln>
            <a:effectLst/>
          </p:spPr>
          <p:txBody>
            <a:bodyPr wrap="square" rtlCol="0">
              <a:spAutoFit/>
            </a:bodyPr>
            <a:lstStyle/>
            <a:p>
              <a:r>
                <a:rPr lang="ja-JP" altLang="en-US" sz="3200" b="1" dirty="0"/>
                <a:t>係数のつけ方</a:t>
              </a:r>
              <a:endParaRPr lang="en-US" altLang="ja-JP" sz="3200" dirty="0">
                <a:solidFill>
                  <a:srgbClr val="ECB576"/>
                </a:solidFill>
              </a:endParaRPr>
            </a:p>
          </p:txBody>
        </p:sp>
        <p:cxnSp>
          <p:nvCxnSpPr>
            <p:cNvPr id="4" name="直線コネクタ 3">
              <a:extLst>
                <a:ext uri="{FF2B5EF4-FFF2-40B4-BE49-F238E27FC236}">
                  <a16:creationId xmlns:a16="http://schemas.microsoft.com/office/drawing/2014/main" id="{651B68AB-F776-44F5-A16E-7F95AEFB8983}"/>
                </a:ext>
              </a:extLst>
            </p:cNvPr>
            <p:cNvCxnSpPr>
              <a:endCxn id="17" idx="3"/>
            </p:cNvCxnSpPr>
            <p:nvPr/>
          </p:nvCxnSpPr>
          <p:spPr>
            <a:xfrm>
              <a:off x="3496061" y="4293096"/>
              <a:ext cx="8104546" cy="4356"/>
            </a:xfrm>
            <a:prstGeom prst="line">
              <a:avLst/>
            </a:prstGeom>
            <a:ln w="85725" cap="rnd">
              <a:solidFill>
                <a:srgbClr val="C28733"/>
              </a:solidFill>
              <a:prstDash val="sysDot"/>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3" name="グループ化 2">
            <a:extLst>
              <a:ext uri="{FF2B5EF4-FFF2-40B4-BE49-F238E27FC236}">
                <a16:creationId xmlns:a16="http://schemas.microsoft.com/office/drawing/2014/main" id="{58B661E2-0628-849A-4AB5-945C4D9D5607}"/>
              </a:ext>
            </a:extLst>
          </p:cNvPr>
          <p:cNvGrpSpPr/>
          <p:nvPr/>
        </p:nvGrpSpPr>
        <p:grpSpPr>
          <a:xfrm>
            <a:off x="1271464" y="836712"/>
            <a:ext cx="3638218" cy="707886"/>
            <a:chOff x="1271464" y="836712"/>
            <a:chExt cx="3638218" cy="707886"/>
          </a:xfrm>
        </p:grpSpPr>
        <p:sp>
          <p:nvSpPr>
            <p:cNvPr id="8" name="テキスト ボックス 7">
              <a:extLst>
                <a:ext uri="{FF2B5EF4-FFF2-40B4-BE49-F238E27FC236}">
                  <a16:creationId xmlns:a16="http://schemas.microsoft.com/office/drawing/2014/main" id="{675F1760-D3F0-F08E-A6B0-CFDC1CE3887D}"/>
                </a:ext>
              </a:extLst>
            </p:cNvPr>
            <p:cNvSpPr txBox="1"/>
            <p:nvPr/>
          </p:nvSpPr>
          <p:spPr>
            <a:xfrm>
              <a:off x="1658762" y="836712"/>
              <a:ext cx="3250920" cy="707886"/>
            </a:xfrm>
            <a:prstGeom prst="rect">
              <a:avLst/>
            </a:prstGeom>
            <a:noFill/>
          </p:spPr>
          <p:txBody>
            <a:bodyPr wrap="square" rtlCol="0">
              <a:spAutoFit/>
            </a:bodyPr>
            <a:lstStyle/>
            <a:p>
              <a:r>
                <a:rPr lang="ja-JP" altLang="en-US" sz="4000" b="1" dirty="0"/>
                <a:t>化学反応式</a:t>
              </a:r>
            </a:p>
          </p:txBody>
        </p:sp>
        <p:pic>
          <p:nvPicPr>
            <p:cNvPr id="9" name="図 8">
              <a:extLst>
                <a:ext uri="{FF2B5EF4-FFF2-40B4-BE49-F238E27FC236}">
                  <a16:creationId xmlns:a16="http://schemas.microsoft.com/office/drawing/2014/main" id="{A3E2D898-6847-6CFF-C58C-AA85E7BDA030}"/>
                </a:ext>
              </a:extLst>
            </p:cNvPr>
            <p:cNvPicPr>
              <a:picLocks noChangeAspect="1"/>
            </p:cNvPicPr>
            <p:nvPr/>
          </p:nvPicPr>
          <p:blipFill>
            <a:blip r:embed="rId3"/>
            <a:stretch>
              <a:fillRect/>
            </a:stretch>
          </p:blipFill>
          <p:spPr>
            <a:xfrm>
              <a:off x="1271464" y="974025"/>
              <a:ext cx="454042" cy="459939"/>
            </a:xfrm>
            <a:prstGeom prst="rect">
              <a:avLst/>
            </a:prstGeom>
          </p:spPr>
        </p:pic>
      </p:grpSp>
      <p:grpSp>
        <p:nvGrpSpPr>
          <p:cNvPr id="12" name="グループ化 11">
            <a:extLst>
              <a:ext uri="{FF2B5EF4-FFF2-40B4-BE49-F238E27FC236}">
                <a16:creationId xmlns:a16="http://schemas.microsoft.com/office/drawing/2014/main" id="{1C196F40-548D-247F-2345-E550A6CA4E6E}"/>
              </a:ext>
            </a:extLst>
          </p:cNvPr>
          <p:cNvGrpSpPr/>
          <p:nvPr/>
        </p:nvGrpSpPr>
        <p:grpSpPr>
          <a:xfrm>
            <a:off x="7111238" y="5453026"/>
            <a:ext cx="505242" cy="707886"/>
            <a:chOff x="7111238" y="4833518"/>
            <a:chExt cx="505242" cy="707886"/>
          </a:xfrm>
        </p:grpSpPr>
        <p:sp>
          <p:nvSpPr>
            <p:cNvPr id="10" name="正方形/長方形 9">
              <a:extLst>
                <a:ext uri="{FF2B5EF4-FFF2-40B4-BE49-F238E27FC236}">
                  <a16:creationId xmlns:a16="http://schemas.microsoft.com/office/drawing/2014/main" id="{D5499F85-3C24-9692-87BC-F8B654E6A908}"/>
                </a:ext>
              </a:extLst>
            </p:cNvPr>
            <p:cNvSpPr/>
            <p:nvPr/>
          </p:nvSpPr>
          <p:spPr>
            <a:xfrm>
              <a:off x="7111238" y="4948585"/>
              <a:ext cx="505242" cy="546396"/>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9EF17130-D7E1-ADEF-6ABC-F63F6F9B8375}"/>
                </a:ext>
              </a:extLst>
            </p:cNvPr>
            <p:cNvSpPr txBox="1"/>
            <p:nvPr/>
          </p:nvSpPr>
          <p:spPr>
            <a:xfrm>
              <a:off x="7148572" y="4833518"/>
              <a:ext cx="389014" cy="707886"/>
            </a:xfrm>
            <a:prstGeom prst="rect">
              <a:avLst/>
            </a:prstGeom>
            <a:noFill/>
            <a:ln>
              <a:noFill/>
            </a:ln>
            <a:effectLst/>
          </p:spPr>
          <p:txBody>
            <a:bodyPr wrap="square" rtlCol="0">
              <a:spAutoFit/>
            </a:bodyPr>
            <a:lstStyle/>
            <a:p>
              <a:r>
                <a:rPr lang="en-US" altLang="ja-JP" sz="4000" dirty="0">
                  <a:latin typeface="+mj-ea"/>
                  <a:ea typeface="+mj-ea"/>
                </a:rPr>
                <a:t>1</a:t>
              </a:r>
              <a:endParaRPr kumimoji="1" lang="ja-JP" altLang="en-US" sz="4000" dirty="0">
                <a:latin typeface="+mj-ea"/>
                <a:ea typeface="+mj-ea"/>
              </a:endParaRPr>
            </a:p>
          </p:txBody>
        </p:sp>
      </p:grpSp>
    </p:spTree>
    <p:extLst>
      <p:ext uri="{BB962C8B-B14F-4D97-AF65-F5344CB8AC3E}">
        <p14:creationId xmlns:p14="http://schemas.microsoft.com/office/powerpoint/2010/main" val="113379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5"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7B57E30-7A00-D850-D431-8CFF4910AAE5}"/>
              </a:ext>
            </a:extLst>
          </p:cNvPr>
          <p:cNvGrpSpPr/>
          <p:nvPr/>
        </p:nvGrpSpPr>
        <p:grpSpPr>
          <a:xfrm>
            <a:off x="1357301" y="1983904"/>
            <a:ext cx="10159844" cy="4469432"/>
            <a:chOff x="1149107" y="3153003"/>
            <a:chExt cx="10159844" cy="4469432"/>
          </a:xfrm>
        </p:grpSpPr>
        <p:grpSp>
          <p:nvGrpSpPr>
            <p:cNvPr id="4" name="グループ化 3">
              <a:extLst>
                <a:ext uri="{FF2B5EF4-FFF2-40B4-BE49-F238E27FC236}">
                  <a16:creationId xmlns:a16="http://schemas.microsoft.com/office/drawing/2014/main" id="{D35BAB95-DCC8-6B02-6DC1-2966BEA46875}"/>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3BCA141F-1471-AAD5-1E46-B786403FD8FE}"/>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D4EB639A-920F-A2A0-0ACF-AACAF2F9D94E}"/>
                  </a:ext>
                </a:extLst>
              </p:cNvPr>
              <p:cNvPicPr>
                <a:picLocks noChangeAspect="1"/>
              </p:cNvPicPr>
              <p:nvPr/>
            </p:nvPicPr>
            <p:blipFill>
              <a:blip r:embed="rId3"/>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2BD072C8-C35E-46BB-3B00-FEE0D4BF82F4}"/>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4</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21" name="グループ化 20">
            <a:extLst>
              <a:ext uri="{FF2B5EF4-FFF2-40B4-BE49-F238E27FC236}">
                <a16:creationId xmlns:a16="http://schemas.microsoft.com/office/drawing/2014/main" id="{8ED28527-C541-41FE-9052-AB3B988288F2}"/>
              </a:ext>
            </a:extLst>
          </p:cNvPr>
          <p:cNvGrpSpPr/>
          <p:nvPr/>
        </p:nvGrpSpPr>
        <p:grpSpPr>
          <a:xfrm>
            <a:off x="1415480" y="2780928"/>
            <a:ext cx="720080" cy="3240524"/>
            <a:chOff x="987894" y="1739733"/>
            <a:chExt cx="720080" cy="4026178"/>
          </a:xfrm>
        </p:grpSpPr>
        <p:sp>
          <p:nvSpPr>
            <p:cNvPr id="22" name="テキスト ボックス 21">
              <a:extLst>
                <a:ext uri="{FF2B5EF4-FFF2-40B4-BE49-F238E27FC236}">
                  <a16:creationId xmlns:a16="http://schemas.microsoft.com/office/drawing/2014/main" id="{F37A4E88-C66C-4B64-B379-D594BC783205}"/>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3" name="直線コネクタ 22">
              <a:extLst>
                <a:ext uri="{FF2B5EF4-FFF2-40B4-BE49-F238E27FC236}">
                  <a16:creationId xmlns:a16="http://schemas.microsoft.com/office/drawing/2014/main" id="{E604C554-B8A9-4787-9CF9-42F0323D1D80}"/>
                </a:ext>
              </a:extLst>
            </p:cNvPr>
            <p:cNvCxnSpPr>
              <a:cxnSpLocks/>
            </p:cNvCxnSpPr>
            <p:nvPr/>
          </p:nvCxnSpPr>
          <p:spPr>
            <a:xfrm>
              <a:off x="1644825" y="1874568"/>
              <a:ext cx="0" cy="38913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8" name="表 4">
            <a:extLst>
              <a:ext uri="{FF2B5EF4-FFF2-40B4-BE49-F238E27FC236}">
                <a16:creationId xmlns:a16="http://schemas.microsoft.com/office/drawing/2014/main" id="{28D0B868-3076-4CEB-8DEC-B572766676FC}"/>
              </a:ext>
            </a:extLst>
          </p:cNvPr>
          <p:cNvGraphicFramePr>
            <a:graphicFrameLocks noGrp="1"/>
          </p:cNvGraphicFramePr>
          <p:nvPr>
            <p:extLst>
              <p:ext uri="{D42A27DB-BD31-4B8C-83A1-F6EECF244321}">
                <p14:modId xmlns:p14="http://schemas.microsoft.com/office/powerpoint/2010/main" val="799534628"/>
              </p:ext>
            </p:extLst>
          </p:nvPr>
        </p:nvGraphicFramePr>
        <p:xfrm>
          <a:off x="2429134" y="3100966"/>
          <a:ext cx="8992484" cy="2677160"/>
        </p:xfrm>
        <a:graphic>
          <a:graphicData uri="http://schemas.openxmlformats.org/drawingml/2006/table">
            <a:tbl>
              <a:tblPr>
                <a:tableStyleId>{5C22544A-7EE6-4342-B048-85BDC9FD1C3A}</a:tableStyleId>
              </a:tblPr>
              <a:tblGrid>
                <a:gridCol w="2248121">
                  <a:extLst>
                    <a:ext uri="{9D8B030D-6E8A-4147-A177-3AD203B41FA5}">
                      <a16:colId xmlns:a16="http://schemas.microsoft.com/office/drawing/2014/main" val="2095456405"/>
                    </a:ext>
                  </a:extLst>
                </a:gridCol>
                <a:gridCol w="2248121">
                  <a:extLst>
                    <a:ext uri="{9D8B030D-6E8A-4147-A177-3AD203B41FA5}">
                      <a16:colId xmlns:a16="http://schemas.microsoft.com/office/drawing/2014/main" val="625140883"/>
                    </a:ext>
                  </a:extLst>
                </a:gridCol>
                <a:gridCol w="2248121">
                  <a:extLst>
                    <a:ext uri="{9D8B030D-6E8A-4147-A177-3AD203B41FA5}">
                      <a16:colId xmlns:a16="http://schemas.microsoft.com/office/drawing/2014/main" val="3971550341"/>
                    </a:ext>
                  </a:extLst>
                </a:gridCol>
                <a:gridCol w="2248121">
                  <a:extLst>
                    <a:ext uri="{9D8B030D-6E8A-4147-A177-3AD203B41FA5}">
                      <a16:colId xmlns:a16="http://schemas.microsoft.com/office/drawing/2014/main" val="3671598357"/>
                    </a:ext>
                  </a:extLst>
                </a:gridCol>
              </a:tblGrid>
              <a:tr h="6120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dirty="0">
                          <a:solidFill>
                            <a:schemeClr val="tx1"/>
                          </a:solidFill>
                          <a:latin typeface="+mj-ea"/>
                          <a:ea typeface="+mj-ea"/>
                        </a:rPr>
                        <a:t>物質</a:t>
                      </a:r>
                      <a:endParaRPr kumimoji="1" lang="en-US" altLang="ja-JP" sz="32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3600" b="0" dirty="0">
                          <a:solidFill>
                            <a:schemeClr val="tx1"/>
                          </a:solidFill>
                          <a:latin typeface="+mj-ea"/>
                          <a:ea typeface="+mj-ea"/>
                        </a:rPr>
                        <a:t>CaCO</a:t>
                      </a:r>
                      <a:r>
                        <a:rPr kumimoji="1" lang="en-US" altLang="ja-JP" sz="3600" b="0" baseline="-25000" dirty="0">
                          <a:solidFill>
                            <a:schemeClr val="tx1"/>
                          </a:solidFill>
                          <a:latin typeface="+mj-ea"/>
                          <a:ea typeface="+mj-ea"/>
                        </a:rPr>
                        <a:t>3</a:t>
                      </a:r>
                      <a:endParaRPr kumimoji="1" lang="ja-JP" altLang="en-US" sz="3600" b="0" baseline="-2500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HC</a:t>
                      </a:r>
                      <a:r>
                        <a:rPr kumimoji="1" lang="ja-JP" altLang="en-US" sz="3600" b="0" dirty="0">
                          <a:solidFill>
                            <a:schemeClr val="tx1"/>
                          </a:solidFill>
                          <a:latin typeface="+mj-ea"/>
                          <a:ea typeface="+mj-ea"/>
                        </a:rPr>
                        <a:t>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CO</a:t>
                      </a:r>
                      <a:r>
                        <a:rPr kumimoji="1" lang="en-US" altLang="ja-JP" sz="3600" b="0" baseline="-25000" dirty="0">
                          <a:solidFill>
                            <a:schemeClr val="tx1"/>
                          </a:solidFill>
                          <a:latin typeface="+mj-ea"/>
                          <a:ea typeface="+mj-ea"/>
                        </a:rPr>
                        <a:t>2</a:t>
                      </a:r>
                      <a:endParaRPr kumimoji="1" lang="ja-JP" altLang="en-US" sz="3600" b="0" baseline="-2500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2752180"/>
                  </a:ext>
                </a:extLst>
              </a:tr>
              <a:tr h="612000">
                <a:tc>
                  <a:txBody>
                    <a:bodyPr/>
                    <a:lstStyle/>
                    <a:p>
                      <a:pPr algn="ctr"/>
                      <a:r>
                        <a:rPr kumimoji="1" lang="ja-JP" altLang="en-US" sz="3200" b="0" dirty="0">
                          <a:solidFill>
                            <a:schemeClr val="tx1"/>
                          </a:solidFill>
                          <a:latin typeface="+mj-ea"/>
                          <a:ea typeface="+mj-ea"/>
                        </a:rPr>
                        <a:t>質量</a:t>
                      </a:r>
                      <a:r>
                        <a:rPr kumimoji="1" lang="en-US" altLang="ja-JP" sz="3200" b="0" dirty="0">
                          <a:solidFill>
                            <a:schemeClr val="tx1"/>
                          </a:solidFill>
                          <a:latin typeface="+mj-ea"/>
                          <a:ea typeface="+mj-ea"/>
                        </a:rPr>
                        <a:t>〔g〕</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3600" b="0" dirty="0">
                          <a:solidFill>
                            <a:schemeClr val="tx1"/>
                          </a:solidFill>
                          <a:latin typeface="+mj-ea"/>
                          <a:ea typeface="+mj-ea"/>
                        </a:rPr>
                        <a:t> 2.41</a:t>
                      </a:r>
                      <a:endParaRPr kumimoji="1" lang="ja-JP" altLang="en-US" sz="36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1.8</a:t>
                      </a:r>
                      <a:endParaRPr kumimoji="1" lang="ja-JP" altLang="en-US" sz="36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1.07</a:t>
                      </a:r>
                      <a:endParaRPr kumimoji="1" lang="ja-JP" altLang="en-US" sz="36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4054311"/>
                  </a:ext>
                </a:extLst>
              </a:tr>
              <a:tr h="612000">
                <a:tc>
                  <a:txBody>
                    <a:bodyPr/>
                    <a:lstStyle/>
                    <a:p>
                      <a:pPr algn="ctr"/>
                      <a:r>
                        <a:rPr kumimoji="1" lang="ja-JP" altLang="en-US" sz="3200" b="0" dirty="0">
                          <a:solidFill>
                            <a:schemeClr val="tx1"/>
                          </a:solidFill>
                          <a:latin typeface="+mj-ea"/>
                          <a:ea typeface="+mj-ea"/>
                        </a:rPr>
                        <a:t>質量比</a:t>
                      </a:r>
                      <a:endParaRPr kumimoji="1" lang="en-US" altLang="ja-JP" sz="32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3600" b="0" dirty="0">
                          <a:solidFill>
                            <a:schemeClr val="tx1"/>
                          </a:solidFill>
                          <a:latin typeface="+mj-ea"/>
                          <a:ea typeface="+mj-ea"/>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kern="1200" dirty="0">
                          <a:solidFill>
                            <a:schemeClr val="tx1"/>
                          </a:solidFill>
                          <a:latin typeface="+mj-ea"/>
                          <a:ea typeface="+mn-ea"/>
                          <a:cs typeface="+mn-cs"/>
                        </a:rPr>
                        <a:t>0.75</a:t>
                      </a:r>
                      <a:endParaRPr kumimoji="1" lang="ja-JP" altLang="en-US" sz="36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kern="1200" dirty="0">
                          <a:solidFill>
                            <a:schemeClr val="tx1"/>
                          </a:solidFill>
                          <a:latin typeface="+mj-ea"/>
                          <a:ea typeface="+mn-ea"/>
                          <a:cs typeface="+mn-cs"/>
                        </a:rPr>
                        <a:t>0.44</a:t>
                      </a:r>
                      <a:endParaRPr kumimoji="1" lang="ja-JP" altLang="en-US" sz="36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744758"/>
                  </a:ext>
                </a:extLst>
              </a:tr>
              <a:tr h="0">
                <a:tc>
                  <a:txBody>
                    <a:bodyPr/>
                    <a:lstStyle/>
                    <a:p>
                      <a:pPr algn="ctr"/>
                      <a:endParaRPr kumimoji="1" lang="en-US" altLang="ja-JP"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1411334"/>
                  </a:ext>
                </a:extLst>
              </a:tr>
              <a:tr h="612332">
                <a:tc>
                  <a:txBody>
                    <a:bodyPr/>
                    <a:lstStyle/>
                    <a:p>
                      <a:pPr algn="ctr"/>
                      <a:r>
                        <a:rPr kumimoji="1" lang="ja-JP" altLang="en-US" sz="3200" b="0" kern="1200" dirty="0">
                          <a:solidFill>
                            <a:schemeClr val="tx1"/>
                          </a:solidFill>
                          <a:latin typeface="+mj-ea"/>
                          <a:ea typeface="+mn-ea"/>
                          <a:cs typeface="+mn-cs"/>
                        </a:rPr>
                        <a:t>係数</a:t>
                      </a:r>
                      <a:endParaRPr kumimoji="1" lang="en-US" altLang="ja-JP" sz="32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600" b="0" kern="1200" dirty="0">
                          <a:solidFill>
                            <a:schemeClr val="tx1"/>
                          </a:solidFill>
                          <a:latin typeface="+mj-ea"/>
                          <a:ea typeface="+mn-ea"/>
                          <a:cs typeface="+mn-cs"/>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kern="1200" dirty="0">
                          <a:solidFill>
                            <a:schemeClr val="tx1"/>
                          </a:solidFill>
                          <a:latin typeface="+mj-ea"/>
                          <a:ea typeface="+mn-ea"/>
                          <a:cs typeface="+mn-cs"/>
                        </a:rPr>
                        <a:t>2</a:t>
                      </a:r>
                      <a:endParaRPr kumimoji="1" lang="ja-JP" altLang="en-US" sz="36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kern="1200" dirty="0">
                          <a:solidFill>
                            <a:schemeClr val="tx1"/>
                          </a:solidFill>
                          <a:latin typeface="+mj-ea"/>
                          <a:ea typeface="+mn-ea"/>
                          <a:cs typeface="+mn-cs"/>
                        </a:rPr>
                        <a:t>1</a:t>
                      </a:r>
                      <a:endParaRPr kumimoji="1" lang="ja-JP" altLang="en-US" sz="36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9245370"/>
                  </a:ext>
                </a:extLst>
              </a:tr>
            </a:tbl>
          </a:graphicData>
        </a:graphic>
      </p:graphicFrame>
      <p:sp>
        <p:nvSpPr>
          <p:cNvPr id="29" name="四角形: 角を丸くする 28">
            <a:extLst>
              <a:ext uri="{FF2B5EF4-FFF2-40B4-BE49-F238E27FC236}">
                <a16:creationId xmlns:a16="http://schemas.microsoft.com/office/drawing/2014/main" id="{4D79713B-300E-47DF-9992-89A6637FA2BB}"/>
              </a:ext>
            </a:extLst>
          </p:cNvPr>
          <p:cNvSpPr/>
          <p:nvPr/>
        </p:nvSpPr>
        <p:spPr>
          <a:xfrm>
            <a:off x="4727848" y="4389120"/>
            <a:ext cx="6669754" cy="1379220"/>
          </a:xfrm>
          <a:prstGeom prst="roundRect">
            <a:avLst>
              <a:gd name="adj" fmla="val 8221"/>
            </a:avLst>
          </a:prstGeom>
          <a:noFill/>
          <a:ln w="76200" cap="rnd">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吹き出し: 四角形 29">
            <a:extLst>
              <a:ext uri="{FF2B5EF4-FFF2-40B4-BE49-F238E27FC236}">
                <a16:creationId xmlns:a16="http://schemas.microsoft.com/office/drawing/2014/main" id="{E6A133E2-1753-48A7-B398-023550A1A9B8}"/>
              </a:ext>
            </a:extLst>
          </p:cNvPr>
          <p:cNvSpPr/>
          <p:nvPr/>
        </p:nvSpPr>
        <p:spPr>
          <a:xfrm>
            <a:off x="4727848" y="2030981"/>
            <a:ext cx="6311241" cy="1152045"/>
          </a:xfrm>
          <a:prstGeom prst="wedgeRectCallout">
            <a:avLst>
              <a:gd name="adj1" fmla="val 18417"/>
              <a:gd name="adj2" fmla="val 150803"/>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solidFill>
                  <a:schemeClr val="tx1"/>
                </a:solidFill>
                <a:latin typeface="+mj-ea"/>
                <a:ea typeface="+mj-ea"/>
              </a:rPr>
              <a:t>反応</a:t>
            </a:r>
            <a:r>
              <a:rPr lang="ja-JP" altLang="en-US" sz="2800" dirty="0">
                <a:solidFill>
                  <a:schemeClr val="tx1"/>
                </a:solidFill>
                <a:latin typeface="+mj-ea"/>
              </a:rPr>
              <a:t>に</a:t>
            </a:r>
            <a:r>
              <a:rPr kumimoji="1" lang="ja-JP" altLang="en-US" sz="2800" dirty="0">
                <a:solidFill>
                  <a:schemeClr val="tx1"/>
                </a:solidFill>
                <a:latin typeface="+mj-ea"/>
                <a:ea typeface="+mj-ea"/>
              </a:rPr>
              <a:t>関わる物質の質量と，</a:t>
            </a:r>
            <a:endParaRPr kumimoji="1" lang="en-US" altLang="ja-JP" sz="2800" dirty="0">
              <a:solidFill>
                <a:schemeClr val="tx1"/>
              </a:solidFill>
              <a:latin typeface="+mj-ea"/>
              <a:ea typeface="+mj-ea"/>
            </a:endParaRPr>
          </a:p>
          <a:p>
            <a:pPr algn="ctr"/>
            <a:r>
              <a:rPr kumimoji="1" lang="ja-JP" altLang="en-US" sz="2800" dirty="0">
                <a:solidFill>
                  <a:schemeClr val="tx1"/>
                </a:solidFill>
                <a:latin typeface="+mj-ea"/>
                <a:ea typeface="+mj-ea"/>
              </a:rPr>
              <a:t>化学反応式の係数には関係</a:t>
            </a:r>
            <a:r>
              <a:rPr kumimoji="1" lang="ja-JP" altLang="en-US" sz="2800">
                <a:solidFill>
                  <a:schemeClr val="tx1"/>
                </a:solidFill>
                <a:latin typeface="+mj-ea"/>
                <a:ea typeface="+mj-ea"/>
              </a:rPr>
              <a:t>がない</a:t>
            </a:r>
            <a:r>
              <a:rPr kumimoji="1" lang="en-US" altLang="ja-JP" sz="2800" dirty="0">
                <a:solidFill>
                  <a:schemeClr val="tx1"/>
                </a:solidFill>
                <a:latin typeface="+mj-ea"/>
                <a:ea typeface="+mj-ea"/>
              </a:rPr>
              <a:t> </a:t>
            </a:r>
            <a:endParaRPr kumimoji="1" lang="en-US" altLang="ja-JP" sz="2800" dirty="0">
              <a:solidFill>
                <a:srgbClr val="FF0000"/>
              </a:solidFill>
              <a:latin typeface="+mj-ea"/>
              <a:ea typeface="+mj-ea"/>
            </a:endParaRPr>
          </a:p>
        </p:txBody>
      </p:sp>
      <p:grpSp>
        <p:nvGrpSpPr>
          <p:cNvPr id="18" name="グループ化 17">
            <a:extLst>
              <a:ext uri="{FF2B5EF4-FFF2-40B4-BE49-F238E27FC236}">
                <a16:creationId xmlns:a16="http://schemas.microsoft.com/office/drawing/2014/main" id="{28953C52-1220-6282-EB4D-9CE654D440E4}"/>
              </a:ext>
            </a:extLst>
          </p:cNvPr>
          <p:cNvGrpSpPr/>
          <p:nvPr/>
        </p:nvGrpSpPr>
        <p:grpSpPr>
          <a:xfrm>
            <a:off x="1115124" y="836712"/>
            <a:ext cx="10379357" cy="5558080"/>
            <a:chOff x="1115124" y="836712"/>
            <a:chExt cx="10379357" cy="5558080"/>
          </a:xfrm>
        </p:grpSpPr>
        <p:grpSp>
          <p:nvGrpSpPr>
            <p:cNvPr id="19" name="グループ化 18">
              <a:extLst>
                <a:ext uri="{FF2B5EF4-FFF2-40B4-BE49-F238E27FC236}">
                  <a16:creationId xmlns:a16="http://schemas.microsoft.com/office/drawing/2014/main" id="{61C30660-73D3-AF7B-4230-9AD8BEE6E2DE}"/>
                </a:ext>
              </a:extLst>
            </p:cNvPr>
            <p:cNvGrpSpPr/>
            <p:nvPr/>
          </p:nvGrpSpPr>
          <p:grpSpPr>
            <a:xfrm>
              <a:off x="1115124" y="836712"/>
              <a:ext cx="10378613" cy="5558080"/>
              <a:chOff x="1115124" y="836712"/>
              <a:chExt cx="10378613" cy="5558080"/>
            </a:xfrm>
          </p:grpSpPr>
          <p:grpSp>
            <p:nvGrpSpPr>
              <p:cNvPr id="32" name="グループ化 31">
                <a:extLst>
                  <a:ext uri="{FF2B5EF4-FFF2-40B4-BE49-F238E27FC236}">
                    <a16:creationId xmlns:a16="http://schemas.microsoft.com/office/drawing/2014/main" id="{2AD98D4A-762A-F022-AE2C-38A3BC99692A}"/>
                  </a:ext>
                </a:extLst>
              </p:cNvPr>
              <p:cNvGrpSpPr/>
              <p:nvPr/>
            </p:nvGrpSpPr>
            <p:grpSpPr>
              <a:xfrm>
                <a:off x="1115124" y="836712"/>
                <a:ext cx="2532597" cy="850992"/>
                <a:chOff x="1115124" y="836712"/>
                <a:chExt cx="2532597" cy="850992"/>
              </a:xfrm>
            </p:grpSpPr>
            <p:sp>
              <p:nvSpPr>
                <p:cNvPr id="36" name="テキスト ボックス 35">
                  <a:extLst>
                    <a:ext uri="{FF2B5EF4-FFF2-40B4-BE49-F238E27FC236}">
                      <a16:creationId xmlns:a16="http://schemas.microsoft.com/office/drawing/2014/main" id="{B0EAE298-E72D-F641-F611-3989A590772D}"/>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37" name="図 36">
                  <a:extLst>
                    <a:ext uri="{FF2B5EF4-FFF2-40B4-BE49-F238E27FC236}">
                      <a16:creationId xmlns:a16="http://schemas.microsoft.com/office/drawing/2014/main" id="{ED638016-72A3-5FD8-D92C-D7A0EEF2E341}"/>
                    </a:ext>
                  </a:extLst>
                </p:cNvPr>
                <p:cNvPicPr>
                  <a:picLocks noChangeAspect="1"/>
                </p:cNvPicPr>
                <p:nvPr/>
              </p:nvPicPr>
              <p:blipFill rotWithShape="1">
                <a:blip r:embed="rId4"/>
                <a:srcRect l="14583" t="7311" r="58839" b="62029"/>
                <a:stretch/>
              </p:blipFill>
              <p:spPr>
                <a:xfrm>
                  <a:off x="1115124" y="856707"/>
                  <a:ext cx="1602632" cy="830997"/>
                </a:xfrm>
                <a:prstGeom prst="rect">
                  <a:avLst/>
                </a:prstGeom>
              </p:spPr>
            </p:pic>
          </p:grpSp>
          <p:grpSp>
            <p:nvGrpSpPr>
              <p:cNvPr id="33" name="グループ化 32">
                <a:extLst>
                  <a:ext uri="{FF2B5EF4-FFF2-40B4-BE49-F238E27FC236}">
                    <a16:creationId xmlns:a16="http://schemas.microsoft.com/office/drawing/2014/main" id="{E5A7C5CF-A1C6-0C3A-F164-13FD9BD5477A}"/>
                  </a:ext>
                </a:extLst>
              </p:cNvPr>
              <p:cNvGrpSpPr/>
              <p:nvPr/>
            </p:nvGrpSpPr>
            <p:grpSpPr>
              <a:xfrm>
                <a:off x="1126464" y="909739"/>
                <a:ext cx="10367273" cy="5485053"/>
                <a:chOff x="986653" y="1052345"/>
                <a:chExt cx="10367273" cy="5485053"/>
              </a:xfrm>
            </p:grpSpPr>
            <p:sp>
              <p:nvSpPr>
                <p:cNvPr id="34" name="テキスト ボックス 33">
                  <a:extLst>
                    <a:ext uri="{FF2B5EF4-FFF2-40B4-BE49-F238E27FC236}">
                      <a16:creationId xmlns:a16="http://schemas.microsoft.com/office/drawing/2014/main" id="{7CBBB6CA-3DDF-0D7A-9C56-CEDE1E0D7D44}"/>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35" name="直線コネクタ 34">
                  <a:extLst>
                    <a:ext uri="{FF2B5EF4-FFF2-40B4-BE49-F238E27FC236}">
                      <a16:creationId xmlns:a16="http://schemas.microsoft.com/office/drawing/2014/main" id="{7398BFC6-6B38-458B-F15F-2CA12ECFD177}"/>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0" name="図 19">
              <a:extLst>
                <a:ext uri="{FF2B5EF4-FFF2-40B4-BE49-F238E27FC236}">
                  <a16:creationId xmlns:a16="http://schemas.microsoft.com/office/drawing/2014/main" id="{AC9C87AB-B7FC-BEF4-62E5-A7CBD12A36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4" name="図 23">
              <a:extLst>
                <a:ext uri="{FF2B5EF4-FFF2-40B4-BE49-F238E27FC236}">
                  <a16:creationId xmlns:a16="http://schemas.microsoft.com/office/drawing/2014/main" id="{80DCE6C3-B38F-DC72-AB74-DC29C7252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spTree>
    <p:extLst>
      <p:ext uri="{BB962C8B-B14F-4D97-AF65-F5344CB8AC3E}">
        <p14:creationId xmlns:p14="http://schemas.microsoft.com/office/powerpoint/2010/main" val="287359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8327C099-34F1-142E-C39A-4BFCA8831272}"/>
              </a:ext>
            </a:extLst>
          </p:cNvPr>
          <p:cNvGrpSpPr/>
          <p:nvPr/>
        </p:nvGrpSpPr>
        <p:grpSpPr>
          <a:xfrm>
            <a:off x="1115124" y="836712"/>
            <a:ext cx="10379357" cy="5558080"/>
            <a:chOff x="1115124" y="836712"/>
            <a:chExt cx="10379357" cy="5558080"/>
          </a:xfrm>
        </p:grpSpPr>
        <p:grpSp>
          <p:nvGrpSpPr>
            <p:cNvPr id="20" name="グループ化 19">
              <a:extLst>
                <a:ext uri="{FF2B5EF4-FFF2-40B4-BE49-F238E27FC236}">
                  <a16:creationId xmlns:a16="http://schemas.microsoft.com/office/drawing/2014/main" id="{2F57E4EC-B4D2-A774-2E94-045B2659BA97}"/>
                </a:ext>
              </a:extLst>
            </p:cNvPr>
            <p:cNvGrpSpPr/>
            <p:nvPr/>
          </p:nvGrpSpPr>
          <p:grpSpPr>
            <a:xfrm>
              <a:off x="1115124" y="836712"/>
              <a:ext cx="10378613" cy="5558080"/>
              <a:chOff x="1115124" y="836712"/>
              <a:chExt cx="10378613" cy="5558080"/>
            </a:xfrm>
          </p:grpSpPr>
          <p:grpSp>
            <p:nvGrpSpPr>
              <p:cNvPr id="23" name="グループ化 22">
                <a:extLst>
                  <a:ext uri="{FF2B5EF4-FFF2-40B4-BE49-F238E27FC236}">
                    <a16:creationId xmlns:a16="http://schemas.microsoft.com/office/drawing/2014/main" id="{A0F1848B-0F2F-B3D0-DB4C-481BF06CFDCB}"/>
                  </a:ext>
                </a:extLst>
              </p:cNvPr>
              <p:cNvGrpSpPr/>
              <p:nvPr/>
            </p:nvGrpSpPr>
            <p:grpSpPr>
              <a:xfrm>
                <a:off x="1115124" y="836712"/>
                <a:ext cx="2532597" cy="850992"/>
                <a:chOff x="1115124" y="836712"/>
                <a:chExt cx="2532597" cy="850992"/>
              </a:xfrm>
            </p:grpSpPr>
            <p:sp>
              <p:nvSpPr>
                <p:cNvPr id="31" name="テキスト ボックス 30">
                  <a:extLst>
                    <a:ext uri="{FF2B5EF4-FFF2-40B4-BE49-F238E27FC236}">
                      <a16:creationId xmlns:a16="http://schemas.microsoft.com/office/drawing/2014/main" id="{CF05A72B-9BA7-9807-7026-D36D569944B2}"/>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32" name="図 31">
                  <a:extLst>
                    <a:ext uri="{FF2B5EF4-FFF2-40B4-BE49-F238E27FC236}">
                      <a16:creationId xmlns:a16="http://schemas.microsoft.com/office/drawing/2014/main" id="{97E60145-BB4E-8ECB-617B-B2AC7B59C48E}"/>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24" name="グループ化 23">
                <a:extLst>
                  <a:ext uri="{FF2B5EF4-FFF2-40B4-BE49-F238E27FC236}">
                    <a16:creationId xmlns:a16="http://schemas.microsoft.com/office/drawing/2014/main" id="{78750B73-0A23-F3FC-68A4-1BB6C0A83BC9}"/>
                  </a:ext>
                </a:extLst>
              </p:cNvPr>
              <p:cNvGrpSpPr/>
              <p:nvPr/>
            </p:nvGrpSpPr>
            <p:grpSpPr>
              <a:xfrm>
                <a:off x="1126464" y="909739"/>
                <a:ext cx="10367273" cy="5485053"/>
                <a:chOff x="986653" y="1052345"/>
                <a:chExt cx="10367273" cy="5485053"/>
              </a:xfrm>
            </p:grpSpPr>
            <p:sp>
              <p:nvSpPr>
                <p:cNvPr id="29" name="テキスト ボックス 28">
                  <a:extLst>
                    <a:ext uri="{FF2B5EF4-FFF2-40B4-BE49-F238E27FC236}">
                      <a16:creationId xmlns:a16="http://schemas.microsoft.com/office/drawing/2014/main" id="{1B7BB632-CA8C-CF08-BBA7-94F462472377}"/>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30" name="直線コネクタ 29">
                  <a:extLst>
                    <a:ext uri="{FF2B5EF4-FFF2-40B4-BE49-F238E27FC236}">
                      <a16:creationId xmlns:a16="http://schemas.microsoft.com/office/drawing/2014/main" id="{74CAAAB2-59E3-F1B0-438F-6EB9540BD1B5}"/>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1" name="図 20">
              <a:extLst>
                <a:ext uri="{FF2B5EF4-FFF2-40B4-BE49-F238E27FC236}">
                  <a16:creationId xmlns:a16="http://schemas.microsoft.com/office/drawing/2014/main" id="{004877B3-EAA7-2B74-2F5C-5E3BB8984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2" name="図 21">
              <a:extLst>
                <a:ext uri="{FF2B5EF4-FFF2-40B4-BE49-F238E27FC236}">
                  <a16:creationId xmlns:a16="http://schemas.microsoft.com/office/drawing/2014/main" id="{31763301-D7FB-663F-BB9D-BCE88BF39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grpSp>
        <p:nvGrpSpPr>
          <p:cNvPr id="3" name="グループ化 2">
            <a:extLst>
              <a:ext uri="{FF2B5EF4-FFF2-40B4-BE49-F238E27FC236}">
                <a16:creationId xmlns:a16="http://schemas.microsoft.com/office/drawing/2014/main" id="{B146B1D1-651D-F009-3E48-B841C310D54B}"/>
              </a:ext>
            </a:extLst>
          </p:cNvPr>
          <p:cNvGrpSpPr/>
          <p:nvPr/>
        </p:nvGrpSpPr>
        <p:grpSpPr>
          <a:xfrm>
            <a:off x="1357301" y="1983904"/>
            <a:ext cx="10159844" cy="4469432"/>
            <a:chOff x="1149107" y="3153003"/>
            <a:chExt cx="10159844" cy="4469432"/>
          </a:xfrm>
        </p:grpSpPr>
        <p:grpSp>
          <p:nvGrpSpPr>
            <p:cNvPr id="4" name="グループ化 3">
              <a:extLst>
                <a:ext uri="{FF2B5EF4-FFF2-40B4-BE49-F238E27FC236}">
                  <a16:creationId xmlns:a16="http://schemas.microsoft.com/office/drawing/2014/main" id="{01EDE41E-581D-36B3-2F0B-28FD780ADE30}"/>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089E4A12-417F-1A58-F0BE-1CDCF29CA7F4}"/>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69906FB9-85E0-1255-5068-A17CA6F6C9DD}"/>
                  </a:ext>
                </a:extLst>
              </p:cNvPr>
              <p:cNvPicPr>
                <a:picLocks noChangeAspect="1"/>
              </p:cNvPicPr>
              <p:nvPr/>
            </p:nvPicPr>
            <p:blipFill>
              <a:blip r:embed="rId6"/>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CE766E1F-A2E1-A445-72E3-15C2468425BA}"/>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4</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7" name="テキスト ボックス 16">
            <a:extLst>
              <a:ext uri="{FF2B5EF4-FFF2-40B4-BE49-F238E27FC236}">
                <a16:creationId xmlns:a16="http://schemas.microsoft.com/office/drawing/2014/main" id="{FA4FD8E1-838A-464B-865C-DCA152AA872B}"/>
              </a:ext>
            </a:extLst>
          </p:cNvPr>
          <p:cNvSpPr txBox="1"/>
          <p:nvPr/>
        </p:nvSpPr>
        <p:spPr>
          <a:xfrm>
            <a:off x="1357301" y="2815873"/>
            <a:ext cx="10889850" cy="3190104"/>
          </a:xfrm>
          <a:prstGeom prst="rect">
            <a:avLst/>
          </a:prstGeom>
          <a:noFill/>
        </p:spPr>
        <p:txBody>
          <a:bodyPr wrap="square" rtlCol="0">
            <a:spAutoFit/>
          </a:bodyPr>
          <a:lstStyle/>
          <a:p>
            <a:pPr>
              <a:lnSpc>
                <a:spcPct val="120000"/>
              </a:lnSpc>
            </a:pPr>
            <a:r>
              <a:rPr kumimoji="1" lang="ja-JP" altLang="en-US" sz="3200">
                <a:solidFill>
                  <a:srgbClr val="CB4A46"/>
                </a:solidFill>
                <a:latin typeface="+mj-ea"/>
                <a:ea typeface="+mj-ea"/>
              </a:rPr>
              <a:t>２</a:t>
            </a:r>
            <a:r>
              <a:rPr kumimoji="1" lang="en-US" altLang="ja-JP" sz="3200" dirty="0">
                <a:solidFill>
                  <a:srgbClr val="CB4A46"/>
                </a:solidFill>
                <a:latin typeface="+mj-ea"/>
                <a:ea typeface="+mj-ea"/>
              </a:rPr>
              <a:t>. </a:t>
            </a:r>
            <a:r>
              <a:rPr kumimoji="1" lang="ja-JP" altLang="en-US" sz="3200">
                <a:latin typeface="+mj-ea"/>
                <a:ea typeface="+mj-ea"/>
              </a:rPr>
              <a:t>実験</a:t>
            </a:r>
            <a:r>
              <a:rPr kumimoji="1" lang="ja-JP" altLang="en-US" sz="3200" dirty="0">
                <a:latin typeface="+mj-ea"/>
                <a:ea typeface="+mj-ea"/>
              </a:rPr>
              <a:t>結果から，使用</a:t>
            </a:r>
            <a:r>
              <a:rPr kumimoji="1" lang="ja-JP" altLang="en-US" sz="3200">
                <a:latin typeface="+mj-ea"/>
                <a:ea typeface="+mj-ea"/>
              </a:rPr>
              <a:t>した塩酸に含まれる</a:t>
            </a:r>
            <a:r>
              <a:rPr kumimoji="1" lang="en-US" altLang="ja-JP" sz="3200" dirty="0">
                <a:latin typeface="+mj-ea"/>
                <a:ea typeface="+mj-ea"/>
              </a:rPr>
              <a:t> </a:t>
            </a:r>
            <a:r>
              <a:rPr kumimoji="1" lang="en-US" altLang="ja-JP" sz="3600" dirty="0">
                <a:latin typeface="+mj-ea"/>
                <a:ea typeface="+mj-ea"/>
              </a:rPr>
              <a:t>HCl </a:t>
            </a:r>
            <a:r>
              <a:rPr kumimoji="1" lang="ja-JP" altLang="en-US" sz="3200">
                <a:latin typeface="+mj-ea"/>
                <a:ea typeface="+mj-ea"/>
              </a:rPr>
              <a:t>と　</a:t>
            </a:r>
            <a:endParaRPr kumimoji="1" lang="en-US" altLang="ja-JP" sz="3200" dirty="0">
              <a:latin typeface="+mj-ea"/>
              <a:ea typeface="+mj-ea"/>
            </a:endParaRPr>
          </a:p>
          <a:p>
            <a:pPr>
              <a:lnSpc>
                <a:spcPct val="120000"/>
              </a:lnSpc>
            </a:pPr>
            <a:r>
              <a:rPr lang="ja-JP" altLang="en-US" sz="3200">
                <a:latin typeface="+mj-ea"/>
                <a:ea typeface="+mj-ea"/>
              </a:rPr>
              <a:t>　　</a:t>
            </a:r>
            <a:r>
              <a:rPr kumimoji="1" lang="en-US" altLang="ja-JP" sz="3600" dirty="0">
                <a:latin typeface="+mj-ea"/>
                <a:ea typeface="+mj-ea"/>
              </a:rPr>
              <a:t>CaCO</a:t>
            </a:r>
            <a:r>
              <a:rPr kumimoji="1" lang="en-US" altLang="ja-JP" sz="3600" baseline="-25000" dirty="0">
                <a:latin typeface="+mj-ea"/>
                <a:ea typeface="+mj-ea"/>
              </a:rPr>
              <a:t>3 </a:t>
            </a:r>
            <a:r>
              <a:rPr kumimoji="1" lang="ja-JP" altLang="en-US" sz="3200">
                <a:latin typeface="+mj-ea"/>
                <a:ea typeface="+mj-ea"/>
              </a:rPr>
              <a:t>が</a:t>
            </a:r>
            <a:r>
              <a:rPr kumimoji="1" lang="ja-JP" altLang="en-US" sz="3200" dirty="0">
                <a:latin typeface="+mj-ea"/>
                <a:ea typeface="+mj-ea"/>
              </a:rPr>
              <a:t>過不足なく反応したときの物質量</a:t>
            </a:r>
            <a:r>
              <a:rPr kumimoji="1" lang="ja-JP" altLang="en-US" sz="3200">
                <a:latin typeface="+mj-ea"/>
                <a:ea typeface="+mj-ea"/>
              </a:rPr>
              <a:t>を求めて</a:t>
            </a:r>
            <a:endParaRPr kumimoji="1" lang="en-US" altLang="ja-JP" sz="3200" dirty="0">
              <a:latin typeface="+mj-ea"/>
              <a:ea typeface="+mj-ea"/>
            </a:endParaRPr>
          </a:p>
          <a:p>
            <a:pPr>
              <a:lnSpc>
                <a:spcPct val="120000"/>
              </a:lnSpc>
            </a:pPr>
            <a:r>
              <a:rPr lang="ja-JP" altLang="en-US" sz="3200">
                <a:latin typeface="+mj-ea"/>
                <a:ea typeface="+mj-ea"/>
              </a:rPr>
              <a:t>　　</a:t>
            </a:r>
            <a:r>
              <a:rPr kumimoji="1" lang="ja-JP" altLang="en-US" sz="3200">
                <a:latin typeface="+mj-ea"/>
                <a:ea typeface="+mj-ea"/>
              </a:rPr>
              <a:t>みよう。発生する </a:t>
            </a:r>
            <a:r>
              <a:rPr kumimoji="1" lang="en-US" altLang="ja-JP" sz="3600" dirty="0">
                <a:latin typeface="+mj-ea"/>
                <a:ea typeface="+mj-ea"/>
              </a:rPr>
              <a:t>CO</a:t>
            </a:r>
            <a:r>
              <a:rPr kumimoji="1" lang="en-US" altLang="ja-JP" sz="3600" baseline="-25000" dirty="0">
                <a:latin typeface="+mj-ea"/>
                <a:ea typeface="+mj-ea"/>
              </a:rPr>
              <a:t>2</a:t>
            </a:r>
            <a:r>
              <a:rPr kumimoji="1" lang="ja-JP" altLang="en-US" sz="3600" baseline="-25000">
                <a:latin typeface="+mj-ea"/>
                <a:ea typeface="+mj-ea"/>
              </a:rPr>
              <a:t> </a:t>
            </a:r>
            <a:r>
              <a:rPr kumimoji="1" lang="ja-JP" altLang="en-US" sz="3200">
                <a:latin typeface="+mj-ea"/>
                <a:ea typeface="+mj-ea"/>
              </a:rPr>
              <a:t>も</a:t>
            </a:r>
            <a:r>
              <a:rPr kumimoji="1" lang="ja-JP" altLang="en-US" sz="3200" dirty="0">
                <a:latin typeface="+mj-ea"/>
                <a:ea typeface="+mj-ea"/>
              </a:rPr>
              <a:t>含め，反応物と生成物</a:t>
            </a:r>
            <a:r>
              <a:rPr kumimoji="1" lang="ja-JP" altLang="en-US" sz="3200">
                <a:latin typeface="+mj-ea"/>
                <a:ea typeface="+mj-ea"/>
              </a:rPr>
              <a:t>の物質</a:t>
            </a:r>
            <a:endParaRPr kumimoji="1" lang="en-US" altLang="ja-JP" sz="3200" dirty="0">
              <a:latin typeface="+mj-ea"/>
              <a:ea typeface="+mj-ea"/>
            </a:endParaRPr>
          </a:p>
          <a:p>
            <a:pPr>
              <a:lnSpc>
                <a:spcPct val="120000"/>
              </a:lnSpc>
            </a:pPr>
            <a:r>
              <a:rPr lang="ja-JP" altLang="en-US" sz="3200">
                <a:latin typeface="+mj-ea"/>
                <a:ea typeface="+mj-ea"/>
              </a:rPr>
              <a:t>　　</a:t>
            </a:r>
            <a:r>
              <a:rPr kumimoji="1" lang="ja-JP" altLang="en-US" sz="3200">
                <a:latin typeface="+mj-ea"/>
                <a:ea typeface="+mj-ea"/>
              </a:rPr>
              <a:t>量比が，化学</a:t>
            </a:r>
            <a:r>
              <a:rPr kumimoji="1" lang="ja-JP" altLang="en-US" sz="3200" dirty="0">
                <a:latin typeface="+mj-ea"/>
                <a:ea typeface="+mj-ea"/>
              </a:rPr>
              <a:t>反応式の係数比に関係がある</a:t>
            </a:r>
            <a:r>
              <a:rPr kumimoji="1" lang="ja-JP" altLang="en-US" sz="3200">
                <a:latin typeface="+mj-ea"/>
                <a:ea typeface="+mj-ea"/>
              </a:rPr>
              <a:t>か考えて</a:t>
            </a:r>
            <a:endParaRPr lang="en-US" altLang="ja-JP" sz="3200" dirty="0">
              <a:latin typeface="+mj-ea"/>
              <a:ea typeface="+mj-ea"/>
            </a:endParaRPr>
          </a:p>
          <a:p>
            <a:pPr>
              <a:lnSpc>
                <a:spcPct val="120000"/>
              </a:lnSpc>
            </a:pPr>
            <a:r>
              <a:rPr kumimoji="1" lang="ja-JP" altLang="en-US" sz="3200">
                <a:latin typeface="+mj-ea"/>
                <a:ea typeface="+mj-ea"/>
              </a:rPr>
              <a:t>　　みよう</a:t>
            </a:r>
            <a:r>
              <a:rPr kumimoji="1" lang="ja-JP" altLang="en-US" sz="3200" dirty="0">
                <a:latin typeface="+mj-ea"/>
                <a:ea typeface="+mj-ea"/>
              </a:rPr>
              <a:t>。</a:t>
            </a:r>
          </a:p>
        </p:txBody>
      </p:sp>
    </p:spTree>
    <p:extLst>
      <p:ext uri="{BB962C8B-B14F-4D97-AF65-F5344CB8AC3E}">
        <p14:creationId xmlns:p14="http://schemas.microsoft.com/office/powerpoint/2010/main" val="41046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9A5D8BC-5372-8DE5-FFE2-8B0C64746060}"/>
              </a:ext>
            </a:extLst>
          </p:cNvPr>
          <p:cNvGrpSpPr/>
          <p:nvPr/>
        </p:nvGrpSpPr>
        <p:grpSpPr>
          <a:xfrm>
            <a:off x="1357301" y="1983904"/>
            <a:ext cx="10159844" cy="4469432"/>
            <a:chOff x="1149107" y="3153003"/>
            <a:chExt cx="10159844" cy="4469432"/>
          </a:xfrm>
        </p:grpSpPr>
        <p:grpSp>
          <p:nvGrpSpPr>
            <p:cNvPr id="4" name="グループ化 3">
              <a:extLst>
                <a:ext uri="{FF2B5EF4-FFF2-40B4-BE49-F238E27FC236}">
                  <a16:creationId xmlns:a16="http://schemas.microsoft.com/office/drawing/2014/main" id="{58D58DF0-5500-557D-CB64-DB81D2C8E1E4}"/>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CB2682AE-DC0C-34F9-59B4-C2F1605F59C6}"/>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CE27035C-BA31-B1B9-BFEE-E542C2835F31}"/>
                  </a:ext>
                </a:extLst>
              </p:cNvPr>
              <p:cNvPicPr>
                <a:picLocks noChangeAspect="1"/>
              </p:cNvPicPr>
              <p:nvPr/>
            </p:nvPicPr>
            <p:blipFill>
              <a:blip r:embed="rId3"/>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F0E83980-BDC7-BBBA-BEC0-A19EFEA55F7E}"/>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4</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21" name="グループ化 20">
            <a:extLst>
              <a:ext uri="{FF2B5EF4-FFF2-40B4-BE49-F238E27FC236}">
                <a16:creationId xmlns:a16="http://schemas.microsoft.com/office/drawing/2014/main" id="{8ED28527-C541-41FE-9052-AB3B988288F2}"/>
              </a:ext>
            </a:extLst>
          </p:cNvPr>
          <p:cNvGrpSpPr/>
          <p:nvPr/>
        </p:nvGrpSpPr>
        <p:grpSpPr>
          <a:xfrm>
            <a:off x="1415480" y="2901570"/>
            <a:ext cx="720080" cy="3410593"/>
            <a:chOff x="987894" y="1739733"/>
            <a:chExt cx="720080" cy="4237477"/>
          </a:xfrm>
        </p:grpSpPr>
        <p:sp>
          <p:nvSpPr>
            <p:cNvPr id="22" name="テキスト ボックス 21">
              <a:extLst>
                <a:ext uri="{FF2B5EF4-FFF2-40B4-BE49-F238E27FC236}">
                  <a16:creationId xmlns:a16="http://schemas.microsoft.com/office/drawing/2014/main" id="{F37A4E88-C66C-4B64-B379-D594BC783205}"/>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3" name="直線コネクタ 22">
              <a:extLst>
                <a:ext uri="{FF2B5EF4-FFF2-40B4-BE49-F238E27FC236}">
                  <a16:creationId xmlns:a16="http://schemas.microsoft.com/office/drawing/2014/main" id="{E604C554-B8A9-4787-9CF9-42F0323D1D80}"/>
                </a:ext>
              </a:extLst>
            </p:cNvPr>
            <p:cNvCxnSpPr>
              <a:cxnSpLocks/>
            </p:cNvCxnSpPr>
            <p:nvPr/>
          </p:nvCxnSpPr>
          <p:spPr>
            <a:xfrm>
              <a:off x="1644825" y="1951686"/>
              <a:ext cx="0" cy="40255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4" name="テキスト ボックス 23">
            <a:extLst>
              <a:ext uri="{FF2B5EF4-FFF2-40B4-BE49-F238E27FC236}">
                <a16:creationId xmlns:a16="http://schemas.microsoft.com/office/drawing/2014/main" id="{EBAD2636-274C-4C90-B1A1-324903502246}"/>
              </a:ext>
            </a:extLst>
          </p:cNvPr>
          <p:cNvSpPr txBox="1"/>
          <p:nvPr/>
        </p:nvSpPr>
        <p:spPr>
          <a:xfrm>
            <a:off x="2195837" y="4302631"/>
            <a:ext cx="9524120" cy="1269578"/>
          </a:xfrm>
          <a:prstGeom prst="rect">
            <a:avLst/>
          </a:prstGeom>
          <a:noFill/>
        </p:spPr>
        <p:txBody>
          <a:bodyPr wrap="square" rtlCol="0">
            <a:spAutoFit/>
          </a:bodyPr>
          <a:lstStyle/>
          <a:p>
            <a:pPr>
              <a:lnSpc>
                <a:spcPct val="120000"/>
              </a:lnSpc>
            </a:pPr>
            <a:r>
              <a:rPr kumimoji="1" lang="ja-JP" altLang="en-US" sz="3200" dirty="0">
                <a:latin typeface="+mn-ea"/>
                <a:ea typeface="+mn-ea"/>
              </a:rPr>
              <a:t>過不足なく</a:t>
            </a:r>
            <a:r>
              <a:rPr kumimoji="1" lang="ja-JP" altLang="en-US" sz="3200">
                <a:latin typeface="+mn-ea"/>
                <a:ea typeface="+mn-ea"/>
              </a:rPr>
              <a:t>反応した </a:t>
            </a:r>
            <a:r>
              <a:rPr kumimoji="1" lang="en-US" altLang="ja-JP" sz="3600" dirty="0">
                <a:latin typeface="+mn-ea"/>
                <a:ea typeface="+mn-ea"/>
              </a:rPr>
              <a:t>CaCO</a:t>
            </a:r>
            <a:r>
              <a:rPr kumimoji="1" lang="en-US" altLang="ja-JP" sz="3600" baseline="-25000" dirty="0">
                <a:latin typeface="+mn-ea"/>
                <a:ea typeface="+mn-ea"/>
              </a:rPr>
              <a:t>3 </a:t>
            </a:r>
            <a:r>
              <a:rPr kumimoji="1" lang="ja-JP" altLang="en-US" sz="3200">
                <a:latin typeface="+mn-ea"/>
                <a:ea typeface="+mn-ea"/>
              </a:rPr>
              <a:t>と</a:t>
            </a:r>
            <a:r>
              <a:rPr kumimoji="1" lang="ja-JP" altLang="en-US" sz="3200" dirty="0">
                <a:latin typeface="+mn-ea"/>
                <a:ea typeface="+mn-ea"/>
              </a:rPr>
              <a:t>そのとき</a:t>
            </a:r>
            <a:r>
              <a:rPr kumimoji="1" lang="ja-JP" altLang="en-US" sz="3200">
                <a:latin typeface="+mn-ea"/>
                <a:ea typeface="+mn-ea"/>
              </a:rPr>
              <a:t>生成した</a:t>
            </a:r>
            <a:r>
              <a:rPr kumimoji="1" lang="en-US" altLang="ja-JP" sz="3200" dirty="0">
                <a:latin typeface="+mn-ea"/>
                <a:ea typeface="+mn-ea"/>
              </a:rPr>
              <a:t> </a:t>
            </a:r>
            <a:r>
              <a:rPr kumimoji="1" lang="en-US" altLang="ja-JP" sz="3600" dirty="0">
                <a:latin typeface="+mn-ea"/>
                <a:ea typeface="+mn-ea"/>
              </a:rPr>
              <a:t>CO</a:t>
            </a:r>
            <a:r>
              <a:rPr kumimoji="1" lang="en-US" altLang="ja-JP" sz="3600" baseline="-25000" dirty="0">
                <a:latin typeface="+mn-ea"/>
                <a:ea typeface="+mn-ea"/>
              </a:rPr>
              <a:t>2 </a:t>
            </a:r>
            <a:r>
              <a:rPr kumimoji="1" lang="ja-JP" altLang="en-US" sz="3200">
                <a:latin typeface="+mn-ea"/>
                <a:ea typeface="+mn-ea"/>
              </a:rPr>
              <a:t>の</a:t>
            </a:r>
            <a:r>
              <a:rPr kumimoji="1" lang="ja-JP" altLang="en-US" sz="3200" dirty="0">
                <a:latin typeface="+mn-ea"/>
                <a:ea typeface="+mn-ea"/>
              </a:rPr>
              <a:t>物質量を求めよう。</a:t>
            </a:r>
            <a:endParaRPr kumimoji="1" lang="en-US" altLang="ja-JP" sz="3200" dirty="0">
              <a:latin typeface="+mn-ea"/>
              <a:ea typeface="+mn-ea"/>
            </a:endParaRPr>
          </a:p>
        </p:txBody>
      </p:sp>
      <p:sp>
        <p:nvSpPr>
          <p:cNvPr id="39" name="テキスト ボックス 38">
            <a:extLst>
              <a:ext uri="{FF2B5EF4-FFF2-40B4-BE49-F238E27FC236}">
                <a16:creationId xmlns:a16="http://schemas.microsoft.com/office/drawing/2014/main" id="{9D674E0F-F398-405E-B855-F7F306074A06}"/>
              </a:ext>
            </a:extLst>
          </p:cNvPr>
          <p:cNvSpPr txBox="1"/>
          <p:nvPr/>
        </p:nvSpPr>
        <p:spPr>
          <a:xfrm>
            <a:off x="2208236" y="2935397"/>
            <a:ext cx="9144348" cy="1195712"/>
          </a:xfrm>
          <a:prstGeom prst="rect">
            <a:avLst/>
          </a:prstGeom>
          <a:noFill/>
        </p:spPr>
        <p:txBody>
          <a:bodyPr wrap="square" rtlCol="0">
            <a:spAutoFit/>
          </a:bodyPr>
          <a:lstStyle/>
          <a:p>
            <a:pPr>
              <a:lnSpc>
                <a:spcPct val="120000"/>
              </a:lnSpc>
            </a:pPr>
            <a:r>
              <a:rPr lang="en-US" altLang="ja-JP" sz="3200" dirty="0">
                <a:solidFill>
                  <a:srgbClr val="CB4A46"/>
                </a:solidFill>
                <a:latin typeface="ＭＳ Ｐゴシック" panose="020B0600070205080204" pitchFamily="50" charset="-128"/>
                <a:ea typeface="ＭＳ Ｐゴシック" panose="020B0600070205080204" pitchFamily="50" charset="-128"/>
              </a:rPr>
              <a:t>1.</a:t>
            </a:r>
            <a:r>
              <a:rPr kumimoji="1" lang="ja-JP" altLang="en-US" sz="3200" dirty="0">
                <a:latin typeface="+mn-ea"/>
                <a:ea typeface="+mn-ea"/>
              </a:rPr>
              <a:t>で求めた各物質の質量から，物質量比と係数比の</a:t>
            </a:r>
            <a:endParaRPr kumimoji="1" lang="en-US" altLang="ja-JP" sz="3200" dirty="0">
              <a:latin typeface="+mn-ea"/>
              <a:ea typeface="+mn-ea"/>
            </a:endParaRPr>
          </a:p>
          <a:p>
            <a:pPr>
              <a:lnSpc>
                <a:spcPct val="120000"/>
              </a:lnSpc>
            </a:pPr>
            <a:r>
              <a:rPr kumimoji="1" lang="ja-JP" altLang="en-US" sz="3200" dirty="0">
                <a:latin typeface="+mn-ea"/>
                <a:ea typeface="+mn-ea"/>
              </a:rPr>
              <a:t>関係を考えてみよう。</a:t>
            </a:r>
            <a:endParaRPr kumimoji="1" lang="en-US" altLang="ja-JP" sz="3200" dirty="0">
              <a:latin typeface="+mn-ea"/>
              <a:ea typeface="+mn-ea"/>
            </a:endParaRPr>
          </a:p>
        </p:txBody>
      </p:sp>
      <p:grpSp>
        <p:nvGrpSpPr>
          <p:cNvPr id="18" name="グループ化 17">
            <a:extLst>
              <a:ext uri="{FF2B5EF4-FFF2-40B4-BE49-F238E27FC236}">
                <a16:creationId xmlns:a16="http://schemas.microsoft.com/office/drawing/2014/main" id="{ABE1A149-B2D9-22C5-8853-B86A44CC1D35}"/>
              </a:ext>
            </a:extLst>
          </p:cNvPr>
          <p:cNvGrpSpPr/>
          <p:nvPr/>
        </p:nvGrpSpPr>
        <p:grpSpPr>
          <a:xfrm>
            <a:off x="1115124" y="836712"/>
            <a:ext cx="10379357" cy="5558080"/>
            <a:chOff x="1115124" y="836712"/>
            <a:chExt cx="10379357" cy="5558080"/>
          </a:xfrm>
        </p:grpSpPr>
        <p:grpSp>
          <p:nvGrpSpPr>
            <p:cNvPr id="19" name="グループ化 18">
              <a:extLst>
                <a:ext uri="{FF2B5EF4-FFF2-40B4-BE49-F238E27FC236}">
                  <a16:creationId xmlns:a16="http://schemas.microsoft.com/office/drawing/2014/main" id="{1EA60EF4-EDDE-7EFB-3A1C-56D2D104C14B}"/>
                </a:ext>
              </a:extLst>
            </p:cNvPr>
            <p:cNvGrpSpPr/>
            <p:nvPr/>
          </p:nvGrpSpPr>
          <p:grpSpPr>
            <a:xfrm>
              <a:off x="1115124" y="836712"/>
              <a:ext cx="10378613" cy="5558080"/>
              <a:chOff x="1115124" y="836712"/>
              <a:chExt cx="10378613" cy="5558080"/>
            </a:xfrm>
          </p:grpSpPr>
          <p:grpSp>
            <p:nvGrpSpPr>
              <p:cNvPr id="26" name="グループ化 25">
                <a:extLst>
                  <a:ext uri="{FF2B5EF4-FFF2-40B4-BE49-F238E27FC236}">
                    <a16:creationId xmlns:a16="http://schemas.microsoft.com/office/drawing/2014/main" id="{07E7F1F2-5999-262B-A7BB-361E95E3E2A6}"/>
                  </a:ext>
                </a:extLst>
              </p:cNvPr>
              <p:cNvGrpSpPr/>
              <p:nvPr/>
            </p:nvGrpSpPr>
            <p:grpSpPr>
              <a:xfrm>
                <a:off x="1115124" y="836712"/>
                <a:ext cx="2532597" cy="850992"/>
                <a:chOff x="1115124" y="836712"/>
                <a:chExt cx="2532597" cy="850992"/>
              </a:xfrm>
            </p:grpSpPr>
            <p:sp>
              <p:nvSpPr>
                <p:cNvPr id="30" name="テキスト ボックス 29">
                  <a:extLst>
                    <a:ext uri="{FF2B5EF4-FFF2-40B4-BE49-F238E27FC236}">
                      <a16:creationId xmlns:a16="http://schemas.microsoft.com/office/drawing/2014/main" id="{AAC9576F-F53B-1A97-5E9B-0EEF9C79C01B}"/>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31" name="図 30">
                  <a:extLst>
                    <a:ext uri="{FF2B5EF4-FFF2-40B4-BE49-F238E27FC236}">
                      <a16:creationId xmlns:a16="http://schemas.microsoft.com/office/drawing/2014/main" id="{527C4655-1A97-7B69-62E6-75E5297FAF5D}"/>
                    </a:ext>
                  </a:extLst>
                </p:cNvPr>
                <p:cNvPicPr>
                  <a:picLocks noChangeAspect="1"/>
                </p:cNvPicPr>
                <p:nvPr/>
              </p:nvPicPr>
              <p:blipFill rotWithShape="1">
                <a:blip r:embed="rId4"/>
                <a:srcRect l="14583" t="7311" r="58839" b="62029"/>
                <a:stretch/>
              </p:blipFill>
              <p:spPr>
                <a:xfrm>
                  <a:off x="1115124" y="856707"/>
                  <a:ext cx="1602632" cy="830997"/>
                </a:xfrm>
                <a:prstGeom prst="rect">
                  <a:avLst/>
                </a:prstGeom>
              </p:spPr>
            </p:pic>
          </p:grpSp>
          <p:grpSp>
            <p:nvGrpSpPr>
              <p:cNvPr id="27" name="グループ化 26">
                <a:extLst>
                  <a:ext uri="{FF2B5EF4-FFF2-40B4-BE49-F238E27FC236}">
                    <a16:creationId xmlns:a16="http://schemas.microsoft.com/office/drawing/2014/main" id="{C3603B2D-AE8E-E0F9-5F64-2F2351E236DD}"/>
                  </a:ext>
                </a:extLst>
              </p:cNvPr>
              <p:cNvGrpSpPr/>
              <p:nvPr/>
            </p:nvGrpSpPr>
            <p:grpSpPr>
              <a:xfrm>
                <a:off x="1126464" y="909739"/>
                <a:ext cx="10367273" cy="5485053"/>
                <a:chOff x="986653" y="1052345"/>
                <a:chExt cx="10367273" cy="5485053"/>
              </a:xfrm>
            </p:grpSpPr>
            <p:sp>
              <p:nvSpPr>
                <p:cNvPr id="28" name="テキスト ボックス 27">
                  <a:extLst>
                    <a:ext uri="{FF2B5EF4-FFF2-40B4-BE49-F238E27FC236}">
                      <a16:creationId xmlns:a16="http://schemas.microsoft.com/office/drawing/2014/main" id="{44F79654-8A5E-300F-7868-ED3F929A69B5}"/>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29" name="直線コネクタ 28">
                  <a:extLst>
                    <a:ext uri="{FF2B5EF4-FFF2-40B4-BE49-F238E27FC236}">
                      <a16:creationId xmlns:a16="http://schemas.microsoft.com/office/drawing/2014/main" id="{9054C592-5DDE-BBF8-A827-D0771D89C0BC}"/>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0" name="図 19">
              <a:extLst>
                <a:ext uri="{FF2B5EF4-FFF2-40B4-BE49-F238E27FC236}">
                  <a16:creationId xmlns:a16="http://schemas.microsoft.com/office/drawing/2014/main" id="{243F7BC8-9F96-ED3E-EFC4-108649940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5" name="図 24">
              <a:extLst>
                <a:ext uri="{FF2B5EF4-FFF2-40B4-BE49-F238E27FC236}">
                  <a16:creationId xmlns:a16="http://schemas.microsoft.com/office/drawing/2014/main" id="{D13B80D1-6314-BD8E-B5CC-4F24E33863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spTree>
    <p:extLst>
      <p:ext uri="{BB962C8B-B14F-4D97-AF65-F5344CB8AC3E}">
        <p14:creationId xmlns:p14="http://schemas.microsoft.com/office/powerpoint/2010/main" val="292353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42D02495-A9A8-D068-7685-2E808856F924}"/>
              </a:ext>
            </a:extLst>
          </p:cNvPr>
          <p:cNvGrpSpPr/>
          <p:nvPr/>
        </p:nvGrpSpPr>
        <p:grpSpPr>
          <a:xfrm>
            <a:off x="1115124" y="836712"/>
            <a:ext cx="10379357" cy="5558080"/>
            <a:chOff x="1115124" y="836712"/>
            <a:chExt cx="10379357" cy="5558080"/>
          </a:xfrm>
        </p:grpSpPr>
        <p:grpSp>
          <p:nvGrpSpPr>
            <p:cNvPr id="9" name="グループ化 8">
              <a:extLst>
                <a:ext uri="{FF2B5EF4-FFF2-40B4-BE49-F238E27FC236}">
                  <a16:creationId xmlns:a16="http://schemas.microsoft.com/office/drawing/2014/main" id="{7F11A326-9F05-A04A-BCC6-06E7052A9895}"/>
                </a:ext>
              </a:extLst>
            </p:cNvPr>
            <p:cNvGrpSpPr/>
            <p:nvPr/>
          </p:nvGrpSpPr>
          <p:grpSpPr>
            <a:xfrm>
              <a:off x="1115124" y="836712"/>
              <a:ext cx="10378613" cy="5558080"/>
              <a:chOff x="1115124" y="836712"/>
              <a:chExt cx="10378613" cy="5558080"/>
            </a:xfrm>
          </p:grpSpPr>
          <p:grpSp>
            <p:nvGrpSpPr>
              <p:cNvPr id="12" name="グループ化 11">
                <a:extLst>
                  <a:ext uri="{FF2B5EF4-FFF2-40B4-BE49-F238E27FC236}">
                    <a16:creationId xmlns:a16="http://schemas.microsoft.com/office/drawing/2014/main" id="{C8C04F9C-3A98-3C7D-67D0-7DCF04E32385}"/>
                  </a:ext>
                </a:extLst>
              </p:cNvPr>
              <p:cNvGrpSpPr/>
              <p:nvPr/>
            </p:nvGrpSpPr>
            <p:grpSpPr>
              <a:xfrm>
                <a:off x="1115124" y="836712"/>
                <a:ext cx="2532597" cy="850992"/>
                <a:chOff x="1115124" y="836712"/>
                <a:chExt cx="2532597" cy="850992"/>
              </a:xfrm>
            </p:grpSpPr>
            <p:sp>
              <p:nvSpPr>
                <p:cNvPr id="16" name="テキスト ボックス 15">
                  <a:extLst>
                    <a:ext uri="{FF2B5EF4-FFF2-40B4-BE49-F238E27FC236}">
                      <a16:creationId xmlns:a16="http://schemas.microsoft.com/office/drawing/2014/main" id="{19D17F79-D906-3D3C-0967-171EA7C8103D}"/>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17" name="図 16">
                  <a:extLst>
                    <a:ext uri="{FF2B5EF4-FFF2-40B4-BE49-F238E27FC236}">
                      <a16:creationId xmlns:a16="http://schemas.microsoft.com/office/drawing/2014/main" id="{36B95899-F7B6-40D5-9A6A-25401DA517E9}"/>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13" name="グループ化 12">
                <a:extLst>
                  <a:ext uri="{FF2B5EF4-FFF2-40B4-BE49-F238E27FC236}">
                    <a16:creationId xmlns:a16="http://schemas.microsoft.com/office/drawing/2014/main" id="{78A73F9F-F437-5586-6988-160A21AB882A}"/>
                  </a:ext>
                </a:extLst>
              </p:cNvPr>
              <p:cNvGrpSpPr/>
              <p:nvPr/>
            </p:nvGrpSpPr>
            <p:grpSpPr>
              <a:xfrm>
                <a:off x="1126464" y="909739"/>
                <a:ext cx="10367273" cy="5485053"/>
                <a:chOff x="986653" y="1052345"/>
                <a:chExt cx="10367273" cy="5485053"/>
              </a:xfrm>
            </p:grpSpPr>
            <p:sp>
              <p:nvSpPr>
                <p:cNvPr id="14" name="テキスト ボックス 13">
                  <a:extLst>
                    <a:ext uri="{FF2B5EF4-FFF2-40B4-BE49-F238E27FC236}">
                      <a16:creationId xmlns:a16="http://schemas.microsoft.com/office/drawing/2014/main" id="{95B0BF24-1606-719B-2BB9-3C5AE18B05BE}"/>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15" name="直線コネクタ 14">
                  <a:extLst>
                    <a:ext uri="{FF2B5EF4-FFF2-40B4-BE49-F238E27FC236}">
                      <a16:creationId xmlns:a16="http://schemas.microsoft.com/office/drawing/2014/main" id="{45C9234D-A910-4F99-2478-D25D9DBB0407}"/>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10" name="図 9">
              <a:extLst>
                <a:ext uri="{FF2B5EF4-FFF2-40B4-BE49-F238E27FC236}">
                  <a16:creationId xmlns:a16="http://schemas.microsoft.com/office/drawing/2014/main" id="{75108D5B-F370-0D3C-8501-72D1A6BC7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11" name="図 10">
              <a:extLst>
                <a:ext uri="{FF2B5EF4-FFF2-40B4-BE49-F238E27FC236}">
                  <a16:creationId xmlns:a16="http://schemas.microsoft.com/office/drawing/2014/main" id="{DA7E97D0-9DFF-3A09-D6CC-EEC479CEB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grpSp>
        <p:nvGrpSpPr>
          <p:cNvPr id="3" name="グループ化 2">
            <a:extLst>
              <a:ext uri="{FF2B5EF4-FFF2-40B4-BE49-F238E27FC236}">
                <a16:creationId xmlns:a16="http://schemas.microsoft.com/office/drawing/2014/main" id="{9C427DF8-9A2E-FB62-211A-C7C4A985B415}"/>
              </a:ext>
            </a:extLst>
          </p:cNvPr>
          <p:cNvGrpSpPr/>
          <p:nvPr/>
        </p:nvGrpSpPr>
        <p:grpSpPr>
          <a:xfrm>
            <a:off x="1357301" y="1983904"/>
            <a:ext cx="10159844" cy="4469432"/>
            <a:chOff x="1149107" y="3153003"/>
            <a:chExt cx="10159844" cy="4469432"/>
          </a:xfrm>
        </p:grpSpPr>
        <p:grpSp>
          <p:nvGrpSpPr>
            <p:cNvPr id="4" name="グループ化 3">
              <a:extLst>
                <a:ext uri="{FF2B5EF4-FFF2-40B4-BE49-F238E27FC236}">
                  <a16:creationId xmlns:a16="http://schemas.microsoft.com/office/drawing/2014/main" id="{946A671E-D4FB-DF15-44CE-EE603B5EB376}"/>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EFA1CBB7-C091-DD53-1607-34F4C414350A}"/>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8F140070-763A-CAAB-FA19-6E919FB2374A}"/>
                  </a:ext>
                </a:extLst>
              </p:cNvPr>
              <p:cNvPicPr>
                <a:picLocks noChangeAspect="1"/>
              </p:cNvPicPr>
              <p:nvPr/>
            </p:nvPicPr>
            <p:blipFill>
              <a:blip r:embed="rId6"/>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6AEE2497-A48C-BD74-4BFF-E36584E25E31}"/>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4</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21" name="グループ化 20">
            <a:extLst>
              <a:ext uri="{FF2B5EF4-FFF2-40B4-BE49-F238E27FC236}">
                <a16:creationId xmlns:a16="http://schemas.microsoft.com/office/drawing/2014/main" id="{8ED28527-C541-41FE-9052-AB3B988288F2}"/>
              </a:ext>
            </a:extLst>
          </p:cNvPr>
          <p:cNvGrpSpPr/>
          <p:nvPr/>
        </p:nvGrpSpPr>
        <p:grpSpPr>
          <a:xfrm>
            <a:off x="1415480" y="2901570"/>
            <a:ext cx="720080" cy="3420531"/>
            <a:chOff x="987894" y="1739733"/>
            <a:chExt cx="720080" cy="4249825"/>
          </a:xfrm>
        </p:grpSpPr>
        <p:sp>
          <p:nvSpPr>
            <p:cNvPr id="22" name="テキスト ボックス 21">
              <a:extLst>
                <a:ext uri="{FF2B5EF4-FFF2-40B4-BE49-F238E27FC236}">
                  <a16:creationId xmlns:a16="http://schemas.microsoft.com/office/drawing/2014/main" id="{F37A4E88-C66C-4B64-B379-D594BC783205}"/>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3" name="直線コネクタ 22">
              <a:extLst>
                <a:ext uri="{FF2B5EF4-FFF2-40B4-BE49-F238E27FC236}">
                  <a16:creationId xmlns:a16="http://schemas.microsoft.com/office/drawing/2014/main" id="{E604C554-B8A9-4787-9CF9-42F0323D1D80}"/>
                </a:ext>
              </a:extLst>
            </p:cNvPr>
            <p:cNvCxnSpPr>
              <a:cxnSpLocks/>
            </p:cNvCxnSpPr>
            <p:nvPr/>
          </p:nvCxnSpPr>
          <p:spPr>
            <a:xfrm>
              <a:off x="1644825" y="1964033"/>
              <a:ext cx="0" cy="4025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6" name="テキスト ボックス 25">
            <a:extLst>
              <a:ext uri="{FF2B5EF4-FFF2-40B4-BE49-F238E27FC236}">
                <a16:creationId xmlns:a16="http://schemas.microsoft.com/office/drawing/2014/main" id="{98663B75-0921-4A94-BAE1-A609838F6FA3}"/>
              </a:ext>
            </a:extLst>
          </p:cNvPr>
          <p:cNvSpPr txBox="1"/>
          <p:nvPr/>
        </p:nvSpPr>
        <p:spPr>
          <a:xfrm>
            <a:off x="2240062" y="2924944"/>
            <a:ext cx="10514472" cy="1200329"/>
          </a:xfrm>
          <a:prstGeom prst="rect">
            <a:avLst/>
          </a:prstGeom>
          <a:noFill/>
        </p:spPr>
        <p:txBody>
          <a:bodyPr wrap="square" rtlCol="0">
            <a:spAutoFit/>
          </a:bodyPr>
          <a:lstStyle/>
          <a:p>
            <a:r>
              <a:rPr kumimoji="1" lang="en-US" altLang="ja-JP" sz="3600" dirty="0">
                <a:latin typeface="+mn-ea"/>
                <a:ea typeface="+mn-ea"/>
              </a:rPr>
              <a:t>CaCO</a:t>
            </a:r>
            <a:r>
              <a:rPr kumimoji="1" lang="en-US" altLang="ja-JP" sz="3600" baseline="-25000" dirty="0">
                <a:latin typeface="+mn-ea"/>
                <a:ea typeface="+mn-ea"/>
              </a:rPr>
              <a:t>3 </a:t>
            </a:r>
            <a:r>
              <a:rPr kumimoji="1" lang="ja-JP" altLang="en-US" sz="3200">
                <a:latin typeface="+mn-ea"/>
                <a:ea typeface="+mn-ea"/>
              </a:rPr>
              <a:t>の</a:t>
            </a:r>
            <a:r>
              <a:rPr kumimoji="1" lang="ja-JP" altLang="en-US" sz="3200" dirty="0">
                <a:latin typeface="+mn-ea"/>
                <a:ea typeface="+mn-ea"/>
              </a:rPr>
              <a:t>モル質量は </a:t>
            </a:r>
            <a:r>
              <a:rPr kumimoji="1" lang="en-US" altLang="ja-JP" sz="3200" dirty="0">
                <a:latin typeface="+mn-ea"/>
                <a:ea typeface="+mn-ea"/>
              </a:rPr>
              <a:t>100 g/mol</a:t>
            </a:r>
            <a:r>
              <a:rPr kumimoji="1" lang="ja-JP" altLang="en-US" sz="3200" dirty="0">
                <a:latin typeface="+mn-ea"/>
                <a:ea typeface="+mn-ea"/>
              </a:rPr>
              <a:t>，</a:t>
            </a:r>
            <a:endParaRPr kumimoji="1" lang="en-US" altLang="ja-JP" sz="3200" dirty="0">
              <a:latin typeface="+mn-ea"/>
              <a:ea typeface="+mn-ea"/>
            </a:endParaRPr>
          </a:p>
          <a:p>
            <a:r>
              <a:rPr kumimoji="1" lang="en-US" altLang="ja-JP" sz="3600" dirty="0">
                <a:latin typeface="+mn-ea"/>
                <a:ea typeface="+mn-ea"/>
              </a:rPr>
              <a:t>CO</a:t>
            </a:r>
            <a:r>
              <a:rPr kumimoji="1" lang="en-US" altLang="ja-JP" sz="3600" baseline="-25000" dirty="0">
                <a:latin typeface="+mn-ea"/>
                <a:ea typeface="+mn-ea"/>
              </a:rPr>
              <a:t>2 </a:t>
            </a:r>
            <a:r>
              <a:rPr kumimoji="1" lang="ja-JP" altLang="en-US" sz="3200">
                <a:latin typeface="+mn-ea"/>
                <a:ea typeface="+mn-ea"/>
              </a:rPr>
              <a:t>の</a:t>
            </a:r>
            <a:r>
              <a:rPr kumimoji="1" lang="ja-JP" altLang="en-US" sz="3200" dirty="0">
                <a:latin typeface="+mn-ea"/>
                <a:ea typeface="+mn-ea"/>
              </a:rPr>
              <a:t>モル質量は</a:t>
            </a:r>
            <a:r>
              <a:rPr kumimoji="1" lang="ja-JP" altLang="en-US" sz="3200">
                <a:latin typeface="+mn-ea"/>
                <a:ea typeface="+mn-ea"/>
              </a:rPr>
              <a:t>，</a:t>
            </a:r>
            <a:r>
              <a:rPr kumimoji="1" lang="en-US" altLang="ja-JP" sz="3200" dirty="0">
                <a:latin typeface="+mn-ea"/>
                <a:ea typeface="+mn-ea"/>
              </a:rPr>
              <a:t>44.0 g/mol </a:t>
            </a:r>
            <a:r>
              <a:rPr kumimoji="1" lang="ja-JP" altLang="en-US" sz="3200" dirty="0">
                <a:latin typeface="+mn-ea"/>
                <a:ea typeface="+mn-ea"/>
              </a:rPr>
              <a:t>なので，</a:t>
            </a:r>
            <a:endParaRPr kumimoji="1" lang="en-US" altLang="ja-JP" sz="3200" dirty="0">
              <a:latin typeface="+mn-ea"/>
              <a:ea typeface="+mn-ea"/>
            </a:endParaRPr>
          </a:p>
        </p:txBody>
      </p:sp>
      <p:sp>
        <p:nvSpPr>
          <p:cNvPr id="27" name="テキスト ボックス 26">
            <a:extLst>
              <a:ext uri="{FF2B5EF4-FFF2-40B4-BE49-F238E27FC236}">
                <a16:creationId xmlns:a16="http://schemas.microsoft.com/office/drawing/2014/main" id="{24827FC5-95EA-4F32-8625-5CCC5EA45A2A}"/>
              </a:ext>
            </a:extLst>
          </p:cNvPr>
          <p:cNvSpPr txBox="1"/>
          <p:nvPr/>
        </p:nvSpPr>
        <p:spPr>
          <a:xfrm>
            <a:off x="7990164" y="4331789"/>
            <a:ext cx="4226516" cy="646331"/>
          </a:xfrm>
          <a:prstGeom prst="rect">
            <a:avLst/>
          </a:prstGeom>
          <a:noFill/>
          <a:ln>
            <a:noFill/>
          </a:ln>
          <a:effectLst/>
        </p:spPr>
        <p:txBody>
          <a:bodyPr wrap="square" rtlCol="0">
            <a:spAutoFit/>
          </a:bodyPr>
          <a:lstStyle/>
          <a:p>
            <a:r>
              <a:rPr lang="ja-JP" altLang="en-US" sz="3600" dirty="0">
                <a:latin typeface="+mj-ea"/>
                <a:ea typeface="+mj-ea"/>
                <a:cs typeface="Times New Roman" pitchFamily="18" charset="0"/>
              </a:rPr>
              <a:t>＝ </a:t>
            </a:r>
            <a:r>
              <a:rPr lang="en-US" altLang="ja-JP" sz="3600" dirty="0">
                <a:latin typeface="+mj-ea"/>
                <a:cs typeface="Times New Roman" pitchFamily="18" charset="0"/>
              </a:rPr>
              <a:t>2.41×10</a:t>
            </a:r>
            <a:r>
              <a:rPr lang="en-US" altLang="ja-JP" sz="3600" baseline="30000" dirty="0">
                <a:latin typeface="+mj-ea"/>
                <a:cs typeface="Times New Roman" pitchFamily="18" charset="0"/>
              </a:rPr>
              <a:t>-2</a:t>
            </a:r>
            <a:r>
              <a:rPr lang="en-US" altLang="ja-JP" sz="3600" dirty="0">
                <a:latin typeface="+mj-ea"/>
                <a:cs typeface="Times New Roman" pitchFamily="18" charset="0"/>
              </a:rPr>
              <a:t> mol</a:t>
            </a:r>
            <a:r>
              <a:rPr lang="en-US" altLang="ja-JP" sz="3600" dirty="0">
                <a:latin typeface="+mj-ea"/>
              </a:rPr>
              <a:t> </a:t>
            </a:r>
            <a:endParaRPr kumimoji="1" lang="ja-JP" altLang="en-US" sz="3600" dirty="0">
              <a:latin typeface="+mj-ea"/>
              <a:ea typeface="+mj-ea"/>
            </a:endParaRPr>
          </a:p>
        </p:txBody>
      </p:sp>
      <p:grpSp>
        <p:nvGrpSpPr>
          <p:cNvPr id="28" name="グループ化 27">
            <a:extLst>
              <a:ext uri="{FF2B5EF4-FFF2-40B4-BE49-F238E27FC236}">
                <a16:creationId xmlns:a16="http://schemas.microsoft.com/office/drawing/2014/main" id="{6B4CB30C-85B9-482E-B9A9-26F7552E8C1E}"/>
              </a:ext>
            </a:extLst>
          </p:cNvPr>
          <p:cNvGrpSpPr/>
          <p:nvPr/>
        </p:nvGrpSpPr>
        <p:grpSpPr>
          <a:xfrm>
            <a:off x="5591947" y="4077072"/>
            <a:ext cx="2265728" cy="1677611"/>
            <a:chOff x="4703298" y="4149080"/>
            <a:chExt cx="2013591" cy="1677611"/>
          </a:xfrm>
        </p:grpSpPr>
        <p:cxnSp>
          <p:nvCxnSpPr>
            <p:cNvPr id="29" name="直線コネクタ 28">
              <a:extLst>
                <a:ext uri="{FF2B5EF4-FFF2-40B4-BE49-F238E27FC236}">
                  <a16:creationId xmlns:a16="http://schemas.microsoft.com/office/drawing/2014/main" id="{322DEA48-B9EE-45D1-BEB4-4A36CA23A57B}"/>
                </a:ext>
              </a:extLst>
            </p:cNvPr>
            <p:cNvCxnSpPr/>
            <p:nvPr/>
          </p:nvCxnSpPr>
          <p:spPr>
            <a:xfrm>
              <a:off x="4833511" y="4730292"/>
              <a:ext cx="1805038"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sp>
          <p:nvSpPr>
            <p:cNvPr id="30" name="テキスト ボックス 29">
              <a:extLst>
                <a:ext uri="{FF2B5EF4-FFF2-40B4-BE49-F238E27FC236}">
                  <a16:creationId xmlns:a16="http://schemas.microsoft.com/office/drawing/2014/main" id="{F3D379D2-6B44-43F7-A0C5-CB174564128E}"/>
                </a:ext>
              </a:extLst>
            </p:cNvPr>
            <p:cNvSpPr txBox="1"/>
            <p:nvPr/>
          </p:nvSpPr>
          <p:spPr>
            <a:xfrm>
              <a:off x="4703298" y="4626362"/>
              <a:ext cx="2013591" cy="1200329"/>
            </a:xfrm>
            <a:prstGeom prst="rect">
              <a:avLst/>
            </a:prstGeom>
            <a:noFill/>
            <a:ln>
              <a:noFill/>
            </a:ln>
            <a:effectLst/>
          </p:spPr>
          <p:txBody>
            <a:bodyPr wrap="square" rtlCol="0">
              <a:spAutoFit/>
            </a:bodyPr>
            <a:lstStyle/>
            <a:p>
              <a:pPr algn="ctr"/>
              <a:r>
                <a:rPr lang="en-US" altLang="ja-JP" sz="3600" dirty="0">
                  <a:latin typeface="+mj-ea"/>
                  <a:ea typeface="+mj-ea"/>
                  <a:cs typeface="Times New Roman" pitchFamily="18" charset="0"/>
                </a:rPr>
                <a:t>100 g/mol</a:t>
              </a:r>
              <a:endParaRPr kumimoji="1" lang="ja-JP" altLang="en-US" sz="3600" dirty="0">
                <a:latin typeface="+mj-ea"/>
                <a:ea typeface="+mj-ea"/>
              </a:endParaRPr>
            </a:p>
          </p:txBody>
        </p:sp>
        <p:sp>
          <p:nvSpPr>
            <p:cNvPr id="31" name="テキスト ボックス 30">
              <a:extLst>
                <a:ext uri="{FF2B5EF4-FFF2-40B4-BE49-F238E27FC236}">
                  <a16:creationId xmlns:a16="http://schemas.microsoft.com/office/drawing/2014/main" id="{DDD911C4-3AA5-42F9-9E40-BB2F4980C07F}"/>
                </a:ext>
              </a:extLst>
            </p:cNvPr>
            <p:cNvSpPr txBox="1"/>
            <p:nvPr/>
          </p:nvSpPr>
          <p:spPr>
            <a:xfrm>
              <a:off x="4833511" y="4149080"/>
              <a:ext cx="1805038" cy="646331"/>
            </a:xfrm>
            <a:prstGeom prst="rect">
              <a:avLst/>
            </a:prstGeom>
            <a:noFill/>
            <a:ln>
              <a:noFill/>
            </a:ln>
            <a:effectLst/>
          </p:spPr>
          <p:txBody>
            <a:bodyPr wrap="square" rtlCol="0">
              <a:spAutoFit/>
            </a:bodyPr>
            <a:lstStyle/>
            <a:p>
              <a:pPr algn="ctr"/>
              <a:r>
                <a:rPr lang="en-US" altLang="ja-JP" sz="3600" dirty="0">
                  <a:latin typeface="+mj-ea"/>
                  <a:ea typeface="+mj-ea"/>
                  <a:cs typeface="Times New Roman" pitchFamily="18" charset="0"/>
                </a:rPr>
                <a:t>2.41 g</a:t>
              </a:r>
              <a:endParaRPr kumimoji="1" lang="ja-JP" altLang="en-US" sz="3600" dirty="0">
                <a:latin typeface="+mj-ea"/>
                <a:ea typeface="+mj-ea"/>
              </a:endParaRPr>
            </a:p>
          </p:txBody>
        </p:sp>
      </p:grpSp>
      <p:sp>
        <p:nvSpPr>
          <p:cNvPr id="32" name="テキスト ボックス 31">
            <a:extLst>
              <a:ext uri="{FF2B5EF4-FFF2-40B4-BE49-F238E27FC236}">
                <a16:creationId xmlns:a16="http://schemas.microsoft.com/office/drawing/2014/main" id="{F188D91E-8BAE-4EB9-AB4A-E6B7F4F43008}"/>
              </a:ext>
            </a:extLst>
          </p:cNvPr>
          <p:cNvSpPr txBox="1"/>
          <p:nvPr/>
        </p:nvSpPr>
        <p:spPr>
          <a:xfrm>
            <a:off x="2535269" y="4277756"/>
            <a:ext cx="3214978" cy="646331"/>
          </a:xfrm>
          <a:prstGeom prst="rect">
            <a:avLst/>
          </a:prstGeom>
          <a:noFill/>
        </p:spPr>
        <p:txBody>
          <a:bodyPr wrap="square" rtlCol="0">
            <a:spAutoFit/>
          </a:bodyPr>
          <a:lstStyle/>
          <a:p>
            <a:r>
              <a:rPr kumimoji="1" lang="en-US" altLang="ja-JP" sz="3600" dirty="0">
                <a:latin typeface="+mn-ea"/>
                <a:ea typeface="+mn-ea"/>
              </a:rPr>
              <a:t>CaCO</a:t>
            </a:r>
            <a:r>
              <a:rPr kumimoji="1" lang="en-US" altLang="ja-JP" sz="3600" baseline="-25000" dirty="0">
                <a:latin typeface="+mn-ea"/>
                <a:ea typeface="+mn-ea"/>
              </a:rPr>
              <a:t>3 </a:t>
            </a:r>
            <a:r>
              <a:rPr kumimoji="1" lang="ja-JP" altLang="en-US" sz="3200">
                <a:latin typeface="+mn-ea"/>
                <a:ea typeface="+mn-ea"/>
              </a:rPr>
              <a:t>の</a:t>
            </a:r>
            <a:r>
              <a:rPr kumimoji="1" lang="ja-JP" altLang="en-US" sz="3200" dirty="0">
                <a:latin typeface="+mn-ea"/>
                <a:ea typeface="+mn-ea"/>
              </a:rPr>
              <a:t>物質量</a:t>
            </a:r>
            <a:endParaRPr kumimoji="1" lang="en-US" altLang="ja-JP" sz="3200" dirty="0">
              <a:latin typeface="+mn-ea"/>
              <a:ea typeface="+mn-ea"/>
            </a:endParaRPr>
          </a:p>
        </p:txBody>
      </p:sp>
      <p:sp>
        <p:nvSpPr>
          <p:cNvPr id="33" name="テキスト ボックス 32">
            <a:extLst>
              <a:ext uri="{FF2B5EF4-FFF2-40B4-BE49-F238E27FC236}">
                <a16:creationId xmlns:a16="http://schemas.microsoft.com/office/drawing/2014/main" id="{A9E84B55-F5FC-41E2-AA2F-84A20CEDF83E}"/>
              </a:ext>
            </a:extLst>
          </p:cNvPr>
          <p:cNvSpPr txBox="1"/>
          <p:nvPr/>
        </p:nvSpPr>
        <p:spPr>
          <a:xfrm>
            <a:off x="7990164" y="5373216"/>
            <a:ext cx="4226516" cy="646331"/>
          </a:xfrm>
          <a:prstGeom prst="rect">
            <a:avLst/>
          </a:prstGeom>
          <a:noFill/>
          <a:ln>
            <a:noFill/>
          </a:ln>
          <a:effectLst/>
        </p:spPr>
        <p:txBody>
          <a:bodyPr wrap="square" rtlCol="0">
            <a:spAutoFit/>
          </a:bodyPr>
          <a:lstStyle/>
          <a:p>
            <a:r>
              <a:rPr lang="ja-JP" altLang="en-US" sz="3600" dirty="0">
                <a:latin typeface="+mj-ea"/>
                <a:ea typeface="+mj-ea"/>
                <a:cs typeface="Times New Roman" pitchFamily="18" charset="0"/>
              </a:rPr>
              <a:t>≒ </a:t>
            </a:r>
            <a:r>
              <a:rPr lang="en-US" altLang="ja-JP" sz="3600" dirty="0">
                <a:latin typeface="+mj-ea"/>
                <a:cs typeface="Times New Roman" pitchFamily="18" charset="0"/>
              </a:rPr>
              <a:t>2.43×10</a:t>
            </a:r>
            <a:r>
              <a:rPr lang="en-US" altLang="ja-JP" sz="3600" baseline="30000" dirty="0">
                <a:latin typeface="+mj-ea"/>
                <a:cs typeface="Times New Roman" pitchFamily="18" charset="0"/>
              </a:rPr>
              <a:t>-2</a:t>
            </a:r>
            <a:r>
              <a:rPr lang="en-US" altLang="ja-JP" sz="3600" dirty="0">
                <a:latin typeface="+mj-ea"/>
                <a:cs typeface="Times New Roman" pitchFamily="18" charset="0"/>
              </a:rPr>
              <a:t> mol</a:t>
            </a:r>
            <a:r>
              <a:rPr lang="en-US" altLang="ja-JP" sz="3600" dirty="0">
                <a:latin typeface="+mj-ea"/>
              </a:rPr>
              <a:t> </a:t>
            </a:r>
            <a:endParaRPr kumimoji="1" lang="ja-JP" altLang="en-US" sz="3600" dirty="0">
              <a:latin typeface="+mj-ea"/>
              <a:ea typeface="+mj-ea"/>
            </a:endParaRPr>
          </a:p>
        </p:txBody>
      </p:sp>
      <p:grpSp>
        <p:nvGrpSpPr>
          <p:cNvPr id="34" name="グループ化 33">
            <a:extLst>
              <a:ext uri="{FF2B5EF4-FFF2-40B4-BE49-F238E27FC236}">
                <a16:creationId xmlns:a16="http://schemas.microsoft.com/office/drawing/2014/main" id="{286353EC-2DE4-4545-8CDD-803896CBC039}"/>
              </a:ext>
            </a:extLst>
          </p:cNvPr>
          <p:cNvGrpSpPr/>
          <p:nvPr/>
        </p:nvGrpSpPr>
        <p:grpSpPr>
          <a:xfrm>
            <a:off x="5735960" y="5113699"/>
            <a:ext cx="2254200" cy="1123613"/>
            <a:chOff x="4703298" y="5211403"/>
            <a:chExt cx="2254200" cy="1123613"/>
          </a:xfrm>
        </p:grpSpPr>
        <p:cxnSp>
          <p:nvCxnSpPr>
            <p:cNvPr id="35" name="直線コネクタ 34">
              <a:extLst>
                <a:ext uri="{FF2B5EF4-FFF2-40B4-BE49-F238E27FC236}">
                  <a16:creationId xmlns:a16="http://schemas.microsoft.com/office/drawing/2014/main" id="{CF02EA8E-8E3C-4179-91EC-53BF194F7546}"/>
                </a:ext>
              </a:extLst>
            </p:cNvPr>
            <p:cNvCxnSpPr/>
            <p:nvPr/>
          </p:nvCxnSpPr>
          <p:spPr>
            <a:xfrm>
              <a:off x="4833511" y="5792615"/>
              <a:ext cx="1805038"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DCD9C4A0-ADE1-4947-8489-FDAAA3AAB33E}"/>
                </a:ext>
              </a:extLst>
            </p:cNvPr>
            <p:cNvSpPr txBox="1"/>
            <p:nvPr/>
          </p:nvSpPr>
          <p:spPr>
            <a:xfrm>
              <a:off x="4703298" y="5688685"/>
              <a:ext cx="2254200" cy="646331"/>
            </a:xfrm>
            <a:prstGeom prst="rect">
              <a:avLst/>
            </a:prstGeom>
            <a:noFill/>
            <a:ln>
              <a:noFill/>
            </a:ln>
            <a:effectLst/>
          </p:spPr>
          <p:txBody>
            <a:bodyPr wrap="square" rtlCol="0">
              <a:spAutoFit/>
            </a:bodyPr>
            <a:lstStyle/>
            <a:p>
              <a:pPr algn="ctr"/>
              <a:r>
                <a:rPr lang="en-US" altLang="ja-JP" sz="3600" dirty="0">
                  <a:latin typeface="+mj-ea"/>
                  <a:ea typeface="+mj-ea"/>
                  <a:cs typeface="Times New Roman" pitchFamily="18" charset="0"/>
                </a:rPr>
                <a:t>44.0 g/mol</a:t>
              </a:r>
              <a:endParaRPr kumimoji="1" lang="ja-JP" altLang="en-US" sz="3600" dirty="0">
                <a:latin typeface="+mj-ea"/>
                <a:ea typeface="+mj-ea"/>
              </a:endParaRPr>
            </a:p>
          </p:txBody>
        </p:sp>
        <p:sp>
          <p:nvSpPr>
            <p:cNvPr id="37" name="テキスト ボックス 36">
              <a:extLst>
                <a:ext uri="{FF2B5EF4-FFF2-40B4-BE49-F238E27FC236}">
                  <a16:creationId xmlns:a16="http://schemas.microsoft.com/office/drawing/2014/main" id="{159E4242-982E-4890-BEB2-F75FC9DC13C0}"/>
                </a:ext>
              </a:extLst>
            </p:cNvPr>
            <p:cNvSpPr txBox="1"/>
            <p:nvPr/>
          </p:nvSpPr>
          <p:spPr>
            <a:xfrm>
              <a:off x="4833511" y="5211403"/>
              <a:ext cx="1805038" cy="646331"/>
            </a:xfrm>
            <a:prstGeom prst="rect">
              <a:avLst/>
            </a:prstGeom>
            <a:noFill/>
            <a:ln>
              <a:noFill/>
            </a:ln>
            <a:effectLst/>
          </p:spPr>
          <p:txBody>
            <a:bodyPr wrap="square" rtlCol="0">
              <a:spAutoFit/>
            </a:bodyPr>
            <a:lstStyle/>
            <a:p>
              <a:pPr algn="ctr"/>
              <a:r>
                <a:rPr lang="en-US" altLang="ja-JP" sz="3600" dirty="0">
                  <a:latin typeface="+mj-ea"/>
                  <a:ea typeface="+mj-ea"/>
                  <a:cs typeface="Times New Roman" pitchFamily="18" charset="0"/>
                </a:rPr>
                <a:t>1.07 g</a:t>
              </a:r>
              <a:endParaRPr kumimoji="1" lang="ja-JP" altLang="en-US" sz="3600" dirty="0">
                <a:latin typeface="+mj-ea"/>
                <a:ea typeface="+mj-ea"/>
              </a:endParaRPr>
            </a:p>
          </p:txBody>
        </p:sp>
      </p:grpSp>
      <p:sp>
        <p:nvSpPr>
          <p:cNvPr id="38" name="テキスト ボックス 37">
            <a:extLst>
              <a:ext uri="{FF2B5EF4-FFF2-40B4-BE49-F238E27FC236}">
                <a16:creationId xmlns:a16="http://schemas.microsoft.com/office/drawing/2014/main" id="{1EE2A6D1-FE0E-43E3-92A4-3E9AC961D74D}"/>
              </a:ext>
            </a:extLst>
          </p:cNvPr>
          <p:cNvSpPr txBox="1"/>
          <p:nvPr/>
        </p:nvSpPr>
        <p:spPr>
          <a:xfrm>
            <a:off x="2535269" y="5340079"/>
            <a:ext cx="3214978" cy="646331"/>
          </a:xfrm>
          <a:prstGeom prst="rect">
            <a:avLst/>
          </a:prstGeom>
          <a:noFill/>
        </p:spPr>
        <p:txBody>
          <a:bodyPr wrap="square" rtlCol="0">
            <a:spAutoFit/>
          </a:bodyPr>
          <a:lstStyle/>
          <a:p>
            <a:r>
              <a:rPr kumimoji="1" lang="en-US" altLang="ja-JP" sz="3600" dirty="0">
                <a:latin typeface="+mn-ea"/>
                <a:ea typeface="+mn-ea"/>
              </a:rPr>
              <a:t>CO</a:t>
            </a:r>
            <a:r>
              <a:rPr kumimoji="1" lang="en-US" altLang="ja-JP" sz="3600" baseline="-25000" dirty="0">
                <a:latin typeface="+mn-ea"/>
                <a:ea typeface="+mn-ea"/>
              </a:rPr>
              <a:t>2 </a:t>
            </a:r>
            <a:r>
              <a:rPr kumimoji="1" lang="ja-JP" altLang="en-US" sz="3200">
                <a:latin typeface="+mn-ea"/>
                <a:ea typeface="+mn-ea"/>
              </a:rPr>
              <a:t>の</a:t>
            </a:r>
            <a:r>
              <a:rPr kumimoji="1" lang="ja-JP" altLang="en-US" sz="3200" dirty="0">
                <a:latin typeface="+mn-ea"/>
                <a:ea typeface="+mn-ea"/>
              </a:rPr>
              <a:t>物質量</a:t>
            </a:r>
            <a:endParaRPr kumimoji="1" lang="en-US" altLang="ja-JP" sz="3200" dirty="0">
              <a:latin typeface="+mn-ea"/>
              <a:ea typeface="+mn-ea"/>
            </a:endParaRPr>
          </a:p>
        </p:txBody>
      </p:sp>
    </p:spTree>
    <p:extLst>
      <p:ext uri="{BB962C8B-B14F-4D97-AF65-F5344CB8AC3E}">
        <p14:creationId xmlns:p14="http://schemas.microsoft.com/office/powerpoint/2010/main" val="275705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2" grpId="0"/>
      <p:bldP spid="33" grpId="0"/>
      <p:bldP spid="3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272AC1B-AB47-DBD0-D611-73AE29FCA9B1}"/>
              </a:ext>
            </a:extLst>
          </p:cNvPr>
          <p:cNvGrpSpPr/>
          <p:nvPr/>
        </p:nvGrpSpPr>
        <p:grpSpPr>
          <a:xfrm>
            <a:off x="1115124" y="836712"/>
            <a:ext cx="10379357" cy="5558080"/>
            <a:chOff x="1115124" y="836712"/>
            <a:chExt cx="10379357" cy="5558080"/>
          </a:xfrm>
        </p:grpSpPr>
        <p:grpSp>
          <p:nvGrpSpPr>
            <p:cNvPr id="19" name="グループ化 18">
              <a:extLst>
                <a:ext uri="{FF2B5EF4-FFF2-40B4-BE49-F238E27FC236}">
                  <a16:creationId xmlns:a16="http://schemas.microsoft.com/office/drawing/2014/main" id="{2E1BF4DB-6D6D-1123-74C7-C9C3D5A2D80E}"/>
                </a:ext>
              </a:extLst>
            </p:cNvPr>
            <p:cNvGrpSpPr/>
            <p:nvPr/>
          </p:nvGrpSpPr>
          <p:grpSpPr>
            <a:xfrm>
              <a:off x="1115124" y="836712"/>
              <a:ext cx="10378613" cy="5558080"/>
              <a:chOff x="1115124" y="836712"/>
              <a:chExt cx="10378613" cy="5558080"/>
            </a:xfrm>
          </p:grpSpPr>
          <p:grpSp>
            <p:nvGrpSpPr>
              <p:cNvPr id="29" name="グループ化 28">
                <a:extLst>
                  <a:ext uri="{FF2B5EF4-FFF2-40B4-BE49-F238E27FC236}">
                    <a16:creationId xmlns:a16="http://schemas.microsoft.com/office/drawing/2014/main" id="{56DDEAE5-D9A3-BFEC-1D93-9AB88E529788}"/>
                  </a:ext>
                </a:extLst>
              </p:cNvPr>
              <p:cNvGrpSpPr/>
              <p:nvPr/>
            </p:nvGrpSpPr>
            <p:grpSpPr>
              <a:xfrm>
                <a:off x="1115124" y="836712"/>
                <a:ext cx="2532597" cy="850992"/>
                <a:chOff x="1115124" y="836712"/>
                <a:chExt cx="2532597" cy="850992"/>
              </a:xfrm>
            </p:grpSpPr>
            <p:sp>
              <p:nvSpPr>
                <p:cNvPr id="33" name="テキスト ボックス 32">
                  <a:extLst>
                    <a:ext uri="{FF2B5EF4-FFF2-40B4-BE49-F238E27FC236}">
                      <a16:creationId xmlns:a16="http://schemas.microsoft.com/office/drawing/2014/main" id="{83C424D4-C6B5-FBA2-C80D-2B2CF6BDFC6C}"/>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34" name="図 33">
                  <a:extLst>
                    <a:ext uri="{FF2B5EF4-FFF2-40B4-BE49-F238E27FC236}">
                      <a16:creationId xmlns:a16="http://schemas.microsoft.com/office/drawing/2014/main" id="{ED0693E7-E353-DB8C-4900-1FF972D2413E}"/>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30" name="グループ化 29">
                <a:extLst>
                  <a:ext uri="{FF2B5EF4-FFF2-40B4-BE49-F238E27FC236}">
                    <a16:creationId xmlns:a16="http://schemas.microsoft.com/office/drawing/2014/main" id="{22465423-062F-8C54-E998-2155AE1262D3}"/>
                  </a:ext>
                </a:extLst>
              </p:cNvPr>
              <p:cNvGrpSpPr/>
              <p:nvPr/>
            </p:nvGrpSpPr>
            <p:grpSpPr>
              <a:xfrm>
                <a:off x="1126464" y="909739"/>
                <a:ext cx="10367273" cy="5485053"/>
                <a:chOff x="986653" y="1052345"/>
                <a:chExt cx="10367273" cy="5485053"/>
              </a:xfrm>
            </p:grpSpPr>
            <p:sp>
              <p:nvSpPr>
                <p:cNvPr id="31" name="テキスト ボックス 30">
                  <a:extLst>
                    <a:ext uri="{FF2B5EF4-FFF2-40B4-BE49-F238E27FC236}">
                      <a16:creationId xmlns:a16="http://schemas.microsoft.com/office/drawing/2014/main" id="{7B977A43-0B07-65D8-F047-41AF72FB0E39}"/>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32" name="直線コネクタ 31">
                  <a:extLst>
                    <a:ext uri="{FF2B5EF4-FFF2-40B4-BE49-F238E27FC236}">
                      <a16:creationId xmlns:a16="http://schemas.microsoft.com/office/drawing/2014/main" id="{34CCA4EF-AF5C-E012-1BA3-C60436EDE8A3}"/>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0" name="図 19">
              <a:extLst>
                <a:ext uri="{FF2B5EF4-FFF2-40B4-BE49-F238E27FC236}">
                  <a16:creationId xmlns:a16="http://schemas.microsoft.com/office/drawing/2014/main" id="{CB8BEF8D-0139-0C92-B746-A8BE14704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4" name="図 23">
              <a:extLst>
                <a:ext uri="{FF2B5EF4-FFF2-40B4-BE49-F238E27FC236}">
                  <a16:creationId xmlns:a16="http://schemas.microsoft.com/office/drawing/2014/main" id="{A72E1149-094E-74EF-4B6F-2EE798CB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grpSp>
        <p:nvGrpSpPr>
          <p:cNvPr id="3" name="グループ化 2">
            <a:extLst>
              <a:ext uri="{FF2B5EF4-FFF2-40B4-BE49-F238E27FC236}">
                <a16:creationId xmlns:a16="http://schemas.microsoft.com/office/drawing/2014/main" id="{232B8AB4-D499-F56E-3A9B-6AFB7100BFFF}"/>
              </a:ext>
            </a:extLst>
          </p:cNvPr>
          <p:cNvGrpSpPr/>
          <p:nvPr/>
        </p:nvGrpSpPr>
        <p:grpSpPr>
          <a:xfrm>
            <a:off x="1357301" y="1983904"/>
            <a:ext cx="10159844" cy="4469432"/>
            <a:chOff x="1149107" y="3153003"/>
            <a:chExt cx="10159844" cy="4469432"/>
          </a:xfrm>
        </p:grpSpPr>
        <p:grpSp>
          <p:nvGrpSpPr>
            <p:cNvPr id="4" name="グループ化 3">
              <a:extLst>
                <a:ext uri="{FF2B5EF4-FFF2-40B4-BE49-F238E27FC236}">
                  <a16:creationId xmlns:a16="http://schemas.microsoft.com/office/drawing/2014/main" id="{10A84FD2-D46D-C311-430A-795EEF787386}"/>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4450162D-1357-A61A-748B-A13C22B79ED0}"/>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31050449-575E-B81D-F387-F7B1C2822EE3}"/>
                  </a:ext>
                </a:extLst>
              </p:cNvPr>
              <p:cNvPicPr>
                <a:picLocks noChangeAspect="1"/>
              </p:cNvPicPr>
              <p:nvPr/>
            </p:nvPicPr>
            <p:blipFill>
              <a:blip r:embed="rId6"/>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0272BC35-8DCE-1835-B9F1-0D49881B5874}"/>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en-US" altLang="ja-JP" sz="3600" b="1" dirty="0"/>
                <a:t>4</a:t>
              </a:r>
              <a:endParaRPr kumimoji="1" lang="ja-JP" altLang="en-US" sz="3600" b="1" dirty="0"/>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21" name="グループ化 20">
            <a:extLst>
              <a:ext uri="{FF2B5EF4-FFF2-40B4-BE49-F238E27FC236}">
                <a16:creationId xmlns:a16="http://schemas.microsoft.com/office/drawing/2014/main" id="{8ED28527-C541-41FE-9052-AB3B988288F2}"/>
              </a:ext>
            </a:extLst>
          </p:cNvPr>
          <p:cNvGrpSpPr/>
          <p:nvPr/>
        </p:nvGrpSpPr>
        <p:grpSpPr>
          <a:xfrm>
            <a:off x="1415480" y="2901570"/>
            <a:ext cx="720080" cy="3420531"/>
            <a:chOff x="987894" y="1739733"/>
            <a:chExt cx="720080" cy="4249825"/>
          </a:xfrm>
        </p:grpSpPr>
        <p:sp>
          <p:nvSpPr>
            <p:cNvPr id="22" name="テキスト ボックス 21">
              <a:extLst>
                <a:ext uri="{FF2B5EF4-FFF2-40B4-BE49-F238E27FC236}">
                  <a16:creationId xmlns:a16="http://schemas.microsoft.com/office/drawing/2014/main" id="{F37A4E88-C66C-4B64-B379-D594BC783205}"/>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3" name="直線コネクタ 22">
              <a:extLst>
                <a:ext uri="{FF2B5EF4-FFF2-40B4-BE49-F238E27FC236}">
                  <a16:creationId xmlns:a16="http://schemas.microsoft.com/office/drawing/2014/main" id="{E604C554-B8A9-4787-9CF9-42F0323D1D80}"/>
                </a:ext>
              </a:extLst>
            </p:cNvPr>
            <p:cNvCxnSpPr>
              <a:cxnSpLocks/>
            </p:cNvCxnSpPr>
            <p:nvPr/>
          </p:nvCxnSpPr>
          <p:spPr>
            <a:xfrm>
              <a:off x="1644825" y="1964033"/>
              <a:ext cx="0" cy="4025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39" name="表 4">
            <a:extLst>
              <a:ext uri="{FF2B5EF4-FFF2-40B4-BE49-F238E27FC236}">
                <a16:creationId xmlns:a16="http://schemas.microsoft.com/office/drawing/2014/main" id="{23719F15-3349-410A-9D7F-93054AA70476}"/>
              </a:ext>
            </a:extLst>
          </p:cNvPr>
          <p:cNvGraphicFramePr>
            <a:graphicFrameLocks noGrp="1"/>
          </p:cNvGraphicFramePr>
          <p:nvPr>
            <p:extLst>
              <p:ext uri="{D42A27DB-BD31-4B8C-83A1-F6EECF244321}">
                <p14:modId xmlns:p14="http://schemas.microsoft.com/office/powerpoint/2010/main" val="2468503838"/>
              </p:ext>
            </p:extLst>
          </p:nvPr>
        </p:nvGraphicFramePr>
        <p:xfrm>
          <a:off x="2230110" y="3002021"/>
          <a:ext cx="9122471" cy="3213631"/>
        </p:xfrm>
        <a:graphic>
          <a:graphicData uri="http://schemas.openxmlformats.org/drawingml/2006/table">
            <a:tbl>
              <a:tblPr>
                <a:tableStyleId>{5C22544A-7EE6-4342-B048-85BDC9FD1C3A}</a:tableStyleId>
              </a:tblPr>
              <a:tblGrid>
                <a:gridCol w="3649866">
                  <a:extLst>
                    <a:ext uri="{9D8B030D-6E8A-4147-A177-3AD203B41FA5}">
                      <a16:colId xmlns:a16="http://schemas.microsoft.com/office/drawing/2014/main" val="2095456405"/>
                    </a:ext>
                  </a:extLst>
                </a:gridCol>
                <a:gridCol w="1678087">
                  <a:extLst>
                    <a:ext uri="{9D8B030D-6E8A-4147-A177-3AD203B41FA5}">
                      <a16:colId xmlns:a16="http://schemas.microsoft.com/office/drawing/2014/main" val="625140883"/>
                    </a:ext>
                  </a:extLst>
                </a:gridCol>
                <a:gridCol w="1897259">
                  <a:extLst>
                    <a:ext uri="{9D8B030D-6E8A-4147-A177-3AD203B41FA5}">
                      <a16:colId xmlns:a16="http://schemas.microsoft.com/office/drawing/2014/main" val="3971550341"/>
                    </a:ext>
                  </a:extLst>
                </a:gridCol>
                <a:gridCol w="1897259">
                  <a:extLst>
                    <a:ext uri="{9D8B030D-6E8A-4147-A177-3AD203B41FA5}">
                      <a16:colId xmlns:a16="http://schemas.microsoft.com/office/drawing/2014/main" val="3671598357"/>
                    </a:ext>
                  </a:extLst>
                </a:gridCol>
              </a:tblGrid>
              <a:tr h="71849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dirty="0">
                          <a:solidFill>
                            <a:schemeClr val="tx1"/>
                          </a:solidFill>
                          <a:latin typeface="+mj-ea"/>
                          <a:ea typeface="+mj-ea"/>
                        </a:rPr>
                        <a:t>物質</a:t>
                      </a:r>
                      <a:endParaRPr kumimoji="1" lang="en-US" altLang="ja-JP" sz="32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3600" b="0" dirty="0">
                          <a:solidFill>
                            <a:schemeClr val="tx1"/>
                          </a:solidFill>
                          <a:latin typeface="+mj-ea"/>
                          <a:ea typeface="+mj-ea"/>
                        </a:rPr>
                        <a:t>CaCO</a:t>
                      </a:r>
                      <a:r>
                        <a:rPr kumimoji="1" lang="en-US" altLang="ja-JP" sz="3600" b="0" baseline="-25000" dirty="0">
                          <a:solidFill>
                            <a:schemeClr val="tx1"/>
                          </a:solidFill>
                          <a:latin typeface="+mj-ea"/>
                          <a:ea typeface="+mj-ea"/>
                        </a:rPr>
                        <a:t>3</a:t>
                      </a:r>
                      <a:endParaRPr kumimoji="1" lang="ja-JP" altLang="en-US" sz="3600" b="0" baseline="-2500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HC</a:t>
                      </a:r>
                      <a:r>
                        <a:rPr kumimoji="1" lang="ja-JP" altLang="en-US" sz="3600" b="0" dirty="0">
                          <a:solidFill>
                            <a:schemeClr val="tx1"/>
                          </a:solidFill>
                          <a:latin typeface="+mj-ea"/>
                          <a:ea typeface="+mj-ea"/>
                        </a:rPr>
                        <a:t>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CO</a:t>
                      </a:r>
                      <a:r>
                        <a:rPr kumimoji="1" lang="en-US" altLang="ja-JP" sz="3600" b="0" baseline="-25000" dirty="0">
                          <a:solidFill>
                            <a:schemeClr val="tx1"/>
                          </a:solidFill>
                          <a:latin typeface="+mj-ea"/>
                          <a:ea typeface="+mj-ea"/>
                        </a:rPr>
                        <a:t>2</a:t>
                      </a:r>
                      <a:endParaRPr kumimoji="1" lang="ja-JP" altLang="en-US" sz="3600" b="0" baseline="-2500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2752180"/>
                  </a:ext>
                </a:extLst>
              </a:tr>
              <a:tr h="885175">
                <a:tc>
                  <a:txBody>
                    <a:bodyPr/>
                    <a:lstStyle/>
                    <a:p>
                      <a:pPr algn="ctr"/>
                      <a:r>
                        <a:rPr kumimoji="1" lang="ja-JP" altLang="en-US" sz="3200" b="0" dirty="0">
                          <a:solidFill>
                            <a:schemeClr val="tx1"/>
                          </a:solidFill>
                          <a:latin typeface="+mj-ea"/>
                          <a:ea typeface="+mj-ea"/>
                        </a:rPr>
                        <a:t>物質量</a:t>
                      </a:r>
                      <a:endParaRPr kumimoji="1" lang="en-US" altLang="ja-JP" sz="3200" b="0" dirty="0">
                        <a:solidFill>
                          <a:schemeClr val="tx1"/>
                        </a:solidFill>
                        <a:latin typeface="+mj-ea"/>
                        <a:ea typeface="+mj-ea"/>
                      </a:endParaRPr>
                    </a:p>
                    <a:p>
                      <a:pPr algn="ctr"/>
                      <a:r>
                        <a:rPr kumimoji="1" lang="en-US" altLang="ja-JP" sz="3200" b="0" dirty="0">
                          <a:solidFill>
                            <a:schemeClr val="tx1"/>
                          </a:solidFill>
                          <a:latin typeface="+mj-ea"/>
                          <a:ea typeface="+mj-ea"/>
                        </a:rPr>
                        <a:t>〔×10</a:t>
                      </a:r>
                      <a:r>
                        <a:rPr kumimoji="1" lang="en-US" altLang="ja-JP" sz="3200" b="0" baseline="30000" dirty="0">
                          <a:solidFill>
                            <a:schemeClr val="tx1"/>
                          </a:solidFill>
                          <a:latin typeface="+mj-ea"/>
                          <a:ea typeface="+mj-ea"/>
                        </a:rPr>
                        <a:t>-2</a:t>
                      </a:r>
                      <a:r>
                        <a:rPr kumimoji="1" lang="en-US" altLang="ja-JP" sz="3200" b="0" kern="1200" dirty="0">
                          <a:solidFill>
                            <a:schemeClr val="tx1"/>
                          </a:solidFill>
                          <a:latin typeface="+mj-ea"/>
                          <a:ea typeface="+mn-ea"/>
                          <a:cs typeface="+mn-cs"/>
                        </a:rPr>
                        <a:t> </a:t>
                      </a:r>
                      <a:r>
                        <a:rPr kumimoji="1" lang="en-US" altLang="ja-JP" sz="3200" b="0" dirty="0">
                          <a:solidFill>
                            <a:schemeClr val="tx1"/>
                          </a:solidFill>
                          <a:latin typeface="+mj-ea"/>
                          <a:ea typeface="+mj-ea"/>
                        </a:rPr>
                        <a:t>mol〕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3600" b="0" dirty="0">
                          <a:solidFill>
                            <a:schemeClr val="tx1"/>
                          </a:solidFill>
                          <a:latin typeface="+mj-ea"/>
                          <a:ea typeface="+mj-ea"/>
                        </a:rPr>
                        <a:t> 2.41</a:t>
                      </a:r>
                      <a:endParaRPr kumimoji="1" lang="ja-JP" altLang="en-US" sz="36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5.0</a:t>
                      </a:r>
                      <a:endParaRPr kumimoji="1" lang="ja-JP" altLang="en-US" sz="36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2.43</a:t>
                      </a:r>
                      <a:endParaRPr kumimoji="1" lang="ja-JP" altLang="en-US" sz="36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4054311"/>
                  </a:ext>
                </a:extLst>
              </a:tr>
              <a:tr h="671421">
                <a:tc>
                  <a:txBody>
                    <a:bodyPr/>
                    <a:lstStyle/>
                    <a:p>
                      <a:pPr algn="ctr"/>
                      <a:r>
                        <a:rPr kumimoji="1" lang="ja-JP" altLang="en-US" sz="3200" b="0" dirty="0">
                          <a:solidFill>
                            <a:schemeClr val="tx1"/>
                          </a:solidFill>
                          <a:latin typeface="+mj-ea"/>
                          <a:ea typeface="+mj-ea"/>
                        </a:rPr>
                        <a:t>物質量比</a:t>
                      </a:r>
                      <a:endParaRPr kumimoji="1" lang="en-US" altLang="ja-JP" sz="32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3600" b="0" dirty="0">
                          <a:solidFill>
                            <a:schemeClr val="tx1"/>
                          </a:solidFill>
                          <a:latin typeface="+mj-ea"/>
                          <a:ea typeface="+mj-ea"/>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kern="1200" dirty="0">
                          <a:solidFill>
                            <a:schemeClr val="tx1"/>
                          </a:solidFill>
                          <a:latin typeface="+mj-ea"/>
                          <a:ea typeface="+mn-ea"/>
                          <a:cs typeface="+mn-cs"/>
                        </a:rPr>
                        <a:t>2.1</a:t>
                      </a:r>
                      <a:r>
                        <a:rPr kumimoji="1" lang="ja-JP" altLang="en-US" sz="3600" b="0" kern="1200" dirty="0">
                          <a:solidFill>
                            <a:schemeClr val="tx1"/>
                          </a:solidFill>
                          <a:latin typeface="+mj-ea"/>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kern="1200" dirty="0">
                          <a:solidFill>
                            <a:schemeClr val="tx1"/>
                          </a:solidFill>
                          <a:latin typeface="+mj-ea"/>
                          <a:ea typeface="+mn-ea"/>
                          <a:cs typeface="+mn-cs"/>
                        </a:rPr>
                        <a:t>1.0</a:t>
                      </a:r>
                      <a:endParaRPr kumimoji="1" lang="ja-JP" altLang="en-US" sz="36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744758"/>
                  </a:ext>
                </a:extLst>
              </a:tr>
              <a:tr h="0">
                <a:tc>
                  <a:txBody>
                    <a:bodyPr/>
                    <a:lstStyle/>
                    <a:p>
                      <a:pPr algn="ctr"/>
                      <a:endParaRPr kumimoji="1" lang="en-US" altLang="ja-JP"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1411334"/>
                  </a:ext>
                </a:extLst>
              </a:tr>
              <a:tr h="633594">
                <a:tc>
                  <a:txBody>
                    <a:bodyPr/>
                    <a:lstStyle/>
                    <a:p>
                      <a:pPr algn="ctr"/>
                      <a:r>
                        <a:rPr kumimoji="1" lang="ja-JP" altLang="en-US" sz="3200" b="0" kern="1200" dirty="0">
                          <a:solidFill>
                            <a:schemeClr val="tx1"/>
                          </a:solidFill>
                          <a:latin typeface="+mj-ea"/>
                          <a:ea typeface="+mn-ea"/>
                          <a:cs typeface="+mn-cs"/>
                        </a:rPr>
                        <a:t>係数</a:t>
                      </a:r>
                      <a:endParaRPr kumimoji="1" lang="en-US" altLang="ja-JP" sz="32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600" b="0" kern="1200" dirty="0">
                          <a:solidFill>
                            <a:schemeClr val="tx1"/>
                          </a:solidFill>
                          <a:latin typeface="+mj-ea"/>
                          <a:ea typeface="+mn-ea"/>
                          <a:cs typeface="+mn-cs"/>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kern="1200" dirty="0">
                          <a:solidFill>
                            <a:schemeClr val="tx1"/>
                          </a:solidFill>
                          <a:latin typeface="+mj-ea"/>
                          <a:ea typeface="+mn-ea"/>
                          <a:cs typeface="+mn-cs"/>
                        </a:rPr>
                        <a:t>2</a:t>
                      </a:r>
                      <a:endParaRPr kumimoji="1" lang="ja-JP" altLang="en-US" sz="36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kern="1200" dirty="0">
                          <a:solidFill>
                            <a:schemeClr val="tx1"/>
                          </a:solidFill>
                          <a:latin typeface="+mj-ea"/>
                          <a:ea typeface="+mn-ea"/>
                          <a:cs typeface="+mn-cs"/>
                        </a:rPr>
                        <a:t>1</a:t>
                      </a:r>
                      <a:endParaRPr kumimoji="1" lang="ja-JP" altLang="en-US" sz="36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9245370"/>
                  </a:ext>
                </a:extLst>
              </a:tr>
            </a:tbl>
          </a:graphicData>
        </a:graphic>
      </p:graphicFrame>
      <p:sp>
        <p:nvSpPr>
          <p:cNvPr id="40" name="四角形: 角を丸くする 39">
            <a:extLst>
              <a:ext uri="{FF2B5EF4-FFF2-40B4-BE49-F238E27FC236}">
                <a16:creationId xmlns:a16="http://schemas.microsoft.com/office/drawing/2014/main" id="{2B5CE2A6-2918-42FB-9DEC-0AFD6340CE2A}"/>
              </a:ext>
            </a:extLst>
          </p:cNvPr>
          <p:cNvSpPr/>
          <p:nvPr/>
        </p:nvSpPr>
        <p:spPr>
          <a:xfrm>
            <a:off x="5923663" y="4771709"/>
            <a:ext cx="5428918" cy="1486572"/>
          </a:xfrm>
          <a:prstGeom prst="round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CF05DF79-0D29-48E4-8667-299EF4CADD4E}"/>
              </a:ext>
            </a:extLst>
          </p:cNvPr>
          <p:cNvSpPr txBox="1"/>
          <p:nvPr/>
        </p:nvSpPr>
        <p:spPr>
          <a:xfrm>
            <a:off x="5018163" y="2298186"/>
            <a:ext cx="6982154" cy="584775"/>
          </a:xfrm>
          <a:prstGeom prst="rect">
            <a:avLst/>
          </a:prstGeom>
          <a:noFill/>
        </p:spPr>
        <p:txBody>
          <a:bodyPr wrap="square" rtlCol="0">
            <a:spAutoFit/>
          </a:bodyPr>
          <a:lstStyle/>
          <a:p>
            <a:r>
              <a:rPr kumimoji="1" lang="ja-JP" altLang="en-US" sz="3200" dirty="0">
                <a:latin typeface="+mn-ea"/>
                <a:ea typeface="+mn-ea"/>
              </a:rPr>
              <a:t>各物質の物質量を表にまとめると</a:t>
            </a:r>
            <a:r>
              <a:rPr kumimoji="1" lang="en-US" altLang="ja-JP" sz="3200" dirty="0">
                <a:latin typeface="+mn-ea"/>
                <a:ea typeface="+mn-ea"/>
              </a:rPr>
              <a:t>…</a:t>
            </a:r>
          </a:p>
        </p:txBody>
      </p:sp>
      <p:sp>
        <p:nvSpPr>
          <p:cNvPr id="41" name="吹き出し: 四角形 40">
            <a:extLst>
              <a:ext uri="{FF2B5EF4-FFF2-40B4-BE49-F238E27FC236}">
                <a16:creationId xmlns:a16="http://schemas.microsoft.com/office/drawing/2014/main" id="{2505DD51-E0FB-4EE2-AF38-EFE76353A973}"/>
              </a:ext>
            </a:extLst>
          </p:cNvPr>
          <p:cNvSpPr/>
          <p:nvPr/>
        </p:nvSpPr>
        <p:spPr>
          <a:xfrm>
            <a:off x="5068240" y="775855"/>
            <a:ext cx="6484267" cy="1479702"/>
          </a:xfrm>
          <a:prstGeom prst="wedgeRectCallout">
            <a:avLst>
              <a:gd name="adj1" fmla="val 6616"/>
              <a:gd name="adj2" fmla="val 214005"/>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a:solidFill>
                  <a:srgbClr val="FF0000"/>
                </a:solidFill>
                <a:latin typeface="+mj-ea"/>
                <a:ea typeface="+mj-ea"/>
              </a:rPr>
              <a:t>反応に関わる物質の</a:t>
            </a:r>
            <a:r>
              <a:rPr kumimoji="1" lang="ja-JP" altLang="en-US" sz="3200" b="1" dirty="0">
                <a:solidFill>
                  <a:srgbClr val="FF0000"/>
                </a:solidFill>
                <a:latin typeface="+mj-ea"/>
                <a:ea typeface="+mj-ea"/>
              </a:rPr>
              <a:t>物質量</a:t>
            </a:r>
            <a:r>
              <a:rPr kumimoji="1" lang="ja-JP" altLang="en-US" sz="3200" dirty="0">
                <a:solidFill>
                  <a:srgbClr val="FF0000"/>
                </a:solidFill>
                <a:latin typeface="+mj-ea"/>
                <a:ea typeface="+mj-ea"/>
              </a:rPr>
              <a:t>と，</a:t>
            </a:r>
            <a:endParaRPr kumimoji="1" lang="en-US" altLang="ja-JP" sz="3200" dirty="0">
              <a:solidFill>
                <a:srgbClr val="FF0000"/>
              </a:solidFill>
              <a:latin typeface="+mj-ea"/>
              <a:ea typeface="+mj-ea"/>
            </a:endParaRPr>
          </a:p>
          <a:p>
            <a:pPr algn="ctr"/>
            <a:r>
              <a:rPr kumimoji="1" lang="ja-JP" altLang="en-US" sz="3200" dirty="0">
                <a:solidFill>
                  <a:srgbClr val="FF0000"/>
                </a:solidFill>
                <a:latin typeface="+mj-ea"/>
                <a:ea typeface="+mj-ea"/>
              </a:rPr>
              <a:t>化学反応式の</a:t>
            </a:r>
            <a:r>
              <a:rPr kumimoji="1" lang="ja-JP" altLang="en-US" sz="3200" b="1" dirty="0">
                <a:solidFill>
                  <a:srgbClr val="FF0000"/>
                </a:solidFill>
                <a:latin typeface="+mj-ea"/>
                <a:ea typeface="+mj-ea"/>
              </a:rPr>
              <a:t>係数</a:t>
            </a:r>
            <a:r>
              <a:rPr kumimoji="1" lang="ja-JP" altLang="en-US" sz="3200" dirty="0">
                <a:solidFill>
                  <a:srgbClr val="FF0000"/>
                </a:solidFill>
                <a:latin typeface="+mj-ea"/>
                <a:ea typeface="+mj-ea"/>
              </a:rPr>
              <a:t>には</a:t>
            </a:r>
            <a:r>
              <a:rPr kumimoji="1" lang="ja-JP" altLang="en-US" sz="3200" b="1" dirty="0">
                <a:solidFill>
                  <a:srgbClr val="FF0000"/>
                </a:solidFill>
                <a:latin typeface="+mj-ea"/>
                <a:ea typeface="+mj-ea"/>
              </a:rPr>
              <a:t>関係</a:t>
            </a:r>
            <a:r>
              <a:rPr kumimoji="1" lang="ja-JP" altLang="en-US" sz="3200" b="1">
                <a:solidFill>
                  <a:srgbClr val="FF0000"/>
                </a:solidFill>
                <a:latin typeface="+mj-ea"/>
                <a:ea typeface="+mj-ea"/>
              </a:rPr>
              <a:t>がある</a:t>
            </a:r>
            <a:endParaRPr kumimoji="1" lang="en-US" altLang="ja-JP" sz="3200" dirty="0">
              <a:solidFill>
                <a:srgbClr val="FF0000"/>
              </a:solidFill>
              <a:latin typeface="+mj-ea"/>
              <a:ea typeface="+mj-ea"/>
            </a:endParaRPr>
          </a:p>
        </p:txBody>
      </p:sp>
    </p:spTree>
    <p:extLst>
      <p:ext uri="{BB962C8B-B14F-4D97-AF65-F5344CB8AC3E}">
        <p14:creationId xmlns:p14="http://schemas.microsoft.com/office/powerpoint/2010/main" val="132425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272AC1B-AB47-DBD0-D611-73AE29FCA9B1}"/>
              </a:ext>
            </a:extLst>
          </p:cNvPr>
          <p:cNvGrpSpPr/>
          <p:nvPr/>
        </p:nvGrpSpPr>
        <p:grpSpPr>
          <a:xfrm>
            <a:off x="1115124" y="836712"/>
            <a:ext cx="10379357" cy="5558080"/>
            <a:chOff x="1115124" y="836712"/>
            <a:chExt cx="10379357" cy="5558080"/>
          </a:xfrm>
        </p:grpSpPr>
        <p:grpSp>
          <p:nvGrpSpPr>
            <p:cNvPr id="19" name="グループ化 18">
              <a:extLst>
                <a:ext uri="{FF2B5EF4-FFF2-40B4-BE49-F238E27FC236}">
                  <a16:creationId xmlns:a16="http://schemas.microsoft.com/office/drawing/2014/main" id="{2E1BF4DB-6D6D-1123-74C7-C9C3D5A2D80E}"/>
                </a:ext>
              </a:extLst>
            </p:cNvPr>
            <p:cNvGrpSpPr/>
            <p:nvPr/>
          </p:nvGrpSpPr>
          <p:grpSpPr>
            <a:xfrm>
              <a:off x="1115124" y="836712"/>
              <a:ext cx="10378613" cy="5558080"/>
              <a:chOff x="1115124" y="836712"/>
              <a:chExt cx="10378613" cy="5558080"/>
            </a:xfrm>
          </p:grpSpPr>
          <p:grpSp>
            <p:nvGrpSpPr>
              <p:cNvPr id="29" name="グループ化 28">
                <a:extLst>
                  <a:ext uri="{FF2B5EF4-FFF2-40B4-BE49-F238E27FC236}">
                    <a16:creationId xmlns:a16="http://schemas.microsoft.com/office/drawing/2014/main" id="{56DDEAE5-D9A3-BFEC-1D93-9AB88E529788}"/>
                  </a:ext>
                </a:extLst>
              </p:cNvPr>
              <p:cNvGrpSpPr/>
              <p:nvPr/>
            </p:nvGrpSpPr>
            <p:grpSpPr>
              <a:xfrm>
                <a:off x="1115124" y="836712"/>
                <a:ext cx="2532597" cy="850992"/>
                <a:chOff x="1115124" y="836712"/>
                <a:chExt cx="2532597" cy="850992"/>
              </a:xfrm>
            </p:grpSpPr>
            <p:sp>
              <p:nvSpPr>
                <p:cNvPr id="33" name="テキスト ボックス 32">
                  <a:extLst>
                    <a:ext uri="{FF2B5EF4-FFF2-40B4-BE49-F238E27FC236}">
                      <a16:creationId xmlns:a16="http://schemas.microsoft.com/office/drawing/2014/main" id="{83C424D4-C6B5-FBA2-C80D-2B2CF6BDFC6C}"/>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34" name="図 33">
                  <a:extLst>
                    <a:ext uri="{FF2B5EF4-FFF2-40B4-BE49-F238E27FC236}">
                      <a16:creationId xmlns:a16="http://schemas.microsoft.com/office/drawing/2014/main" id="{ED0693E7-E353-DB8C-4900-1FF972D2413E}"/>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30" name="グループ化 29">
                <a:extLst>
                  <a:ext uri="{FF2B5EF4-FFF2-40B4-BE49-F238E27FC236}">
                    <a16:creationId xmlns:a16="http://schemas.microsoft.com/office/drawing/2014/main" id="{22465423-062F-8C54-E998-2155AE1262D3}"/>
                  </a:ext>
                </a:extLst>
              </p:cNvPr>
              <p:cNvGrpSpPr/>
              <p:nvPr/>
            </p:nvGrpSpPr>
            <p:grpSpPr>
              <a:xfrm>
                <a:off x="1126464" y="909739"/>
                <a:ext cx="10367273" cy="5485053"/>
                <a:chOff x="986653" y="1052345"/>
                <a:chExt cx="10367273" cy="5485053"/>
              </a:xfrm>
            </p:grpSpPr>
            <p:sp>
              <p:nvSpPr>
                <p:cNvPr id="31" name="テキスト ボックス 30">
                  <a:extLst>
                    <a:ext uri="{FF2B5EF4-FFF2-40B4-BE49-F238E27FC236}">
                      <a16:creationId xmlns:a16="http://schemas.microsoft.com/office/drawing/2014/main" id="{7B977A43-0B07-65D8-F047-41AF72FB0E39}"/>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32" name="直線コネクタ 31">
                  <a:extLst>
                    <a:ext uri="{FF2B5EF4-FFF2-40B4-BE49-F238E27FC236}">
                      <a16:creationId xmlns:a16="http://schemas.microsoft.com/office/drawing/2014/main" id="{34CCA4EF-AF5C-E012-1BA3-C60436EDE8A3}"/>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0" name="図 19">
              <a:extLst>
                <a:ext uri="{FF2B5EF4-FFF2-40B4-BE49-F238E27FC236}">
                  <a16:creationId xmlns:a16="http://schemas.microsoft.com/office/drawing/2014/main" id="{CB8BEF8D-0139-0C92-B746-A8BE14704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4" name="図 23">
              <a:extLst>
                <a:ext uri="{FF2B5EF4-FFF2-40B4-BE49-F238E27FC236}">
                  <a16:creationId xmlns:a16="http://schemas.microsoft.com/office/drawing/2014/main" id="{A72E1149-094E-74EF-4B6F-2EE798CB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9" name="正方形/長方形 8">
            <a:extLst>
              <a:ext uri="{FF2B5EF4-FFF2-40B4-BE49-F238E27FC236}">
                <a16:creationId xmlns:a16="http://schemas.microsoft.com/office/drawing/2014/main" id="{BA69AE48-EC8F-03D4-8EBF-E8FC0991A1A1}"/>
              </a:ext>
            </a:extLst>
          </p:cNvPr>
          <p:cNvSpPr/>
          <p:nvPr/>
        </p:nvSpPr>
        <p:spPr>
          <a:xfrm>
            <a:off x="1415480" y="1990709"/>
            <a:ext cx="9884141" cy="4259608"/>
          </a:xfrm>
          <a:prstGeom prst="rect">
            <a:avLst/>
          </a:prstGeom>
          <a:solidFill>
            <a:schemeClr val="bg1">
              <a:lumMod val="95000"/>
            </a:schemeClr>
          </a:solidFill>
          <a:ln>
            <a:noFill/>
          </a:ln>
          <a:effectLst>
            <a:outerShdw blurRad="165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44D287B6-1BE1-E98B-5DC9-648F50127CE6}"/>
              </a:ext>
            </a:extLst>
          </p:cNvPr>
          <p:cNvSpPr txBox="1"/>
          <p:nvPr/>
        </p:nvSpPr>
        <p:spPr>
          <a:xfrm>
            <a:off x="1727497" y="2610329"/>
            <a:ext cx="9766240" cy="1569660"/>
          </a:xfrm>
          <a:prstGeom prst="rect">
            <a:avLst/>
          </a:prstGeom>
          <a:noFill/>
        </p:spPr>
        <p:txBody>
          <a:bodyPr wrap="square" rtlCol="0">
            <a:spAutoFit/>
          </a:bodyPr>
          <a:lstStyle/>
          <a:p>
            <a:r>
              <a:rPr lang="ja-JP" altLang="en-US" sz="3200">
                <a:latin typeface="+mn-ea"/>
                <a:ea typeface="+mn-ea"/>
              </a:rPr>
              <a:t>炭酸水素ナトリウム</a:t>
            </a:r>
            <a:r>
              <a:rPr lang="en-US" altLang="ja-JP" sz="3200" dirty="0">
                <a:latin typeface="+mn-ea"/>
                <a:ea typeface="+mn-ea"/>
              </a:rPr>
              <a:t> NaHCO</a:t>
            </a:r>
            <a:r>
              <a:rPr lang="en-US" altLang="ja-JP" sz="3200" baseline="-25000" dirty="0">
                <a:latin typeface="+mn-ea"/>
                <a:ea typeface="+mn-ea"/>
              </a:rPr>
              <a:t>3 </a:t>
            </a:r>
            <a:r>
              <a:rPr lang="ja-JP" altLang="en-US" sz="3200">
                <a:latin typeface="+mn-ea"/>
                <a:ea typeface="+mn-ea"/>
              </a:rPr>
              <a:t>の熱分解の反応を使って，反応物と生成物の物質量比が，化学反応式の係数比</a:t>
            </a:r>
            <a:endParaRPr lang="en-US" altLang="ja-JP" sz="3200" dirty="0">
              <a:latin typeface="+mn-ea"/>
              <a:ea typeface="+mn-ea"/>
            </a:endParaRPr>
          </a:p>
          <a:p>
            <a:r>
              <a:rPr lang="ja-JP" altLang="en-US" sz="3200">
                <a:latin typeface="+mn-ea"/>
                <a:ea typeface="+mn-ea"/>
              </a:rPr>
              <a:t>になることを確かめる実験を考えよ。</a:t>
            </a:r>
            <a:endParaRPr kumimoji="1" lang="ja-JP" altLang="en-US" sz="2800" dirty="0">
              <a:latin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DF9BAFF7-EE71-F3D5-34FF-47ACAE522F87}"/>
              </a:ext>
            </a:extLst>
          </p:cNvPr>
          <p:cNvSpPr txBox="1"/>
          <p:nvPr/>
        </p:nvSpPr>
        <p:spPr>
          <a:xfrm>
            <a:off x="2445716" y="4194505"/>
            <a:ext cx="8588075" cy="1700466"/>
          </a:xfrm>
          <a:prstGeom prst="rect">
            <a:avLst/>
          </a:prstGeom>
          <a:noFill/>
        </p:spPr>
        <p:txBody>
          <a:bodyPr wrap="square" rtlCol="0">
            <a:spAutoFit/>
          </a:bodyPr>
          <a:lstStyle/>
          <a:p>
            <a:r>
              <a:rPr lang="ja-JP" altLang="en-US" sz="3200" dirty="0">
                <a:solidFill>
                  <a:srgbClr val="FF0000"/>
                </a:solidFill>
                <a:latin typeface="+mj-ea"/>
                <a:ea typeface="+mj-ea"/>
              </a:rPr>
              <a:t>（</a:t>
            </a:r>
            <a:r>
              <a:rPr lang="ja-JP" altLang="en-US" sz="3200">
                <a:solidFill>
                  <a:srgbClr val="FF0000"/>
                </a:solidFill>
                <a:latin typeface="+mj-ea"/>
                <a:ea typeface="+mj-ea"/>
              </a:rPr>
              <a:t>例）</a:t>
            </a:r>
            <a:r>
              <a:rPr lang="en-US" altLang="ja-JP" sz="3200" dirty="0">
                <a:solidFill>
                  <a:srgbClr val="FF0000"/>
                </a:solidFill>
                <a:latin typeface="+mj-ea"/>
                <a:ea typeface="+mj-ea"/>
              </a:rPr>
              <a:t> </a:t>
            </a:r>
            <a:r>
              <a:rPr lang="ja-JP" altLang="en-US" sz="3200">
                <a:solidFill>
                  <a:srgbClr val="FF0000"/>
                </a:solidFill>
                <a:latin typeface="+mj-ea"/>
                <a:ea typeface="+mj-ea"/>
              </a:rPr>
              <a:t>炭酸水素ナトリウムを熱分解すると，炭酸ナ</a:t>
            </a:r>
            <a:endParaRPr lang="en-US" altLang="ja-JP" sz="3200" dirty="0">
              <a:solidFill>
                <a:srgbClr val="FF0000"/>
              </a:solidFill>
              <a:latin typeface="+mj-ea"/>
              <a:ea typeface="+mj-ea"/>
            </a:endParaRPr>
          </a:p>
          <a:p>
            <a:r>
              <a:rPr lang="ja-JP" altLang="en-US" sz="3200">
                <a:solidFill>
                  <a:srgbClr val="FF0000"/>
                </a:solidFill>
                <a:latin typeface="+mj-ea"/>
                <a:ea typeface="+mj-ea"/>
              </a:rPr>
              <a:t>　　　</a:t>
            </a:r>
            <a:r>
              <a:rPr lang="en-US" altLang="ja-JP" sz="3200" dirty="0">
                <a:solidFill>
                  <a:srgbClr val="FF0000"/>
                </a:solidFill>
                <a:latin typeface="+mj-ea"/>
                <a:ea typeface="+mj-ea"/>
              </a:rPr>
              <a:t> </a:t>
            </a:r>
            <a:r>
              <a:rPr lang="ja-JP" altLang="en-US" sz="3200">
                <a:solidFill>
                  <a:srgbClr val="FF0000"/>
                </a:solidFill>
                <a:latin typeface="+mj-ea"/>
                <a:ea typeface="+mj-ea"/>
              </a:rPr>
              <a:t>トリウム，水，二酸化炭素が生じる。</a:t>
            </a:r>
            <a:endParaRPr lang="en-US" altLang="ja-JP" sz="3200" dirty="0">
              <a:solidFill>
                <a:srgbClr val="FF0000"/>
              </a:solidFill>
              <a:latin typeface="+mj-ea"/>
              <a:ea typeface="+mj-ea"/>
            </a:endParaRPr>
          </a:p>
          <a:p>
            <a:pPr algn="ctr">
              <a:lnSpc>
                <a:spcPct val="150000"/>
              </a:lnSpc>
            </a:pPr>
            <a:r>
              <a:rPr lang="en-US" altLang="ja-JP" sz="3200" dirty="0">
                <a:solidFill>
                  <a:srgbClr val="FF0000"/>
                </a:solidFill>
                <a:latin typeface="+mj-ea"/>
                <a:ea typeface="+mj-ea"/>
              </a:rPr>
              <a:t>2NaHCO</a:t>
            </a:r>
            <a:r>
              <a:rPr lang="en-US" altLang="ja-JP" sz="3200" baseline="-25000" dirty="0">
                <a:solidFill>
                  <a:srgbClr val="FF0000"/>
                </a:solidFill>
                <a:latin typeface="+mj-ea"/>
                <a:ea typeface="+mj-ea"/>
              </a:rPr>
              <a:t>3</a:t>
            </a:r>
            <a:r>
              <a:rPr lang="ja-JP" altLang="en-US" sz="3200">
                <a:latin typeface="+mj-ea"/>
              </a:rPr>
              <a:t> </a:t>
            </a:r>
            <a:r>
              <a:rPr lang="ja-JP" altLang="en-US" sz="3200">
                <a:solidFill>
                  <a:srgbClr val="FF0000"/>
                </a:solidFill>
                <a:latin typeface="+mj-ea"/>
              </a:rPr>
              <a:t>→ </a:t>
            </a:r>
            <a:r>
              <a:rPr lang="en-US" altLang="ja-JP" sz="3200" dirty="0">
                <a:solidFill>
                  <a:srgbClr val="FF0000"/>
                </a:solidFill>
                <a:latin typeface="+mj-ea"/>
              </a:rPr>
              <a:t>Na</a:t>
            </a:r>
            <a:r>
              <a:rPr lang="en-US" altLang="ja-JP" sz="3200" baseline="-25000" dirty="0">
                <a:solidFill>
                  <a:srgbClr val="FF0000"/>
                </a:solidFill>
                <a:latin typeface="+mj-ea"/>
              </a:rPr>
              <a:t>2</a:t>
            </a:r>
            <a:r>
              <a:rPr lang="en-US" altLang="ja-JP" sz="3200" dirty="0">
                <a:solidFill>
                  <a:srgbClr val="FF0000"/>
                </a:solidFill>
                <a:latin typeface="+mj-ea"/>
              </a:rPr>
              <a:t>CO</a:t>
            </a:r>
            <a:r>
              <a:rPr lang="en-US" altLang="ja-JP" sz="3200" baseline="-25000" dirty="0">
                <a:solidFill>
                  <a:srgbClr val="FF0000"/>
                </a:solidFill>
                <a:latin typeface="+mj-ea"/>
              </a:rPr>
              <a:t>3</a:t>
            </a:r>
            <a:r>
              <a:rPr lang="en-US" altLang="ja-JP" sz="3200" dirty="0">
                <a:solidFill>
                  <a:srgbClr val="FF0000"/>
                </a:solidFill>
                <a:latin typeface="+mj-ea"/>
              </a:rPr>
              <a:t> + H</a:t>
            </a:r>
            <a:r>
              <a:rPr lang="en-US" altLang="ja-JP" sz="3200" baseline="-25000" dirty="0">
                <a:solidFill>
                  <a:srgbClr val="FF0000"/>
                </a:solidFill>
                <a:latin typeface="+mj-ea"/>
              </a:rPr>
              <a:t>2</a:t>
            </a:r>
            <a:r>
              <a:rPr lang="en-US" altLang="ja-JP" sz="3200" dirty="0">
                <a:solidFill>
                  <a:srgbClr val="FF0000"/>
                </a:solidFill>
                <a:latin typeface="+mj-ea"/>
              </a:rPr>
              <a:t>O +CO</a:t>
            </a:r>
            <a:r>
              <a:rPr lang="en-US" altLang="ja-JP" sz="3200" baseline="-25000" dirty="0">
                <a:solidFill>
                  <a:srgbClr val="FF0000"/>
                </a:solidFill>
                <a:latin typeface="+mj-ea"/>
              </a:rPr>
              <a:t>2</a:t>
            </a:r>
            <a:endParaRPr lang="en-US" altLang="ja-JP" sz="3200" baseline="-25000" dirty="0">
              <a:solidFill>
                <a:srgbClr val="FF0000"/>
              </a:solidFill>
              <a:latin typeface="+mj-ea"/>
              <a:ea typeface="+mj-ea"/>
            </a:endParaRPr>
          </a:p>
        </p:txBody>
      </p:sp>
      <p:sp>
        <p:nvSpPr>
          <p:cNvPr id="12" name="テキスト ボックス 11">
            <a:extLst>
              <a:ext uri="{FF2B5EF4-FFF2-40B4-BE49-F238E27FC236}">
                <a16:creationId xmlns:a16="http://schemas.microsoft.com/office/drawing/2014/main" id="{4CC7EB03-EF99-D2DC-08BB-F7FDD9601C61}"/>
              </a:ext>
            </a:extLst>
          </p:cNvPr>
          <p:cNvSpPr txBox="1"/>
          <p:nvPr/>
        </p:nvSpPr>
        <p:spPr>
          <a:xfrm>
            <a:off x="1725636" y="2049575"/>
            <a:ext cx="9215899" cy="584775"/>
          </a:xfrm>
          <a:prstGeom prst="rect">
            <a:avLst/>
          </a:prstGeom>
          <a:noFill/>
        </p:spPr>
        <p:txBody>
          <a:bodyPr wrap="square" rtlCol="0">
            <a:spAutoFit/>
          </a:bodyPr>
          <a:lstStyle/>
          <a:p>
            <a:r>
              <a:rPr lang="ja-JP" altLang="en-US" sz="3200">
                <a:latin typeface="ＭＳ Ｐゴシック" panose="020B0600070205080204" pitchFamily="50" charset="-128"/>
              </a:rPr>
              <a:t>探究１</a:t>
            </a:r>
            <a:r>
              <a:rPr lang="en-US" altLang="ja-JP" sz="3200" dirty="0">
                <a:latin typeface="ＭＳ Ｐゴシック" panose="020B0600070205080204" pitchFamily="50" charset="-128"/>
              </a:rPr>
              <a:t> 《</a:t>
            </a:r>
            <a:r>
              <a:rPr lang="ja-JP" altLang="en-US" sz="3200">
                <a:latin typeface="ＭＳ Ｐゴシック" panose="020B0600070205080204" pitchFamily="50" charset="-128"/>
              </a:rPr>
              <a:t>実験の計画</a:t>
            </a:r>
            <a:r>
              <a:rPr lang="en-US" altLang="ja-JP" sz="3200" dirty="0">
                <a:latin typeface="ＭＳ Ｐゴシック" panose="020B0600070205080204" pitchFamily="50" charset="-128"/>
              </a:rPr>
              <a:t>》</a:t>
            </a:r>
            <a:endParaRPr kumimoji="1" lang="ja-JP" altLang="en-US" sz="3200" dirty="0">
              <a:latin typeface="ＭＳ Ｐゴシック" panose="020B0600070205080204" pitchFamily="50" charset="-128"/>
            </a:endParaRPr>
          </a:p>
        </p:txBody>
      </p:sp>
      <p:grpSp>
        <p:nvGrpSpPr>
          <p:cNvPr id="13" name="グループ化 12">
            <a:extLst>
              <a:ext uri="{FF2B5EF4-FFF2-40B4-BE49-F238E27FC236}">
                <a16:creationId xmlns:a16="http://schemas.microsoft.com/office/drawing/2014/main" id="{ED31F9F1-7695-7A92-4720-1817AFB4F0AB}"/>
              </a:ext>
            </a:extLst>
          </p:cNvPr>
          <p:cNvGrpSpPr/>
          <p:nvPr/>
        </p:nvGrpSpPr>
        <p:grpSpPr>
          <a:xfrm>
            <a:off x="1702054" y="4211771"/>
            <a:ext cx="720080" cy="1782934"/>
            <a:chOff x="987894" y="1739733"/>
            <a:chExt cx="720080" cy="2751307"/>
          </a:xfrm>
        </p:grpSpPr>
        <p:sp>
          <p:nvSpPr>
            <p:cNvPr id="14" name="テキスト ボックス 13">
              <a:extLst>
                <a:ext uri="{FF2B5EF4-FFF2-40B4-BE49-F238E27FC236}">
                  <a16:creationId xmlns:a16="http://schemas.microsoft.com/office/drawing/2014/main" id="{A0620266-B9F5-6B47-1ED7-6CFC298115A3}"/>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15" name="直線コネクタ 14">
              <a:extLst>
                <a:ext uri="{FF2B5EF4-FFF2-40B4-BE49-F238E27FC236}">
                  <a16:creationId xmlns:a16="http://schemas.microsoft.com/office/drawing/2014/main" id="{8EEAD63B-57AF-2E1A-E4D6-B73BE167B8C9}"/>
                </a:ext>
              </a:extLst>
            </p:cNvPr>
            <p:cNvCxnSpPr>
              <a:cxnSpLocks/>
            </p:cNvCxnSpPr>
            <p:nvPr/>
          </p:nvCxnSpPr>
          <p:spPr>
            <a:xfrm>
              <a:off x="1644825" y="1874571"/>
              <a:ext cx="0" cy="261646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7487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272AC1B-AB47-DBD0-D611-73AE29FCA9B1}"/>
              </a:ext>
            </a:extLst>
          </p:cNvPr>
          <p:cNvGrpSpPr/>
          <p:nvPr/>
        </p:nvGrpSpPr>
        <p:grpSpPr>
          <a:xfrm>
            <a:off x="1115124" y="836712"/>
            <a:ext cx="10379357" cy="5558080"/>
            <a:chOff x="1115124" y="836712"/>
            <a:chExt cx="10379357" cy="5558080"/>
          </a:xfrm>
        </p:grpSpPr>
        <p:grpSp>
          <p:nvGrpSpPr>
            <p:cNvPr id="19" name="グループ化 18">
              <a:extLst>
                <a:ext uri="{FF2B5EF4-FFF2-40B4-BE49-F238E27FC236}">
                  <a16:creationId xmlns:a16="http://schemas.microsoft.com/office/drawing/2014/main" id="{2E1BF4DB-6D6D-1123-74C7-C9C3D5A2D80E}"/>
                </a:ext>
              </a:extLst>
            </p:cNvPr>
            <p:cNvGrpSpPr/>
            <p:nvPr/>
          </p:nvGrpSpPr>
          <p:grpSpPr>
            <a:xfrm>
              <a:off x="1115124" y="836712"/>
              <a:ext cx="10378613" cy="5558080"/>
              <a:chOff x="1115124" y="836712"/>
              <a:chExt cx="10378613" cy="5558080"/>
            </a:xfrm>
          </p:grpSpPr>
          <p:grpSp>
            <p:nvGrpSpPr>
              <p:cNvPr id="29" name="グループ化 28">
                <a:extLst>
                  <a:ext uri="{FF2B5EF4-FFF2-40B4-BE49-F238E27FC236}">
                    <a16:creationId xmlns:a16="http://schemas.microsoft.com/office/drawing/2014/main" id="{56DDEAE5-D9A3-BFEC-1D93-9AB88E529788}"/>
                  </a:ext>
                </a:extLst>
              </p:cNvPr>
              <p:cNvGrpSpPr/>
              <p:nvPr/>
            </p:nvGrpSpPr>
            <p:grpSpPr>
              <a:xfrm>
                <a:off x="1115124" y="836712"/>
                <a:ext cx="2532597" cy="850992"/>
                <a:chOff x="1115124" y="836712"/>
                <a:chExt cx="2532597" cy="850992"/>
              </a:xfrm>
            </p:grpSpPr>
            <p:sp>
              <p:nvSpPr>
                <p:cNvPr id="33" name="テキスト ボックス 32">
                  <a:extLst>
                    <a:ext uri="{FF2B5EF4-FFF2-40B4-BE49-F238E27FC236}">
                      <a16:creationId xmlns:a16="http://schemas.microsoft.com/office/drawing/2014/main" id="{83C424D4-C6B5-FBA2-C80D-2B2CF6BDFC6C}"/>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10</a:t>
                  </a:r>
                  <a:r>
                    <a:rPr kumimoji="1" lang="ja-JP" altLang="en-US" sz="4800" dirty="0"/>
                    <a:t>　</a:t>
                  </a:r>
                </a:p>
              </p:txBody>
            </p:sp>
            <p:pic>
              <p:nvPicPr>
                <p:cNvPr id="34" name="図 33">
                  <a:extLst>
                    <a:ext uri="{FF2B5EF4-FFF2-40B4-BE49-F238E27FC236}">
                      <a16:creationId xmlns:a16="http://schemas.microsoft.com/office/drawing/2014/main" id="{ED0693E7-E353-DB8C-4900-1FF972D2413E}"/>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30" name="グループ化 29">
                <a:extLst>
                  <a:ext uri="{FF2B5EF4-FFF2-40B4-BE49-F238E27FC236}">
                    <a16:creationId xmlns:a16="http://schemas.microsoft.com/office/drawing/2014/main" id="{22465423-062F-8C54-E998-2155AE1262D3}"/>
                  </a:ext>
                </a:extLst>
              </p:cNvPr>
              <p:cNvGrpSpPr/>
              <p:nvPr/>
            </p:nvGrpSpPr>
            <p:grpSpPr>
              <a:xfrm>
                <a:off x="1126464" y="909739"/>
                <a:ext cx="10367273" cy="5485053"/>
                <a:chOff x="986653" y="1052345"/>
                <a:chExt cx="10367273" cy="5485053"/>
              </a:xfrm>
            </p:grpSpPr>
            <p:sp>
              <p:nvSpPr>
                <p:cNvPr id="31" name="テキスト ボックス 30">
                  <a:extLst>
                    <a:ext uri="{FF2B5EF4-FFF2-40B4-BE49-F238E27FC236}">
                      <a16:creationId xmlns:a16="http://schemas.microsoft.com/office/drawing/2014/main" id="{7B977A43-0B07-65D8-F047-41AF72FB0E39}"/>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kumimoji="1" lang="ja-JP" altLang="en-US" sz="4000" dirty="0"/>
                    <a:t>炭酸カルシウムと塩酸の反応</a:t>
                  </a:r>
                </a:p>
              </p:txBody>
            </p:sp>
            <p:cxnSp>
              <p:nvCxnSpPr>
                <p:cNvPr id="32" name="直線コネクタ 31">
                  <a:extLst>
                    <a:ext uri="{FF2B5EF4-FFF2-40B4-BE49-F238E27FC236}">
                      <a16:creationId xmlns:a16="http://schemas.microsoft.com/office/drawing/2014/main" id="{34CCA4EF-AF5C-E012-1BA3-C60436EDE8A3}"/>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20" name="図 19">
              <a:extLst>
                <a:ext uri="{FF2B5EF4-FFF2-40B4-BE49-F238E27FC236}">
                  <a16:creationId xmlns:a16="http://schemas.microsoft.com/office/drawing/2014/main" id="{CB8BEF8D-0139-0C92-B746-A8BE14704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656" y="1087230"/>
              <a:ext cx="576000" cy="576000"/>
            </a:xfrm>
            <a:prstGeom prst="rect">
              <a:avLst/>
            </a:prstGeom>
            <a:effectLst>
              <a:outerShdw blurRad="127000" dist="38100" dir="2700000" algn="tl" rotWithShape="0">
                <a:prstClr val="black">
                  <a:alpha val="40000"/>
                </a:prstClr>
              </a:outerShdw>
            </a:effectLst>
          </p:spPr>
        </p:pic>
        <p:pic>
          <p:nvPicPr>
            <p:cNvPr id="24" name="図 23">
              <a:extLst>
                <a:ext uri="{FF2B5EF4-FFF2-40B4-BE49-F238E27FC236}">
                  <a16:creationId xmlns:a16="http://schemas.microsoft.com/office/drawing/2014/main" id="{A72E1149-094E-74EF-4B6F-2EE798CB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481" y="1087230"/>
              <a:ext cx="576000" cy="576000"/>
            </a:xfrm>
            <a:prstGeom prst="rect">
              <a:avLst/>
            </a:prstGeom>
            <a:effectLst>
              <a:outerShdw blurRad="127000" dist="38100" dir="2700000" algn="tl" rotWithShape="0">
                <a:prstClr val="black">
                  <a:alpha val="40000"/>
                </a:prstClr>
              </a:outerShdw>
            </a:effectLst>
          </p:spPr>
        </p:pic>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9" name="正方形/長方形 8">
            <a:extLst>
              <a:ext uri="{FF2B5EF4-FFF2-40B4-BE49-F238E27FC236}">
                <a16:creationId xmlns:a16="http://schemas.microsoft.com/office/drawing/2014/main" id="{BA69AE48-EC8F-03D4-8EBF-E8FC0991A1A1}"/>
              </a:ext>
            </a:extLst>
          </p:cNvPr>
          <p:cNvSpPr/>
          <p:nvPr/>
        </p:nvSpPr>
        <p:spPr>
          <a:xfrm>
            <a:off x="1415480" y="1990709"/>
            <a:ext cx="9884141" cy="4259608"/>
          </a:xfrm>
          <a:prstGeom prst="rect">
            <a:avLst/>
          </a:prstGeom>
          <a:solidFill>
            <a:schemeClr val="bg1">
              <a:lumMod val="95000"/>
            </a:schemeClr>
          </a:solidFill>
          <a:ln>
            <a:noFill/>
          </a:ln>
          <a:effectLst>
            <a:outerShdw blurRad="165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DF9BAFF7-EE71-F3D5-34FF-47ACAE522F87}"/>
              </a:ext>
            </a:extLst>
          </p:cNvPr>
          <p:cNvSpPr txBox="1"/>
          <p:nvPr/>
        </p:nvSpPr>
        <p:spPr>
          <a:xfrm>
            <a:off x="2317397" y="2060788"/>
            <a:ext cx="8878159" cy="4150367"/>
          </a:xfrm>
          <a:prstGeom prst="rect">
            <a:avLst/>
          </a:prstGeom>
          <a:noFill/>
        </p:spPr>
        <p:txBody>
          <a:bodyPr wrap="square" rtlCol="0">
            <a:spAutoFit/>
          </a:bodyPr>
          <a:lstStyle/>
          <a:p>
            <a:pPr>
              <a:lnSpc>
                <a:spcPct val="120000"/>
              </a:lnSpc>
            </a:pPr>
            <a:r>
              <a:rPr lang="ja-JP" altLang="en-US" sz="3200">
                <a:solidFill>
                  <a:srgbClr val="FF0000"/>
                </a:solidFill>
                <a:latin typeface="+mj-ea"/>
                <a:ea typeface="+mj-ea"/>
              </a:rPr>
              <a:t>蒸発皿に炭酸水素ナトリウムを入れて強熱すると，生成物のうち，水と二酸化炭素は気体として出ていき，炭酸ナトリウムだけ残る。蒸発皿，炭酸水素ナトリウム，加熱後の蒸発皿全体の質量を測定し，炭酸ナトリウムの質量を求めて物質量に換算すると，反応物と生成物の物質量比は反応式の係数比と同じ </a:t>
            </a:r>
            <a:r>
              <a:rPr lang="en-US" altLang="ja-JP" sz="3200" dirty="0">
                <a:solidFill>
                  <a:srgbClr val="FF0000"/>
                </a:solidFill>
                <a:latin typeface="+mj-ea"/>
                <a:ea typeface="+mj-ea"/>
              </a:rPr>
              <a:t>2 : 1 </a:t>
            </a:r>
            <a:r>
              <a:rPr lang="ja-JP" altLang="en-US" sz="3200">
                <a:solidFill>
                  <a:srgbClr val="FF0000"/>
                </a:solidFill>
                <a:latin typeface="+mj-ea"/>
                <a:ea typeface="+mj-ea"/>
              </a:rPr>
              <a:t>になると考えられる。</a:t>
            </a:r>
            <a:endParaRPr lang="en-US" altLang="ja-JP" sz="3200" baseline="-25000" dirty="0">
              <a:solidFill>
                <a:srgbClr val="FF0000"/>
              </a:solidFill>
              <a:latin typeface="+mj-ea"/>
              <a:ea typeface="+mj-ea"/>
            </a:endParaRPr>
          </a:p>
        </p:txBody>
      </p:sp>
      <p:grpSp>
        <p:nvGrpSpPr>
          <p:cNvPr id="13" name="グループ化 12">
            <a:extLst>
              <a:ext uri="{FF2B5EF4-FFF2-40B4-BE49-F238E27FC236}">
                <a16:creationId xmlns:a16="http://schemas.microsoft.com/office/drawing/2014/main" id="{ED31F9F1-7695-7A92-4720-1817AFB4F0AB}"/>
              </a:ext>
            </a:extLst>
          </p:cNvPr>
          <p:cNvGrpSpPr/>
          <p:nvPr/>
        </p:nvGrpSpPr>
        <p:grpSpPr>
          <a:xfrm>
            <a:off x="1556400" y="2050535"/>
            <a:ext cx="720080" cy="3950757"/>
            <a:chOff x="987894" y="1739733"/>
            <a:chExt cx="720080" cy="2751307"/>
          </a:xfrm>
        </p:grpSpPr>
        <p:sp>
          <p:nvSpPr>
            <p:cNvPr id="14" name="テキスト ボックス 13">
              <a:extLst>
                <a:ext uri="{FF2B5EF4-FFF2-40B4-BE49-F238E27FC236}">
                  <a16:creationId xmlns:a16="http://schemas.microsoft.com/office/drawing/2014/main" id="{A0620266-B9F5-6B47-1ED7-6CFC298115A3}"/>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15" name="直線コネクタ 14">
              <a:extLst>
                <a:ext uri="{FF2B5EF4-FFF2-40B4-BE49-F238E27FC236}">
                  <a16:creationId xmlns:a16="http://schemas.microsoft.com/office/drawing/2014/main" id="{8EEAD63B-57AF-2E1A-E4D6-B73BE167B8C9}"/>
                </a:ext>
              </a:extLst>
            </p:cNvPr>
            <p:cNvCxnSpPr>
              <a:cxnSpLocks/>
            </p:cNvCxnSpPr>
            <p:nvPr/>
          </p:nvCxnSpPr>
          <p:spPr>
            <a:xfrm>
              <a:off x="1644825" y="1797061"/>
              <a:ext cx="0" cy="269397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4950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29" name="テキスト ボックス 128">
            <a:extLst>
              <a:ext uri="{FF2B5EF4-FFF2-40B4-BE49-F238E27FC236}">
                <a16:creationId xmlns:a16="http://schemas.microsoft.com/office/drawing/2014/main" id="{4BB15C71-CF9C-4693-A0AC-83949E5CB81F}"/>
              </a:ext>
            </a:extLst>
          </p:cNvPr>
          <p:cNvSpPr txBox="1"/>
          <p:nvPr/>
        </p:nvSpPr>
        <p:spPr>
          <a:xfrm>
            <a:off x="4881866" y="898268"/>
            <a:ext cx="4680520" cy="584775"/>
          </a:xfrm>
          <a:prstGeom prst="rect">
            <a:avLst/>
          </a:prstGeom>
          <a:noFill/>
        </p:spPr>
        <p:txBody>
          <a:bodyPr wrap="square" rtlCol="0">
            <a:spAutoFit/>
          </a:bodyPr>
          <a:lstStyle/>
          <a:p>
            <a:r>
              <a:rPr kumimoji="1" lang="ja-JP" altLang="en-US" sz="3200" dirty="0">
                <a:latin typeface="+mj-ea"/>
                <a:ea typeface="+mj-ea"/>
              </a:rPr>
              <a:t>以上のことをまとめると，</a:t>
            </a:r>
            <a:endParaRPr kumimoji="1" lang="en-US" altLang="ja-JP" sz="3200" dirty="0">
              <a:latin typeface="+mj-ea"/>
              <a:ea typeface="+mj-ea"/>
            </a:endParaRPr>
          </a:p>
        </p:txBody>
      </p:sp>
      <p:grpSp>
        <p:nvGrpSpPr>
          <p:cNvPr id="6" name="グループ化 5">
            <a:extLst>
              <a:ext uri="{FF2B5EF4-FFF2-40B4-BE49-F238E27FC236}">
                <a16:creationId xmlns:a16="http://schemas.microsoft.com/office/drawing/2014/main" id="{C30020FC-52F6-4521-8BB2-44557BFE91DD}"/>
              </a:ext>
            </a:extLst>
          </p:cNvPr>
          <p:cNvGrpSpPr/>
          <p:nvPr/>
        </p:nvGrpSpPr>
        <p:grpSpPr>
          <a:xfrm>
            <a:off x="1222007" y="1772816"/>
            <a:ext cx="3950807" cy="584775"/>
            <a:chOff x="1793450" y="3260924"/>
            <a:chExt cx="3950807" cy="584775"/>
          </a:xfrm>
        </p:grpSpPr>
        <p:sp>
          <p:nvSpPr>
            <p:cNvPr id="130" name="テキスト ボックス 129">
              <a:extLst>
                <a:ext uri="{FF2B5EF4-FFF2-40B4-BE49-F238E27FC236}">
                  <a16:creationId xmlns:a16="http://schemas.microsoft.com/office/drawing/2014/main" id="{7C506643-A3B6-40B9-8A47-FCF93BBB3DC4}"/>
                </a:ext>
              </a:extLst>
            </p:cNvPr>
            <p:cNvSpPr txBox="1"/>
            <p:nvPr/>
          </p:nvSpPr>
          <p:spPr>
            <a:xfrm>
              <a:off x="2143857" y="3260924"/>
              <a:ext cx="3600400" cy="584775"/>
            </a:xfrm>
            <a:prstGeom prst="rect">
              <a:avLst/>
            </a:prstGeom>
            <a:noFill/>
          </p:spPr>
          <p:txBody>
            <a:bodyPr wrap="square" rtlCol="0">
              <a:spAutoFit/>
            </a:bodyPr>
            <a:lstStyle/>
            <a:p>
              <a:r>
                <a:rPr kumimoji="1" lang="ja-JP" altLang="en-US" sz="3200">
                  <a:latin typeface="+mj-ea"/>
                  <a:ea typeface="+mj-ea"/>
                </a:rPr>
                <a:t> 質量</a:t>
              </a:r>
              <a:r>
                <a:rPr kumimoji="1" lang="ja-JP" altLang="en-US" sz="3200" dirty="0">
                  <a:latin typeface="+mj-ea"/>
                  <a:ea typeface="+mj-ea"/>
                </a:rPr>
                <a:t>と係数の関係</a:t>
              </a:r>
              <a:endParaRPr kumimoji="1" lang="en-US" altLang="ja-JP" sz="3200" dirty="0">
                <a:latin typeface="+mj-ea"/>
                <a:ea typeface="+mj-ea"/>
              </a:endParaRPr>
            </a:p>
          </p:txBody>
        </p:sp>
        <p:grpSp>
          <p:nvGrpSpPr>
            <p:cNvPr id="5" name="グループ化 4">
              <a:extLst>
                <a:ext uri="{FF2B5EF4-FFF2-40B4-BE49-F238E27FC236}">
                  <a16:creationId xmlns:a16="http://schemas.microsoft.com/office/drawing/2014/main" id="{9FC79C6B-5724-489F-B587-68BC567160D6}"/>
                </a:ext>
              </a:extLst>
            </p:cNvPr>
            <p:cNvGrpSpPr/>
            <p:nvPr/>
          </p:nvGrpSpPr>
          <p:grpSpPr>
            <a:xfrm>
              <a:off x="1793450" y="3383887"/>
              <a:ext cx="396000" cy="396000"/>
              <a:chOff x="1793450" y="3383887"/>
              <a:chExt cx="468000" cy="468000"/>
            </a:xfrm>
          </p:grpSpPr>
          <p:sp>
            <p:nvSpPr>
              <p:cNvPr id="8" name="楕円 7">
                <a:extLst>
                  <a:ext uri="{FF2B5EF4-FFF2-40B4-BE49-F238E27FC236}">
                    <a16:creationId xmlns:a16="http://schemas.microsoft.com/office/drawing/2014/main" id="{56DC6B58-D573-4A66-9AC2-E7C383AB89B7}"/>
                  </a:ext>
                </a:extLst>
              </p:cNvPr>
              <p:cNvSpPr/>
              <p:nvPr/>
            </p:nvSpPr>
            <p:spPr>
              <a:xfrm>
                <a:off x="1793450" y="3383887"/>
                <a:ext cx="468000" cy="468000"/>
              </a:xfrm>
              <a:prstGeom prst="ellipse">
                <a:avLst/>
              </a:prstGeom>
              <a:solidFill>
                <a:schemeClr val="bg1"/>
              </a:solidFill>
              <a:ln w="38100">
                <a:solidFill>
                  <a:srgbClr val="80A0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 name="楕円 3">
                <a:extLst>
                  <a:ext uri="{FF2B5EF4-FFF2-40B4-BE49-F238E27FC236}">
                    <a16:creationId xmlns:a16="http://schemas.microsoft.com/office/drawing/2014/main" id="{1FDAECEA-1F1F-457A-A1DB-D03AE076AD87}"/>
                  </a:ext>
                </a:extLst>
              </p:cNvPr>
              <p:cNvSpPr/>
              <p:nvPr/>
            </p:nvSpPr>
            <p:spPr>
              <a:xfrm>
                <a:off x="1847528" y="3437965"/>
                <a:ext cx="360040" cy="360040"/>
              </a:xfrm>
              <a:prstGeom prst="ellipse">
                <a:avLst/>
              </a:prstGeom>
              <a:solidFill>
                <a:srgbClr val="80A0D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7" name="グループ化 6">
            <a:extLst>
              <a:ext uri="{FF2B5EF4-FFF2-40B4-BE49-F238E27FC236}">
                <a16:creationId xmlns:a16="http://schemas.microsoft.com/office/drawing/2014/main" id="{A433103B-A033-7727-D1E7-301977B33838}"/>
              </a:ext>
            </a:extLst>
          </p:cNvPr>
          <p:cNvGrpSpPr/>
          <p:nvPr/>
        </p:nvGrpSpPr>
        <p:grpSpPr>
          <a:xfrm>
            <a:off x="1658762" y="2420703"/>
            <a:ext cx="8424932" cy="1440346"/>
            <a:chOff x="1658762" y="2420703"/>
            <a:chExt cx="8424932" cy="1440346"/>
          </a:xfrm>
        </p:grpSpPr>
        <p:sp>
          <p:nvSpPr>
            <p:cNvPr id="15" name="四角形: 角を丸くする 14">
              <a:extLst>
                <a:ext uri="{FF2B5EF4-FFF2-40B4-BE49-F238E27FC236}">
                  <a16:creationId xmlns:a16="http://schemas.microsoft.com/office/drawing/2014/main" id="{250E3339-C123-8C39-07F8-B1E26F744B2C}"/>
                </a:ext>
              </a:extLst>
            </p:cNvPr>
            <p:cNvSpPr/>
            <p:nvPr/>
          </p:nvSpPr>
          <p:spPr>
            <a:xfrm>
              <a:off x="1658762" y="2420703"/>
              <a:ext cx="8424932" cy="1440346"/>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E3ECD636-9658-43B7-BE61-45164D7D0DAA}"/>
                </a:ext>
              </a:extLst>
            </p:cNvPr>
            <p:cNvSpPr txBox="1"/>
            <p:nvPr/>
          </p:nvSpPr>
          <p:spPr>
            <a:xfrm>
              <a:off x="1770105" y="2484000"/>
              <a:ext cx="7566255" cy="1200329"/>
            </a:xfrm>
            <a:prstGeom prst="rect">
              <a:avLst/>
            </a:prstGeom>
            <a:noFill/>
            <a:ln>
              <a:noFill/>
            </a:ln>
            <a:effectLst/>
          </p:spPr>
          <p:txBody>
            <a:bodyPr wrap="square" rtlCol="0">
              <a:spAutoFit/>
            </a:bodyPr>
            <a:lstStyle/>
            <a:p>
              <a:r>
                <a:rPr lang="ja-JP" altLang="en-US" sz="3600" dirty="0">
                  <a:solidFill>
                    <a:schemeClr val="tx1"/>
                  </a:solidFill>
                  <a:latin typeface="+mj-ea"/>
                  <a:ea typeface="+mj-ea"/>
                  <a:cs typeface="Times New Roman" pitchFamily="18" charset="0"/>
                </a:rPr>
                <a:t>反応に関わる物質の質量と，</a:t>
              </a:r>
            </a:p>
            <a:p>
              <a:r>
                <a:rPr lang="ja-JP" altLang="en-US" sz="3600" dirty="0">
                  <a:solidFill>
                    <a:schemeClr val="tx1"/>
                  </a:solidFill>
                  <a:latin typeface="+mj-ea"/>
                  <a:ea typeface="+mj-ea"/>
                  <a:cs typeface="Times New Roman" pitchFamily="18" charset="0"/>
                </a:rPr>
                <a:t>化学反応式の係数には関係がない</a:t>
              </a:r>
            </a:p>
          </p:txBody>
        </p:sp>
      </p:grpSp>
      <p:grpSp>
        <p:nvGrpSpPr>
          <p:cNvPr id="32" name="グループ化 31">
            <a:extLst>
              <a:ext uri="{FF2B5EF4-FFF2-40B4-BE49-F238E27FC236}">
                <a16:creationId xmlns:a16="http://schemas.microsoft.com/office/drawing/2014/main" id="{BD207212-52B3-4FCC-8D47-0A267E617C69}"/>
              </a:ext>
            </a:extLst>
          </p:cNvPr>
          <p:cNvGrpSpPr/>
          <p:nvPr/>
        </p:nvGrpSpPr>
        <p:grpSpPr>
          <a:xfrm>
            <a:off x="1222007" y="4098334"/>
            <a:ext cx="4302549" cy="584775"/>
            <a:chOff x="1793450" y="3260924"/>
            <a:chExt cx="4302549" cy="584775"/>
          </a:xfrm>
        </p:grpSpPr>
        <p:sp>
          <p:nvSpPr>
            <p:cNvPr id="33" name="テキスト ボックス 32">
              <a:extLst>
                <a:ext uri="{FF2B5EF4-FFF2-40B4-BE49-F238E27FC236}">
                  <a16:creationId xmlns:a16="http://schemas.microsoft.com/office/drawing/2014/main" id="{E28FFF8E-3C7A-454D-82D7-155154E8F866}"/>
                </a:ext>
              </a:extLst>
            </p:cNvPr>
            <p:cNvSpPr txBox="1"/>
            <p:nvPr/>
          </p:nvSpPr>
          <p:spPr>
            <a:xfrm>
              <a:off x="2143856" y="3260924"/>
              <a:ext cx="3952143" cy="584775"/>
            </a:xfrm>
            <a:prstGeom prst="rect">
              <a:avLst/>
            </a:prstGeom>
            <a:noFill/>
          </p:spPr>
          <p:txBody>
            <a:bodyPr wrap="square" rtlCol="0">
              <a:spAutoFit/>
            </a:bodyPr>
            <a:lstStyle/>
            <a:p>
              <a:r>
                <a:rPr kumimoji="1" lang="en-US" altLang="ja-JP" sz="3200" dirty="0">
                  <a:latin typeface="+mj-ea"/>
                  <a:ea typeface="+mj-ea"/>
                </a:rPr>
                <a:t> </a:t>
              </a:r>
              <a:r>
                <a:rPr kumimoji="1" lang="ja-JP" altLang="en-US" sz="3200">
                  <a:latin typeface="+mj-ea"/>
                  <a:ea typeface="+mj-ea"/>
                </a:rPr>
                <a:t>物</a:t>
              </a:r>
              <a:r>
                <a:rPr kumimoji="1" lang="ja-JP" altLang="en-US" sz="3200" dirty="0">
                  <a:latin typeface="+mj-ea"/>
                  <a:ea typeface="+mj-ea"/>
                </a:rPr>
                <a:t>質量と係数の関係</a:t>
              </a:r>
              <a:endParaRPr kumimoji="1" lang="en-US" altLang="ja-JP" sz="3200" dirty="0">
                <a:latin typeface="+mj-ea"/>
                <a:ea typeface="+mj-ea"/>
              </a:endParaRPr>
            </a:p>
          </p:txBody>
        </p:sp>
        <p:grpSp>
          <p:nvGrpSpPr>
            <p:cNvPr id="34" name="グループ化 33">
              <a:extLst>
                <a:ext uri="{FF2B5EF4-FFF2-40B4-BE49-F238E27FC236}">
                  <a16:creationId xmlns:a16="http://schemas.microsoft.com/office/drawing/2014/main" id="{093238D3-129A-4793-8D01-B7C0B4ED21D9}"/>
                </a:ext>
              </a:extLst>
            </p:cNvPr>
            <p:cNvGrpSpPr/>
            <p:nvPr/>
          </p:nvGrpSpPr>
          <p:grpSpPr>
            <a:xfrm>
              <a:off x="1793450" y="3383887"/>
              <a:ext cx="396000" cy="396000"/>
              <a:chOff x="1793450" y="3383887"/>
              <a:chExt cx="468000" cy="468000"/>
            </a:xfrm>
          </p:grpSpPr>
          <p:sp>
            <p:nvSpPr>
              <p:cNvPr id="35" name="楕円 34">
                <a:extLst>
                  <a:ext uri="{FF2B5EF4-FFF2-40B4-BE49-F238E27FC236}">
                    <a16:creationId xmlns:a16="http://schemas.microsoft.com/office/drawing/2014/main" id="{79D08130-C891-450C-9B70-E4754240A3B6}"/>
                  </a:ext>
                </a:extLst>
              </p:cNvPr>
              <p:cNvSpPr/>
              <p:nvPr/>
            </p:nvSpPr>
            <p:spPr>
              <a:xfrm>
                <a:off x="1793450" y="3383887"/>
                <a:ext cx="468000" cy="468000"/>
              </a:xfrm>
              <a:prstGeom prst="ellipse">
                <a:avLst/>
              </a:prstGeom>
              <a:solidFill>
                <a:schemeClr val="bg1"/>
              </a:solidFill>
              <a:ln w="38100">
                <a:solidFill>
                  <a:srgbClr val="80A0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596E5231-0208-494A-A531-BA9F50C7B0D7}"/>
                  </a:ext>
                </a:extLst>
              </p:cNvPr>
              <p:cNvSpPr/>
              <p:nvPr/>
            </p:nvSpPr>
            <p:spPr>
              <a:xfrm>
                <a:off x="1847528" y="3437965"/>
                <a:ext cx="360040" cy="360040"/>
              </a:xfrm>
              <a:prstGeom prst="ellipse">
                <a:avLst/>
              </a:prstGeom>
              <a:solidFill>
                <a:srgbClr val="80A0D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grpSp>
      <p:grpSp>
        <p:nvGrpSpPr>
          <p:cNvPr id="9" name="グループ化 8">
            <a:extLst>
              <a:ext uri="{FF2B5EF4-FFF2-40B4-BE49-F238E27FC236}">
                <a16:creationId xmlns:a16="http://schemas.microsoft.com/office/drawing/2014/main" id="{09D3EE5C-2160-A8E3-56A0-F7A97DC73869}"/>
              </a:ext>
            </a:extLst>
          </p:cNvPr>
          <p:cNvGrpSpPr/>
          <p:nvPr/>
        </p:nvGrpSpPr>
        <p:grpSpPr>
          <a:xfrm>
            <a:off x="1618007" y="4740260"/>
            <a:ext cx="8424932" cy="1440346"/>
            <a:chOff x="1618007" y="4740260"/>
            <a:chExt cx="8424932" cy="1440346"/>
          </a:xfrm>
        </p:grpSpPr>
        <p:sp>
          <p:nvSpPr>
            <p:cNvPr id="16" name="四角形: 角を丸くする 15">
              <a:extLst>
                <a:ext uri="{FF2B5EF4-FFF2-40B4-BE49-F238E27FC236}">
                  <a16:creationId xmlns:a16="http://schemas.microsoft.com/office/drawing/2014/main" id="{B2BB68F1-A774-8B10-815F-54EBC257DE19}"/>
                </a:ext>
              </a:extLst>
            </p:cNvPr>
            <p:cNvSpPr/>
            <p:nvPr/>
          </p:nvSpPr>
          <p:spPr>
            <a:xfrm>
              <a:off x="1618007" y="4740260"/>
              <a:ext cx="8424932" cy="1440346"/>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E8E05F1C-9FCF-4882-8CCD-9D38F1DD341E}"/>
                </a:ext>
              </a:extLst>
            </p:cNvPr>
            <p:cNvSpPr txBox="1"/>
            <p:nvPr/>
          </p:nvSpPr>
          <p:spPr>
            <a:xfrm>
              <a:off x="1770106" y="4809518"/>
              <a:ext cx="8227240" cy="1200329"/>
            </a:xfrm>
            <a:prstGeom prst="rect">
              <a:avLst/>
            </a:prstGeom>
            <a:noFill/>
            <a:ln>
              <a:noFill/>
            </a:ln>
            <a:effectLst/>
          </p:spPr>
          <p:txBody>
            <a:bodyPr wrap="square" rtlCol="0">
              <a:spAutoFit/>
            </a:bodyPr>
            <a:lstStyle/>
            <a:p>
              <a:r>
                <a:rPr lang="ja-JP" altLang="en-US" sz="3600" dirty="0">
                  <a:solidFill>
                    <a:schemeClr val="tx1"/>
                  </a:solidFill>
                  <a:latin typeface="+mj-ea"/>
                  <a:ea typeface="+mj-ea"/>
                  <a:cs typeface="Times New Roman" pitchFamily="18" charset="0"/>
                </a:rPr>
                <a:t>反応に関わる物質の</a:t>
              </a:r>
              <a:r>
                <a:rPr lang="ja-JP" altLang="en-US" sz="3600" b="1" dirty="0">
                  <a:solidFill>
                    <a:srgbClr val="FF0000"/>
                  </a:solidFill>
                  <a:latin typeface="+mj-ea"/>
                  <a:ea typeface="+mj-ea"/>
                  <a:cs typeface="Times New Roman" pitchFamily="18" charset="0"/>
                </a:rPr>
                <a:t>物質量</a:t>
              </a:r>
              <a:r>
                <a:rPr lang="ja-JP" altLang="en-US" sz="3600" dirty="0">
                  <a:solidFill>
                    <a:schemeClr val="tx1"/>
                  </a:solidFill>
                  <a:latin typeface="+mj-ea"/>
                  <a:ea typeface="+mj-ea"/>
                  <a:cs typeface="Times New Roman" pitchFamily="18" charset="0"/>
                </a:rPr>
                <a:t>と，</a:t>
              </a:r>
            </a:p>
            <a:p>
              <a:r>
                <a:rPr lang="ja-JP" altLang="en-US" sz="3600" dirty="0">
                  <a:solidFill>
                    <a:schemeClr val="tx1"/>
                  </a:solidFill>
                  <a:latin typeface="+mj-ea"/>
                  <a:ea typeface="+mj-ea"/>
                  <a:cs typeface="Times New Roman" pitchFamily="18" charset="0"/>
                </a:rPr>
                <a:t>化学反応式の</a:t>
              </a:r>
              <a:r>
                <a:rPr lang="ja-JP" altLang="en-US" sz="3600" b="1" dirty="0">
                  <a:solidFill>
                    <a:srgbClr val="FF0000"/>
                  </a:solidFill>
                  <a:latin typeface="+mj-ea"/>
                  <a:ea typeface="+mj-ea"/>
                  <a:cs typeface="Times New Roman" pitchFamily="18" charset="0"/>
                </a:rPr>
                <a:t>係数</a:t>
              </a:r>
              <a:r>
                <a:rPr lang="ja-JP" altLang="en-US" sz="3600" dirty="0">
                  <a:solidFill>
                    <a:schemeClr val="tx1"/>
                  </a:solidFill>
                  <a:latin typeface="+mj-ea"/>
                  <a:ea typeface="+mj-ea"/>
                  <a:cs typeface="Times New Roman" pitchFamily="18" charset="0"/>
                </a:rPr>
                <a:t>には</a:t>
              </a:r>
              <a:r>
                <a:rPr lang="ja-JP" altLang="en-US" sz="3600" b="1" dirty="0">
                  <a:solidFill>
                    <a:srgbClr val="FF0000"/>
                  </a:solidFill>
                  <a:latin typeface="+mj-ea"/>
                  <a:ea typeface="+mj-ea"/>
                  <a:cs typeface="Times New Roman" pitchFamily="18" charset="0"/>
                </a:rPr>
                <a:t>比例関係がある</a:t>
              </a:r>
              <a:endParaRPr lang="ja-JP" altLang="en-US" sz="3600" dirty="0">
                <a:solidFill>
                  <a:schemeClr val="tx1"/>
                </a:solidFill>
                <a:latin typeface="+mj-ea"/>
                <a:ea typeface="+mj-ea"/>
                <a:cs typeface="Times New Roman" pitchFamily="18" charset="0"/>
              </a:endParaRPr>
            </a:p>
          </p:txBody>
        </p:sp>
      </p:grpSp>
      <p:grpSp>
        <p:nvGrpSpPr>
          <p:cNvPr id="3" name="グループ化 2">
            <a:extLst>
              <a:ext uri="{FF2B5EF4-FFF2-40B4-BE49-F238E27FC236}">
                <a16:creationId xmlns:a16="http://schemas.microsoft.com/office/drawing/2014/main" id="{688EEDD4-F237-DCBF-33B0-A6F755A2E682}"/>
              </a:ext>
            </a:extLst>
          </p:cNvPr>
          <p:cNvGrpSpPr/>
          <p:nvPr/>
        </p:nvGrpSpPr>
        <p:grpSpPr>
          <a:xfrm>
            <a:off x="1204720" y="836712"/>
            <a:ext cx="3704962" cy="707886"/>
            <a:chOff x="1204720" y="836712"/>
            <a:chExt cx="3704962" cy="707886"/>
          </a:xfrm>
        </p:grpSpPr>
        <p:sp>
          <p:nvSpPr>
            <p:cNvPr id="10" name="テキスト ボックス 9">
              <a:extLst>
                <a:ext uri="{FF2B5EF4-FFF2-40B4-BE49-F238E27FC236}">
                  <a16:creationId xmlns:a16="http://schemas.microsoft.com/office/drawing/2014/main" id="{8DABC1D1-AD4B-133D-4B15-2B8F377A4D76}"/>
                </a:ext>
              </a:extLst>
            </p:cNvPr>
            <p:cNvSpPr txBox="1"/>
            <p:nvPr/>
          </p:nvSpPr>
          <p:spPr>
            <a:xfrm>
              <a:off x="1658762" y="836712"/>
              <a:ext cx="3250920" cy="707886"/>
            </a:xfrm>
            <a:prstGeom prst="rect">
              <a:avLst/>
            </a:prstGeom>
            <a:noFill/>
          </p:spPr>
          <p:txBody>
            <a:bodyPr wrap="square" rtlCol="0">
              <a:spAutoFit/>
            </a:bodyPr>
            <a:lstStyle/>
            <a:p>
              <a:r>
                <a:rPr lang="ja-JP" altLang="en-US" sz="4000" b="1" dirty="0"/>
                <a:t>係数の意味</a:t>
              </a:r>
            </a:p>
          </p:txBody>
        </p:sp>
        <p:pic>
          <p:nvPicPr>
            <p:cNvPr id="12" name="図 11">
              <a:extLst>
                <a:ext uri="{FF2B5EF4-FFF2-40B4-BE49-F238E27FC236}">
                  <a16:creationId xmlns:a16="http://schemas.microsoft.com/office/drawing/2014/main" id="{6E4A9760-F12A-C251-FD59-A903E583A979}"/>
                </a:ext>
              </a:extLst>
            </p:cNvPr>
            <p:cNvPicPr>
              <a:picLocks noChangeAspect="1"/>
            </p:cNvPicPr>
            <p:nvPr/>
          </p:nvPicPr>
          <p:blipFill>
            <a:blip r:embed="rId3"/>
            <a:stretch>
              <a:fillRect/>
            </a:stretch>
          </p:blipFill>
          <p:spPr>
            <a:xfrm>
              <a:off x="1204720" y="960685"/>
              <a:ext cx="454042" cy="459939"/>
            </a:xfrm>
            <a:prstGeom prst="rect">
              <a:avLst/>
            </a:prstGeom>
          </p:spPr>
        </p:pic>
      </p:grpSp>
    </p:spTree>
    <p:extLst>
      <p:ext uri="{BB962C8B-B14F-4D97-AF65-F5344CB8AC3E}">
        <p14:creationId xmlns:p14="http://schemas.microsoft.com/office/powerpoint/2010/main" val="370169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30" name="テキスト ボックス 129">
            <a:extLst>
              <a:ext uri="{FF2B5EF4-FFF2-40B4-BE49-F238E27FC236}">
                <a16:creationId xmlns:a16="http://schemas.microsoft.com/office/drawing/2014/main" id="{7C506643-A3B6-40B9-8A47-FCF93BBB3DC4}"/>
              </a:ext>
            </a:extLst>
          </p:cNvPr>
          <p:cNvSpPr txBox="1"/>
          <p:nvPr/>
        </p:nvSpPr>
        <p:spPr>
          <a:xfrm>
            <a:off x="1056188" y="1842205"/>
            <a:ext cx="10152380" cy="2968505"/>
          </a:xfrm>
          <a:prstGeom prst="rect">
            <a:avLst/>
          </a:prstGeom>
          <a:noFill/>
        </p:spPr>
        <p:txBody>
          <a:bodyPr wrap="square" rtlCol="0">
            <a:spAutoFit/>
          </a:bodyPr>
          <a:lstStyle/>
          <a:p>
            <a:pPr>
              <a:lnSpc>
                <a:spcPct val="120000"/>
              </a:lnSpc>
            </a:pPr>
            <a:r>
              <a:rPr kumimoji="1" lang="ja-JP" altLang="en-US" sz="3200" dirty="0">
                <a:latin typeface="+mj-ea"/>
                <a:ea typeface="+mj-ea"/>
              </a:rPr>
              <a:t>反応に関わる物質の</a:t>
            </a:r>
            <a:r>
              <a:rPr kumimoji="1" lang="ja-JP" altLang="en-US" sz="3200" b="1" dirty="0">
                <a:latin typeface="+mj-ea"/>
                <a:ea typeface="+mj-ea"/>
              </a:rPr>
              <a:t>物質量の比</a:t>
            </a:r>
            <a:r>
              <a:rPr kumimoji="1" lang="ja-JP" altLang="en-US" sz="3200" dirty="0">
                <a:latin typeface="+mj-ea"/>
                <a:ea typeface="+mj-ea"/>
              </a:rPr>
              <a:t>と</a:t>
            </a:r>
            <a:endParaRPr kumimoji="1" lang="en-US" altLang="ja-JP" sz="3200" dirty="0">
              <a:latin typeface="+mj-ea"/>
              <a:ea typeface="+mj-ea"/>
            </a:endParaRPr>
          </a:p>
          <a:p>
            <a:pPr>
              <a:lnSpc>
                <a:spcPct val="120000"/>
              </a:lnSpc>
            </a:pPr>
            <a:r>
              <a:rPr kumimoji="1" lang="ja-JP" altLang="en-US" sz="3200" dirty="0">
                <a:latin typeface="+mj-ea"/>
                <a:ea typeface="+mj-ea"/>
              </a:rPr>
              <a:t>化学反応式中の</a:t>
            </a:r>
            <a:r>
              <a:rPr kumimoji="1" lang="ja-JP" altLang="en-US" sz="3200" b="1" dirty="0">
                <a:latin typeface="+mj-ea"/>
                <a:ea typeface="+mj-ea"/>
              </a:rPr>
              <a:t>係数の比</a:t>
            </a:r>
            <a:r>
              <a:rPr kumimoji="1" lang="ja-JP" altLang="en-US" sz="3200" dirty="0">
                <a:latin typeface="+mj-ea"/>
                <a:ea typeface="+mj-ea"/>
              </a:rPr>
              <a:t>には関係がある。</a:t>
            </a:r>
            <a:endParaRPr kumimoji="1" lang="en-US" altLang="ja-JP" sz="3200" dirty="0">
              <a:latin typeface="+mj-ea"/>
              <a:ea typeface="+mj-ea"/>
            </a:endParaRPr>
          </a:p>
          <a:p>
            <a:pPr>
              <a:lnSpc>
                <a:spcPct val="120000"/>
              </a:lnSpc>
            </a:pPr>
            <a:endParaRPr kumimoji="1" lang="en-US" altLang="ja-JP" sz="3200" dirty="0">
              <a:latin typeface="+mj-ea"/>
              <a:ea typeface="+mj-ea"/>
            </a:endParaRPr>
          </a:p>
          <a:p>
            <a:pPr>
              <a:lnSpc>
                <a:spcPct val="120000"/>
              </a:lnSpc>
            </a:pPr>
            <a:r>
              <a:rPr kumimoji="1" lang="ja-JP" altLang="en-US" sz="3200" dirty="0">
                <a:latin typeface="+mj-ea"/>
                <a:ea typeface="+mj-ea"/>
              </a:rPr>
              <a:t>化学変化において，</a:t>
            </a:r>
            <a:r>
              <a:rPr kumimoji="1" lang="ja-JP" altLang="en-US" sz="3200" b="1" dirty="0">
                <a:latin typeface="+mj-ea"/>
                <a:ea typeface="+mj-ea"/>
              </a:rPr>
              <a:t>反応の前後での各物質の原子や</a:t>
            </a:r>
            <a:endParaRPr kumimoji="1" lang="en-US" altLang="ja-JP" sz="3200" b="1" dirty="0">
              <a:latin typeface="+mj-ea"/>
              <a:ea typeface="+mj-ea"/>
            </a:endParaRPr>
          </a:p>
          <a:p>
            <a:pPr>
              <a:lnSpc>
                <a:spcPct val="120000"/>
              </a:lnSpc>
            </a:pPr>
            <a:r>
              <a:rPr kumimoji="1" lang="ja-JP" altLang="en-US" sz="3200" b="1">
                <a:latin typeface="+mj-ea"/>
                <a:ea typeface="+mj-ea"/>
              </a:rPr>
              <a:t>イオンの総和は</a:t>
            </a:r>
            <a:r>
              <a:rPr kumimoji="1" lang="ja-JP" altLang="en-US" sz="3200" b="1" dirty="0">
                <a:latin typeface="+mj-ea"/>
                <a:ea typeface="+mj-ea"/>
              </a:rPr>
              <a:t>変わらない</a:t>
            </a:r>
            <a:r>
              <a:rPr kumimoji="1" lang="ja-JP" altLang="en-US" sz="3200" dirty="0">
                <a:latin typeface="+mj-ea"/>
                <a:ea typeface="+mj-ea"/>
              </a:rPr>
              <a:t>ため，次のことがいえる。</a:t>
            </a:r>
          </a:p>
        </p:txBody>
      </p:sp>
      <p:grpSp>
        <p:nvGrpSpPr>
          <p:cNvPr id="4" name="グループ化 3">
            <a:extLst>
              <a:ext uri="{FF2B5EF4-FFF2-40B4-BE49-F238E27FC236}">
                <a16:creationId xmlns:a16="http://schemas.microsoft.com/office/drawing/2014/main" id="{94717E81-43A8-E8BB-5DB2-6C31494F84B2}"/>
              </a:ext>
            </a:extLst>
          </p:cNvPr>
          <p:cNvGrpSpPr/>
          <p:nvPr/>
        </p:nvGrpSpPr>
        <p:grpSpPr>
          <a:xfrm>
            <a:off x="1204720" y="836712"/>
            <a:ext cx="5899392" cy="707886"/>
            <a:chOff x="1204720" y="836712"/>
            <a:chExt cx="5899392" cy="707886"/>
          </a:xfrm>
        </p:grpSpPr>
        <p:sp>
          <p:nvSpPr>
            <p:cNvPr id="7" name="テキスト ボックス 6">
              <a:extLst>
                <a:ext uri="{FF2B5EF4-FFF2-40B4-BE49-F238E27FC236}">
                  <a16:creationId xmlns:a16="http://schemas.microsoft.com/office/drawing/2014/main" id="{886D8444-3CAB-487F-B6DE-69AF99F29343}"/>
                </a:ext>
              </a:extLst>
            </p:cNvPr>
            <p:cNvSpPr txBox="1"/>
            <p:nvPr/>
          </p:nvSpPr>
          <p:spPr>
            <a:xfrm>
              <a:off x="1658762" y="836712"/>
              <a:ext cx="5445350" cy="707886"/>
            </a:xfrm>
            <a:prstGeom prst="rect">
              <a:avLst/>
            </a:prstGeom>
            <a:noFill/>
          </p:spPr>
          <p:txBody>
            <a:bodyPr wrap="square" rtlCol="0">
              <a:spAutoFit/>
            </a:bodyPr>
            <a:lstStyle/>
            <a:p>
              <a:r>
                <a:rPr lang="ja-JP" altLang="en-US" sz="4000" b="1" dirty="0"/>
                <a:t>化学変化の量的関係</a:t>
              </a:r>
            </a:p>
          </p:txBody>
        </p:sp>
        <p:pic>
          <p:nvPicPr>
            <p:cNvPr id="3" name="図 2">
              <a:extLst>
                <a:ext uri="{FF2B5EF4-FFF2-40B4-BE49-F238E27FC236}">
                  <a16:creationId xmlns:a16="http://schemas.microsoft.com/office/drawing/2014/main" id="{82867D46-EE9A-037A-DB4F-99D7A82E2DDA}"/>
                </a:ext>
              </a:extLst>
            </p:cNvPr>
            <p:cNvPicPr>
              <a:picLocks noChangeAspect="1"/>
            </p:cNvPicPr>
            <p:nvPr/>
          </p:nvPicPr>
          <p:blipFill>
            <a:blip r:embed="rId3"/>
            <a:stretch>
              <a:fillRect/>
            </a:stretch>
          </p:blipFill>
          <p:spPr>
            <a:xfrm>
              <a:off x="1204720" y="960685"/>
              <a:ext cx="454042" cy="459939"/>
            </a:xfrm>
            <a:prstGeom prst="rect">
              <a:avLst/>
            </a:prstGeom>
          </p:spPr>
        </p:pic>
      </p:grpSp>
    </p:spTree>
    <p:extLst>
      <p:ext uri="{BB962C8B-B14F-4D97-AF65-F5344CB8AC3E}">
        <p14:creationId xmlns:p14="http://schemas.microsoft.com/office/powerpoint/2010/main" val="425712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0">
                                            <p:txEl>
                                              <p:pRg st="1" end="1"/>
                                            </p:txEl>
                                          </p:spTgt>
                                        </p:tgtEl>
                                        <p:attrNameLst>
                                          <p:attrName>style.visibility</p:attrName>
                                        </p:attrNameLst>
                                      </p:cBhvr>
                                      <p:to>
                                        <p:strVal val="visible"/>
                                      </p:to>
                                    </p:set>
                                    <p:animEffect transition="in" filter="fade">
                                      <p:cBhvr>
                                        <p:cTn id="10" dur="500"/>
                                        <p:tgtEl>
                                          <p:spTgt spid="13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0">
                                            <p:txEl>
                                              <p:pRg st="3" end="3"/>
                                            </p:txEl>
                                          </p:spTgt>
                                        </p:tgtEl>
                                        <p:attrNameLst>
                                          <p:attrName>style.visibility</p:attrName>
                                        </p:attrNameLst>
                                      </p:cBhvr>
                                      <p:to>
                                        <p:strVal val="visible"/>
                                      </p:to>
                                    </p:set>
                                    <p:animEffect transition="in" filter="fade">
                                      <p:cBhvr>
                                        <p:cTn id="15" dur="500"/>
                                        <p:tgtEl>
                                          <p:spTgt spid="130">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0">
                                            <p:txEl>
                                              <p:pRg st="4" end="4"/>
                                            </p:txEl>
                                          </p:spTgt>
                                        </p:tgtEl>
                                        <p:attrNameLst>
                                          <p:attrName>style.visibility</p:attrName>
                                        </p:attrNameLst>
                                      </p:cBhvr>
                                      <p:to>
                                        <p:strVal val="visible"/>
                                      </p:to>
                                    </p:set>
                                    <p:animEffect transition="in" filter="fade">
                                      <p:cBhvr>
                                        <p:cTn id="18"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60FADDF4-7855-C794-1E6C-CEF64CA094FB}"/>
              </a:ext>
            </a:extLst>
          </p:cNvPr>
          <p:cNvGrpSpPr/>
          <p:nvPr/>
        </p:nvGrpSpPr>
        <p:grpSpPr>
          <a:xfrm>
            <a:off x="849698" y="875193"/>
            <a:ext cx="10492604" cy="5794166"/>
            <a:chOff x="725028" y="1844824"/>
            <a:chExt cx="10492604" cy="5794166"/>
          </a:xfrm>
        </p:grpSpPr>
        <p:grpSp>
          <p:nvGrpSpPr>
            <p:cNvPr id="7" name="グループ化 6">
              <a:extLst>
                <a:ext uri="{FF2B5EF4-FFF2-40B4-BE49-F238E27FC236}">
                  <a16:creationId xmlns:a16="http://schemas.microsoft.com/office/drawing/2014/main" id="{EAE51895-2DDF-24D4-7CD9-B1DE7DF6762D}"/>
                </a:ext>
              </a:extLst>
            </p:cNvPr>
            <p:cNvGrpSpPr/>
            <p:nvPr/>
          </p:nvGrpSpPr>
          <p:grpSpPr>
            <a:xfrm>
              <a:off x="736076" y="1850795"/>
              <a:ext cx="10481556" cy="5788195"/>
              <a:chOff x="736076" y="1850795"/>
              <a:chExt cx="10481556" cy="5788195"/>
            </a:xfrm>
          </p:grpSpPr>
          <p:sp>
            <p:nvSpPr>
              <p:cNvPr id="11" name="正方形/長方形 10">
                <a:extLst>
                  <a:ext uri="{FF2B5EF4-FFF2-40B4-BE49-F238E27FC236}">
                    <a16:creationId xmlns:a16="http://schemas.microsoft.com/office/drawing/2014/main" id="{50903E27-0B53-6660-7E53-F464993F7BBF}"/>
                  </a:ext>
                </a:extLst>
              </p:cNvPr>
              <p:cNvSpPr/>
              <p:nvPr/>
            </p:nvSpPr>
            <p:spPr>
              <a:xfrm>
                <a:off x="736076" y="1850795"/>
                <a:ext cx="10481556" cy="5788195"/>
              </a:xfrm>
              <a:prstGeom prst="rect">
                <a:avLst/>
              </a:prstGeom>
              <a:solidFill>
                <a:srgbClr val="D3DDF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sp>
            <p:nvSpPr>
              <p:cNvPr id="12" name="正方形/長方形 11">
                <a:extLst>
                  <a:ext uri="{FF2B5EF4-FFF2-40B4-BE49-F238E27FC236}">
                    <a16:creationId xmlns:a16="http://schemas.microsoft.com/office/drawing/2014/main" id="{55C8A404-903A-994E-2550-0681DC820839}"/>
                  </a:ext>
                </a:extLst>
              </p:cNvPr>
              <p:cNvSpPr/>
              <p:nvPr/>
            </p:nvSpPr>
            <p:spPr>
              <a:xfrm>
                <a:off x="1703512" y="2060920"/>
                <a:ext cx="9505056" cy="648000"/>
              </a:xfrm>
              <a:prstGeom prst="rect">
                <a:avLst/>
              </a:prstGeom>
              <a:solidFill>
                <a:srgbClr val="005BAC"/>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grpSp>
        <p:sp>
          <p:nvSpPr>
            <p:cNvPr id="8" name="テキスト ボックス 10">
              <a:extLst>
                <a:ext uri="{FF2B5EF4-FFF2-40B4-BE49-F238E27FC236}">
                  <a16:creationId xmlns:a16="http://schemas.microsoft.com/office/drawing/2014/main" id="{44AC52B1-B2BC-8B44-5165-2141EB817755}"/>
                </a:ext>
              </a:extLst>
            </p:cNvPr>
            <p:cNvSpPr txBox="1"/>
            <p:nvPr/>
          </p:nvSpPr>
          <p:spPr>
            <a:xfrm>
              <a:off x="945828" y="2415933"/>
              <a:ext cx="9968096" cy="5007033"/>
            </a:xfrm>
            <a:prstGeom prst="rect">
              <a:avLst/>
            </a:prstGeom>
            <a:noFill/>
            <a:ln w="38100">
              <a:solidFill>
                <a:schemeClr val="bg1">
                  <a:lumMod val="95000"/>
                </a:schemeClr>
              </a:solidFill>
            </a:ln>
            <a:effectLst>
              <a:outerShdw blurRad="50800" dist="38100" dir="2700000" algn="tl" rotWithShape="0">
                <a:prstClr val="black">
                  <a:alpha val="40000"/>
                </a:prstClr>
              </a:outerShdw>
            </a:effectLst>
          </p:spPr>
          <p:txBody>
            <a:bodyPr wrap="square" rtlCol="0">
              <a:no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endParaRPr kumimoji="1" lang="ja-JP" altLang="en-US" dirty="0"/>
            </a:p>
          </p:txBody>
        </p:sp>
        <p:sp>
          <p:nvSpPr>
            <p:cNvPr id="9" name="テキスト ボックス 11">
              <a:extLst>
                <a:ext uri="{FF2B5EF4-FFF2-40B4-BE49-F238E27FC236}">
                  <a16:creationId xmlns:a16="http://schemas.microsoft.com/office/drawing/2014/main" id="{755D14DC-D180-FB6D-FA31-F59E918D72CE}"/>
                </a:ext>
              </a:extLst>
            </p:cNvPr>
            <p:cNvSpPr txBox="1"/>
            <p:nvPr/>
          </p:nvSpPr>
          <p:spPr>
            <a:xfrm>
              <a:off x="3779003" y="2061754"/>
              <a:ext cx="4452270" cy="646331"/>
            </a:xfrm>
            <a:prstGeom prst="rect">
              <a:avLst/>
            </a:prstGeom>
            <a:solidFill>
              <a:srgbClr val="005BAC"/>
            </a:solid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lang="ja-JP" altLang="en-US" sz="3600" b="1" dirty="0">
                  <a:solidFill>
                    <a:schemeClr val="bg1"/>
                  </a:solidFill>
                  <a:latin typeface="ＭＳ Ｐ明朝" panose="02020600040205080304" pitchFamily="18" charset="-128"/>
                  <a:ea typeface="ＭＳ Ｐ明朝" panose="02020600040205080304" pitchFamily="18" charset="-128"/>
                </a:rPr>
                <a:t>化学反応の量的関係</a:t>
              </a:r>
              <a:endParaRPr kumimoji="1" lang="ja-JP" altLang="en-US" sz="3600" dirty="0">
                <a:solidFill>
                  <a:schemeClr val="bg1"/>
                </a:solidFill>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B946E0BF-B8D3-0502-8E73-059BCD843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28" y="1844824"/>
              <a:ext cx="1983670" cy="864000"/>
            </a:xfrm>
            <a:prstGeom prst="rect">
              <a:avLst/>
            </a:prstGeom>
          </p:spPr>
        </p:pic>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31" name="テキスト ボックス 30">
            <a:extLst>
              <a:ext uri="{FF2B5EF4-FFF2-40B4-BE49-F238E27FC236}">
                <a16:creationId xmlns:a16="http://schemas.microsoft.com/office/drawing/2014/main" id="{F006F83C-09AA-4CA8-9162-491971B9CC54}"/>
              </a:ext>
            </a:extLst>
          </p:cNvPr>
          <p:cNvSpPr txBox="1"/>
          <p:nvPr/>
        </p:nvSpPr>
        <p:spPr>
          <a:xfrm>
            <a:off x="1085935" y="1859340"/>
            <a:ext cx="10067348" cy="1569660"/>
          </a:xfrm>
          <a:prstGeom prst="rect">
            <a:avLst/>
          </a:prstGeom>
          <a:noFill/>
          <a:ln>
            <a:noFill/>
          </a:ln>
          <a:effectLst/>
        </p:spPr>
        <p:txBody>
          <a:bodyPr wrap="square" rtlCol="0">
            <a:spAutoFit/>
          </a:bodyPr>
          <a:lstStyle/>
          <a:p>
            <a:r>
              <a:rPr kumimoji="1" lang="ja-JP" altLang="en-US" sz="3200" dirty="0"/>
              <a:t>　 化学反応式では，反応物と生成物の化学式だけでなく，反応の前後での各物質の量的関係も示されている。</a:t>
            </a:r>
            <a:endParaRPr kumimoji="1" lang="en-US" altLang="ja-JP" sz="3200" dirty="0"/>
          </a:p>
          <a:p>
            <a:r>
              <a:rPr kumimoji="1" lang="ja-JP" altLang="en-US" sz="3200" dirty="0"/>
              <a:t>そのため，次の関係がなりたつ。</a:t>
            </a:r>
          </a:p>
        </p:txBody>
      </p:sp>
      <p:grpSp>
        <p:nvGrpSpPr>
          <p:cNvPr id="3" name="グループ化 2">
            <a:extLst>
              <a:ext uri="{FF2B5EF4-FFF2-40B4-BE49-F238E27FC236}">
                <a16:creationId xmlns:a16="http://schemas.microsoft.com/office/drawing/2014/main" id="{C7B7A7D1-0CED-72E1-FE8B-9288C44B38B0}"/>
              </a:ext>
            </a:extLst>
          </p:cNvPr>
          <p:cNvGrpSpPr/>
          <p:nvPr/>
        </p:nvGrpSpPr>
        <p:grpSpPr>
          <a:xfrm>
            <a:off x="1888107" y="3437538"/>
            <a:ext cx="8458316" cy="800648"/>
            <a:chOff x="1888107" y="3437538"/>
            <a:chExt cx="8458316" cy="800648"/>
          </a:xfrm>
        </p:grpSpPr>
        <p:sp>
          <p:nvSpPr>
            <p:cNvPr id="4" name="四角形: 角を丸くする 3">
              <a:extLst>
                <a:ext uri="{FF2B5EF4-FFF2-40B4-BE49-F238E27FC236}">
                  <a16:creationId xmlns:a16="http://schemas.microsoft.com/office/drawing/2014/main" id="{D7BA1260-4C1A-3AFA-8684-DA3486DA13AA}"/>
                </a:ext>
              </a:extLst>
            </p:cNvPr>
            <p:cNvSpPr/>
            <p:nvPr/>
          </p:nvSpPr>
          <p:spPr>
            <a:xfrm>
              <a:off x="1888107" y="3437538"/>
              <a:ext cx="8424932" cy="800648"/>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A4A2FF21-96D1-476C-BE89-9850832D6FB1}"/>
                </a:ext>
              </a:extLst>
            </p:cNvPr>
            <p:cNvSpPr txBox="1"/>
            <p:nvPr/>
          </p:nvSpPr>
          <p:spPr>
            <a:xfrm>
              <a:off x="2119182" y="3515887"/>
              <a:ext cx="8227241" cy="584775"/>
            </a:xfrm>
            <a:prstGeom prst="rect">
              <a:avLst/>
            </a:prstGeom>
            <a:noFill/>
            <a:ln>
              <a:noFill/>
            </a:ln>
            <a:effectLst/>
          </p:spPr>
          <p:txBody>
            <a:bodyPr wrap="square" rtlCol="0">
              <a:spAutoFit/>
            </a:bodyPr>
            <a:lstStyle/>
            <a:p>
              <a:r>
                <a:rPr lang="ja-JP" altLang="en-US" sz="3200" b="1" dirty="0">
                  <a:solidFill>
                    <a:schemeClr val="tx1"/>
                  </a:solidFill>
                  <a:latin typeface="+mj-ea"/>
                  <a:ea typeface="+mj-ea"/>
                  <a:cs typeface="Times New Roman" pitchFamily="18" charset="0"/>
                </a:rPr>
                <a:t>化学反応式の係数の比 ＝ 物質量の比 </a:t>
              </a:r>
            </a:p>
          </p:txBody>
        </p:sp>
      </p:grpSp>
      <p:sp>
        <p:nvSpPr>
          <p:cNvPr id="48" name="テキスト ボックス 47">
            <a:extLst>
              <a:ext uri="{FF2B5EF4-FFF2-40B4-BE49-F238E27FC236}">
                <a16:creationId xmlns:a16="http://schemas.microsoft.com/office/drawing/2014/main" id="{BD22572F-65FE-4CA2-832B-0905D08A2560}"/>
              </a:ext>
            </a:extLst>
          </p:cNvPr>
          <p:cNvSpPr txBox="1"/>
          <p:nvPr/>
        </p:nvSpPr>
        <p:spPr>
          <a:xfrm>
            <a:off x="1063690" y="4295998"/>
            <a:ext cx="10067348" cy="1077218"/>
          </a:xfrm>
          <a:prstGeom prst="rect">
            <a:avLst/>
          </a:prstGeom>
          <a:noFill/>
          <a:ln>
            <a:noFill/>
          </a:ln>
          <a:effectLst/>
        </p:spPr>
        <p:txBody>
          <a:bodyPr wrap="square" rtlCol="0">
            <a:spAutoFit/>
          </a:bodyPr>
          <a:lstStyle/>
          <a:p>
            <a:r>
              <a:rPr kumimoji="1" lang="ja-JP" altLang="en-US" sz="3200" dirty="0"/>
              <a:t>反応に関わる物質が気体</a:t>
            </a:r>
            <a:r>
              <a:rPr kumimoji="1" lang="ja-JP" altLang="en-US" sz="3200"/>
              <a:t>の場合</a:t>
            </a:r>
            <a:r>
              <a:rPr lang="ja-JP" altLang="en-US" sz="3200"/>
              <a:t>，</a:t>
            </a:r>
            <a:r>
              <a:rPr kumimoji="1" lang="ja-JP" altLang="en-US" sz="3200"/>
              <a:t>同温</a:t>
            </a:r>
            <a:r>
              <a:rPr kumimoji="1" lang="ja-JP" altLang="en-US" sz="3200" dirty="0"/>
              <a:t>・同圧のもとで</a:t>
            </a:r>
            <a:endParaRPr kumimoji="1" lang="en-US" altLang="ja-JP" sz="3200" dirty="0"/>
          </a:p>
          <a:p>
            <a:r>
              <a:rPr kumimoji="1" lang="ja-JP" altLang="en-US" sz="3200" dirty="0"/>
              <a:t>次の関係がなりたつ。</a:t>
            </a:r>
          </a:p>
        </p:txBody>
      </p:sp>
      <p:grpSp>
        <p:nvGrpSpPr>
          <p:cNvPr id="13" name="グループ化 12">
            <a:extLst>
              <a:ext uri="{FF2B5EF4-FFF2-40B4-BE49-F238E27FC236}">
                <a16:creationId xmlns:a16="http://schemas.microsoft.com/office/drawing/2014/main" id="{DD89E18C-354D-93AB-2ED6-50B6BFD8EA0E}"/>
              </a:ext>
            </a:extLst>
          </p:cNvPr>
          <p:cNvGrpSpPr/>
          <p:nvPr/>
        </p:nvGrpSpPr>
        <p:grpSpPr>
          <a:xfrm>
            <a:off x="1921491" y="5401369"/>
            <a:ext cx="8605356" cy="800648"/>
            <a:chOff x="1921491" y="5401369"/>
            <a:chExt cx="8605356" cy="800648"/>
          </a:xfrm>
        </p:grpSpPr>
        <p:sp>
          <p:nvSpPr>
            <p:cNvPr id="5" name="四角形: 角を丸くする 4">
              <a:extLst>
                <a:ext uri="{FF2B5EF4-FFF2-40B4-BE49-F238E27FC236}">
                  <a16:creationId xmlns:a16="http://schemas.microsoft.com/office/drawing/2014/main" id="{1C8B693E-AD43-952E-82DE-947049133B97}"/>
                </a:ext>
              </a:extLst>
            </p:cNvPr>
            <p:cNvSpPr/>
            <p:nvPr/>
          </p:nvSpPr>
          <p:spPr>
            <a:xfrm>
              <a:off x="1921491" y="5401369"/>
              <a:ext cx="8424932" cy="800648"/>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98447D03-0898-457C-AD59-F1A5C82EE992}"/>
                </a:ext>
              </a:extLst>
            </p:cNvPr>
            <p:cNvSpPr txBox="1"/>
            <p:nvPr/>
          </p:nvSpPr>
          <p:spPr>
            <a:xfrm>
              <a:off x="2101914" y="5509306"/>
              <a:ext cx="8424933" cy="584775"/>
            </a:xfrm>
            <a:prstGeom prst="rect">
              <a:avLst/>
            </a:prstGeom>
            <a:noFill/>
            <a:ln>
              <a:noFill/>
            </a:ln>
            <a:effectLst/>
          </p:spPr>
          <p:txBody>
            <a:bodyPr wrap="square" rtlCol="0">
              <a:spAutoFit/>
            </a:bodyPr>
            <a:lstStyle/>
            <a:p>
              <a:r>
                <a:rPr lang="ja-JP" altLang="en-US" sz="3200" b="1" dirty="0">
                  <a:solidFill>
                    <a:schemeClr val="tx1"/>
                  </a:solidFill>
                  <a:latin typeface="+mj-ea"/>
                  <a:ea typeface="+mj-ea"/>
                  <a:cs typeface="Times New Roman" pitchFamily="18" charset="0"/>
                </a:rPr>
                <a:t>化学反応式の係数の比 ＝ 各気体の体積比 </a:t>
              </a:r>
            </a:p>
          </p:txBody>
        </p:sp>
      </p:grpSp>
    </p:spTree>
    <p:extLst>
      <p:ext uri="{BB962C8B-B14F-4D97-AF65-F5344CB8AC3E}">
        <p14:creationId xmlns:p14="http://schemas.microsoft.com/office/powerpoint/2010/main" val="39256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B456E89A-81BB-E8EF-93DD-8090EB2B850D}"/>
              </a:ext>
            </a:extLst>
          </p:cNvPr>
          <p:cNvGrpSpPr/>
          <p:nvPr/>
        </p:nvGrpSpPr>
        <p:grpSpPr>
          <a:xfrm>
            <a:off x="671619" y="1784590"/>
            <a:ext cx="10848762" cy="4911883"/>
            <a:chOff x="671619" y="1784590"/>
            <a:chExt cx="10848762" cy="4911883"/>
          </a:xfrm>
        </p:grpSpPr>
        <p:sp>
          <p:nvSpPr>
            <p:cNvPr id="53" name="四角形: 角を丸くする 52">
              <a:extLst>
                <a:ext uri="{FF2B5EF4-FFF2-40B4-BE49-F238E27FC236}">
                  <a16:creationId xmlns:a16="http://schemas.microsoft.com/office/drawing/2014/main" id="{9F8DA37D-C1A5-5666-6521-C990726316C7}"/>
                </a:ext>
              </a:extLst>
            </p:cNvPr>
            <p:cNvSpPr/>
            <p:nvPr/>
          </p:nvSpPr>
          <p:spPr>
            <a:xfrm>
              <a:off x="698105" y="2089337"/>
              <a:ext cx="10822276" cy="4607136"/>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248B72E9-DBB4-F55A-4A86-61405C469221}"/>
                </a:ext>
              </a:extLst>
            </p:cNvPr>
            <p:cNvGrpSpPr/>
            <p:nvPr/>
          </p:nvGrpSpPr>
          <p:grpSpPr>
            <a:xfrm>
              <a:off x="671619" y="1784590"/>
              <a:ext cx="4238062" cy="646331"/>
              <a:chOff x="1309679" y="3597590"/>
              <a:chExt cx="4238062" cy="646331"/>
            </a:xfrm>
          </p:grpSpPr>
          <p:sp>
            <p:nvSpPr>
              <p:cNvPr id="55" name="正方形/長方形 54">
                <a:extLst>
                  <a:ext uri="{FF2B5EF4-FFF2-40B4-BE49-F238E27FC236}">
                    <a16:creationId xmlns:a16="http://schemas.microsoft.com/office/drawing/2014/main" id="{321EFE19-003E-97DE-9132-DD539ED64125}"/>
                  </a:ext>
                </a:extLst>
              </p:cNvPr>
              <p:cNvSpPr/>
              <p:nvPr/>
            </p:nvSpPr>
            <p:spPr>
              <a:xfrm>
                <a:off x="1309679" y="3665227"/>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7" name="テキスト ボックス 56">
                <a:extLst>
                  <a:ext uri="{FF2B5EF4-FFF2-40B4-BE49-F238E27FC236}">
                    <a16:creationId xmlns:a16="http://schemas.microsoft.com/office/drawing/2014/main" id="{85E595AF-2777-B6C2-3ECE-C36B3F6FE58D}"/>
                  </a:ext>
                </a:extLst>
              </p:cNvPr>
              <p:cNvSpPr txBox="1"/>
              <p:nvPr/>
            </p:nvSpPr>
            <p:spPr>
              <a:xfrm>
                <a:off x="1703512" y="3597590"/>
                <a:ext cx="3844229" cy="646331"/>
              </a:xfrm>
              <a:prstGeom prst="rect">
                <a:avLst/>
              </a:prstGeom>
              <a:solidFill>
                <a:srgbClr val="FFFFFF"/>
              </a:solidFill>
              <a:ln>
                <a:noFill/>
              </a:ln>
              <a:effectLst/>
            </p:spPr>
            <p:txBody>
              <a:bodyPr wrap="square" rtlCol="0">
                <a:spAutoFit/>
              </a:bodyPr>
              <a:lstStyle/>
              <a:p>
                <a:r>
                  <a:rPr lang="ja-JP" altLang="en-US" sz="3600" b="1" dirty="0"/>
                  <a:t>化学式のつくり方</a:t>
                </a:r>
                <a:endParaRPr kumimoji="1" lang="ja-JP" altLang="en-US" sz="3600" b="1" dirty="0"/>
              </a:p>
            </p:txBody>
          </p:sp>
        </p:grpSp>
      </p:grpSp>
      <p:grpSp>
        <p:nvGrpSpPr>
          <p:cNvPr id="5" name="グループ化 4">
            <a:extLst>
              <a:ext uri="{FF2B5EF4-FFF2-40B4-BE49-F238E27FC236}">
                <a16:creationId xmlns:a16="http://schemas.microsoft.com/office/drawing/2014/main" id="{AFD7EB20-AA83-F686-D605-6AAA8C046695}"/>
              </a:ext>
            </a:extLst>
          </p:cNvPr>
          <p:cNvGrpSpPr/>
          <p:nvPr/>
        </p:nvGrpSpPr>
        <p:grpSpPr>
          <a:xfrm>
            <a:off x="1271464" y="836712"/>
            <a:ext cx="3638218" cy="707886"/>
            <a:chOff x="1271464" y="836712"/>
            <a:chExt cx="3638218" cy="707886"/>
          </a:xfrm>
        </p:grpSpPr>
        <p:sp>
          <p:nvSpPr>
            <p:cNvPr id="23" name="テキスト ボックス 22">
              <a:extLst>
                <a:ext uri="{FF2B5EF4-FFF2-40B4-BE49-F238E27FC236}">
                  <a16:creationId xmlns:a16="http://schemas.microsoft.com/office/drawing/2014/main" id="{CA036D50-44A1-11C6-E7E1-A2DFC5F98274}"/>
                </a:ext>
              </a:extLst>
            </p:cNvPr>
            <p:cNvSpPr txBox="1"/>
            <p:nvPr/>
          </p:nvSpPr>
          <p:spPr>
            <a:xfrm>
              <a:off x="1658762" y="836712"/>
              <a:ext cx="3250920" cy="707886"/>
            </a:xfrm>
            <a:prstGeom prst="rect">
              <a:avLst/>
            </a:prstGeom>
            <a:noFill/>
          </p:spPr>
          <p:txBody>
            <a:bodyPr wrap="square" rtlCol="0">
              <a:spAutoFit/>
            </a:bodyPr>
            <a:lstStyle/>
            <a:p>
              <a:r>
                <a:rPr lang="ja-JP" altLang="en-US" sz="4000" b="1" dirty="0"/>
                <a:t>化学反応式</a:t>
              </a:r>
            </a:p>
          </p:txBody>
        </p:sp>
        <p:pic>
          <p:nvPicPr>
            <p:cNvPr id="26" name="図 25">
              <a:extLst>
                <a:ext uri="{FF2B5EF4-FFF2-40B4-BE49-F238E27FC236}">
                  <a16:creationId xmlns:a16="http://schemas.microsoft.com/office/drawing/2014/main" id="{0598DCE6-13CC-58E9-8DED-06803215695E}"/>
                </a:ext>
              </a:extLst>
            </p:cNvPr>
            <p:cNvPicPr>
              <a:picLocks noChangeAspect="1"/>
            </p:cNvPicPr>
            <p:nvPr/>
          </p:nvPicPr>
          <p:blipFill>
            <a:blip r:embed="rId3"/>
            <a:stretch>
              <a:fillRect/>
            </a:stretch>
          </p:blipFill>
          <p:spPr>
            <a:xfrm>
              <a:off x="1271464" y="974025"/>
              <a:ext cx="454042" cy="459939"/>
            </a:xfrm>
            <a:prstGeom prst="rect">
              <a:avLst/>
            </a:prstGeom>
          </p:spPr>
        </p:pic>
      </p:grpSp>
      <p:sp>
        <p:nvSpPr>
          <p:cNvPr id="17" name="テキスト ボックス 16">
            <a:extLst>
              <a:ext uri="{FF2B5EF4-FFF2-40B4-BE49-F238E27FC236}">
                <a16:creationId xmlns:a16="http://schemas.microsoft.com/office/drawing/2014/main" id="{127EDD1E-B214-41F9-8D91-E23A7CAD4A5F}"/>
              </a:ext>
            </a:extLst>
          </p:cNvPr>
          <p:cNvSpPr txBox="1"/>
          <p:nvPr/>
        </p:nvSpPr>
        <p:spPr>
          <a:xfrm>
            <a:off x="884193" y="2420888"/>
            <a:ext cx="10716414" cy="584775"/>
          </a:xfrm>
          <a:prstGeom prst="rect">
            <a:avLst/>
          </a:prstGeom>
          <a:noFill/>
          <a:ln>
            <a:noFill/>
          </a:ln>
          <a:effectLst/>
        </p:spPr>
        <p:txBody>
          <a:bodyPr wrap="square" rtlCol="0">
            <a:spAutoFit/>
          </a:bodyPr>
          <a:lstStyle/>
          <a:p>
            <a:r>
              <a:rPr lang="ja-JP" altLang="en-US" sz="3200" b="1" dirty="0"/>
              <a:t>係数のつけ方</a:t>
            </a:r>
            <a:endParaRPr lang="en-US" altLang="ja-JP" sz="3200" dirty="0">
              <a:solidFill>
                <a:srgbClr val="ECB576"/>
              </a:solidFill>
            </a:endParaRPr>
          </a:p>
        </p:txBody>
      </p:sp>
      <p:grpSp>
        <p:nvGrpSpPr>
          <p:cNvPr id="7" name="グループ化 6">
            <a:extLst>
              <a:ext uri="{FF2B5EF4-FFF2-40B4-BE49-F238E27FC236}">
                <a16:creationId xmlns:a16="http://schemas.microsoft.com/office/drawing/2014/main" id="{C46491B2-0E74-47A5-848B-E7724AE9BAE2}"/>
              </a:ext>
            </a:extLst>
          </p:cNvPr>
          <p:cNvGrpSpPr/>
          <p:nvPr/>
        </p:nvGrpSpPr>
        <p:grpSpPr>
          <a:xfrm>
            <a:off x="3541530" y="3501219"/>
            <a:ext cx="5840297" cy="707886"/>
            <a:chOff x="3541530" y="5889677"/>
            <a:chExt cx="5840297" cy="707886"/>
          </a:xfrm>
        </p:grpSpPr>
        <p:sp>
          <p:nvSpPr>
            <p:cNvPr id="56" name="テキスト ボックス 55">
              <a:extLst>
                <a:ext uri="{FF2B5EF4-FFF2-40B4-BE49-F238E27FC236}">
                  <a16:creationId xmlns:a16="http://schemas.microsoft.com/office/drawing/2014/main" id="{64CCCF7D-624C-4BD9-9A15-807E7802E773}"/>
                </a:ext>
              </a:extLst>
            </p:cNvPr>
            <p:cNvSpPr txBox="1"/>
            <p:nvPr/>
          </p:nvSpPr>
          <p:spPr>
            <a:xfrm>
              <a:off x="3541530" y="5889677"/>
              <a:ext cx="5840297" cy="707886"/>
            </a:xfrm>
            <a:prstGeom prst="rect">
              <a:avLst/>
            </a:prstGeom>
            <a:solidFill>
              <a:schemeClr val="bg1"/>
            </a:solidFill>
            <a:ln>
              <a:noFill/>
            </a:ln>
            <a:effectLst/>
          </p:spPr>
          <p:txBody>
            <a:bodyPr wrap="square" rtlCol="0">
              <a:spAutoFit/>
            </a:bodyPr>
            <a:lstStyle/>
            <a:p>
              <a:pPr algn="ctr"/>
              <a:r>
                <a:rPr kumimoji="1" lang="ja-JP" altLang="en-US" sz="4000" dirty="0">
                  <a:highlight>
                    <a:srgbClr val="FFE79B"/>
                  </a:highlight>
                  <a:latin typeface="+mn-ea"/>
                  <a:ea typeface="+mn-ea"/>
                </a:rPr>
                <a:t>？</a:t>
              </a:r>
              <a:r>
                <a:rPr kumimoji="1" lang="en-US" altLang="ja-JP" sz="4000" dirty="0">
                  <a:latin typeface="+mn-ea"/>
                  <a:ea typeface="+mn-ea"/>
                </a:rPr>
                <a:t>N</a:t>
              </a:r>
              <a:r>
                <a:rPr kumimoji="1" lang="en-US" altLang="ja-JP" sz="4000" baseline="-25000" dirty="0">
                  <a:latin typeface="+mn-ea"/>
                  <a:ea typeface="+mn-ea"/>
                </a:rPr>
                <a:t>2</a:t>
              </a:r>
              <a:r>
                <a:rPr kumimoji="1" lang="en-US" altLang="ja-JP" sz="4000" dirty="0">
                  <a:latin typeface="+mn-ea"/>
                  <a:ea typeface="+mn-ea"/>
                </a:rPr>
                <a:t> </a:t>
              </a:r>
              <a:r>
                <a:rPr kumimoji="1" lang="ja-JP" altLang="en-US" sz="4000" dirty="0">
                  <a:latin typeface="+mn-ea"/>
                  <a:ea typeface="+mn-ea"/>
                </a:rPr>
                <a:t>＋  </a:t>
              </a:r>
              <a:r>
                <a:rPr kumimoji="1" lang="ja-JP" altLang="en-US" sz="4000" dirty="0">
                  <a:highlight>
                    <a:srgbClr val="FFE79B"/>
                  </a:highlight>
                  <a:latin typeface="+mn-ea"/>
                  <a:ea typeface="+mn-ea"/>
                </a:rPr>
                <a:t>？</a:t>
              </a:r>
              <a:r>
                <a:rPr kumimoji="1" lang="en-US" altLang="ja-JP" sz="4000" dirty="0">
                  <a:latin typeface="+mn-ea"/>
                  <a:ea typeface="+mn-ea"/>
                </a:rPr>
                <a:t>H</a:t>
              </a:r>
              <a:r>
                <a:rPr kumimoji="1" lang="en-US" altLang="ja-JP" sz="4000" baseline="-25000" dirty="0">
                  <a:latin typeface="+mn-ea"/>
                  <a:ea typeface="+mn-ea"/>
                </a:rPr>
                <a:t>2</a:t>
              </a:r>
              <a:r>
                <a:rPr lang="ja-JP" altLang="en-US" sz="4000" dirty="0">
                  <a:latin typeface="+mn-ea"/>
                  <a:ea typeface="+mn-ea"/>
                </a:rPr>
                <a:t> →  １ </a:t>
              </a:r>
              <a:r>
                <a:rPr lang="en-US" altLang="ja-JP" sz="4000" dirty="0">
                  <a:latin typeface="+mn-ea"/>
                  <a:ea typeface="+mn-ea"/>
                </a:rPr>
                <a:t>NH</a:t>
              </a:r>
              <a:r>
                <a:rPr lang="en-US" altLang="ja-JP" sz="4000" baseline="-25000" dirty="0">
                  <a:latin typeface="+mn-ea"/>
                  <a:ea typeface="+mn-ea"/>
                </a:rPr>
                <a:t>3</a:t>
              </a:r>
              <a:endParaRPr kumimoji="1" lang="ja-JP" altLang="en-US" sz="4000" baseline="-25000" dirty="0">
                <a:latin typeface="+mn-ea"/>
                <a:ea typeface="+mn-ea"/>
              </a:endParaRPr>
            </a:p>
          </p:txBody>
        </p:sp>
        <p:sp>
          <p:nvSpPr>
            <p:cNvPr id="6" name="正方形/長方形 5">
              <a:extLst>
                <a:ext uri="{FF2B5EF4-FFF2-40B4-BE49-F238E27FC236}">
                  <a16:creationId xmlns:a16="http://schemas.microsoft.com/office/drawing/2014/main" id="{900D8F9F-4370-4130-A773-50E8BE9E77B0}"/>
                </a:ext>
              </a:extLst>
            </p:cNvPr>
            <p:cNvSpPr/>
            <p:nvPr/>
          </p:nvSpPr>
          <p:spPr>
            <a:xfrm>
              <a:off x="7711224" y="5974044"/>
              <a:ext cx="473008" cy="58503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8" name="テキスト ボックス 17">
            <a:extLst>
              <a:ext uri="{FF2B5EF4-FFF2-40B4-BE49-F238E27FC236}">
                <a16:creationId xmlns:a16="http://schemas.microsoft.com/office/drawing/2014/main" id="{7665A841-8093-4CA7-9F9D-DBFA6F8F064E}"/>
              </a:ext>
            </a:extLst>
          </p:cNvPr>
          <p:cNvSpPr txBox="1"/>
          <p:nvPr/>
        </p:nvSpPr>
        <p:spPr>
          <a:xfrm>
            <a:off x="884192" y="2924944"/>
            <a:ext cx="10828427" cy="584775"/>
          </a:xfrm>
          <a:prstGeom prst="rect">
            <a:avLst/>
          </a:prstGeom>
          <a:noFill/>
          <a:ln>
            <a:noFill/>
          </a:ln>
          <a:effectLst/>
        </p:spPr>
        <p:txBody>
          <a:bodyPr wrap="square" rtlCol="0">
            <a:spAutoFit/>
          </a:bodyPr>
          <a:lstStyle/>
          <a:p>
            <a:r>
              <a:rPr lang="ja-JP" altLang="en-US" sz="3200" dirty="0">
                <a:latin typeface="+mj-ea"/>
                <a:ea typeface="+mj-ea"/>
              </a:rPr>
              <a:t>（</a:t>
            </a:r>
            <a:r>
              <a:rPr lang="ja-JP" altLang="en-US" sz="3200">
                <a:latin typeface="+mj-ea"/>
                <a:ea typeface="+mj-ea"/>
              </a:rPr>
              <a:t>２）</a:t>
            </a:r>
            <a:r>
              <a:rPr lang="en-US" altLang="ja-JP" sz="3200" dirty="0">
                <a:latin typeface="+mj-ea"/>
                <a:ea typeface="+mj-ea"/>
              </a:rPr>
              <a:t> </a:t>
            </a:r>
            <a:r>
              <a:rPr lang="ja-JP" altLang="en-US" sz="3200">
                <a:latin typeface="+mj-ea"/>
                <a:ea typeface="+mj-ea"/>
              </a:rPr>
              <a:t>（</a:t>
            </a:r>
            <a:r>
              <a:rPr lang="ja-JP" altLang="en-US" sz="3200" dirty="0">
                <a:latin typeface="+mj-ea"/>
                <a:ea typeface="+mj-ea"/>
              </a:rPr>
              <a:t>１）で決定した原子の数より，他の物質の</a:t>
            </a:r>
            <a:r>
              <a:rPr lang="ja-JP" altLang="en-US" sz="3200">
                <a:latin typeface="+mj-ea"/>
                <a:ea typeface="+mj-ea"/>
              </a:rPr>
              <a:t>係数を決める。</a:t>
            </a:r>
            <a:endParaRPr kumimoji="1" lang="ja-JP" altLang="en-US" sz="3200" dirty="0">
              <a:latin typeface="+mj-ea"/>
              <a:ea typeface="+mj-ea"/>
            </a:endParaRPr>
          </a:p>
        </p:txBody>
      </p:sp>
      <p:sp>
        <p:nvSpPr>
          <p:cNvPr id="15" name="テキスト ボックス 14">
            <a:extLst>
              <a:ext uri="{FF2B5EF4-FFF2-40B4-BE49-F238E27FC236}">
                <a16:creationId xmlns:a16="http://schemas.microsoft.com/office/drawing/2014/main" id="{CF166776-57B7-4CB2-9925-1303A7C5B8FF}"/>
              </a:ext>
            </a:extLst>
          </p:cNvPr>
          <p:cNvSpPr txBox="1"/>
          <p:nvPr/>
        </p:nvSpPr>
        <p:spPr>
          <a:xfrm>
            <a:off x="7633428" y="4108400"/>
            <a:ext cx="1537875" cy="584775"/>
          </a:xfrm>
          <a:prstGeom prst="rect">
            <a:avLst/>
          </a:prstGeom>
          <a:noFill/>
          <a:ln>
            <a:noFill/>
          </a:ln>
          <a:effectLst/>
        </p:spPr>
        <p:txBody>
          <a:bodyPr wrap="square" rtlCol="0">
            <a:spAutoFit/>
          </a:bodyPr>
          <a:lstStyle/>
          <a:p>
            <a:pPr algn="ctr"/>
            <a:r>
              <a:rPr lang="en-US" altLang="ja-JP" sz="3200" dirty="0">
                <a:latin typeface="+mj-ea"/>
                <a:ea typeface="+mj-ea"/>
              </a:rPr>
              <a:t>N×</a:t>
            </a:r>
            <a:r>
              <a:rPr lang="ja-JP" altLang="en-US" sz="3200" dirty="0">
                <a:latin typeface="+mj-ea"/>
                <a:ea typeface="+mj-ea"/>
              </a:rPr>
              <a:t>１</a:t>
            </a:r>
            <a:endParaRPr kumimoji="1" lang="ja-JP" altLang="en-US" sz="3200" dirty="0">
              <a:latin typeface="+mj-ea"/>
              <a:ea typeface="+mj-ea"/>
            </a:endParaRPr>
          </a:p>
        </p:txBody>
      </p:sp>
      <p:sp>
        <p:nvSpPr>
          <p:cNvPr id="16" name="テキスト ボックス 15">
            <a:extLst>
              <a:ext uri="{FF2B5EF4-FFF2-40B4-BE49-F238E27FC236}">
                <a16:creationId xmlns:a16="http://schemas.microsoft.com/office/drawing/2014/main" id="{C9FEB64E-30DD-4770-AA12-FF1C1DA4AF5B}"/>
              </a:ext>
            </a:extLst>
          </p:cNvPr>
          <p:cNvSpPr txBox="1"/>
          <p:nvPr/>
        </p:nvSpPr>
        <p:spPr>
          <a:xfrm>
            <a:off x="7717010" y="4581402"/>
            <a:ext cx="1368151" cy="584775"/>
          </a:xfrm>
          <a:prstGeom prst="rect">
            <a:avLst/>
          </a:prstGeom>
          <a:noFill/>
          <a:ln>
            <a:noFill/>
          </a:ln>
          <a:effectLst/>
        </p:spPr>
        <p:txBody>
          <a:bodyPr wrap="square" rtlCol="0">
            <a:spAutoFit/>
          </a:bodyPr>
          <a:lstStyle/>
          <a:p>
            <a:pPr algn="ctr"/>
            <a:r>
              <a:rPr lang="en-US" altLang="ja-JP" sz="3200" dirty="0">
                <a:latin typeface="+mj-ea"/>
                <a:ea typeface="+mj-ea"/>
              </a:rPr>
              <a:t>H×</a:t>
            </a:r>
            <a:r>
              <a:rPr lang="ja-JP" altLang="en-US" sz="3200" dirty="0">
                <a:latin typeface="+mj-ea"/>
                <a:ea typeface="+mj-ea"/>
              </a:rPr>
              <a:t>３</a:t>
            </a:r>
            <a:endParaRPr kumimoji="1" lang="ja-JP" altLang="en-US" sz="3200" dirty="0">
              <a:latin typeface="+mj-ea"/>
              <a:ea typeface="+mj-ea"/>
            </a:endParaRPr>
          </a:p>
        </p:txBody>
      </p:sp>
      <p:sp>
        <p:nvSpPr>
          <p:cNvPr id="19" name="テキスト ボックス 18">
            <a:extLst>
              <a:ext uri="{FF2B5EF4-FFF2-40B4-BE49-F238E27FC236}">
                <a16:creationId xmlns:a16="http://schemas.microsoft.com/office/drawing/2014/main" id="{C0236CD4-5635-4E84-A1FC-C36331BA2783}"/>
              </a:ext>
            </a:extLst>
          </p:cNvPr>
          <p:cNvSpPr txBox="1"/>
          <p:nvPr/>
        </p:nvSpPr>
        <p:spPr>
          <a:xfrm>
            <a:off x="3541530" y="4585549"/>
            <a:ext cx="1368151" cy="584775"/>
          </a:xfrm>
          <a:prstGeom prst="rect">
            <a:avLst/>
          </a:prstGeom>
          <a:noFill/>
          <a:ln>
            <a:noFill/>
          </a:ln>
          <a:effectLst/>
        </p:spPr>
        <p:txBody>
          <a:bodyPr wrap="square" rtlCol="0">
            <a:spAutoFit/>
          </a:bodyPr>
          <a:lstStyle/>
          <a:p>
            <a:pPr algn="ctr"/>
            <a:r>
              <a:rPr lang="en-US" altLang="ja-JP" sz="3200" dirty="0">
                <a:latin typeface="+mj-ea"/>
                <a:ea typeface="+mj-ea"/>
              </a:rPr>
              <a:t>N×</a:t>
            </a:r>
            <a:r>
              <a:rPr lang="ja-JP" altLang="en-US" sz="3200" dirty="0">
                <a:latin typeface="+mj-ea"/>
                <a:ea typeface="+mj-ea"/>
              </a:rPr>
              <a:t>１</a:t>
            </a:r>
            <a:endParaRPr kumimoji="1" lang="ja-JP" altLang="en-US" sz="3200" dirty="0">
              <a:latin typeface="+mj-ea"/>
              <a:ea typeface="+mj-ea"/>
            </a:endParaRPr>
          </a:p>
        </p:txBody>
      </p:sp>
      <p:sp>
        <p:nvSpPr>
          <p:cNvPr id="20" name="テキスト ボックス 19">
            <a:extLst>
              <a:ext uri="{FF2B5EF4-FFF2-40B4-BE49-F238E27FC236}">
                <a16:creationId xmlns:a16="http://schemas.microsoft.com/office/drawing/2014/main" id="{3F98BC66-501B-4C72-A46A-42C81647B68B}"/>
              </a:ext>
            </a:extLst>
          </p:cNvPr>
          <p:cNvSpPr txBox="1"/>
          <p:nvPr/>
        </p:nvSpPr>
        <p:spPr>
          <a:xfrm>
            <a:off x="5583478" y="4581850"/>
            <a:ext cx="1368151" cy="584775"/>
          </a:xfrm>
          <a:prstGeom prst="rect">
            <a:avLst/>
          </a:prstGeom>
          <a:noFill/>
          <a:ln>
            <a:noFill/>
          </a:ln>
          <a:effectLst/>
        </p:spPr>
        <p:txBody>
          <a:bodyPr wrap="square" rtlCol="0">
            <a:spAutoFit/>
          </a:bodyPr>
          <a:lstStyle/>
          <a:p>
            <a:pPr algn="ctr"/>
            <a:r>
              <a:rPr lang="en-US" altLang="ja-JP" sz="3200" dirty="0">
                <a:latin typeface="+mj-ea"/>
                <a:ea typeface="+mj-ea"/>
              </a:rPr>
              <a:t>H×</a:t>
            </a:r>
            <a:r>
              <a:rPr lang="ja-JP" altLang="en-US" sz="3200" dirty="0">
                <a:latin typeface="+mj-ea"/>
                <a:ea typeface="+mj-ea"/>
              </a:rPr>
              <a:t>３</a:t>
            </a:r>
            <a:endParaRPr kumimoji="1" lang="ja-JP" altLang="en-US" sz="3200" dirty="0">
              <a:latin typeface="+mj-ea"/>
              <a:ea typeface="+mj-ea"/>
            </a:endParaRPr>
          </a:p>
        </p:txBody>
      </p:sp>
      <p:sp>
        <p:nvSpPr>
          <p:cNvPr id="27" name="テキスト ボックス 26">
            <a:extLst>
              <a:ext uri="{FF2B5EF4-FFF2-40B4-BE49-F238E27FC236}">
                <a16:creationId xmlns:a16="http://schemas.microsoft.com/office/drawing/2014/main" id="{9A948C89-3D0F-468A-9DA4-0E0B683107E6}"/>
              </a:ext>
            </a:extLst>
          </p:cNvPr>
          <p:cNvSpPr txBox="1"/>
          <p:nvPr/>
        </p:nvSpPr>
        <p:spPr>
          <a:xfrm>
            <a:off x="884192" y="5157192"/>
            <a:ext cx="9974315" cy="584775"/>
          </a:xfrm>
          <a:prstGeom prst="rect">
            <a:avLst/>
          </a:prstGeom>
          <a:noFill/>
          <a:ln>
            <a:noFill/>
          </a:ln>
          <a:effectLst/>
        </p:spPr>
        <p:txBody>
          <a:bodyPr wrap="square" rtlCol="0">
            <a:spAutoFit/>
          </a:bodyPr>
          <a:lstStyle/>
          <a:p>
            <a:r>
              <a:rPr lang="ja-JP" altLang="en-US" sz="3200" dirty="0">
                <a:latin typeface="+mj-ea"/>
                <a:ea typeface="+mj-ea"/>
              </a:rPr>
              <a:t>（</a:t>
            </a:r>
            <a:r>
              <a:rPr lang="ja-JP" altLang="en-US" sz="3200">
                <a:latin typeface="+mj-ea"/>
                <a:ea typeface="+mj-ea"/>
              </a:rPr>
              <a:t>３）</a:t>
            </a:r>
            <a:r>
              <a:rPr lang="en-US" altLang="ja-JP" sz="3200" dirty="0">
                <a:latin typeface="+mj-ea"/>
                <a:ea typeface="+mj-ea"/>
              </a:rPr>
              <a:t> </a:t>
            </a:r>
            <a:r>
              <a:rPr lang="ja-JP" altLang="en-US" sz="3200">
                <a:latin typeface="+mj-ea"/>
                <a:ea typeface="+mj-ea"/>
              </a:rPr>
              <a:t>分数</a:t>
            </a:r>
            <a:r>
              <a:rPr lang="ja-JP" altLang="en-US" sz="3200" dirty="0">
                <a:latin typeface="+mj-ea"/>
                <a:ea typeface="+mj-ea"/>
              </a:rPr>
              <a:t>がある場合は，両辺を何倍かして分母を払う。</a:t>
            </a:r>
            <a:endParaRPr kumimoji="1" lang="ja-JP" altLang="en-US" sz="3200" dirty="0">
              <a:latin typeface="+mj-ea"/>
              <a:ea typeface="+mj-ea"/>
            </a:endParaRPr>
          </a:p>
        </p:txBody>
      </p:sp>
      <p:grpSp>
        <p:nvGrpSpPr>
          <p:cNvPr id="12" name="グループ化 11">
            <a:extLst>
              <a:ext uri="{FF2B5EF4-FFF2-40B4-BE49-F238E27FC236}">
                <a16:creationId xmlns:a16="http://schemas.microsoft.com/office/drawing/2014/main" id="{DC05CA84-F983-407E-923D-E223626EC410}"/>
              </a:ext>
            </a:extLst>
          </p:cNvPr>
          <p:cNvGrpSpPr/>
          <p:nvPr/>
        </p:nvGrpSpPr>
        <p:grpSpPr>
          <a:xfrm>
            <a:off x="9354558" y="3654705"/>
            <a:ext cx="2503139" cy="2942649"/>
            <a:chOff x="9354558" y="3654705"/>
            <a:chExt cx="2503139" cy="2942649"/>
          </a:xfrm>
        </p:grpSpPr>
        <p:sp>
          <p:nvSpPr>
            <p:cNvPr id="11" name="矢印: U ターン 10">
              <a:extLst>
                <a:ext uri="{FF2B5EF4-FFF2-40B4-BE49-F238E27FC236}">
                  <a16:creationId xmlns:a16="http://schemas.microsoft.com/office/drawing/2014/main" id="{8B3E18CD-99B7-491D-A19A-4DC34ED7B41F}"/>
                </a:ext>
              </a:extLst>
            </p:cNvPr>
            <p:cNvSpPr/>
            <p:nvPr/>
          </p:nvSpPr>
          <p:spPr>
            <a:xfrm rot="5400000">
              <a:off x="8675321" y="4333942"/>
              <a:ext cx="2942649" cy="1584176"/>
            </a:xfrm>
            <a:prstGeom prst="uturnArrow">
              <a:avLst>
                <a:gd name="adj1" fmla="val 25000"/>
                <a:gd name="adj2" fmla="val 25000"/>
                <a:gd name="adj3" fmla="val 23397"/>
                <a:gd name="adj4" fmla="val 43750"/>
                <a:gd name="adj5" fmla="val 100000"/>
              </a:avLst>
            </a:prstGeom>
            <a:solidFill>
              <a:srgbClr val="0070C0"/>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テキスト ボックス 40">
              <a:extLst>
                <a:ext uri="{FF2B5EF4-FFF2-40B4-BE49-F238E27FC236}">
                  <a16:creationId xmlns:a16="http://schemas.microsoft.com/office/drawing/2014/main" id="{5689838F-E3C1-45F0-B5DE-93F026B02CF5}"/>
                </a:ext>
              </a:extLst>
            </p:cNvPr>
            <p:cNvSpPr txBox="1"/>
            <p:nvPr/>
          </p:nvSpPr>
          <p:spPr>
            <a:xfrm>
              <a:off x="10776520" y="4725144"/>
              <a:ext cx="1081177" cy="707886"/>
            </a:xfrm>
            <a:prstGeom prst="rect">
              <a:avLst/>
            </a:prstGeom>
            <a:noFill/>
            <a:ln>
              <a:noFill/>
            </a:ln>
            <a:effectLst/>
          </p:spPr>
          <p:txBody>
            <a:bodyPr wrap="square" rtlCol="0">
              <a:spAutoFit/>
            </a:bodyPr>
            <a:lstStyle/>
            <a:p>
              <a:pPr algn="ctr"/>
              <a:r>
                <a:rPr lang="en-US" altLang="ja-JP" sz="4000" b="1" dirty="0">
                  <a:solidFill>
                    <a:srgbClr val="0070C0"/>
                  </a:solidFill>
                  <a:effectLst>
                    <a:glow>
                      <a:schemeClr val="bg1">
                        <a:alpha val="40000"/>
                      </a:schemeClr>
                    </a:glow>
                  </a:effectLst>
                  <a:latin typeface="+mj-ea"/>
                  <a:ea typeface="+mj-ea"/>
                </a:rPr>
                <a:t>×</a:t>
              </a:r>
              <a:r>
                <a:rPr lang="ja-JP" altLang="en-US" sz="4000" b="1" dirty="0">
                  <a:solidFill>
                    <a:srgbClr val="0070C0"/>
                  </a:solidFill>
                  <a:effectLst>
                    <a:glow rad="139700">
                      <a:schemeClr val="bg1">
                        <a:alpha val="77000"/>
                      </a:schemeClr>
                    </a:glow>
                  </a:effectLst>
                  <a:latin typeface="+mj-ea"/>
                  <a:ea typeface="+mj-ea"/>
                </a:rPr>
                <a:t>２</a:t>
              </a:r>
              <a:endParaRPr kumimoji="1" lang="ja-JP" altLang="en-US" sz="3200" b="1" dirty="0">
                <a:solidFill>
                  <a:srgbClr val="0070C0"/>
                </a:solidFill>
                <a:effectLst>
                  <a:glow rad="139700">
                    <a:schemeClr val="bg1">
                      <a:alpha val="77000"/>
                    </a:schemeClr>
                  </a:glow>
                </a:effectLst>
                <a:latin typeface="+mj-ea"/>
                <a:ea typeface="+mj-ea"/>
              </a:endParaRPr>
            </a:p>
          </p:txBody>
        </p:sp>
      </p:grpSp>
      <p:sp>
        <p:nvSpPr>
          <p:cNvPr id="63" name="テキスト ボックス 62">
            <a:extLst>
              <a:ext uri="{FF2B5EF4-FFF2-40B4-BE49-F238E27FC236}">
                <a16:creationId xmlns:a16="http://schemas.microsoft.com/office/drawing/2014/main" id="{BC950A43-976F-466D-94FE-5E33B853B318}"/>
              </a:ext>
            </a:extLst>
          </p:cNvPr>
          <p:cNvSpPr txBox="1"/>
          <p:nvPr/>
        </p:nvSpPr>
        <p:spPr>
          <a:xfrm>
            <a:off x="3254035" y="5739157"/>
            <a:ext cx="5931829" cy="923330"/>
          </a:xfrm>
          <a:prstGeom prst="rect">
            <a:avLst/>
          </a:prstGeom>
          <a:solidFill>
            <a:schemeClr val="bg1"/>
          </a:solidFill>
          <a:ln>
            <a:noFill/>
          </a:ln>
          <a:effectLst/>
        </p:spPr>
        <p:txBody>
          <a:bodyPr wrap="square" rtlCol="0">
            <a:spAutoFit/>
          </a:bodyPr>
          <a:lstStyle/>
          <a:p>
            <a:pPr algn="ctr"/>
            <a:endParaRPr kumimoji="1" lang="en-US" altLang="ja-JP" sz="400" dirty="0">
              <a:latin typeface="+mn-ea"/>
              <a:ea typeface="+mn-ea"/>
            </a:endParaRPr>
          </a:p>
          <a:p>
            <a:pPr algn="ctr"/>
            <a:r>
              <a:rPr kumimoji="1" lang="en-US" altLang="ja-JP" sz="4000" dirty="0">
                <a:latin typeface="+mn-ea"/>
                <a:ea typeface="+mn-ea"/>
              </a:rPr>
              <a:t>  N</a:t>
            </a:r>
            <a:r>
              <a:rPr kumimoji="1" lang="en-US" altLang="ja-JP" sz="4000" baseline="-25000" dirty="0">
                <a:latin typeface="+mn-ea"/>
                <a:ea typeface="+mn-ea"/>
              </a:rPr>
              <a:t>2</a:t>
            </a:r>
            <a:r>
              <a:rPr kumimoji="1" lang="en-US" altLang="ja-JP" sz="4000" dirty="0">
                <a:latin typeface="+mn-ea"/>
                <a:ea typeface="+mn-ea"/>
              </a:rPr>
              <a:t> </a:t>
            </a:r>
            <a:r>
              <a:rPr kumimoji="1" lang="ja-JP" altLang="en-US" sz="4000">
                <a:latin typeface="+mn-ea"/>
                <a:ea typeface="+mn-ea"/>
              </a:rPr>
              <a:t>＋ </a:t>
            </a:r>
            <a:r>
              <a:rPr kumimoji="1" lang="en-US" altLang="ja-JP" sz="4000">
                <a:latin typeface="+mn-ea"/>
                <a:ea typeface="+mn-ea"/>
              </a:rPr>
              <a:t>3 </a:t>
            </a:r>
            <a:r>
              <a:rPr lang="en-US" altLang="ja-JP" sz="4000" dirty="0">
                <a:latin typeface="+mn-ea"/>
                <a:ea typeface="+mn-ea"/>
              </a:rPr>
              <a:t>H</a:t>
            </a:r>
            <a:r>
              <a:rPr kumimoji="1" lang="en-US" altLang="ja-JP" sz="4000" baseline="-25000" dirty="0">
                <a:latin typeface="+mn-ea"/>
                <a:ea typeface="+mn-ea"/>
              </a:rPr>
              <a:t>2</a:t>
            </a:r>
            <a:r>
              <a:rPr lang="ja-JP" altLang="en-US" sz="4000" dirty="0">
                <a:latin typeface="+mn-ea"/>
                <a:ea typeface="+mn-ea"/>
              </a:rPr>
              <a:t> →  </a:t>
            </a:r>
            <a:r>
              <a:rPr lang="en-US" altLang="ja-JP" sz="4000" dirty="0">
                <a:latin typeface="+mn-ea"/>
                <a:ea typeface="+mn-ea"/>
              </a:rPr>
              <a:t>2 </a:t>
            </a:r>
            <a:r>
              <a:rPr lang="en-US" altLang="ja-JP" sz="4000" dirty="0">
                <a:latin typeface="+mn-ea"/>
              </a:rPr>
              <a:t>NH</a:t>
            </a:r>
            <a:r>
              <a:rPr lang="en-US" altLang="ja-JP" sz="4000" baseline="-25000" dirty="0">
                <a:latin typeface="+mn-ea"/>
              </a:rPr>
              <a:t>3</a:t>
            </a:r>
            <a:endParaRPr lang="en-US" altLang="ja-JP" sz="4000" dirty="0">
              <a:latin typeface="+mn-ea"/>
              <a:ea typeface="+mn-ea"/>
            </a:endParaRPr>
          </a:p>
          <a:p>
            <a:pPr algn="ctr"/>
            <a:endParaRPr kumimoji="1" lang="ja-JP" altLang="en-US" sz="900" dirty="0">
              <a:latin typeface="+mn-ea"/>
              <a:ea typeface="+mn-ea"/>
            </a:endParaRPr>
          </a:p>
        </p:txBody>
      </p:sp>
      <p:sp>
        <p:nvSpPr>
          <p:cNvPr id="59" name="吹き出し: 四角形 58">
            <a:extLst>
              <a:ext uri="{FF2B5EF4-FFF2-40B4-BE49-F238E27FC236}">
                <a16:creationId xmlns:a16="http://schemas.microsoft.com/office/drawing/2014/main" id="{E7FA90D7-195F-4330-AD2D-4391FCF166F5}"/>
              </a:ext>
            </a:extLst>
          </p:cNvPr>
          <p:cNvSpPr/>
          <p:nvPr/>
        </p:nvSpPr>
        <p:spPr>
          <a:xfrm>
            <a:off x="4987959" y="677492"/>
            <a:ext cx="6949699" cy="1456104"/>
          </a:xfrm>
          <a:prstGeom prst="wedgeRectCallout">
            <a:avLst>
              <a:gd name="adj1" fmla="val -59998"/>
              <a:gd name="adj2" fmla="val -18348"/>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kumimoji="1" lang="ja-JP" altLang="en-US" sz="3200" dirty="0">
                <a:solidFill>
                  <a:schemeClr val="tx1"/>
                </a:solidFill>
              </a:rPr>
              <a:t>化学式を用いて化学変化を表した式を</a:t>
            </a:r>
            <a:r>
              <a:rPr kumimoji="1" lang="ja-JP" altLang="en-US" sz="3200" b="1" dirty="0">
                <a:solidFill>
                  <a:srgbClr val="FF0000"/>
                </a:solidFill>
              </a:rPr>
              <a:t>化学反応式</a:t>
            </a:r>
            <a:r>
              <a:rPr kumimoji="1" lang="ja-JP" altLang="en-US" sz="3200" dirty="0">
                <a:solidFill>
                  <a:schemeClr val="tx1"/>
                </a:solidFill>
              </a:rPr>
              <a:t>または</a:t>
            </a:r>
            <a:r>
              <a:rPr kumimoji="1" lang="ja-JP" altLang="en-US" sz="3200" b="1" dirty="0">
                <a:solidFill>
                  <a:srgbClr val="FF0000"/>
                </a:solidFill>
              </a:rPr>
              <a:t>反応式</a:t>
            </a:r>
            <a:r>
              <a:rPr kumimoji="1" lang="ja-JP" altLang="en-US" sz="3200" dirty="0">
                <a:solidFill>
                  <a:schemeClr val="tx1"/>
                </a:solidFill>
              </a:rPr>
              <a:t>という</a:t>
            </a:r>
          </a:p>
        </p:txBody>
      </p:sp>
      <p:grpSp>
        <p:nvGrpSpPr>
          <p:cNvPr id="21" name="グループ化 20">
            <a:extLst>
              <a:ext uri="{FF2B5EF4-FFF2-40B4-BE49-F238E27FC236}">
                <a16:creationId xmlns:a16="http://schemas.microsoft.com/office/drawing/2014/main" id="{C9F71E07-1F85-4573-8F2C-AD7C20BBC740}"/>
              </a:ext>
            </a:extLst>
          </p:cNvPr>
          <p:cNvGrpSpPr/>
          <p:nvPr/>
        </p:nvGrpSpPr>
        <p:grpSpPr>
          <a:xfrm>
            <a:off x="5654561" y="3312143"/>
            <a:ext cx="623377" cy="1200329"/>
            <a:chOff x="5583477" y="3325463"/>
            <a:chExt cx="623377" cy="1200329"/>
          </a:xfrm>
        </p:grpSpPr>
        <p:grpSp>
          <p:nvGrpSpPr>
            <p:cNvPr id="9" name="グループ化 8">
              <a:extLst>
                <a:ext uri="{FF2B5EF4-FFF2-40B4-BE49-F238E27FC236}">
                  <a16:creationId xmlns:a16="http://schemas.microsoft.com/office/drawing/2014/main" id="{F033DD41-8A87-4FEE-B291-77484C608357}"/>
                </a:ext>
              </a:extLst>
            </p:cNvPr>
            <p:cNvGrpSpPr/>
            <p:nvPr/>
          </p:nvGrpSpPr>
          <p:grpSpPr>
            <a:xfrm>
              <a:off x="5583477" y="3325463"/>
              <a:ext cx="623377" cy="1200329"/>
              <a:chOff x="2561635" y="5049300"/>
              <a:chExt cx="623377" cy="1200329"/>
            </a:xfrm>
          </p:grpSpPr>
          <p:sp>
            <p:nvSpPr>
              <p:cNvPr id="24" name="正方形/長方形 23">
                <a:extLst>
                  <a:ext uri="{FF2B5EF4-FFF2-40B4-BE49-F238E27FC236}">
                    <a16:creationId xmlns:a16="http://schemas.microsoft.com/office/drawing/2014/main" id="{BCDC83E6-CF76-4FB7-8AAE-CDB371354BB0}"/>
                  </a:ext>
                </a:extLst>
              </p:cNvPr>
              <p:cNvSpPr/>
              <p:nvPr/>
            </p:nvSpPr>
            <p:spPr>
              <a:xfrm>
                <a:off x="2561635" y="5177883"/>
                <a:ext cx="623377" cy="1003972"/>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488A3685-6DAF-4652-86A5-BBA0F7B8EFAE}"/>
                  </a:ext>
                </a:extLst>
              </p:cNvPr>
              <p:cNvSpPr txBox="1"/>
              <p:nvPr/>
            </p:nvSpPr>
            <p:spPr>
              <a:xfrm>
                <a:off x="2632386" y="5049300"/>
                <a:ext cx="492600" cy="1200329"/>
              </a:xfrm>
              <a:prstGeom prst="rect">
                <a:avLst/>
              </a:prstGeom>
              <a:noFill/>
              <a:ln w="38100">
                <a:noFill/>
              </a:ln>
            </p:spPr>
            <p:txBody>
              <a:bodyPr wrap="square" rtlCol="0" anchor="ctr">
                <a:spAutoFit/>
              </a:bodyPr>
              <a:lstStyle/>
              <a:p>
                <a:pPr algn="ctr"/>
                <a:r>
                  <a:rPr lang="ja-JP" altLang="en-US" sz="3600" dirty="0">
                    <a:latin typeface="+mj-ea"/>
                    <a:ea typeface="+mj-ea"/>
                  </a:rPr>
                  <a:t>３</a:t>
                </a:r>
                <a:r>
                  <a:rPr kumimoji="1" lang="ja-JP" altLang="en-US" sz="3600" dirty="0">
                    <a:latin typeface="+mj-ea"/>
                    <a:ea typeface="+mj-ea"/>
                  </a:rPr>
                  <a:t>２</a:t>
                </a:r>
                <a:endParaRPr kumimoji="1" lang="ja-JP" altLang="en-US" sz="4000" dirty="0">
                  <a:latin typeface="+mj-ea"/>
                  <a:ea typeface="+mj-ea"/>
                </a:endParaRPr>
              </a:p>
            </p:txBody>
          </p:sp>
        </p:grpSp>
        <p:cxnSp>
          <p:nvCxnSpPr>
            <p:cNvPr id="14" name="直線コネクタ 13">
              <a:extLst>
                <a:ext uri="{FF2B5EF4-FFF2-40B4-BE49-F238E27FC236}">
                  <a16:creationId xmlns:a16="http://schemas.microsoft.com/office/drawing/2014/main" id="{12250F4E-64E4-4082-86DF-D78E15643153}"/>
                </a:ext>
              </a:extLst>
            </p:cNvPr>
            <p:cNvCxnSpPr>
              <a:cxnSpLocks/>
              <a:stCxn id="25" idx="1"/>
              <a:endCxn id="25" idx="3"/>
            </p:cNvCxnSpPr>
            <p:nvPr/>
          </p:nvCxnSpPr>
          <p:spPr>
            <a:xfrm>
              <a:off x="5654228" y="3925628"/>
              <a:ext cx="4926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65" name="吹き出し: 四角形 64">
            <a:extLst>
              <a:ext uri="{FF2B5EF4-FFF2-40B4-BE49-F238E27FC236}">
                <a16:creationId xmlns:a16="http://schemas.microsoft.com/office/drawing/2014/main" id="{3732CC17-AA2D-4466-A407-9F1B99D1D414}"/>
              </a:ext>
            </a:extLst>
          </p:cNvPr>
          <p:cNvSpPr/>
          <p:nvPr/>
        </p:nvSpPr>
        <p:spPr>
          <a:xfrm>
            <a:off x="8260592" y="3355672"/>
            <a:ext cx="3294548" cy="1297979"/>
          </a:xfrm>
          <a:prstGeom prst="wedgeRectCallout">
            <a:avLst>
              <a:gd name="adj1" fmla="val -38800"/>
              <a:gd name="adj2" fmla="val 91558"/>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a:solidFill>
                  <a:schemeClr val="tx1"/>
                </a:solidFill>
              </a:rPr>
              <a:t>「１」がある場合は</a:t>
            </a:r>
            <a:endParaRPr kumimoji="1" lang="en-US" altLang="ja-JP" sz="3200" dirty="0">
              <a:solidFill>
                <a:schemeClr val="tx1"/>
              </a:solidFill>
            </a:endParaRPr>
          </a:p>
          <a:p>
            <a:pPr algn="ctr"/>
            <a:r>
              <a:rPr kumimoji="1" lang="ja-JP" altLang="en-US" sz="3200" dirty="0">
                <a:solidFill>
                  <a:schemeClr val="tx1"/>
                </a:solidFill>
              </a:rPr>
              <a:t>省略する</a:t>
            </a:r>
            <a:endParaRPr kumimoji="1" lang="en-US" altLang="ja-JP" sz="3200" dirty="0">
              <a:solidFill>
                <a:schemeClr val="tx1"/>
              </a:solidFill>
            </a:endParaRPr>
          </a:p>
        </p:txBody>
      </p:sp>
      <p:grpSp>
        <p:nvGrpSpPr>
          <p:cNvPr id="68" name="グループ化 67">
            <a:extLst>
              <a:ext uri="{FF2B5EF4-FFF2-40B4-BE49-F238E27FC236}">
                <a16:creationId xmlns:a16="http://schemas.microsoft.com/office/drawing/2014/main" id="{8033F62B-3918-263F-E317-829CCEBF11F9}"/>
              </a:ext>
            </a:extLst>
          </p:cNvPr>
          <p:cNvGrpSpPr/>
          <p:nvPr/>
        </p:nvGrpSpPr>
        <p:grpSpPr>
          <a:xfrm>
            <a:off x="3700954" y="3308192"/>
            <a:ext cx="623377" cy="1200329"/>
            <a:chOff x="5583477" y="3325463"/>
            <a:chExt cx="623377" cy="1200329"/>
          </a:xfrm>
        </p:grpSpPr>
        <p:grpSp>
          <p:nvGrpSpPr>
            <p:cNvPr id="69" name="グループ化 68">
              <a:extLst>
                <a:ext uri="{FF2B5EF4-FFF2-40B4-BE49-F238E27FC236}">
                  <a16:creationId xmlns:a16="http://schemas.microsoft.com/office/drawing/2014/main" id="{F030AE33-B7CB-555F-7452-991C6C6A76B4}"/>
                </a:ext>
              </a:extLst>
            </p:cNvPr>
            <p:cNvGrpSpPr/>
            <p:nvPr/>
          </p:nvGrpSpPr>
          <p:grpSpPr>
            <a:xfrm>
              <a:off x="5583477" y="3325463"/>
              <a:ext cx="623377" cy="1200329"/>
              <a:chOff x="2561635" y="5049300"/>
              <a:chExt cx="623377" cy="1200329"/>
            </a:xfrm>
          </p:grpSpPr>
          <p:sp>
            <p:nvSpPr>
              <p:cNvPr id="71" name="正方形/長方形 70">
                <a:extLst>
                  <a:ext uri="{FF2B5EF4-FFF2-40B4-BE49-F238E27FC236}">
                    <a16:creationId xmlns:a16="http://schemas.microsoft.com/office/drawing/2014/main" id="{B5F30579-34E3-5866-DE66-65CACECF2718}"/>
                  </a:ext>
                </a:extLst>
              </p:cNvPr>
              <p:cNvSpPr/>
              <p:nvPr/>
            </p:nvSpPr>
            <p:spPr>
              <a:xfrm>
                <a:off x="2561635" y="5177883"/>
                <a:ext cx="623377" cy="1003972"/>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1DE35AC1-C9EF-6BF3-95D5-19FB70D6960F}"/>
                  </a:ext>
                </a:extLst>
              </p:cNvPr>
              <p:cNvSpPr txBox="1"/>
              <p:nvPr/>
            </p:nvSpPr>
            <p:spPr>
              <a:xfrm>
                <a:off x="2632386" y="5049300"/>
                <a:ext cx="492600" cy="1200329"/>
              </a:xfrm>
              <a:prstGeom prst="rect">
                <a:avLst/>
              </a:prstGeom>
              <a:noFill/>
              <a:ln w="38100">
                <a:noFill/>
              </a:ln>
            </p:spPr>
            <p:txBody>
              <a:bodyPr wrap="square" rtlCol="0" anchor="ctr">
                <a:spAutoFit/>
              </a:bodyPr>
              <a:lstStyle/>
              <a:p>
                <a:pPr algn="ctr"/>
                <a:r>
                  <a:rPr kumimoji="1" lang="ja-JP" altLang="en-US" sz="3600" dirty="0">
                    <a:latin typeface="+mj-ea"/>
                    <a:ea typeface="+mj-ea"/>
                  </a:rPr>
                  <a:t>１２</a:t>
                </a:r>
                <a:endParaRPr kumimoji="1" lang="ja-JP" altLang="en-US" sz="4000" dirty="0">
                  <a:latin typeface="+mj-ea"/>
                  <a:ea typeface="+mj-ea"/>
                </a:endParaRPr>
              </a:p>
            </p:txBody>
          </p:sp>
        </p:grpSp>
        <p:cxnSp>
          <p:nvCxnSpPr>
            <p:cNvPr id="70" name="直線コネクタ 69">
              <a:extLst>
                <a:ext uri="{FF2B5EF4-FFF2-40B4-BE49-F238E27FC236}">
                  <a16:creationId xmlns:a16="http://schemas.microsoft.com/office/drawing/2014/main" id="{21E80AE5-20D7-3DCB-0C05-BDCD36287A0D}"/>
                </a:ext>
              </a:extLst>
            </p:cNvPr>
            <p:cNvCxnSpPr>
              <a:cxnSpLocks/>
              <a:stCxn id="72" idx="1"/>
              <a:endCxn id="72" idx="3"/>
            </p:cNvCxnSpPr>
            <p:nvPr/>
          </p:nvCxnSpPr>
          <p:spPr>
            <a:xfrm>
              <a:off x="5654228" y="3925628"/>
              <a:ext cx="4926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4" name="正方形/長方形 3">
            <a:extLst>
              <a:ext uri="{FF2B5EF4-FFF2-40B4-BE49-F238E27FC236}">
                <a16:creationId xmlns:a16="http://schemas.microsoft.com/office/drawing/2014/main" id="{F9DAAD89-F4DB-3E63-494F-8232B1600CE0}"/>
              </a:ext>
            </a:extLst>
          </p:cNvPr>
          <p:cNvSpPr/>
          <p:nvPr/>
        </p:nvSpPr>
        <p:spPr>
          <a:xfrm>
            <a:off x="7248128" y="5894155"/>
            <a:ext cx="468882" cy="58503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4651FF1-C669-FF06-7A0C-50A8F0084437}"/>
              </a:ext>
            </a:extLst>
          </p:cNvPr>
          <p:cNvSpPr/>
          <p:nvPr/>
        </p:nvSpPr>
        <p:spPr>
          <a:xfrm>
            <a:off x="5382923" y="5903488"/>
            <a:ext cx="468882" cy="58503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5B34F8CF-9E80-E72B-B3F4-B8EC20B38F13}"/>
              </a:ext>
            </a:extLst>
          </p:cNvPr>
          <p:cNvGrpSpPr/>
          <p:nvPr/>
        </p:nvGrpSpPr>
        <p:grpSpPr>
          <a:xfrm>
            <a:off x="664752" y="1453263"/>
            <a:ext cx="7013119" cy="3804818"/>
            <a:chOff x="546412" y="1395683"/>
            <a:chExt cx="7013119" cy="3804818"/>
          </a:xfrm>
        </p:grpSpPr>
        <p:sp>
          <p:nvSpPr>
            <p:cNvPr id="42" name="吹き出し: 四角形 41">
              <a:extLst>
                <a:ext uri="{FF2B5EF4-FFF2-40B4-BE49-F238E27FC236}">
                  <a16:creationId xmlns:a16="http://schemas.microsoft.com/office/drawing/2014/main" id="{0EF0DDF2-7538-4C77-AA57-AA7F4A4769B7}"/>
                </a:ext>
              </a:extLst>
            </p:cNvPr>
            <p:cNvSpPr/>
            <p:nvPr/>
          </p:nvSpPr>
          <p:spPr>
            <a:xfrm>
              <a:off x="546412" y="1395683"/>
              <a:ext cx="7013119" cy="3804818"/>
            </a:xfrm>
            <a:prstGeom prst="wedgeRectCallout">
              <a:avLst>
                <a:gd name="adj1" fmla="val 20190"/>
                <a:gd name="adj2" fmla="val 65555"/>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endParaRPr kumimoji="1" lang="ja-JP" altLang="en-US" sz="3200" dirty="0">
                <a:solidFill>
                  <a:schemeClr val="tx1"/>
                </a:solidFill>
              </a:endParaRPr>
            </a:p>
          </p:txBody>
        </p:sp>
        <p:grpSp>
          <p:nvGrpSpPr>
            <p:cNvPr id="10" name="グループ化 9">
              <a:extLst>
                <a:ext uri="{FF2B5EF4-FFF2-40B4-BE49-F238E27FC236}">
                  <a16:creationId xmlns:a16="http://schemas.microsoft.com/office/drawing/2014/main" id="{F8C82A22-6DA7-2008-A91B-74F91B5A86DC}"/>
                </a:ext>
              </a:extLst>
            </p:cNvPr>
            <p:cNvGrpSpPr/>
            <p:nvPr/>
          </p:nvGrpSpPr>
          <p:grpSpPr>
            <a:xfrm>
              <a:off x="662583" y="1436169"/>
              <a:ext cx="6700686" cy="3335918"/>
              <a:chOff x="1091445" y="1759560"/>
              <a:chExt cx="6700686" cy="3335918"/>
            </a:xfrm>
          </p:grpSpPr>
          <p:sp>
            <p:nvSpPr>
              <p:cNvPr id="13" name="四角形: 角を丸くする 12">
                <a:extLst>
                  <a:ext uri="{FF2B5EF4-FFF2-40B4-BE49-F238E27FC236}">
                    <a16:creationId xmlns:a16="http://schemas.microsoft.com/office/drawing/2014/main" id="{2D2073B4-DF47-DDCE-A927-758CAA6F91C8}"/>
                  </a:ext>
                </a:extLst>
              </p:cNvPr>
              <p:cNvSpPr/>
              <p:nvPr/>
            </p:nvSpPr>
            <p:spPr>
              <a:xfrm>
                <a:off x="1091445" y="2234091"/>
                <a:ext cx="6700686" cy="2861387"/>
              </a:xfrm>
              <a:prstGeom prst="roundRect">
                <a:avLst>
                  <a:gd name="adj" fmla="val 4264"/>
                </a:avLst>
              </a:prstGeom>
              <a:solidFill>
                <a:schemeClr val="bg1"/>
              </a:solidFill>
              <a:ln w="28575">
                <a:solidFill>
                  <a:srgbClr val="ED6C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22" name="図 21">
                <a:extLst>
                  <a:ext uri="{FF2B5EF4-FFF2-40B4-BE49-F238E27FC236}">
                    <a16:creationId xmlns:a16="http://schemas.microsoft.com/office/drawing/2014/main" id="{BEB0D0E6-3BEC-CF9A-942A-17C9E6B141C3}"/>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a:off x="1428119" y="1759560"/>
                <a:ext cx="1316251" cy="694800"/>
              </a:xfrm>
              <a:prstGeom prst="rect">
                <a:avLst/>
              </a:prstGeom>
            </p:spPr>
          </p:pic>
        </p:grpSp>
        <p:grpSp>
          <p:nvGrpSpPr>
            <p:cNvPr id="64" name="グループ化 63">
              <a:extLst>
                <a:ext uri="{FF2B5EF4-FFF2-40B4-BE49-F238E27FC236}">
                  <a16:creationId xmlns:a16="http://schemas.microsoft.com/office/drawing/2014/main" id="{DC7E68D8-2716-E5F4-A3FC-AF44E7243E4E}"/>
                </a:ext>
              </a:extLst>
            </p:cNvPr>
            <p:cNvGrpSpPr/>
            <p:nvPr/>
          </p:nvGrpSpPr>
          <p:grpSpPr>
            <a:xfrm>
              <a:off x="727137" y="2207997"/>
              <a:ext cx="6554448" cy="2248679"/>
              <a:chOff x="960268" y="1865214"/>
              <a:chExt cx="6554448" cy="2248679"/>
            </a:xfrm>
          </p:grpSpPr>
          <p:sp>
            <p:nvSpPr>
              <p:cNvPr id="45" name="テキスト ボックス 44">
                <a:extLst>
                  <a:ext uri="{FF2B5EF4-FFF2-40B4-BE49-F238E27FC236}">
                    <a16:creationId xmlns:a16="http://schemas.microsoft.com/office/drawing/2014/main" id="{C39BDA90-1D32-432B-9AF2-9EA8C1759720}"/>
                  </a:ext>
                </a:extLst>
              </p:cNvPr>
              <p:cNvSpPr txBox="1"/>
              <p:nvPr/>
            </p:nvSpPr>
            <p:spPr>
              <a:xfrm>
                <a:off x="1151117" y="1865214"/>
                <a:ext cx="6363599" cy="769441"/>
              </a:xfrm>
              <a:prstGeom prst="rect">
                <a:avLst/>
              </a:prstGeom>
              <a:noFill/>
            </p:spPr>
            <p:txBody>
              <a:bodyPr wrap="square" rtlCol="0">
                <a:spAutoFit/>
              </a:bodyPr>
              <a:lstStyle/>
              <a:p>
                <a:r>
                  <a:rPr lang="ja-JP" altLang="en-US" sz="4400" dirty="0"/>
                  <a:t>最も簡単な整数比とする。</a:t>
                </a:r>
                <a:endParaRPr kumimoji="1" lang="ja-JP" altLang="en-US" sz="4400" dirty="0"/>
              </a:p>
            </p:txBody>
          </p:sp>
          <p:sp>
            <p:nvSpPr>
              <p:cNvPr id="50" name="テキスト ボックス 49">
                <a:extLst>
                  <a:ext uri="{FF2B5EF4-FFF2-40B4-BE49-F238E27FC236}">
                    <a16:creationId xmlns:a16="http://schemas.microsoft.com/office/drawing/2014/main" id="{2AC22AB8-6D84-46A2-94B4-55F852AA3A82}"/>
                  </a:ext>
                </a:extLst>
              </p:cNvPr>
              <p:cNvSpPr txBox="1"/>
              <p:nvPr/>
            </p:nvSpPr>
            <p:spPr>
              <a:xfrm>
                <a:off x="989851" y="2629353"/>
                <a:ext cx="2257271" cy="646331"/>
              </a:xfrm>
              <a:prstGeom prst="rect">
                <a:avLst/>
              </a:prstGeom>
              <a:noFill/>
            </p:spPr>
            <p:txBody>
              <a:bodyPr wrap="square" rtlCol="0">
                <a:spAutoFit/>
              </a:bodyPr>
              <a:lstStyle/>
              <a:p>
                <a:r>
                  <a:rPr kumimoji="1" lang="ja-JP" altLang="en-US" sz="3600" dirty="0">
                    <a:solidFill>
                      <a:srgbClr val="FF0000"/>
                    </a:solidFill>
                  </a:rPr>
                  <a:t>○ </a:t>
                </a:r>
                <a:r>
                  <a:rPr kumimoji="1" lang="ja-JP" altLang="en-US" sz="3600" dirty="0"/>
                  <a:t>１：</a:t>
                </a:r>
                <a:r>
                  <a:rPr kumimoji="1" lang="en-US" altLang="ja-JP" sz="3600" dirty="0">
                    <a:latin typeface="ＭＳ Ｐゴシック" panose="020B0600070205080204" pitchFamily="50" charset="-128"/>
                    <a:ea typeface="ＭＳ Ｐゴシック" panose="020B0600070205080204" pitchFamily="50" charset="-128"/>
                  </a:rPr>
                  <a:t>3</a:t>
                </a:r>
                <a:r>
                  <a:rPr kumimoji="1" lang="ja-JP" altLang="en-US" sz="3600" dirty="0"/>
                  <a:t>：</a:t>
                </a:r>
                <a:r>
                  <a:rPr kumimoji="1" lang="en-US" altLang="ja-JP" sz="3600" dirty="0">
                    <a:latin typeface="ＭＳ Ｐゴシック" panose="020B0600070205080204" pitchFamily="50" charset="-128"/>
                    <a:ea typeface="ＭＳ Ｐゴシック" panose="020B0600070205080204" pitchFamily="50" charset="-128"/>
                  </a:rPr>
                  <a:t>2</a:t>
                </a:r>
              </a:p>
            </p:txBody>
          </p:sp>
          <p:sp>
            <p:nvSpPr>
              <p:cNvPr id="51" name="テキスト ボックス 50">
                <a:extLst>
                  <a:ext uri="{FF2B5EF4-FFF2-40B4-BE49-F238E27FC236}">
                    <a16:creationId xmlns:a16="http://schemas.microsoft.com/office/drawing/2014/main" id="{F7B5970A-50C7-4BC6-94C9-C87CD14914D5}"/>
                  </a:ext>
                </a:extLst>
              </p:cNvPr>
              <p:cNvSpPr txBox="1"/>
              <p:nvPr/>
            </p:nvSpPr>
            <p:spPr>
              <a:xfrm>
                <a:off x="960268" y="3427808"/>
                <a:ext cx="2651988" cy="646331"/>
              </a:xfrm>
              <a:prstGeom prst="rect">
                <a:avLst/>
              </a:prstGeom>
              <a:noFill/>
            </p:spPr>
            <p:txBody>
              <a:bodyPr wrap="square" rtlCol="0">
                <a:spAutoFit/>
              </a:bodyPr>
              <a:lstStyle/>
              <a:p>
                <a:r>
                  <a:rPr kumimoji="1" lang="ja-JP" altLang="en-US" sz="3600" dirty="0">
                    <a:solidFill>
                      <a:srgbClr val="0070C0"/>
                    </a:solidFill>
                  </a:rPr>
                  <a:t>✕</a:t>
                </a:r>
                <a:r>
                  <a:rPr kumimoji="1" lang="ja-JP" altLang="en-US" sz="3600" dirty="0">
                    <a:solidFill>
                      <a:srgbClr val="FF0000"/>
                    </a:solidFill>
                  </a:rPr>
                  <a:t>      </a:t>
                </a:r>
                <a:r>
                  <a:rPr kumimoji="1" lang="ja-JP" altLang="en-US" sz="3600" dirty="0"/>
                  <a:t>：</a:t>
                </a:r>
                <a:r>
                  <a:rPr lang="ja-JP" altLang="en-US" sz="3600" dirty="0"/>
                  <a:t>     </a:t>
                </a:r>
                <a:r>
                  <a:rPr kumimoji="1" lang="ja-JP" altLang="en-US" sz="3600" dirty="0"/>
                  <a:t>：</a:t>
                </a:r>
                <a:r>
                  <a:rPr lang="ja-JP" altLang="en-US" sz="3600" dirty="0"/>
                  <a:t> </a:t>
                </a:r>
                <a:r>
                  <a:rPr lang="en-US" altLang="ja-JP" sz="3600" dirty="0"/>
                  <a:t>1</a:t>
                </a:r>
                <a:endParaRPr kumimoji="1" lang="en-US" altLang="ja-JP" sz="3600" dirty="0"/>
              </a:p>
            </p:txBody>
          </p:sp>
          <p:sp>
            <p:nvSpPr>
              <p:cNvPr id="52" name="テキスト ボックス 51">
                <a:extLst>
                  <a:ext uri="{FF2B5EF4-FFF2-40B4-BE49-F238E27FC236}">
                    <a16:creationId xmlns:a16="http://schemas.microsoft.com/office/drawing/2014/main" id="{7487E57E-255A-4F57-8954-9790B00E2BC3}"/>
                  </a:ext>
                </a:extLst>
              </p:cNvPr>
              <p:cNvSpPr txBox="1"/>
              <p:nvPr/>
            </p:nvSpPr>
            <p:spPr>
              <a:xfrm>
                <a:off x="3884145" y="3467562"/>
                <a:ext cx="3079032" cy="646331"/>
              </a:xfrm>
              <a:prstGeom prst="rect">
                <a:avLst/>
              </a:prstGeom>
              <a:noFill/>
            </p:spPr>
            <p:txBody>
              <a:bodyPr wrap="square" rtlCol="0">
                <a:spAutoFit/>
              </a:bodyPr>
              <a:lstStyle/>
              <a:p>
                <a:r>
                  <a:rPr kumimoji="1" lang="ja-JP" altLang="en-US" sz="3600" dirty="0">
                    <a:solidFill>
                      <a:srgbClr val="0070C0"/>
                    </a:solidFill>
                  </a:rPr>
                  <a:t>✕</a:t>
                </a:r>
                <a:r>
                  <a:rPr kumimoji="1" lang="ja-JP" altLang="en-US" sz="3600" dirty="0">
                    <a:solidFill>
                      <a:srgbClr val="FF0000"/>
                    </a:solidFill>
                  </a:rPr>
                  <a:t> </a:t>
                </a:r>
                <a:r>
                  <a:rPr lang="en-US" altLang="ja-JP" sz="3600" dirty="0">
                    <a:latin typeface="ＭＳ Ｐゴシック" panose="020B0600070205080204" pitchFamily="50" charset="-128"/>
                    <a:ea typeface="ＭＳ Ｐゴシック" panose="020B0600070205080204" pitchFamily="50" charset="-128"/>
                  </a:rPr>
                  <a:t>2</a:t>
                </a:r>
                <a:r>
                  <a:rPr kumimoji="1" lang="ja-JP" altLang="en-US" sz="3600" dirty="0"/>
                  <a:t>：</a:t>
                </a:r>
                <a:r>
                  <a:rPr kumimoji="1" lang="en-US" altLang="ja-JP" sz="3600" dirty="0">
                    <a:latin typeface="ＭＳ Ｐゴシック" panose="020B0600070205080204" pitchFamily="50" charset="-128"/>
                    <a:ea typeface="ＭＳ Ｐゴシック" panose="020B0600070205080204" pitchFamily="50" charset="-128"/>
                  </a:rPr>
                  <a:t>6</a:t>
                </a:r>
                <a:r>
                  <a:rPr kumimoji="1" lang="ja-JP" altLang="en-US" sz="3600" dirty="0"/>
                  <a:t>：</a:t>
                </a:r>
                <a:r>
                  <a:rPr kumimoji="1" lang="en-US" altLang="ja-JP" sz="3600" dirty="0">
                    <a:latin typeface="ＭＳ Ｐゴシック" panose="020B0600070205080204" pitchFamily="50" charset="-128"/>
                    <a:ea typeface="ＭＳ Ｐゴシック" panose="020B0600070205080204" pitchFamily="50" charset="-128"/>
                  </a:rPr>
                  <a:t>4</a:t>
                </a:r>
              </a:p>
            </p:txBody>
          </p:sp>
        </p:grpSp>
        <p:grpSp>
          <p:nvGrpSpPr>
            <p:cNvPr id="62" name="グループ化 61">
              <a:extLst>
                <a:ext uri="{FF2B5EF4-FFF2-40B4-BE49-F238E27FC236}">
                  <a16:creationId xmlns:a16="http://schemas.microsoft.com/office/drawing/2014/main" id="{D5273136-F8C3-D199-CA06-FB7B705B4D95}"/>
                </a:ext>
              </a:extLst>
            </p:cNvPr>
            <p:cNvGrpSpPr/>
            <p:nvPr/>
          </p:nvGrpSpPr>
          <p:grpSpPr>
            <a:xfrm>
              <a:off x="1202470" y="3690019"/>
              <a:ext cx="868487" cy="820408"/>
              <a:chOff x="1375426" y="3680838"/>
              <a:chExt cx="868487" cy="820408"/>
            </a:xfrm>
          </p:grpSpPr>
          <p:sp>
            <p:nvSpPr>
              <p:cNvPr id="38" name="テキスト ボックス 37">
                <a:extLst>
                  <a:ext uri="{FF2B5EF4-FFF2-40B4-BE49-F238E27FC236}">
                    <a16:creationId xmlns:a16="http://schemas.microsoft.com/office/drawing/2014/main" id="{4D3ADC62-4F26-F552-8CFA-4E112265CFC8}"/>
                  </a:ext>
                </a:extLst>
              </p:cNvPr>
              <p:cNvSpPr txBox="1"/>
              <p:nvPr/>
            </p:nvSpPr>
            <p:spPr>
              <a:xfrm>
                <a:off x="1375426" y="3680838"/>
                <a:ext cx="868487" cy="461665"/>
              </a:xfrm>
              <a:prstGeom prst="rect">
                <a:avLst/>
              </a:prstGeom>
              <a:noFill/>
            </p:spPr>
            <p:txBody>
              <a:bodyPr wrap="square" rtlCol="0">
                <a:spAutoFit/>
              </a:bodyPr>
              <a:lstStyle/>
              <a:p>
                <a:pPr algn="ctr"/>
                <a:r>
                  <a:rPr lang="ja-JP" altLang="en-US" sz="2400" dirty="0"/>
                  <a:t>１</a:t>
                </a:r>
                <a:endParaRPr kumimoji="1" lang="ja-JP" altLang="en-US" sz="2400" dirty="0"/>
              </a:p>
            </p:txBody>
          </p:sp>
          <p:sp>
            <p:nvSpPr>
              <p:cNvPr id="44" name="テキスト ボックス 43">
                <a:extLst>
                  <a:ext uri="{FF2B5EF4-FFF2-40B4-BE49-F238E27FC236}">
                    <a16:creationId xmlns:a16="http://schemas.microsoft.com/office/drawing/2014/main" id="{DA81A3D9-3E37-427C-D763-E663D7BB5247}"/>
                  </a:ext>
                </a:extLst>
              </p:cNvPr>
              <p:cNvSpPr txBox="1"/>
              <p:nvPr/>
            </p:nvSpPr>
            <p:spPr>
              <a:xfrm>
                <a:off x="1375426" y="4039581"/>
                <a:ext cx="868487" cy="461665"/>
              </a:xfrm>
              <a:prstGeom prst="rect">
                <a:avLst/>
              </a:prstGeom>
              <a:noFill/>
            </p:spPr>
            <p:txBody>
              <a:bodyPr wrap="square" rtlCol="0">
                <a:spAutoFit/>
              </a:bodyPr>
              <a:lstStyle/>
              <a:p>
                <a:pPr algn="ctr"/>
                <a:r>
                  <a:rPr kumimoji="1" lang="ja-JP" altLang="en-US" sz="2400" dirty="0"/>
                  <a:t>２</a:t>
                </a:r>
              </a:p>
            </p:txBody>
          </p:sp>
          <p:cxnSp>
            <p:nvCxnSpPr>
              <p:cNvPr id="46" name="直線コネクタ 45">
                <a:extLst>
                  <a:ext uri="{FF2B5EF4-FFF2-40B4-BE49-F238E27FC236}">
                    <a16:creationId xmlns:a16="http://schemas.microsoft.com/office/drawing/2014/main" id="{AFD0194B-A536-08B4-5A0B-BC33AC9972AD}"/>
                  </a:ext>
                </a:extLst>
              </p:cNvPr>
              <p:cNvCxnSpPr>
                <a:cxnSpLocks/>
              </p:cNvCxnSpPr>
              <p:nvPr/>
            </p:nvCxnSpPr>
            <p:spPr>
              <a:xfrm>
                <a:off x="1593697" y="4111589"/>
                <a:ext cx="4680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61" name="グループ化 60">
              <a:extLst>
                <a:ext uri="{FF2B5EF4-FFF2-40B4-BE49-F238E27FC236}">
                  <a16:creationId xmlns:a16="http://schemas.microsoft.com/office/drawing/2014/main" id="{34D33558-7817-631E-78D6-669C04FAE6AD}"/>
                </a:ext>
              </a:extLst>
            </p:cNvPr>
            <p:cNvGrpSpPr/>
            <p:nvPr/>
          </p:nvGrpSpPr>
          <p:grpSpPr>
            <a:xfrm>
              <a:off x="1969356" y="3672260"/>
              <a:ext cx="869179" cy="850370"/>
              <a:chOff x="2142312" y="3663079"/>
              <a:chExt cx="869179" cy="850370"/>
            </a:xfrm>
          </p:grpSpPr>
          <p:sp>
            <p:nvSpPr>
              <p:cNvPr id="48" name="テキスト ボックス 47">
                <a:extLst>
                  <a:ext uri="{FF2B5EF4-FFF2-40B4-BE49-F238E27FC236}">
                    <a16:creationId xmlns:a16="http://schemas.microsoft.com/office/drawing/2014/main" id="{7D036D28-455C-E1FD-3E9F-8D616AE1D3F9}"/>
                  </a:ext>
                </a:extLst>
              </p:cNvPr>
              <p:cNvSpPr txBox="1"/>
              <p:nvPr/>
            </p:nvSpPr>
            <p:spPr>
              <a:xfrm>
                <a:off x="2142312" y="3663079"/>
                <a:ext cx="868487" cy="461665"/>
              </a:xfrm>
              <a:prstGeom prst="rect">
                <a:avLst/>
              </a:prstGeom>
              <a:noFill/>
            </p:spPr>
            <p:txBody>
              <a:bodyPr wrap="squar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３</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B4998485-74FB-F29D-1BF7-B27E5913E2EB}"/>
                  </a:ext>
                </a:extLst>
              </p:cNvPr>
              <p:cNvSpPr txBox="1"/>
              <p:nvPr/>
            </p:nvSpPr>
            <p:spPr>
              <a:xfrm>
                <a:off x="2143004" y="4051784"/>
                <a:ext cx="868487" cy="461665"/>
              </a:xfrm>
              <a:prstGeom prst="rect">
                <a:avLst/>
              </a:prstGeom>
              <a:noFill/>
            </p:spPr>
            <p:txBody>
              <a:bodyPr wrap="square" rtlCol="0">
                <a:spAutoFit/>
              </a:bodyPr>
              <a:lstStyle/>
              <a:p>
                <a:pPr algn="ctr"/>
                <a:r>
                  <a:rPr kumimoji="1" lang="ja-JP" altLang="en-US" sz="2400" dirty="0"/>
                  <a:t>２</a:t>
                </a:r>
              </a:p>
            </p:txBody>
          </p:sp>
          <p:cxnSp>
            <p:nvCxnSpPr>
              <p:cNvPr id="60" name="直線コネクタ 59">
                <a:extLst>
                  <a:ext uri="{FF2B5EF4-FFF2-40B4-BE49-F238E27FC236}">
                    <a16:creationId xmlns:a16="http://schemas.microsoft.com/office/drawing/2014/main" id="{DD6AEF65-4802-E551-D62E-8000FE5712F4}"/>
                  </a:ext>
                </a:extLst>
              </p:cNvPr>
              <p:cNvCxnSpPr>
                <a:cxnSpLocks/>
              </p:cNvCxnSpPr>
              <p:nvPr/>
            </p:nvCxnSpPr>
            <p:spPr>
              <a:xfrm>
                <a:off x="2361275" y="4123792"/>
                <a:ext cx="4680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48602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63" presetClass="path" presetSubtype="0" accel="50000" decel="50000" fill="hold" grpId="0" nodeType="withEffect">
                                  <p:stCondLst>
                                    <p:cond delay="0"/>
                                  </p:stCondLst>
                                  <p:childTnLst>
                                    <p:animMotion origin="layout" path="M -4.58333E-6 -2.59259E-6 L 0.33646 0.00394 " pathEditMode="relative" rAng="0" ptsTypes="AA">
                                      <p:cBhvr>
                                        <p:cTn id="29" dur="2000" spd="-100000" fill="hold"/>
                                        <p:tgtEl>
                                          <p:spTgt spid="19"/>
                                        </p:tgtEl>
                                        <p:attrNameLst>
                                          <p:attrName>ppt_x</p:attrName>
                                          <p:attrName>ppt_y</p:attrName>
                                        </p:attrNameLst>
                                      </p:cBhvr>
                                      <p:rCtr x="16823" y="185"/>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63" presetClass="path" presetSubtype="0" accel="50000" decel="50000" fill="hold" grpId="1" nodeType="withEffect">
                                  <p:stCondLst>
                                    <p:cond delay="0"/>
                                  </p:stCondLst>
                                  <p:childTnLst>
                                    <p:animMotion origin="layout" path="M -2.5E-6 1.85185E-6 L 0.16901 0.00393 " pathEditMode="relative" rAng="0" ptsTypes="AA">
                                      <p:cBhvr>
                                        <p:cTn id="36" dur="2000" spd="-100000" fill="hold"/>
                                        <p:tgtEl>
                                          <p:spTgt spid="20"/>
                                        </p:tgtEl>
                                        <p:attrNameLst>
                                          <p:attrName>ppt_x</p:attrName>
                                          <p:attrName>ppt_y</p:attrName>
                                        </p:attrNameLst>
                                      </p:cBhvr>
                                      <p:rCtr x="8451" y="185"/>
                                    </p:animMotion>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1000"/>
                                        <p:tgtEl>
                                          <p:spTgt spid="68"/>
                                        </p:tgtEl>
                                      </p:cBhvr>
                                    </p:animEffect>
                                    <p:anim calcmode="lin" valueType="num">
                                      <p:cBhvr>
                                        <p:cTn id="42" dur="1000" fill="hold"/>
                                        <p:tgtEl>
                                          <p:spTgt spid="68"/>
                                        </p:tgtEl>
                                        <p:attrNameLst>
                                          <p:attrName>ppt_x</p:attrName>
                                        </p:attrNameLst>
                                      </p:cBhvr>
                                      <p:tavLst>
                                        <p:tav tm="0">
                                          <p:val>
                                            <p:strVal val="#ppt_x"/>
                                          </p:val>
                                        </p:tav>
                                        <p:tav tm="100000">
                                          <p:val>
                                            <p:strVal val="#ppt_x"/>
                                          </p:val>
                                        </p:tav>
                                      </p:tavLst>
                                    </p:anim>
                                    <p:anim calcmode="lin" valueType="num">
                                      <p:cBhvr>
                                        <p:cTn id="4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up)">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fade">
                                      <p:cBhvr>
                                        <p:cTn id="65" dur="500"/>
                                        <p:tgtEl>
                                          <p:spTgt spid="6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fade">
                                      <p:cBhvr>
                                        <p:cTn id="70" dur="500"/>
                                        <p:tgtEl>
                                          <p:spTgt spid="6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16" grpId="0"/>
      <p:bldP spid="19" grpId="0" animBg="1"/>
      <p:bldP spid="19" grpId="1"/>
      <p:bldP spid="20" grpId="0" animBg="1"/>
      <p:bldP spid="20" grpId="1" animBg="1"/>
      <p:bldP spid="27" grpId="0"/>
      <p:bldP spid="63" grpId="0" animBg="1"/>
      <p:bldP spid="65" grpId="0" animBg="1"/>
      <p:bldP spid="4"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30" name="テキスト ボックス 129">
            <a:extLst>
              <a:ext uri="{FF2B5EF4-FFF2-40B4-BE49-F238E27FC236}">
                <a16:creationId xmlns:a16="http://schemas.microsoft.com/office/drawing/2014/main" id="{7C506643-A3B6-40B9-8A47-FCF93BBB3DC4}"/>
              </a:ext>
            </a:extLst>
          </p:cNvPr>
          <p:cNvSpPr txBox="1"/>
          <p:nvPr/>
        </p:nvSpPr>
        <p:spPr>
          <a:xfrm>
            <a:off x="1060748" y="1840086"/>
            <a:ext cx="9865096" cy="584775"/>
          </a:xfrm>
          <a:prstGeom prst="rect">
            <a:avLst/>
          </a:prstGeom>
          <a:noFill/>
        </p:spPr>
        <p:txBody>
          <a:bodyPr wrap="square" rtlCol="0">
            <a:spAutoFit/>
          </a:bodyPr>
          <a:lstStyle/>
          <a:p>
            <a:r>
              <a:rPr kumimoji="1" lang="ja-JP" altLang="en-US" sz="3200" dirty="0">
                <a:latin typeface="+mj-ea"/>
                <a:ea typeface="+mj-ea"/>
              </a:rPr>
              <a:t>化学変化の量的関係はすべての化学反応でなりたつ。</a:t>
            </a:r>
          </a:p>
        </p:txBody>
      </p:sp>
      <p:sp>
        <p:nvSpPr>
          <p:cNvPr id="6" name="テキスト ボックス 5">
            <a:extLst>
              <a:ext uri="{FF2B5EF4-FFF2-40B4-BE49-F238E27FC236}">
                <a16:creationId xmlns:a16="http://schemas.microsoft.com/office/drawing/2014/main" id="{C57CB86A-F112-4696-ABA0-82E0FC2CBC43}"/>
              </a:ext>
            </a:extLst>
          </p:cNvPr>
          <p:cNvSpPr txBox="1"/>
          <p:nvPr/>
        </p:nvSpPr>
        <p:spPr>
          <a:xfrm>
            <a:off x="1055440" y="2868032"/>
            <a:ext cx="5256584" cy="646331"/>
          </a:xfrm>
          <a:prstGeom prst="rect">
            <a:avLst/>
          </a:prstGeom>
          <a:noFill/>
        </p:spPr>
        <p:txBody>
          <a:bodyPr wrap="square" rtlCol="0">
            <a:spAutoFit/>
          </a:bodyPr>
          <a:lstStyle/>
          <a:p>
            <a:r>
              <a:rPr kumimoji="1" lang="en-US" altLang="ja-JP" sz="3200" dirty="0">
                <a:latin typeface="+mj-ea"/>
                <a:ea typeface="+mj-ea"/>
              </a:rPr>
              <a:t>(</a:t>
            </a:r>
            <a:r>
              <a:rPr kumimoji="1" lang="ja-JP" altLang="en-US" sz="3200" dirty="0">
                <a:latin typeface="+mj-ea"/>
                <a:ea typeface="+mj-ea"/>
              </a:rPr>
              <a:t>例</a:t>
            </a:r>
            <a:r>
              <a:rPr kumimoji="1" lang="en-US" altLang="ja-JP" sz="3200" dirty="0">
                <a:latin typeface="+mj-ea"/>
                <a:ea typeface="+mj-ea"/>
              </a:rPr>
              <a:t>)</a:t>
            </a:r>
            <a:r>
              <a:rPr kumimoji="1" lang="ja-JP" altLang="en-US" sz="3200">
                <a:latin typeface="+mj-ea"/>
                <a:ea typeface="+mj-ea"/>
              </a:rPr>
              <a:t> </a:t>
            </a:r>
            <a:r>
              <a:rPr lang="ja-JP" altLang="en-US" sz="3200">
                <a:latin typeface="+mj-ea"/>
                <a:ea typeface="+mj-ea"/>
              </a:rPr>
              <a:t>アンモニア </a:t>
            </a:r>
            <a:r>
              <a:rPr kumimoji="1" lang="en-US" altLang="ja-JP" sz="3600" dirty="0">
                <a:latin typeface="+mj-ea"/>
                <a:ea typeface="+mj-ea"/>
              </a:rPr>
              <a:t>NH</a:t>
            </a:r>
            <a:r>
              <a:rPr lang="en-US" altLang="ja-JP" sz="3600" baseline="-25000" dirty="0">
                <a:latin typeface="+mj-ea"/>
                <a:ea typeface="+mj-ea"/>
              </a:rPr>
              <a:t>3 </a:t>
            </a:r>
            <a:r>
              <a:rPr kumimoji="1" lang="ja-JP" altLang="en-US" sz="3200">
                <a:latin typeface="+mj-ea"/>
                <a:ea typeface="+mj-ea"/>
              </a:rPr>
              <a:t>の</a:t>
            </a:r>
            <a:r>
              <a:rPr kumimoji="1" lang="ja-JP" altLang="en-US" sz="3200" dirty="0">
                <a:latin typeface="+mj-ea"/>
                <a:ea typeface="+mj-ea"/>
              </a:rPr>
              <a:t>生成</a:t>
            </a:r>
          </a:p>
        </p:txBody>
      </p:sp>
      <p:sp>
        <p:nvSpPr>
          <p:cNvPr id="7" name="テキスト ボックス 6">
            <a:extLst>
              <a:ext uri="{FF2B5EF4-FFF2-40B4-BE49-F238E27FC236}">
                <a16:creationId xmlns:a16="http://schemas.microsoft.com/office/drawing/2014/main" id="{CBD99F0A-5EC2-403B-BBBA-797DE03CBCFC}"/>
              </a:ext>
            </a:extLst>
          </p:cNvPr>
          <p:cNvSpPr txBox="1"/>
          <p:nvPr/>
        </p:nvSpPr>
        <p:spPr>
          <a:xfrm>
            <a:off x="875420" y="4569514"/>
            <a:ext cx="10441160" cy="1860509"/>
          </a:xfrm>
          <a:prstGeom prst="rect">
            <a:avLst/>
          </a:prstGeom>
          <a:noFill/>
          <a:ln w="19050">
            <a:solidFill>
              <a:srgbClr val="0070C0"/>
            </a:solidFill>
          </a:ln>
        </p:spPr>
        <p:txBody>
          <a:bodyPr wrap="square" rtlCol="0" anchor="ctr">
            <a:spAutoFit/>
          </a:bodyPr>
          <a:lstStyle/>
          <a:p>
            <a:pPr>
              <a:lnSpc>
                <a:spcPct val="120000"/>
              </a:lnSpc>
            </a:pPr>
            <a:r>
              <a:rPr kumimoji="1" lang="en-US" altLang="ja-JP" sz="3600" dirty="0">
                <a:latin typeface="+mj-ea"/>
                <a:ea typeface="+mj-ea"/>
              </a:rPr>
              <a:t> N</a:t>
            </a:r>
            <a:r>
              <a:rPr kumimoji="1" lang="en-US" altLang="ja-JP" sz="3600" baseline="-25000" dirty="0">
                <a:latin typeface="+mj-ea"/>
                <a:ea typeface="+mj-ea"/>
              </a:rPr>
              <a:t>2</a:t>
            </a:r>
            <a:r>
              <a:rPr lang="ja-JP" altLang="en-US" sz="3200">
                <a:latin typeface="+mj-ea"/>
                <a:ea typeface="+mj-ea"/>
              </a:rPr>
              <a:t> １</a:t>
            </a:r>
            <a:r>
              <a:rPr lang="en-US" altLang="ja-JP" sz="3200" dirty="0">
                <a:latin typeface="+mj-ea"/>
                <a:ea typeface="+mj-ea"/>
              </a:rPr>
              <a:t>mol </a:t>
            </a:r>
            <a:r>
              <a:rPr lang="ja-JP" altLang="en-US" sz="3200" dirty="0">
                <a:latin typeface="+mj-ea"/>
                <a:ea typeface="+mj-ea"/>
              </a:rPr>
              <a:t>が過不足なく </a:t>
            </a:r>
            <a:r>
              <a:rPr lang="en-US" altLang="ja-JP" sz="3600" dirty="0">
                <a:latin typeface="+mj-ea"/>
                <a:ea typeface="+mj-ea"/>
              </a:rPr>
              <a:t>H</a:t>
            </a:r>
            <a:r>
              <a:rPr kumimoji="1" lang="en-US" altLang="ja-JP" sz="3600" baseline="-25000" dirty="0">
                <a:latin typeface="+mj-ea"/>
                <a:ea typeface="+mj-ea"/>
              </a:rPr>
              <a:t>2 </a:t>
            </a:r>
            <a:r>
              <a:rPr kumimoji="1" lang="ja-JP" altLang="en-US" sz="3200" dirty="0">
                <a:latin typeface="+mj-ea"/>
                <a:ea typeface="+mj-ea"/>
              </a:rPr>
              <a:t>と反応したときの</a:t>
            </a:r>
            <a:endParaRPr kumimoji="1" lang="en-US" altLang="ja-JP" sz="3200" dirty="0">
              <a:latin typeface="+mj-ea"/>
              <a:ea typeface="+mj-ea"/>
            </a:endParaRPr>
          </a:p>
          <a:p>
            <a:pPr>
              <a:lnSpc>
                <a:spcPct val="120000"/>
              </a:lnSpc>
            </a:pPr>
            <a:r>
              <a:rPr kumimoji="1" lang="ja-JP" altLang="en-US" sz="3200" dirty="0">
                <a:latin typeface="+mj-ea"/>
                <a:ea typeface="+mj-ea"/>
              </a:rPr>
              <a:t> 物質量</a:t>
            </a:r>
            <a:r>
              <a:rPr kumimoji="1" lang="en-US" altLang="ja-JP" sz="3200" dirty="0">
                <a:latin typeface="+mj-ea"/>
                <a:ea typeface="+mj-ea"/>
              </a:rPr>
              <a:t>〔mol〕</a:t>
            </a:r>
            <a:r>
              <a:rPr kumimoji="1" lang="ja-JP" altLang="en-US" sz="3200" dirty="0">
                <a:latin typeface="+mj-ea"/>
                <a:ea typeface="+mj-ea"/>
              </a:rPr>
              <a:t>，粒子数，質量</a:t>
            </a:r>
            <a:r>
              <a:rPr lang="en-US" altLang="ja-JP" sz="3200" dirty="0">
                <a:latin typeface="+mj-ea"/>
              </a:rPr>
              <a:t>〔g〕 </a:t>
            </a:r>
            <a:r>
              <a:rPr kumimoji="1" lang="ja-JP" altLang="en-US" sz="3200" dirty="0">
                <a:latin typeface="+mj-ea"/>
                <a:ea typeface="+mj-ea"/>
              </a:rPr>
              <a:t>，気体の体積</a:t>
            </a:r>
            <a:r>
              <a:rPr kumimoji="1" lang="en-US" altLang="ja-JP" sz="3200" dirty="0">
                <a:latin typeface="+mj-ea"/>
                <a:ea typeface="+mj-ea"/>
              </a:rPr>
              <a:t>〔L〕</a:t>
            </a:r>
            <a:r>
              <a:rPr kumimoji="1" lang="ja-JP" altLang="en-US" sz="3200" dirty="0">
                <a:latin typeface="+mj-ea"/>
                <a:ea typeface="+mj-ea"/>
              </a:rPr>
              <a:t>の変化を </a:t>
            </a:r>
            <a:endParaRPr kumimoji="1" lang="en-US" altLang="ja-JP" sz="3200" dirty="0">
              <a:latin typeface="+mj-ea"/>
              <a:ea typeface="+mj-ea"/>
            </a:endParaRPr>
          </a:p>
          <a:p>
            <a:pPr>
              <a:lnSpc>
                <a:spcPct val="120000"/>
              </a:lnSpc>
            </a:pPr>
            <a:r>
              <a:rPr lang="en-US" altLang="ja-JP" sz="3200" dirty="0">
                <a:latin typeface="+mj-ea"/>
                <a:ea typeface="+mj-ea"/>
              </a:rPr>
              <a:t> </a:t>
            </a:r>
            <a:r>
              <a:rPr kumimoji="1" lang="ja-JP" altLang="en-US" sz="3200" dirty="0">
                <a:latin typeface="+mj-ea"/>
                <a:ea typeface="+mj-ea"/>
              </a:rPr>
              <a:t>表にまとめると次のようになる。</a:t>
            </a:r>
          </a:p>
        </p:txBody>
      </p:sp>
      <p:sp>
        <p:nvSpPr>
          <p:cNvPr id="8" name="テキスト ボックス 7">
            <a:extLst>
              <a:ext uri="{FF2B5EF4-FFF2-40B4-BE49-F238E27FC236}">
                <a16:creationId xmlns:a16="http://schemas.microsoft.com/office/drawing/2014/main" id="{15DCB955-F774-4995-A842-7A81D0D43385}"/>
              </a:ext>
            </a:extLst>
          </p:cNvPr>
          <p:cNvSpPr txBox="1"/>
          <p:nvPr/>
        </p:nvSpPr>
        <p:spPr>
          <a:xfrm>
            <a:off x="3395161" y="3718773"/>
            <a:ext cx="4183765" cy="646331"/>
          </a:xfrm>
          <a:prstGeom prst="rect">
            <a:avLst/>
          </a:prstGeom>
          <a:noFill/>
        </p:spPr>
        <p:txBody>
          <a:bodyPr wrap="square" rtlCol="0">
            <a:spAutoFit/>
          </a:bodyPr>
          <a:lstStyle/>
          <a:p>
            <a:pPr algn="ctr"/>
            <a:r>
              <a:rPr kumimoji="1" lang="en-US" altLang="ja-JP" sz="3600" dirty="0">
                <a:latin typeface="+mj-ea"/>
                <a:ea typeface="+mj-ea"/>
              </a:rPr>
              <a:t>N</a:t>
            </a:r>
            <a:r>
              <a:rPr kumimoji="1" lang="en-US" altLang="ja-JP" sz="3600" baseline="-25000" dirty="0">
                <a:latin typeface="+mj-ea"/>
                <a:ea typeface="+mj-ea"/>
              </a:rPr>
              <a:t>2</a:t>
            </a:r>
            <a:r>
              <a:rPr lang="ja-JP" altLang="en-US" sz="3600" dirty="0">
                <a:latin typeface="+mj-ea"/>
              </a:rPr>
              <a:t> ＋ </a:t>
            </a:r>
            <a:r>
              <a:rPr lang="en-US" altLang="ja-JP" sz="3600" dirty="0">
                <a:latin typeface="+mj-ea"/>
              </a:rPr>
              <a:t>3H</a:t>
            </a:r>
            <a:r>
              <a:rPr kumimoji="1" lang="en-US" altLang="ja-JP" sz="3600" baseline="-25000" dirty="0">
                <a:latin typeface="+mj-ea"/>
                <a:ea typeface="+mj-ea"/>
              </a:rPr>
              <a:t>2</a:t>
            </a:r>
            <a:r>
              <a:rPr lang="ja-JP" altLang="en-US" sz="3600" dirty="0">
                <a:latin typeface="+mj-ea"/>
              </a:rPr>
              <a:t> → </a:t>
            </a:r>
            <a:r>
              <a:rPr lang="en-US" altLang="ja-JP" sz="3600" dirty="0">
                <a:latin typeface="+mj-ea"/>
              </a:rPr>
              <a:t>2</a:t>
            </a:r>
            <a:r>
              <a:rPr kumimoji="1" lang="en-US" altLang="ja-JP" sz="3600" dirty="0">
                <a:latin typeface="+mj-ea"/>
                <a:ea typeface="+mj-ea"/>
              </a:rPr>
              <a:t>NH</a:t>
            </a:r>
            <a:r>
              <a:rPr lang="en-US" altLang="ja-JP" sz="3600" baseline="-25000" dirty="0">
                <a:latin typeface="+mj-ea"/>
                <a:ea typeface="+mj-ea"/>
              </a:rPr>
              <a:t>3</a:t>
            </a:r>
            <a:endParaRPr kumimoji="1" lang="ja-JP" altLang="en-US" sz="3600" dirty="0">
              <a:latin typeface="+mj-ea"/>
              <a:ea typeface="+mj-ea"/>
            </a:endParaRPr>
          </a:p>
        </p:txBody>
      </p:sp>
      <p:grpSp>
        <p:nvGrpSpPr>
          <p:cNvPr id="3" name="グループ化 2">
            <a:extLst>
              <a:ext uri="{FF2B5EF4-FFF2-40B4-BE49-F238E27FC236}">
                <a16:creationId xmlns:a16="http://schemas.microsoft.com/office/drawing/2014/main" id="{DB09670F-5511-B576-8984-B6E5FAB3B894}"/>
              </a:ext>
            </a:extLst>
          </p:cNvPr>
          <p:cNvGrpSpPr/>
          <p:nvPr/>
        </p:nvGrpSpPr>
        <p:grpSpPr>
          <a:xfrm>
            <a:off x="1204720" y="836712"/>
            <a:ext cx="5899392" cy="707886"/>
            <a:chOff x="1204720" y="836712"/>
            <a:chExt cx="5899392" cy="707886"/>
          </a:xfrm>
        </p:grpSpPr>
        <p:sp>
          <p:nvSpPr>
            <p:cNvPr id="4" name="テキスト ボックス 3">
              <a:extLst>
                <a:ext uri="{FF2B5EF4-FFF2-40B4-BE49-F238E27FC236}">
                  <a16:creationId xmlns:a16="http://schemas.microsoft.com/office/drawing/2014/main" id="{60C9B3F6-8746-4E8D-9EC2-7405D3314FC8}"/>
                </a:ext>
              </a:extLst>
            </p:cNvPr>
            <p:cNvSpPr txBox="1"/>
            <p:nvPr/>
          </p:nvSpPr>
          <p:spPr>
            <a:xfrm>
              <a:off x="1658762" y="836712"/>
              <a:ext cx="5445350" cy="707886"/>
            </a:xfrm>
            <a:prstGeom prst="rect">
              <a:avLst/>
            </a:prstGeom>
            <a:noFill/>
          </p:spPr>
          <p:txBody>
            <a:bodyPr wrap="square" rtlCol="0">
              <a:spAutoFit/>
            </a:bodyPr>
            <a:lstStyle/>
            <a:p>
              <a:r>
                <a:rPr lang="ja-JP" altLang="en-US" sz="4000" b="1" dirty="0"/>
                <a:t>化学変化の量的関係</a:t>
              </a:r>
            </a:p>
          </p:txBody>
        </p:sp>
        <p:pic>
          <p:nvPicPr>
            <p:cNvPr id="5" name="図 4">
              <a:extLst>
                <a:ext uri="{FF2B5EF4-FFF2-40B4-BE49-F238E27FC236}">
                  <a16:creationId xmlns:a16="http://schemas.microsoft.com/office/drawing/2014/main" id="{5927AFEE-46B0-543E-66FC-40F6A3F8323D}"/>
                </a:ext>
              </a:extLst>
            </p:cNvPr>
            <p:cNvPicPr>
              <a:picLocks noChangeAspect="1"/>
            </p:cNvPicPr>
            <p:nvPr/>
          </p:nvPicPr>
          <p:blipFill>
            <a:blip r:embed="rId3"/>
            <a:stretch>
              <a:fillRect/>
            </a:stretch>
          </p:blipFill>
          <p:spPr>
            <a:xfrm>
              <a:off x="1204720" y="960685"/>
              <a:ext cx="454042" cy="459939"/>
            </a:xfrm>
            <a:prstGeom prst="rect">
              <a:avLst/>
            </a:prstGeom>
          </p:spPr>
        </p:pic>
      </p:grpSp>
    </p:spTree>
    <p:extLst>
      <p:ext uri="{BB962C8B-B14F-4D97-AF65-F5344CB8AC3E}">
        <p14:creationId xmlns:p14="http://schemas.microsoft.com/office/powerpoint/2010/main" val="11744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6" grpId="0"/>
      <p:bldP spid="7" grpId="0" animBg="1"/>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aphicFrame>
        <p:nvGraphicFramePr>
          <p:cNvPr id="8" name="表 4">
            <a:extLst>
              <a:ext uri="{FF2B5EF4-FFF2-40B4-BE49-F238E27FC236}">
                <a16:creationId xmlns:a16="http://schemas.microsoft.com/office/drawing/2014/main" id="{4497D3A9-AC4A-47B4-B472-1F1C26DE7C5B}"/>
              </a:ext>
            </a:extLst>
          </p:cNvPr>
          <p:cNvGraphicFramePr>
            <a:graphicFrameLocks noGrp="1"/>
          </p:cNvGraphicFramePr>
          <p:nvPr>
            <p:extLst>
              <p:ext uri="{D42A27DB-BD31-4B8C-83A1-F6EECF244321}">
                <p14:modId xmlns:p14="http://schemas.microsoft.com/office/powerpoint/2010/main" val="631351243"/>
              </p:ext>
            </p:extLst>
          </p:nvPr>
        </p:nvGraphicFramePr>
        <p:xfrm>
          <a:off x="296062" y="2252881"/>
          <a:ext cx="11667491" cy="4325858"/>
        </p:xfrm>
        <a:graphic>
          <a:graphicData uri="http://schemas.openxmlformats.org/drawingml/2006/table">
            <a:tbl>
              <a:tblPr>
                <a:tableStyleId>{5C22544A-7EE6-4342-B048-85BDC9FD1C3A}</a:tableStyleId>
              </a:tblPr>
              <a:tblGrid>
                <a:gridCol w="2664296">
                  <a:extLst>
                    <a:ext uri="{9D8B030D-6E8A-4147-A177-3AD203B41FA5}">
                      <a16:colId xmlns:a16="http://schemas.microsoft.com/office/drawing/2014/main" val="2095456405"/>
                    </a:ext>
                  </a:extLst>
                </a:gridCol>
                <a:gridCol w="3001065">
                  <a:extLst>
                    <a:ext uri="{9D8B030D-6E8A-4147-A177-3AD203B41FA5}">
                      <a16:colId xmlns:a16="http://schemas.microsoft.com/office/drawing/2014/main" val="625140883"/>
                    </a:ext>
                  </a:extLst>
                </a:gridCol>
                <a:gridCol w="3001065">
                  <a:extLst>
                    <a:ext uri="{9D8B030D-6E8A-4147-A177-3AD203B41FA5}">
                      <a16:colId xmlns:a16="http://schemas.microsoft.com/office/drawing/2014/main" val="3971550341"/>
                    </a:ext>
                  </a:extLst>
                </a:gridCol>
                <a:gridCol w="3001065">
                  <a:extLst>
                    <a:ext uri="{9D8B030D-6E8A-4147-A177-3AD203B41FA5}">
                      <a16:colId xmlns:a16="http://schemas.microsoft.com/office/drawing/2014/main" val="3671598357"/>
                    </a:ext>
                  </a:extLst>
                </a:gridCol>
              </a:tblGrid>
              <a:tr h="66026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dirty="0">
                          <a:solidFill>
                            <a:schemeClr val="tx1"/>
                          </a:solidFill>
                          <a:latin typeface="+mj-ea"/>
                          <a:ea typeface="+mj-ea"/>
                        </a:rPr>
                        <a:t>物質</a:t>
                      </a:r>
                      <a:endParaRPr kumimoji="1" lang="en-US" altLang="ja-JP" sz="2800" b="1"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kumimoji="1" lang="en-US" altLang="ja-JP" sz="3600" b="0" baseline="0" dirty="0">
                          <a:solidFill>
                            <a:schemeClr val="tx1"/>
                          </a:solidFill>
                          <a:latin typeface="+mj-ea"/>
                          <a:ea typeface="+mj-ea"/>
                        </a:rPr>
                        <a:t>N</a:t>
                      </a:r>
                      <a:r>
                        <a:rPr kumimoji="1" lang="en-US" altLang="ja-JP" sz="3600" b="0" baseline="-25000" dirty="0">
                          <a:solidFill>
                            <a:schemeClr val="tx1"/>
                          </a:solidFill>
                          <a:latin typeface="+mj-ea"/>
                          <a:ea typeface="+mj-ea"/>
                        </a:rPr>
                        <a:t>2</a:t>
                      </a:r>
                      <a:r>
                        <a:rPr kumimoji="1" lang="ja-JP" altLang="en-US" sz="2800" b="0" baseline="0" dirty="0">
                          <a:solidFill>
                            <a:schemeClr val="tx1"/>
                          </a:solidFill>
                          <a:latin typeface="+mj-ea"/>
                          <a:ea typeface="+mj-ea"/>
                        </a:rPr>
                        <a:t>（分子量 </a:t>
                      </a:r>
                      <a:r>
                        <a:rPr kumimoji="1" lang="en-US" altLang="ja-JP" sz="2800" b="0" baseline="0" dirty="0">
                          <a:solidFill>
                            <a:schemeClr val="tx1"/>
                          </a:solidFill>
                          <a:latin typeface="+mj-ea"/>
                          <a:ea typeface="+mj-ea"/>
                        </a:rPr>
                        <a:t>28</a:t>
                      </a:r>
                      <a:r>
                        <a:rPr kumimoji="1" lang="ja-JP" altLang="en-US" sz="2800" b="0" baseline="0" dirty="0">
                          <a:solidFill>
                            <a:schemeClr val="tx1"/>
                          </a:solidFill>
                          <a:latin typeface="+mj-ea"/>
                          <a:ea typeface="+mj-ea"/>
                        </a:rPr>
                        <a:t>）</a:t>
                      </a:r>
                      <a:endParaRPr kumimoji="1" lang="ja-JP" altLang="en-US" sz="3600" b="0" baseline="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H</a:t>
                      </a:r>
                      <a:r>
                        <a:rPr kumimoji="1" lang="en-US" altLang="ja-JP" sz="3600" b="0" baseline="-25000" dirty="0">
                          <a:solidFill>
                            <a:schemeClr val="tx1"/>
                          </a:solidFill>
                          <a:latin typeface="+mj-ea"/>
                          <a:ea typeface="+mj-ea"/>
                        </a:rPr>
                        <a:t>2</a:t>
                      </a:r>
                      <a:r>
                        <a:rPr kumimoji="1" lang="ja-JP" altLang="en-US" sz="2400" b="0" kern="1200" baseline="0" dirty="0">
                          <a:solidFill>
                            <a:schemeClr val="tx1"/>
                          </a:solidFill>
                          <a:latin typeface="+mj-ea"/>
                          <a:ea typeface="+mn-ea"/>
                          <a:cs typeface="+mn-cs"/>
                        </a:rPr>
                        <a:t>（分子量 </a:t>
                      </a:r>
                      <a:r>
                        <a:rPr kumimoji="1" lang="en-US" altLang="ja-JP" sz="2400" b="0" kern="1200" baseline="0" dirty="0">
                          <a:solidFill>
                            <a:schemeClr val="tx1"/>
                          </a:solidFill>
                          <a:latin typeface="+mj-ea"/>
                          <a:ea typeface="+mn-ea"/>
                          <a:cs typeface="+mn-cs"/>
                        </a:rPr>
                        <a:t>2</a:t>
                      </a:r>
                      <a:r>
                        <a:rPr kumimoji="1" lang="ja-JP" altLang="en-US" sz="2400" b="0" kern="1200" baseline="0" dirty="0">
                          <a:solidFill>
                            <a:schemeClr val="tx1"/>
                          </a:solidFill>
                          <a:latin typeface="+mj-ea"/>
                          <a:ea typeface="+mn-ea"/>
                          <a:cs typeface="+mn-cs"/>
                        </a:rPr>
                        <a:t>）</a:t>
                      </a:r>
                      <a:endParaRPr kumimoji="1" lang="ja-JP" altLang="en-US" sz="3600" b="0" baseline="-2500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NH</a:t>
                      </a:r>
                      <a:r>
                        <a:rPr kumimoji="1" lang="en-US" altLang="ja-JP" sz="3600" b="0" baseline="-25000" dirty="0">
                          <a:solidFill>
                            <a:schemeClr val="tx1"/>
                          </a:solidFill>
                          <a:latin typeface="+mj-ea"/>
                          <a:ea typeface="+mj-ea"/>
                        </a:rPr>
                        <a:t>3</a:t>
                      </a:r>
                      <a:r>
                        <a:rPr kumimoji="1" lang="ja-JP" altLang="en-US" sz="2400" b="0" kern="1200" baseline="0" dirty="0">
                          <a:solidFill>
                            <a:schemeClr val="tx1"/>
                          </a:solidFill>
                          <a:latin typeface="+mj-ea"/>
                          <a:ea typeface="+mn-ea"/>
                          <a:cs typeface="+mn-cs"/>
                        </a:rPr>
                        <a:t>（分子量 </a:t>
                      </a:r>
                      <a:r>
                        <a:rPr kumimoji="1" lang="en-US" altLang="ja-JP" sz="2400" b="0" kern="1200" baseline="0" dirty="0">
                          <a:solidFill>
                            <a:schemeClr val="tx1"/>
                          </a:solidFill>
                          <a:latin typeface="+mj-ea"/>
                          <a:ea typeface="+mn-ea"/>
                          <a:cs typeface="+mn-cs"/>
                        </a:rPr>
                        <a:t>17</a:t>
                      </a:r>
                      <a:r>
                        <a:rPr kumimoji="1" lang="ja-JP" altLang="en-US" sz="2400" b="0" kern="1200" baseline="0" dirty="0">
                          <a:solidFill>
                            <a:schemeClr val="tx1"/>
                          </a:solidFill>
                          <a:latin typeface="+mj-ea"/>
                          <a:ea typeface="+mn-ea"/>
                          <a:cs typeface="+mn-cs"/>
                        </a:rPr>
                        <a:t>）</a:t>
                      </a:r>
                      <a:endParaRPr kumimoji="1" lang="ja-JP" altLang="en-US" sz="3600" b="0" baseline="-2500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2752180"/>
                  </a:ext>
                </a:extLst>
              </a:tr>
              <a:tr h="648072">
                <a:tc>
                  <a:txBody>
                    <a:bodyPr/>
                    <a:lstStyle/>
                    <a:p>
                      <a:pPr algn="ctr"/>
                      <a:r>
                        <a:rPr kumimoji="1" lang="ja-JP" altLang="en-US" sz="2800" b="1" dirty="0">
                          <a:solidFill>
                            <a:schemeClr val="tx1"/>
                          </a:solidFill>
                          <a:latin typeface="+mj-ea"/>
                          <a:ea typeface="+mj-ea"/>
                        </a:rPr>
                        <a:t>物質量</a:t>
                      </a:r>
                      <a:r>
                        <a:rPr kumimoji="1" lang="en-US" altLang="ja-JP" sz="2800" b="1" dirty="0">
                          <a:solidFill>
                            <a:schemeClr val="tx1"/>
                          </a:solidFill>
                          <a:latin typeface="+mj-ea"/>
                          <a:ea typeface="+mj-ea"/>
                        </a:rPr>
                        <a:t>〔mol〕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kumimoji="1" lang="en-US" altLang="ja-JP" sz="3600" b="0" dirty="0">
                          <a:solidFill>
                            <a:schemeClr val="tx1"/>
                          </a:solidFill>
                          <a:latin typeface="+mj-ea"/>
                          <a:ea typeface="+mj-ea"/>
                        </a:rPr>
                        <a:t>1</a:t>
                      </a:r>
                      <a:endParaRPr kumimoji="1" lang="ja-JP" altLang="en-US" sz="36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3</a:t>
                      </a:r>
                      <a:endParaRPr kumimoji="1" lang="ja-JP" altLang="en-US" sz="36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dirty="0">
                          <a:solidFill>
                            <a:schemeClr val="tx1"/>
                          </a:solidFill>
                          <a:latin typeface="+mj-ea"/>
                          <a:ea typeface="+mj-ea"/>
                        </a:rPr>
                        <a:t>2</a:t>
                      </a:r>
                      <a:endParaRPr kumimoji="1" lang="ja-JP" altLang="en-US" sz="36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4054311"/>
                  </a:ext>
                </a:extLst>
              </a:tr>
              <a:tr h="720080">
                <a:tc>
                  <a:txBody>
                    <a:bodyPr/>
                    <a:lstStyle/>
                    <a:p>
                      <a:pPr algn="ctr"/>
                      <a:r>
                        <a:rPr kumimoji="1" lang="ja-JP" altLang="en-US" sz="2800" b="1" dirty="0">
                          <a:solidFill>
                            <a:schemeClr val="tx1"/>
                          </a:solidFill>
                          <a:latin typeface="+mj-ea"/>
                          <a:ea typeface="+mj-ea"/>
                        </a:rPr>
                        <a:t>粒子数</a:t>
                      </a:r>
                      <a:endParaRPr kumimoji="1" lang="en-US" altLang="ja-JP" sz="2800" b="1"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kumimoji="1" lang="en-US" altLang="ja-JP" sz="3600" b="0" dirty="0">
                          <a:solidFill>
                            <a:schemeClr val="tx1"/>
                          </a:solidFill>
                          <a:latin typeface="+mj-ea"/>
                          <a:ea typeface="+mj-ea"/>
                        </a:rPr>
                        <a:t>1×6.0×10</a:t>
                      </a:r>
                      <a:r>
                        <a:rPr kumimoji="1" lang="en-US" altLang="ja-JP" sz="3600" b="0" baseline="30000" dirty="0">
                          <a:solidFill>
                            <a:schemeClr val="tx1"/>
                          </a:solidFill>
                          <a:latin typeface="+mj-ea"/>
                          <a:ea typeface="+mj-ea"/>
                        </a:rPr>
                        <a:t>23</a:t>
                      </a:r>
                    </a:p>
                    <a:p>
                      <a:pPr algn="ctr"/>
                      <a:r>
                        <a:rPr kumimoji="1" lang="ja-JP" altLang="en-US" sz="3600" b="0" kern="1200" dirty="0">
                          <a:solidFill>
                            <a:schemeClr val="tx1"/>
                          </a:solidFill>
                          <a:latin typeface="+mj-ea"/>
                          <a:ea typeface="+mn-ea"/>
                          <a:cs typeface="+mn-cs"/>
                        </a:rPr>
                        <a:t>　</a:t>
                      </a:r>
                      <a:r>
                        <a:rPr kumimoji="1" lang="en-US" altLang="ja-JP" sz="3600" b="0" kern="1200" dirty="0">
                          <a:solidFill>
                            <a:schemeClr val="tx1"/>
                          </a:solidFill>
                          <a:latin typeface="+mj-ea"/>
                          <a:ea typeface="+mn-ea"/>
                          <a:cs typeface="+mn-cs"/>
                        </a:rPr>
                        <a:t>=</a:t>
                      </a:r>
                      <a:r>
                        <a:rPr kumimoji="1" lang="ja-JP" altLang="en-US" sz="3600" b="0" kern="1200" dirty="0">
                          <a:solidFill>
                            <a:schemeClr val="tx1"/>
                          </a:solidFill>
                          <a:latin typeface="+mj-ea"/>
                          <a:ea typeface="+mn-ea"/>
                          <a:cs typeface="+mn-cs"/>
                        </a:rPr>
                        <a:t> </a:t>
                      </a:r>
                      <a:r>
                        <a:rPr kumimoji="1" lang="en-US" altLang="ja-JP" sz="3600" b="0" kern="1200" dirty="0">
                          <a:solidFill>
                            <a:schemeClr val="tx1"/>
                          </a:solidFill>
                          <a:latin typeface="+mj-ea"/>
                          <a:ea typeface="+mn-ea"/>
                          <a:cs typeface="+mn-cs"/>
                        </a:rPr>
                        <a:t>6.0×10</a:t>
                      </a:r>
                      <a:r>
                        <a:rPr kumimoji="1" lang="en-US" altLang="ja-JP" sz="3600" b="0" kern="1200" baseline="30000" dirty="0">
                          <a:solidFill>
                            <a:schemeClr val="tx1"/>
                          </a:solidFill>
                          <a:latin typeface="+mj-ea"/>
                          <a:ea typeface="+mn-ea"/>
                          <a:cs typeface="+mn-cs"/>
                        </a:rPr>
                        <a:t>23</a:t>
                      </a:r>
                      <a:endParaRPr kumimoji="1" lang="ja-JP" altLang="en-US" sz="3600" b="0" baseline="3000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kern="1200" dirty="0">
                          <a:solidFill>
                            <a:schemeClr val="tx1"/>
                          </a:solidFill>
                          <a:latin typeface="+mj-ea"/>
                          <a:ea typeface="+mn-ea"/>
                          <a:cs typeface="+mn-cs"/>
                        </a:rPr>
                        <a:t>3×6.0×10</a:t>
                      </a:r>
                      <a:r>
                        <a:rPr kumimoji="1" lang="en-US" altLang="ja-JP" sz="3600" b="0" kern="1200" baseline="30000" dirty="0">
                          <a:solidFill>
                            <a:schemeClr val="tx1"/>
                          </a:solidFill>
                          <a:latin typeface="+mj-ea"/>
                          <a:ea typeface="+mn-ea"/>
                          <a:cs typeface="+mn-cs"/>
                        </a:rPr>
                        <a:t>23</a:t>
                      </a:r>
                    </a:p>
                    <a:p>
                      <a:pPr algn="ctr"/>
                      <a:r>
                        <a:rPr kumimoji="1" lang="ja-JP" altLang="en-US" sz="3600" b="0" kern="1200" dirty="0">
                          <a:solidFill>
                            <a:schemeClr val="tx1"/>
                          </a:solidFill>
                          <a:latin typeface="+mj-ea"/>
                          <a:ea typeface="+mn-ea"/>
                          <a:cs typeface="+mn-cs"/>
                        </a:rPr>
                        <a:t>　</a:t>
                      </a:r>
                      <a:r>
                        <a:rPr kumimoji="1" lang="en-US" altLang="ja-JP" sz="3600" b="0" kern="1200" dirty="0">
                          <a:solidFill>
                            <a:schemeClr val="tx1"/>
                          </a:solidFill>
                          <a:latin typeface="+mj-ea"/>
                          <a:ea typeface="+mn-ea"/>
                          <a:cs typeface="+mn-cs"/>
                        </a:rPr>
                        <a:t>=</a:t>
                      </a:r>
                      <a:r>
                        <a:rPr kumimoji="1" lang="ja-JP" altLang="en-US" sz="3600" b="0" kern="1200" dirty="0">
                          <a:solidFill>
                            <a:schemeClr val="tx1"/>
                          </a:solidFill>
                          <a:latin typeface="+mj-ea"/>
                          <a:ea typeface="+mn-ea"/>
                          <a:cs typeface="+mn-cs"/>
                        </a:rPr>
                        <a:t> </a:t>
                      </a:r>
                      <a:r>
                        <a:rPr kumimoji="1" lang="en-US" altLang="ja-JP" sz="3600" b="0" kern="1200" dirty="0">
                          <a:solidFill>
                            <a:schemeClr val="tx1"/>
                          </a:solidFill>
                          <a:latin typeface="+mj-ea"/>
                          <a:ea typeface="+mn-ea"/>
                          <a:cs typeface="+mn-cs"/>
                        </a:rPr>
                        <a:t>1.8×10</a:t>
                      </a:r>
                      <a:r>
                        <a:rPr kumimoji="1" lang="en-US" altLang="ja-JP" sz="3600" b="0" kern="1200" baseline="30000" dirty="0">
                          <a:solidFill>
                            <a:schemeClr val="tx1"/>
                          </a:solidFill>
                          <a:latin typeface="+mj-ea"/>
                          <a:ea typeface="+mn-ea"/>
                          <a:cs typeface="+mn-cs"/>
                        </a:rPr>
                        <a:t>24</a:t>
                      </a:r>
                      <a:endParaRPr kumimoji="1" lang="ja-JP" altLang="en-US" sz="3600" b="0" kern="1200" baseline="300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kern="1200" dirty="0">
                          <a:solidFill>
                            <a:schemeClr val="tx1"/>
                          </a:solidFill>
                          <a:latin typeface="+mj-ea"/>
                          <a:ea typeface="+mn-ea"/>
                          <a:cs typeface="+mn-cs"/>
                        </a:rPr>
                        <a:t>2×6.0×10</a:t>
                      </a:r>
                      <a:r>
                        <a:rPr kumimoji="1" lang="en-US" altLang="ja-JP" sz="3600" b="0" kern="1200" baseline="30000" dirty="0">
                          <a:solidFill>
                            <a:schemeClr val="tx1"/>
                          </a:solidFill>
                          <a:latin typeface="+mj-ea"/>
                          <a:ea typeface="+mn-ea"/>
                          <a:cs typeface="+mn-cs"/>
                        </a:rPr>
                        <a:t>23</a:t>
                      </a:r>
                    </a:p>
                    <a:p>
                      <a:pPr algn="ctr"/>
                      <a:r>
                        <a:rPr kumimoji="1" lang="ja-JP" altLang="en-US" sz="3600" b="0" kern="1200" dirty="0">
                          <a:solidFill>
                            <a:schemeClr val="tx1"/>
                          </a:solidFill>
                          <a:latin typeface="+mj-ea"/>
                          <a:ea typeface="+mn-ea"/>
                          <a:cs typeface="+mn-cs"/>
                        </a:rPr>
                        <a:t>　</a:t>
                      </a:r>
                      <a:r>
                        <a:rPr kumimoji="1" lang="en-US" altLang="ja-JP" sz="3600" b="0" kern="1200" dirty="0">
                          <a:solidFill>
                            <a:schemeClr val="tx1"/>
                          </a:solidFill>
                          <a:latin typeface="+mj-ea"/>
                          <a:ea typeface="+mn-ea"/>
                          <a:cs typeface="+mn-cs"/>
                        </a:rPr>
                        <a:t>=</a:t>
                      </a:r>
                      <a:r>
                        <a:rPr kumimoji="1" lang="ja-JP" altLang="en-US" sz="3600" b="0" kern="1200" dirty="0">
                          <a:solidFill>
                            <a:schemeClr val="tx1"/>
                          </a:solidFill>
                          <a:latin typeface="+mj-ea"/>
                          <a:ea typeface="+mn-ea"/>
                          <a:cs typeface="+mn-cs"/>
                        </a:rPr>
                        <a:t> </a:t>
                      </a:r>
                      <a:r>
                        <a:rPr kumimoji="1" lang="en-US" altLang="ja-JP" sz="3600" b="0" kern="1200" dirty="0">
                          <a:solidFill>
                            <a:schemeClr val="tx1"/>
                          </a:solidFill>
                          <a:latin typeface="+mj-ea"/>
                          <a:ea typeface="+mn-ea"/>
                          <a:cs typeface="+mn-cs"/>
                        </a:rPr>
                        <a:t>1.2×10</a:t>
                      </a:r>
                      <a:r>
                        <a:rPr kumimoji="1" lang="en-US" altLang="ja-JP" sz="3600" b="0" kern="1200" baseline="30000" dirty="0">
                          <a:solidFill>
                            <a:schemeClr val="tx1"/>
                          </a:solidFill>
                          <a:latin typeface="+mj-ea"/>
                          <a:ea typeface="+mn-ea"/>
                          <a:cs typeface="+mn-cs"/>
                        </a:rPr>
                        <a:t>24</a:t>
                      </a:r>
                      <a:endParaRPr kumimoji="1" lang="ja-JP" altLang="en-US" sz="3600" b="0" kern="1200" baseline="300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6433250"/>
                  </a:ext>
                </a:extLst>
              </a:tr>
              <a:tr h="576064">
                <a:tc>
                  <a:txBody>
                    <a:bodyPr/>
                    <a:lstStyle/>
                    <a:p>
                      <a:pPr algn="ctr"/>
                      <a:r>
                        <a:rPr kumimoji="1" lang="ja-JP" altLang="en-US" sz="2800" b="1" dirty="0">
                          <a:solidFill>
                            <a:schemeClr val="tx1"/>
                          </a:solidFill>
                          <a:latin typeface="+mj-ea"/>
                          <a:ea typeface="+mj-ea"/>
                        </a:rPr>
                        <a:t>質量</a:t>
                      </a:r>
                      <a:r>
                        <a:rPr kumimoji="1" lang="en-US" altLang="ja-JP" sz="2800" b="1" kern="1200" dirty="0">
                          <a:solidFill>
                            <a:schemeClr val="tx1"/>
                          </a:solidFill>
                          <a:latin typeface="+mj-ea"/>
                          <a:ea typeface="+mn-ea"/>
                          <a:cs typeface="+mn-cs"/>
                        </a:rPr>
                        <a:t>〔g〕</a:t>
                      </a:r>
                      <a:endParaRPr kumimoji="1" lang="en-US" altLang="ja-JP" sz="2800" b="1"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kumimoji="1" lang="en-US" altLang="ja-JP" sz="3600" b="0" kern="1200" dirty="0">
                          <a:solidFill>
                            <a:schemeClr val="tx1"/>
                          </a:solidFill>
                          <a:latin typeface="+mj-ea"/>
                          <a:ea typeface="+mn-ea"/>
                          <a:cs typeface="+mn-cs"/>
                        </a:rPr>
                        <a:t>1×28 = 28</a:t>
                      </a:r>
                      <a:endParaRPr kumimoji="1" lang="ja-JP" altLang="en-US" sz="36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600" b="0" kern="1200" dirty="0">
                          <a:solidFill>
                            <a:schemeClr val="tx1"/>
                          </a:solidFill>
                          <a:latin typeface="+mj-ea"/>
                          <a:ea typeface="+mn-ea"/>
                          <a:cs typeface="+mn-cs"/>
                        </a:rPr>
                        <a:t>3×2 = 6</a:t>
                      </a:r>
                      <a:endParaRPr kumimoji="1" lang="ja-JP" altLang="en-US" sz="36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600" b="0" kern="1200" dirty="0">
                          <a:solidFill>
                            <a:schemeClr val="tx1"/>
                          </a:solidFill>
                          <a:latin typeface="+mj-ea"/>
                          <a:ea typeface="+mn-ea"/>
                          <a:cs typeface="+mn-cs"/>
                        </a:rPr>
                        <a:t>2×17 = 34</a:t>
                      </a:r>
                      <a:endParaRPr kumimoji="1" lang="ja-JP" altLang="en-US" sz="36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900406"/>
                  </a:ext>
                </a:extLst>
              </a:tr>
              <a:tr h="1188720">
                <a:tc>
                  <a:txBody>
                    <a:bodyPr/>
                    <a:lstStyle/>
                    <a:p>
                      <a:pPr algn="ctr"/>
                      <a:r>
                        <a:rPr kumimoji="1" lang="ja-JP" altLang="en-US" sz="2800" b="1" dirty="0">
                          <a:solidFill>
                            <a:schemeClr val="tx1"/>
                          </a:solidFill>
                          <a:latin typeface="+mj-ea"/>
                          <a:ea typeface="+mj-ea"/>
                        </a:rPr>
                        <a:t>気体の体積</a:t>
                      </a:r>
                      <a:endParaRPr kumimoji="1" lang="en-US" altLang="ja-JP" sz="2800" b="1" dirty="0">
                        <a:solidFill>
                          <a:schemeClr val="tx1"/>
                        </a:solidFill>
                        <a:latin typeface="+mj-ea"/>
                        <a:ea typeface="+mj-ea"/>
                      </a:endParaRPr>
                    </a:p>
                    <a:p>
                      <a:pPr algn="ctr"/>
                      <a:r>
                        <a:rPr kumimoji="1" lang="ja-JP" altLang="en-US" sz="2400" b="1" dirty="0">
                          <a:solidFill>
                            <a:schemeClr val="tx1"/>
                          </a:solidFill>
                          <a:latin typeface="+mj-ea"/>
                          <a:ea typeface="+mj-ea"/>
                        </a:rPr>
                        <a:t>（標準状態）</a:t>
                      </a:r>
                      <a:r>
                        <a:rPr kumimoji="1" lang="en-US" altLang="ja-JP" sz="2800" b="1" dirty="0">
                          <a:solidFill>
                            <a:schemeClr val="tx1"/>
                          </a:solidFill>
                          <a:latin typeface="+mj-ea"/>
                          <a:ea typeface="+mj-ea"/>
                        </a:rPr>
                        <a:t>〔L〕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600" b="0" kern="1200" dirty="0">
                          <a:solidFill>
                            <a:schemeClr val="tx1"/>
                          </a:solidFill>
                          <a:latin typeface="+mj-ea"/>
                          <a:ea typeface="+mn-ea"/>
                          <a:cs typeface="+mn-cs"/>
                        </a:rPr>
                        <a:t>1×22.4 = 22.4</a:t>
                      </a:r>
                      <a:endParaRPr kumimoji="1" lang="ja-JP" altLang="en-US" sz="36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600" b="0" kern="1200" dirty="0">
                          <a:solidFill>
                            <a:schemeClr val="tx1"/>
                          </a:solidFill>
                          <a:latin typeface="+mj-ea"/>
                          <a:ea typeface="+mn-ea"/>
                          <a:cs typeface="+mn-cs"/>
                        </a:rPr>
                        <a:t>3×22.4 = 67.2</a:t>
                      </a:r>
                      <a:endParaRPr kumimoji="1" lang="ja-JP" altLang="en-US" sz="36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600" b="0" kern="1200" dirty="0">
                          <a:solidFill>
                            <a:schemeClr val="tx1"/>
                          </a:solidFill>
                          <a:latin typeface="+mj-ea"/>
                          <a:ea typeface="+mn-ea"/>
                          <a:cs typeface="+mn-cs"/>
                        </a:rPr>
                        <a:t>2×22.4 = 44.8</a:t>
                      </a:r>
                      <a:endParaRPr kumimoji="1" lang="ja-JP" altLang="en-US" sz="36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3121497"/>
                  </a:ext>
                </a:extLst>
              </a:tr>
            </a:tbl>
          </a:graphicData>
        </a:graphic>
      </p:graphicFrame>
      <p:sp>
        <p:nvSpPr>
          <p:cNvPr id="9" name="テキスト ボックス 8">
            <a:extLst>
              <a:ext uri="{FF2B5EF4-FFF2-40B4-BE49-F238E27FC236}">
                <a16:creationId xmlns:a16="http://schemas.microsoft.com/office/drawing/2014/main" id="{281E3BC6-3162-47C4-81CE-F863983D2A16}"/>
              </a:ext>
            </a:extLst>
          </p:cNvPr>
          <p:cNvSpPr txBox="1"/>
          <p:nvPr/>
        </p:nvSpPr>
        <p:spPr>
          <a:xfrm>
            <a:off x="479376" y="1457202"/>
            <a:ext cx="11593288" cy="707886"/>
          </a:xfrm>
          <a:prstGeom prst="rect">
            <a:avLst/>
          </a:prstGeom>
          <a:noFill/>
        </p:spPr>
        <p:txBody>
          <a:bodyPr wrap="square" rtlCol="0">
            <a:spAutoFit/>
          </a:bodyPr>
          <a:lstStyle/>
          <a:p>
            <a:r>
              <a:rPr kumimoji="1" lang="ja-JP" altLang="en-US" sz="4000" dirty="0">
                <a:latin typeface="+mj-ea"/>
                <a:ea typeface="+mj-ea"/>
              </a:rPr>
              <a:t>反応式          </a:t>
            </a:r>
            <a:r>
              <a:rPr kumimoji="1" lang="en-US" altLang="ja-JP" sz="4000" dirty="0">
                <a:latin typeface="+mj-ea"/>
                <a:ea typeface="+mj-ea"/>
              </a:rPr>
              <a:t>2N</a:t>
            </a:r>
            <a:r>
              <a:rPr kumimoji="1" lang="en-US" altLang="ja-JP" sz="4000" baseline="-25000" dirty="0">
                <a:latin typeface="+mj-ea"/>
                <a:ea typeface="+mj-ea"/>
              </a:rPr>
              <a:t>2</a:t>
            </a:r>
            <a:r>
              <a:rPr kumimoji="1" lang="en-US" altLang="ja-JP" sz="4000" dirty="0">
                <a:latin typeface="+mj-ea"/>
                <a:ea typeface="+mj-ea"/>
              </a:rPr>
              <a:t>    </a:t>
            </a:r>
            <a:r>
              <a:rPr kumimoji="1" lang="en-US" altLang="ja-JP" sz="2400" dirty="0">
                <a:latin typeface="+mj-ea"/>
                <a:ea typeface="+mj-ea"/>
              </a:rPr>
              <a:t> </a:t>
            </a:r>
            <a:r>
              <a:rPr lang="ja-JP" altLang="en-US" sz="4000" dirty="0">
                <a:latin typeface="+mj-ea"/>
              </a:rPr>
              <a:t> ＋     </a:t>
            </a:r>
            <a:r>
              <a:rPr lang="ja-JP" altLang="en-US" sz="2800" dirty="0">
                <a:latin typeface="+mj-ea"/>
              </a:rPr>
              <a:t> </a:t>
            </a:r>
            <a:r>
              <a:rPr lang="ja-JP" altLang="en-US" sz="2400" dirty="0">
                <a:latin typeface="+mj-ea"/>
              </a:rPr>
              <a:t> </a:t>
            </a:r>
            <a:r>
              <a:rPr lang="ja-JP" altLang="en-US" dirty="0">
                <a:latin typeface="+mj-ea"/>
              </a:rPr>
              <a:t> </a:t>
            </a:r>
            <a:r>
              <a:rPr lang="en-US" altLang="ja-JP" sz="4000" dirty="0">
                <a:latin typeface="+mj-ea"/>
              </a:rPr>
              <a:t>3</a:t>
            </a:r>
            <a:r>
              <a:rPr lang="en-US" altLang="ja-JP" sz="4000" dirty="0">
                <a:latin typeface="+mj-ea"/>
                <a:ea typeface="+mj-ea"/>
              </a:rPr>
              <a:t>H</a:t>
            </a:r>
            <a:r>
              <a:rPr kumimoji="1" lang="en-US" altLang="ja-JP" sz="4000" baseline="-25000" dirty="0">
                <a:latin typeface="+mj-ea"/>
                <a:ea typeface="+mj-ea"/>
              </a:rPr>
              <a:t>2</a:t>
            </a:r>
            <a:r>
              <a:rPr lang="ja-JP" altLang="en-US" sz="4000" dirty="0">
                <a:latin typeface="+mj-ea"/>
              </a:rPr>
              <a:t>       →      </a:t>
            </a:r>
            <a:r>
              <a:rPr lang="en-US" altLang="ja-JP" sz="4000" dirty="0">
                <a:latin typeface="+mj-ea"/>
              </a:rPr>
              <a:t>2</a:t>
            </a:r>
            <a:r>
              <a:rPr kumimoji="1" lang="en-US" altLang="ja-JP" sz="4000" dirty="0">
                <a:latin typeface="+mj-ea"/>
                <a:ea typeface="+mj-ea"/>
              </a:rPr>
              <a:t>NH</a:t>
            </a:r>
            <a:r>
              <a:rPr lang="en-US" altLang="ja-JP" sz="4000" baseline="-25000" dirty="0">
                <a:latin typeface="+mj-ea"/>
                <a:ea typeface="+mj-ea"/>
              </a:rPr>
              <a:t>3</a:t>
            </a:r>
            <a:endParaRPr kumimoji="1" lang="ja-JP" altLang="en-US" sz="4000" dirty="0">
              <a:latin typeface="+mj-ea"/>
              <a:ea typeface="+mj-ea"/>
            </a:endParaRPr>
          </a:p>
        </p:txBody>
      </p:sp>
      <p:sp>
        <p:nvSpPr>
          <p:cNvPr id="4" name="正方形/長方形 3">
            <a:extLst>
              <a:ext uri="{FF2B5EF4-FFF2-40B4-BE49-F238E27FC236}">
                <a16:creationId xmlns:a16="http://schemas.microsoft.com/office/drawing/2014/main" id="{57E89D32-142B-4BD3-8A3E-EFF124842D6A}"/>
              </a:ext>
            </a:extLst>
          </p:cNvPr>
          <p:cNvSpPr/>
          <p:nvPr/>
        </p:nvSpPr>
        <p:spPr>
          <a:xfrm>
            <a:off x="6487071" y="2996952"/>
            <a:ext cx="1152128" cy="504056"/>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C059428-108A-4F08-BF51-FF80A4CBDD48}"/>
              </a:ext>
            </a:extLst>
          </p:cNvPr>
          <p:cNvSpPr/>
          <p:nvPr/>
        </p:nvSpPr>
        <p:spPr>
          <a:xfrm>
            <a:off x="9700111" y="2978770"/>
            <a:ext cx="1152128" cy="504056"/>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347FA6A-B49E-45EE-B71C-7EDBB25F51E3}"/>
              </a:ext>
            </a:extLst>
          </p:cNvPr>
          <p:cNvSpPr/>
          <p:nvPr/>
        </p:nvSpPr>
        <p:spPr>
          <a:xfrm>
            <a:off x="3173735" y="3645024"/>
            <a:ext cx="2664296" cy="1008112"/>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05CC71C-B17F-4173-BD59-C825931FB1E9}"/>
              </a:ext>
            </a:extLst>
          </p:cNvPr>
          <p:cNvSpPr/>
          <p:nvPr/>
        </p:nvSpPr>
        <p:spPr>
          <a:xfrm>
            <a:off x="6145890" y="3612852"/>
            <a:ext cx="2664296" cy="1040283"/>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7EBABBB-49E0-489B-B722-7FC15F9E50DC}"/>
              </a:ext>
            </a:extLst>
          </p:cNvPr>
          <p:cNvSpPr/>
          <p:nvPr/>
        </p:nvSpPr>
        <p:spPr>
          <a:xfrm>
            <a:off x="9185075" y="3729860"/>
            <a:ext cx="2664296" cy="1008112"/>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945E0724-DE52-4EF3-ABF6-8A57F6DB67A5}"/>
              </a:ext>
            </a:extLst>
          </p:cNvPr>
          <p:cNvSpPr/>
          <p:nvPr/>
        </p:nvSpPr>
        <p:spPr>
          <a:xfrm>
            <a:off x="3021259" y="4774631"/>
            <a:ext cx="2664296" cy="55509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1390C5B-D890-4D5C-8360-54BDDC12FA5E}"/>
              </a:ext>
            </a:extLst>
          </p:cNvPr>
          <p:cNvSpPr/>
          <p:nvPr/>
        </p:nvSpPr>
        <p:spPr>
          <a:xfrm>
            <a:off x="6161323" y="4783456"/>
            <a:ext cx="2664296" cy="55509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A4351C0-57A5-4BB2-8BA8-3D28C302931B}"/>
              </a:ext>
            </a:extLst>
          </p:cNvPr>
          <p:cNvSpPr/>
          <p:nvPr/>
        </p:nvSpPr>
        <p:spPr>
          <a:xfrm>
            <a:off x="9074748" y="4787864"/>
            <a:ext cx="2664296" cy="55509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F19FDAF4-9706-4B78-B847-16644405180D}"/>
              </a:ext>
            </a:extLst>
          </p:cNvPr>
          <p:cNvSpPr/>
          <p:nvPr/>
        </p:nvSpPr>
        <p:spPr>
          <a:xfrm>
            <a:off x="2983521" y="5790295"/>
            <a:ext cx="2880320" cy="55509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FD5B72D2-3ECB-4CF8-96DE-18333E537E07}"/>
              </a:ext>
            </a:extLst>
          </p:cNvPr>
          <p:cNvSpPr/>
          <p:nvPr/>
        </p:nvSpPr>
        <p:spPr>
          <a:xfrm>
            <a:off x="5988531" y="5726069"/>
            <a:ext cx="2880320" cy="55509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70EDDF0-CBB0-4EC5-B634-EB3296C791C4}"/>
              </a:ext>
            </a:extLst>
          </p:cNvPr>
          <p:cNvSpPr/>
          <p:nvPr/>
        </p:nvSpPr>
        <p:spPr>
          <a:xfrm>
            <a:off x="9015618" y="5723213"/>
            <a:ext cx="2880320" cy="55509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AC16DDF-6E99-47A5-BE4D-203F64B01350}"/>
              </a:ext>
            </a:extLst>
          </p:cNvPr>
          <p:cNvSpPr/>
          <p:nvPr/>
        </p:nvSpPr>
        <p:spPr>
          <a:xfrm>
            <a:off x="3215680" y="1541366"/>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b="1" dirty="0">
                <a:solidFill>
                  <a:srgbClr val="FF0000"/>
                </a:solidFill>
                <a:latin typeface="+mj-ea"/>
                <a:ea typeface="+mj-ea"/>
              </a:rPr>
              <a:t>1</a:t>
            </a:r>
            <a:endParaRPr kumimoji="1" lang="ja-JP" altLang="en-US" sz="2400" b="1" dirty="0">
              <a:solidFill>
                <a:srgbClr val="FF0000"/>
              </a:solidFill>
              <a:latin typeface="+mj-ea"/>
              <a:ea typeface="+mj-ea"/>
            </a:endParaRPr>
          </a:p>
        </p:txBody>
      </p:sp>
      <p:sp>
        <p:nvSpPr>
          <p:cNvPr id="22" name="正方形/長方形 21">
            <a:extLst>
              <a:ext uri="{FF2B5EF4-FFF2-40B4-BE49-F238E27FC236}">
                <a16:creationId xmlns:a16="http://schemas.microsoft.com/office/drawing/2014/main" id="{D3FD0268-5DC9-41AE-BFF2-BAB3CC2923B8}"/>
              </a:ext>
            </a:extLst>
          </p:cNvPr>
          <p:cNvSpPr/>
          <p:nvPr/>
        </p:nvSpPr>
        <p:spPr>
          <a:xfrm>
            <a:off x="6405885" y="1541365"/>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b="1" dirty="0">
                <a:solidFill>
                  <a:srgbClr val="FF0000"/>
                </a:solidFill>
                <a:latin typeface="+mj-ea"/>
                <a:ea typeface="+mj-ea"/>
              </a:rPr>
              <a:t>3</a:t>
            </a:r>
            <a:endParaRPr kumimoji="1" lang="ja-JP" altLang="en-US" sz="2400" b="1" dirty="0">
              <a:solidFill>
                <a:srgbClr val="FF0000"/>
              </a:solidFill>
              <a:latin typeface="+mj-ea"/>
              <a:ea typeface="+mj-ea"/>
            </a:endParaRPr>
          </a:p>
        </p:txBody>
      </p:sp>
      <p:sp>
        <p:nvSpPr>
          <p:cNvPr id="23" name="正方形/長方形 22">
            <a:extLst>
              <a:ext uri="{FF2B5EF4-FFF2-40B4-BE49-F238E27FC236}">
                <a16:creationId xmlns:a16="http://schemas.microsoft.com/office/drawing/2014/main" id="{0110E2BD-9D65-40C8-ADD4-1423DAE02E89}"/>
              </a:ext>
            </a:extLst>
          </p:cNvPr>
          <p:cNvSpPr/>
          <p:nvPr/>
        </p:nvSpPr>
        <p:spPr>
          <a:xfrm>
            <a:off x="9700111" y="1541364"/>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4400" b="1" dirty="0">
                <a:solidFill>
                  <a:srgbClr val="FF0000"/>
                </a:solidFill>
                <a:latin typeface="+mj-ea"/>
                <a:ea typeface="+mj-ea"/>
              </a:rPr>
              <a:t>2</a:t>
            </a:r>
            <a:endParaRPr kumimoji="1" lang="ja-JP" altLang="en-US" sz="2400" b="1" dirty="0">
              <a:solidFill>
                <a:srgbClr val="FF0000"/>
              </a:solidFill>
              <a:latin typeface="+mj-ea"/>
              <a:ea typeface="+mj-ea"/>
            </a:endParaRPr>
          </a:p>
        </p:txBody>
      </p:sp>
      <p:sp>
        <p:nvSpPr>
          <p:cNvPr id="24" name="正方形/長方形 23">
            <a:extLst>
              <a:ext uri="{FF2B5EF4-FFF2-40B4-BE49-F238E27FC236}">
                <a16:creationId xmlns:a16="http://schemas.microsoft.com/office/drawing/2014/main" id="{6A46B72B-18D5-4330-B1A8-098C9202A7F1}"/>
              </a:ext>
            </a:extLst>
          </p:cNvPr>
          <p:cNvSpPr/>
          <p:nvPr/>
        </p:nvSpPr>
        <p:spPr>
          <a:xfrm>
            <a:off x="4797710" y="2926681"/>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b="1" dirty="0">
                <a:solidFill>
                  <a:srgbClr val="FF0000"/>
                </a:solidFill>
                <a:latin typeface="+mj-ea"/>
                <a:ea typeface="+mj-ea"/>
              </a:rPr>
              <a:t>1</a:t>
            </a:r>
            <a:endParaRPr kumimoji="1" lang="ja-JP" altLang="en-US" sz="2400" b="1" dirty="0">
              <a:solidFill>
                <a:srgbClr val="FF0000"/>
              </a:solidFill>
              <a:latin typeface="+mj-ea"/>
              <a:ea typeface="+mj-ea"/>
            </a:endParaRPr>
          </a:p>
        </p:txBody>
      </p:sp>
      <p:sp>
        <p:nvSpPr>
          <p:cNvPr id="25" name="正方形/長方形 24">
            <a:extLst>
              <a:ext uri="{FF2B5EF4-FFF2-40B4-BE49-F238E27FC236}">
                <a16:creationId xmlns:a16="http://schemas.microsoft.com/office/drawing/2014/main" id="{177C944D-CFB2-4273-8C90-BCDA12DF1B05}"/>
              </a:ext>
            </a:extLst>
          </p:cNvPr>
          <p:cNvSpPr/>
          <p:nvPr/>
        </p:nvSpPr>
        <p:spPr>
          <a:xfrm>
            <a:off x="7715783" y="2926681"/>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b="1" dirty="0">
                <a:solidFill>
                  <a:srgbClr val="FF0000"/>
                </a:solidFill>
                <a:latin typeface="+mj-ea"/>
                <a:ea typeface="+mj-ea"/>
              </a:rPr>
              <a:t>3</a:t>
            </a:r>
            <a:endParaRPr kumimoji="1" lang="ja-JP" altLang="en-US" sz="2400" b="1" dirty="0">
              <a:solidFill>
                <a:srgbClr val="FF0000"/>
              </a:solidFill>
              <a:latin typeface="+mj-ea"/>
              <a:ea typeface="+mj-ea"/>
            </a:endParaRPr>
          </a:p>
        </p:txBody>
      </p:sp>
      <p:sp>
        <p:nvSpPr>
          <p:cNvPr id="26" name="正方形/長方形 25">
            <a:extLst>
              <a:ext uri="{FF2B5EF4-FFF2-40B4-BE49-F238E27FC236}">
                <a16:creationId xmlns:a16="http://schemas.microsoft.com/office/drawing/2014/main" id="{7C75D80F-6216-4A01-92CD-1917C33ADA8E}"/>
              </a:ext>
            </a:extLst>
          </p:cNvPr>
          <p:cNvSpPr/>
          <p:nvPr/>
        </p:nvSpPr>
        <p:spPr>
          <a:xfrm>
            <a:off x="10695334" y="2926681"/>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4400" b="1" dirty="0">
                <a:solidFill>
                  <a:srgbClr val="FF0000"/>
                </a:solidFill>
                <a:latin typeface="+mj-ea"/>
                <a:ea typeface="+mj-ea"/>
              </a:rPr>
              <a:t>2</a:t>
            </a:r>
            <a:endParaRPr kumimoji="1" lang="ja-JP" altLang="en-US" sz="2400" b="1" dirty="0">
              <a:solidFill>
                <a:srgbClr val="FF0000"/>
              </a:solidFill>
              <a:latin typeface="+mj-ea"/>
              <a:ea typeface="+mj-ea"/>
            </a:endParaRPr>
          </a:p>
        </p:txBody>
      </p:sp>
      <p:sp>
        <p:nvSpPr>
          <p:cNvPr id="27" name="正方形/長方形 26">
            <a:extLst>
              <a:ext uri="{FF2B5EF4-FFF2-40B4-BE49-F238E27FC236}">
                <a16:creationId xmlns:a16="http://schemas.microsoft.com/office/drawing/2014/main" id="{1BD0C42B-D6F3-4919-9223-0C1C6AF4C8B8}"/>
              </a:ext>
            </a:extLst>
          </p:cNvPr>
          <p:cNvSpPr/>
          <p:nvPr/>
        </p:nvSpPr>
        <p:spPr>
          <a:xfrm>
            <a:off x="5519936" y="4116909"/>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b="1" dirty="0">
                <a:solidFill>
                  <a:srgbClr val="FF0000"/>
                </a:solidFill>
                <a:latin typeface="+mj-ea"/>
                <a:ea typeface="+mj-ea"/>
              </a:rPr>
              <a:t>1</a:t>
            </a:r>
            <a:endParaRPr kumimoji="1" lang="ja-JP" altLang="en-US" sz="2400" b="1" dirty="0">
              <a:solidFill>
                <a:srgbClr val="FF0000"/>
              </a:solidFill>
              <a:latin typeface="+mj-ea"/>
              <a:ea typeface="+mj-ea"/>
            </a:endParaRPr>
          </a:p>
        </p:txBody>
      </p:sp>
      <p:sp>
        <p:nvSpPr>
          <p:cNvPr id="28" name="正方形/長方形 27">
            <a:extLst>
              <a:ext uri="{FF2B5EF4-FFF2-40B4-BE49-F238E27FC236}">
                <a16:creationId xmlns:a16="http://schemas.microsoft.com/office/drawing/2014/main" id="{4A3B39F2-7B73-48B5-B8CE-58FC28F61BDD}"/>
              </a:ext>
            </a:extLst>
          </p:cNvPr>
          <p:cNvSpPr/>
          <p:nvPr/>
        </p:nvSpPr>
        <p:spPr>
          <a:xfrm>
            <a:off x="8523734" y="4116909"/>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b="1" dirty="0">
                <a:solidFill>
                  <a:srgbClr val="FF0000"/>
                </a:solidFill>
                <a:latin typeface="+mj-ea"/>
                <a:ea typeface="+mj-ea"/>
              </a:rPr>
              <a:t>3</a:t>
            </a:r>
            <a:endParaRPr kumimoji="1" lang="ja-JP" altLang="en-US" sz="2400" b="1" dirty="0">
              <a:solidFill>
                <a:srgbClr val="FF0000"/>
              </a:solidFill>
              <a:latin typeface="+mj-ea"/>
              <a:ea typeface="+mj-ea"/>
            </a:endParaRPr>
          </a:p>
        </p:txBody>
      </p:sp>
      <p:sp>
        <p:nvSpPr>
          <p:cNvPr id="29" name="正方形/長方形 28">
            <a:extLst>
              <a:ext uri="{FF2B5EF4-FFF2-40B4-BE49-F238E27FC236}">
                <a16:creationId xmlns:a16="http://schemas.microsoft.com/office/drawing/2014/main" id="{FF2C4ADF-E3EE-4C99-B800-206253E8B50E}"/>
              </a:ext>
            </a:extLst>
          </p:cNvPr>
          <p:cNvSpPr/>
          <p:nvPr/>
        </p:nvSpPr>
        <p:spPr>
          <a:xfrm>
            <a:off x="11504696" y="4116909"/>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4400" b="1" dirty="0">
                <a:solidFill>
                  <a:srgbClr val="FF0000"/>
                </a:solidFill>
                <a:latin typeface="+mj-ea"/>
                <a:ea typeface="+mj-ea"/>
              </a:rPr>
              <a:t>2</a:t>
            </a:r>
            <a:endParaRPr kumimoji="1" lang="ja-JP" altLang="en-US" sz="2400" b="1" dirty="0">
              <a:solidFill>
                <a:srgbClr val="FF0000"/>
              </a:solidFill>
              <a:latin typeface="+mj-ea"/>
              <a:ea typeface="+mj-ea"/>
            </a:endParaRPr>
          </a:p>
        </p:txBody>
      </p:sp>
      <p:sp>
        <p:nvSpPr>
          <p:cNvPr id="30" name="正方形/長方形 29">
            <a:extLst>
              <a:ext uri="{FF2B5EF4-FFF2-40B4-BE49-F238E27FC236}">
                <a16:creationId xmlns:a16="http://schemas.microsoft.com/office/drawing/2014/main" id="{18440CBA-C79C-4E39-816D-72691EF13140}"/>
              </a:ext>
            </a:extLst>
          </p:cNvPr>
          <p:cNvSpPr/>
          <p:nvPr/>
        </p:nvSpPr>
        <p:spPr>
          <a:xfrm>
            <a:off x="5504073" y="6205141"/>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b="1" dirty="0">
                <a:solidFill>
                  <a:srgbClr val="FF0000"/>
                </a:solidFill>
                <a:latin typeface="+mj-ea"/>
                <a:ea typeface="+mj-ea"/>
              </a:rPr>
              <a:t>1</a:t>
            </a:r>
            <a:endParaRPr kumimoji="1" lang="ja-JP" altLang="en-US" sz="2400" b="1" dirty="0">
              <a:solidFill>
                <a:srgbClr val="FF0000"/>
              </a:solidFill>
              <a:latin typeface="+mj-ea"/>
              <a:ea typeface="+mj-ea"/>
            </a:endParaRPr>
          </a:p>
        </p:txBody>
      </p:sp>
      <p:sp>
        <p:nvSpPr>
          <p:cNvPr id="31" name="正方形/長方形 30">
            <a:extLst>
              <a:ext uri="{FF2B5EF4-FFF2-40B4-BE49-F238E27FC236}">
                <a16:creationId xmlns:a16="http://schemas.microsoft.com/office/drawing/2014/main" id="{CD4AA4B8-90B3-4F2E-984A-DB75E4F1BFF5}"/>
              </a:ext>
            </a:extLst>
          </p:cNvPr>
          <p:cNvSpPr/>
          <p:nvPr/>
        </p:nvSpPr>
        <p:spPr>
          <a:xfrm>
            <a:off x="8470969" y="6205141"/>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b="1" dirty="0">
                <a:solidFill>
                  <a:srgbClr val="FF0000"/>
                </a:solidFill>
                <a:latin typeface="+mj-ea"/>
                <a:ea typeface="+mj-ea"/>
              </a:rPr>
              <a:t>3</a:t>
            </a:r>
            <a:endParaRPr kumimoji="1" lang="ja-JP" altLang="en-US" sz="2400" b="1" dirty="0">
              <a:solidFill>
                <a:srgbClr val="FF0000"/>
              </a:solidFill>
              <a:latin typeface="+mj-ea"/>
              <a:ea typeface="+mj-ea"/>
            </a:endParaRPr>
          </a:p>
        </p:txBody>
      </p:sp>
      <p:sp>
        <p:nvSpPr>
          <p:cNvPr id="32" name="正方形/長方形 31">
            <a:extLst>
              <a:ext uri="{FF2B5EF4-FFF2-40B4-BE49-F238E27FC236}">
                <a16:creationId xmlns:a16="http://schemas.microsoft.com/office/drawing/2014/main" id="{CA9F9EC9-96AF-4D82-A6B9-714020406A11}"/>
              </a:ext>
            </a:extLst>
          </p:cNvPr>
          <p:cNvSpPr/>
          <p:nvPr/>
        </p:nvSpPr>
        <p:spPr>
          <a:xfrm>
            <a:off x="11479095" y="6205141"/>
            <a:ext cx="657250" cy="608235"/>
          </a:xfrm>
          <a:prstGeom prst="rect">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4400" b="1" dirty="0">
                <a:solidFill>
                  <a:srgbClr val="FF0000"/>
                </a:solidFill>
                <a:latin typeface="+mj-ea"/>
                <a:ea typeface="+mj-ea"/>
              </a:rPr>
              <a:t>2</a:t>
            </a:r>
            <a:endParaRPr kumimoji="1" lang="ja-JP" altLang="en-US" sz="2400" b="1" dirty="0">
              <a:solidFill>
                <a:srgbClr val="FF0000"/>
              </a:solidFill>
              <a:latin typeface="+mj-ea"/>
              <a:ea typeface="+mj-ea"/>
            </a:endParaRPr>
          </a:p>
        </p:txBody>
      </p:sp>
      <p:sp>
        <p:nvSpPr>
          <p:cNvPr id="33" name="正方形/長方形 32">
            <a:extLst>
              <a:ext uri="{FF2B5EF4-FFF2-40B4-BE49-F238E27FC236}">
                <a16:creationId xmlns:a16="http://schemas.microsoft.com/office/drawing/2014/main" id="{4EF28858-08E2-487F-A111-890B6ACCE2EE}"/>
              </a:ext>
            </a:extLst>
          </p:cNvPr>
          <p:cNvSpPr/>
          <p:nvPr/>
        </p:nvSpPr>
        <p:spPr>
          <a:xfrm>
            <a:off x="5509406" y="4774631"/>
            <a:ext cx="667780" cy="608235"/>
          </a:xfrm>
          <a:prstGeom prst="rect">
            <a:avLst/>
          </a:prstGeom>
          <a:solidFill>
            <a:schemeClr val="bg1"/>
          </a:solid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3600" b="1" dirty="0">
                <a:solidFill>
                  <a:srgbClr val="0070C0"/>
                </a:solidFill>
                <a:latin typeface="+mj-ea"/>
                <a:ea typeface="+mj-ea"/>
              </a:rPr>
              <a:t>14</a:t>
            </a:r>
            <a:endParaRPr kumimoji="1" lang="ja-JP" altLang="en-US" sz="2400" b="1" dirty="0">
              <a:solidFill>
                <a:srgbClr val="0070C0"/>
              </a:solidFill>
              <a:latin typeface="+mj-ea"/>
              <a:ea typeface="+mj-ea"/>
            </a:endParaRPr>
          </a:p>
        </p:txBody>
      </p:sp>
      <p:sp>
        <p:nvSpPr>
          <p:cNvPr id="34" name="正方形/長方形 33">
            <a:extLst>
              <a:ext uri="{FF2B5EF4-FFF2-40B4-BE49-F238E27FC236}">
                <a16:creationId xmlns:a16="http://schemas.microsoft.com/office/drawing/2014/main" id="{BCCDBE53-89B2-4500-85C8-7B3A5501C918}"/>
              </a:ext>
            </a:extLst>
          </p:cNvPr>
          <p:cNvSpPr/>
          <p:nvPr/>
        </p:nvSpPr>
        <p:spPr>
          <a:xfrm>
            <a:off x="8513204" y="4774631"/>
            <a:ext cx="657250" cy="608235"/>
          </a:xfrm>
          <a:prstGeom prst="rect">
            <a:avLst/>
          </a:prstGeom>
          <a:solidFill>
            <a:schemeClr val="bg1"/>
          </a:solid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3600" b="1" dirty="0">
                <a:solidFill>
                  <a:srgbClr val="0070C0"/>
                </a:solidFill>
                <a:latin typeface="+mj-ea"/>
                <a:ea typeface="+mj-ea"/>
              </a:rPr>
              <a:t>3</a:t>
            </a:r>
            <a:endParaRPr kumimoji="1" lang="ja-JP" altLang="en-US" sz="2400" b="1" dirty="0">
              <a:solidFill>
                <a:srgbClr val="0070C0"/>
              </a:solidFill>
              <a:latin typeface="+mj-ea"/>
              <a:ea typeface="+mj-ea"/>
            </a:endParaRPr>
          </a:p>
        </p:txBody>
      </p:sp>
      <p:sp>
        <p:nvSpPr>
          <p:cNvPr id="35" name="正方形/長方形 34">
            <a:extLst>
              <a:ext uri="{FF2B5EF4-FFF2-40B4-BE49-F238E27FC236}">
                <a16:creationId xmlns:a16="http://schemas.microsoft.com/office/drawing/2014/main" id="{44A8094E-32A2-4602-A44F-1BF9942AE5AF}"/>
              </a:ext>
            </a:extLst>
          </p:cNvPr>
          <p:cNvSpPr/>
          <p:nvPr/>
        </p:nvSpPr>
        <p:spPr>
          <a:xfrm>
            <a:off x="11479095" y="4774631"/>
            <a:ext cx="699485" cy="608235"/>
          </a:xfrm>
          <a:prstGeom prst="rect">
            <a:avLst/>
          </a:prstGeom>
          <a:solidFill>
            <a:schemeClr val="bg1"/>
          </a:solid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3600" b="1" dirty="0">
                <a:solidFill>
                  <a:srgbClr val="0070C0"/>
                </a:solidFill>
                <a:latin typeface="+mj-ea"/>
                <a:ea typeface="+mj-ea"/>
              </a:rPr>
              <a:t>17</a:t>
            </a:r>
            <a:endParaRPr kumimoji="1" lang="ja-JP" altLang="en-US" sz="2400" b="1" dirty="0">
              <a:solidFill>
                <a:srgbClr val="0070C0"/>
              </a:solidFill>
              <a:latin typeface="+mj-ea"/>
              <a:ea typeface="+mj-ea"/>
            </a:endParaRPr>
          </a:p>
        </p:txBody>
      </p:sp>
      <p:sp>
        <p:nvSpPr>
          <p:cNvPr id="36" name="吹き出し: 四角形 35">
            <a:extLst>
              <a:ext uri="{FF2B5EF4-FFF2-40B4-BE49-F238E27FC236}">
                <a16:creationId xmlns:a16="http://schemas.microsoft.com/office/drawing/2014/main" id="{1BD15F6D-AF7B-4C24-86AA-4D6FEDE952EA}"/>
              </a:ext>
            </a:extLst>
          </p:cNvPr>
          <p:cNvSpPr/>
          <p:nvPr/>
        </p:nvSpPr>
        <p:spPr>
          <a:xfrm>
            <a:off x="8688289" y="396153"/>
            <a:ext cx="3361084" cy="800599"/>
          </a:xfrm>
          <a:prstGeom prst="wedgeRectCallout">
            <a:avLst>
              <a:gd name="adj1" fmla="val 23024"/>
              <a:gd name="adj2" fmla="val 114978"/>
            </a:avLst>
          </a:prstGeom>
          <a:solidFill>
            <a:schemeClr val="bg1"/>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latin typeface="+mj-ea"/>
                <a:ea typeface="+mj-ea"/>
              </a:rPr>
              <a:t>各値の比は</a:t>
            </a:r>
            <a:r>
              <a:rPr kumimoji="1" lang="en-US" altLang="ja-JP" sz="3600" dirty="0">
                <a:solidFill>
                  <a:schemeClr val="tx1"/>
                </a:solidFill>
                <a:latin typeface="+mj-ea"/>
                <a:ea typeface="+mj-ea"/>
              </a:rPr>
              <a:t>… </a:t>
            </a:r>
            <a:endParaRPr kumimoji="1" lang="en-US" altLang="ja-JP" sz="3600" dirty="0">
              <a:solidFill>
                <a:srgbClr val="FF0000"/>
              </a:solidFill>
              <a:latin typeface="+mj-ea"/>
              <a:ea typeface="+mj-ea"/>
            </a:endParaRPr>
          </a:p>
        </p:txBody>
      </p:sp>
      <p:grpSp>
        <p:nvGrpSpPr>
          <p:cNvPr id="3" name="グループ化 2">
            <a:extLst>
              <a:ext uri="{FF2B5EF4-FFF2-40B4-BE49-F238E27FC236}">
                <a16:creationId xmlns:a16="http://schemas.microsoft.com/office/drawing/2014/main" id="{A6985F69-56BC-8A56-981A-7ADAB94382E3}"/>
              </a:ext>
            </a:extLst>
          </p:cNvPr>
          <p:cNvGrpSpPr/>
          <p:nvPr/>
        </p:nvGrpSpPr>
        <p:grpSpPr>
          <a:xfrm>
            <a:off x="1204720" y="836712"/>
            <a:ext cx="5899392" cy="707886"/>
            <a:chOff x="1204720" y="836712"/>
            <a:chExt cx="5899392" cy="707886"/>
          </a:xfrm>
        </p:grpSpPr>
        <p:sp>
          <p:nvSpPr>
            <p:cNvPr id="6" name="テキスト ボックス 5">
              <a:extLst>
                <a:ext uri="{FF2B5EF4-FFF2-40B4-BE49-F238E27FC236}">
                  <a16:creationId xmlns:a16="http://schemas.microsoft.com/office/drawing/2014/main" id="{7BCE5856-62B8-483B-265F-73531C18DD92}"/>
                </a:ext>
              </a:extLst>
            </p:cNvPr>
            <p:cNvSpPr txBox="1"/>
            <p:nvPr/>
          </p:nvSpPr>
          <p:spPr>
            <a:xfrm>
              <a:off x="1658762" y="836712"/>
              <a:ext cx="5445350" cy="707886"/>
            </a:xfrm>
            <a:prstGeom prst="rect">
              <a:avLst/>
            </a:prstGeom>
            <a:noFill/>
          </p:spPr>
          <p:txBody>
            <a:bodyPr wrap="square" rtlCol="0">
              <a:spAutoFit/>
            </a:bodyPr>
            <a:lstStyle/>
            <a:p>
              <a:r>
                <a:rPr lang="ja-JP" altLang="en-US" sz="4000" b="1" dirty="0"/>
                <a:t>化学変化の量的関係</a:t>
              </a:r>
            </a:p>
          </p:txBody>
        </p:sp>
        <p:pic>
          <p:nvPicPr>
            <p:cNvPr id="7" name="図 6">
              <a:extLst>
                <a:ext uri="{FF2B5EF4-FFF2-40B4-BE49-F238E27FC236}">
                  <a16:creationId xmlns:a16="http://schemas.microsoft.com/office/drawing/2014/main" id="{EFC7005C-9C99-C19A-1331-1D275D0CCADE}"/>
                </a:ext>
              </a:extLst>
            </p:cNvPr>
            <p:cNvPicPr>
              <a:picLocks noChangeAspect="1"/>
            </p:cNvPicPr>
            <p:nvPr/>
          </p:nvPicPr>
          <p:blipFill>
            <a:blip r:embed="rId3"/>
            <a:stretch>
              <a:fillRect/>
            </a:stretch>
          </p:blipFill>
          <p:spPr>
            <a:xfrm>
              <a:off x="1204720" y="960685"/>
              <a:ext cx="454042" cy="459939"/>
            </a:xfrm>
            <a:prstGeom prst="rect">
              <a:avLst/>
            </a:prstGeom>
          </p:spPr>
        </p:pic>
      </p:grpSp>
      <p:sp>
        <p:nvSpPr>
          <p:cNvPr id="10" name="正方形/長方形 9">
            <a:extLst>
              <a:ext uri="{FF2B5EF4-FFF2-40B4-BE49-F238E27FC236}">
                <a16:creationId xmlns:a16="http://schemas.microsoft.com/office/drawing/2014/main" id="{AD29838F-C291-8582-8EF7-59D31ADF17F6}"/>
              </a:ext>
            </a:extLst>
          </p:cNvPr>
          <p:cNvSpPr/>
          <p:nvPr/>
        </p:nvSpPr>
        <p:spPr>
          <a:xfrm>
            <a:off x="3447189" y="2978770"/>
            <a:ext cx="1152128" cy="504056"/>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9483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1"/>
                                        </p:tgtEl>
                                      </p:cBhvr>
                                    </p:animEffect>
                                    <p:set>
                                      <p:cBhvr>
                                        <p:cTn id="70" dur="1" fill="hold">
                                          <p:stCondLst>
                                            <p:cond delay="499"/>
                                          </p:stCondLst>
                                        </p:cTn>
                                        <p:tgtEl>
                                          <p:spTgt spid="2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500"/>
                                        <p:tgtEl>
                                          <p:spTgt spid="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0"/>
                                        <p:tgtEl>
                                          <p:spTgt spid="2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500"/>
                                        <p:tgtEl>
                                          <p:spTgt spid="2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500"/>
                                        <p:tgtEl>
                                          <p:spTgt spid="2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500"/>
                                        <p:tgtEl>
                                          <p:spTgt spid="2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500"/>
                                        <p:tgtEl>
                                          <p:spTgt spid="2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fade">
                                      <p:cBhvr>
                                        <p:cTn id="113" dur="500"/>
                                        <p:tgtEl>
                                          <p:spTgt spid="3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500"/>
                                        <p:tgtEl>
                                          <p:spTgt spid="34"/>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500"/>
                                        <p:tgtEl>
                                          <p:spTgt spid="35"/>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500"/>
                                        <p:tgtEl>
                                          <p:spTgt spid="30"/>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fade">
                                      <p:cBhvr>
                                        <p:cTn id="1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5"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4">
            <a:extLst>
              <a:ext uri="{FF2B5EF4-FFF2-40B4-BE49-F238E27FC236}">
                <a16:creationId xmlns:a16="http://schemas.microsoft.com/office/drawing/2014/main" id="{1ABC76E8-0C80-41E0-A851-79CA0B847C3A}"/>
              </a:ext>
            </a:extLst>
          </p:cNvPr>
          <p:cNvGraphicFramePr>
            <a:graphicFrameLocks noGrp="1"/>
          </p:cNvGraphicFramePr>
          <p:nvPr>
            <p:extLst>
              <p:ext uri="{D42A27DB-BD31-4B8C-83A1-F6EECF244321}">
                <p14:modId xmlns:p14="http://schemas.microsoft.com/office/powerpoint/2010/main" val="2288705575"/>
              </p:ext>
            </p:extLst>
          </p:nvPr>
        </p:nvGraphicFramePr>
        <p:xfrm>
          <a:off x="1703512" y="3941767"/>
          <a:ext cx="10009112" cy="2556122"/>
        </p:xfrm>
        <a:graphic>
          <a:graphicData uri="http://schemas.openxmlformats.org/drawingml/2006/table">
            <a:tbl>
              <a:tblPr>
                <a:tableStyleId>{5C22544A-7EE6-4342-B048-85BDC9FD1C3A}</a:tableStyleId>
              </a:tblPr>
              <a:tblGrid>
                <a:gridCol w="2160240">
                  <a:extLst>
                    <a:ext uri="{9D8B030D-6E8A-4147-A177-3AD203B41FA5}">
                      <a16:colId xmlns:a16="http://schemas.microsoft.com/office/drawing/2014/main" val="2095456405"/>
                    </a:ext>
                  </a:extLst>
                </a:gridCol>
                <a:gridCol w="1872208">
                  <a:extLst>
                    <a:ext uri="{9D8B030D-6E8A-4147-A177-3AD203B41FA5}">
                      <a16:colId xmlns:a16="http://schemas.microsoft.com/office/drawing/2014/main" val="625140883"/>
                    </a:ext>
                  </a:extLst>
                </a:gridCol>
                <a:gridCol w="216024">
                  <a:extLst>
                    <a:ext uri="{9D8B030D-6E8A-4147-A177-3AD203B41FA5}">
                      <a16:colId xmlns:a16="http://schemas.microsoft.com/office/drawing/2014/main" val="3210210758"/>
                    </a:ext>
                  </a:extLst>
                </a:gridCol>
                <a:gridCol w="1700207">
                  <a:extLst>
                    <a:ext uri="{9D8B030D-6E8A-4147-A177-3AD203B41FA5}">
                      <a16:colId xmlns:a16="http://schemas.microsoft.com/office/drawing/2014/main" val="3971550341"/>
                    </a:ext>
                  </a:extLst>
                </a:gridCol>
                <a:gridCol w="244009">
                  <a:extLst>
                    <a:ext uri="{9D8B030D-6E8A-4147-A177-3AD203B41FA5}">
                      <a16:colId xmlns:a16="http://schemas.microsoft.com/office/drawing/2014/main" val="1001312084"/>
                    </a:ext>
                  </a:extLst>
                </a:gridCol>
                <a:gridCol w="1800200">
                  <a:extLst>
                    <a:ext uri="{9D8B030D-6E8A-4147-A177-3AD203B41FA5}">
                      <a16:colId xmlns:a16="http://schemas.microsoft.com/office/drawing/2014/main" val="3671598357"/>
                    </a:ext>
                  </a:extLst>
                </a:gridCol>
                <a:gridCol w="360040">
                  <a:extLst>
                    <a:ext uri="{9D8B030D-6E8A-4147-A177-3AD203B41FA5}">
                      <a16:colId xmlns:a16="http://schemas.microsoft.com/office/drawing/2014/main" val="290405418"/>
                    </a:ext>
                  </a:extLst>
                </a:gridCol>
                <a:gridCol w="1656184">
                  <a:extLst>
                    <a:ext uri="{9D8B030D-6E8A-4147-A177-3AD203B41FA5}">
                      <a16:colId xmlns:a16="http://schemas.microsoft.com/office/drawing/2014/main" val="148280650"/>
                    </a:ext>
                  </a:extLst>
                </a:gridCol>
              </a:tblGrid>
              <a:tr h="66026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baseline="0" dirty="0">
                          <a:solidFill>
                            <a:srgbClr val="FF0000"/>
                          </a:solidFill>
                          <a:latin typeface="+mj-ea"/>
                          <a:ea typeface="+mj-ea"/>
                        </a:rPr>
                        <a:t>C</a:t>
                      </a:r>
                      <a:r>
                        <a:rPr kumimoji="1" lang="en-US" altLang="ja-JP" sz="3200" b="1" baseline="-25000" dirty="0">
                          <a:solidFill>
                            <a:srgbClr val="FF0000"/>
                          </a:solidFill>
                          <a:latin typeface="+mj-ea"/>
                          <a:ea typeface="+mj-ea"/>
                        </a:rPr>
                        <a:t>3</a:t>
                      </a:r>
                      <a:r>
                        <a:rPr kumimoji="1" lang="en-US" altLang="ja-JP" sz="3200" b="1" baseline="0" dirty="0">
                          <a:solidFill>
                            <a:srgbClr val="FF0000"/>
                          </a:solidFill>
                          <a:latin typeface="+mj-ea"/>
                          <a:ea typeface="+mj-ea"/>
                        </a:rPr>
                        <a:t>H</a:t>
                      </a:r>
                      <a:r>
                        <a:rPr kumimoji="1" lang="en-US" altLang="ja-JP" sz="3200" b="1" baseline="-25000" dirty="0">
                          <a:solidFill>
                            <a:srgbClr val="FF0000"/>
                          </a:solidFill>
                          <a:latin typeface="+mj-ea"/>
                          <a:ea typeface="+mj-ea"/>
                        </a:rPr>
                        <a:t>8</a:t>
                      </a:r>
                      <a:endParaRPr kumimoji="1" lang="ja-JP" altLang="en-US" sz="3200" b="1" baseline="-25000" dirty="0">
                        <a:solidFill>
                          <a:srgbClr val="FF0000"/>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rgbClr val="FF0000"/>
                          </a:solidFill>
                          <a:latin typeface="+mj-ea"/>
                          <a:ea typeface="+mj-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dirty="0">
                          <a:solidFill>
                            <a:srgbClr val="FF0000"/>
                          </a:solidFill>
                          <a:latin typeface="+mj-ea"/>
                          <a:ea typeface="+mj-ea"/>
                        </a:rPr>
                        <a:t>5O</a:t>
                      </a:r>
                      <a:r>
                        <a:rPr kumimoji="1" lang="en-US" altLang="ja-JP" sz="3200" b="1" baseline="-25000" dirty="0">
                          <a:solidFill>
                            <a:srgbClr val="FF0000"/>
                          </a:solidFill>
                          <a:latin typeface="+mj-ea"/>
                          <a:ea typeface="+mj-ea"/>
                        </a:rPr>
                        <a:t>2</a:t>
                      </a:r>
                      <a:endParaRPr kumimoji="1" lang="ja-JP" altLang="en-US" sz="3200" b="1" baseline="-25000" dirty="0">
                        <a:solidFill>
                          <a:srgbClr val="FF0000"/>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rgbClr val="FF0000"/>
                          </a:solidFill>
                          <a:latin typeface="+mj-ea"/>
                          <a:ea typeface="+mj-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dirty="0">
                          <a:solidFill>
                            <a:srgbClr val="FF0000"/>
                          </a:solidFill>
                          <a:latin typeface="+mj-ea"/>
                          <a:ea typeface="+mj-ea"/>
                        </a:rPr>
                        <a:t>3CO</a:t>
                      </a:r>
                      <a:r>
                        <a:rPr kumimoji="1" lang="en-US" altLang="ja-JP" sz="3200" b="1" baseline="-25000" dirty="0">
                          <a:solidFill>
                            <a:srgbClr val="FF0000"/>
                          </a:solidFill>
                          <a:latin typeface="+mj-ea"/>
                          <a:ea typeface="+mj-ea"/>
                        </a:rPr>
                        <a:t>2</a:t>
                      </a:r>
                      <a:endParaRPr kumimoji="1" lang="ja-JP" altLang="en-US" sz="3200" b="1" baseline="-25000" dirty="0">
                        <a:solidFill>
                          <a:srgbClr val="FF0000"/>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rgbClr val="FF0000"/>
                          </a:solidFill>
                          <a:latin typeface="+mj-ea"/>
                          <a:ea typeface="+mj-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baseline="0" dirty="0">
                          <a:solidFill>
                            <a:srgbClr val="FF0000"/>
                          </a:solidFill>
                          <a:latin typeface="+mj-ea"/>
                          <a:ea typeface="+mj-ea"/>
                        </a:rPr>
                        <a:t>4H</a:t>
                      </a:r>
                      <a:r>
                        <a:rPr kumimoji="1" lang="en-US" altLang="ja-JP" sz="3200" b="1" baseline="-25000" dirty="0">
                          <a:solidFill>
                            <a:srgbClr val="FF0000"/>
                          </a:solidFill>
                          <a:latin typeface="+mj-ea"/>
                          <a:ea typeface="+mj-ea"/>
                        </a:rPr>
                        <a:t>2</a:t>
                      </a:r>
                      <a:r>
                        <a:rPr kumimoji="1" lang="en-US" altLang="ja-JP" sz="3200" b="1" baseline="0" dirty="0">
                          <a:solidFill>
                            <a:srgbClr val="FF0000"/>
                          </a:solidFill>
                          <a:latin typeface="+mj-ea"/>
                          <a:ea typeface="+mj-ea"/>
                        </a:rPr>
                        <a:t>O</a:t>
                      </a:r>
                      <a:endParaRPr kumimoji="1" lang="ja-JP" altLang="en-US" sz="3200" b="1" baseline="0" dirty="0">
                        <a:solidFill>
                          <a:srgbClr val="FF0000"/>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2752180"/>
                  </a:ext>
                </a:extLst>
              </a:tr>
              <a:tr h="511217">
                <a:tc>
                  <a:txBody>
                    <a:bodyPr/>
                    <a:lstStyle/>
                    <a:p>
                      <a:pPr algn="ctr"/>
                      <a:r>
                        <a:rPr kumimoji="1" lang="ja-JP" altLang="en-US" sz="2800" b="0" dirty="0">
                          <a:solidFill>
                            <a:schemeClr val="tx1"/>
                          </a:solidFill>
                          <a:latin typeface="+mj-ea"/>
                          <a:ea typeface="+mj-ea"/>
                        </a:rPr>
                        <a:t>物質量の比　　</a:t>
                      </a: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2800" b="0" dirty="0">
                          <a:solidFill>
                            <a:schemeClr val="tx1"/>
                          </a:solidFill>
                          <a:latin typeface="+mj-ea"/>
                          <a:ea typeface="+mj-ea"/>
                        </a:rPr>
                        <a:t>1</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2800" b="0" dirty="0">
                          <a:solidFill>
                            <a:schemeClr val="tx1"/>
                          </a:solidFill>
                          <a:latin typeface="+mj-ea"/>
                          <a:ea typeface="+mj-ea"/>
                        </a:rPr>
                        <a:t>5</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2800" b="0" dirty="0">
                          <a:solidFill>
                            <a:schemeClr val="tx1"/>
                          </a:solidFill>
                          <a:latin typeface="+mj-ea"/>
                          <a:ea typeface="+mj-ea"/>
                        </a:rPr>
                        <a:t>3</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2800" b="0" dirty="0">
                          <a:solidFill>
                            <a:schemeClr val="tx1"/>
                          </a:solidFill>
                          <a:latin typeface="+mj-ea"/>
                          <a:ea typeface="+mj-ea"/>
                        </a:rPr>
                        <a:t>4</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4054311"/>
                  </a:ext>
                </a:extLst>
              </a:tr>
              <a:tr h="353097">
                <a:tc>
                  <a:txBody>
                    <a:bodyPr/>
                    <a:lstStyle/>
                    <a:p>
                      <a:pPr algn="ctr"/>
                      <a:r>
                        <a:rPr kumimoji="1" lang="ja-JP" altLang="en-US" sz="2800" b="0" dirty="0">
                          <a:solidFill>
                            <a:schemeClr val="tx1"/>
                          </a:solidFill>
                          <a:latin typeface="+mj-ea"/>
                          <a:ea typeface="+mj-ea"/>
                        </a:rPr>
                        <a:t>質量の比</a:t>
                      </a: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2800" b="0" dirty="0">
                          <a:solidFill>
                            <a:schemeClr val="tx1"/>
                          </a:solidFill>
                          <a:latin typeface="+mj-ea"/>
                          <a:ea typeface="+mj-ea"/>
                        </a:rPr>
                        <a:t>44 g×1</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32 g×5</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44 g×3</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18 g×4</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900406"/>
                  </a:ext>
                </a:extLst>
              </a:tr>
              <a:tr h="690833">
                <a:tc>
                  <a:txBody>
                    <a:bodyPr/>
                    <a:lstStyle/>
                    <a:p>
                      <a:pPr algn="ctr">
                        <a:lnSpc>
                          <a:spcPct val="90000"/>
                        </a:lnSpc>
                      </a:pPr>
                      <a:r>
                        <a:rPr kumimoji="1" lang="ja-JP" altLang="en-US" sz="2800" b="0">
                          <a:solidFill>
                            <a:schemeClr val="tx1"/>
                          </a:solidFill>
                          <a:latin typeface="+mj-ea"/>
                          <a:ea typeface="+mj-ea"/>
                        </a:rPr>
                        <a:t>標準状態</a:t>
                      </a:r>
                      <a:endParaRPr kumimoji="1" lang="en-US" altLang="ja-JP" sz="2800" b="0" dirty="0">
                        <a:solidFill>
                          <a:schemeClr val="tx1"/>
                        </a:solidFill>
                        <a:latin typeface="+mj-ea"/>
                        <a:ea typeface="+mj-ea"/>
                      </a:endParaRPr>
                    </a:p>
                    <a:p>
                      <a:pPr algn="ctr">
                        <a:lnSpc>
                          <a:spcPct val="90000"/>
                        </a:lnSpc>
                      </a:pPr>
                      <a:r>
                        <a:rPr kumimoji="1" lang="ja-JP" altLang="en-US" sz="2800" b="0">
                          <a:solidFill>
                            <a:schemeClr val="tx1"/>
                          </a:solidFill>
                          <a:latin typeface="+mj-ea"/>
                          <a:ea typeface="+mj-ea"/>
                        </a:rPr>
                        <a:t>での体積比</a:t>
                      </a: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22.4 L×1</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22.4 L×5</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22.4 L×3</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kern="1200" dirty="0">
                          <a:solidFill>
                            <a:schemeClr val="tx1"/>
                          </a:solidFill>
                          <a:latin typeface="+mj-ea"/>
                          <a:ea typeface="+mn-ea"/>
                          <a:cs typeface="+mn-cs"/>
                        </a:rPr>
                        <a:t>（液体）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3121497"/>
                  </a:ext>
                </a:extLst>
              </a:tr>
            </a:tbl>
          </a:graphicData>
        </a:graphic>
      </p:graphicFrame>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1" name="テキスト ボックス 10">
            <a:extLst>
              <a:ext uri="{FF2B5EF4-FFF2-40B4-BE49-F238E27FC236}">
                <a16:creationId xmlns:a16="http://schemas.microsoft.com/office/drawing/2014/main" id="{A2B11E4C-1318-4419-A27A-5AD02D3B0AC3}"/>
              </a:ext>
            </a:extLst>
          </p:cNvPr>
          <p:cNvSpPr txBox="1"/>
          <p:nvPr/>
        </p:nvSpPr>
        <p:spPr>
          <a:xfrm>
            <a:off x="1067309" y="1741174"/>
            <a:ext cx="10428742" cy="1631216"/>
          </a:xfrm>
          <a:prstGeom prst="rect">
            <a:avLst/>
          </a:prstGeom>
          <a:noFill/>
        </p:spPr>
        <p:txBody>
          <a:bodyPr wrap="square" rtlCol="0">
            <a:spAutoFit/>
          </a:bodyPr>
          <a:lstStyle/>
          <a:p>
            <a:r>
              <a:rPr lang="en-US" altLang="ja-JP" sz="3200" b="0" i="0" dirty="0">
                <a:solidFill>
                  <a:srgbClr val="000000"/>
                </a:solidFill>
                <a:effectLst/>
                <a:latin typeface="arial" panose="020B0604020202020204" pitchFamily="34" charset="0"/>
              </a:rPr>
              <a:t> 0.20 mol </a:t>
            </a:r>
            <a:r>
              <a:rPr lang="ja-JP" altLang="en-US" sz="3200" b="0" i="0">
                <a:solidFill>
                  <a:srgbClr val="000000"/>
                </a:solidFill>
                <a:effectLst/>
                <a:latin typeface="arial" panose="020B0604020202020204" pitchFamily="34" charset="0"/>
              </a:rPr>
              <a:t>のプロパン</a:t>
            </a:r>
            <a:r>
              <a:rPr lang="en-US" altLang="ja-JP" sz="3200" b="0" i="0" dirty="0">
                <a:solidFill>
                  <a:srgbClr val="000000"/>
                </a:solidFill>
                <a:effectLst/>
                <a:latin typeface="arial" panose="020B0604020202020204" pitchFamily="34" charset="0"/>
              </a:rPr>
              <a:t> </a:t>
            </a:r>
            <a:r>
              <a:rPr lang="en-US" altLang="ja-JP" sz="3600" b="0" i="0" dirty="0">
                <a:solidFill>
                  <a:srgbClr val="000000"/>
                </a:solidFill>
                <a:effectLst/>
                <a:latin typeface="+mj-ea"/>
                <a:ea typeface="+mj-ea"/>
              </a:rPr>
              <a:t>C</a:t>
            </a:r>
            <a:r>
              <a:rPr lang="en-US" altLang="ja-JP" sz="3600" b="0" i="0" baseline="-25000" dirty="0">
                <a:solidFill>
                  <a:srgbClr val="000000"/>
                </a:solidFill>
                <a:effectLst/>
                <a:latin typeface="+mj-ea"/>
                <a:ea typeface="+mj-ea"/>
              </a:rPr>
              <a:t>3</a:t>
            </a:r>
            <a:r>
              <a:rPr lang="en-US" altLang="ja-JP" sz="3600" b="0" i="0" dirty="0">
                <a:solidFill>
                  <a:srgbClr val="000000"/>
                </a:solidFill>
                <a:effectLst/>
                <a:latin typeface="+mj-ea"/>
                <a:ea typeface="+mj-ea"/>
              </a:rPr>
              <a:t>H</a:t>
            </a:r>
            <a:r>
              <a:rPr lang="en-US" altLang="ja-JP" sz="3600" b="0" i="0" baseline="-25000" dirty="0">
                <a:solidFill>
                  <a:srgbClr val="000000"/>
                </a:solidFill>
                <a:effectLst/>
                <a:latin typeface="+mj-ea"/>
                <a:ea typeface="+mj-ea"/>
              </a:rPr>
              <a:t>8 </a:t>
            </a:r>
            <a:r>
              <a:rPr lang="ja-JP" altLang="en-US" sz="3200" b="0" i="0">
                <a:solidFill>
                  <a:srgbClr val="000000"/>
                </a:solidFill>
                <a:effectLst/>
                <a:latin typeface="arial" panose="020B0604020202020204" pitchFamily="34" charset="0"/>
              </a:rPr>
              <a:t>を</a:t>
            </a:r>
            <a:r>
              <a:rPr lang="ja-JP" altLang="en-US" sz="3200" b="0" i="0" dirty="0">
                <a:solidFill>
                  <a:srgbClr val="000000"/>
                </a:solidFill>
                <a:effectLst/>
                <a:latin typeface="arial" panose="020B0604020202020204" pitchFamily="34" charset="0"/>
              </a:rPr>
              <a:t>完全燃焼させると，</a:t>
            </a:r>
            <a:endParaRPr lang="en-US" altLang="ja-JP" sz="3200" b="0" i="0" dirty="0">
              <a:solidFill>
                <a:srgbClr val="000000"/>
              </a:solidFill>
              <a:effectLst/>
              <a:latin typeface="arial" panose="020B0604020202020204" pitchFamily="34" charset="0"/>
            </a:endParaRPr>
          </a:p>
          <a:p>
            <a:r>
              <a:rPr lang="ja-JP" altLang="en-US" sz="3200" b="0" i="0" dirty="0">
                <a:solidFill>
                  <a:srgbClr val="000000"/>
                </a:solidFill>
                <a:effectLst/>
                <a:latin typeface="arial" panose="020B0604020202020204" pitchFamily="34" charset="0"/>
              </a:rPr>
              <a:t>二酸化炭素と水が生成した。次の問いに答えよ。</a:t>
            </a:r>
            <a:endParaRPr lang="en-US" altLang="ja-JP" sz="3200" b="0" i="0" dirty="0">
              <a:solidFill>
                <a:srgbClr val="000000"/>
              </a:solidFill>
              <a:effectLst/>
              <a:latin typeface="arial" panose="020B0604020202020204" pitchFamily="34" charset="0"/>
            </a:endParaRPr>
          </a:p>
          <a:p>
            <a:r>
              <a:rPr kumimoji="1" lang="ja-JP" altLang="en-US" sz="3200" dirty="0">
                <a:latin typeface="+mj-ea"/>
                <a:ea typeface="+mj-ea"/>
              </a:rPr>
              <a:t>（１） </a:t>
            </a:r>
            <a:r>
              <a:rPr lang="ja-JP" altLang="en-US" sz="3200" b="0" i="0" dirty="0">
                <a:solidFill>
                  <a:srgbClr val="000000"/>
                </a:solidFill>
                <a:effectLst/>
                <a:latin typeface="arial" panose="020B0604020202020204" pitchFamily="34" charset="0"/>
              </a:rPr>
              <a:t>この反応を化学反応式で表せ。</a:t>
            </a:r>
          </a:p>
        </p:txBody>
      </p:sp>
      <p:sp>
        <p:nvSpPr>
          <p:cNvPr id="30" name="テキスト ボックス 29">
            <a:extLst>
              <a:ext uri="{FF2B5EF4-FFF2-40B4-BE49-F238E27FC236}">
                <a16:creationId xmlns:a16="http://schemas.microsoft.com/office/drawing/2014/main" id="{EA61EDBA-ACC6-497F-818C-E3BBE2456647}"/>
              </a:ext>
            </a:extLst>
          </p:cNvPr>
          <p:cNvSpPr txBox="1"/>
          <p:nvPr/>
        </p:nvSpPr>
        <p:spPr>
          <a:xfrm>
            <a:off x="1928394" y="3356992"/>
            <a:ext cx="9594945" cy="584775"/>
          </a:xfrm>
          <a:prstGeom prst="rect">
            <a:avLst/>
          </a:prstGeom>
          <a:noFill/>
        </p:spPr>
        <p:txBody>
          <a:bodyPr wrap="square" rtlCol="0">
            <a:spAutoFit/>
          </a:bodyPr>
          <a:lstStyle/>
          <a:p>
            <a:r>
              <a:rPr kumimoji="1" lang="ja-JP" altLang="en-US" sz="3200" dirty="0">
                <a:latin typeface="+mj-ea"/>
                <a:ea typeface="+mj-ea"/>
              </a:rPr>
              <a:t>（</a:t>
            </a:r>
            <a:r>
              <a:rPr lang="ja-JP" altLang="en-US" sz="3200">
                <a:latin typeface="+mj-ea"/>
                <a:ea typeface="+mj-ea"/>
              </a:rPr>
              <a:t>１）</a:t>
            </a:r>
            <a:r>
              <a:rPr lang="en-US" altLang="ja-JP" sz="3200" dirty="0">
                <a:latin typeface="+mj-ea"/>
                <a:ea typeface="+mj-ea"/>
              </a:rPr>
              <a:t> </a:t>
            </a:r>
            <a:r>
              <a:rPr lang="ja-JP" altLang="en-US" sz="3200">
                <a:latin typeface="+mj-ea"/>
                <a:ea typeface="+mj-ea"/>
              </a:rPr>
              <a:t>プロパン</a:t>
            </a:r>
            <a:r>
              <a:rPr lang="ja-JP" altLang="en-US" sz="3200" dirty="0">
                <a:latin typeface="+mj-ea"/>
                <a:ea typeface="+mj-ea"/>
              </a:rPr>
              <a:t>の燃焼の化学反応式は次のようになる。</a:t>
            </a:r>
            <a:endParaRPr kumimoji="1" lang="ja-JP" altLang="en-US" sz="3200" dirty="0">
              <a:latin typeface="+mj-ea"/>
              <a:ea typeface="+mj-ea"/>
            </a:endParaRPr>
          </a:p>
        </p:txBody>
      </p:sp>
      <p:sp>
        <p:nvSpPr>
          <p:cNvPr id="18" name="正方形/長方形 17">
            <a:extLst>
              <a:ext uri="{FF2B5EF4-FFF2-40B4-BE49-F238E27FC236}">
                <a16:creationId xmlns:a16="http://schemas.microsoft.com/office/drawing/2014/main" id="{A3CE82C2-CCE8-46B5-BD52-1FB4431DE06D}"/>
              </a:ext>
            </a:extLst>
          </p:cNvPr>
          <p:cNvSpPr/>
          <p:nvPr/>
        </p:nvSpPr>
        <p:spPr>
          <a:xfrm>
            <a:off x="3719736" y="3941767"/>
            <a:ext cx="576858" cy="688306"/>
          </a:xfrm>
          <a:prstGeom prst="rect">
            <a:avLst/>
          </a:prstGeom>
          <a:solidFill>
            <a:srgbClr val="108CCF"/>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3" name="正方形/長方形 2">
            <a:extLst>
              <a:ext uri="{FF2B5EF4-FFF2-40B4-BE49-F238E27FC236}">
                <a16:creationId xmlns:a16="http://schemas.microsoft.com/office/drawing/2014/main" id="{1AA8BC92-E22A-4684-BF77-4293A6871D10}"/>
              </a:ext>
            </a:extLst>
          </p:cNvPr>
          <p:cNvSpPr/>
          <p:nvPr/>
        </p:nvSpPr>
        <p:spPr>
          <a:xfrm>
            <a:off x="1841973" y="4622845"/>
            <a:ext cx="9681366" cy="1815365"/>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19" name="グループ化 18">
            <a:extLst>
              <a:ext uri="{FF2B5EF4-FFF2-40B4-BE49-F238E27FC236}">
                <a16:creationId xmlns:a16="http://schemas.microsoft.com/office/drawing/2014/main" id="{38EDFF73-2EBB-4867-A17C-410C01E1EAE0}"/>
              </a:ext>
            </a:extLst>
          </p:cNvPr>
          <p:cNvGrpSpPr/>
          <p:nvPr/>
        </p:nvGrpSpPr>
        <p:grpSpPr>
          <a:xfrm>
            <a:off x="839416" y="1068582"/>
            <a:ext cx="10153128" cy="5620335"/>
            <a:chOff x="1127448" y="980728"/>
            <a:chExt cx="10153128" cy="5620335"/>
          </a:xfrm>
        </p:grpSpPr>
        <p:grpSp>
          <p:nvGrpSpPr>
            <p:cNvPr id="21" name="グループ化 20">
              <a:extLst>
                <a:ext uri="{FF2B5EF4-FFF2-40B4-BE49-F238E27FC236}">
                  <a16:creationId xmlns:a16="http://schemas.microsoft.com/office/drawing/2014/main" id="{779763E7-70C5-4F2F-90FE-3D51E6C906A2}"/>
                </a:ext>
              </a:extLst>
            </p:cNvPr>
            <p:cNvGrpSpPr/>
            <p:nvPr/>
          </p:nvGrpSpPr>
          <p:grpSpPr>
            <a:xfrm>
              <a:off x="1127448" y="980728"/>
              <a:ext cx="2101537" cy="5620335"/>
              <a:chOff x="479376" y="924566"/>
              <a:chExt cx="2101537" cy="5620335"/>
            </a:xfrm>
            <a:effectLst/>
          </p:grpSpPr>
          <p:sp>
            <p:nvSpPr>
              <p:cNvPr id="23" name="正方形/長方形 22">
                <a:extLst>
                  <a:ext uri="{FF2B5EF4-FFF2-40B4-BE49-F238E27FC236}">
                    <a16:creationId xmlns:a16="http://schemas.microsoft.com/office/drawing/2014/main" id="{3D8C2472-0E69-4453-BA3D-6E8E2C0DE334}"/>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６</a:t>
                </a:r>
                <a:endParaRPr kumimoji="1" lang="en-US" altLang="ja-JP" sz="3600" dirty="0"/>
              </a:p>
            </p:txBody>
          </p:sp>
          <p:grpSp>
            <p:nvGrpSpPr>
              <p:cNvPr id="24" name="グループ化 23">
                <a:extLst>
                  <a:ext uri="{FF2B5EF4-FFF2-40B4-BE49-F238E27FC236}">
                    <a16:creationId xmlns:a16="http://schemas.microsoft.com/office/drawing/2014/main" id="{369B5803-4737-4CCA-BA0E-D8BF507B8EC5}"/>
                  </a:ext>
                </a:extLst>
              </p:cNvPr>
              <p:cNvGrpSpPr/>
              <p:nvPr/>
            </p:nvGrpSpPr>
            <p:grpSpPr>
              <a:xfrm>
                <a:off x="479376" y="924567"/>
                <a:ext cx="1397412" cy="5620334"/>
                <a:chOff x="479376" y="924567"/>
                <a:chExt cx="1397412" cy="5620334"/>
              </a:xfrm>
            </p:grpSpPr>
            <p:sp>
              <p:nvSpPr>
                <p:cNvPr id="25" name="正方形/長方形 24">
                  <a:extLst>
                    <a:ext uri="{FF2B5EF4-FFF2-40B4-BE49-F238E27FC236}">
                      <a16:creationId xmlns:a16="http://schemas.microsoft.com/office/drawing/2014/main" id="{4325F6A6-D2AB-4B80-86E1-225669410908}"/>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26" name="直線コネクタ 25">
                  <a:extLst>
                    <a:ext uri="{FF2B5EF4-FFF2-40B4-BE49-F238E27FC236}">
                      <a16:creationId xmlns:a16="http://schemas.microsoft.com/office/drawing/2014/main" id="{0C524495-132F-4AAE-B817-DA247B3B9D0B}"/>
                    </a:ext>
                  </a:extLst>
                </p:cNvPr>
                <p:cNvCxnSpPr>
                  <a:cxnSpLocks/>
                </p:cNvCxnSpPr>
                <p:nvPr/>
              </p:nvCxnSpPr>
              <p:spPr>
                <a:xfrm>
                  <a:off x="479376" y="1611284"/>
                  <a:ext cx="0" cy="4933617"/>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22" name="正方形/長方形 21">
              <a:extLst>
                <a:ext uri="{FF2B5EF4-FFF2-40B4-BE49-F238E27FC236}">
                  <a16:creationId xmlns:a16="http://schemas.microsoft.com/office/drawing/2014/main" id="{47E7F047-6BB7-4290-A226-81B323F46392}"/>
                </a:ext>
              </a:extLst>
            </p:cNvPr>
            <p:cNvSpPr/>
            <p:nvPr/>
          </p:nvSpPr>
          <p:spPr>
            <a:xfrm>
              <a:off x="3071664" y="981046"/>
              <a:ext cx="82089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化学変化の量的関係</a:t>
              </a:r>
            </a:p>
          </p:txBody>
        </p:sp>
      </p:grpSp>
      <p:grpSp>
        <p:nvGrpSpPr>
          <p:cNvPr id="31" name="グループ化 30">
            <a:extLst>
              <a:ext uri="{FF2B5EF4-FFF2-40B4-BE49-F238E27FC236}">
                <a16:creationId xmlns:a16="http://schemas.microsoft.com/office/drawing/2014/main" id="{198EC634-E3DB-47E8-A262-C5C7F3A92654}"/>
              </a:ext>
            </a:extLst>
          </p:cNvPr>
          <p:cNvGrpSpPr/>
          <p:nvPr/>
        </p:nvGrpSpPr>
        <p:grpSpPr>
          <a:xfrm>
            <a:off x="1094602" y="3284984"/>
            <a:ext cx="720080" cy="3213904"/>
            <a:chOff x="1304830" y="4192445"/>
            <a:chExt cx="720080" cy="3213904"/>
          </a:xfrm>
        </p:grpSpPr>
        <p:sp>
          <p:nvSpPr>
            <p:cNvPr id="32" name="テキスト ボックス 31">
              <a:extLst>
                <a:ext uri="{FF2B5EF4-FFF2-40B4-BE49-F238E27FC236}">
                  <a16:creationId xmlns:a16="http://schemas.microsoft.com/office/drawing/2014/main" id="{9DA9BCC7-DC86-4614-9B1B-DA054CDBEB1B}"/>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33" name="直線コネクタ 32">
              <a:extLst>
                <a:ext uri="{FF2B5EF4-FFF2-40B4-BE49-F238E27FC236}">
                  <a16:creationId xmlns:a16="http://schemas.microsoft.com/office/drawing/2014/main" id="{13CE1CE3-0916-484C-BD8E-6F5B5586669F}"/>
                </a:ext>
              </a:extLst>
            </p:cNvPr>
            <p:cNvCxnSpPr>
              <a:cxnSpLocks/>
            </p:cNvCxnSpPr>
            <p:nvPr/>
          </p:nvCxnSpPr>
          <p:spPr>
            <a:xfrm>
              <a:off x="1932876" y="4310349"/>
              <a:ext cx="0" cy="3096000"/>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sp>
        <p:nvSpPr>
          <p:cNvPr id="20" name="吹き出し: 四角形 19">
            <a:extLst>
              <a:ext uri="{FF2B5EF4-FFF2-40B4-BE49-F238E27FC236}">
                <a16:creationId xmlns:a16="http://schemas.microsoft.com/office/drawing/2014/main" id="{4DE915C1-24F0-46AE-BC8D-92F870322361}"/>
              </a:ext>
            </a:extLst>
          </p:cNvPr>
          <p:cNvSpPr/>
          <p:nvPr/>
        </p:nvSpPr>
        <p:spPr>
          <a:xfrm>
            <a:off x="521428" y="2708920"/>
            <a:ext cx="3918785" cy="715330"/>
          </a:xfrm>
          <a:prstGeom prst="wedgeRectCallout">
            <a:avLst>
              <a:gd name="adj1" fmla="val 23761"/>
              <a:gd name="adj2" fmla="val 206109"/>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a:solidFill>
                  <a:schemeClr val="tx1"/>
                </a:solidFill>
                <a:latin typeface="+mj-ea"/>
                <a:ea typeface="+mj-ea"/>
              </a:rPr>
              <a:t>量的関係を調べると，</a:t>
            </a:r>
            <a:r>
              <a:rPr kumimoji="1" lang="en-US" altLang="ja-JP" sz="2800" dirty="0">
                <a:solidFill>
                  <a:schemeClr val="tx1"/>
                </a:solidFill>
                <a:latin typeface="+mj-ea"/>
                <a:ea typeface="+mj-ea"/>
              </a:rPr>
              <a:t> </a:t>
            </a:r>
            <a:endParaRPr kumimoji="1" lang="en-US" altLang="ja-JP" sz="2800" dirty="0">
              <a:solidFill>
                <a:srgbClr val="FF0000"/>
              </a:solidFill>
              <a:latin typeface="+mj-ea"/>
              <a:ea typeface="+mj-ea"/>
            </a:endParaRPr>
          </a:p>
        </p:txBody>
      </p:sp>
    </p:spTree>
    <p:extLst>
      <p:ext uri="{BB962C8B-B14F-4D97-AF65-F5344CB8AC3E}">
        <p14:creationId xmlns:p14="http://schemas.microsoft.com/office/powerpoint/2010/main" val="127968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8" grpId="0" animBg="1"/>
      <p:bldP spid="3" grpId="0" animBg="1"/>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30" name="テキスト ボックス 29">
            <a:extLst>
              <a:ext uri="{FF2B5EF4-FFF2-40B4-BE49-F238E27FC236}">
                <a16:creationId xmlns:a16="http://schemas.microsoft.com/office/drawing/2014/main" id="{EA61EDBA-ACC6-497F-818C-E3BBE2456647}"/>
              </a:ext>
            </a:extLst>
          </p:cNvPr>
          <p:cNvSpPr txBox="1"/>
          <p:nvPr/>
        </p:nvSpPr>
        <p:spPr>
          <a:xfrm>
            <a:off x="1814682" y="3651218"/>
            <a:ext cx="8200051" cy="584775"/>
          </a:xfrm>
          <a:prstGeom prst="rect">
            <a:avLst/>
          </a:prstGeom>
          <a:noFill/>
        </p:spPr>
        <p:txBody>
          <a:bodyPr wrap="square" rtlCol="0">
            <a:spAutoFit/>
          </a:bodyPr>
          <a:lstStyle/>
          <a:p>
            <a:r>
              <a:rPr kumimoji="1" lang="ja-JP" altLang="en-US" sz="3200" dirty="0">
                <a:latin typeface="+mj-ea"/>
                <a:ea typeface="+mj-ea"/>
              </a:rPr>
              <a:t>（</a:t>
            </a:r>
            <a:r>
              <a:rPr lang="ja-JP" altLang="en-US" sz="3200">
                <a:latin typeface="+mj-ea"/>
                <a:ea typeface="+mj-ea"/>
              </a:rPr>
              <a:t>２）</a:t>
            </a:r>
            <a:r>
              <a:rPr lang="en-US" altLang="ja-JP" sz="3200" dirty="0">
                <a:latin typeface="+mj-ea"/>
                <a:ea typeface="+mj-ea"/>
              </a:rPr>
              <a:t> </a:t>
            </a:r>
            <a:r>
              <a:rPr lang="ja-JP" altLang="en-US" sz="3200">
                <a:latin typeface="+mj-ea"/>
                <a:ea typeface="+mj-ea"/>
              </a:rPr>
              <a:t>酸素の</a:t>
            </a:r>
            <a:r>
              <a:rPr lang="ja-JP" altLang="en-US" sz="3200" dirty="0">
                <a:latin typeface="+mj-ea"/>
                <a:ea typeface="+mj-ea"/>
              </a:rPr>
              <a:t>モル質量 </a:t>
            </a:r>
            <a:r>
              <a:rPr lang="ja-JP" altLang="en-US" sz="3200">
                <a:latin typeface="+mj-ea"/>
                <a:ea typeface="+mj-ea"/>
              </a:rPr>
              <a:t>＝</a:t>
            </a:r>
            <a:r>
              <a:rPr lang="en-US" altLang="ja-JP" sz="3200" dirty="0">
                <a:latin typeface="+mj-ea"/>
                <a:ea typeface="+mj-ea"/>
              </a:rPr>
              <a:t> 32 g/mol </a:t>
            </a:r>
            <a:r>
              <a:rPr lang="ja-JP" altLang="en-US" sz="3200" dirty="0">
                <a:latin typeface="+mj-ea"/>
                <a:ea typeface="+mj-ea"/>
              </a:rPr>
              <a:t>なので</a:t>
            </a:r>
            <a:r>
              <a:rPr lang="en-US" altLang="ja-JP" sz="3200" dirty="0">
                <a:latin typeface="+mj-ea"/>
                <a:ea typeface="+mj-ea"/>
              </a:rPr>
              <a:t>,</a:t>
            </a:r>
            <a:endParaRPr kumimoji="1" lang="ja-JP" altLang="en-US" sz="3200" dirty="0">
              <a:latin typeface="+mj-ea"/>
              <a:ea typeface="+mj-ea"/>
            </a:endParaRPr>
          </a:p>
        </p:txBody>
      </p:sp>
      <p:sp>
        <p:nvSpPr>
          <p:cNvPr id="18" name="正方形/長方形 17">
            <a:extLst>
              <a:ext uri="{FF2B5EF4-FFF2-40B4-BE49-F238E27FC236}">
                <a16:creationId xmlns:a16="http://schemas.microsoft.com/office/drawing/2014/main" id="{A3CE82C2-CCE8-46B5-BD52-1FB4431DE06D}"/>
              </a:ext>
            </a:extLst>
          </p:cNvPr>
          <p:cNvSpPr/>
          <p:nvPr/>
        </p:nvSpPr>
        <p:spPr>
          <a:xfrm>
            <a:off x="9188711" y="5856239"/>
            <a:ext cx="576858" cy="688306"/>
          </a:xfrm>
          <a:prstGeom prst="rect">
            <a:avLst/>
          </a:prstGeom>
          <a:solidFill>
            <a:srgbClr val="108CCF"/>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19" name="テキスト ボックス 18">
            <a:extLst>
              <a:ext uri="{FF2B5EF4-FFF2-40B4-BE49-F238E27FC236}">
                <a16:creationId xmlns:a16="http://schemas.microsoft.com/office/drawing/2014/main" id="{C9C73C2B-A824-434A-8E12-5AEA52022DA1}"/>
              </a:ext>
            </a:extLst>
          </p:cNvPr>
          <p:cNvSpPr txBox="1"/>
          <p:nvPr/>
        </p:nvSpPr>
        <p:spPr>
          <a:xfrm>
            <a:off x="2908244" y="5076892"/>
            <a:ext cx="5309455" cy="584775"/>
          </a:xfrm>
          <a:prstGeom prst="rect">
            <a:avLst/>
          </a:prstGeom>
          <a:noFill/>
          <a:ln>
            <a:noFill/>
          </a:ln>
          <a:effectLst/>
        </p:spPr>
        <p:txBody>
          <a:bodyPr wrap="square" rtlCol="0">
            <a:spAutoFit/>
          </a:bodyPr>
          <a:lstStyle/>
          <a:p>
            <a:r>
              <a:rPr lang="en-US" altLang="ja-JP" sz="3200" dirty="0">
                <a:latin typeface="+mj-ea"/>
                <a:cs typeface="Times New Roman" pitchFamily="18" charset="0"/>
              </a:rPr>
              <a:t>0.20 mol × </a:t>
            </a:r>
            <a:r>
              <a:rPr lang="ja-JP" altLang="en-US" sz="3200" dirty="0">
                <a:latin typeface="+mj-ea"/>
                <a:cs typeface="Times New Roman" pitchFamily="18" charset="0"/>
              </a:rPr>
              <a:t>　</a:t>
            </a:r>
            <a:r>
              <a:rPr lang="en-US" altLang="ja-JP" sz="3200" dirty="0">
                <a:latin typeface="+mj-ea"/>
                <a:cs typeface="Times New Roman" pitchFamily="18" charset="0"/>
              </a:rPr>
              <a:t> × </a:t>
            </a:r>
            <a:r>
              <a:rPr lang="en-US" altLang="ja-JP" sz="3200" dirty="0">
                <a:latin typeface="+mj-ea"/>
                <a:ea typeface="+mj-ea"/>
                <a:cs typeface="Times New Roman" pitchFamily="18" charset="0"/>
              </a:rPr>
              <a:t>32 g/mol</a:t>
            </a:r>
            <a:endParaRPr kumimoji="1" lang="ja-JP" altLang="en-US" sz="3200" dirty="0">
              <a:latin typeface="+mj-ea"/>
              <a:ea typeface="+mj-ea"/>
            </a:endParaRPr>
          </a:p>
        </p:txBody>
      </p:sp>
      <p:sp>
        <p:nvSpPr>
          <p:cNvPr id="21" name="テキスト ボックス 20">
            <a:extLst>
              <a:ext uri="{FF2B5EF4-FFF2-40B4-BE49-F238E27FC236}">
                <a16:creationId xmlns:a16="http://schemas.microsoft.com/office/drawing/2014/main" id="{1280322A-05BF-4B2E-B0A5-617422CB1CA7}"/>
              </a:ext>
            </a:extLst>
          </p:cNvPr>
          <p:cNvSpPr txBox="1"/>
          <p:nvPr/>
        </p:nvSpPr>
        <p:spPr>
          <a:xfrm>
            <a:off x="7430281" y="5076893"/>
            <a:ext cx="1685357" cy="584775"/>
          </a:xfrm>
          <a:prstGeom prst="rect">
            <a:avLst/>
          </a:prstGeom>
          <a:noFill/>
          <a:ln>
            <a:noFill/>
          </a:ln>
          <a:effectLst/>
        </p:spPr>
        <p:txBody>
          <a:bodyPr wrap="square" rtlCol="0">
            <a:spAutoFit/>
          </a:bodyPr>
          <a:lstStyle/>
          <a:p>
            <a:r>
              <a:rPr lang="ja-JP" altLang="en-US" sz="3200">
                <a:latin typeface="+mj-ea"/>
                <a:ea typeface="+mj-ea"/>
                <a:cs typeface="Times New Roman" pitchFamily="18" charset="0"/>
              </a:rPr>
              <a:t>＝ </a:t>
            </a:r>
            <a:r>
              <a:rPr lang="en-US" altLang="ja-JP" sz="3200" dirty="0">
                <a:latin typeface="+mj-ea"/>
                <a:ea typeface="+mj-ea"/>
                <a:cs typeface="Times New Roman" pitchFamily="18" charset="0"/>
              </a:rPr>
              <a:t>32 g</a:t>
            </a:r>
            <a:r>
              <a:rPr kumimoji="1" lang="en-US" altLang="ja-JP" sz="3200" dirty="0">
                <a:latin typeface="+mj-ea"/>
                <a:ea typeface="+mj-ea"/>
              </a:rPr>
              <a:t> </a:t>
            </a:r>
            <a:endParaRPr kumimoji="1" lang="ja-JP" altLang="en-US" sz="3200" dirty="0">
              <a:latin typeface="+mj-ea"/>
              <a:ea typeface="+mj-ea"/>
            </a:endParaRPr>
          </a:p>
        </p:txBody>
      </p:sp>
      <p:sp>
        <p:nvSpPr>
          <p:cNvPr id="22" name="テキスト ボックス 21">
            <a:extLst>
              <a:ext uri="{FF2B5EF4-FFF2-40B4-BE49-F238E27FC236}">
                <a16:creationId xmlns:a16="http://schemas.microsoft.com/office/drawing/2014/main" id="{1052825D-2C63-43B4-8D36-C2BE56A598F3}"/>
              </a:ext>
            </a:extLst>
          </p:cNvPr>
          <p:cNvSpPr txBox="1"/>
          <p:nvPr/>
        </p:nvSpPr>
        <p:spPr>
          <a:xfrm>
            <a:off x="9909585" y="5914113"/>
            <a:ext cx="1080120" cy="584775"/>
          </a:xfrm>
          <a:prstGeom prst="rect">
            <a:avLst/>
          </a:prstGeom>
          <a:noFill/>
          <a:ln>
            <a:noFill/>
          </a:ln>
          <a:effectLst/>
        </p:spPr>
        <p:txBody>
          <a:bodyPr wrap="square" rtlCol="0">
            <a:spAutoFit/>
          </a:bodyPr>
          <a:lstStyle/>
          <a:p>
            <a:r>
              <a:rPr lang="en-US" altLang="ja-JP" sz="3200" dirty="0">
                <a:solidFill>
                  <a:srgbClr val="FF0000"/>
                </a:solidFill>
                <a:latin typeface="+mj-ea"/>
                <a:ea typeface="+mj-ea"/>
                <a:cs typeface="Times New Roman" pitchFamily="18" charset="0"/>
              </a:rPr>
              <a:t>32 g</a:t>
            </a:r>
            <a:r>
              <a:rPr kumimoji="1" lang="en-US" altLang="ja-JP" sz="3200" dirty="0">
                <a:solidFill>
                  <a:srgbClr val="FF0000"/>
                </a:solidFill>
                <a:latin typeface="+mj-ea"/>
                <a:ea typeface="+mj-ea"/>
              </a:rPr>
              <a:t> </a:t>
            </a:r>
            <a:endParaRPr kumimoji="1" lang="ja-JP" altLang="en-US" sz="3200" dirty="0">
              <a:solidFill>
                <a:srgbClr val="FF0000"/>
              </a:solidFill>
              <a:latin typeface="+mj-ea"/>
              <a:ea typeface="+mj-ea"/>
            </a:endParaRPr>
          </a:p>
        </p:txBody>
      </p:sp>
      <p:sp>
        <p:nvSpPr>
          <p:cNvPr id="20" name="テキスト ボックス 19">
            <a:extLst>
              <a:ext uri="{FF2B5EF4-FFF2-40B4-BE49-F238E27FC236}">
                <a16:creationId xmlns:a16="http://schemas.microsoft.com/office/drawing/2014/main" id="{69F8F46D-AAA4-4FB0-A0B0-5078794762F6}"/>
              </a:ext>
            </a:extLst>
          </p:cNvPr>
          <p:cNvSpPr txBox="1"/>
          <p:nvPr/>
        </p:nvSpPr>
        <p:spPr>
          <a:xfrm>
            <a:off x="1067309" y="1741174"/>
            <a:ext cx="10428742" cy="1631216"/>
          </a:xfrm>
          <a:prstGeom prst="rect">
            <a:avLst/>
          </a:prstGeom>
          <a:noFill/>
        </p:spPr>
        <p:txBody>
          <a:bodyPr wrap="square" rtlCol="0">
            <a:spAutoFit/>
          </a:bodyPr>
          <a:lstStyle/>
          <a:p>
            <a:r>
              <a:rPr lang="en-US" altLang="ja-JP" sz="3200" b="0" i="0" dirty="0">
                <a:solidFill>
                  <a:srgbClr val="000000"/>
                </a:solidFill>
                <a:effectLst/>
                <a:latin typeface="arial" panose="020B0604020202020204" pitchFamily="34" charset="0"/>
              </a:rPr>
              <a:t> 0.20 mol </a:t>
            </a:r>
            <a:r>
              <a:rPr lang="ja-JP" altLang="en-US" sz="3200" b="0" i="0">
                <a:solidFill>
                  <a:srgbClr val="000000"/>
                </a:solidFill>
                <a:effectLst/>
                <a:latin typeface="arial" panose="020B0604020202020204" pitchFamily="34" charset="0"/>
              </a:rPr>
              <a:t>のプロパン</a:t>
            </a:r>
            <a:r>
              <a:rPr lang="en-US" altLang="ja-JP" sz="3200" b="0" i="0" dirty="0">
                <a:solidFill>
                  <a:srgbClr val="000000"/>
                </a:solidFill>
                <a:effectLst/>
                <a:latin typeface="arial" panose="020B0604020202020204" pitchFamily="34" charset="0"/>
              </a:rPr>
              <a:t> </a:t>
            </a:r>
            <a:r>
              <a:rPr lang="en-US" altLang="ja-JP" sz="3600" b="0" i="0" dirty="0">
                <a:solidFill>
                  <a:srgbClr val="000000"/>
                </a:solidFill>
                <a:effectLst/>
                <a:latin typeface="+mj-ea"/>
                <a:ea typeface="+mj-ea"/>
              </a:rPr>
              <a:t>C</a:t>
            </a:r>
            <a:r>
              <a:rPr lang="en-US" altLang="ja-JP" sz="3600" b="0" i="0" baseline="-25000" dirty="0">
                <a:solidFill>
                  <a:srgbClr val="000000"/>
                </a:solidFill>
                <a:effectLst/>
                <a:latin typeface="+mj-ea"/>
                <a:ea typeface="+mj-ea"/>
              </a:rPr>
              <a:t>3</a:t>
            </a:r>
            <a:r>
              <a:rPr lang="en-US" altLang="ja-JP" sz="3600" b="0" i="0" dirty="0">
                <a:solidFill>
                  <a:srgbClr val="000000"/>
                </a:solidFill>
                <a:effectLst/>
                <a:latin typeface="+mj-ea"/>
                <a:ea typeface="+mj-ea"/>
              </a:rPr>
              <a:t>H</a:t>
            </a:r>
            <a:r>
              <a:rPr lang="en-US" altLang="ja-JP" sz="3600" b="0" i="0" baseline="-25000" dirty="0">
                <a:solidFill>
                  <a:srgbClr val="000000"/>
                </a:solidFill>
                <a:effectLst/>
                <a:latin typeface="+mj-ea"/>
                <a:ea typeface="+mj-ea"/>
              </a:rPr>
              <a:t>8 </a:t>
            </a:r>
            <a:r>
              <a:rPr lang="ja-JP" altLang="en-US" sz="3200" b="0" i="0">
                <a:solidFill>
                  <a:srgbClr val="000000"/>
                </a:solidFill>
                <a:effectLst/>
                <a:latin typeface="arial" panose="020B0604020202020204" pitchFamily="34" charset="0"/>
              </a:rPr>
              <a:t>を</a:t>
            </a:r>
            <a:r>
              <a:rPr lang="ja-JP" altLang="en-US" sz="3200" b="0" i="0" dirty="0">
                <a:solidFill>
                  <a:srgbClr val="000000"/>
                </a:solidFill>
                <a:effectLst/>
                <a:latin typeface="arial" panose="020B0604020202020204" pitchFamily="34" charset="0"/>
              </a:rPr>
              <a:t>完全燃焼させると，</a:t>
            </a:r>
            <a:endParaRPr lang="en-US" altLang="ja-JP" sz="3200" b="0" i="0" dirty="0">
              <a:solidFill>
                <a:srgbClr val="000000"/>
              </a:solidFill>
              <a:effectLst/>
              <a:latin typeface="arial" panose="020B0604020202020204" pitchFamily="34" charset="0"/>
            </a:endParaRPr>
          </a:p>
          <a:p>
            <a:r>
              <a:rPr lang="ja-JP" altLang="en-US" sz="3200" b="0" i="0" dirty="0">
                <a:solidFill>
                  <a:srgbClr val="000000"/>
                </a:solidFill>
                <a:effectLst/>
                <a:latin typeface="arial" panose="020B0604020202020204" pitchFamily="34" charset="0"/>
              </a:rPr>
              <a:t>二酸化炭素と水が生成した。次の問いに答えよ。</a:t>
            </a:r>
            <a:endParaRPr lang="en-US" altLang="ja-JP" sz="3200" b="0" i="0" dirty="0">
              <a:solidFill>
                <a:srgbClr val="000000"/>
              </a:solidFill>
              <a:effectLst/>
              <a:latin typeface="arial" panose="020B0604020202020204" pitchFamily="34" charset="0"/>
            </a:endParaRPr>
          </a:p>
          <a:p>
            <a:pPr lvl="0"/>
            <a:r>
              <a:rPr lang="ja-JP" altLang="en-US" sz="3200" dirty="0">
                <a:solidFill>
                  <a:prstClr val="black"/>
                </a:solidFill>
                <a:latin typeface="ＭＳ Ｐゴシック" panose="020B0600070205080204" pitchFamily="50" charset="-128"/>
                <a:ea typeface="ＭＳ Ｐゴシック" panose="020B0600070205080204" pitchFamily="50" charset="-128"/>
              </a:rPr>
              <a:t>（２） </a:t>
            </a:r>
            <a:r>
              <a:rPr lang="en-US" altLang="ja-JP" sz="3200" dirty="0">
                <a:solidFill>
                  <a:srgbClr val="000000"/>
                </a:solidFill>
                <a:latin typeface="arial" panose="020B0604020202020204" pitchFamily="34" charset="0"/>
              </a:rPr>
              <a:t>0.20 mol </a:t>
            </a:r>
            <a:r>
              <a:rPr lang="ja-JP" altLang="en-US" sz="3200">
                <a:solidFill>
                  <a:srgbClr val="000000"/>
                </a:solidFill>
                <a:latin typeface="arial" panose="020B0604020202020204" pitchFamily="34" charset="0"/>
              </a:rPr>
              <a:t>のプロパンと反応する酸素は何</a:t>
            </a:r>
            <a:r>
              <a:rPr lang="en-US" altLang="ja-JP" sz="3200" dirty="0">
                <a:solidFill>
                  <a:srgbClr val="000000"/>
                </a:solidFill>
                <a:latin typeface="+mj-ea"/>
                <a:ea typeface="+mj-ea"/>
              </a:rPr>
              <a:t>g </a:t>
            </a:r>
            <a:r>
              <a:rPr lang="ja-JP" altLang="en-US" sz="3200">
                <a:solidFill>
                  <a:srgbClr val="000000"/>
                </a:solidFill>
                <a:latin typeface="arial" panose="020B0604020202020204" pitchFamily="34" charset="0"/>
              </a:rPr>
              <a:t>か</a:t>
            </a:r>
            <a:r>
              <a:rPr lang="ja-JP" altLang="en-US" sz="3200" dirty="0">
                <a:solidFill>
                  <a:srgbClr val="000000"/>
                </a:solidFill>
                <a:latin typeface="arial" panose="020B0604020202020204" pitchFamily="34" charset="0"/>
              </a:rPr>
              <a:t>。</a:t>
            </a:r>
          </a:p>
        </p:txBody>
      </p:sp>
      <p:grpSp>
        <p:nvGrpSpPr>
          <p:cNvPr id="23" name="グループ化 22">
            <a:extLst>
              <a:ext uri="{FF2B5EF4-FFF2-40B4-BE49-F238E27FC236}">
                <a16:creationId xmlns:a16="http://schemas.microsoft.com/office/drawing/2014/main" id="{95D7030F-F9E8-4227-BE8B-37664E62BC7B}"/>
              </a:ext>
            </a:extLst>
          </p:cNvPr>
          <p:cNvGrpSpPr/>
          <p:nvPr/>
        </p:nvGrpSpPr>
        <p:grpSpPr>
          <a:xfrm>
            <a:off x="839416" y="1068582"/>
            <a:ext cx="10153128" cy="5620335"/>
            <a:chOff x="1127448" y="980728"/>
            <a:chExt cx="10153128" cy="5620335"/>
          </a:xfrm>
        </p:grpSpPr>
        <p:grpSp>
          <p:nvGrpSpPr>
            <p:cNvPr id="24" name="グループ化 23">
              <a:extLst>
                <a:ext uri="{FF2B5EF4-FFF2-40B4-BE49-F238E27FC236}">
                  <a16:creationId xmlns:a16="http://schemas.microsoft.com/office/drawing/2014/main" id="{4FAC7633-BB87-4195-AE24-8387B14000F6}"/>
                </a:ext>
              </a:extLst>
            </p:cNvPr>
            <p:cNvGrpSpPr/>
            <p:nvPr/>
          </p:nvGrpSpPr>
          <p:grpSpPr>
            <a:xfrm>
              <a:off x="1127448" y="980728"/>
              <a:ext cx="2101537" cy="5620335"/>
              <a:chOff x="479376" y="924566"/>
              <a:chExt cx="2101537" cy="5620335"/>
            </a:xfrm>
            <a:effectLst/>
          </p:grpSpPr>
          <p:sp>
            <p:nvSpPr>
              <p:cNvPr id="26" name="正方形/長方形 25">
                <a:extLst>
                  <a:ext uri="{FF2B5EF4-FFF2-40B4-BE49-F238E27FC236}">
                    <a16:creationId xmlns:a16="http://schemas.microsoft.com/office/drawing/2014/main" id="{A9243A79-FBB9-4A88-90E7-005273B7BC4E}"/>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６</a:t>
                </a:r>
                <a:endParaRPr kumimoji="1" lang="en-US" altLang="ja-JP" sz="3600" dirty="0"/>
              </a:p>
            </p:txBody>
          </p:sp>
          <p:grpSp>
            <p:nvGrpSpPr>
              <p:cNvPr id="31" name="グループ化 30">
                <a:extLst>
                  <a:ext uri="{FF2B5EF4-FFF2-40B4-BE49-F238E27FC236}">
                    <a16:creationId xmlns:a16="http://schemas.microsoft.com/office/drawing/2014/main" id="{2005D205-987C-44E3-B825-FD72A6CDC8D9}"/>
                  </a:ext>
                </a:extLst>
              </p:cNvPr>
              <p:cNvGrpSpPr/>
              <p:nvPr/>
            </p:nvGrpSpPr>
            <p:grpSpPr>
              <a:xfrm>
                <a:off x="479376" y="924567"/>
                <a:ext cx="1397412" cy="5620334"/>
                <a:chOff x="479376" y="924567"/>
                <a:chExt cx="1397412" cy="5620334"/>
              </a:xfrm>
            </p:grpSpPr>
            <p:sp>
              <p:nvSpPr>
                <p:cNvPr id="32" name="正方形/長方形 31">
                  <a:extLst>
                    <a:ext uri="{FF2B5EF4-FFF2-40B4-BE49-F238E27FC236}">
                      <a16:creationId xmlns:a16="http://schemas.microsoft.com/office/drawing/2014/main" id="{1CF6E649-CF75-4EE3-9A4A-91E2EED81AD8}"/>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33" name="直線コネクタ 32">
                  <a:extLst>
                    <a:ext uri="{FF2B5EF4-FFF2-40B4-BE49-F238E27FC236}">
                      <a16:creationId xmlns:a16="http://schemas.microsoft.com/office/drawing/2014/main" id="{9109D176-6480-4B0A-AAEB-6152AF108616}"/>
                    </a:ext>
                  </a:extLst>
                </p:cNvPr>
                <p:cNvCxnSpPr>
                  <a:cxnSpLocks/>
                </p:cNvCxnSpPr>
                <p:nvPr/>
              </p:nvCxnSpPr>
              <p:spPr>
                <a:xfrm>
                  <a:off x="479376" y="1611284"/>
                  <a:ext cx="0" cy="4933617"/>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25" name="正方形/長方形 24">
              <a:extLst>
                <a:ext uri="{FF2B5EF4-FFF2-40B4-BE49-F238E27FC236}">
                  <a16:creationId xmlns:a16="http://schemas.microsoft.com/office/drawing/2014/main" id="{6DB4417B-1B70-4C33-90A1-1D1CDDDFD4EE}"/>
                </a:ext>
              </a:extLst>
            </p:cNvPr>
            <p:cNvSpPr/>
            <p:nvPr/>
          </p:nvSpPr>
          <p:spPr>
            <a:xfrm>
              <a:off x="3071664" y="981046"/>
              <a:ext cx="82089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化学変化の量的関係</a:t>
              </a:r>
            </a:p>
          </p:txBody>
        </p:sp>
      </p:grpSp>
      <p:grpSp>
        <p:nvGrpSpPr>
          <p:cNvPr id="34" name="グループ化 33">
            <a:extLst>
              <a:ext uri="{FF2B5EF4-FFF2-40B4-BE49-F238E27FC236}">
                <a16:creationId xmlns:a16="http://schemas.microsoft.com/office/drawing/2014/main" id="{2CC9040A-B270-46A1-9734-6DBD0FBBCEB9}"/>
              </a:ext>
            </a:extLst>
          </p:cNvPr>
          <p:cNvGrpSpPr/>
          <p:nvPr/>
        </p:nvGrpSpPr>
        <p:grpSpPr>
          <a:xfrm>
            <a:off x="1094602" y="3284984"/>
            <a:ext cx="720080" cy="3213904"/>
            <a:chOff x="1304830" y="4192445"/>
            <a:chExt cx="720080" cy="3213904"/>
          </a:xfrm>
        </p:grpSpPr>
        <p:sp>
          <p:nvSpPr>
            <p:cNvPr id="35" name="テキスト ボックス 34">
              <a:extLst>
                <a:ext uri="{FF2B5EF4-FFF2-40B4-BE49-F238E27FC236}">
                  <a16:creationId xmlns:a16="http://schemas.microsoft.com/office/drawing/2014/main" id="{5BD4C44F-CBAE-4493-9D3E-7678EE25CF49}"/>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36" name="直線コネクタ 35">
              <a:extLst>
                <a:ext uri="{FF2B5EF4-FFF2-40B4-BE49-F238E27FC236}">
                  <a16:creationId xmlns:a16="http://schemas.microsoft.com/office/drawing/2014/main" id="{A217B335-C189-45E5-BA62-3474F787578A}"/>
                </a:ext>
              </a:extLst>
            </p:cNvPr>
            <p:cNvCxnSpPr>
              <a:cxnSpLocks/>
            </p:cNvCxnSpPr>
            <p:nvPr/>
          </p:nvCxnSpPr>
          <p:spPr>
            <a:xfrm>
              <a:off x="1932876" y="4310349"/>
              <a:ext cx="0" cy="3096000"/>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sp>
        <p:nvSpPr>
          <p:cNvPr id="4" name="テキスト ボックス 3">
            <a:extLst>
              <a:ext uri="{FF2B5EF4-FFF2-40B4-BE49-F238E27FC236}">
                <a16:creationId xmlns:a16="http://schemas.microsoft.com/office/drawing/2014/main" id="{4B7FD052-6C65-715A-E08D-1B669270FAA0}"/>
              </a:ext>
            </a:extLst>
          </p:cNvPr>
          <p:cNvSpPr txBox="1"/>
          <p:nvPr/>
        </p:nvSpPr>
        <p:spPr>
          <a:xfrm>
            <a:off x="2364096" y="4235993"/>
            <a:ext cx="6824615" cy="584775"/>
          </a:xfrm>
          <a:prstGeom prst="rect">
            <a:avLst/>
          </a:prstGeom>
          <a:noFill/>
        </p:spPr>
        <p:txBody>
          <a:bodyPr wrap="square" rtlCol="0">
            <a:spAutoFit/>
          </a:bodyPr>
          <a:lstStyle/>
          <a:p>
            <a:pPr algn="ctr"/>
            <a:r>
              <a:rPr lang="en-US" altLang="ja-JP" sz="3200" dirty="0">
                <a:latin typeface="+mj-ea"/>
              </a:rPr>
              <a:t>C</a:t>
            </a:r>
            <a:r>
              <a:rPr lang="en-US" altLang="ja-JP" sz="3200" baseline="-25000" dirty="0">
                <a:latin typeface="+mj-ea"/>
              </a:rPr>
              <a:t>3</a:t>
            </a:r>
            <a:r>
              <a:rPr lang="en-US" altLang="ja-JP" sz="3200" dirty="0">
                <a:latin typeface="+mj-ea"/>
              </a:rPr>
              <a:t>H</a:t>
            </a:r>
            <a:r>
              <a:rPr lang="en-US" altLang="ja-JP" sz="3200" baseline="-25000" dirty="0">
                <a:latin typeface="+mj-ea"/>
              </a:rPr>
              <a:t>8 </a:t>
            </a:r>
            <a:r>
              <a:rPr lang="ja-JP" altLang="en-US" sz="3200">
                <a:latin typeface="+mj-ea"/>
              </a:rPr>
              <a:t>＋ </a:t>
            </a:r>
            <a:r>
              <a:rPr lang="en-US" altLang="ja-JP" sz="3200" dirty="0">
                <a:latin typeface="+mj-ea"/>
              </a:rPr>
              <a:t>5O</a:t>
            </a:r>
            <a:r>
              <a:rPr kumimoji="1" lang="en-US" altLang="ja-JP" sz="3200" baseline="-25000" dirty="0">
                <a:latin typeface="+mj-ea"/>
                <a:ea typeface="+mj-ea"/>
              </a:rPr>
              <a:t>2</a:t>
            </a:r>
            <a:r>
              <a:rPr lang="ja-JP" altLang="en-US" sz="3200">
                <a:latin typeface="+mj-ea"/>
              </a:rPr>
              <a:t> → </a:t>
            </a:r>
            <a:r>
              <a:rPr lang="en-US" altLang="ja-JP" sz="3200" dirty="0">
                <a:latin typeface="+mj-ea"/>
              </a:rPr>
              <a:t>3</a:t>
            </a:r>
            <a:r>
              <a:rPr lang="en-US" altLang="ja-JP" sz="3200" dirty="0">
                <a:latin typeface="+mj-ea"/>
                <a:ea typeface="+mj-ea"/>
              </a:rPr>
              <a:t>CO</a:t>
            </a:r>
            <a:r>
              <a:rPr lang="en-US" altLang="ja-JP" sz="3200" baseline="-25000" dirty="0">
                <a:latin typeface="+mj-ea"/>
                <a:ea typeface="+mj-ea"/>
              </a:rPr>
              <a:t>2</a:t>
            </a:r>
            <a:r>
              <a:rPr lang="ja-JP" altLang="en-US" sz="3200">
                <a:latin typeface="+mj-ea"/>
              </a:rPr>
              <a:t> ＋ </a:t>
            </a:r>
            <a:r>
              <a:rPr lang="en-US" altLang="ja-JP" sz="3200" dirty="0">
                <a:latin typeface="+mj-ea"/>
              </a:rPr>
              <a:t>4H</a:t>
            </a:r>
            <a:r>
              <a:rPr lang="en-US" altLang="ja-JP" sz="3200" baseline="-25000" dirty="0">
                <a:latin typeface="+mj-ea"/>
              </a:rPr>
              <a:t>2</a:t>
            </a:r>
            <a:r>
              <a:rPr lang="en-US" altLang="ja-JP" sz="3200" dirty="0">
                <a:latin typeface="+mj-ea"/>
              </a:rPr>
              <a:t>O</a:t>
            </a:r>
            <a:r>
              <a:rPr lang="ja-JP" altLang="en-US" sz="3200">
                <a:latin typeface="+mj-ea"/>
              </a:rPr>
              <a:t>より， </a:t>
            </a:r>
            <a:endParaRPr kumimoji="1" lang="ja-JP" altLang="en-US" sz="3200" dirty="0">
              <a:latin typeface="+mj-ea"/>
              <a:ea typeface="+mj-ea"/>
            </a:endParaRPr>
          </a:p>
        </p:txBody>
      </p:sp>
      <p:grpSp>
        <p:nvGrpSpPr>
          <p:cNvPr id="7" name="グループ化 6">
            <a:extLst>
              <a:ext uri="{FF2B5EF4-FFF2-40B4-BE49-F238E27FC236}">
                <a16:creationId xmlns:a16="http://schemas.microsoft.com/office/drawing/2014/main" id="{266222B1-3E5F-B76D-6021-3D8A25C36E12}"/>
              </a:ext>
            </a:extLst>
          </p:cNvPr>
          <p:cNvGrpSpPr/>
          <p:nvPr/>
        </p:nvGrpSpPr>
        <p:grpSpPr>
          <a:xfrm>
            <a:off x="4945453" y="4866934"/>
            <a:ext cx="465584" cy="1077218"/>
            <a:chOff x="4757304" y="5611699"/>
            <a:chExt cx="465584" cy="1077218"/>
          </a:xfrm>
        </p:grpSpPr>
        <p:sp>
          <p:nvSpPr>
            <p:cNvPr id="5" name="テキスト ボックス 4">
              <a:extLst>
                <a:ext uri="{FF2B5EF4-FFF2-40B4-BE49-F238E27FC236}">
                  <a16:creationId xmlns:a16="http://schemas.microsoft.com/office/drawing/2014/main" id="{D8009E19-AFB2-DA53-9733-ECFA33CA70E2}"/>
                </a:ext>
              </a:extLst>
            </p:cNvPr>
            <p:cNvSpPr txBox="1"/>
            <p:nvPr/>
          </p:nvSpPr>
          <p:spPr>
            <a:xfrm>
              <a:off x="4757304" y="5611699"/>
              <a:ext cx="465584" cy="1077218"/>
            </a:xfrm>
            <a:prstGeom prst="rect">
              <a:avLst/>
            </a:prstGeom>
            <a:noFill/>
            <a:ln>
              <a:noFill/>
            </a:ln>
            <a:effectLst/>
          </p:spPr>
          <p:txBody>
            <a:bodyPr wrap="square" rtlCol="0">
              <a:spAutoFit/>
            </a:bodyPr>
            <a:lstStyle/>
            <a:p>
              <a:pPr algn="ctr"/>
              <a:r>
                <a:rPr kumimoji="1" lang="en-US" altLang="ja-JP" sz="3200" dirty="0">
                  <a:latin typeface="+mj-ea"/>
                  <a:ea typeface="+mj-ea"/>
                </a:rPr>
                <a:t>5</a:t>
              </a:r>
            </a:p>
            <a:p>
              <a:pPr algn="ctr"/>
              <a:r>
                <a:rPr lang="en-US" altLang="ja-JP" sz="3200" dirty="0">
                  <a:latin typeface="+mj-ea"/>
                  <a:ea typeface="+mj-ea"/>
                </a:rPr>
                <a:t>1</a:t>
              </a:r>
              <a:endParaRPr kumimoji="1" lang="ja-JP" altLang="en-US" sz="3200" dirty="0">
                <a:latin typeface="+mj-ea"/>
                <a:ea typeface="+mj-ea"/>
              </a:endParaRPr>
            </a:p>
          </p:txBody>
        </p:sp>
        <p:cxnSp>
          <p:nvCxnSpPr>
            <p:cNvPr id="6" name="直線コネクタ 5">
              <a:extLst>
                <a:ext uri="{FF2B5EF4-FFF2-40B4-BE49-F238E27FC236}">
                  <a16:creationId xmlns:a16="http://schemas.microsoft.com/office/drawing/2014/main" id="{CF19F3AE-538E-FB31-D877-E789369C902F}"/>
                </a:ext>
              </a:extLst>
            </p:cNvPr>
            <p:cNvCxnSpPr/>
            <p:nvPr/>
          </p:nvCxnSpPr>
          <p:spPr>
            <a:xfrm>
              <a:off x="4757304" y="6165304"/>
              <a:ext cx="465584"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1267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animEffect transition="in" filter="fade">
                                      <p:cBhvr>
                                        <p:cTn id="7" dur="500"/>
                                        <p:tgtEl>
                                          <p:spTgt spid="2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8" grpId="0" animBg="1"/>
      <p:bldP spid="19" grpId="0"/>
      <p:bldP spid="21" grpId="0"/>
      <p:bldP spid="22"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30" name="テキスト ボックス 29">
            <a:extLst>
              <a:ext uri="{FF2B5EF4-FFF2-40B4-BE49-F238E27FC236}">
                <a16:creationId xmlns:a16="http://schemas.microsoft.com/office/drawing/2014/main" id="{EA61EDBA-ACC6-497F-818C-E3BBE2456647}"/>
              </a:ext>
            </a:extLst>
          </p:cNvPr>
          <p:cNvSpPr txBox="1"/>
          <p:nvPr/>
        </p:nvSpPr>
        <p:spPr>
          <a:xfrm>
            <a:off x="1704392" y="3857040"/>
            <a:ext cx="9865091" cy="2377574"/>
          </a:xfrm>
          <a:prstGeom prst="rect">
            <a:avLst/>
          </a:prstGeom>
          <a:noFill/>
        </p:spPr>
        <p:txBody>
          <a:bodyPr wrap="square" rtlCol="0">
            <a:spAutoFit/>
          </a:bodyPr>
          <a:lstStyle/>
          <a:p>
            <a:pPr>
              <a:lnSpc>
                <a:spcPct val="120000"/>
              </a:lnSpc>
            </a:pPr>
            <a:r>
              <a:rPr kumimoji="1" lang="ja-JP" altLang="en-US" sz="3200" dirty="0">
                <a:latin typeface="+mj-ea"/>
                <a:ea typeface="+mj-ea"/>
              </a:rPr>
              <a:t>（</a:t>
            </a:r>
            <a:r>
              <a:rPr lang="ja-JP" altLang="en-US" sz="3200">
                <a:latin typeface="+mj-ea"/>
                <a:ea typeface="+mj-ea"/>
              </a:rPr>
              <a:t>３）</a:t>
            </a:r>
            <a:r>
              <a:rPr lang="en-US" altLang="ja-JP" sz="3200" dirty="0">
                <a:latin typeface="+mj-ea"/>
                <a:ea typeface="+mj-ea"/>
              </a:rPr>
              <a:t> </a:t>
            </a:r>
            <a:r>
              <a:rPr lang="ja-JP" altLang="en-US" sz="3200">
                <a:latin typeface="+mj-ea"/>
                <a:ea typeface="+mj-ea"/>
              </a:rPr>
              <a:t>反応</a:t>
            </a:r>
            <a:r>
              <a:rPr lang="ja-JP" altLang="en-US" sz="3200" dirty="0">
                <a:latin typeface="+mj-ea"/>
                <a:ea typeface="+mj-ea"/>
              </a:rPr>
              <a:t>する</a:t>
            </a:r>
            <a:r>
              <a:rPr lang="ja-JP" altLang="en-US" sz="3200" dirty="0">
                <a:latin typeface="+mj-ea"/>
              </a:rPr>
              <a:t>プロパン</a:t>
            </a:r>
            <a:r>
              <a:rPr lang="ja-JP" altLang="en-US" sz="3200" dirty="0">
                <a:latin typeface="+mj-ea"/>
                <a:ea typeface="+mj-ea"/>
              </a:rPr>
              <a:t>，生成する</a:t>
            </a:r>
            <a:r>
              <a:rPr lang="ja-JP" altLang="en-US" sz="3200" dirty="0">
                <a:latin typeface="+mj-ea"/>
              </a:rPr>
              <a:t>二酸化炭素と水</a:t>
            </a:r>
            <a:r>
              <a:rPr lang="ja-JP" altLang="en-US" sz="3200" dirty="0">
                <a:latin typeface="+mj-ea"/>
                <a:ea typeface="+mj-ea"/>
              </a:rPr>
              <a:t>の</a:t>
            </a:r>
            <a:endParaRPr lang="en-US" altLang="ja-JP" sz="3200" dirty="0">
              <a:latin typeface="+mj-ea"/>
              <a:ea typeface="+mj-ea"/>
            </a:endParaRPr>
          </a:p>
          <a:p>
            <a:pPr>
              <a:lnSpc>
                <a:spcPct val="120000"/>
              </a:lnSpc>
            </a:pPr>
            <a:r>
              <a:rPr lang="ja-JP" altLang="en-US" sz="3200">
                <a:latin typeface="+mj-ea"/>
                <a:ea typeface="+mj-ea"/>
              </a:rPr>
              <a:t>　　　物質量比</a:t>
            </a:r>
            <a:r>
              <a:rPr lang="ja-JP" altLang="en-US" sz="3200" dirty="0">
                <a:latin typeface="+mj-ea"/>
                <a:ea typeface="+mj-ea"/>
              </a:rPr>
              <a:t>は化学反応式の係数比 </a:t>
            </a:r>
            <a:r>
              <a:rPr lang="ja-JP" altLang="en-US" sz="3200">
                <a:latin typeface="+mj-ea"/>
                <a:ea typeface="+mj-ea"/>
              </a:rPr>
              <a:t>１：３：４ と一致</a:t>
            </a:r>
            <a:endParaRPr lang="en-US" altLang="ja-JP" sz="3200" dirty="0">
              <a:latin typeface="+mj-ea"/>
              <a:ea typeface="+mj-ea"/>
            </a:endParaRPr>
          </a:p>
          <a:p>
            <a:pPr>
              <a:lnSpc>
                <a:spcPct val="120000"/>
              </a:lnSpc>
            </a:pPr>
            <a:r>
              <a:rPr lang="ja-JP" altLang="en-US" sz="3200">
                <a:latin typeface="+mj-ea"/>
                <a:ea typeface="+mj-ea"/>
              </a:rPr>
              <a:t>　　　する。</a:t>
            </a:r>
            <a:r>
              <a:rPr lang="en-US" altLang="ja-JP" sz="3200" dirty="0">
                <a:latin typeface="+mj-ea"/>
                <a:ea typeface="+mj-ea"/>
              </a:rPr>
              <a:t>0.20 mol </a:t>
            </a:r>
            <a:r>
              <a:rPr lang="ja-JP" altLang="en-US" sz="3200">
                <a:latin typeface="+mj-ea"/>
                <a:ea typeface="+mj-ea"/>
              </a:rPr>
              <a:t>のプロパンから生成する二酸化炭素　　</a:t>
            </a:r>
            <a:endParaRPr lang="en-US" altLang="ja-JP" sz="3200" dirty="0">
              <a:latin typeface="+mj-ea"/>
              <a:ea typeface="+mj-ea"/>
            </a:endParaRPr>
          </a:p>
          <a:p>
            <a:pPr>
              <a:lnSpc>
                <a:spcPct val="120000"/>
              </a:lnSpc>
            </a:pPr>
            <a:r>
              <a:rPr lang="ja-JP" altLang="en-US" sz="3200">
                <a:latin typeface="+mj-ea"/>
                <a:ea typeface="+mj-ea"/>
              </a:rPr>
              <a:t>　　　と水の質量は</a:t>
            </a:r>
            <a:r>
              <a:rPr lang="en-US" altLang="ja-JP" sz="3200" dirty="0">
                <a:latin typeface="+mj-ea"/>
                <a:ea typeface="+mj-ea"/>
              </a:rPr>
              <a:t>,</a:t>
            </a:r>
          </a:p>
        </p:txBody>
      </p:sp>
      <p:sp>
        <p:nvSpPr>
          <p:cNvPr id="14" name="テキスト ボックス 13">
            <a:extLst>
              <a:ext uri="{FF2B5EF4-FFF2-40B4-BE49-F238E27FC236}">
                <a16:creationId xmlns:a16="http://schemas.microsoft.com/office/drawing/2014/main" id="{568A61F9-14F2-46EC-8378-5B157CA8ADFE}"/>
              </a:ext>
            </a:extLst>
          </p:cNvPr>
          <p:cNvSpPr txBox="1"/>
          <p:nvPr/>
        </p:nvSpPr>
        <p:spPr>
          <a:xfrm>
            <a:off x="1067309" y="1741174"/>
            <a:ext cx="10428742" cy="2123658"/>
          </a:xfrm>
          <a:prstGeom prst="rect">
            <a:avLst/>
          </a:prstGeom>
          <a:noFill/>
        </p:spPr>
        <p:txBody>
          <a:bodyPr wrap="square" rtlCol="0">
            <a:spAutoFit/>
          </a:bodyPr>
          <a:lstStyle/>
          <a:p>
            <a:r>
              <a:rPr lang="en-US" altLang="ja-JP" sz="3200" b="0" i="0" dirty="0">
                <a:solidFill>
                  <a:srgbClr val="000000"/>
                </a:solidFill>
                <a:effectLst/>
                <a:latin typeface="arial" panose="020B0604020202020204" pitchFamily="34" charset="0"/>
              </a:rPr>
              <a:t> 0.20 mol </a:t>
            </a:r>
            <a:r>
              <a:rPr lang="ja-JP" altLang="en-US" sz="3200" b="0" i="0">
                <a:solidFill>
                  <a:srgbClr val="000000"/>
                </a:solidFill>
                <a:effectLst/>
                <a:latin typeface="arial" panose="020B0604020202020204" pitchFamily="34" charset="0"/>
              </a:rPr>
              <a:t>のプロパン</a:t>
            </a:r>
            <a:r>
              <a:rPr lang="en-US" altLang="ja-JP" sz="3200" b="0" i="0" dirty="0">
                <a:solidFill>
                  <a:srgbClr val="000000"/>
                </a:solidFill>
                <a:effectLst/>
                <a:latin typeface="arial" panose="020B0604020202020204" pitchFamily="34" charset="0"/>
              </a:rPr>
              <a:t> </a:t>
            </a:r>
            <a:r>
              <a:rPr lang="en-US" altLang="ja-JP" sz="3600" b="0" i="0" dirty="0">
                <a:solidFill>
                  <a:srgbClr val="000000"/>
                </a:solidFill>
                <a:effectLst/>
                <a:latin typeface="+mj-ea"/>
                <a:ea typeface="+mj-ea"/>
              </a:rPr>
              <a:t>C</a:t>
            </a:r>
            <a:r>
              <a:rPr lang="en-US" altLang="ja-JP" sz="3600" b="0" i="0" baseline="-25000" dirty="0">
                <a:solidFill>
                  <a:srgbClr val="000000"/>
                </a:solidFill>
                <a:effectLst/>
                <a:latin typeface="+mj-ea"/>
                <a:ea typeface="+mj-ea"/>
              </a:rPr>
              <a:t>3</a:t>
            </a:r>
            <a:r>
              <a:rPr lang="en-US" altLang="ja-JP" sz="3600" b="0" i="0" dirty="0">
                <a:solidFill>
                  <a:srgbClr val="000000"/>
                </a:solidFill>
                <a:effectLst/>
                <a:latin typeface="+mj-ea"/>
                <a:ea typeface="+mj-ea"/>
              </a:rPr>
              <a:t>H</a:t>
            </a:r>
            <a:r>
              <a:rPr lang="en-US" altLang="ja-JP" sz="3600" b="0" i="0" baseline="-25000" dirty="0">
                <a:solidFill>
                  <a:srgbClr val="000000"/>
                </a:solidFill>
                <a:effectLst/>
                <a:latin typeface="+mj-ea"/>
                <a:ea typeface="+mj-ea"/>
              </a:rPr>
              <a:t>8 </a:t>
            </a:r>
            <a:r>
              <a:rPr lang="ja-JP" altLang="en-US" sz="3200" b="0" i="0">
                <a:solidFill>
                  <a:srgbClr val="000000"/>
                </a:solidFill>
                <a:effectLst/>
                <a:latin typeface="arial" panose="020B0604020202020204" pitchFamily="34" charset="0"/>
              </a:rPr>
              <a:t>を</a:t>
            </a:r>
            <a:r>
              <a:rPr lang="ja-JP" altLang="en-US" sz="3200" b="0" i="0" dirty="0">
                <a:solidFill>
                  <a:srgbClr val="000000"/>
                </a:solidFill>
                <a:effectLst/>
                <a:latin typeface="arial" panose="020B0604020202020204" pitchFamily="34" charset="0"/>
              </a:rPr>
              <a:t>完全燃焼させると，</a:t>
            </a:r>
            <a:endParaRPr lang="en-US" altLang="ja-JP" sz="3200" b="0" i="0" dirty="0">
              <a:solidFill>
                <a:srgbClr val="000000"/>
              </a:solidFill>
              <a:effectLst/>
              <a:latin typeface="arial" panose="020B0604020202020204" pitchFamily="34" charset="0"/>
            </a:endParaRPr>
          </a:p>
          <a:p>
            <a:r>
              <a:rPr lang="ja-JP" altLang="en-US" sz="3200" b="0" i="0" dirty="0">
                <a:solidFill>
                  <a:srgbClr val="000000"/>
                </a:solidFill>
                <a:effectLst/>
                <a:latin typeface="arial" panose="020B0604020202020204" pitchFamily="34" charset="0"/>
              </a:rPr>
              <a:t>二酸化炭素と水が生成した。次の問いに答えよ。</a:t>
            </a:r>
            <a:endParaRPr lang="en-US" altLang="ja-JP" sz="3200" b="0" i="0" dirty="0">
              <a:solidFill>
                <a:srgbClr val="000000"/>
              </a:solidFill>
              <a:effectLst/>
              <a:latin typeface="arial" panose="020B0604020202020204" pitchFamily="34" charset="0"/>
            </a:endParaRPr>
          </a:p>
          <a:p>
            <a:pPr lvl="0"/>
            <a:r>
              <a:rPr lang="ja-JP" altLang="en-US" sz="3200" dirty="0">
                <a:solidFill>
                  <a:prstClr val="black"/>
                </a:solidFill>
                <a:latin typeface="ＭＳ Ｐゴシック" panose="020B0600070205080204" pitchFamily="50" charset="-128"/>
                <a:ea typeface="ＭＳ Ｐゴシック" panose="020B0600070205080204" pitchFamily="50" charset="-128"/>
              </a:rPr>
              <a:t>（３） </a:t>
            </a:r>
            <a:r>
              <a:rPr lang="en-US" altLang="ja-JP" sz="3200" dirty="0">
                <a:solidFill>
                  <a:srgbClr val="000000"/>
                </a:solidFill>
                <a:latin typeface="arial" panose="020B0604020202020204" pitchFamily="34" charset="0"/>
              </a:rPr>
              <a:t>0.20 mol </a:t>
            </a:r>
            <a:r>
              <a:rPr lang="ja-JP" altLang="en-US" sz="3200" dirty="0">
                <a:solidFill>
                  <a:srgbClr val="000000"/>
                </a:solidFill>
                <a:latin typeface="arial" panose="020B0604020202020204" pitchFamily="34" charset="0"/>
              </a:rPr>
              <a:t>のプロパンから生成する二酸化炭素と</a:t>
            </a:r>
            <a:r>
              <a:rPr lang="ja-JP" altLang="en-US" sz="3200">
                <a:solidFill>
                  <a:srgbClr val="000000"/>
                </a:solidFill>
                <a:latin typeface="arial" panose="020B0604020202020204" pitchFamily="34" charset="0"/>
              </a:rPr>
              <a:t>水は</a:t>
            </a:r>
            <a:endParaRPr lang="en-US" altLang="ja-JP" sz="3200" dirty="0">
              <a:solidFill>
                <a:srgbClr val="000000"/>
              </a:solidFill>
              <a:latin typeface="arial" panose="020B0604020202020204" pitchFamily="34" charset="0"/>
            </a:endParaRPr>
          </a:p>
          <a:p>
            <a:pPr lvl="0"/>
            <a:r>
              <a:rPr lang="ja-JP" altLang="en-US" sz="3200">
                <a:solidFill>
                  <a:srgbClr val="000000"/>
                </a:solidFill>
                <a:latin typeface="arial" panose="020B0604020202020204" pitchFamily="34" charset="0"/>
              </a:rPr>
              <a:t>　　　それぞれ何</a:t>
            </a:r>
            <a:r>
              <a:rPr lang="en-US" altLang="ja-JP" sz="3200" dirty="0">
                <a:latin typeface="+mj-ea"/>
              </a:rPr>
              <a:t>g</a:t>
            </a:r>
            <a:r>
              <a:rPr lang="en-US" altLang="ja-JP" sz="3200" dirty="0">
                <a:solidFill>
                  <a:srgbClr val="000000"/>
                </a:solidFill>
                <a:latin typeface="arial" panose="020B0604020202020204" pitchFamily="34" charset="0"/>
              </a:rPr>
              <a:t> </a:t>
            </a:r>
            <a:r>
              <a:rPr lang="ja-JP" altLang="en-US" sz="3200" dirty="0">
                <a:solidFill>
                  <a:srgbClr val="000000"/>
                </a:solidFill>
                <a:latin typeface="arial" panose="020B0604020202020204" pitchFamily="34" charset="0"/>
              </a:rPr>
              <a:t>か。</a:t>
            </a:r>
          </a:p>
        </p:txBody>
      </p:sp>
      <p:grpSp>
        <p:nvGrpSpPr>
          <p:cNvPr id="15" name="グループ化 14">
            <a:extLst>
              <a:ext uri="{FF2B5EF4-FFF2-40B4-BE49-F238E27FC236}">
                <a16:creationId xmlns:a16="http://schemas.microsoft.com/office/drawing/2014/main" id="{2ADF0FBB-45D4-4970-8EC6-84D73558EEA6}"/>
              </a:ext>
            </a:extLst>
          </p:cNvPr>
          <p:cNvGrpSpPr/>
          <p:nvPr/>
        </p:nvGrpSpPr>
        <p:grpSpPr>
          <a:xfrm>
            <a:off x="839416" y="1068582"/>
            <a:ext cx="10153128" cy="5620335"/>
            <a:chOff x="1127448" y="980728"/>
            <a:chExt cx="10153128" cy="5620335"/>
          </a:xfrm>
        </p:grpSpPr>
        <p:grpSp>
          <p:nvGrpSpPr>
            <p:cNvPr id="16" name="グループ化 15">
              <a:extLst>
                <a:ext uri="{FF2B5EF4-FFF2-40B4-BE49-F238E27FC236}">
                  <a16:creationId xmlns:a16="http://schemas.microsoft.com/office/drawing/2014/main" id="{4257650F-998E-4D9F-B7D9-05B350BC1C57}"/>
                </a:ext>
              </a:extLst>
            </p:cNvPr>
            <p:cNvGrpSpPr/>
            <p:nvPr/>
          </p:nvGrpSpPr>
          <p:grpSpPr>
            <a:xfrm>
              <a:off x="1127448" y="980728"/>
              <a:ext cx="2101537" cy="5620335"/>
              <a:chOff x="479376" y="924566"/>
              <a:chExt cx="2101537" cy="5620335"/>
            </a:xfrm>
            <a:effectLst/>
          </p:grpSpPr>
          <p:sp>
            <p:nvSpPr>
              <p:cNvPr id="18" name="正方形/長方形 17">
                <a:extLst>
                  <a:ext uri="{FF2B5EF4-FFF2-40B4-BE49-F238E27FC236}">
                    <a16:creationId xmlns:a16="http://schemas.microsoft.com/office/drawing/2014/main" id="{87A0B5EE-8CEB-46A0-B2DB-11123B8544C6}"/>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６</a:t>
                </a:r>
                <a:endParaRPr kumimoji="1" lang="en-US" altLang="ja-JP" sz="3600" dirty="0"/>
              </a:p>
            </p:txBody>
          </p:sp>
          <p:grpSp>
            <p:nvGrpSpPr>
              <p:cNvPr id="19" name="グループ化 18">
                <a:extLst>
                  <a:ext uri="{FF2B5EF4-FFF2-40B4-BE49-F238E27FC236}">
                    <a16:creationId xmlns:a16="http://schemas.microsoft.com/office/drawing/2014/main" id="{63A7134F-191F-4624-85CE-B8871DE214FD}"/>
                  </a:ext>
                </a:extLst>
              </p:cNvPr>
              <p:cNvGrpSpPr/>
              <p:nvPr/>
            </p:nvGrpSpPr>
            <p:grpSpPr>
              <a:xfrm>
                <a:off x="479376" y="924567"/>
                <a:ext cx="1397412" cy="5620334"/>
                <a:chOff x="479376" y="924567"/>
                <a:chExt cx="1397412" cy="5620334"/>
              </a:xfrm>
            </p:grpSpPr>
            <p:sp>
              <p:nvSpPr>
                <p:cNvPr id="20" name="正方形/長方形 19">
                  <a:extLst>
                    <a:ext uri="{FF2B5EF4-FFF2-40B4-BE49-F238E27FC236}">
                      <a16:creationId xmlns:a16="http://schemas.microsoft.com/office/drawing/2014/main" id="{C02D5A79-4C69-4FDA-BD81-6FCB6CB139A2}"/>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21" name="直線コネクタ 20">
                  <a:extLst>
                    <a:ext uri="{FF2B5EF4-FFF2-40B4-BE49-F238E27FC236}">
                      <a16:creationId xmlns:a16="http://schemas.microsoft.com/office/drawing/2014/main" id="{88AEECE2-0CAE-404F-9E51-6B10FB2BF36A}"/>
                    </a:ext>
                  </a:extLst>
                </p:cNvPr>
                <p:cNvCxnSpPr>
                  <a:cxnSpLocks/>
                </p:cNvCxnSpPr>
                <p:nvPr/>
              </p:nvCxnSpPr>
              <p:spPr>
                <a:xfrm>
                  <a:off x="479376" y="1611284"/>
                  <a:ext cx="0" cy="4933617"/>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17" name="正方形/長方形 16">
              <a:extLst>
                <a:ext uri="{FF2B5EF4-FFF2-40B4-BE49-F238E27FC236}">
                  <a16:creationId xmlns:a16="http://schemas.microsoft.com/office/drawing/2014/main" id="{7A1DF388-1C98-4C11-9BD5-852BFAD5497A}"/>
                </a:ext>
              </a:extLst>
            </p:cNvPr>
            <p:cNvSpPr/>
            <p:nvPr/>
          </p:nvSpPr>
          <p:spPr>
            <a:xfrm>
              <a:off x="3071664" y="981046"/>
              <a:ext cx="82089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化学変化の量的関係</a:t>
              </a:r>
            </a:p>
          </p:txBody>
        </p:sp>
      </p:grpSp>
      <p:grpSp>
        <p:nvGrpSpPr>
          <p:cNvPr id="22" name="グループ化 21">
            <a:extLst>
              <a:ext uri="{FF2B5EF4-FFF2-40B4-BE49-F238E27FC236}">
                <a16:creationId xmlns:a16="http://schemas.microsoft.com/office/drawing/2014/main" id="{2CC79FA5-5A2F-4752-9930-55C1A36EF921}"/>
              </a:ext>
            </a:extLst>
          </p:cNvPr>
          <p:cNvGrpSpPr/>
          <p:nvPr/>
        </p:nvGrpSpPr>
        <p:grpSpPr>
          <a:xfrm>
            <a:off x="1094602" y="3887504"/>
            <a:ext cx="720080" cy="2565832"/>
            <a:chOff x="1304830" y="4192445"/>
            <a:chExt cx="720080" cy="2565832"/>
          </a:xfrm>
        </p:grpSpPr>
        <p:sp>
          <p:nvSpPr>
            <p:cNvPr id="23" name="テキスト ボックス 22">
              <a:extLst>
                <a:ext uri="{FF2B5EF4-FFF2-40B4-BE49-F238E27FC236}">
                  <a16:creationId xmlns:a16="http://schemas.microsoft.com/office/drawing/2014/main" id="{DC2F4B32-21DF-4D4A-8706-693FF5A9AF9C}"/>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4" name="直線コネクタ 23">
              <a:extLst>
                <a:ext uri="{FF2B5EF4-FFF2-40B4-BE49-F238E27FC236}">
                  <a16:creationId xmlns:a16="http://schemas.microsoft.com/office/drawing/2014/main" id="{D6B06DD7-8C09-4822-9BCA-5F914CE4DF7E}"/>
                </a:ext>
              </a:extLst>
            </p:cNvPr>
            <p:cNvCxnSpPr>
              <a:cxnSpLocks/>
            </p:cNvCxnSpPr>
            <p:nvPr/>
          </p:nvCxnSpPr>
          <p:spPr>
            <a:xfrm>
              <a:off x="1932876" y="4310349"/>
              <a:ext cx="0" cy="2447928"/>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865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fade">
                                      <p:cBhvr>
                                        <p:cTn id="10" dur="500"/>
                                        <p:tgtEl>
                                          <p:spTgt spid="1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9" name="テキスト ボックス 18">
            <a:extLst>
              <a:ext uri="{FF2B5EF4-FFF2-40B4-BE49-F238E27FC236}">
                <a16:creationId xmlns:a16="http://schemas.microsoft.com/office/drawing/2014/main" id="{C9C73C2B-A824-434A-8E12-5AEA52022DA1}"/>
              </a:ext>
            </a:extLst>
          </p:cNvPr>
          <p:cNvSpPr txBox="1"/>
          <p:nvPr/>
        </p:nvSpPr>
        <p:spPr>
          <a:xfrm>
            <a:off x="1814682" y="3868835"/>
            <a:ext cx="2592288" cy="646331"/>
          </a:xfrm>
          <a:prstGeom prst="rect">
            <a:avLst/>
          </a:prstGeom>
          <a:noFill/>
          <a:ln>
            <a:noFill/>
          </a:ln>
          <a:effectLst/>
        </p:spPr>
        <p:txBody>
          <a:bodyPr wrap="square" rtlCol="0">
            <a:spAutoFit/>
          </a:bodyPr>
          <a:lstStyle/>
          <a:p>
            <a:r>
              <a:rPr kumimoji="1" lang="en-US" altLang="ja-JP" sz="3600" dirty="0">
                <a:latin typeface="+mj-ea"/>
                <a:ea typeface="+mj-ea"/>
              </a:rPr>
              <a:t>CO</a:t>
            </a:r>
            <a:r>
              <a:rPr kumimoji="1" lang="en-US" altLang="ja-JP" sz="3600" baseline="-25000" dirty="0">
                <a:latin typeface="+mj-ea"/>
                <a:ea typeface="+mj-ea"/>
              </a:rPr>
              <a:t>2</a:t>
            </a:r>
            <a:r>
              <a:rPr kumimoji="1" lang="ja-JP" altLang="en-US" sz="3200" dirty="0">
                <a:latin typeface="+mj-ea"/>
                <a:ea typeface="+mj-ea"/>
              </a:rPr>
              <a:t>の質量</a:t>
            </a:r>
          </a:p>
        </p:txBody>
      </p:sp>
      <p:sp>
        <p:nvSpPr>
          <p:cNvPr id="21" name="テキスト ボックス 20">
            <a:extLst>
              <a:ext uri="{FF2B5EF4-FFF2-40B4-BE49-F238E27FC236}">
                <a16:creationId xmlns:a16="http://schemas.microsoft.com/office/drawing/2014/main" id="{1280322A-05BF-4B2E-B0A5-617422CB1CA7}"/>
              </a:ext>
            </a:extLst>
          </p:cNvPr>
          <p:cNvSpPr txBox="1"/>
          <p:nvPr/>
        </p:nvSpPr>
        <p:spPr>
          <a:xfrm>
            <a:off x="7086946" y="3856226"/>
            <a:ext cx="3750616" cy="584775"/>
          </a:xfrm>
          <a:prstGeom prst="rect">
            <a:avLst/>
          </a:prstGeom>
          <a:noFill/>
          <a:ln>
            <a:noFill/>
          </a:ln>
          <a:effectLst/>
        </p:spPr>
        <p:txBody>
          <a:bodyPr wrap="square" rtlCol="0">
            <a:spAutoFit/>
          </a:bodyPr>
          <a:lstStyle/>
          <a:p>
            <a:r>
              <a:rPr lang="en-US" altLang="ja-JP" sz="3200" dirty="0">
                <a:latin typeface="+mj-ea"/>
              </a:rPr>
              <a:t>× 44 g/mol</a:t>
            </a:r>
            <a:r>
              <a:rPr lang="ja-JP" altLang="en-US" sz="3200" dirty="0">
                <a:latin typeface="+mj-ea"/>
                <a:ea typeface="+mj-ea"/>
                <a:cs typeface="Times New Roman" pitchFamily="18" charset="0"/>
              </a:rPr>
              <a:t> ≒ </a:t>
            </a:r>
            <a:r>
              <a:rPr lang="en-US" altLang="ja-JP" sz="3200" dirty="0">
                <a:latin typeface="+mj-ea"/>
              </a:rPr>
              <a:t>26 g</a:t>
            </a:r>
            <a:r>
              <a:rPr lang="ja-JP" altLang="en-US" sz="3200" dirty="0">
                <a:latin typeface="+mj-ea"/>
                <a:ea typeface="+mj-ea"/>
                <a:cs typeface="Times New Roman" pitchFamily="18" charset="0"/>
              </a:rPr>
              <a:t> </a:t>
            </a:r>
            <a:endParaRPr kumimoji="1" lang="ja-JP" altLang="en-US" sz="3200" dirty="0">
              <a:latin typeface="+mj-ea"/>
              <a:ea typeface="+mj-ea"/>
            </a:endParaRPr>
          </a:p>
        </p:txBody>
      </p:sp>
      <p:sp>
        <p:nvSpPr>
          <p:cNvPr id="20" name="テキスト ボックス 19">
            <a:extLst>
              <a:ext uri="{FF2B5EF4-FFF2-40B4-BE49-F238E27FC236}">
                <a16:creationId xmlns:a16="http://schemas.microsoft.com/office/drawing/2014/main" id="{DB04668A-414E-49C9-BF62-DF917CDE557F}"/>
              </a:ext>
            </a:extLst>
          </p:cNvPr>
          <p:cNvSpPr txBox="1"/>
          <p:nvPr/>
        </p:nvSpPr>
        <p:spPr>
          <a:xfrm>
            <a:off x="4511824" y="3857956"/>
            <a:ext cx="2160238" cy="584775"/>
          </a:xfrm>
          <a:prstGeom prst="rect">
            <a:avLst/>
          </a:prstGeom>
          <a:noFill/>
          <a:ln>
            <a:noFill/>
          </a:ln>
          <a:effectLst/>
        </p:spPr>
        <p:txBody>
          <a:bodyPr wrap="square" rtlCol="0">
            <a:spAutoFit/>
          </a:bodyPr>
          <a:lstStyle/>
          <a:p>
            <a:r>
              <a:rPr kumimoji="1" lang="en-US" altLang="ja-JP" sz="3200">
                <a:latin typeface="+mj-ea"/>
                <a:ea typeface="+mj-ea"/>
              </a:rPr>
              <a:t>0.20 mol ×</a:t>
            </a:r>
            <a:endParaRPr kumimoji="1" lang="ja-JP" altLang="en-US" sz="3200" dirty="0">
              <a:latin typeface="+mj-ea"/>
              <a:ea typeface="+mj-ea"/>
            </a:endParaRPr>
          </a:p>
        </p:txBody>
      </p:sp>
      <p:grpSp>
        <p:nvGrpSpPr>
          <p:cNvPr id="12" name="グループ化 11">
            <a:extLst>
              <a:ext uri="{FF2B5EF4-FFF2-40B4-BE49-F238E27FC236}">
                <a16:creationId xmlns:a16="http://schemas.microsoft.com/office/drawing/2014/main" id="{26084E34-A350-4445-96AA-9E99932EF224}"/>
              </a:ext>
            </a:extLst>
          </p:cNvPr>
          <p:cNvGrpSpPr/>
          <p:nvPr/>
        </p:nvGrpSpPr>
        <p:grpSpPr>
          <a:xfrm>
            <a:off x="6621362" y="3653392"/>
            <a:ext cx="465584" cy="1077218"/>
            <a:chOff x="6854552" y="3686834"/>
            <a:chExt cx="465584" cy="1077218"/>
          </a:xfrm>
        </p:grpSpPr>
        <p:sp>
          <p:nvSpPr>
            <p:cNvPr id="23" name="テキスト ボックス 22">
              <a:extLst>
                <a:ext uri="{FF2B5EF4-FFF2-40B4-BE49-F238E27FC236}">
                  <a16:creationId xmlns:a16="http://schemas.microsoft.com/office/drawing/2014/main" id="{14953975-FE3D-4D51-8BE7-E1AF4AA75C67}"/>
                </a:ext>
              </a:extLst>
            </p:cNvPr>
            <p:cNvSpPr txBox="1"/>
            <p:nvPr/>
          </p:nvSpPr>
          <p:spPr>
            <a:xfrm>
              <a:off x="6854552" y="3686834"/>
              <a:ext cx="465584" cy="1077218"/>
            </a:xfrm>
            <a:prstGeom prst="rect">
              <a:avLst/>
            </a:prstGeom>
            <a:noFill/>
            <a:ln>
              <a:noFill/>
            </a:ln>
            <a:effectLst/>
          </p:spPr>
          <p:txBody>
            <a:bodyPr wrap="square" rtlCol="0">
              <a:spAutoFit/>
            </a:bodyPr>
            <a:lstStyle/>
            <a:p>
              <a:pPr algn="ctr"/>
              <a:r>
                <a:rPr kumimoji="1" lang="en-US" altLang="ja-JP" sz="3200" dirty="0">
                  <a:latin typeface="+mj-ea"/>
                  <a:ea typeface="+mj-ea"/>
                </a:rPr>
                <a:t>3</a:t>
              </a:r>
            </a:p>
            <a:p>
              <a:pPr algn="ctr"/>
              <a:r>
                <a:rPr lang="en-US" altLang="ja-JP" sz="3200" dirty="0">
                  <a:latin typeface="+mj-ea"/>
                  <a:ea typeface="+mj-ea"/>
                </a:rPr>
                <a:t>1</a:t>
              </a:r>
              <a:endParaRPr kumimoji="1" lang="ja-JP" altLang="en-US" sz="3200" dirty="0">
                <a:latin typeface="+mj-ea"/>
                <a:ea typeface="+mj-ea"/>
              </a:endParaRPr>
            </a:p>
          </p:txBody>
        </p:sp>
        <p:cxnSp>
          <p:nvCxnSpPr>
            <p:cNvPr id="4" name="直線コネクタ 3">
              <a:extLst>
                <a:ext uri="{FF2B5EF4-FFF2-40B4-BE49-F238E27FC236}">
                  <a16:creationId xmlns:a16="http://schemas.microsoft.com/office/drawing/2014/main" id="{92BB208D-DEF4-4647-88F7-A3EE1ACEF0EE}"/>
                </a:ext>
              </a:extLst>
            </p:cNvPr>
            <p:cNvCxnSpPr>
              <a:stCxn id="23" idx="1"/>
              <a:endCxn id="23" idx="3"/>
            </p:cNvCxnSpPr>
            <p:nvPr/>
          </p:nvCxnSpPr>
          <p:spPr>
            <a:xfrm>
              <a:off x="6854552" y="4225443"/>
              <a:ext cx="465584"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24" name="テキスト ボックス 23">
            <a:extLst>
              <a:ext uri="{FF2B5EF4-FFF2-40B4-BE49-F238E27FC236}">
                <a16:creationId xmlns:a16="http://schemas.microsoft.com/office/drawing/2014/main" id="{C705DB7F-4BB1-4A2A-8BFA-89C13987AFC7}"/>
              </a:ext>
            </a:extLst>
          </p:cNvPr>
          <p:cNvSpPr txBox="1"/>
          <p:nvPr/>
        </p:nvSpPr>
        <p:spPr>
          <a:xfrm>
            <a:off x="1878519" y="4771789"/>
            <a:ext cx="2592288" cy="646331"/>
          </a:xfrm>
          <a:prstGeom prst="rect">
            <a:avLst/>
          </a:prstGeom>
          <a:noFill/>
          <a:ln>
            <a:noFill/>
          </a:ln>
          <a:effectLst/>
        </p:spPr>
        <p:txBody>
          <a:bodyPr wrap="square" rtlCol="0">
            <a:spAutoFit/>
          </a:bodyPr>
          <a:lstStyle/>
          <a:p>
            <a:r>
              <a:rPr lang="en-US" altLang="ja-JP" sz="3600" dirty="0">
                <a:latin typeface="+mj-ea"/>
                <a:ea typeface="+mj-ea"/>
              </a:rPr>
              <a:t>H</a:t>
            </a:r>
            <a:r>
              <a:rPr lang="en-US" altLang="ja-JP" sz="3600" baseline="-25000" dirty="0">
                <a:latin typeface="+mj-ea"/>
                <a:ea typeface="+mj-ea"/>
              </a:rPr>
              <a:t>2</a:t>
            </a:r>
            <a:r>
              <a:rPr lang="en-US" altLang="ja-JP" sz="3600" dirty="0">
                <a:latin typeface="+mj-ea"/>
                <a:ea typeface="+mj-ea"/>
              </a:rPr>
              <a:t>O</a:t>
            </a:r>
            <a:r>
              <a:rPr kumimoji="1" lang="ja-JP" altLang="en-US" sz="3200" dirty="0">
                <a:latin typeface="+mj-ea"/>
                <a:ea typeface="+mj-ea"/>
              </a:rPr>
              <a:t>の質量</a:t>
            </a:r>
          </a:p>
        </p:txBody>
      </p:sp>
      <p:sp>
        <p:nvSpPr>
          <p:cNvPr id="25" name="テキスト ボックス 24">
            <a:extLst>
              <a:ext uri="{FF2B5EF4-FFF2-40B4-BE49-F238E27FC236}">
                <a16:creationId xmlns:a16="http://schemas.microsoft.com/office/drawing/2014/main" id="{4D525A3C-5C62-416E-9B35-7E895E00D2F5}"/>
              </a:ext>
            </a:extLst>
          </p:cNvPr>
          <p:cNvSpPr txBox="1"/>
          <p:nvPr/>
        </p:nvSpPr>
        <p:spPr>
          <a:xfrm>
            <a:off x="7095899" y="4771412"/>
            <a:ext cx="4410008" cy="584775"/>
          </a:xfrm>
          <a:prstGeom prst="rect">
            <a:avLst/>
          </a:prstGeom>
          <a:noFill/>
          <a:ln>
            <a:noFill/>
          </a:ln>
          <a:effectLst/>
        </p:spPr>
        <p:txBody>
          <a:bodyPr wrap="square" rtlCol="0">
            <a:spAutoFit/>
          </a:bodyPr>
          <a:lstStyle/>
          <a:p>
            <a:r>
              <a:rPr lang="en-US" altLang="ja-JP" sz="3200" dirty="0">
                <a:latin typeface="+mj-ea"/>
              </a:rPr>
              <a:t>× 18 g/mol</a:t>
            </a:r>
            <a:r>
              <a:rPr lang="ja-JP" altLang="en-US" sz="3200" dirty="0">
                <a:latin typeface="+mj-ea"/>
                <a:cs typeface="Times New Roman" pitchFamily="18" charset="0"/>
              </a:rPr>
              <a:t> ≒ </a:t>
            </a:r>
            <a:r>
              <a:rPr lang="en-US" altLang="ja-JP" sz="3200" dirty="0">
                <a:latin typeface="+mj-ea"/>
                <a:ea typeface="+mj-ea"/>
                <a:cs typeface="Times New Roman" pitchFamily="18" charset="0"/>
              </a:rPr>
              <a:t>14 g</a:t>
            </a:r>
            <a:endParaRPr kumimoji="1" lang="ja-JP" altLang="en-US" sz="3200" dirty="0">
              <a:latin typeface="+mj-ea"/>
              <a:ea typeface="+mj-ea"/>
            </a:endParaRPr>
          </a:p>
        </p:txBody>
      </p:sp>
      <p:sp>
        <p:nvSpPr>
          <p:cNvPr id="26" name="テキスト ボックス 25">
            <a:extLst>
              <a:ext uri="{FF2B5EF4-FFF2-40B4-BE49-F238E27FC236}">
                <a16:creationId xmlns:a16="http://schemas.microsoft.com/office/drawing/2014/main" id="{C5387B96-6409-4F97-95EA-11E8B5407184}"/>
              </a:ext>
            </a:extLst>
          </p:cNvPr>
          <p:cNvSpPr txBox="1"/>
          <p:nvPr/>
        </p:nvSpPr>
        <p:spPr>
          <a:xfrm>
            <a:off x="4470807" y="4760943"/>
            <a:ext cx="2160238" cy="584775"/>
          </a:xfrm>
          <a:prstGeom prst="rect">
            <a:avLst/>
          </a:prstGeom>
          <a:noFill/>
          <a:ln>
            <a:noFill/>
          </a:ln>
          <a:effectLst/>
        </p:spPr>
        <p:txBody>
          <a:bodyPr wrap="square" rtlCol="0">
            <a:spAutoFit/>
          </a:bodyPr>
          <a:lstStyle/>
          <a:p>
            <a:r>
              <a:rPr kumimoji="1" lang="en-US" altLang="ja-JP" sz="3200" dirty="0">
                <a:latin typeface="+mj-ea"/>
                <a:ea typeface="+mj-ea"/>
              </a:rPr>
              <a:t>0.20 mol ×</a:t>
            </a:r>
            <a:endParaRPr kumimoji="1" lang="ja-JP" altLang="en-US" sz="3200" dirty="0">
              <a:latin typeface="+mj-ea"/>
              <a:ea typeface="+mj-ea"/>
            </a:endParaRPr>
          </a:p>
        </p:txBody>
      </p:sp>
      <p:grpSp>
        <p:nvGrpSpPr>
          <p:cNvPr id="13" name="グループ化 12">
            <a:extLst>
              <a:ext uri="{FF2B5EF4-FFF2-40B4-BE49-F238E27FC236}">
                <a16:creationId xmlns:a16="http://schemas.microsoft.com/office/drawing/2014/main" id="{EC5E0B57-9D24-4EA7-A429-C2FB0F5DF682}"/>
              </a:ext>
            </a:extLst>
          </p:cNvPr>
          <p:cNvGrpSpPr/>
          <p:nvPr/>
        </p:nvGrpSpPr>
        <p:grpSpPr>
          <a:xfrm>
            <a:off x="6597511" y="4537106"/>
            <a:ext cx="465584" cy="1077218"/>
            <a:chOff x="6854552" y="4800054"/>
            <a:chExt cx="465584" cy="1077218"/>
          </a:xfrm>
        </p:grpSpPr>
        <p:sp>
          <p:nvSpPr>
            <p:cNvPr id="31" name="テキスト ボックス 30">
              <a:extLst>
                <a:ext uri="{FF2B5EF4-FFF2-40B4-BE49-F238E27FC236}">
                  <a16:creationId xmlns:a16="http://schemas.microsoft.com/office/drawing/2014/main" id="{E76DD7C1-7838-4607-B179-0886D3A1F041}"/>
                </a:ext>
              </a:extLst>
            </p:cNvPr>
            <p:cNvSpPr txBox="1"/>
            <p:nvPr/>
          </p:nvSpPr>
          <p:spPr>
            <a:xfrm>
              <a:off x="6854552" y="4800054"/>
              <a:ext cx="465584" cy="1077218"/>
            </a:xfrm>
            <a:prstGeom prst="rect">
              <a:avLst/>
            </a:prstGeom>
            <a:noFill/>
            <a:ln>
              <a:noFill/>
            </a:ln>
            <a:effectLst/>
          </p:spPr>
          <p:txBody>
            <a:bodyPr wrap="square" rtlCol="0">
              <a:spAutoFit/>
            </a:bodyPr>
            <a:lstStyle/>
            <a:p>
              <a:pPr algn="ctr"/>
              <a:r>
                <a:rPr lang="en-US" altLang="ja-JP" sz="3200" dirty="0">
                  <a:latin typeface="+mj-ea"/>
                  <a:ea typeface="+mj-ea"/>
                </a:rPr>
                <a:t>4</a:t>
              </a:r>
              <a:endParaRPr kumimoji="1" lang="en-US" altLang="ja-JP" sz="3200" dirty="0">
                <a:latin typeface="+mj-ea"/>
                <a:ea typeface="+mj-ea"/>
              </a:endParaRPr>
            </a:p>
            <a:p>
              <a:pPr algn="ctr"/>
              <a:r>
                <a:rPr lang="en-US" altLang="ja-JP" sz="3200" dirty="0">
                  <a:latin typeface="+mj-ea"/>
                  <a:ea typeface="+mj-ea"/>
                </a:rPr>
                <a:t>1</a:t>
              </a:r>
              <a:endParaRPr kumimoji="1" lang="ja-JP" altLang="en-US" sz="3200" dirty="0">
                <a:latin typeface="+mj-ea"/>
                <a:ea typeface="+mj-ea"/>
              </a:endParaRPr>
            </a:p>
          </p:txBody>
        </p:sp>
        <p:cxnSp>
          <p:nvCxnSpPr>
            <p:cNvPr id="32" name="直線コネクタ 31">
              <a:extLst>
                <a:ext uri="{FF2B5EF4-FFF2-40B4-BE49-F238E27FC236}">
                  <a16:creationId xmlns:a16="http://schemas.microsoft.com/office/drawing/2014/main" id="{EC08F94C-5362-41D7-9970-D3C8411A9B05}"/>
                </a:ext>
              </a:extLst>
            </p:cNvPr>
            <p:cNvCxnSpPr>
              <a:stCxn id="31" idx="1"/>
              <a:endCxn id="31" idx="3"/>
            </p:cNvCxnSpPr>
            <p:nvPr/>
          </p:nvCxnSpPr>
          <p:spPr>
            <a:xfrm>
              <a:off x="6854552" y="5338663"/>
              <a:ext cx="465584"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33" name="正方形/長方形 32">
            <a:extLst>
              <a:ext uri="{FF2B5EF4-FFF2-40B4-BE49-F238E27FC236}">
                <a16:creationId xmlns:a16="http://schemas.microsoft.com/office/drawing/2014/main" id="{F03FF51B-611D-4C29-82F6-BA30EA504B44}"/>
              </a:ext>
            </a:extLst>
          </p:cNvPr>
          <p:cNvSpPr/>
          <p:nvPr/>
        </p:nvSpPr>
        <p:spPr>
          <a:xfrm>
            <a:off x="5779088" y="5770067"/>
            <a:ext cx="576858" cy="688306"/>
          </a:xfrm>
          <a:prstGeom prst="rect">
            <a:avLst/>
          </a:prstGeom>
          <a:solidFill>
            <a:srgbClr val="108CCF"/>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34" name="テキスト ボックス 33">
            <a:extLst>
              <a:ext uri="{FF2B5EF4-FFF2-40B4-BE49-F238E27FC236}">
                <a16:creationId xmlns:a16="http://schemas.microsoft.com/office/drawing/2014/main" id="{1ADCDCE1-6300-4A45-B30F-12258DAFDC33}"/>
              </a:ext>
            </a:extLst>
          </p:cNvPr>
          <p:cNvSpPr txBox="1"/>
          <p:nvPr/>
        </p:nvSpPr>
        <p:spPr>
          <a:xfrm>
            <a:off x="6427554" y="5800928"/>
            <a:ext cx="4410008" cy="584775"/>
          </a:xfrm>
          <a:prstGeom prst="rect">
            <a:avLst/>
          </a:prstGeom>
          <a:noFill/>
          <a:ln>
            <a:noFill/>
          </a:ln>
          <a:effectLst/>
        </p:spPr>
        <p:txBody>
          <a:bodyPr wrap="square" rtlCol="0">
            <a:spAutoFit/>
          </a:bodyPr>
          <a:lstStyle/>
          <a:p>
            <a:r>
              <a:rPr lang="en-US" altLang="ja-JP" sz="3200" dirty="0">
                <a:solidFill>
                  <a:srgbClr val="FF0000"/>
                </a:solidFill>
                <a:latin typeface="+mj-ea"/>
                <a:ea typeface="+mj-ea"/>
                <a:cs typeface="Times New Roman" pitchFamily="18" charset="0"/>
              </a:rPr>
              <a:t>CO</a:t>
            </a:r>
            <a:r>
              <a:rPr lang="en-US" altLang="ja-JP" sz="3200" baseline="-25000" dirty="0">
                <a:solidFill>
                  <a:srgbClr val="FF0000"/>
                </a:solidFill>
                <a:latin typeface="+mj-ea"/>
                <a:ea typeface="+mj-ea"/>
                <a:cs typeface="Times New Roman" pitchFamily="18" charset="0"/>
              </a:rPr>
              <a:t>2</a:t>
            </a:r>
            <a:r>
              <a:rPr lang="en-US" altLang="ja-JP" sz="3200" dirty="0">
                <a:solidFill>
                  <a:srgbClr val="FF0000"/>
                </a:solidFill>
                <a:latin typeface="+mj-ea"/>
                <a:ea typeface="+mj-ea"/>
                <a:cs typeface="Times New Roman" pitchFamily="18" charset="0"/>
              </a:rPr>
              <a:t> : 26 g     H</a:t>
            </a:r>
            <a:r>
              <a:rPr lang="en-US" altLang="ja-JP" sz="3200" baseline="-25000" dirty="0">
                <a:solidFill>
                  <a:srgbClr val="FF0000"/>
                </a:solidFill>
                <a:latin typeface="+mj-ea"/>
                <a:ea typeface="+mj-ea"/>
                <a:cs typeface="Times New Roman" pitchFamily="18" charset="0"/>
              </a:rPr>
              <a:t>2</a:t>
            </a:r>
            <a:r>
              <a:rPr lang="en-US" altLang="ja-JP" sz="3200" dirty="0">
                <a:solidFill>
                  <a:srgbClr val="FF0000"/>
                </a:solidFill>
                <a:latin typeface="+mj-ea"/>
                <a:ea typeface="+mj-ea"/>
                <a:cs typeface="Times New Roman" pitchFamily="18" charset="0"/>
              </a:rPr>
              <a:t>O : 14 g</a:t>
            </a:r>
            <a:r>
              <a:rPr kumimoji="1" lang="en-US" altLang="ja-JP" sz="3200" dirty="0">
                <a:solidFill>
                  <a:srgbClr val="FF0000"/>
                </a:solidFill>
                <a:latin typeface="+mj-ea"/>
                <a:ea typeface="+mj-ea"/>
              </a:rPr>
              <a:t> </a:t>
            </a:r>
            <a:endParaRPr kumimoji="1" lang="ja-JP" altLang="en-US" sz="3200" dirty="0">
              <a:solidFill>
                <a:srgbClr val="FF0000"/>
              </a:solidFill>
              <a:latin typeface="+mj-ea"/>
              <a:ea typeface="+mj-ea"/>
            </a:endParaRPr>
          </a:p>
        </p:txBody>
      </p:sp>
      <p:sp>
        <p:nvSpPr>
          <p:cNvPr id="30" name="テキスト ボックス 29">
            <a:extLst>
              <a:ext uri="{FF2B5EF4-FFF2-40B4-BE49-F238E27FC236}">
                <a16:creationId xmlns:a16="http://schemas.microsoft.com/office/drawing/2014/main" id="{530B69EA-6B26-433C-83BE-3D601F6284B6}"/>
              </a:ext>
            </a:extLst>
          </p:cNvPr>
          <p:cNvSpPr txBox="1"/>
          <p:nvPr/>
        </p:nvSpPr>
        <p:spPr>
          <a:xfrm>
            <a:off x="1067309" y="1741174"/>
            <a:ext cx="10428742" cy="2123658"/>
          </a:xfrm>
          <a:prstGeom prst="rect">
            <a:avLst/>
          </a:prstGeom>
          <a:noFill/>
        </p:spPr>
        <p:txBody>
          <a:bodyPr wrap="square" rtlCol="0">
            <a:spAutoFit/>
          </a:bodyPr>
          <a:lstStyle/>
          <a:p>
            <a:r>
              <a:rPr lang="en-US" altLang="ja-JP" sz="3200" b="0" i="0" dirty="0">
                <a:solidFill>
                  <a:srgbClr val="000000"/>
                </a:solidFill>
                <a:effectLst/>
                <a:latin typeface="arial" panose="020B0604020202020204" pitchFamily="34" charset="0"/>
              </a:rPr>
              <a:t> 0.20 mol </a:t>
            </a:r>
            <a:r>
              <a:rPr lang="ja-JP" altLang="en-US" sz="3200" b="0" i="0">
                <a:solidFill>
                  <a:srgbClr val="000000"/>
                </a:solidFill>
                <a:effectLst/>
                <a:latin typeface="arial" panose="020B0604020202020204" pitchFamily="34" charset="0"/>
              </a:rPr>
              <a:t>のプロパン</a:t>
            </a:r>
            <a:r>
              <a:rPr lang="en-US" altLang="ja-JP" sz="3200" b="0" i="0" dirty="0">
                <a:solidFill>
                  <a:srgbClr val="000000"/>
                </a:solidFill>
                <a:effectLst/>
                <a:latin typeface="arial" panose="020B0604020202020204" pitchFamily="34" charset="0"/>
              </a:rPr>
              <a:t> </a:t>
            </a:r>
            <a:r>
              <a:rPr lang="en-US" altLang="ja-JP" sz="3600" b="0" i="0" dirty="0">
                <a:solidFill>
                  <a:srgbClr val="000000"/>
                </a:solidFill>
                <a:effectLst/>
                <a:latin typeface="+mj-ea"/>
                <a:ea typeface="+mj-ea"/>
              </a:rPr>
              <a:t>C</a:t>
            </a:r>
            <a:r>
              <a:rPr lang="en-US" altLang="ja-JP" sz="3600" b="0" i="0" baseline="-25000" dirty="0">
                <a:solidFill>
                  <a:srgbClr val="000000"/>
                </a:solidFill>
                <a:effectLst/>
                <a:latin typeface="+mj-ea"/>
                <a:ea typeface="+mj-ea"/>
              </a:rPr>
              <a:t>3</a:t>
            </a:r>
            <a:r>
              <a:rPr lang="en-US" altLang="ja-JP" sz="3600" b="0" i="0" dirty="0">
                <a:solidFill>
                  <a:srgbClr val="000000"/>
                </a:solidFill>
                <a:effectLst/>
                <a:latin typeface="+mj-ea"/>
                <a:ea typeface="+mj-ea"/>
              </a:rPr>
              <a:t>H</a:t>
            </a:r>
            <a:r>
              <a:rPr lang="en-US" altLang="ja-JP" sz="3600" b="0" i="0" baseline="-25000" dirty="0">
                <a:solidFill>
                  <a:srgbClr val="000000"/>
                </a:solidFill>
                <a:effectLst/>
                <a:latin typeface="+mj-ea"/>
                <a:ea typeface="+mj-ea"/>
              </a:rPr>
              <a:t>8 </a:t>
            </a:r>
            <a:r>
              <a:rPr lang="ja-JP" altLang="en-US" sz="3200" b="0" i="0">
                <a:solidFill>
                  <a:srgbClr val="000000"/>
                </a:solidFill>
                <a:effectLst/>
                <a:latin typeface="arial" panose="020B0604020202020204" pitchFamily="34" charset="0"/>
              </a:rPr>
              <a:t>を</a:t>
            </a:r>
            <a:r>
              <a:rPr lang="ja-JP" altLang="en-US" sz="3200" b="0" i="0" dirty="0">
                <a:solidFill>
                  <a:srgbClr val="000000"/>
                </a:solidFill>
                <a:effectLst/>
                <a:latin typeface="arial" panose="020B0604020202020204" pitchFamily="34" charset="0"/>
              </a:rPr>
              <a:t>完全燃焼させると，</a:t>
            </a:r>
            <a:endParaRPr lang="en-US" altLang="ja-JP" sz="3200" b="0" i="0" dirty="0">
              <a:solidFill>
                <a:srgbClr val="000000"/>
              </a:solidFill>
              <a:effectLst/>
              <a:latin typeface="arial" panose="020B0604020202020204" pitchFamily="34" charset="0"/>
            </a:endParaRPr>
          </a:p>
          <a:p>
            <a:r>
              <a:rPr lang="ja-JP" altLang="en-US" sz="3200" b="0" i="0" dirty="0">
                <a:solidFill>
                  <a:srgbClr val="000000"/>
                </a:solidFill>
                <a:effectLst/>
                <a:latin typeface="arial" panose="020B0604020202020204" pitchFamily="34" charset="0"/>
              </a:rPr>
              <a:t>二酸化炭素と水が生成した。次の問いに答えよ。</a:t>
            </a:r>
            <a:endParaRPr lang="en-US" altLang="ja-JP" sz="3200" b="0" i="0" dirty="0">
              <a:solidFill>
                <a:srgbClr val="000000"/>
              </a:solidFill>
              <a:effectLst/>
              <a:latin typeface="arial" panose="020B0604020202020204" pitchFamily="34" charset="0"/>
            </a:endParaRPr>
          </a:p>
          <a:p>
            <a:pPr lvl="0"/>
            <a:r>
              <a:rPr lang="ja-JP" altLang="en-US" sz="3200" dirty="0">
                <a:solidFill>
                  <a:prstClr val="black"/>
                </a:solidFill>
                <a:latin typeface="ＭＳ Ｐゴシック" panose="020B0600070205080204" pitchFamily="50" charset="-128"/>
                <a:ea typeface="ＭＳ Ｐゴシック" panose="020B0600070205080204" pitchFamily="50" charset="-128"/>
              </a:rPr>
              <a:t>（３） </a:t>
            </a:r>
            <a:r>
              <a:rPr lang="en-US" altLang="ja-JP" sz="3200" dirty="0">
                <a:solidFill>
                  <a:srgbClr val="000000"/>
                </a:solidFill>
                <a:latin typeface="arial" panose="020B0604020202020204" pitchFamily="34" charset="0"/>
              </a:rPr>
              <a:t>0.20 mol </a:t>
            </a:r>
            <a:r>
              <a:rPr lang="ja-JP" altLang="en-US" sz="3200" dirty="0">
                <a:solidFill>
                  <a:srgbClr val="000000"/>
                </a:solidFill>
                <a:latin typeface="arial" panose="020B0604020202020204" pitchFamily="34" charset="0"/>
              </a:rPr>
              <a:t>のプロパンから生成する二酸化炭素と</a:t>
            </a:r>
            <a:r>
              <a:rPr lang="ja-JP" altLang="en-US" sz="3200">
                <a:solidFill>
                  <a:srgbClr val="000000"/>
                </a:solidFill>
                <a:latin typeface="arial" panose="020B0604020202020204" pitchFamily="34" charset="0"/>
              </a:rPr>
              <a:t>水は</a:t>
            </a:r>
            <a:endParaRPr lang="en-US" altLang="ja-JP" sz="3200" dirty="0">
              <a:solidFill>
                <a:srgbClr val="000000"/>
              </a:solidFill>
              <a:latin typeface="arial" panose="020B0604020202020204" pitchFamily="34" charset="0"/>
            </a:endParaRPr>
          </a:p>
          <a:p>
            <a:pPr lvl="0"/>
            <a:r>
              <a:rPr lang="ja-JP" altLang="en-US" sz="3200">
                <a:solidFill>
                  <a:srgbClr val="000000"/>
                </a:solidFill>
                <a:latin typeface="arial" panose="020B0604020202020204" pitchFamily="34" charset="0"/>
              </a:rPr>
              <a:t>　　　それぞれ何</a:t>
            </a:r>
            <a:r>
              <a:rPr lang="en-US" altLang="ja-JP" sz="3200" dirty="0">
                <a:latin typeface="+mj-ea"/>
              </a:rPr>
              <a:t>g</a:t>
            </a:r>
            <a:r>
              <a:rPr lang="en-US" altLang="ja-JP" sz="3200" dirty="0">
                <a:solidFill>
                  <a:srgbClr val="000000"/>
                </a:solidFill>
                <a:latin typeface="arial" panose="020B0604020202020204" pitchFamily="34" charset="0"/>
              </a:rPr>
              <a:t> </a:t>
            </a:r>
            <a:r>
              <a:rPr lang="ja-JP" altLang="en-US" sz="3200" dirty="0">
                <a:solidFill>
                  <a:srgbClr val="000000"/>
                </a:solidFill>
                <a:latin typeface="arial" panose="020B0604020202020204" pitchFamily="34" charset="0"/>
              </a:rPr>
              <a:t>か。</a:t>
            </a:r>
          </a:p>
        </p:txBody>
      </p:sp>
      <p:grpSp>
        <p:nvGrpSpPr>
          <p:cNvPr id="35" name="グループ化 34">
            <a:extLst>
              <a:ext uri="{FF2B5EF4-FFF2-40B4-BE49-F238E27FC236}">
                <a16:creationId xmlns:a16="http://schemas.microsoft.com/office/drawing/2014/main" id="{DE21973C-C288-496F-9754-14D19AD0BD97}"/>
              </a:ext>
            </a:extLst>
          </p:cNvPr>
          <p:cNvGrpSpPr/>
          <p:nvPr/>
        </p:nvGrpSpPr>
        <p:grpSpPr>
          <a:xfrm>
            <a:off x="839416" y="1068582"/>
            <a:ext cx="10153128" cy="5620335"/>
            <a:chOff x="1127448" y="980728"/>
            <a:chExt cx="10153128" cy="5620335"/>
          </a:xfrm>
        </p:grpSpPr>
        <p:grpSp>
          <p:nvGrpSpPr>
            <p:cNvPr id="36" name="グループ化 35">
              <a:extLst>
                <a:ext uri="{FF2B5EF4-FFF2-40B4-BE49-F238E27FC236}">
                  <a16:creationId xmlns:a16="http://schemas.microsoft.com/office/drawing/2014/main" id="{AE4114C6-E897-4C19-A2FA-66274299DF4D}"/>
                </a:ext>
              </a:extLst>
            </p:cNvPr>
            <p:cNvGrpSpPr/>
            <p:nvPr/>
          </p:nvGrpSpPr>
          <p:grpSpPr>
            <a:xfrm>
              <a:off x="1127448" y="980728"/>
              <a:ext cx="2101537" cy="5620335"/>
              <a:chOff x="479376" y="924566"/>
              <a:chExt cx="2101537" cy="5620335"/>
            </a:xfrm>
            <a:effectLst/>
          </p:grpSpPr>
          <p:sp>
            <p:nvSpPr>
              <p:cNvPr id="38" name="正方形/長方形 37">
                <a:extLst>
                  <a:ext uri="{FF2B5EF4-FFF2-40B4-BE49-F238E27FC236}">
                    <a16:creationId xmlns:a16="http://schemas.microsoft.com/office/drawing/2014/main" id="{12771080-90BF-4370-A020-EA48AD33D036}"/>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６</a:t>
                </a:r>
                <a:endParaRPr kumimoji="1" lang="en-US" altLang="ja-JP" sz="3600" dirty="0"/>
              </a:p>
            </p:txBody>
          </p:sp>
          <p:grpSp>
            <p:nvGrpSpPr>
              <p:cNvPr id="39" name="グループ化 38">
                <a:extLst>
                  <a:ext uri="{FF2B5EF4-FFF2-40B4-BE49-F238E27FC236}">
                    <a16:creationId xmlns:a16="http://schemas.microsoft.com/office/drawing/2014/main" id="{34F2F76B-1147-4676-B4BE-DF9E8823A01B}"/>
                  </a:ext>
                </a:extLst>
              </p:cNvPr>
              <p:cNvGrpSpPr/>
              <p:nvPr/>
            </p:nvGrpSpPr>
            <p:grpSpPr>
              <a:xfrm>
                <a:off x="479376" y="924567"/>
                <a:ext cx="1397412" cy="5620334"/>
                <a:chOff x="479376" y="924567"/>
                <a:chExt cx="1397412" cy="5620334"/>
              </a:xfrm>
            </p:grpSpPr>
            <p:sp>
              <p:nvSpPr>
                <p:cNvPr id="40" name="正方形/長方形 39">
                  <a:extLst>
                    <a:ext uri="{FF2B5EF4-FFF2-40B4-BE49-F238E27FC236}">
                      <a16:creationId xmlns:a16="http://schemas.microsoft.com/office/drawing/2014/main" id="{1AEFCD02-23A7-46D0-B099-F3A9D03FE487}"/>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41" name="直線コネクタ 40">
                  <a:extLst>
                    <a:ext uri="{FF2B5EF4-FFF2-40B4-BE49-F238E27FC236}">
                      <a16:creationId xmlns:a16="http://schemas.microsoft.com/office/drawing/2014/main" id="{F6874583-7C39-4F4F-9A85-00EC0D2C5FE5}"/>
                    </a:ext>
                  </a:extLst>
                </p:cNvPr>
                <p:cNvCxnSpPr>
                  <a:cxnSpLocks/>
                </p:cNvCxnSpPr>
                <p:nvPr/>
              </p:nvCxnSpPr>
              <p:spPr>
                <a:xfrm>
                  <a:off x="479376" y="1611284"/>
                  <a:ext cx="0" cy="4933617"/>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37" name="正方形/長方形 36">
              <a:extLst>
                <a:ext uri="{FF2B5EF4-FFF2-40B4-BE49-F238E27FC236}">
                  <a16:creationId xmlns:a16="http://schemas.microsoft.com/office/drawing/2014/main" id="{BDDB48C3-7685-4A23-8D68-F8C039404140}"/>
                </a:ext>
              </a:extLst>
            </p:cNvPr>
            <p:cNvSpPr/>
            <p:nvPr/>
          </p:nvSpPr>
          <p:spPr>
            <a:xfrm>
              <a:off x="3071664" y="981046"/>
              <a:ext cx="82089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化学変化の量的関係</a:t>
              </a:r>
            </a:p>
          </p:txBody>
        </p:sp>
      </p:grpSp>
      <p:grpSp>
        <p:nvGrpSpPr>
          <p:cNvPr id="42" name="グループ化 41">
            <a:extLst>
              <a:ext uri="{FF2B5EF4-FFF2-40B4-BE49-F238E27FC236}">
                <a16:creationId xmlns:a16="http://schemas.microsoft.com/office/drawing/2014/main" id="{2042F6ED-EA0A-43C6-A725-0A0344627A3B}"/>
              </a:ext>
            </a:extLst>
          </p:cNvPr>
          <p:cNvGrpSpPr/>
          <p:nvPr/>
        </p:nvGrpSpPr>
        <p:grpSpPr>
          <a:xfrm>
            <a:off x="1094602" y="3887504"/>
            <a:ext cx="720080" cy="2565832"/>
            <a:chOff x="1304830" y="4192445"/>
            <a:chExt cx="720080" cy="2565832"/>
          </a:xfrm>
        </p:grpSpPr>
        <p:sp>
          <p:nvSpPr>
            <p:cNvPr id="43" name="テキスト ボックス 42">
              <a:extLst>
                <a:ext uri="{FF2B5EF4-FFF2-40B4-BE49-F238E27FC236}">
                  <a16:creationId xmlns:a16="http://schemas.microsoft.com/office/drawing/2014/main" id="{972BAA11-4C03-440D-ABFC-8DAB2E8F976A}"/>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4" name="直線コネクタ 43">
              <a:extLst>
                <a:ext uri="{FF2B5EF4-FFF2-40B4-BE49-F238E27FC236}">
                  <a16:creationId xmlns:a16="http://schemas.microsoft.com/office/drawing/2014/main" id="{D9B710C1-F55E-4780-956C-3B4387145AA8}"/>
                </a:ext>
              </a:extLst>
            </p:cNvPr>
            <p:cNvCxnSpPr>
              <a:cxnSpLocks/>
            </p:cNvCxnSpPr>
            <p:nvPr/>
          </p:nvCxnSpPr>
          <p:spPr>
            <a:xfrm>
              <a:off x="1932876" y="4310349"/>
              <a:ext cx="0" cy="2447928"/>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0805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0" grpId="0"/>
      <p:bldP spid="24" grpId="0"/>
      <p:bldP spid="25" grpId="0"/>
      <p:bldP spid="26" grpId="0"/>
      <p:bldP spid="33" grpId="0" animBg="1"/>
      <p:bldP spid="3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30" name="テキスト ボックス 29">
            <a:extLst>
              <a:ext uri="{FF2B5EF4-FFF2-40B4-BE49-F238E27FC236}">
                <a16:creationId xmlns:a16="http://schemas.microsoft.com/office/drawing/2014/main" id="{914FFEAD-172F-41F1-8BA7-3456732C639F}"/>
              </a:ext>
            </a:extLst>
          </p:cNvPr>
          <p:cNvSpPr txBox="1"/>
          <p:nvPr/>
        </p:nvSpPr>
        <p:spPr>
          <a:xfrm>
            <a:off x="1928395" y="3861048"/>
            <a:ext cx="9712221" cy="1569660"/>
          </a:xfrm>
          <a:prstGeom prst="rect">
            <a:avLst/>
          </a:prstGeom>
          <a:noFill/>
        </p:spPr>
        <p:txBody>
          <a:bodyPr wrap="square" rtlCol="0">
            <a:spAutoFit/>
          </a:bodyPr>
          <a:lstStyle/>
          <a:p>
            <a:r>
              <a:rPr kumimoji="1" lang="ja-JP" altLang="en-US" sz="3200" dirty="0">
                <a:latin typeface="+mj-ea"/>
                <a:ea typeface="+mj-ea"/>
              </a:rPr>
              <a:t>（</a:t>
            </a:r>
            <a:r>
              <a:rPr kumimoji="1" lang="ja-JP" altLang="en-US" sz="3200">
                <a:latin typeface="+mj-ea"/>
                <a:ea typeface="+mj-ea"/>
              </a:rPr>
              <a:t>４</a:t>
            </a:r>
            <a:r>
              <a:rPr lang="ja-JP" altLang="en-US" sz="3200">
                <a:latin typeface="+mj-ea"/>
                <a:ea typeface="+mj-ea"/>
              </a:rPr>
              <a:t>）</a:t>
            </a:r>
            <a:r>
              <a:rPr lang="en-US" altLang="ja-JP" sz="3200" dirty="0">
                <a:latin typeface="+mj-ea"/>
                <a:ea typeface="+mj-ea"/>
              </a:rPr>
              <a:t> </a:t>
            </a:r>
            <a:r>
              <a:rPr lang="ja-JP" altLang="en-US" sz="3200">
                <a:latin typeface="+mj-ea"/>
                <a:ea typeface="+mj-ea"/>
              </a:rPr>
              <a:t>反応</a:t>
            </a:r>
            <a:r>
              <a:rPr lang="ja-JP" altLang="en-US" sz="3200" dirty="0">
                <a:latin typeface="+mj-ea"/>
                <a:ea typeface="+mj-ea"/>
              </a:rPr>
              <a:t>するプロパンと生成する二酸化炭素</a:t>
            </a:r>
            <a:r>
              <a:rPr lang="ja-JP" altLang="en-US" sz="3200">
                <a:latin typeface="+mj-ea"/>
                <a:ea typeface="+mj-ea"/>
              </a:rPr>
              <a:t>の体積比</a:t>
            </a:r>
            <a:endParaRPr lang="en-US" altLang="ja-JP" sz="3200" dirty="0">
              <a:latin typeface="+mj-ea"/>
              <a:ea typeface="+mj-ea"/>
            </a:endParaRPr>
          </a:p>
          <a:p>
            <a:r>
              <a:rPr lang="ja-JP" altLang="en-US" sz="3200">
                <a:latin typeface="+mj-ea"/>
                <a:ea typeface="+mj-ea"/>
              </a:rPr>
              <a:t>　　　も</a:t>
            </a:r>
            <a:r>
              <a:rPr lang="ja-JP" altLang="en-US" sz="3200" dirty="0">
                <a:latin typeface="+mj-ea"/>
                <a:ea typeface="+mj-ea"/>
              </a:rPr>
              <a:t>化学反応式の係数比 </a:t>
            </a:r>
            <a:r>
              <a:rPr lang="ja-JP" altLang="en-US" sz="3200">
                <a:latin typeface="+mj-ea"/>
                <a:ea typeface="+mj-ea"/>
              </a:rPr>
              <a:t>１：３</a:t>
            </a:r>
            <a:r>
              <a:rPr lang="en-US" altLang="ja-JP" sz="3200" dirty="0">
                <a:latin typeface="+mj-ea"/>
                <a:ea typeface="+mj-ea"/>
              </a:rPr>
              <a:t> </a:t>
            </a:r>
            <a:r>
              <a:rPr lang="ja-JP" altLang="en-US" sz="3200">
                <a:latin typeface="+mj-ea"/>
                <a:ea typeface="+mj-ea"/>
              </a:rPr>
              <a:t>と一致する。</a:t>
            </a:r>
            <a:endParaRPr lang="ja-JP" altLang="en-US" sz="3200" dirty="0">
              <a:latin typeface="+mj-ea"/>
              <a:ea typeface="+mj-ea"/>
            </a:endParaRPr>
          </a:p>
          <a:p>
            <a:r>
              <a:rPr lang="ja-JP" altLang="en-US" sz="3200">
                <a:latin typeface="+mj-ea"/>
                <a:ea typeface="+mj-ea"/>
              </a:rPr>
              <a:t>　　　</a:t>
            </a:r>
            <a:r>
              <a:rPr lang="en-US" altLang="ja-JP" sz="3200" dirty="0">
                <a:latin typeface="+mj-ea"/>
                <a:ea typeface="+mj-ea"/>
              </a:rPr>
              <a:t>0.20 mol </a:t>
            </a:r>
            <a:r>
              <a:rPr lang="ja-JP" altLang="en-US" sz="3200" dirty="0">
                <a:latin typeface="+mj-ea"/>
                <a:ea typeface="+mj-ea"/>
              </a:rPr>
              <a:t>のプロパンの標準状態での体積は，</a:t>
            </a:r>
            <a:endParaRPr lang="en-US" altLang="ja-JP" sz="3200" dirty="0">
              <a:latin typeface="+mj-ea"/>
              <a:ea typeface="+mj-ea"/>
            </a:endParaRPr>
          </a:p>
        </p:txBody>
      </p:sp>
      <p:sp>
        <p:nvSpPr>
          <p:cNvPr id="35" name="テキスト ボックス 34">
            <a:extLst>
              <a:ext uri="{FF2B5EF4-FFF2-40B4-BE49-F238E27FC236}">
                <a16:creationId xmlns:a16="http://schemas.microsoft.com/office/drawing/2014/main" id="{C607DBC7-BA8A-4D06-81C6-D47D01F2BDFA}"/>
              </a:ext>
            </a:extLst>
          </p:cNvPr>
          <p:cNvSpPr txBox="1"/>
          <p:nvPr/>
        </p:nvSpPr>
        <p:spPr>
          <a:xfrm>
            <a:off x="3316861" y="5668510"/>
            <a:ext cx="4104452" cy="584775"/>
          </a:xfrm>
          <a:prstGeom prst="rect">
            <a:avLst/>
          </a:prstGeom>
          <a:noFill/>
          <a:ln>
            <a:noFill/>
          </a:ln>
          <a:effectLst/>
        </p:spPr>
        <p:txBody>
          <a:bodyPr wrap="square" rtlCol="0">
            <a:spAutoFit/>
          </a:bodyPr>
          <a:lstStyle/>
          <a:p>
            <a:r>
              <a:rPr lang="en-US" altLang="ja-JP" sz="3200" dirty="0">
                <a:latin typeface="+mj-ea"/>
                <a:ea typeface="+mj-ea"/>
                <a:cs typeface="Times New Roman" pitchFamily="18" charset="0"/>
              </a:rPr>
              <a:t>22.4 L/mol × 0.20</a:t>
            </a:r>
            <a:r>
              <a:rPr lang="en-US" altLang="ja-JP" sz="3200" dirty="0">
                <a:latin typeface="+mj-ea"/>
                <a:cs typeface="Times New Roman" pitchFamily="18" charset="0"/>
              </a:rPr>
              <a:t> mol</a:t>
            </a:r>
            <a:r>
              <a:rPr lang="en-US" altLang="ja-JP" sz="3200" dirty="0">
                <a:latin typeface="+mj-ea"/>
              </a:rPr>
              <a:t> </a:t>
            </a:r>
            <a:endParaRPr kumimoji="1" lang="ja-JP" altLang="en-US" sz="3200" dirty="0">
              <a:latin typeface="+mj-ea"/>
              <a:ea typeface="+mj-ea"/>
            </a:endParaRPr>
          </a:p>
        </p:txBody>
      </p:sp>
      <p:sp>
        <p:nvSpPr>
          <p:cNvPr id="36" name="テキスト ボックス 35">
            <a:extLst>
              <a:ext uri="{FF2B5EF4-FFF2-40B4-BE49-F238E27FC236}">
                <a16:creationId xmlns:a16="http://schemas.microsoft.com/office/drawing/2014/main" id="{FE52DD71-FDF3-4BC0-9AFE-512C6E173B67}"/>
              </a:ext>
            </a:extLst>
          </p:cNvPr>
          <p:cNvSpPr txBox="1"/>
          <p:nvPr/>
        </p:nvSpPr>
        <p:spPr>
          <a:xfrm>
            <a:off x="7464152" y="5676287"/>
            <a:ext cx="1829371"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4.48 L</a:t>
            </a:r>
            <a:r>
              <a:rPr kumimoji="1" lang="en-US" altLang="ja-JP" sz="3200" dirty="0">
                <a:latin typeface="+mj-ea"/>
                <a:ea typeface="+mj-ea"/>
              </a:rPr>
              <a:t> </a:t>
            </a:r>
            <a:endParaRPr kumimoji="1" lang="ja-JP" altLang="en-US" sz="3200" dirty="0">
              <a:latin typeface="+mj-ea"/>
              <a:ea typeface="+mj-ea"/>
            </a:endParaRPr>
          </a:p>
        </p:txBody>
      </p:sp>
      <p:sp>
        <p:nvSpPr>
          <p:cNvPr id="16" name="テキスト ボックス 15">
            <a:extLst>
              <a:ext uri="{FF2B5EF4-FFF2-40B4-BE49-F238E27FC236}">
                <a16:creationId xmlns:a16="http://schemas.microsoft.com/office/drawing/2014/main" id="{DFA8CEDE-1137-4B05-B2E1-41A32C4D70D6}"/>
              </a:ext>
            </a:extLst>
          </p:cNvPr>
          <p:cNvSpPr txBox="1"/>
          <p:nvPr/>
        </p:nvSpPr>
        <p:spPr>
          <a:xfrm>
            <a:off x="1067309" y="1741174"/>
            <a:ext cx="10428742" cy="2123658"/>
          </a:xfrm>
          <a:prstGeom prst="rect">
            <a:avLst/>
          </a:prstGeom>
          <a:noFill/>
        </p:spPr>
        <p:txBody>
          <a:bodyPr wrap="square" rtlCol="0">
            <a:spAutoFit/>
          </a:bodyPr>
          <a:lstStyle/>
          <a:p>
            <a:r>
              <a:rPr lang="en-US" altLang="ja-JP" sz="3200" b="0" i="0" dirty="0">
                <a:solidFill>
                  <a:srgbClr val="000000"/>
                </a:solidFill>
                <a:effectLst/>
                <a:latin typeface="arial" panose="020B0604020202020204" pitchFamily="34" charset="0"/>
              </a:rPr>
              <a:t> 0.20 mol </a:t>
            </a:r>
            <a:r>
              <a:rPr lang="ja-JP" altLang="en-US" sz="3200" b="0" i="0">
                <a:solidFill>
                  <a:srgbClr val="000000"/>
                </a:solidFill>
                <a:effectLst/>
                <a:latin typeface="arial" panose="020B0604020202020204" pitchFamily="34" charset="0"/>
              </a:rPr>
              <a:t>のプロパン</a:t>
            </a:r>
            <a:r>
              <a:rPr lang="en-US" altLang="ja-JP" sz="3200" b="0" i="0" dirty="0">
                <a:solidFill>
                  <a:srgbClr val="000000"/>
                </a:solidFill>
                <a:effectLst/>
                <a:latin typeface="arial" panose="020B0604020202020204" pitchFamily="34" charset="0"/>
              </a:rPr>
              <a:t> </a:t>
            </a:r>
            <a:r>
              <a:rPr lang="en-US" altLang="ja-JP" sz="3600" b="0" i="0" dirty="0">
                <a:solidFill>
                  <a:srgbClr val="000000"/>
                </a:solidFill>
                <a:effectLst/>
                <a:latin typeface="+mj-ea"/>
                <a:ea typeface="+mj-ea"/>
              </a:rPr>
              <a:t>C</a:t>
            </a:r>
            <a:r>
              <a:rPr lang="en-US" altLang="ja-JP" sz="3600" b="0" i="0" baseline="-25000" dirty="0">
                <a:solidFill>
                  <a:srgbClr val="000000"/>
                </a:solidFill>
                <a:effectLst/>
                <a:latin typeface="+mj-ea"/>
                <a:ea typeface="+mj-ea"/>
              </a:rPr>
              <a:t>3</a:t>
            </a:r>
            <a:r>
              <a:rPr lang="en-US" altLang="ja-JP" sz="3600" b="0" i="0" dirty="0">
                <a:solidFill>
                  <a:srgbClr val="000000"/>
                </a:solidFill>
                <a:effectLst/>
                <a:latin typeface="+mj-ea"/>
                <a:ea typeface="+mj-ea"/>
              </a:rPr>
              <a:t>H</a:t>
            </a:r>
            <a:r>
              <a:rPr lang="en-US" altLang="ja-JP" sz="3600" b="0" i="0" baseline="-25000" dirty="0">
                <a:solidFill>
                  <a:srgbClr val="000000"/>
                </a:solidFill>
                <a:effectLst/>
                <a:latin typeface="+mj-ea"/>
                <a:ea typeface="+mj-ea"/>
              </a:rPr>
              <a:t>8 </a:t>
            </a:r>
            <a:r>
              <a:rPr lang="ja-JP" altLang="en-US" sz="3200" b="0" i="0">
                <a:solidFill>
                  <a:srgbClr val="000000"/>
                </a:solidFill>
                <a:effectLst/>
                <a:latin typeface="arial" panose="020B0604020202020204" pitchFamily="34" charset="0"/>
              </a:rPr>
              <a:t>を</a:t>
            </a:r>
            <a:r>
              <a:rPr lang="ja-JP" altLang="en-US" sz="3200" b="0" i="0" dirty="0">
                <a:solidFill>
                  <a:srgbClr val="000000"/>
                </a:solidFill>
                <a:effectLst/>
                <a:latin typeface="arial" panose="020B0604020202020204" pitchFamily="34" charset="0"/>
              </a:rPr>
              <a:t>完全燃焼させると，</a:t>
            </a:r>
            <a:endParaRPr lang="en-US" altLang="ja-JP" sz="3200" b="0" i="0" dirty="0">
              <a:solidFill>
                <a:srgbClr val="000000"/>
              </a:solidFill>
              <a:effectLst/>
              <a:latin typeface="arial" panose="020B0604020202020204" pitchFamily="34" charset="0"/>
            </a:endParaRPr>
          </a:p>
          <a:p>
            <a:r>
              <a:rPr lang="ja-JP" altLang="en-US" sz="3200" b="0" i="0" dirty="0">
                <a:solidFill>
                  <a:srgbClr val="000000"/>
                </a:solidFill>
                <a:effectLst/>
                <a:latin typeface="arial" panose="020B0604020202020204" pitchFamily="34" charset="0"/>
              </a:rPr>
              <a:t>二酸化炭素と水が生成した。次の問いに答えよ。</a:t>
            </a:r>
            <a:endParaRPr lang="en-US" altLang="ja-JP" sz="3200" b="0" i="0" dirty="0">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（４） </a:t>
            </a:r>
            <a:r>
              <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0.20 mol </a:t>
            </a: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のプロパンから発生する二酸化炭素は</a:t>
            </a:r>
            <a:endPar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t>　　　標</a:t>
            </a: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準状態で</a:t>
            </a:r>
            <a:r>
              <a:rPr kumimoji="1" lang="ja-JP"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t>何</a:t>
            </a:r>
            <a:r>
              <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L </a:t>
            </a:r>
            <a:r>
              <a:rPr kumimoji="1" lang="ja-JP"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t>か</a:t>
            </a: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a:t>
            </a:r>
            <a:endParaRPr lang="en-US" altLang="ja-JP" sz="3200" b="0" i="0" dirty="0">
              <a:solidFill>
                <a:srgbClr val="000000"/>
              </a:solidFill>
              <a:effectLst/>
              <a:latin typeface="arial" panose="020B0604020202020204" pitchFamily="34" charset="0"/>
            </a:endParaRPr>
          </a:p>
        </p:txBody>
      </p:sp>
      <p:grpSp>
        <p:nvGrpSpPr>
          <p:cNvPr id="17" name="グループ化 16">
            <a:extLst>
              <a:ext uri="{FF2B5EF4-FFF2-40B4-BE49-F238E27FC236}">
                <a16:creationId xmlns:a16="http://schemas.microsoft.com/office/drawing/2014/main" id="{537F1021-8E1F-468F-82EE-171F7C4DE144}"/>
              </a:ext>
            </a:extLst>
          </p:cNvPr>
          <p:cNvGrpSpPr/>
          <p:nvPr/>
        </p:nvGrpSpPr>
        <p:grpSpPr>
          <a:xfrm>
            <a:off x="839416" y="1068582"/>
            <a:ext cx="10153128" cy="5620335"/>
            <a:chOff x="1127448" y="980728"/>
            <a:chExt cx="10153128" cy="5620335"/>
          </a:xfrm>
        </p:grpSpPr>
        <p:grpSp>
          <p:nvGrpSpPr>
            <p:cNvPr id="18" name="グループ化 17">
              <a:extLst>
                <a:ext uri="{FF2B5EF4-FFF2-40B4-BE49-F238E27FC236}">
                  <a16:creationId xmlns:a16="http://schemas.microsoft.com/office/drawing/2014/main" id="{5FE7E854-DE3A-4D5B-B903-FE6AE31D0859}"/>
                </a:ext>
              </a:extLst>
            </p:cNvPr>
            <p:cNvGrpSpPr/>
            <p:nvPr/>
          </p:nvGrpSpPr>
          <p:grpSpPr>
            <a:xfrm>
              <a:off x="1127448" y="980728"/>
              <a:ext cx="2101537" cy="5620335"/>
              <a:chOff x="479376" y="924566"/>
              <a:chExt cx="2101537" cy="5620335"/>
            </a:xfrm>
            <a:effectLst/>
          </p:grpSpPr>
          <p:sp>
            <p:nvSpPr>
              <p:cNvPr id="20" name="正方形/長方形 19">
                <a:extLst>
                  <a:ext uri="{FF2B5EF4-FFF2-40B4-BE49-F238E27FC236}">
                    <a16:creationId xmlns:a16="http://schemas.microsoft.com/office/drawing/2014/main" id="{B63C3501-3CDD-4D5C-B941-E533335CAFA7}"/>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６</a:t>
                </a:r>
                <a:endParaRPr kumimoji="1" lang="en-US" altLang="ja-JP" sz="3600" dirty="0"/>
              </a:p>
            </p:txBody>
          </p:sp>
          <p:grpSp>
            <p:nvGrpSpPr>
              <p:cNvPr id="21" name="グループ化 20">
                <a:extLst>
                  <a:ext uri="{FF2B5EF4-FFF2-40B4-BE49-F238E27FC236}">
                    <a16:creationId xmlns:a16="http://schemas.microsoft.com/office/drawing/2014/main" id="{BA1B2BE2-C642-49C9-9689-25610C8BE01F}"/>
                  </a:ext>
                </a:extLst>
              </p:cNvPr>
              <p:cNvGrpSpPr/>
              <p:nvPr/>
            </p:nvGrpSpPr>
            <p:grpSpPr>
              <a:xfrm>
                <a:off x="479376" y="924567"/>
                <a:ext cx="1397412" cy="5620334"/>
                <a:chOff x="479376" y="924567"/>
                <a:chExt cx="1397412" cy="5620334"/>
              </a:xfrm>
            </p:grpSpPr>
            <p:sp>
              <p:nvSpPr>
                <p:cNvPr id="22" name="正方形/長方形 21">
                  <a:extLst>
                    <a:ext uri="{FF2B5EF4-FFF2-40B4-BE49-F238E27FC236}">
                      <a16:creationId xmlns:a16="http://schemas.microsoft.com/office/drawing/2014/main" id="{EDAF1443-26E2-4BBB-B40A-E72A816F60CC}"/>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23" name="直線コネクタ 22">
                  <a:extLst>
                    <a:ext uri="{FF2B5EF4-FFF2-40B4-BE49-F238E27FC236}">
                      <a16:creationId xmlns:a16="http://schemas.microsoft.com/office/drawing/2014/main" id="{EEB095AF-6610-46AB-A8E0-935C2978AB4D}"/>
                    </a:ext>
                  </a:extLst>
                </p:cNvPr>
                <p:cNvCxnSpPr>
                  <a:cxnSpLocks/>
                </p:cNvCxnSpPr>
                <p:nvPr/>
              </p:nvCxnSpPr>
              <p:spPr>
                <a:xfrm>
                  <a:off x="479376" y="1611284"/>
                  <a:ext cx="0" cy="4933617"/>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19" name="正方形/長方形 18">
              <a:extLst>
                <a:ext uri="{FF2B5EF4-FFF2-40B4-BE49-F238E27FC236}">
                  <a16:creationId xmlns:a16="http://schemas.microsoft.com/office/drawing/2014/main" id="{55522A7B-B98E-4631-9B7D-ADB6BFD7A7ED}"/>
                </a:ext>
              </a:extLst>
            </p:cNvPr>
            <p:cNvSpPr/>
            <p:nvPr/>
          </p:nvSpPr>
          <p:spPr>
            <a:xfrm>
              <a:off x="3071664" y="981046"/>
              <a:ext cx="82089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化学変化の量的関係</a:t>
              </a:r>
            </a:p>
          </p:txBody>
        </p:sp>
      </p:grpSp>
      <p:grpSp>
        <p:nvGrpSpPr>
          <p:cNvPr id="24" name="グループ化 23">
            <a:extLst>
              <a:ext uri="{FF2B5EF4-FFF2-40B4-BE49-F238E27FC236}">
                <a16:creationId xmlns:a16="http://schemas.microsoft.com/office/drawing/2014/main" id="{C2B03F2C-4F2A-449F-A9A9-0EEB2E5ECEAC}"/>
              </a:ext>
            </a:extLst>
          </p:cNvPr>
          <p:cNvGrpSpPr/>
          <p:nvPr/>
        </p:nvGrpSpPr>
        <p:grpSpPr>
          <a:xfrm>
            <a:off x="1094602" y="3887504"/>
            <a:ext cx="720080" cy="2565832"/>
            <a:chOff x="1304830" y="4192445"/>
            <a:chExt cx="720080" cy="2565832"/>
          </a:xfrm>
        </p:grpSpPr>
        <p:sp>
          <p:nvSpPr>
            <p:cNvPr id="25" name="テキスト ボックス 24">
              <a:extLst>
                <a:ext uri="{FF2B5EF4-FFF2-40B4-BE49-F238E27FC236}">
                  <a16:creationId xmlns:a16="http://schemas.microsoft.com/office/drawing/2014/main" id="{78D5F6D4-7481-4A06-9477-1A77917DC9B8}"/>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6" name="直線コネクタ 25">
              <a:extLst>
                <a:ext uri="{FF2B5EF4-FFF2-40B4-BE49-F238E27FC236}">
                  <a16:creationId xmlns:a16="http://schemas.microsoft.com/office/drawing/2014/main" id="{3122218C-5F94-4FD0-AD41-72FA1F0287E6}"/>
                </a:ext>
              </a:extLst>
            </p:cNvPr>
            <p:cNvCxnSpPr>
              <a:cxnSpLocks/>
            </p:cNvCxnSpPr>
            <p:nvPr/>
          </p:nvCxnSpPr>
          <p:spPr>
            <a:xfrm>
              <a:off x="1932876" y="4310349"/>
              <a:ext cx="0" cy="2447928"/>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4716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500"/>
                                        <p:tgtEl>
                                          <p:spTgt spid="1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3" end="3"/>
                                            </p:txEl>
                                          </p:spTgt>
                                        </p:tgtEl>
                                        <p:attrNameLst>
                                          <p:attrName>style.visibility</p:attrName>
                                        </p:attrNameLst>
                                      </p:cBhvr>
                                      <p:to>
                                        <p:strVal val="visible"/>
                                      </p:to>
                                    </p:set>
                                    <p:animEffect transition="in" filter="fade">
                                      <p:cBhvr>
                                        <p:cTn id="10" dur="500"/>
                                        <p:tgtEl>
                                          <p:spTgt spid="1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30" name="テキスト ボックス 29">
            <a:extLst>
              <a:ext uri="{FF2B5EF4-FFF2-40B4-BE49-F238E27FC236}">
                <a16:creationId xmlns:a16="http://schemas.microsoft.com/office/drawing/2014/main" id="{914FFEAD-172F-41F1-8BA7-3456732C639F}"/>
              </a:ext>
            </a:extLst>
          </p:cNvPr>
          <p:cNvSpPr txBox="1"/>
          <p:nvPr/>
        </p:nvSpPr>
        <p:spPr>
          <a:xfrm>
            <a:off x="1928395" y="4420624"/>
            <a:ext cx="9712221" cy="584775"/>
          </a:xfrm>
          <a:prstGeom prst="rect">
            <a:avLst/>
          </a:prstGeom>
          <a:noFill/>
        </p:spPr>
        <p:txBody>
          <a:bodyPr wrap="square" rtlCol="0">
            <a:spAutoFit/>
          </a:bodyPr>
          <a:lstStyle/>
          <a:p>
            <a:r>
              <a:rPr lang="ja-JP" altLang="en-US" sz="3200" dirty="0">
                <a:latin typeface="+mj-ea"/>
                <a:ea typeface="+mj-ea"/>
              </a:rPr>
              <a:t>なので，生成する二酸化炭素の体積は，</a:t>
            </a:r>
            <a:endParaRPr lang="en-US" altLang="ja-JP" sz="3200" dirty="0">
              <a:latin typeface="+mj-ea"/>
              <a:ea typeface="+mj-ea"/>
            </a:endParaRPr>
          </a:p>
        </p:txBody>
      </p:sp>
      <p:sp>
        <p:nvSpPr>
          <p:cNvPr id="35" name="テキスト ボックス 34">
            <a:extLst>
              <a:ext uri="{FF2B5EF4-FFF2-40B4-BE49-F238E27FC236}">
                <a16:creationId xmlns:a16="http://schemas.microsoft.com/office/drawing/2014/main" id="{C607DBC7-BA8A-4D06-81C6-D47D01F2BDFA}"/>
              </a:ext>
            </a:extLst>
          </p:cNvPr>
          <p:cNvSpPr txBox="1"/>
          <p:nvPr/>
        </p:nvSpPr>
        <p:spPr>
          <a:xfrm>
            <a:off x="2567608" y="5140704"/>
            <a:ext cx="2160234" cy="584775"/>
          </a:xfrm>
          <a:prstGeom prst="rect">
            <a:avLst/>
          </a:prstGeom>
          <a:noFill/>
          <a:ln>
            <a:noFill/>
          </a:ln>
          <a:effectLst/>
        </p:spPr>
        <p:txBody>
          <a:bodyPr wrap="square" rtlCol="0">
            <a:spAutoFit/>
          </a:bodyPr>
          <a:lstStyle/>
          <a:p>
            <a:r>
              <a:rPr lang="en-US" altLang="ja-JP" sz="3200" dirty="0">
                <a:latin typeface="+mj-ea"/>
                <a:ea typeface="+mj-ea"/>
                <a:cs typeface="Times New Roman" pitchFamily="18" charset="0"/>
              </a:rPr>
              <a:t>4.48 L × 3</a:t>
            </a:r>
            <a:r>
              <a:rPr lang="en-US" altLang="ja-JP" sz="3200" dirty="0">
                <a:latin typeface="+mj-ea"/>
              </a:rPr>
              <a:t> </a:t>
            </a:r>
            <a:endParaRPr kumimoji="1" lang="ja-JP" altLang="en-US" sz="3200" dirty="0">
              <a:latin typeface="+mj-ea"/>
              <a:ea typeface="+mj-ea"/>
            </a:endParaRPr>
          </a:p>
        </p:txBody>
      </p:sp>
      <p:sp>
        <p:nvSpPr>
          <p:cNvPr id="36" name="テキスト ボックス 35">
            <a:extLst>
              <a:ext uri="{FF2B5EF4-FFF2-40B4-BE49-F238E27FC236}">
                <a16:creationId xmlns:a16="http://schemas.microsoft.com/office/drawing/2014/main" id="{FE52DD71-FDF3-4BC0-9AFE-512C6E173B67}"/>
              </a:ext>
            </a:extLst>
          </p:cNvPr>
          <p:cNvSpPr txBox="1"/>
          <p:nvPr/>
        </p:nvSpPr>
        <p:spPr>
          <a:xfrm>
            <a:off x="4655840" y="5148481"/>
            <a:ext cx="4248470"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13.44 L </a:t>
            </a:r>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13 L</a:t>
            </a:r>
            <a:r>
              <a:rPr kumimoji="1" lang="en-US" altLang="ja-JP" sz="3200" dirty="0">
                <a:latin typeface="+mj-ea"/>
                <a:ea typeface="+mj-ea"/>
              </a:rPr>
              <a:t> </a:t>
            </a:r>
            <a:endParaRPr kumimoji="1" lang="ja-JP" altLang="en-US" sz="3200" dirty="0">
              <a:latin typeface="+mj-ea"/>
              <a:ea typeface="+mj-ea"/>
            </a:endParaRPr>
          </a:p>
        </p:txBody>
      </p:sp>
      <p:sp>
        <p:nvSpPr>
          <p:cNvPr id="16" name="正方形/長方形 15">
            <a:extLst>
              <a:ext uri="{FF2B5EF4-FFF2-40B4-BE49-F238E27FC236}">
                <a16:creationId xmlns:a16="http://schemas.microsoft.com/office/drawing/2014/main" id="{B287B43A-E74D-41FC-9053-1BF67D913370}"/>
              </a:ext>
            </a:extLst>
          </p:cNvPr>
          <p:cNvSpPr/>
          <p:nvPr/>
        </p:nvSpPr>
        <p:spPr>
          <a:xfrm>
            <a:off x="8688289" y="5790163"/>
            <a:ext cx="576858" cy="688306"/>
          </a:xfrm>
          <a:prstGeom prst="rect">
            <a:avLst/>
          </a:prstGeom>
          <a:solidFill>
            <a:srgbClr val="108CCF"/>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17" name="テキスト ボックス 16">
            <a:extLst>
              <a:ext uri="{FF2B5EF4-FFF2-40B4-BE49-F238E27FC236}">
                <a16:creationId xmlns:a16="http://schemas.microsoft.com/office/drawing/2014/main" id="{22FACED9-2E20-4560-A591-5D05739E07C4}"/>
              </a:ext>
            </a:extLst>
          </p:cNvPr>
          <p:cNvSpPr txBox="1"/>
          <p:nvPr/>
        </p:nvSpPr>
        <p:spPr>
          <a:xfrm>
            <a:off x="9336755" y="5821024"/>
            <a:ext cx="1655789" cy="584775"/>
          </a:xfrm>
          <a:prstGeom prst="rect">
            <a:avLst/>
          </a:prstGeom>
          <a:noFill/>
          <a:ln>
            <a:noFill/>
          </a:ln>
          <a:effectLst/>
        </p:spPr>
        <p:txBody>
          <a:bodyPr wrap="square" rtlCol="0">
            <a:spAutoFit/>
          </a:bodyPr>
          <a:lstStyle/>
          <a:p>
            <a:r>
              <a:rPr lang="en-US" altLang="ja-JP" sz="3200" dirty="0">
                <a:solidFill>
                  <a:srgbClr val="FF0000"/>
                </a:solidFill>
                <a:latin typeface="+mj-ea"/>
                <a:ea typeface="+mj-ea"/>
                <a:cs typeface="Times New Roman" pitchFamily="18" charset="0"/>
              </a:rPr>
              <a:t>13</a:t>
            </a:r>
            <a:r>
              <a:rPr lang="ja-JP" altLang="en-US" sz="3200" dirty="0">
                <a:solidFill>
                  <a:srgbClr val="FF0000"/>
                </a:solidFill>
                <a:latin typeface="+mj-ea"/>
                <a:ea typeface="+mj-ea"/>
                <a:cs typeface="Times New Roman" pitchFamily="18" charset="0"/>
              </a:rPr>
              <a:t> </a:t>
            </a:r>
            <a:r>
              <a:rPr lang="en-US" altLang="ja-JP" sz="3200" dirty="0">
                <a:solidFill>
                  <a:srgbClr val="FF0000"/>
                </a:solidFill>
                <a:latin typeface="+mj-ea"/>
                <a:ea typeface="+mj-ea"/>
                <a:cs typeface="Times New Roman" pitchFamily="18" charset="0"/>
              </a:rPr>
              <a:t>L </a:t>
            </a:r>
            <a:endParaRPr kumimoji="1" lang="ja-JP" altLang="en-US" sz="3200" dirty="0">
              <a:solidFill>
                <a:srgbClr val="FF0000"/>
              </a:solidFill>
              <a:latin typeface="+mj-ea"/>
              <a:ea typeface="+mj-ea"/>
            </a:endParaRPr>
          </a:p>
        </p:txBody>
      </p:sp>
      <p:sp>
        <p:nvSpPr>
          <p:cNvPr id="18" name="テキスト ボックス 17">
            <a:extLst>
              <a:ext uri="{FF2B5EF4-FFF2-40B4-BE49-F238E27FC236}">
                <a16:creationId xmlns:a16="http://schemas.microsoft.com/office/drawing/2014/main" id="{B9233D88-B373-4D7C-9A36-0C4129697ADF}"/>
              </a:ext>
            </a:extLst>
          </p:cNvPr>
          <p:cNvSpPr txBox="1"/>
          <p:nvPr/>
        </p:nvSpPr>
        <p:spPr>
          <a:xfrm>
            <a:off x="1067309" y="1741174"/>
            <a:ext cx="10428742" cy="2123658"/>
          </a:xfrm>
          <a:prstGeom prst="rect">
            <a:avLst/>
          </a:prstGeom>
          <a:noFill/>
        </p:spPr>
        <p:txBody>
          <a:bodyPr wrap="square" rtlCol="0">
            <a:spAutoFit/>
          </a:bodyPr>
          <a:lstStyle/>
          <a:p>
            <a:r>
              <a:rPr lang="en-US" altLang="ja-JP" sz="3200" b="0" i="0" dirty="0">
                <a:solidFill>
                  <a:srgbClr val="000000"/>
                </a:solidFill>
                <a:effectLst/>
                <a:latin typeface="arial" panose="020B0604020202020204" pitchFamily="34" charset="0"/>
              </a:rPr>
              <a:t> 0.20 mol </a:t>
            </a:r>
            <a:r>
              <a:rPr lang="ja-JP" altLang="en-US" sz="3200" b="0" i="0">
                <a:solidFill>
                  <a:srgbClr val="000000"/>
                </a:solidFill>
                <a:effectLst/>
                <a:latin typeface="arial" panose="020B0604020202020204" pitchFamily="34" charset="0"/>
              </a:rPr>
              <a:t>のプロパン</a:t>
            </a:r>
            <a:r>
              <a:rPr lang="en-US" altLang="ja-JP" sz="3200" b="0" i="0" dirty="0">
                <a:solidFill>
                  <a:srgbClr val="000000"/>
                </a:solidFill>
                <a:effectLst/>
                <a:latin typeface="arial" panose="020B0604020202020204" pitchFamily="34" charset="0"/>
              </a:rPr>
              <a:t> </a:t>
            </a:r>
            <a:r>
              <a:rPr lang="en-US" altLang="ja-JP" sz="3600" b="0" i="0" dirty="0">
                <a:solidFill>
                  <a:srgbClr val="000000"/>
                </a:solidFill>
                <a:effectLst/>
                <a:latin typeface="+mj-ea"/>
                <a:ea typeface="+mj-ea"/>
              </a:rPr>
              <a:t>C</a:t>
            </a:r>
            <a:r>
              <a:rPr lang="en-US" altLang="ja-JP" sz="3600" b="0" i="0" baseline="-25000" dirty="0">
                <a:solidFill>
                  <a:srgbClr val="000000"/>
                </a:solidFill>
                <a:effectLst/>
                <a:latin typeface="+mj-ea"/>
                <a:ea typeface="+mj-ea"/>
              </a:rPr>
              <a:t>3</a:t>
            </a:r>
            <a:r>
              <a:rPr lang="en-US" altLang="ja-JP" sz="3600" b="0" i="0" dirty="0">
                <a:solidFill>
                  <a:srgbClr val="000000"/>
                </a:solidFill>
                <a:effectLst/>
                <a:latin typeface="+mj-ea"/>
                <a:ea typeface="+mj-ea"/>
              </a:rPr>
              <a:t>H</a:t>
            </a:r>
            <a:r>
              <a:rPr lang="en-US" altLang="ja-JP" sz="3600" b="0" i="0" baseline="-25000" dirty="0">
                <a:solidFill>
                  <a:srgbClr val="000000"/>
                </a:solidFill>
                <a:effectLst/>
                <a:latin typeface="+mj-ea"/>
                <a:ea typeface="+mj-ea"/>
              </a:rPr>
              <a:t>8 </a:t>
            </a:r>
            <a:r>
              <a:rPr lang="ja-JP" altLang="en-US" sz="3200" b="0" i="0">
                <a:solidFill>
                  <a:srgbClr val="000000"/>
                </a:solidFill>
                <a:effectLst/>
                <a:latin typeface="arial" panose="020B0604020202020204" pitchFamily="34" charset="0"/>
              </a:rPr>
              <a:t>を</a:t>
            </a:r>
            <a:r>
              <a:rPr lang="ja-JP" altLang="en-US" sz="3200" b="0" i="0" dirty="0">
                <a:solidFill>
                  <a:srgbClr val="000000"/>
                </a:solidFill>
                <a:effectLst/>
                <a:latin typeface="arial" panose="020B0604020202020204" pitchFamily="34" charset="0"/>
              </a:rPr>
              <a:t>完全燃焼させると，</a:t>
            </a:r>
            <a:endParaRPr lang="en-US" altLang="ja-JP" sz="3200" b="0" i="0" dirty="0">
              <a:solidFill>
                <a:srgbClr val="000000"/>
              </a:solidFill>
              <a:effectLst/>
              <a:latin typeface="arial" panose="020B0604020202020204" pitchFamily="34" charset="0"/>
            </a:endParaRPr>
          </a:p>
          <a:p>
            <a:r>
              <a:rPr lang="ja-JP" altLang="en-US" sz="3200" b="0" i="0" dirty="0">
                <a:solidFill>
                  <a:srgbClr val="000000"/>
                </a:solidFill>
                <a:effectLst/>
                <a:latin typeface="arial" panose="020B0604020202020204" pitchFamily="34" charset="0"/>
              </a:rPr>
              <a:t>二酸化炭素と水が生成した。次の問いに答えよ。</a:t>
            </a:r>
            <a:endParaRPr lang="en-US" altLang="ja-JP" sz="3200" b="0" i="0" dirty="0">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（４） </a:t>
            </a:r>
            <a:r>
              <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0.20 mol </a:t>
            </a: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のプロパンから発生する二酸化炭素は</a:t>
            </a:r>
            <a:endPar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t>　　　標</a:t>
            </a: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準状態で</a:t>
            </a:r>
            <a:r>
              <a:rPr kumimoji="1" lang="ja-JP"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t>何</a:t>
            </a:r>
            <a:r>
              <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L</a:t>
            </a:r>
            <a:r>
              <a:rPr kumimoji="1" lang="ja-JP"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mn-cs"/>
              </a:rPr>
              <a:t> か</a:t>
            </a: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rPr>
              <a:t>。</a:t>
            </a:r>
          </a:p>
        </p:txBody>
      </p:sp>
      <p:grpSp>
        <p:nvGrpSpPr>
          <p:cNvPr id="19" name="グループ化 18">
            <a:extLst>
              <a:ext uri="{FF2B5EF4-FFF2-40B4-BE49-F238E27FC236}">
                <a16:creationId xmlns:a16="http://schemas.microsoft.com/office/drawing/2014/main" id="{C33EED68-D216-497F-95A4-A6824D335580}"/>
              </a:ext>
            </a:extLst>
          </p:cNvPr>
          <p:cNvGrpSpPr/>
          <p:nvPr/>
        </p:nvGrpSpPr>
        <p:grpSpPr>
          <a:xfrm>
            <a:off x="839416" y="1068582"/>
            <a:ext cx="10153128" cy="5620335"/>
            <a:chOff x="1127448" y="980728"/>
            <a:chExt cx="10153128" cy="5620335"/>
          </a:xfrm>
        </p:grpSpPr>
        <p:grpSp>
          <p:nvGrpSpPr>
            <p:cNvPr id="20" name="グループ化 19">
              <a:extLst>
                <a:ext uri="{FF2B5EF4-FFF2-40B4-BE49-F238E27FC236}">
                  <a16:creationId xmlns:a16="http://schemas.microsoft.com/office/drawing/2014/main" id="{ED160083-5328-4C6F-A399-EBF341D96DE2}"/>
                </a:ext>
              </a:extLst>
            </p:cNvPr>
            <p:cNvGrpSpPr/>
            <p:nvPr/>
          </p:nvGrpSpPr>
          <p:grpSpPr>
            <a:xfrm>
              <a:off x="1127448" y="980728"/>
              <a:ext cx="2101537" cy="5620335"/>
              <a:chOff x="479376" y="924566"/>
              <a:chExt cx="2101537" cy="5620335"/>
            </a:xfrm>
            <a:effectLst/>
          </p:grpSpPr>
          <p:sp>
            <p:nvSpPr>
              <p:cNvPr id="22" name="正方形/長方形 21">
                <a:extLst>
                  <a:ext uri="{FF2B5EF4-FFF2-40B4-BE49-F238E27FC236}">
                    <a16:creationId xmlns:a16="http://schemas.microsoft.com/office/drawing/2014/main" id="{A17423DA-FCCE-471D-A790-551187EADB14}"/>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６</a:t>
                </a:r>
                <a:endParaRPr kumimoji="1" lang="en-US" altLang="ja-JP" sz="3600" dirty="0"/>
              </a:p>
            </p:txBody>
          </p:sp>
          <p:grpSp>
            <p:nvGrpSpPr>
              <p:cNvPr id="23" name="グループ化 22">
                <a:extLst>
                  <a:ext uri="{FF2B5EF4-FFF2-40B4-BE49-F238E27FC236}">
                    <a16:creationId xmlns:a16="http://schemas.microsoft.com/office/drawing/2014/main" id="{DDD7DBD8-3A36-44EB-A2ED-7F04F6ABFCE3}"/>
                  </a:ext>
                </a:extLst>
              </p:cNvPr>
              <p:cNvGrpSpPr/>
              <p:nvPr/>
            </p:nvGrpSpPr>
            <p:grpSpPr>
              <a:xfrm>
                <a:off x="479376" y="924567"/>
                <a:ext cx="1397412" cy="5620334"/>
                <a:chOff x="479376" y="924567"/>
                <a:chExt cx="1397412" cy="5620334"/>
              </a:xfrm>
            </p:grpSpPr>
            <p:sp>
              <p:nvSpPr>
                <p:cNvPr id="24" name="正方形/長方形 23">
                  <a:extLst>
                    <a:ext uri="{FF2B5EF4-FFF2-40B4-BE49-F238E27FC236}">
                      <a16:creationId xmlns:a16="http://schemas.microsoft.com/office/drawing/2014/main" id="{F3536E7B-CE98-41CC-BD03-844F35E0C1C4}"/>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25" name="直線コネクタ 24">
                  <a:extLst>
                    <a:ext uri="{FF2B5EF4-FFF2-40B4-BE49-F238E27FC236}">
                      <a16:creationId xmlns:a16="http://schemas.microsoft.com/office/drawing/2014/main" id="{A56CFF17-DB49-4C99-AB18-A81F262B05CD}"/>
                    </a:ext>
                  </a:extLst>
                </p:cNvPr>
                <p:cNvCxnSpPr>
                  <a:cxnSpLocks/>
                </p:cNvCxnSpPr>
                <p:nvPr/>
              </p:nvCxnSpPr>
              <p:spPr>
                <a:xfrm>
                  <a:off x="479376" y="1611284"/>
                  <a:ext cx="0" cy="4933617"/>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21" name="正方形/長方形 20">
              <a:extLst>
                <a:ext uri="{FF2B5EF4-FFF2-40B4-BE49-F238E27FC236}">
                  <a16:creationId xmlns:a16="http://schemas.microsoft.com/office/drawing/2014/main" id="{49050DF3-A18F-4781-8AF3-C6DA7E41138C}"/>
                </a:ext>
              </a:extLst>
            </p:cNvPr>
            <p:cNvSpPr/>
            <p:nvPr/>
          </p:nvSpPr>
          <p:spPr>
            <a:xfrm>
              <a:off x="3071664" y="981046"/>
              <a:ext cx="82089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化学変化の量的関係</a:t>
              </a:r>
            </a:p>
          </p:txBody>
        </p:sp>
      </p:grpSp>
      <p:grpSp>
        <p:nvGrpSpPr>
          <p:cNvPr id="26" name="グループ化 25">
            <a:extLst>
              <a:ext uri="{FF2B5EF4-FFF2-40B4-BE49-F238E27FC236}">
                <a16:creationId xmlns:a16="http://schemas.microsoft.com/office/drawing/2014/main" id="{EA856442-00B1-4CDA-A766-4EBAC8F0AA29}"/>
              </a:ext>
            </a:extLst>
          </p:cNvPr>
          <p:cNvGrpSpPr/>
          <p:nvPr/>
        </p:nvGrpSpPr>
        <p:grpSpPr>
          <a:xfrm>
            <a:off x="1094602" y="3887504"/>
            <a:ext cx="720080" cy="2565832"/>
            <a:chOff x="1304830" y="4192445"/>
            <a:chExt cx="720080" cy="2565832"/>
          </a:xfrm>
        </p:grpSpPr>
        <p:sp>
          <p:nvSpPr>
            <p:cNvPr id="31" name="テキスト ボックス 30">
              <a:extLst>
                <a:ext uri="{FF2B5EF4-FFF2-40B4-BE49-F238E27FC236}">
                  <a16:creationId xmlns:a16="http://schemas.microsoft.com/office/drawing/2014/main" id="{C3DAD0C5-047D-477A-97A3-75535CCAC602}"/>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32" name="直線コネクタ 31">
              <a:extLst>
                <a:ext uri="{FF2B5EF4-FFF2-40B4-BE49-F238E27FC236}">
                  <a16:creationId xmlns:a16="http://schemas.microsoft.com/office/drawing/2014/main" id="{E9AC2200-8441-460D-B5E9-525927EC8E3B}"/>
                </a:ext>
              </a:extLst>
            </p:cNvPr>
            <p:cNvCxnSpPr>
              <a:cxnSpLocks/>
            </p:cNvCxnSpPr>
            <p:nvPr/>
          </p:nvCxnSpPr>
          <p:spPr>
            <a:xfrm>
              <a:off x="1932876" y="4310349"/>
              <a:ext cx="0" cy="2447928"/>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258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6" grpId="0"/>
      <p:bldP spid="16" grpId="0" animBg="1"/>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24" name="テキスト ボックス 23">
            <a:extLst>
              <a:ext uri="{FF2B5EF4-FFF2-40B4-BE49-F238E27FC236}">
                <a16:creationId xmlns:a16="http://schemas.microsoft.com/office/drawing/2014/main" id="{6150AF73-1C9B-4BB2-ABDC-52FC643CC44E}"/>
              </a:ext>
            </a:extLst>
          </p:cNvPr>
          <p:cNvSpPr txBox="1"/>
          <p:nvPr/>
        </p:nvSpPr>
        <p:spPr>
          <a:xfrm>
            <a:off x="3738427" y="3251542"/>
            <a:ext cx="7470141" cy="1786643"/>
          </a:xfrm>
          <a:prstGeom prst="rect">
            <a:avLst/>
          </a:prstGeom>
          <a:noFill/>
        </p:spPr>
        <p:txBody>
          <a:bodyPr wrap="square" rtlCol="0">
            <a:spAutoFit/>
          </a:bodyPr>
          <a:lstStyle/>
          <a:p>
            <a:pPr>
              <a:lnSpc>
                <a:spcPct val="120000"/>
              </a:lnSpc>
            </a:pPr>
            <a:r>
              <a:rPr lang="ja-JP" altLang="en-US" sz="3200" dirty="0">
                <a:latin typeface="+mj-ea"/>
              </a:rPr>
              <a:t>マグネシウム </a:t>
            </a:r>
            <a:r>
              <a:rPr lang="en-US" altLang="ja-JP" sz="3200" dirty="0">
                <a:latin typeface="+mj-ea"/>
              </a:rPr>
              <a:t>0.24 g </a:t>
            </a:r>
            <a:r>
              <a:rPr lang="ja-JP" altLang="en-US" sz="3200">
                <a:latin typeface="+mj-ea"/>
              </a:rPr>
              <a:t>に</a:t>
            </a:r>
            <a:r>
              <a:rPr lang="ja-JP" altLang="en-US" sz="3200" dirty="0">
                <a:latin typeface="+mj-ea"/>
              </a:rPr>
              <a:t>希塩酸を完全に</a:t>
            </a:r>
            <a:endParaRPr lang="en-US" altLang="ja-JP" sz="3200" dirty="0">
              <a:latin typeface="+mj-ea"/>
            </a:endParaRPr>
          </a:p>
          <a:p>
            <a:pPr>
              <a:lnSpc>
                <a:spcPct val="120000"/>
              </a:lnSpc>
            </a:pPr>
            <a:r>
              <a:rPr lang="ja-JP" altLang="en-US" sz="3200" dirty="0">
                <a:latin typeface="+mj-ea"/>
              </a:rPr>
              <a:t>反応させると，発生する水素</a:t>
            </a:r>
            <a:r>
              <a:rPr lang="ja-JP" altLang="en-US" sz="3200">
                <a:latin typeface="+mj-ea"/>
              </a:rPr>
              <a:t>は何</a:t>
            </a:r>
            <a:r>
              <a:rPr lang="en-US" altLang="ja-JP" sz="3200" dirty="0">
                <a:latin typeface="+mj-ea"/>
              </a:rPr>
              <a:t>mol </a:t>
            </a:r>
            <a:r>
              <a:rPr lang="ja-JP" altLang="en-US" sz="3200" dirty="0">
                <a:latin typeface="+mj-ea"/>
              </a:rPr>
              <a:t>で，</a:t>
            </a:r>
            <a:endParaRPr lang="en-US" altLang="ja-JP" sz="3200" dirty="0">
              <a:latin typeface="+mj-ea"/>
            </a:endParaRPr>
          </a:p>
          <a:p>
            <a:pPr>
              <a:lnSpc>
                <a:spcPct val="120000"/>
              </a:lnSpc>
            </a:pPr>
            <a:r>
              <a:rPr lang="ja-JP" altLang="en-US" sz="3200">
                <a:latin typeface="+mj-ea"/>
              </a:rPr>
              <a:t>何</a:t>
            </a:r>
            <a:r>
              <a:rPr lang="en-US" altLang="ja-JP" sz="3200" dirty="0">
                <a:latin typeface="+mj-ea"/>
              </a:rPr>
              <a:t>g </a:t>
            </a:r>
            <a:r>
              <a:rPr lang="ja-JP" altLang="en-US" sz="3200" dirty="0">
                <a:latin typeface="+mj-ea"/>
              </a:rPr>
              <a:t>か。</a:t>
            </a:r>
            <a:endParaRPr lang="en-US" altLang="ja-JP" sz="3200" dirty="0">
              <a:latin typeface="+mj-ea"/>
            </a:endParaRPr>
          </a:p>
        </p:txBody>
      </p:sp>
      <p:sp>
        <p:nvSpPr>
          <p:cNvPr id="27" name="テキスト ボックス 26">
            <a:extLst>
              <a:ext uri="{FF2B5EF4-FFF2-40B4-BE49-F238E27FC236}">
                <a16:creationId xmlns:a16="http://schemas.microsoft.com/office/drawing/2014/main" id="{5A7B63AA-A258-4BCC-8667-E3D12DF1787B}"/>
              </a:ext>
            </a:extLst>
          </p:cNvPr>
          <p:cNvSpPr txBox="1"/>
          <p:nvPr/>
        </p:nvSpPr>
        <p:spPr>
          <a:xfrm>
            <a:off x="3144512" y="980728"/>
            <a:ext cx="8491184" cy="1195712"/>
          </a:xfrm>
          <a:prstGeom prst="rect">
            <a:avLst/>
          </a:prstGeom>
          <a:noFill/>
        </p:spPr>
        <p:txBody>
          <a:bodyPr wrap="square" rtlCol="0">
            <a:spAutoFit/>
          </a:bodyPr>
          <a:lstStyle/>
          <a:p>
            <a:pPr>
              <a:lnSpc>
                <a:spcPct val="120000"/>
              </a:lnSpc>
            </a:pPr>
            <a:r>
              <a:rPr lang="ja-JP" altLang="en-US" sz="3200" dirty="0">
                <a:latin typeface="+mj-ea"/>
              </a:rPr>
              <a:t>（</a:t>
            </a:r>
            <a:r>
              <a:rPr lang="ja-JP" altLang="en-US" sz="3200">
                <a:latin typeface="+mj-ea"/>
              </a:rPr>
              <a:t>１） マグネシウム</a:t>
            </a:r>
            <a:r>
              <a:rPr lang="ja-JP" altLang="en-US" sz="3200" dirty="0">
                <a:latin typeface="+mj-ea"/>
              </a:rPr>
              <a:t>に希塩酸を反応させると，</a:t>
            </a:r>
            <a:endParaRPr lang="en-US" altLang="ja-JP" sz="3200" dirty="0">
              <a:latin typeface="+mj-ea"/>
            </a:endParaRPr>
          </a:p>
          <a:p>
            <a:pPr>
              <a:lnSpc>
                <a:spcPct val="120000"/>
              </a:lnSpc>
            </a:pPr>
            <a:r>
              <a:rPr lang="ja-JP" altLang="en-US" sz="3200">
                <a:latin typeface="+mj-ea"/>
              </a:rPr>
              <a:t>　　 </a:t>
            </a:r>
            <a:r>
              <a:rPr lang="en-US" altLang="ja-JP" sz="3200" dirty="0">
                <a:latin typeface="+mj-ea"/>
              </a:rPr>
              <a:t> </a:t>
            </a:r>
            <a:r>
              <a:rPr lang="ja-JP" altLang="en-US" sz="3200">
                <a:latin typeface="+mj-ea"/>
              </a:rPr>
              <a:t>次</a:t>
            </a:r>
            <a:r>
              <a:rPr lang="ja-JP" altLang="en-US" sz="3200" dirty="0">
                <a:latin typeface="+mj-ea"/>
              </a:rPr>
              <a:t>の反応が起こる。　</a:t>
            </a:r>
            <a:endParaRPr lang="en-US" altLang="ja-JP" sz="3200" baseline="-25000" dirty="0">
              <a:latin typeface="+mj-ea"/>
              <a:ea typeface="+mj-ea"/>
            </a:endParaRPr>
          </a:p>
        </p:txBody>
      </p:sp>
      <p:grpSp>
        <p:nvGrpSpPr>
          <p:cNvPr id="28" name="グループ化 27">
            <a:extLst>
              <a:ext uri="{FF2B5EF4-FFF2-40B4-BE49-F238E27FC236}">
                <a16:creationId xmlns:a16="http://schemas.microsoft.com/office/drawing/2014/main" id="{B09BA9E4-7EC5-4A93-83F7-7F79219F37D0}"/>
              </a:ext>
            </a:extLst>
          </p:cNvPr>
          <p:cNvGrpSpPr/>
          <p:nvPr/>
        </p:nvGrpSpPr>
        <p:grpSpPr>
          <a:xfrm>
            <a:off x="1127448" y="976642"/>
            <a:ext cx="9793088" cy="688306"/>
            <a:chOff x="479376" y="924566"/>
            <a:chExt cx="10389680" cy="688306"/>
          </a:xfrm>
        </p:grpSpPr>
        <p:sp>
          <p:nvSpPr>
            <p:cNvPr id="29" name="正方形/長方形 28">
              <a:extLst>
                <a:ext uri="{FF2B5EF4-FFF2-40B4-BE49-F238E27FC236}">
                  <a16:creationId xmlns:a16="http://schemas.microsoft.com/office/drawing/2014/main" id="{7C5B9A95-21AA-4CC1-8124-E442C93FA64C}"/>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６</a:t>
              </a:r>
              <a:endParaRPr kumimoji="1" lang="en-US" altLang="ja-JP" sz="3600" dirty="0"/>
            </a:p>
          </p:txBody>
        </p:sp>
        <p:grpSp>
          <p:nvGrpSpPr>
            <p:cNvPr id="30" name="グループ化 29">
              <a:extLst>
                <a:ext uri="{FF2B5EF4-FFF2-40B4-BE49-F238E27FC236}">
                  <a16:creationId xmlns:a16="http://schemas.microsoft.com/office/drawing/2014/main" id="{CAD875C3-D9CF-4C36-9327-9A4564486D75}"/>
                </a:ext>
              </a:extLst>
            </p:cNvPr>
            <p:cNvGrpSpPr/>
            <p:nvPr/>
          </p:nvGrpSpPr>
          <p:grpSpPr>
            <a:xfrm>
              <a:off x="479376" y="924567"/>
              <a:ext cx="10389680" cy="688305"/>
              <a:chOff x="479376" y="924567"/>
              <a:chExt cx="10389680" cy="688305"/>
            </a:xfrm>
          </p:grpSpPr>
          <p:sp>
            <p:nvSpPr>
              <p:cNvPr id="32" name="正方形/長方形 31">
                <a:extLst>
                  <a:ext uri="{FF2B5EF4-FFF2-40B4-BE49-F238E27FC236}">
                    <a16:creationId xmlns:a16="http://schemas.microsoft.com/office/drawing/2014/main" id="{8B2CA4B4-F878-4EA0-BCE7-631211E8DC76}"/>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34" name="直線コネクタ 33">
                <a:extLst>
                  <a:ext uri="{FF2B5EF4-FFF2-40B4-BE49-F238E27FC236}">
                    <a16:creationId xmlns:a16="http://schemas.microsoft.com/office/drawing/2014/main" id="{C78D2751-F4FE-4F98-B049-60735C016019}"/>
                  </a:ext>
                </a:extLst>
              </p:cNvPr>
              <p:cNvCxnSpPr>
                <a:cxnSpLocks/>
              </p:cNvCxnSpPr>
              <p:nvPr/>
            </p:nvCxnSpPr>
            <p:spPr>
              <a:xfrm>
                <a:off x="2561863" y="934216"/>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sp>
        <p:nvSpPr>
          <p:cNvPr id="11" name="テキスト ボックス 10">
            <a:extLst>
              <a:ext uri="{FF2B5EF4-FFF2-40B4-BE49-F238E27FC236}">
                <a16:creationId xmlns:a16="http://schemas.microsoft.com/office/drawing/2014/main" id="{8D371C90-0802-4CC0-827F-76EF920BA761}"/>
              </a:ext>
            </a:extLst>
          </p:cNvPr>
          <p:cNvSpPr txBox="1"/>
          <p:nvPr/>
        </p:nvSpPr>
        <p:spPr>
          <a:xfrm>
            <a:off x="3932045" y="2350621"/>
            <a:ext cx="6146800" cy="646331"/>
          </a:xfrm>
          <a:prstGeom prst="rect">
            <a:avLst/>
          </a:prstGeom>
          <a:noFill/>
        </p:spPr>
        <p:txBody>
          <a:bodyPr wrap="square">
            <a:spAutoFit/>
          </a:bodyPr>
          <a:lstStyle/>
          <a:p>
            <a:r>
              <a:rPr kumimoji="1" lang="ja-JP" altLang="en-US" sz="3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3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Mg</a:t>
            </a:r>
            <a:r>
              <a:rPr kumimoji="1" lang="ja-JP" altLang="en-US" sz="3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3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3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3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2HCl </a:t>
            </a:r>
            <a:r>
              <a:rPr kumimoji="1" lang="ja-JP" altLang="en-US" sz="3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3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MgCl</a:t>
            </a:r>
            <a:r>
              <a:rPr kumimoji="1" lang="en-US" altLang="ja-JP" sz="36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r>
              <a:rPr kumimoji="1" lang="en-US" altLang="ja-JP" sz="3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H</a:t>
            </a:r>
            <a:r>
              <a:rPr kumimoji="1" lang="en-US" altLang="ja-JP" sz="3600" b="0" i="0" u="none" strike="noStrike" kern="1200" cap="none" spc="0" normalizeH="0" baseline="-25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endParaRPr lang="ja-JP" altLang="en-US" dirty="0"/>
          </a:p>
        </p:txBody>
      </p:sp>
    </p:spTree>
    <p:extLst>
      <p:ext uri="{BB962C8B-B14F-4D97-AF65-F5344CB8AC3E}">
        <p14:creationId xmlns:p14="http://schemas.microsoft.com/office/powerpoint/2010/main" val="33998170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33" name="テキスト ボックス 32">
            <a:extLst>
              <a:ext uri="{FF2B5EF4-FFF2-40B4-BE49-F238E27FC236}">
                <a16:creationId xmlns:a16="http://schemas.microsoft.com/office/drawing/2014/main" id="{902B4398-7676-4B3D-BFA8-3FB18C2FC887}"/>
              </a:ext>
            </a:extLst>
          </p:cNvPr>
          <p:cNvSpPr txBox="1"/>
          <p:nvPr/>
        </p:nvSpPr>
        <p:spPr>
          <a:xfrm>
            <a:off x="2003327" y="1865634"/>
            <a:ext cx="6540944" cy="1333635"/>
          </a:xfrm>
          <a:prstGeom prst="rect">
            <a:avLst/>
          </a:prstGeom>
          <a:noFill/>
        </p:spPr>
        <p:txBody>
          <a:bodyPr wrap="square" rtlCol="0">
            <a:spAutoFit/>
          </a:bodyPr>
          <a:lstStyle/>
          <a:p>
            <a:pPr>
              <a:lnSpc>
                <a:spcPct val="120000"/>
              </a:lnSpc>
            </a:pPr>
            <a:r>
              <a:rPr lang="en-US" altLang="ja-JP" sz="3600" dirty="0">
                <a:latin typeface="+mj-ea"/>
              </a:rPr>
              <a:t>Mg</a:t>
            </a:r>
            <a:r>
              <a:rPr lang="ja-JP" altLang="en-US" sz="3200" dirty="0">
                <a:latin typeface="+mj-ea"/>
              </a:rPr>
              <a:t> のモル質量は </a:t>
            </a:r>
            <a:r>
              <a:rPr lang="en-US" altLang="ja-JP" sz="3200" dirty="0">
                <a:latin typeface="+mj-ea"/>
              </a:rPr>
              <a:t>24 g/mol </a:t>
            </a:r>
            <a:r>
              <a:rPr lang="ja-JP" altLang="en-US" sz="3200" dirty="0">
                <a:latin typeface="+mj-ea"/>
              </a:rPr>
              <a:t>なので，</a:t>
            </a:r>
            <a:endParaRPr lang="en-US" altLang="ja-JP" sz="3200" dirty="0">
              <a:latin typeface="+mj-ea"/>
            </a:endParaRPr>
          </a:p>
          <a:p>
            <a:pPr>
              <a:lnSpc>
                <a:spcPct val="120000"/>
              </a:lnSpc>
            </a:pPr>
            <a:r>
              <a:rPr lang="en-US" altLang="ja-JP" sz="3600" dirty="0">
                <a:latin typeface="+mj-ea"/>
              </a:rPr>
              <a:t>Mg</a:t>
            </a:r>
            <a:r>
              <a:rPr lang="en-US" altLang="ja-JP" sz="3200" dirty="0">
                <a:latin typeface="+mj-ea"/>
              </a:rPr>
              <a:t> 0.24 g </a:t>
            </a:r>
            <a:r>
              <a:rPr lang="ja-JP" altLang="en-US" sz="3200">
                <a:latin typeface="+mj-ea"/>
              </a:rPr>
              <a:t>の</a:t>
            </a:r>
            <a:r>
              <a:rPr lang="ja-JP" altLang="en-US" sz="3200" dirty="0">
                <a:latin typeface="+mj-ea"/>
              </a:rPr>
              <a:t>物質量は，</a:t>
            </a:r>
          </a:p>
        </p:txBody>
      </p:sp>
      <p:sp>
        <p:nvSpPr>
          <p:cNvPr id="41" name="テキスト ボックス 40">
            <a:extLst>
              <a:ext uri="{FF2B5EF4-FFF2-40B4-BE49-F238E27FC236}">
                <a16:creationId xmlns:a16="http://schemas.microsoft.com/office/drawing/2014/main" id="{298C73FD-61A7-4EC3-93FC-AB76865D226E}"/>
              </a:ext>
            </a:extLst>
          </p:cNvPr>
          <p:cNvSpPr txBox="1"/>
          <p:nvPr/>
        </p:nvSpPr>
        <p:spPr>
          <a:xfrm>
            <a:off x="4644151" y="3559617"/>
            <a:ext cx="3252049"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cs typeface="Times New Roman" pitchFamily="18" charset="0"/>
              </a:rPr>
              <a:t>0.010 mol</a:t>
            </a:r>
            <a:r>
              <a:rPr lang="en-US" altLang="ja-JP" sz="3200" dirty="0">
                <a:latin typeface="+mj-ea"/>
              </a:rPr>
              <a:t> </a:t>
            </a:r>
            <a:endParaRPr kumimoji="1" lang="ja-JP" altLang="en-US" sz="3200" dirty="0">
              <a:latin typeface="+mj-ea"/>
              <a:ea typeface="+mj-ea"/>
            </a:endParaRPr>
          </a:p>
        </p:txBody>
      </p:sp>
      <p:grpSp>
        <p:nvGrpSpPr>
          <p:cNvPr id="3" name="グループ化 2">
            <a:extLst>
              <a:ext uri="{FF2B5EF4-FFF2-40B4-BE49-F238E27FC236}">
                <a16:creationId xmlns:a16="http://schemas.microsoft.com/office/drawing/2014/main" id="{D2E5FD28-29C6-4F1E-97D8-8EE374EDD121}"/>
              </a:ext>
            </a:extLst>
          </p:cNvPr>
          <p:cNvGrpSpPr/>
          <p:nvPr/>
        </p:nvGrpSpPr>
        <p:grpSpPr>
          <a:xfrm>
            <a:off x="2843951" y="3311550"/>
            <a:ext cx="1800200" cy="1077218"/>
            <a:chOff x="2113870" y="4437112"/>
            <a:chExt cx="1800200" cy="1077218"/>
          </a:xfrm>
        </p:grpSpPr>
        <p:sp>
          <p:nvSpPr>
            <p:cNvPr id="44" name="テキスト ボックス 43">
              <a:extLst>
                <a:ext uri="{FF2B5EF4-FFF2-40B4-BE49-F238E27FC236}">
                  <a16:creationId xmlns:a16="http://schemas.microsoft.com/office/drawing/2014/main" id="{E5CC3FDF-24F6-4152-A555-25EFF031B200}"/>
                </a:ext>
              </a:extLst>
            </p:cNvPr>
            <p:cNvSpPr txBox="1"/>
            <p:nvPr/>
          </p:nvSpPr>
          <p:spPr>
            <a:xfrm>
              <a:off x="2113870" y="4437112"/>
              <a:ext cx="1800200" cy="1077218"/>
            </a:xfrm>
            <a:prstGeom prst="rect">
              <a:avLst/>
            </a:prstGeom>
            <a:noFill/>
            <a:ln>
              <a:noFill/>
            </a:ln>
            <a:effectLst/>
          </p:spPr>
          <p:txBody>
            <a:bodyPr wrap="square" rtlCol="0">
              <a:spAutoFit/>
            </a:bodyPr>
            <a:lstStyle/>
            <a:p>
              <a:pPr algn="ctr"/>
              <a:r>
                <a:rPr lang="en-US" altLang="ja-JP" sz="3200" dirty="0">
                  <a:latin typeface="+mj-ea"/>
                  <a:ea typeface="+mj-ea"/>
                  <a:cs typeface="Times New Roman" pitchFamily="18" charset="0"/>
                </a:rPr>
                <a:t>0.24 g</a:t>
              </a:r>
            </a:p>
            <a:p>
              <a:pPr algn="ctr"/>
              <a:r>
                <a:rPr kumimoji="1" lang="en-US" altLang="ja-JP" sz="3200" dirty="0">
                  <a:latin typeface="+mj-ea"/>
                  <a:ea typeface="+mj-ea"/>
                </a:rPr>
                <a:t>24 g/mol</a:t>
              </a:r>
              <a:endParaRPr kumimoji="1" lang="ja-JP" altLang="en-US" sz="3200" dirty="0">
                <a:latin typeface="+mj-ea"/>
                <a:ea typeface="+mj-ea"/>
              </a:endParaRPr>
            </a:p>
          </p:txBody>
        </p:sp>
        <p:cxnSp>
          <p:nvCxnSpPr>
            <p:cNvPr id="42" name="直線コネクタ 41">
              <a:extLst>
                <a:ext uri="{FF2B5EF4-FFF2-40B4-BE49-F238E27FC236}">
                  <a16:creationId xmlns:a16="http://schemas.microsoft.com/office/drawing/2014/main" id="{650E0C0F-C562-446B-BAB2-4ADAA26079E7}"/>
                </a:ext>
              </a:extLst>
            </p:cNvPr>
            <p:cNvCxnSpPr>
              <a:cxnSpLocks/>
              <a:stCxn id="44" idx="1"/>
              <a:endCxn id="44" idx="3"/>
            </p:cNvCxnSpPr>
            <p:nvPr/>
          </p:nvCxnSpPr>
          <p:spPr>
            <a:xfrm>
              <a:off x="2113870" y="4975721"/>
              <a:ext cx="18002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45" name="テキスト ボックス 44">
            <a:extLst>
              <a:ext uri="{FF2B5EF4-FFF2-40B4-BE49-F238E27FC236}">
                <a16:creationId xmlns:a16="http://schemas.microsoft.com/office/drawing/2014/main" id="{54CAB121-556F-4F72-92F9-30D30E1278A1}"/>
              </a:ext>
            </a:extLst>
          </p:cNvPr>
          <p:cNvSpPr txBox="1"/>
          <p:nvPr/>
        </p:nvSpPr>
        <p:spPr>
          <a:xfrm>
            <a:off x="2072426" y="4391670"/>
            <a:ext cx="6111412" cy="1333635"/>
          </a:xfrm>
          <a:prstGeom prst="rect">
            <a:avLst/>
          </a:prstGeom>
          <a:noFill/>
        </p:spPr>
        <p:txBody>
          <a:bodyPr wrap="square" rtlCol="0">
            <a:spAutoFit/>
          </a:bodyPr>
          <a:lstStyle/>
          <a:p>
            <a:pPr>
              <a:lnSpc>
                <a:spcPct val="120000"/>
              </a:lnSpc>
            </a:pPr>
            <a:r>
              <a:rPr lang="en-US" altLang="ja-JP" sz="3600" dirty="0">
                <a:latin typeface="+mj-ea"/>
              </a:rPr>
              <a:t>Mg </a:t>
            </a:r>
            <a:r>
              <a:rPr lang="ja-JP" altLang="en-US" sz="3200">
                <a:latin typeface="+mj-ea"/>
              </a:rPr>
              <a:t>と</a:t>
            </a:r>
            <a:r>
              <a:rPr lang="en-US" altLang="ja-JP" sz="3200" dirty="0">
                <a:latin typeface="+mj-ea"/>
              </a:rPr>
              <a:t> </a:t>
            </a:r>
            <a:r>
              <a:rPr lang="en-US" altLang="ja-JP" sz="3600" dirty="0">
                <a:latin typeface="+mj-ea"/>
              </a:rPr>
              <a:t>H</a:t>
            </a:r>
            <a:r>
              <a:rPr lang="en-US" altLang="ja-JP" sz="3600" baseline="-25000" dirty="0">
                <a:latin typeface="+mj-ea"/>
              </a:rPr>
              <a:t>2 </a:t>
            </a:r>
            <a:r>
              <a:rPr lang="ja-JP" altLang="en-US" sz="3200">
                <a:latin typeface="+mj-ea"/>
              </a:rPr>
              <a:t>の</a:t>
            </a:r>
            <a:r>
              <a:rPr lang="ja-JP" altLang="en-US" sz="3200" dirty="0">
                <a:latin typeface="+mj-ea"/>
              </a:rPr>
              <a:t>係数比</a:t>
            </a:r>
            <a:r>
              <a:rPr lang="en-US" altLang="ja-JP" sz="3200" dirty="0">
                <a:latin typeface="+mj-ea"/>
              </a:rPr>
              <a:t>1</a:t>
            </a:r>
            <a:r>
              <a:rPr lang="ja-JP" altLang="en-US" sz="3200" dirty="0">
                <a:latin typeface="+mj-ea"/>
              </a:rPr>
              <a:t>：</a:t>
            </a:r>
            <a:r>
              <a:rPr lang="en-US" altLang="ja-JP" sz="3200" dirty="0">
                <a:latin typeface="+mj-ea"/>
              </a:rPr>
              <a:t>1</a:t>
            </a:r>
            <a:r>
              <a:rPr lang="ja-JP" altLang="en-US" sz="3200" dirty="0">
                <a:latin typeface="+mj-ea"/>
              </a:rPr>
              <a:t>より，</a:t>
            </a:r>
            <a:endParaRPr lang="en-US" altLang="ja-JP" sz="3200" dirty="0">
              <a:latin typeface="+mj-ea"/>
            </a:endParaRPr>
          </a:p>
          <a:p>
            <a:pPr>
              <a:lnSpc>
                <a:spcPct val="120000"/>
              </a:lnSpc>
            </a:pPr>
            <a:r>
              <a:rPr lang="en-US" altLang="ja-JP" sz="3600" dirty="0">
                <a:latin typeface="+mj-ea"/>
              </a:rPr>
              <a:t>H</a:t>
            </a:r>
            <a:r>
              <a:rPr lang="en-US" altLang="ja-JP" sz="3600" baseline="-25000" dirty="0">
                <a:latin typeface="+mj-ea"/>
              </a:rPr>
              <a:t>2</a:t>
            </a:r>
            <a:r>
              <a:rPr lang="en-US" altLang="ja-JP" sz="3200" baseline="-25000" dirty="0">
                <a:latin typeface="+mj-ea"/>
              </a:rPr>
              <a:t> </a:t>
            </a:r>
            <a:r>
              <a:rPr lang="ja-JP" altLang="en-US" sz="3200">
                <a:latin typeface="+mj-ea"/>
              </a:rPr>
              <a:t>の</a:t>
            </a:r>
            <a:r>
              <a:rPr lang="ja-JP" altLang="en-US" sz="3200" dirty="0">
                <a:latin typeface="+mj-ea"/>
              </a:rPr>
              <a:t>物質量は，</a:t>
            </a:r>
            <a:r>
              <a:rPr lang="en-US" altLang="ja-JP" sz="3200" dirty="0">
                <a:latin typeface="+mj-ea"/>
                <a:cs typeface="Times New Roman" pitchFamily="18" charset="0"/>
              </a:rPr>
              <a:t> 0.010 mol</a:t>
            </a:r>
            <a:r>
              <a:rPr lang="en-US" altLang="ja-JP" sz="3200" dirty="0">
                <a:latin typeface="+mj-ea"/>
              </a:rPr>
              <a:t> </a:t>
            </a:r>
            <a:r>
              <a:rPr lang="ja-JP" altLang="en-US" sz="3200" dirty="0">
                <a:latin typeface="+mj-ea"/>
              </a:rPr>
              <a:t>。</a:t>
            </a:r>
          </a:p>
        </p:txBody>
      </p:sp>
      <p:sp>
        <p:nvSpPr>
          <p:cNvPr id="46" name="正方形/長方形 45">
            <a:extLst>
              <a:ext uri="{FF2B5EF4-FFF2-40B4-BE49-F238E27FC236}">
                <a16:creationId xmlns:a16="http://schemas.microsoft.com/office/drawing/2014/main" id="{AEC08FEE-5FCE-4767-B69B-61CD0FDE41FD}"/>
              </a:ext>
            </a:extLst>
          </p:cNvPr>
          <p:cNvSpPr/>
          <p:nvPr/>
        </p:nvSpPr>
        <p:spPr>
          <a:xfrm>
            <a:off x="7894116" y="5634201"/>
            <a:ext cx="576858" cy="688306"/>
          </a:xfrm>
          <a:prstGeom prst="rect">
            <a:avLst/>
          </a:prstGeom>
          <a:solidFill>
            <a:srgbClr val="757CBB"/>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47" name="テキスト ボックス 46">
            <a:extLst>
              <a:ext uri="{FF2B5EF4-FFF2-40B4-BE49-F238E27FC236}">
                <a16:creationId xmlns:a16="http://schemas.microsoft.com/office/drawing/2014/main" id="{DFFF911B-6730-49FF-B801-4F6C295D352B}"/>
              </a:ext>
            </a:extLst>
          </p:cNvPr>
          <p:cNvSpPr txBox="1"/>
          <p:nvPr/>
        </p:nvSpPr>
        <p:spPr>
          <a:xfrm>
            <a:off x="8542582" y="5665062"/>
            <a:ext cx="3083126" cy="584775"/>
          </a:xfrm>
          <a:prstGeom prst="rect">
            <a:avLst/>
          </a:prstGeom>
          <a:noFill/>
          <a:ln>
            <a:noFill/>
          </a:ln>
          <a:effectLst/>
        </p:spPr>
        <p:txBody>
          <a:bodyPr wrap="square" rtlCol="0">
            <a:spAutoFit/>
          </a:bodyPr>
          <a:lstStyle/>
          <a:p>
            <a:r>
              <a:rPr lang="en-US" altLang="ja-JP" sz="3200" dirty="0">
                <a:solidFill>
                  <a:srgbClr val="FF0000"/>
                </a:solidFill>
                <a:latin typeface="+mj-ea"/>
                <a:cs typeface="Times New Roman" pitchFamily="18" charset="0"/>
              </a:rPr>
              <a:t>0.010 mol</a:t>
            </a:r>
            <a:endParaRPr kumimoji="1" lang="ja-JP" altLang="en-US" sz="3200" dirty="0">
              <a:solidFill>
                <a:srgbClr val="FF0000"/>
              </a:solidFill>
              <a:latin typeface="+mj-ea"/>
              <a:ea typeface="+mj-ea"/>
            </a:endParaRPr>
          </a:p>
        </p:txBody>
      </p:sp>
      <p:grpSp>
        <p:nvGrpSpPr>
          <p:cNvPr id="35" name="グループ化 34">
            <a:extLst>
              <a:ext uri="{FF2B5EF4-FFF2-40B4-BE49-F238E27FC236}">
                <a16:creationId xmlns:a16="http://schemas.microsoft.com/office/drawing/2014/main" id="{D9C008C4-A24A-418D-9784-C793AC41ACA3}"/>
              </a:ext>
            </a:extLst>
          </p:cNvPr>
          <p:cNvGrpSpPr/>
          <p:nvPr/>
        </p:nvGrpSpPr>
        <p:grpSpPr>
          <a:xfrm>
            <a:off x="1048900" y="1799272"/>
            <a:ext cx="720080" cy="4726072"/>
            <a:chOff x="1304830" y="4192445"/>
            <a:chExt cx="720080" cy="4726072"/>
          </a:xfrm>
        </p:grpSpPr>
        <p:sp>
          <p:nvSpPr>
            <p:cNvPr id="36" name="テキスト ボックス 35">
              <a:extLst>
                <a:ext uri="{FF2B5EF4-FFF2-40B4-BE49-F238E27FC236}">
                  <a16:creationId xmlns:a16="http://schemas.microsoft.com/office/drawing/2014/main" id="{2AF1C188-D329-45F3-BA36-164B581161A9}"/>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37" name="直線コネクタ 36">
              <a:extLst>
                <a:ext uri="{FF2B5EF4-FFF2-40B4-BE49-F238E27FC236}">
                  <a16:creationId xmlns:a16="http://schemas.microsoft.com/office/drawing/2014/main" id="{3E45B2D8-E544-4840-8910-DD1EC6D8558F}"/>
                </a:ext>
              </a:extLst>
            </p:cNvPr>
            <p:cNvCxnSpPr>
              <a:cxnSpLocks/>
            </p:cNvCxnSpPr>
            <p:nvPr/>
          </p:nvCxnSpPr>
          <p:spPr>
            <a:xfrm>
              <a:off x="1932876" y="4310349"/>
              <a:ext cx="0" cy="4608168"/>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grpSp>
        <p:nvGrpSpPr>
          <p:cNvPr id="22" name="グループ化 21">
            <a:extLst>
              <a:ext uri="{FF2B5EF4-FFF2-40B4-BE49-F238E27FC236}">
                <a16:creationId xmlns:a16="http://schemas.microsoft.com/office/drawing/2014/main" id="{F9E3F30A-5D27-4732-B318-CD54B4035756}"/>
              </a:ext>
            </a:extLst>
          </p:cNvPr>
          <p:cNvGrpSpPr/>
          <p:nvPr/>
        </p:nvGrpSpPr>
        <p:grpSpPr>
          <a:xfrm>
            <a:off x="1127448" y="976642"/>
            <a:ext cx="9793088" cy="688306"/>
            <a:chOff x="479376" y="924566"/>
            <a:chExt cx="10389680" cy="688306"/>
          </a:xfrm>
        </p:grpSpPr>
        <p:sp>
          <p:nvSpPr>
            <p:cNvPr id="23" name="正方形/長方形 22">
              <a:extLst>
                <a:ext uri="{FF2B5EF4-FFF2-40B4-BE49-F238E27FC236}">
                  <a16:creationId xmlns:a16="http://schemas.microsoft.com/office/drawing/2014/main" id="{442A55BE-9FF5-466A-BDA8-0B01430F438D}"/>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６</a:t>
              </a:r>
              <a:endParaRPr kumimoji="1" lang="en-US" altLang="ja-JP" sz="3600" dirty="0"/>
            </a:p>
          </p:txBody>
        </p:sp>
        <p:grpSp>
          <p:nvGrpSpPr>
            <p:cNvPr id="25" name="グループ化 24">
              <a:extLst>
                <a:ext uri="{FF2B5EF4-FFF2-40B4-BE49-F238E27FC236}">
                  <a16:creationId xmlns:a16="http://schemas.microsoft.com/office/drawing/2014/main" id="{AFB58AF3-22F3-4B35-B45B-32A0259B2580}"/>
                </a:ext>
              </a:extLst>
            </p:cNvPr>
            <p:cNvGrpSpPr/>
            <p:nvPr/>
          </p:nvGrpSpPr>
          <p:grpSpPr>
            <a:xfrm>
              <a:off x="479376" y="924567"/>
              <a:ext cx="10389680" cy="688305"/>
              <a:chOff x="479376" y="924567"/>
              <a:chExt cx="10389680" cy="688305"/>
            </a:xfrm>
          </p:grpSpPr>
          <p:sp>
            <p:nvSpPr>
              <p:cNvPr id="26" name="正方形/長方形 25">
                <a:extLst>
                  <a:ext uri="{FF2B5EF4-FFF2-40B4-BE49-F238E27FC236}">
                    <a16:creationId xmlns:a16="http://schemas.microsoft.com/office/drawing/2014/main" id="{63F314DE-BFE7-4FF6-8A6F-7A69A51CF45D}"/>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31" name="直線コネクタ 30">
                <a:extLst>
                  <a:ext uri="{FF2B5EF4-FFF2-40B4-BE49-F238E27FC236}">
                    <a16:creationId xmlns:a16="http://schemas.microsoft.com/office/drawing/2014/main" id="{3E45C80F-0F8E-430D-AC27-CF8376850ADE}"/>
                  </a:ext>
                </a:extLst>
              </p:cNvPr>
              <p:cNvCxnSpPr>
                <a:cxnSpLocks/>
              </p:cNvCxnSpPr>
              <p:nvPr/>
            </p:nvCxnSpPr>
            <p:spPr>
              <a:xfrm>
                <a:off x="2561863" y="934216"/>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sp>
        <p:nvSpPr>
          <p:cNvPr id="20" name="テキスト ボックス 19">
            <a:extLst>
              <a:ext uri="{FF2B5EF4-FFF2-40B4-BE49-F238E27FC236}">
                <a16:creationId xmlns:a16="http://schemas.microsoft.com/office/drawing/2014/main" id="{4A984FE5-5403-4FFD-94E6-715D21B9F1BC}"/>
              </a:ext>
            </a:extLst>
          </p:cNvPr>
          <p:cNvSpPr txBox="1"/>
          <p:nvPr/>
        </p:nvSpPr>
        <p:spPr>
          <a:xfrm>
            <a:off x="3738427" y="1124744"/>
            <a:ext cx="6146800" cy="646331"/>
          </a:xfrm>
          <a:prstGeom prst="rect">
            <a:avLst/>
          </a:prstGeom>
          <a:noFill/>
        </p:spPr>
        <p:txBody>
          <a:bodyPr wrap="square">
            <a:spAutoFit/>
          </a:bodyPr>
          <a:lstStyle/>
          <a:p>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Mg</a:t>
            </a: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a:t>
            </a: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2HCl </a:t>
            </a: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MgCl</a:t>
            </a:r>
            <a:r>
              <a:rPr kumimoji="1" lang="en-US" altLang="ja-JP" sz="3600" b="1"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2</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 + H</a:t>
            </a:r>
            <a:r>
              <a:rPr kumimoji="1" lang="en-US" altLang="ja-JP" sz="3600" b="1"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2</a:t>
            </a:r>
            <a:endParaRPr lang="ja-JP" altLang="en-US" b="1" dirty="0">
              <a:solidFill>
                <a:srgbClr val="7030A0"/>
              </a:solidFill>
            </a:endParaRPr>
          </a:p>
        </p:txBody>
      </p:sp>
    </p:spTree>
    <p:extLst>
      <p:ext uri="{BB962C8B-B14F-4D97-AF65-F5344CB8AC3E}">
        <p14:creationId xmlns:p14="http://schemas.microsoft.com/office/powerpoint/2010/main" val="30379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1" grpId="0"/>
      <p:bldP spid="45" grpId="0"/>
      <p:bldP spid="46" grpId="0" animBg="1"/>
      <p:bldP spid="4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295AABCA-33D3-4AD7-F040-CF15BB2EC729}"/>
              </a:ext>
            </a:extLst>
          </p:cNvPr>
          <p:cNvGrpSpPr/>
          <p:nvPr/>
        </p:nvGrpSpPr>
        <p:grpSpPr>
          <a:xfrm>
            <a:off x="671619" y="1784590"/>
            <a:ext cx="10848762" cy="4911883"/>
            <a:chOff x="671619" y="1784590"/>
            <a:chExt cx="10848762" cy="4911883"/>
          </a:xfrm>
        </p:grpSpPr>
        <p:sp>
          <p:nvSpPr>
            <p:cNvPr id="7" name="四角形: 角を丸くする 6">
              <a:extLst>
                <a:ext uri="{FF2B5EF4-FFF2-40B4-BE49-F238E27FC236}">
                  <a16:creationId xmlns:a16="http://schemas.microsoft.com/office/drawing/2014/main" id="{0D46FAC0-BC63-CB34-AB8C-C7672FB00A20}"/>
                </a:ext>
              </a:extLst>
            </p:cNvPr>
            <p:cNvSpPr/>
            <p:nvPr/>
          </p:nvSpPr>
          <p:spPr>
            <a:xfrm>
              <a:off x="698105" y="2089337"/>
              <a:ext cx="10822276" cy="4607136"/>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2BC2C887-2088-DE72-9846-C2396C4A19E5}"/>
                </a:ext>
              </a:extLst>
            </p:cNvPr>
            <p:cNvGrpSpPr/>
            <p:nvPr/>
          </p:nvGrpSpPr>
          <p:grpSpPr>
            <a:xfrm>
              <a:off x="671619" y="1784590"/>
              <a:ext cx="4238062" cy="646331"/>
              <a:chOff x="1309679" y="3597590"/>
              <a:chExt cx="4238062" cy="646331"/>
            </a:xfrm>
          </p:grpSpPr>
          <p:sp>
            <p:nvSpPr>
              <p:cNvPr id="9" name="正方形/長方形 8">
                <a:extLst>
                  <a:ext uri="{FF2B5EF4-FFF2-40B4-BE49-F238E27FC236}">
                    <a16:creationId xmlns:a16="http://schemas.microsoft.com/office/drawing/2014/main" id="{7F8DBC40-6D51-4BA3-8298-5AB959E77921}"/>
                  </a:ext>
                </a:extLst>
              </p:cNvPr>
              <p:cNvSpPr/>
              <p:nvPr/>
            </p:nvSpPr>
            <p:spPr>
              <a:xfrm>
                <a:off x="1309679" y="3665227"/>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E5D5A5B8-4363-DA0E-661D-E92EBDE33F4E}"/>
                  </a:ext>
                </a:extLst>
              </p:cNvPr>
              <p:cNvSpPr txBox="1"/>
              <p:nvPr/>
            </p:nvSpPr>
            <p:spPr>
              <a:xfrm>
                <a:off x="1703512" y="3597590"/>
                <a:ext cx="3844229" cy="646331"/>
              </a:xfrm>
              <a:prstGeom prst="rect">
                <a:avLst/>
              </a:prstGeom>
              <a:solidFill>
                <a:srgbClr val="FFFFFF"/>
              </a:solidFill>
              <a:ln>
                <a:noFill/>
              </a:ln>
              <a:effectLst/>
            </p:spPr>
            <p:txBody>
              <a:bodyPr wrap="square" rtlCol="0">
                <a:spAutoFit/>
              </a:bodyPr>
              <a:lstStyle/>
              <a:p>
                <a:r>
                  <a:rPr lang="ja-JP" altLang="en-US" sz="3600" b="1" dirty="0"/>
                  <a:t>化学式のつくり方</a:t>
                </a:r>
                <a:endParaRPr kumimoji="1" lang="ja-JP" altLang="en-US" sz="3600" b="1" dirty="0"/>
              </a:p>
            </p:txBody>
          </p:sp>
        </p:grpSp>
      </p:grpSp>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53" name="テキスト ボックス 52">
            <a:extLst>
              <a:ext uri="{FF2B5EF4-FFF2-40B4-BE49-F238E27FC236}">
                <a16:creationId xmlns:a16="http://schemas.microsoft.com/office/drawing/2014/main" id="{3CBABEC1-AB71-40A5-8B36-C7B4DA734102}"/>
              </a:ext>
            </a:extLst>
          </p:cNvPr>
          <p:cNvSpPr txBox="1"/>
          <p:nvPr/>
        </p:nvSpPr>
        <p:spPr>
          <a:xfrm>
            <a:off x="888509" y="2420888"/>
            <a:ext cx="10716414" cy="1077218"/>
          </a:xfrm>
          <a:prstGeom prst="rect">
            <a:avLst/>
          </a:prstGeom>
          <a:noFill/>
          <a:ln>
            <a:noFill/>
          </a:ln>
          <a:effectLst/>
        </p:spPr>
        <p:txBody>
          <a:bodyPr wrap="square" rtlCol="0">
            <a:spAutoFit/>
          </a:bodyPr>
          <a:lstStyle/>
          <a:p>
            <a:r>
              <a:rPr kumimoji="1" lang="ja-JP" altLang="en-US" sz="3200">
                <a:solidFill>
                  <a:schemeClr val="tx1">
                    <a:lumMod val="65000"/>
                    <a:lumOff val="35000"/>
                  </a:schemeClr>
                </a:solidFill>
                <a:latin typeface="HGｺﾞｼｯｸE" panose="020B0909000000000000" pitchFamily="49" charset="-128"/>
                <a:ea typeface="HGｺﾞｼｯｸE" panose="020B0909000000000000" pitchFamily="49" charset="-128"/>
              </a:rPr>
              <a:t>❸</a:t>
            </a:r>
            <a:r>
              <a:rPr kumimoji="1" lang="en-US" altLang="ja-JP" sz="3200" dirty="0">
                <a:solidFill>
                  <a:srgbClr val="ECB576"/>
                </a:solidFill>
              </a:rPr>
              <a:t> </a:t>
            </a:r>
            <a:r>
              <a:rPr lang="ja-JP" altLang="en-US" sz="3200"/>
              <a:t>反応物</a:t>
            </a:r>
            <a:r>
              <a:rPr lang="ja-JP" altLang="en-US" sz="3200" dirty="0"/>
              <a:t>や生成物の各物質を書く順番</a:t>
            </a:r>
            <a:r>
              <a:rPr lang="ja-JP" altLang="en-US" sz="3200"/>
              <a:t>は，左辺内，右辺内</a:t>
            </a:r>
            <a:endParaRPr lang="en-US" altLang="ja-JP" sz="3200" dirty="0"/>
          </a:p>
          <a:p>
            <a:r>
              <a:rPr lang="en-US" altLang="ja-JP" sz="3200" dirty="0"/>
              <a:t>     </a:t>
            </a:r>
            <a:r>
              <a:rPr lang="ja-JP" altLang="en-US" sz="3200"/>
              <a:t>で，自由</a:t>
            </a:r>
            <a:r>
              <a:rPr lang="ja-JP" altLang="en-US" sz="3200" dirty="0"/>
              <a:t>に前後させてもよい。</a:t>
            </a:r>
            <a:endParaRPr kumimoji="1" lang="ja-JP" altLang="en-US" sz="3200" dirty="0"/>
          </a:p>
        </p:txBody>
      </p:sp>
      <p:sp>
        <p:nvSpPr>
          <p:cNvPr id="54" name="テキスト ボックス 53">
            <a:extLst>
              <a:ext uri="{FF2B5EF4-FFF2-40B4-BE49-F238E27FC236}">
                <a16:creationId xmlns:a16="http://schemas.microsoft.com/office/drawing/2014/main" id="{A4C58046-6FD4-44B4-8865-3CB6AB94713B}"/>
              </a:ext>
            </a:extLst>
          </p:cNvPr>
          <p:cNvSpPr txBox="1"/>
          <p:nvPr/>
        </p:nvSpPr>
        <p:spPr>
          <a:xfrm>
            <a:off x="2420695" y="3771354"/>
            <a:ext cx="4902338" cy="707886"/>
          </a:xfrm>
          <a:prstGeom prst="rect">
            <a:avLst/>
          </a:prstGeom>
          <a:noFill/>
          <a:ln>
            <a:noFill/>
          </a:ln>
          <a:effectLst/>
        </p:spPr>
        <p:txBody>
          <a:bodyPr wrap="square" rtlCol="0">
            <a:spAutoFit/>
          </a:bodyPr>
          <a:lstStyle/>
          <a:p>
            <a:pPr algn="ctr"/>
            <a:r>
              <a:rPr kumimoji="1" lang="en-US" altLang="ja-JP" sz="4000" dirty="0">
                <a:latin typeface="+mn-ea"/>
                <a:ea typeface="+mn-ea"/>
              </a:rPr>
              <a:t>  </a:t>
            </a:r>
            <a:r>
              <a:rPr lang="en-US" altLang="ja-JP" sz="4000" dirty="0">
                <a:latin typeface="+mn-ea"/>
                <a:ea typeface="+mn-ea"/>
              </a:rPr>
              <a:t>N</a:t>
            </a:r>
            <a:r>
              <a:rPr lang="en-US" altLang="ja-JP" sz="4000" baseline="-25000" dirty="0">
                <a:latin typeface="+mn-ea"/>
                <a:ea typeface="+mn-ea"/>
              </a:rPr>
              <a:t>2</a:t>
            </a:r>
            <a:r>
              <a:rPr kumimoji="1" lang="en-US" altLang="ja-JP" sz="4000" dirty="0">
                <a:latin typeface="+mn-ea"/>
                <a:ea typeface="+mn-ea"/>
              </a:rPr>
              <a:t> </a:t>
            </a:r>
            <a:r>
              <a:rPr kumimoji="1" lang="ja-JP" altLang="en-US" sz="4000" dirty="0">
                <a:latin typeface="+mn-ea"/>
                <a:ea typeface="+mn-ea"/>
              </a:rPr>
              <a:t>＋ </a:t>
            </a:r>
            <a:r>
              <a:rPr kumimoji="1" lang="en-US" altLang="ja-JP" sz="4000" dirty="0">
                <a:latin typeface="+mn-ea"/>
                <a:ea typeface="+mn-ea"/>
              </a:rPr>
              <a:t>3</a:t>
            </a:r>
            <a:r>
              <a:rPr lang="en-US" altLang="ja-JP" sz="4000" dirty="0">
                <a:latin typeface="+mn-ea"/>
                <a:ea typeface="+mn-ea"/>
              </a:rPr>
              <a:t>H</a:t>
            </a:r>
            <a:r>
              <a:rPr kumimoji="1" lang="en-US" altLang="ja-JP" sz="4000" baseline="-25000" dirty="0">
                <a:latin typeface="+mn-ea"/>
                <a:ea typeface="+mn-ea"/>
              </a:rPr>
              <a:t>2</a:t>
            </a:r>
            <a:r>
              <a:rPr lang="ja-JP" altLang="en-US" sz="4000" dirty="0">
                <a:latin typeface="+mn-ea"/>
                <a:ea typeface="+mn-ea"/>
              </a:rPr>
              <a:t> →  </a:t>
            </a:r>
            <a:r>
              <a:rPr lang="en-US" altLang="ja-JP" sz="4000" dirty="0">
                <a:latin typeface="+mn-ea"/>
                <a:ea typeface="+mn-ea"/>
              </a:rPr>
              <a:t>2NH</a:t>
            </a:r>
            <a:r>
              <a:rPr lang="en-US" altLang="ja-JP" sz="4000" baseline="-25000" dirty="0">
                <a:latin typeface="+mn-ea"/>
                <a:ea typeface="+mn-ea"/>
              </a:rPr>
              <a:t>3</a:t>
            </a:r>
          </a:p>
        </p:txBody>
      </p:sp>
      <p:sp>
        <p:nvSpPr>
          <p:cNvPr id="55" name="テキスト ボックス 54">
            <a:extLst>
              <a:ext uri="{FF2B5EF4-FFF2-40B4-BE49-F238E27FC236}">
                <a16:creationId xmlns:a16="http://schemas.microsoft.com/office/drawing/2014/main" id="{6C0E1C05-BEB3-4ABC-9B8E-A693A00DE7A2}"/>
              </a:ext>
            </a:extLst>
          </p:cNvPr>
          <p:cNvSpPr txBox="1"/>
          <p:nvPr/>
        </p:nvSpPr>
        <p:spPr>
          <a:xfrm>
            <a:off x="1841072" y="4803249"/>
            <a:ext cx="6271152" cy="707886"/>
          </a:xfrm>
          <a:prstGeom prst="rect">
            <a:avLst/>
          </a:prstGeom>
          <a:noFill/>
          <a:ln>
            <a:noFill/>
          </a:ln>
          <a:effectLst/>
        </p:spPr>
        <p:txBody>
          <a:bodyPr wrap="square" rtlCol="0">
            <a:spAutoFit/>
          </a:bodyPr>
          <a:lstStyle/>
          <a:p>
            <a:pPr algn="ctr"/>
            <a:r>
              <a:rPr kumimoji="1" lang="en-US" altLang="ja-JP" sz="4000" dirty="0">
                <a:latin typeface="+mn-ea"/>
                <a:ea typeface="+mn-ea"/>
              </a:rPr>
              <a:t>     </a:t>
            </a:r>
            <a:r>
              <a:rPr kumimoji="1" lang="ja-JP" altLang="en-US" sz="4000" dirty="0">
                <a:latin typeface="+mn-ea"/>
                <a:ea typeface="+mn-ea"/>
              </a:rPr>
              <a:t>＋    </a:t>
            </a:r>
            <a:r>
              <a:rPr kumimoji="1" lang="en-US" altLang="ja-JP" sz="4000" dirty="0">
                <a:solidFill>
                  <a:schemeClr val="bg1"/>
                </a:solidFill>
                <a:latin typeface="+mn-ea"/>
                <a:ea typeface="+mn-ea"/>
              </a:rPr>
              <a:t>O</a:t>
            </a:r>
            <a:r>
              <a:rPr lang="ja-JP" altLang="en-US" sz="4000" dirty="0">
                <a:latin typeface="+mn-ea"/>
                <a:ea typeface="+mn-ea"/>
              </a:rPr>
              <a:t>→  </a:t>
            </a:r>
            <a:r>
              <a:rPr lang="en-US" altLang="ja-JP" sz="4000" dirty="0">
                <a:latin typeface="+mn-ea"/>
              </a:rPr>
              <a:t>2NH</a:t>
            </a:r>
            <a:r>
              <a:rPr lang="en-US" altLang="ja-JP" sz="4000" baseline="-25000" dirty="0">
                <a:latin typeface="+mn-ea"/>
              </a:rPr>
              <a:t>3</a:t>
            </a:r>
            <a:endParaRPr lang="en-US" altLang="ja-JP" sz="4000" dirty="0">
              <a:latin typeface="+mn-ea"/>
              <a:ea typeface="+mn-ea"/>
            </a:endParaRPr>
          </a:p>
        </p:txBody>
      </p:sp>
      <p:sp>
        <p:nvSpPr>
          <p:cNvPr id="57" name="テキスト ボックス 56">
            <a:extLst>
              <a:ext uri="{FF2B5EF4-FFF2-40B4-BE49-F238E27FC236}">
                <a16:creationId xmlns:a16="http://schemas.microsoft.com/office/drawing/2014/main" id="{549CE0E0-F8EE-4584-85B9-E7600F8C7E48}"/>
              </a:ext>
            </a:extLst>
          </p:cNvPr>
          <p:cNvSpPr txBox="1"/>
          <p:nvPr/>
        </p:nvSpPr>
        <p:spPr>
          <a:xfrm>
            <a:off x="3984618" y="4798132"/>
            <a:ext cx="1299040" cy="707886"/>
          </a:xfrm>
          <a:prstGeom prst="rect">
            <a:avLst/>
          </a:prstGeom>
          <a:noFill/>
          <a:ln>
            <a:noFill/>
          </a:ln>
          <a:effectLst/>
        </p:spPr>
        <p:txBody>
          <a:bodyPr wrap="square" rtlCol="0">
            <a:spAutoFit/>
          </a:bodyPr>
          <a:lstStyle/>
          <a:p>
            <a:pPr algn="ctr"/>
            <a:r>
              <a:rPr lang="en-US" altLang="ja-JP" sz="4000" dirty="0">
                <a:latin typeface="+mn-ea"/>
              </a:rPr>
              <a:t>N</a:t>
            </a:r>
            <a:r>
              <a:rPr lang="en-US" altLang="ja-JP" sz="4000" baseline="-25000" dirty="0">
                <a:latin typeface="+mn-ea"/>
              </a:rPr>
              <a:t>2</a:t>
            </a:r>
            <a:endParaRPr lang="en-US" altLang="ja-JP" sz="4000" dirty="0">
              <a:latin typeface="+mn-ea"/>
              <a:ea typeface="+mn-ea"/>
            </a:endParaRPr>
          </a:p>
        </p:txBody>
      </p:sp>
      <p:sp>
        <p:nvSpPr>
          <p:cNvPr id="58" name="テキスト ボックス 57">
            <a:extLst>
              <a:ext uri="{FF2B5EF4-FFF2-40B4-BE49-F238E27FC236}">
                <a16:creationId xmlns:a16="http://schemas.microsoft.com/office/drawing/2014/main" id="{C448ECD0-0199-4A41-B1DF-FEE2DA0195BE}"/>
              </a:ext>
            </a:extLst>
          </p:cNvPr>
          <p:cNvSpPr txBox="1"/>
          <p:nvPr/>
        </p:nvSpPr>
        <p:spPr>
          <a:xfrm>
            <a:off x="2725756" y="4803249"/>
            <a:ext cx="993979" cy="707886"/>
          </a:xfrm>
          <a:prstGeom prst="rect">
            <a:avLst/>
          </a:prstGeom>
          <a:noFill/>
          <a:ln>
            <a:noFill/>
          </a:ln>
          <a:effectLst/>
        </p:spPr>
        <p:txBody>
          <a:bodyPr wrap="square" rtlCol="0">
            <a:spAutoFit/>
          </a:bodyPr>
          <a:lstStyle/>
          <a:p>
            <a:pPr algn="ctr"/>
            <a:r>
              <a:rPr lang="en-US" altLang="ja-JP" sz="4000" dirty="0">
                <a:latin typeface="+mn-ea"/>
              </a:rPr>
              <a:t>3H</a:t>
            </a:r>
            <a:r>
              <a:rPr lang="en-US" altLang="ja-JP" sz="4000" baseline="-25000" dirty="0">
                <a:latin typeface="+mn-ea"/>
              </a:rPr>
              <a:t>2</a:t>
            </a:r>
            <a:endParaRPr lang="en-US" altLang="ja-JP" sz="4000" dirty="0">
              <a:latin typeface="+mn-ea"/>
              <a:ea typeface="+mn-ea"/>
            </a:endParaRPr>
          </a:p>
        </p:txBody>
      </p:sp>
      <p:sp>
        <p:nvSpPr>
          <p:cNvPr id="59" name="テキスト ボックス 58">
            <a:extLst>
              <a:ext uri="{FF2B5EF4-FFF2-40B4-BE49-F238E27FC236}">
                <a16:creationId xmlns:a16="http://schemas.microsoft.com/office/drawing/2014/main" id="{0F71B54F-30B2-4C3A-A10B-DD47E906C2E7}"/>
              </a:ext>
            </a:extLst>
          </p:cNvPr>
          <p:cNvSpPr txBox="1"/>
          <p:nvPr/>
        </p:nvSpPr>
        <p:spPr>
          <a:xfrm>
            <a:off x="1710168" y="4800553"/>
            <a:ext cx="1170795" cy="707886"/>
          </a:xfrm>
          <a:prstGeom prst="rect">
            <a:avLst/>
          </a:prstGeom>
          <a:noFill/>
          <a:ln>
            <a:noFill/>
          </a:ln>
          <a:effectLst/>
        </p:spPr>
        <p:txBody>
          <a:bodyPr wrap="square" rtlCol="0">
            <a:spAutoFit/>
          </a:bodyPr>
          <a:lstStyle/>
          <a:p>
            <a:pPr algn="ctr"/>
            <a:r>
              <a:rPr lang="ja-JP" altLang="en-US" sz="4000" dirty="0">
                <a:solidFill>
                  <a:srgbClr val="FF0000"/>
                </a:solidFill>
                <a:latin typeface="+mn-ea"/>
                <a:ea typeface="+mn-ea"/>
              </a:rPr>
              <a:t>○</a:t>
            </a:r>
            <a:endParaRPr lang="en-US" altLang="ja-JP" sz="4000" dirty="0">
              <a:solidFill>
                <a:srgbClr val="FF0000"/>
              </a:solidFill>
              <a:latin typeface="+mn-ea"/>
              <a:ea typeface="+mn-ea"/>
            </a:endParaRPr>
          </a:p>
        </p:txBody>
      </p:sp>
      <p:sp>
        <p:nvSpPr>
          <p:cNvPr id="18" name="吹き出し: 四角形 17">
            <a:extLst>
              <a:ext uri="{FF2B5EF4-FFF2-40B4-BE49-F238E27FC236}">
                <a16:creationId xmlns:a16="http://schemas.microsoft.com/office/drawing/2014/main" id="{BEA2AE3C-7D8E-443C-90F1-754263A444F7}"/>
              </a:ext>
            </a:extLst>
          </p:cNvPr>
          <p:cNvSpPr/>
          <p:nvPr/>
        </p:nvSpPr>
        <p:spPr>
          <a:xfrm>
            <a:off x="4987959" y="677492"/>
            <a:ext cx="6949699" cy="1456104"/>
          </a:xfrm>
          <a:prstGeom prst="wedgeRectCallout">
            <a:avLst>
              <a:gd name="adj1" fmla="val -59998"/>
              <a:gd name="adj2" fmla="val -18348"/>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kumimoji="1" lang="ja-JP" altLang="en-US" sz="3200" dirty="0">
                <a:solidFill>
                  <a:schemeClr val="tx1"/>
                </a:solidFill>
              </a:rPr>
              <a:t>化学式を用いて化学変化を表した式を</a:t>
            </a:r>
            <a:r>
              <a:rPr kumimoji="1" lang="ja-JP" altLang="en-US" sz="3200" b="1" dirty="0">
                <a:solidFill>
                  <a:srgbClr val="FF0000"/>
                </a:solidFill>
              </a:rPr>
              <a:t>化学反応式</a:t>
            </a:r>
            <a:r>
              <a:rPr kumimoji="1" lang="ja-JP" altLang="en-US" sz="3200" dirty="0">
                <a:solidFill>
                  <a:schemeClr val="tx1"/>
                </a:solidFill>
              </a:rPr>
              <a:t>または</a:t>
            </a:r>
            <a:r>
              <a:rPr kumimoji="1" lang="ja-JP" altLang="en-US" sz="3200" b="1" dirty="0">
                <a:solidFill>
                  <a:srgbClr val="FF0000"/>
                </a:solidFill>
              </a:rPr>
              <a:t>反応式</a:t>
            </a:r>
            <a:r>
              <a:rPr kumimoji="1" lang="ja-JP" altLang="en-US" sz="3200" dirty="0">
                <a:solidFill>
                  <a:schemeClr val="tx1"/>
                </a:solidFill>
              </a:rPr>
              <a:t>という</a:t>
            </a:r>
          </a:p>
        </p:txBody>
      </p:sp>
      <p:sp>
        <p:nvSpPr>
          <p:cNvPr id="17" name="テキスト ボックス 16">
            <a:extLst>
              <a:ext uri="{FF2B5EF4-FFF2-40B4-BE49-F238E27FC236}">
                <a16:creationId xmlns:a16="http://schemas.microsoft.com/office/drawing/2014/main" id="{4983D416-9607-42D7-AD80-26F28892570C}"/>
              </a:ext>
            </a:extLst>
          </p:cNvPr>
          <p:cNvSpPr txBox="1"/>
          <p:nvPr/>
        </p:nvSpPr>
        <p:spPr>
          <a:xfrm>
            <a:off x="1703512" y="3801234"/>
            <a:ext cx="1170795" cy="707886"/>
          </a:xfrm>
          <a:prstGeom prst="rect">
            <a:avLst/>
          </a:prstGeom>
          <a:noFill/>
          <a:ln>
            <a:noFill/>
          </a:ln>
          <a:effectLst/>
        </p:spPr>
        <p:txBody>
          <a:bodyPr wrap="square" rtlCol="0">
            <a:spAutoFit/>
          </a:bodyPr>
          <a:lstStyle/>
          <a:p>
            <a:pPr algn="ctr"/>
            <a:r>
              <a:rPr lang="ja-JP" altLang="en-US" sz="4000" dirty="0">
                <a:solidFill>
                  <a:srgbClr val="FF0000"/>
                </a:solidFill>
                <a:latin typeface="+mn-ea"/>
                <a:ea typeface="+mn-ea"/>
              </a:rPr>
              <a:t>○</a:t>
            </a:r>
            <a:endParaRPr lang="en-US" altLang="ja-JP" sz="4000" dirty="0">
              <a:solidFill>
                <a:srgbClr val="FF0000"/>
              </a:solidFill>
              <a:latin typeface="+mn-ea"/>
              <a:ea typeface="+mn-ea"/>
            </a:endParaRPr>
          </a:p>
        </p:txBody>
      </p:sp>
      <p:grpSp>
        <p:nvGrpSpPr>
          <p:cNvPr id="3" name="グループ化 2">
            <a:extLst>
              <a:ext uri="{FF2B5EF4-FFF2-40B4-BE49-F238E27FC236}">
                <a16:creationId xmlns:a16="http://schemas.microsoft.com/office/drawing/2014/main" id="{909F3EA0-A993-2B26-EFDE-9C6E18C0C758}"/>
              </a:ext>
            </a:extLst>
          </p:cNvPr>
          <p:cNvGrpSpPr/>
          <p:nvPr/>
        </p:nvGrpSpPr>
        <p:grpSpPr>
          <a:xfrm>
            <a:off x="1271464" y="836712"/>
            <a:ext cx="3638218" cy="707886"/>
            <a:chOff x="1271464" y="836712"/>
            <a:chExt cx="3638218" cy="707886"/>
          </a:xfrm>
        </p:grpSpPr>
        <p:sp>
          <p:nvSpPr>
            <p:cNvPr id="4" name="テキスト ボックス 3">
              <a:extLst>
                <a:ext uri="{FF2B5EF4-FFF2-40B4-BE49-F238E27FC236}">
                  <a16:creationId xmlns:a16="http://schemas.microsoft.com/office/drawing/2014/main" id="{14366262-15A1-6640-7557-C515CF8A9515}"/>
                </a:ext>
              </a:extLst>
            </p:cNvPr>
            <p:cNvSpPr txBox="1"/>
            <p:nvPr/>
          </p:nvSpPr>
          <p:spPr>
            <a:xfrm>
              <a:off x="1658762" y="836712"/>
              <a:ext cx="3250920" cy="707886"/>
            </a:xfrm>
            <a:prstGeom prst="rect">
              <a:avLst/>
            </a:prstGeom>
            <a:noFill/>
          </p:spPr>
          <p:txBody>
            <a:bodyPr wrap="square" rtlCol="0">
              <a:spAutoFit/>
            </a:bodyPr>
            <a:lstStyle/>
            <a:p>
              <a:r>
                <a:rPr lang="ja-JP" altLang="en-US" sz="4000" b="1" dirty="0"/>
                <a:t>化学反応式</a:t>
              </a:r>
            </a:p>
          </p:txBody>
        </p:sp>
        <p:pic>
          <p:nvPicPr>
            <p:cNvPr id="5" name="図 4">
              <a:extLst>
                <a:ext uri="{FF2B5EF4-FFF2-40B4-BE49-F238E27FC236}">
                  <a16:creationId xmlns:a16="http://schemas.microsoft.com/office/drawing/2014/main" id="{5B8DED79-B17A-B3E3-D818-25912D5A9766}"/>
                </a:ext>
              </a:extLst>
            </p:cNvPr>
            <p:cNvPicPr>
              <a:picLocks noChangeAspect="1"/>
            </p:cNvPicPr>
            <p:nvPr/>
          </p:nvPicPr>
          <p:blipFill>
            <a:blip r:embed="rId3"/>
            <a:stretch>
              <a:fillRect/>
            </a:stretch>
          </p:blipFill>
          <p:spPr>
            <a:xfrm>
              <a:off x="1271464" y="974025"/>
              <a:ext cx="454042" cy="459939"/>
            </a:xfrm>
            <a:prstGeom prst="rect">
              <a:avLst/>
            </a:prstGeom>
          </p:spPr>
        </p:pic>
      </p:grpSp>
    </p:spTree>
    <p:extLst>
      <p:ext uri="{BB962C8B-B14F-4D97-AF65-F5344CB8AC3E}">
        <p14:creationId xmlns:p14="http://schemas.microsoft.com/office/powerpoint/2010/main" val="111881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64" presetClass="path" presetSubtype="0" accel="50000" decel="50000" fill="hold" grpId="0" nodeType="withEffect">
                                  <p:stCondLst>
                                    <p:cond delay="0"/>
                                  </p:stCondLst>
                                  <p:childTnLst>
                                    <p:animMotion origin="layout" path="M -2.91667E-6 -3.33333E-6 L 0.13164 -0.14699 " pathEditMode="relative" rAng="0" ptsTypes="AA">
                                      <p:cBhvr>
                                        <p:cTn id="24" dur="1000" spd="-100000" fill="hold"/>
                                        <p:tgtEl>
                                          <p:spTgt spid="58"/>
                                        </p:tgtEl>
                                        <p:attrNameLst>
                                          <p:attrName>ppt_x</p:attrName>
                                          <p:attrName>ppt_y</p:attrName>
                                        </p:attrNameLst>
                                      </p:cBhvr>
                                      <p:rCtr x="6576" y="-7361"/>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64" presetClass="path" presetSubtype="0" accel="50000" decel="50000" fill="hold" grpId="0" nodeType="withEffect">
                                  <p:stCondLst>
                                    <p:cond delay="0"/>
                                  </p:stCondLst>
                                  <p:childTnLst>
                                    <p:animMotion origin="layout" path="M 1.875E-6 2.59259E-6 L -0.10651 -0.14607 " pathEditMode="relative" rAng="0" ptsTypes="AA">
                                      <p:cBhvr>
                                        <p:cTn id="31" dur="1000" spd="-100000" fill="hold"/>
                                        <p:tgtEl>
                                          <p:spTgt spid="57"/>
                                        </p:tgtEl>
                                        <p:attrNameLst>
                                          <p:attrName>ppt_x</p:attrName>
                                          <p:attrName>ppt_y</p:attrName>
                                        </p:attrNameLst>
                                      </p:cBhvr>
                                      <p:rCtr x="-5326" y="-7315"/>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animBg="1"/>
      <p:bldP spid="55" grpId="0"/>
      <p:bldP spid="57" grpId="0"/>
      <p:bldP spid="57" grpId="1"/>
      <p:bldP spid="58" grpId="0"/>
      <p:bldP spid="58" grpId="1"/>
      <p:bldP spid="59"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35" name="グループ化 34">
            <a:extLst>
              <a:ext uri="{FF2B5EF4-FFF2-40B4-BE49-F238E27FC236}">
                <a16:creationId xmlns:a16="http://schemas.microsoft.com/office/drawing/2014/main" id="{D9C008C4-A24A-418D-9784-C793AC41ACA3}"/>
              </a:ext>
            </a:extLst>
          </p:cNvPr>
          <p:cNvGrpSpPr/>
          <p:nvPr/>
        </p:nvGrpSpPr>
        <p:grpSpPr>
          <a:xfrm>
            <a:off x="1048900" y="1799272"/>
            <a:ext cx="720080" cy="4726072"/>
            <a:chOff x="1304830" y="4192445"/>
            <a:chExt cx="720080" cy="4726072"/>
          </a:xfrm>
        </p:grpSpPr>
        <p:sp>
          <p:nvSpPr>
            <p:cNvPr id="36" name="テキスト ボックス 35">
              <a:extLst>
                <a:ext uri="{FF2B5EF4-FFF2-40B4-BE49-F238E27FC236}">
                  <a16:creationId xmlns:a16="http://schemas.microsoft.com/office/drawing/2014/main" id="{2AF1C188-D329-45F3-BA36-164B581161A9}"/>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37" name="直線コネクタ 36">
              <a:extLst>
                <a:ext uri="{FF2B5EF4-FFF2-40B4-BE49-F238E27FC236}">
                  <a16:creationId xmlns:a16="http://schemas.microsoft.com/office/drawing/2014/main" id="{3E45B2D8-E544-4840-8910-DD1EC6D8558F}"/>
                </a:ext>
              </a:extLst>
            </p:cNvPr>
            <p:cNvCxnSpPr>
              <a:cxnSpLocks/>
            </p:cNvCxnSpPr>
            <p:nvPr/>
          </p:nvCxnSpPr>
          <p:spPr>
            <a:xfrm>
              <a:off x="1932876" y="4310349"/>
              <a:ext cx="0" cy="4608168"/>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grpSp>
        <p:nvGrpSpPr>
          <p:cNvPr id="22" name="グループ化 21">
            <a:extLst>
              <a:ext uri="{FF2B5EF4-FFF2-40B4-BE49-F238E27FC236}">
                <a16:creationId xmlns:a16="http://schemas.microsoft.com/office/drawing/2014/main" id="{F9E3F30A-5D27-4732-B318-CD54B4035756}"/>
              </a:ext>
            </a:extLst>
          </p:cNvPr>
          <p:cNvGrpSpPr/>
          <p:nvPr/>
        </p:nvGrpSpPr>
        <p:grpSpPr>
          <a:xfrm>
            <a:off x="1127448" y="976642"/>
            <a:ext cx="9793088" cy="688306"/>
            <a:chOff x="479376" y="924566"/>
            <a:chExt cx="10389680" cy="688306"/>
          </a:xfrm>
        </p:grpSpPr>
        <p:sp>
          <p:nvSpPr>
            <p:cNvPr id="23" name="正方形/長方形 22">
              <a:extLst>
                <a:ext uri="{FF2B5EF4-FFF2-40B4-BE49-F238E27FC236}">
                  <a16:creationId xmlns:a16="http://schemas.microsoft.com/office/drawing/2014/main" id="{442A55BE-9FF5-466A-BDA8-0B01430F438D}"/>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６</a:t>
              </a:r>
              <a:endParaRPr kumimoji="1" lang="en-US" altLang="ja-JP" sz="3600" dirty="0"/>
            </a:p>
          </p:txBody>
        </p:sp>
        <p:grpSp>
          <p:nvGrpSpPr>
            <p:cNvPr id="25" name="グループ化 24">
              <a:extLst>
                <a:ext uri="{FF2B5EF4-FFF2-40B4-BE49-F238E27FC236}">
                  <a16:creationId xmlns:a16="http://schemas.microsoft.com/office/drawing/2014/main" id="{AFB58AF3-22F3-4B35-B45B-32A0259B2580}"/>
                </a:ext>
              </a:extLst>
            </p:cNvPr>
            <p:cNvGrpSpPr/>
            <p:nvPr/>
          </p:nvGrpSpPr>
          <p:grpSpPr>
            <a:xfrm>
              <a:off x="479376" y="924567"/>
              <a:ext cx="10389680" cy="688305"/>
              <a:chOff x="479376" y="924567"/>
              <a:chExt cx="10389680" cy="688305"/>
            </a:xfrm>
          </p:grpSpPr>
          <p:sp>
            <p:nvSpPr>
              <p:cNvPr id="26" name="正方形/長方形 25">
                <a:extLst>
                  <a:ext uri="{FF2B5EF4-FFF2-40B4-BE49-F238E27FC236}">
                    <a16:creationId xmlns:a16="http://schemas.microsoft.com/office/drawing/2014/main" id="{63F314DE-BFE7-4FF6-8A6F-7A69A51CF45D}"/>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31" name="直線コネクタ 30">
                <a:extLst>
                  <a:ext uri="{FF2B5EF4-FFF2-40B4-BE49-F238E27FC236}">
                    <a16:creationId xmlns:a16="http://schemas.microsoft.com/office/drawing/2014/main" id="{3E45C80F-0F8E-430D-AC27-CF8376850ADE}"/>
                  </a:ext>
                </a:extLst>
              </p:cNvPr>
              <p:cNvCxnSpPr>
                <a:cxnSpLocks/>
              </p:cNvCxnSpPr>
              <p:nvPr/>
            </p:nvCxnSpPr>
            <p:spPr>
              <a:xfrm>
                <a:off x="2561863" y="934216"/>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sp>
        <p:nvSpPr>
          <p:cNvPr id="19" name="テキスト ボックス 18">
            <a:extLst>
              <a:ext uri="{FF2B5EF4-FFF2-40B4-BE49-F238E27FC236}">
                <a16:creationId xmlns:a16="http://schemas.microsoft.com/office/drawing/2014/main" id="{C98E84F0-0E06-4449-A73E-FDBB3FE2CB68}"/>
              </a:ext>
            </a:extLst>
          </p:cNvPr>
          <p:cNvSpPr txBox="1"/>
          <p:nvPr/>
        </p:nvSpPr>
        <p:spPr>
          <a:xfrm>
            <a:off x="2063553" y="2650244"/>
            <a:ext cx="8712968" cy="646331"/>
          </a:xfrm>
          <a:prstGeom prst="rect">
            <a:avLst/>
          </a:prstGeom>
          <a:noFill/>
        </p:spPr>
        <p:txBody>
          <a:bodyPr wrap="square" rtlCol="0">
            <a:spAutoFit/>
          </a:bodyPr>
          <a:lstStyle/>
          <a:p>
            <a:r>
              <a:rPr lang="en-US" altLang="ja-JP" sz="3200" dirty="0">
                <a:latin typeface="+mj-ea"/>
                <a:cs typeface="Times New Roman" pitchFamily="18" charset="0"/>
              </a:rPr>
              <a:t>1.0×10</a:t>
            </a:r>
            <a:r>
              <a:rPr lang="en-US" altLang="ja-JP" sz="3200" baseline="30000" dirty="0">
                <a:latin typeface="+mj-ea"/>
                <a:cs typeface="Times New Roman" pitchFamily="18" charset="0"/>
              </a:rPr>
              <a:t>-2</a:t>
            </a:r>
            <a:r>
              <a:rPr lang="en-US" altLang="ja-JP" sz="3200" dirty="0">
                <a:latin typeface="+mj-ea"/>
                <a:cs typeface="Times New Roman" pitchFamily="18" charset="0"/>
              </a:rPr>
              <a:t> mol </a:t>
            </a:r>
            <a:r>
              <a:rPr lang="ja-JP" altLang="en-US" sz="3200">
                <a:latin typeface="+mj-ea"/>
              </a:rPr>
              <a:t>の </a:t>
            </a:r>
            <a:r>
              <a:rPr lang="en-US" altLang="ja-JP" sz="3600" dirty="0">
                <a:latin typeface="+mj-ea"/>
              </a:rPr>
              <a:t>H</a:t>
            </a:r>
            <a:r>
              <a:rPr lang="en-US" altLang="ja-JP" sz="3600" baseline="-25000" dirty="0">
                <a:latin typeface="+mj-ea"/>
              </a:rPr>
              <a:t>2 </a:t>
            </a:r>
            <a:r>
              <a:rPr lang="ja-JP" altLang="en-US" sz="3200" dirty="0">
                <a:latin typeface="+mj-ea"/>
              </a:rPr>
              <a:t>の質量は，</a:t>
            </a:r>
          </a:p>
        </p:txBody>
      </p:sp>
      <p:sp>
        <p:nvSpPr>
          <p:cNvPr id="20" name="正方形/長方形 19">
            <a:extLst>
              <a:ext uri="{FF2B5EF4-FFF2-40B4-BE49-F238E27FC236}">
                <a16:creationId xmlns:a16="http://schemas.microsoft.com/office/drawing/2014/main" id="{5A8C183F-0EDE-4FDE-AD89-F37955E8B60A}"/>
              </a:ext>
            </a:extLst>
          </p:cNvPr>
          <p:cNvSpPr/>
          <p:nvPr/>
        </p:nvSpPr>
        <p:spPr>
          <a:xfrm>
            <a:off x="7972481" y="5256072"/>
            <a:ext cx="576858" cy="688306"/>
          </a:xfrm>
          <a:prstGeom prst="rect">
            <a:avLst/>
          </a:prstGeom>
          <a:solidFill>
            <a:srgbClr val="757CBB"/>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21" name="テキスト ボックス 20">
            <a:extLst>
              <a:ext uri="{FF2B5EF4-FFF2-40B4-BE49-F238E27FC236}">
                <a16:creationId xmlns:a16="http://schemas.microsoft.com/office/drawing/2014/main" id="{8166067A-0889-4967-B0AF-68A59965278D}"/>
              </a:ext>
            </a:extLst>
          </p:cNvPr>
          <p:cNvSpPr txBox="1"/>
          <p:nvPr/>
        </p:nvSpPr>
        <p:spPr>
          <a:xfrm>
            <a:off x="8620947" y="5286933"/>
            <a:ext cx="2160240" cy="584775"/>
          </a:xfrm>
          <a:prstGeom prst="rect">
            <a:avLst/>
          </a:prstGeom>
          <a:noFill/>
          <a:ln>
            <a:noFill/>
          </a:ln>
          <a:effectLst/>
        </p:spPr>
        <p:txBody>
          <a:bodyPr wrap="square" rtlCol="0">
            <a:spAutoFit/>
          </a:bodyPr>
          <a:lstStyle/>
          <a:p>
            <a:r>
              <a:rPr lang="en-US" altLang="ja-JP" sz="3200" dirty="0">
                <a:solidFill>
                  <a:srgbClr val="FF0000"/>
                </a:solidFill>
                <a:latin typeface="+mj-ea"/>
                <a:cs typeface="Times New Roman" pitchFamily="18" charset="0"/>
              </a:rPr>
              <a:t>2.0×10</a:t>
            </a:r>
            <a:r>
              <a:rPr lang="en-US" altLang="ja-JP" sz="3200" baseline="30000" dirty="0">
                <a:solidFill>
                  <a:srgbClr val="FF0000"/>
                </a:solidFill>
                <a:latin typeface="+mj-ea"/>
                <a:cs typeface="Times New Roman" pitchFamily="18" charset="0"/>
              </a:rPr>
              <a:t>-2</a:t>
            </a:r>
            <a:r>
              <a:rPr lang="en-US" altLang="ja-JP" sz="3200" dirty="0">
                <a:solidFill>
                  <a:srgbClr val="FF0000"/>
                </a:solidFill>
                <a:latin typeface="+mj-ea"/>
                <a:cs typeface="Times New Roman" pitchFamily="18" charset="0"/>
              </a:rPr>
              <a:t> g</a:t>
            </a:r>
            <a:endParaRPr kumimoji="1" lang="ja-JP" altLang="en-US" sz="3200" dirty="0">
              <a:solidFill>
                <a:srgbClr val="FF0000"/>
              </a:solidFill>
              <a:latin typeface="+mj-ea"/>
              <a:ea typeface="+mj-ea"/>
            </a:endParaRPr>
          </a:p>
        </p:txBody>
      </p:sp>
      <p:sp>
        <p:nvSpPr>
          <p:cNvPr id="24" name="テキスト ボックス 23">
            <a:extLst>
              <a:ext uri="{FF2B5EF4-FFF2-40B4-BE49-F238E27FC236}">
                <a16:creationId xmlns:a16="http://schemas.microsoft.com/office/drawing/2014/main" id="{C69EE95B-64E1-477D-9D85-56F434EC30F7}"/>
              </a:ext>
            </a:extLst>
          </p:cNvPr>
          <p:cNvSpPr txBox="1"/>
          <p:nvPr/>
        </p:nvSpPr>
        <p:spPr>
          <a:xfrm>
            <a:off x="2711624" y="3640988"/>
            <a:ext cx="5851803" cy="584775"/>
          </a:xfrm>
          <a:prstGeom prst="rect">
            <a:avLst/>
          </a:prstGeom>
          <a:noFill/>
          <a:ln>
            <a:noFill/>
          </a:ln>
          <a:effectLst/>
        </p:spPr>
        <p:txBody>
          <a:bodyPr wrap="square" rtlCol="0">
            <a:spAutoFit/>
          </a:bodyPr>
          <a:lstStyle/>
          <a:p>
            <a:r>
              <a:rPr lang="en-US" altLang="ja-JP" sz="3200" dirty="0">
                <a:latin typeface="+mj-ea"/>
                <a:ea typeface="+mj-ea"/>
                <a:cs typeface="Times New Roman" pitchFamily="18" charset="0"/>
              </a:rPr>
              <a:t>2.0 g/mol × </a:t>
            </a:r>
            <a:r>
              <a:rPr lang="en-US" altLang="ja-JP" sz="3200" dirty="0">
                <a:latin typeface="+mj-ea"/>
                <a:cs typeface="Times New Roman" pitchFamily="18" charset="0"/>
              </a:rPr>
              <a:t>1.0×10</a:t>
            </a:r>
            <a:r>
              <a:rPr lang="en-US" altLang="ja-JP" sz="3200" baseline="30000" dirty="0">
                <a:latin typeface="+mj-ea"/>
                <a:cs typeface="Times New Roman" pitchFamily="18" charset="0"/>
              </a:rPr>
              <a:t>-2</a:t>
            </a:r>
            <a:r>
              <a:rPr lang="en-US" altLang="ja-JP" sz="3200" dirty="0">
                <a:latin typeface="+mj-ea"/>
                <a:cs typeface="Times New Roman" pitchFamily="18" charset="0"/>
              </a:rPr>
              <a:t> mol</a:t>
            </a:r>
            <a:endParaRPr kumimoji="1" lang="ja-JP" altLang="en-US" sz="3200" dirty="0">
              <a:latin typeface="+mj-ea"/>
              <a:ea typeface="+mj-ea"/>
            </a:endParaRPr>
          </a:p>
        </p:txBody>
      </p:sp>
      <p:sp>
        <p:nvSpPr>
          <p:cNvPr id="27" name="テキスト ボックス 26">
            <a:extLst>
              <a:ext uri="{FF2B5EF4-FFF2-40B4-BE49-F238E27FC236}">
                <a16:creationId xmlns:a16="http://schemas.microsoft.com/office/drawing/2014/main" id="{0431F0B7-570C-4630-B433-06306AAA5392}"/>
              </a:ext>
            </a:extLst>
          </p:cNvPr>
          <p:cNvSpPr txBox="1"/>
          <p:nvPr/>
        </p:nvSpPr>
        <p:spPr>
          <a:xfrm>
            <a:off x="7769862" y="3640020"/>
            <a:ext cx="2646617"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0.020 g </a:t>
            </a:r>
          </a:p>
        </p:txBody>
      </p:sp>
      <p:sp>
        <p:nvSpPr>
          <p:cNvPr id="16" name="テキスト ボックス 15">
            <a:extLst>
              <a:ext uri="{FF2B5EF4-FFF2-40B4-BE49-F238E27FC236}">
                <a16:creationId xmlns:a16="http://schemas.microsoft.com/office/drawing/2014/main" id="{22DF44D8-10A5-40CE-B64C-4FB42BEF2ABF}"/>
              </a:ext>
            </a:extLst>
          </p:cNvPr>
          <p:cNvSpPr txBox="1"/>
          <p:nvPr/>
        </p:nvSpPr>
        <p:spPr>
          <a:xfrm>
            <a:off x="3738427" y="1124744"/>
            <a:ext cx="6146800" cy="646331"/>
          </a:xfrm>
          <a:prstGeom prst="rect">
            <a:avLst/>
          </a:prstGeom>
          <a:noFill/>
        </p:spPr>
        <p:txBody>
          <a:bodyPr wrap="square">
            <a:spAutoFit/>
          </a:bodyPr>
          <a:lstStyle/>
          <a:p>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Mg</a:t>
            </a: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a:t>
            </a: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2HCl </a:t>
            </a: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MgCl</a:t>
            </a:r>
            <a:r>
              <a:rPr kumimoji="1" lang="en-US" altLang="ja-JP" sz="3600" b="1"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2</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 + H</a:t>
            </a:r>
            <a:r>
              <a:rPr kumimoji="1" lang="en-US" altLang="ja-JP" sz="3600" b="1"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rPr>
              <a:t>2</a:t>
            </a:r>
            <a:endParaRPr lang="ja-JP" altLang="en-US" b="1" dirty="0">
              <a:solidFill>
                <a:srgbClr val="7030A0"/>
              </a:solidFill>
            </a:endParaRPr>
          </a:p>
        </p:txBody>
      </p:sp>
    </p:spTree>
    <p:extLst>
      <p:ext uri="{BB962C8B-B14F-4D97-AF65-F5344CB8AC3E}">
        <p14:creationId xmlns:p14="http://schemas.microsoft.com/office/powerpoint/2010/main" val="259667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32" name="テキスト ボックス 31">
            <a:extLst>
              <a:ext uri="{FF2B5EF4-FFF2-40B4-BE49-F238E27FC236}">
                <a16:creationId xmlns:a16="http://schemas.microsoft.com/office/drawing/2014/main" id="{CE60AE0F-0910-4272-87BB-E694CB84B25E}"/>
              </a:ext>
            </a:extLst>
          </p:cNvPr>
          <p:cNvSpPr txBox="1"/>
          <p:nvPr/>
        </p:nvSpPr>
        <p:spPr>
          <a:xfrm>
            <a:off x="3077424" y="980728"/>
            <a:ext cx="8779216" cy="2126159"/>
          </a:xfrm>
          <a:prstGeom prst="rect">
            <a:avLst/>
          </a:prstGeom>
          <a:noFill/>
        </p:spPr>
        <p:txBody>
          <a:bodyPr wrap="square" rtlCol="0">
            <a:spAutoFit/>
          </a:bodyPr>
          <a:lstStyle/>
          <a:p>
            <a:pPr>
              <a:lnSpc>
                <a:spcPct val="120000"/>
              </a:lnSpc>
            </a:pPr>
            <a:r>
              <a:rPr lang="ja-JP" altLang="en-US" sz="3200" dirty="0">
                <a:latin typeface="+mj-ea"/>
              </a:rPr>
              <a:t>（</a:t>
            </a:r>
            <a:r>
              <a:rPr lang="ja-JP" altLang="en-US" sz="3200">
                <a:latin typeface="+mj-ea"/>
              </a:rPr>
              <a:t>２）</a:t>
            </a:r>
            <a:r>
              <a:rPr lang="en-US" altLang="ja-JP" sz="3200" dirty="0">
                <a:latin typeface="+mj-ea"/>
              </a:rPr>
              <a:t> </a:t>
            </a:r>
            <a:r>
              <a:rPr lang="ja-JP" altLang="en-US" sz="3200">
                <a:latin typeface="+mj-ea"/>
              </a:rPr>
              <a:t>炭酸水素ナトリウム</a:t>
            </a:r>
            <a:r>
              <a:rPr lang="en-US" altLang="ja-JP" sz="3200" dirty="0">
                <a:latin typeface="+mj-ea"/>
              </a:rPr>
              <a:t> </a:t>
            </a:r>
            <a:r>
              <a:rPr lang="en-US" altLang="ja-JP" sz="3600" dirty="0">
                <a:latin typeface="+mj-ea"/>
              </a:rPr>
              <a:t>NaHCO</a:t>
            </a:r>
            <a:r>
              <a:rPr lang="en-US" altLang="ja-JP" sz="3600" baseline="-25000" dirty="0">
                <a:latin typeface="+mj-ea"/>
              </a:rPr>
              <a:t>3 </a:t>
            </a:r>
            <a:r>
              <a:rPr lang="ja-JP" altLang="en-US" sz="3200">
                <a:latin typeface="+mj-ea"/>
              </a:rPr>
              <a:t>を</a:t>
            </a:r>
            <a:r>
              <a:rPr lang="ja-JP" altLang="en-US" sz="3200" dirty="0">
                <a:latin typeface="+mj-ea"/>
              </a:rPr>
              <a:t>加熱すると，</a:t>
            </a:r>
            <a:endParaRPr lang="en-US" altLang="ja-JP" sz="3200" dirty="0">
              <a:latin typeface="+mj-ea"/>
            </a:endParaRPr>
          </a:p>
          <a:p>
            <a:pPr>
              <a:lnSpc>
                <a:spcPct val="120000"/>
              </a:lnSpc>
            </a:pPr>
            <a:r>
              <a:rPr lang="ja-JP" altLang="en-US" sz="3200">
                <a:latin typeface="+mj-ea"/>
              </a:rPr>
              <a:t>　　 </a:t>
            </a:r>
            <a:r>
              <a:rPr lang="en-US" altLang="ja-JP" sz="3200" dirty="0">
                <a:latin typeface="+mj-ea"/>
              </a:rPr>
              <a:t> </a:t>
            </a:r>
            <a:r>
              <a:rPr lang="ja-JP" altLang="en-US" sz="3200">
                <a:latin typeface="+mj-ea"/>
              </a:rPr>
              <a:t>次</a:t>
            </a:r>
            <a:r>
              <a:rPr lang="ja-JP" altLang="en-US" sz="3200" dirty="0">
                <a:latin typeface="+mj-ea"/>
              </a:rPr>
              <a:t>の反応が起こる。</a:t>
            </a:r>
          </a:p>
          <a:p>
            <a:pPr>
              <a:lnSpc>
                <a:spcPct val="150000"/>
              </a:lnSpc>
              <a:spcBef>
                <a:spcPts val="600"/>
              </a:spcBef>
            </a:pPr>
            <a:r>
              <a:rPr lang="ja-JP" altLang="en-US" sz="3600" b="1" dirty="0">
                <a:latin typeface="+mj-ea"/>
              </a:rPr>
              <a:t>　　　</a:t>
            </a:r>
            <a:r>
              <a:rPr lang="en-US" altLang="ja-JP" sz="3600" dirty="0">
                <a:latin typeface="+mj-ea"/>
              </a:rPr>
              <a:t> </a:t>
            </a:r>
            <a:r>
              <a:rPr lang="en-US" altLang="ja-JP" sz="3600" dirty="0">
                <a:latin typeface="+mj-ea"/>
                <a:ea typeface="+mj-ea"/>
              </a:rPr>
              <a:t>2NaHCO</a:t>
            </a:r>
            <a:r>
              <a:rPr lang="en-US" altLang="ja-JP" sz="3600" baseline="-25000" dirty="0">
                <a:latin typeface="+mj-ea"/>
                <a:ea typeface="+mj-ea"/>
              </a:rPr>
              <a:t>3</a:t>
            </a:r>
            <a:r>
              <a:rPr lang="en-US" altLang="ja-JP" sz="3600" dirty="0">
                <a:latin typeface="+mj-ea"/>
                <a:ea typeface="+mj-ea"/>
              </a:rPr>
              <a:t> </a:t>
            </a:r>
            <a:r>
              <a:rPr lang="ja-JP" altLang="en-US" sz="3600" dirty="0">
                <a:latin typeface="+mj-ea"/>
                <a:ea typeface="+mj-ea"/>
              </a:rPr>
              <a:t>→</a:t>
            </a:r>
            <a:r>
              <a:rPr lang="en-US" altLang="ja-JP" sz="3600" dirty="0">
                <a:latin typeface="+mj-ea"/>
                <a:ea typeface="+mj-ea"/>
              </a:rPr>
              <a:t> Na</a:t>
            </a:r>
            <a:r>
              <a:rPr lang="en-US" altLang="ja-JP" sz="3600" baseline="-25000" dirty="0">
                <a:latin typeface="+mj-ea"/>
                <a:ea typeface="+mj-ea"/>
              </a:rPr>
              <a:t>2</a:t>
            </a:r>
            <a:r>
              <a:rPr lang="en-US" altLang="ja-JP" sz="3600" dirty="0">
                <a:latin typeface="+mj-ea"/>
                <a:ea typeface="+mj-ea"/>
              </a:rPr>
              <a:t>CO</a:t>
            </a:r>
            <a:r>
              <a:rPr lang="en-US" altLang="ja-JP" sz="3600" baseline="-25000" dirty="0">
                <a:latin typeface="+mj-ea"/>
                <a:ea typeface="+mj-ea"/>
              </a:rPr>
              <a:t>3</a:t>
            </a:r>
            <a:r>
              <a:rPr lang="en-US" altLang="ja-JP" sz="3600" dirty="0">
                <a:latin typeface="+mj-ea"/>
                <a:ea typeface="+mj-ea"/>
              </a:rPr>
              <a:t> + H</a:t>
            </a:r>
            <a:r>
              <a:rPr lang="en-US" altLang="ja-JP" sz="3600" baseline="-25000" dirty="0">
                <a:latin typeface="+mj-ea"/>
                <a:ea typeface="+mj-ea"/>
              </a:rPr>
              <a:t>2</a:t>
            </a:r>
            <a:r>
              <a:rPr lang="en-US" altLang="ja-JP" sz="3600" dirty="0">
                <a:latin typeface="+mj-ea"/>
                <a:ea typeface="+mj-ea"/>
              </a:rPr>
              <a:t>O + CO</a:t>
            </a:r>
            <a:r>
              <a:rPr lang="en-US" altLang="ja-JP" sz="3600" baseline="-25000" dirty="0">
                <a:latin typeface="+mj-ea"/>
                <a:ea typeface="+mj-ea"/>
              </a:rPr>
              <a:t>2</a:t>
            </a:r>
            <a:endParaRPr lang="en-US" altLang="ja-JP" sz="3200" baseline="-25000" dirty="0">
              <a:latin typeface="+mj-ea"/>
              <a:ea typeface="+mj-ea"/>
            </a:endParaRPr>
          </a:p>
        </p:txBody>
      </p:sp>
      <p:sp>
        <p:nvSpPr>
          <p:cNvPr id="24" name="テキスト ボックス 23">
            <a:extLst>
              <a:ext uri="{FF2B5EF4-FFF2-40B4-BE49-F238E27FC236}">
                <a16:creationId xmlns:a16="http://schemas.microsoft.com/office/drawing/2014/main" id="{6150AF73-1C9B-4BB2-ABDC-52FC643CC44E}"/>
              </a:ext>
            </a:extLst>
          </p:cNvPr>
          <p:cNvSpPr txBox="1"/>
          <p:nvPr/>
        </p:nvSpPr>
        <p:spPr>
          <a:xfrm>
            <a:off x="3791744" y="3343875"/>
            <a:ext cx="7738259" cy="1333635"/>
          </a:xfrm>
          <a:prstGeom prst="rect">
            <a:avLst/>
          </a:prstGeom>
          <a:noFill/>
        </p:spPr>
        <p:txBody>
          <a:bodyPr wrap="square" rtlCol="0">
            <a:spAutoFit/>
          </a:bodyPr>
          <a:lstStyle/>
          <a:p>
            <a:pPr>
              <a:lnSpc>
                <a:spcPct val="120000"/>
              </a:lnSpc>
            </a:pPr>
            <a:r>
              <a:rPr lang="ja-JP" altLang="en-US" sz="3200" dirty="0">
                <a:latin typeface="+mj-ea"/>
              </a:rPr>
              <a:t>標準状態で </a:t>
            </a:r>
            <a:r>
              <a:rPr lang="en-US" altLang="ja-JP" sz="3200" dirty="0">
                <a:latin typeface="+mj-ea"/>
              </a:rPr>
              <a:t>0.56 L </a:t>
            </a:r>
            <a:r>
              <a:rPr lang="ja-JP" altLang="en-US" sz="3200" dirty="0">
                <a:latin typeface="+mj-ea"/>
              </a:rPr>
              <a:t>の </a:t>
            </a:r>
            <a:r>
              <a:rPr lang="en-US" altLang="ja-JP" sz="3600" dirty="0">
                <a:latin typeface="+mj-ea"/>
              </a:rPr>
              <a:t>CO</a:t>
            </a:r>
            <a:r>
              <a:rPr lang="en-US" altLang="ja-JP" sz="3600" baseline="-25000" dirty="0">
                <a:latin typeface="+mj-ea"/>
              </a:rPr>
              <a:t>2 </a:t>
            </a:r>
            <a:r>
              <a:rPr lang="ja-JP" altLang="en-US" sz="3200" dirty="0">
                <a:latin typeface="+mj-ea"/>
              </a:rPr>
              <a:t>が発生したとき，</a:t>
            </a:r>
            <a:endParaRPr lang="en-US" altLang="ja-JP" sz="3200" dirty="0">
              <a:latin typeface="+mj-ea"/>
            </a:endParaRPr>
          </a:p>
          <a:p>
            <a:pPr>
              <a:lnSpc>
                <a:spcPct val="120000"/>
              </a:lnSpc>
            </a:pPr>
            <a:r>
              <a:rPr lang="ja-JP" altLang="en-US" sz="3200" dirty="0">
                <a:latin typeface="+mj-ea"/>
              </a:rPr>
              <a:t>反応した </a:t>
            </a:r>
            <a:r>
              <a:rPr lang="en-US" altLang="ja-JP" sz="3600" dirty="0">
                <a:latin typeface="+mj-ea"/>
              </a:rPr>
              <a:t>NaHCO</a:t>
            </a:r>
            <a:r>
              <a:rPr lang="en-US" altLang="ja-JP" sz="3600" baseline="-25000" dirty="0">
                <a:latin typeface="+mj-ea"/>
              </a:rPr>
              <a:t>3 </a:t>
            </a:r>
            <a:r>
              <a:rPr lang="ja-JP" altLang="en-US" sz="3200">
                <a:latin typeface="+mj-ea"/>
              </a:rPr>
              <a:t>は何</a:t>
            </a:r>
            <a:r>
              <a:rPr lang="en-US" altLang="ja-JP" sz="3200" dirty="0">
                <a:latin typeface="+mj-ea"/>
              </a:rPr>
              <a:t>g </a:t>
            </a:r>
            <a:r>
              <a:rPr lang="ja-JP" altLang="en-US" sz="3200" dirty="0">
                <a:latin typeface="+mj-ea"/>
              </a:rPr>
              <a:t>か。</a:t>
            </a:r>
            <a:endParaRPr lang="en-US" altLang="ja-JP" sz="3200" dirty="0">
              <a:latin typeface="+mj-ea"/>
            </a:endParaRPr>
          </a:p>
        </p:txBody>
      </p:sp>
      <p:grpSp>
        <p:nvGrpSpPr>
          <p:cNvPr id="30" name="グループ化 29">
            <a:extLst>
              <a:ext uri="{FF2B5EF4-FFF2-40B4-BE49-F238E27FC236}">
                <a16:creationId xmlns:a16="http://schemas.microsoft.com/office/drawing/2014/main" id="{4D320E1E-B921-4A10-A47F-95FDD5DC3BAA}"/>
              </a:ext>
            </a:extLst>
          </p:cNvPr>
          <p:cNvGrpSpPr/>
          <p:nvPr/>
        </p:nvGrpSpPr>
        <p:grpSpPr>
          <a:xfrm>
            <a:off x="1127448" y="976642"/>
            <a:ext cx="9793088" cy="688306"/>
            <a:chOff x="479376" y="924566"/>
            <a:chExt cx="10389680" cy="688306"/>
          </a:xfrm>
        </p:grpSpPr>
        <p:sp>
          <p:nvSpPr>
            <p:cNvPr id="34" name="正方形/長方形 33">
              <a:extLst>
                <a:ext uri="{FF2B5EF4-FFF2-40B4-BE49-F238E27FC236}">
                  <a16:creationId xmlns:a16="http://schemas.microsoft.com/office/drawing/2014/main" id="{5871CDA3-1347-4282-948D-403CE254F649}"/>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６</a:t>
              </a:r>
              <a:endParaRPr kumimoji="1" lang="en-US" altLang="ja-JP" sz="3600" dirty="0"/>
            </a:p>
          </p:txBody>
        </p:sp>
        <p:grpSp>
          <p:nvGrpSpPr>
            <p:cNvPr id="35" name="グループ化 34">
              <a:extLst>
                <a:ext uri="{FF2B5EF4-FFF2-40B4-BE49-F238E27FC236}">
                  <a16:creationId xmlns:a16="http://schemas.microsoft.com/office/drawing/2014/main" id="{5B396D93-F1B8-49E7-964B-9FAD7817F550}"/>
                </a:ext>
              </a:extLst>
            </p:cNvPr>
            <p:cNvGrpSpPr/>
            <p:nvPr/>
          </p:nvGrpSpPr>
          <p:grpSpPr>
            <a:xfrm>
              <a:off x="479376" y="924567"/>
              <a:ext cx="10389680" cy="688305"/>
              <a:chOff x="479376" y="924567"/>
              <a:chExt cx="10389680" cy="688305"/>
            </a:xfrm>
          </p:grpSpPr>
          <p:sp>
            <p:nvSpPr>
              <p:cNvPr id="36" name="正方形/長方形 35">
                <a:extLst>
                  <a:ext uri="{FF2B5EF4-FFF2-40B4-BE49-F238E27FC236}">
                    <a16:creationId xmlns:a16="http://schemas.microsoft.com/office/drawing/2014/main" id="{816D2B6B-D280-4282-A5DB-CE08841D1357}"/>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37" name="直線コネクタ 36">
                <a:extLst>
                  <a:ext uri="{FF2B5EF4-FFF2-40B4-BE49-F238E27FC236}">
                    <a16:creationId xmlns:a16="http://schemas.microsoft.com/office/drawing/2014/main" id="{75FF5A67-35A0-46C9-A090-0B795D4781F0}"/>
                  </a:ext>
                </a:extLst>
              </p:cNvPr>
              <p:cNvCxnSpPr>
                <a:cxnSpLocks/>
              </p:cNvCxnSpPr>
              <p:nvPr/>
            </p:nvCxnSpPr>
            <p:spPr>
              <a:xfrm>
                <a:off x="2561863" y="925649"/>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30729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8" name="テキスト ボックス 17">
            <a:extLst>
              <a:ext uri="{FF2B5EF4-FFF2-40B4-BE49-F238E27FC236}">
                <a16:creationId xmlns:a16="http://schemas.microsoft.com/office/drawing/2014/main" id="{F57E59EE-1D43-4D16-9BF6-8B27E302EFE0}"/>
              </a:ext>
            </a:extLst>
          </p:cNvPr>
          <p:cNvSpPr txBox="1"/>
          <p:nvPr/>
        </p:nvSpPr>
        <p:spPr>
          <a:xfrm>
            <a:off x="1903729" y="1799272"/>
            <a:ext cx="10288271" cy="646331"/>
          </a:xfrm>
          <a:prstGeom prst="rect">
            <a:avLst/>
          </a:prstGeom>
          <a:noFill/>
        </p:spPr>
        <p:txBody>
          <a:bodyPr wrap="square" rtlCol="0">
            <a:spAutoFit/>
          </a:bodyPr>
          <a:lstStyle/>
          <a:p>
            <a:r>
              <a:rPr lang="en-US" altLang="ja-JP" sz="3600" dirty="0">
                <a:latin typeface="+mj-ea"/>
              </a:rPr>
              <a:t>CO</a:t>
            </a:r>
            <a:r>
              <a:rPr lang="en-US" altLang="ja-JP" sz="3600" baseline="-25000" dirty="0">
                <a:latin typeface="+mj-ea"/>
              </a:rPr>
              <a:t>2 </a:t>
            </a:r>
            <a:r>
              <a:rPr lang="ja-JP" altLang="en-US" sz="3200" dirty="0">
                <a:latin typeface="+mj-ea"/>
              </a:rPr>
              <a:t>の物質量は，</a:t>
            </a:r>
          </a:p>
        </p:txBody>
      </p:sp>
      <p:sp>
        <p:nvSpPr>
          <p:cNvPr id="25" name="テキスト ボックス 24">
            <a:extLst>
              <a:ext uri="{FF2B5EF4-FFF2-40B4-BE49-F238E27FC236}">
                <a16:creationId xmlns:a16="http://schemas.microsoft.com/office/drawing/2014/main" id="{39F973A5-CF56-4055-B580-07E8FAA53BC1}"/>
              </a:ext>
            </a:extLst>
          </p:cNvPr>
          <p:cNvSpPr txBox="1"/>
          <p:nvPr/>
        </p:nvSpPr>
        <p:spPr>
          <a:xfrm>
            <a:off x="4547463" y="2642835"/>
            <a:ext cx="3252049"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cs typeface="Times New Roman" pitchFamily="18" charset="0"/>
              </a:rPr>
              <a:t>2.5×10</a:t>
            </a:r>
            <a:r>
              <a:rPr lang="en-US" altLang="ja-JP" sz="3200" baseline="30000" dirty="0">
                <a:latin typeface="+mj-ea"/>
                <a:cs typeface="Times New Roman" pitchFamily="18" charset="0"/>
              </a:rPr>
              <a:t>-2</a:t>
            </a:r>
            <a:r>
              <a:rPr lang="en-US" altLang="ja-JP" sz="3200" dirty="0">
                <a:latin typeface="+mj-ea"/>
                <a:cs typeface="Times New Roman" pitchFamily="18" charset="0"/>
              </a:rPr>
              <a:t> mol</a:t>
            </a:r>
            <a:r>
              <a:rPr lang="en-US" altLang="ja-JP" sz="3200" dirty="0">
                <a:latin typeface="+mj-ea"/>
              </a:rPr>
              <a:t> </a:t>
            </a:r>
            <a:endParaRPr kumimoji="1" lang="ja-JP" altLang="en-US" sz="3200" dirty="0">
              <a:latin typeface="+mj-ea"/>
              <a:ea typeface="+mj-ea"/>
            </a:endParaRPr>
          </a:p>
        </p:txBody>
      </p:sp>
      <p:grpSp>
        <p:nvGrpSpPr>
          <p:cNvPr id="26" name="グループ化 25">
            <a:extLst>
              <a:ext uri="{FF2B5EF4-FFF2-40B4-BE49-F238E27FC236}">
                <a16:creationId xmlns:a16="http://schemas.microsoft.com/office/drawing/2014/main" id="{3AB20F7F-10D9-4A28-B346-80160782B526}"/>
              </a:ext>
            </a:extLst>
          </p:cNvPr>
          <p:cNvGrpSpPr/>
          <p:nvPr/>
        </p:nvGrpSpPr>
        <p:grpSpPr>
          <a:xfrm>
            <a:off x="2408914" y="2394768"/>
            <a:ext cx="2138545" cy="1077218"/>
            <a:chOff x="1929538" y="4077072"/>
            <a:chExt cx="2138545" cy="1077218"/>
          </a:xfrm>
        </p:grpSpPr>
        <p:sp>
          <p:nvSpPr>
            <p:cNvPr id="31" name="テキスト ボックス 30">
              <a:extLst>
                <a:ext uri="{FF2B5EF4-FFF2-40B4-BE49-F238E27FC236}">
                  <a16:creationId xmlns:a16="http://schemas.microsoft.com/office/drawing/2014/main" id="{C33D93AA-80A9-45C4-A03E-BDEF36CB0BB6}"/>
                </a:ext>
              </a:extLst>
            </p:cNvPr>
            <p:cNvSpPr txBox="1"/>
            <p:nvPr/>
          </p:nvSpPr>
          <p:spPr>
            <a:xfrm>
              <a:off x="1929538" y="4077072"/>
              <a:ext cx="2138545" cy="1077218"/>
            </a:xfrm>
            <a:prstGeom prst="rect">
              <a:avLst/>
            </a:prstGeom>
            <a:noFill/>
            <a:ln>
              <a:noFill/>
            </a:ln>
            <a:effectLst/>
          </p:spPr>
          <p:txBody>
            <a:bodyPr wrap="square" rtlCol="0">
              <a:spAutoFit/>
            </a:bodyPr>
            <a:lstStyle/>
            <a:p>
              <a:pPr algn="ctr"/>
              <a:r>
                <a:rPr lang="en-US" altLang="ja-JP" sz="3200" dirty="0">
                  <a:latin typeface="+mj-ea"/>
                  <a:ea typeface="+mj-ea"/>
                  <a:cs typeface="Times New Roman" pitchFamily="18" charset="0"/>
                </a:rPr>
                <a:t>0.56 L</a:t>
              </a:r>
            </a:p>
            <a:p>
              <a:pPr algn="ctr"/>
              <a:r>
                <a:rPr kumimoji="1" lang="en-US" altLang="ja-JP" sz="3200" dirty="0">
                  <a:latin typeface="+mj-ea"/>
                  <a:ea typeface="+mj-ea"/>
                </a:rPr>
                <a:t>22.4 </a:t>
              </a:r>
              <a:r>
                <a:rPr lang="en-US" altLang="ja-JP" sz="3200" dirty="0">
                  <a:latin typeface="+mj-ea"/>
                  <a:ea typeface="+mj-ea"/>
                </a:rPr>
                <a:t>L</a:t>
              </a:r>
              <a:r>
                <a:rPr kumimoji="1" lang="en-US" altLang="ja-JP" sz="3200" dirty="0">
                  <a:latin typeface="+mj-ea"/>
                  <a:ea typeface="+mj-ea"/>
                </a:rPr>
                <a:t>/mol</a:t>
              </a:r>
              <a:endParaRPr kumimoji="1" lang="ja-JP" altLang="en-US" sz="3200" dirty="0">
                <a:latin typeface="+mj-ea"/>
                <a:ea typeface="+mj-ea"/>
              </a:endParaRPr>
            </a:p>
          </p:txBody>
        </p:sp>
        <p:cxnSp>
          <p:nvCxnSpPr>
            <p:cNvPr id="33" name="直線コネクタ 32">
              <a:extLst>
                <a:ext uri="{FF2B5EF4-FFF2-40B4-BE49-F238E27FC236}">
                  <a16:creationId xmlns:a16="http://schemas.microsoft.com/office/drawing/2014/main" id="{45834459-9C1E-4B37-AC45-115B1F73818C}"/>
                </a:ext>
              </a:extLst>
            </p:cNvPr>
            <p:cNvCxnSpPr>
              <a:cxnSpLocks/>
              <a:stCxn id="31" idx="1"/>
              <a:endCxn id="31" idx="3"/>
            </p:cNvCxnSpPr>
            <p:nvPr/>
          </p:nvCxnSpPr>
          <p:spPr>
            <a:xfrm>
              <a:off x="1929538" y="4615681"/>
              <a:ext cx="2138545"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38" name="テキスト ボックス 37">
            <a:extLst>
              <a:ext uri="{FF2B5EF4-FFF2-40B4-BE49-F238E27FC236}">
                <a16:creationId xmlns:a16="http://schemas.microsoft.com/office/drawing/2014/main" id="{75B38994-AE28-41A2-AD1F-21BD637BC908}"/>
              </a:ext>
            </a:extLst>
          </p:cNvPr>
          <p:cNvSpPr txBox="1"/>
          <p:nvPr/>
        </p:nvSpPr>
        <p:spPr>
          <a:xfrm>
            <a:off x="1903728" y="3383448"/>
            <a:ext cx="9928231" cy="1200329"/>
          </a:xfrm>
          <a:prstGeom prst="rect">
            <a:avLst/>
          </a:prstGeom>
          <a:noFill/>
        </p:spPr>
        <p:txBody>
          <a:bodyPr wrap="square" rtlCol="0">
            <a:spAutoFit/>
          </a:bodyPr>
          <a:lstStyle/>
          <a:p>
            <a:r>
              <a:rPr lang="en-US" altLang="ja-JP" sz="3600" dirty="0">
                <a:latin typeface="+mj-ea"/>
              </a:rPr>
              <a:t>NaHCO</a:t>
            </a:r>
            <a:r>
              <a:rPr lang="en-US" altLang="ja-JP" sz="3600" baseline="-25000" dirty="0">
                <a:latin typeface="+mj-ea"/>
              </a:rPr>
              <a:t>3 </a:t>
            </a:r>
            <a:r>
              <a:rPr lang="ja-JP" altLang="en-US" sz="3200" dirty="0">
                <a:latin typeface="+mj-ea"/>
              </a:rPr>
              <a:t>と </a:t>
            </a:r>
            <a:r>
              <a:rPr lang="en-US" altLang="ja-JP" sz="3600" dirty="0">
                <a:latin typeface="+mj-ea"/>
              </a:rPr>
              <a:t>CO</a:t>
            </a:r>
            <a:r>
              <a:rPr lang="en-US" altLang="ja-JP" sz="3600" baseline="-25000" dirty="0">
                <a:latin typeface="+mj-ea"/>
              </a:rPr>
              <a:t>2 </a:t>
            </a:r>
            <a:r>
              <a:rPr lang="ja-JP" altLang="en-US" sz="3200" dirty="0">
                <a:latin typeface="+mj-ea"/>
              </a:rPr>
              <a:t>の係数比 </a:t>
            </a:r>
            <a:r>
              <a:rPr lang="en-US" altLang="ja-JP" sz="3200" dirty="0">
                <a:latin typeface="+mj-ea"/>
              </a:rPr>
              <a:t>2</a:t>
            </a:r>
            <a:r>
              <a:rPr lang="ja-JP" altLang="en-US" sz="3200" dirty="0">
                <a:latin typeface="+mj-ea"/>
              </a:rPr>
              <a:t>：</a:t>
            </a:r>
            <a:r>
              <a:rPr lang="en-US" altLang="ja-JP" sz="3200" dirty="0">
                <a:latin typeface="+mj-ea"/>
              </a:rPr>
              <a:t>1 </a:t>
            </a:r>
            <a:r>
              <a:rPr lang="ja-JP" altLang="en-US" sz="3200" dirty="0">
                <a:latin typeface="+mj-ea"/>
              </a:rPr>
              <a:t>より，</a:t>
            </a:r>
            <a:endParaRPr lang="en-US" altLang="ja-JP" sz="3200" dirty="0">
              <a:latin typeface="+mj-ea"/>
            </a:endParaRPr>
          </a:p>
          <a:p>
            <a:r>
              <a:rPr lang="en-US" altLang="ja-JP" sz="3600" dirty="0">
                <a:latin typeface="+mj-ea"/>
              </a:rPr>
              <a:t>NaHCO</a:t>
            </a:r>
            <a:r>
              <a:rPr lang="en-US" altLang="ja-JP" sz="3600" baseline="-25000" dirty="0">
                <a:latin typeface="+mj-ea"/>
              </a:rPr>
              <a:t>3 </a:t>
            </a:r>
            <a:r>
              <a:rPr lang="ja-JP" altLang="en-US" sz="3200" dirty="0">
                <a:latin typeface="+mj-ea"/>
              </a:rPr>
              <a:t>の物質量は，</a:t>
            </a:r>
            <a:r>
              <a:rPr lang="en-US" altLang="ja-JP" sz="3200" dirty="0">
                <a:latin typeface="+mj-ea"/>
                <a:cs typeface="Times New Roman" pitchFamily="18" charset="0"/>
              </a:rPr>
              <a:t>5.0×10</a:t>
            </a:r>
            <a:r>
              <a:rPr lang="en-US" altLang="ja-JP" sz="3200" baseline="30000" dirty="0">
                <a:latin typeface="+mj-ea"/>
                <a:cs typeface="Times New Roman" pitchFamily="18" charset="0"/>
              </a:rPr>
              <a:t>-2</a:t>
            </a:r>
            <a:r>
              <a:rPr lang="en-US" altLang="ja-JP" sz="3200" dirty="0">
                <a:latin typeface="+mj-ea"/>
                <a:cs typeface="Times New Roman" pitchFamily="18" charset="0"/>
              </a:rPr>
              <a:t> mol</a:t>
            </a:r>
            <a:r>
              <a:rPr lang="en-US" altLang="ja-JP" sz="3200" dirty="0">
                <a:latin typeface="+mj-ea"/>
              </a:rPr>
              <a:t> </a:t>
            </a:r>
            <a:r>
              <a:rPr lang="ja-JP" altLang="en-US" sz="3200" dirty="0">
                <a:latin typeface="+mj-ea"/>
              </a:rPr>
              <a:t>。</a:t>
            </a:r>
          </a:p>
        </p:txBody>
      </p:sp>
      <p:grpSp>
        <p:nvGrpSpPr>
          <p:cNvPr id="30" name="グループ化 29">
            <a:extLst>
              <a:ext uri="{FF2B5EF4-FFF2-40B4-BE49-F238E27FC236}">
                <a16:creationId xmlns:a16="http://schemas.microsoft.com/office/drawing/2014/main" id="{4D320E1E-B921-4A10-A47F-95FDD5DC3BAA}"/>
              </a:ext>
            </a:extLst>
          </p:cNvPr>
          <p:cNvGrpSpPr/>
          <p:nvPr/>
        </p:nvGrpSpPr>
        <p:grpSpPr>
          <a:xfrm>
            <a:off x="1127448" y="976642"/>
            <a:ext cx="9793088" cy="688306"/>
            <a:chOff x="479376" y="924566"/>
            <a:chExt cx="10389680" cy="688306"/>
          </a:xfrm>
        </p:grpSpPr>
        <p:sp>
          <p:nvSpPr>
            <p:cNvPr id="34" name="正方形/長方形 33">
              <a:extLst>
                <a:ext uri="{FF2B5EF4-FFF2-40B4-BE49-F238E27FC236}">
                  <a16:creationId xmlns:a16="http://schemas.microsoft.com/office/drawing/2014/main" id="{5871CDA3-1347-4282-948D-403CE254F649}"/>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６</a:t>
              </a:r>
              <a:endParaRPr kumimoji="1" lang="en-US" altLang="ja-JP" sz="3600" dirty="0"/>
            </a:p>
          </p:txBody>
        </p:sp>
        <p:grpSp>
          <p:nvGrpSpPr>
            <p:cNvPr id="35" name="グループ化 34">
              <a:extLst>
                <a:ext uri="{FF2B5EF4-FFF2-40B4-BE49-F238E27FC236}">
                  <a16:creationId xmlns:a16="http://schemas.microsoft.com/office/drawing/2014/main" id="{5B396D93-F1B8-49E7-964B-9FAD7817F550}"/>
                </a:ext>
              </a:extLst>
            </p:cNvPr>
            <p:cNvGrpSpPr/>
            <p:nvPr/>
          </p:nvGrpSpPr>
          <p:grpSpPr>
            <a:xfrm>
              <a:off x="479376" y="924567"/>
              <a:ext cx="10389680" cy="688305"/>
              <a:chOff x="479376" y="924567"/>
              <a:chExt cx="10389680" cy="688305"/>
            </a:xfrm>
          </p:grpSpPr>
          <p:sp>
            <p:nvSpPr>
              <p:cNvPr id="36" name="正方形/長方形 35">
                <a:extLst>
                  <a:ext uri="{FF2B5EF4-FFF2-40B4-BE49-F238E27FC236}">
                    <a16:creationId xmlns:a16="http://schemas.microsoft.com/office/drawing/2014/main" id="{816D2B6B-D280-4282-A5DB-CE08841D1357}"/>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37" name="直線コネクタ 36">
                <a:extLst>
                  <a:ext uri="{FF2B5EF4-FFF2-40B4-BE49-F238E27FC236}">
                    <a16:creationId xmlns:a16="http://schemas.microsoft.com/office/drawing/2014/main" id="{75FF5A67-35A0-46C9-A090-0B795D4781F0}"/>
                  </a:ext>
                </a:extLst>
              </p:cNvPr>
              <p:cNvCxnSpPr>
                <a:cxnSpLocks/>
              </p:cNvCxnSpPr>
              <p:nvPr/>
            </p:nvCxnSpPr>
            <p:spPr>
              <a:xfrm>
                <a:off x="2561863" y="925649"/>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grpSp>
        <p:nvGrpSpPr>
          <p:cNvPr id="19" name="グループ化 18">
            <a:extLst>
              <a:ext uri="{FF2B5EF4-FFF2-40B4-BE49-F238E27FC236}">
                <a16:creationId xmlns:a16="http://schemas.microsoft.com/office/drawing/2014/main" id="{C3AE3A68-ACDE-42BC-90B9-7EA1AFBB526B}"/>
              </a:ext>
            </a:extLst>
          </p:cNvPr>
          <p:cNvGrpSpPr/>
          <p:nvPr/>
        </p:nvGrpSpPr>
        <p:grpSpPr>
          <a:xfrm>
            <a:off x="1048900" y="1799272"/>
            <a:ext cx="720080" cy="4726072"/>
            <a:chOff x="1304830" y="4192445"/>
            <a:chExt cx="720080" cy="4726072"/>
          </a:xfrm>
        </p:grpSpPr>
        <p:sp>
          <p:nvSpPr>
            <p:cNvPr id="20" name="テキスト ボックス 19">
              <a:extLst>
                <a:ext uri="{FF2B5EF4-FFF2-40B4-BE49-F238E27FC236}">
                  <a16:creationId xmlns:a16="http://schemas.microsoft.com/office/drawing/2014/main" id="{58633B4A-6461-48AC-8713-CB12FBAA1682}"/>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21" name="直線コネクタ 20">
              <a:extLst>
                <a:ext uri="{FF2B5EF4-FFF2-40B4-BE49-F238E27FC236}">
                  <a16:creationId xmlns:a16="http://schemas.microsoft.com/office/drawing/2014/main" id="{5407BEC8-C250-460D-9B39-F82806EFF3B6}"/>
                </a:ext>
              </a:extLst>
            </p:cNvPr>
            <p:cNvCxnSpPr>
              <a:cxnSpLocks/>
            </p:cNvCxnSpPr>
            <p:nvPr/>
          </p:nvCxnSpPr>
          <p:spPr>
            <a:xfrm>
              <a:off x="1932876" y="4310349"/>
              <a:ext cx="0" cy="4608168"/>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sp>
        <p:nvSpPr>
          <p:cNvPr id="22" name="テキスト ボックス 21">
            <a:extLst>
              <a:ext uri="{FF2B5EF4-FFF2-40B4-BE49-F238E27FC236}">
                <a16:creationId xmlns:a16="http://schemas.microsoft.com/office/drawing/2014/main" id="{B89B5AB7-18AF-4C67-BD74-15A3E7602431}"/>
              </a:ext>
            </a:extLst>
          </p:cNvPr>
          <p:cNvSpPr txBox="1"/>
          <p:nvPr/>
        </p:nvSpPr>
        <p:spPr>
          <a:xfrm>
            <a:off x="1886825" y="4613287"/>
            <a:ext cx="10288271" cy="646331"/>
          </a:xfrm>
          <a:prstGeom prst="rect">
            <a:avLst/>
          </a:prstGeom>
          <a:noFill/>
        </p:spPr>
        <p:txBody>
          <a:bodyPr wrap="square" rtlCol="0">
            <a:spAutoFit/>
          </a:bodyPr>
          <a:lstStyle/>
          <a:p>
            <a:r>
              <a:rPr lang="en-US" altLang="ja-JP" sz="3600" dirty="0">
                <a:latin typeface="+mj-ea"/>
              </a:rPr>
              <a:t>NaHCO</a:t>
            </a:r>
            <a:r>
              <a:rPr lang="en-US" altLang="ja-JP" sz="3600" baseline="-25000" dirty="0">
                <a:latin typeface="+mj-ea"/>
              </a:rPr>
              <a:t>3 </a:t>
            </a:r>
            <a:r>
              <a:rPr lang="ja-JP" altLang="en-US" sz="3200" dirty="0">
                <a:latin typeface="+mj-ea"/>
              </a:rPr>
              <a:t>のモル質量は </a:t>
            </a:r>
            <a:r>
              <a:rPr lang="en-US" altLang="ja-JP" sz="3200" dirty="0">
                <a:latin typeface="+mj-ea"/>
              </a:rPr>
              <a:t>84 g/mol </a:t>
            </a:r>
            <a:r>
              <a:rPr lang="ja-JP" altLang="en-US" sz="3200" dirty="0">
                <a:latin typeface="+mj-ea"/>
              </a:rPr>
              <a:t>だから，</a:t>
            </a:r>
          </a:p>
        </p:txBody>
      </p:sp>
      <p:sp>
        <p:nvSpPr>
          <p:cNvPr id="23" name="正方形/長方形 22">
            <a:extLst>
              <a:ext uri="{FF2B5EF4-FFF2-40B4-BE49-F238E27FC236}">
                <a16:creationId xmlns:a16="http://schemas.microsoft.com/office/drawing/2014/main" id="{B05B5FCB-DE74-4540-94F4-0FDECA06582B}"/>
              </a:ext>
            </a:extLst>
          </p:cNvPr>
          <p:cNvSpPr/>
          <p:nvPr/>
        </p:nvSpPr>
        <p:spPr>
          <a:xfrm>
            <a:off x="9180683" y="5877272"/>
            <a:ext cx="576858" cy="688306"/>
          </a:xfrm>
          <a:prstGeom prst="rect">
            <a:avLst/>
          </a:prstGeom>
          <a:solidFill>
            <a:srgbClr val="757CBB"/>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27" name="テキスト ボックス 26">
            <a:extLst>
              <a:ext uri="{FF2B5EF4-FFF2-40B4-BE49-F238E27FC236}">
                <a16:creationId xmlns:a16="http://schemas.microsoft.com/office/drawing/2014/main" id="{65BFB949-2392-4048-8804-6C199ACD3ECC}"/>
              </a:ext>
            </a:extLst>
          </p:cNvPr>
          <p:cNvSpPr txBox="1"/>
          <p:nvPr/>
        </p:nvSpPr>
        <p:spPr>
          <a:xfrm>
            <a:off x="9829149" y="5908133"/>
            <a:ext cx="1642966" cy="584775"/>
          </a:xfrm>
          <a:prstGeom prst="rect">
            <a:avLst/>
          </a:prstGeom>
          <a:noFill/>
          <a:ln>
            <a:noFill/>
          </a:ln>
          <a:effectLst/>
        </p:spPr>
        <p:txBody>
          <a:bodyPr wrap="square" rtlCol="0">
            <a:spAutoFit/>
          </a:bodyPr>
          <a:lstStyle/>
          <a:p>
            <a:r>
              <a:rPr lang="en-US" altLang="ja-JP" sz="3200" dirty="0">
                <a:solidFill>
                  <a:srgbClr val="FF0000"/>
                </a:solidFill>
                <a:latin typeface="+mj-ea"/>
                <a:cs typeface="Times New Roman" pitchFamily="18" charset="0"/>
              </a:rPr>
              <a:t>4.2 g</a:t>
            </a:r>
            <a:endParaRPr kumimoji="1" lang="ja-JP" altLang="en-US" sz="3200" dirty="0">
              <a:solidFill>
                <a:srgbClr val="FF0000"/>
              </a:solidFill>
              <a:latin typeface="+mj-ea"/>
              <a:ea typeface="+mj-ea"/>
            </a:endParaRPr>
          </a:p>
        </p:txBody>
      </p:sp>
      <p:sp>
        <p:nvSpPr>
          <p:cNvPr id="28" name="テキスト ボックス 27">
            <a:extLst>
              <a:ext uri="{FF2B5EF4-FFF2-40B4-BE49-F238E27FC236}">
                <a16:creationId xmlns:a16="http://schemas.microsoft.com/office/drawing/2014/main" id="{CAB14618-3066-4292-9A14-9F41B4C4B4D9}"/>
              </a:ext>
            </a:extLst>
          </p:cNvPr>
          <p:cNvSpPr txBox="1"/>
          <p:nvPr/>
        </p:nvSpPr>
        <p:spPr>
          <a:xfrm>
            <a:off x="2362851" y="5262590"/>
            <a:ext cx="5059718" cy="584775"/>
          </a:xfrm>
          <a:prstGeom prst="rect">
            <a:avLst/>
          </a:prstGeom>
          <a:noFill/>
          <a:ln>
            <a:noFill/>
          </a:ln>
          <a:effectLst/>
        </p:spPr>
        <p:txBody>
          <a:bodyPr wrap="square" rtlCol="0">
            <a:spAutoFit/>
          </a:bodyPr>
          <a:lstStyle/>
          <a:p>
            <a:r>
              <a:rPr lang="en-US" altLang="ja-JP" sz="3200" dirty="0">
                <a:latin typeface="+mj-ea"/>
                <a:ea typeface="+mj-ea"/>
                <a:cs typeface="Times New Roman" pitchFamily="18" charset="0"/>
              </a:rPr>
              <a:t>84 g/mol × </a:t>
            </a:r>
            <a:r>
              <a:rPr lang="en-US" altLang="ja-JP" sz="3200" dirty="0">
                <a:latin typeface="+mj-ea"/>
                <a:cs typeface="Times New Roman" pitchFamily="18" charset="0"/>
              </a:rPr>
              <a:t>5.0×10</a:t>
            </a:r>
            <a:r>
              <a:rPr lang="en-US" altLang="ja-JP" sz="3200" baseline="30000" dirty="0">
                <a:latin typeface="+mj-ea"/>
                <a:cs typeface="Times New Roman" pitchFamily="18" charset="0"/>
              </a:rPr>
              <a:t>-2</a:t>
            </a:r>
            <a:r>
              <a:rPr lang="en-US" altLang="ja-JP" sz="3200" dirty="0">
                <a:latin typeface="+mj-ea"/>
                <a:cs typeface="Times New Roman" pitchFamily="18" charset="0"/>
              </a:rPr>
              <a:t> mol</a:t>
            </a:r>
            <a:endParaRPr kumimoji="1" lang="ja-JP" altLang="en-US" sz="3200" dirty="0">
              <a:latin typeface="+mj-ea"/>
              <a:ea typeface="+mj-ea"/>
            </a:endParaRPr>
          </a:p>
        </p:txBody>
      </p:sp>
      <p:sp>
        <p:nvSpPr>
          <p:cNvPr id="29" name="テキスト ボックス 28">
            <a:extLst>
              <a:ext uri="{FF2B5EF4-FFF2-40B4-BE49-F238E27FC236}">
                <a16:creationId xmlns:a16="http://schemas.microsoft.com/office/drawing/2014/main" id="{BA0DEF00-805E-4B05-A109-5699C92EF174}"/>
              </a:ext>
            </a:extLst>
          </p:cNvPr>
          <p:cNvSpPr txBox="1"/>
          <p:nvPr/>
        </p:nvSpPr>
        <p:spPr>
          <a:xfrm>
            <a:off x="7062528" y="5292497"/>
            <a:ext cx="4608512"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4.2 g</a:t>
            </a:r>
            <a:endParaRPr kumimoji="1" lang="ja-JP" altLang="en-US" sz="3200" dirty="0">
              <a:latin typeface="+mj-ea"/>
              <a:ea typeface="+mj-ea"/>
            </a:endParaRPr>
          </a:p>
        </p:txBody>
      </p:sp>
      <p:sp>
        <p:nvSpPr>
          <p:cNvPr id="24" name="テキスト ボックス 23">
            <a:extLst>
              <a:ext uri="{FF2B5EF4-FFF2-40B4-BE49-F238E27FC236}">
                <a16:creationId xmlns:a16="http://schemas.microsoft.com/office/drawing/2014/main" id="{9E8BD82F-27DE-4949-A424-4FD3E81A9A18}"/>
              </a:ext>
            </a:extLst>
          </p:cNvPr>
          <p:cNvSpPr txBox="1"/>
          <p:nvPr/>
        </p:nvSpPr>
        <p:spPr>
          <a:xfrm>
            <a:off x="2971800" y="836712"/>
            <a:ext cx="8236768" cy="793487"/>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charset="-128"/>
                <a:cs typeface="+mn-cs"/>
              </a:rPr>
              <a:t>　　　</a:t>
            </a:r>
            <a:r>
              <a:rPr kumimoji="1" lang="en-US" altLang="ja-JP"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charset="-128"/>
                <a:cs typeface="+mn-cs"/>
              </a:rPr>
              <a:t> </a:t>
            </a:r>
            <a:r>
              <a:rPr kumimoji="1" lang="en-US" altLang="ja-JP"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2NaHCO</a:t>
            </a:r>
            <a:r>
              <a:rPr kumimoji="1" lang="en-US" altLang="ja-JP" sz="3600"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3</a:t>
            </a:r>
            <a:r>
              <a:rPr kumimoji="1" lang="en-US" altLang="ja-JP"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 Na</a:t>
            </a:r>
            <a:r>
              <a:rPr kumimoji="1" lang="en-US" altLang="ja-JP" sz="3600"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a:t>
            </a:r>
            <a:r>
              <a:rPr kumimoji="1" lang="en-US" altLang="ja-JP"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CO</a:t>
            </a:r>
            <a:r>
              <a:rPr kumimoji="1" lang="en-US" altLang="ja-JP" sz="3600"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3</a:t>
            </a:r>
            <a:r>
              <a:rPr kumimoji="1" lang="en-US" altLang="ja-JP"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 + H</a:t>
            </a:r>
            <a:r>
              <a:rPr kumimoji="1" lang="en-US" altLang="ja-JP" sz="3600"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a:t>
            </a:r>
            <a:r>
              <a:rPr kumimoji="1" lang="en-US" altLang="ja-JP"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O + CO</a:t>
            </a:r>
            <a:r>
              <a:rPr kumimoji="1" lang="en-US" altLang="ja-JP" sz="3600"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a:t>
            </a:r>
            <a:endParaRPr kumimoji="1" lang="en-US" altLang="ja-JP" sz="3200"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04355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38" grpId="0"/>
      <p:bldP spid="22" grpId="0"/>
      <p:bldP spid="23" grpId="0" animBg="1"/>
      <p:bldP spid="27" grpId="0"/>
      <p:bldP spid="28" grpId="0"/>
      <p:bldP spid="29" grpId="0"/>
      <p:bldP spid="2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32" name="テキスト ボックス 31">
            <a:extLst>
              <a:ext uri="{FF2B5EF4-FFF2-40B4-BE49-F238E27FC236}">
                <a16:creationId xmlns:a16="http://schemas.microsoft.com/office/drawing/2014/main" id="{CE60AE0F-0910-4272-87BB-E694CB84B25E}"/>
              </a:ext>
            </a:extLst>
          </p:cNvPr>
          <p:cNvSpPr txBox="1"/>
          <p:nvPr/>
        </p:nvSpPr>
        <p:spPr>
          <a:xfrm>
            <a:off x="3144512" y="980728"/>
            <a:ext cx="8491184" cy="1631216"/>
          </a:xfrm>
          <a:prstGeom prst="rect">
            <a:avLst/>
          </a:prstGeom>
          <a:noFill/>
        </p:spPr>
        <p:txBody>
          <a:bodyPr wrap="square" rtlCol="0">
            <a:spAutoFit/>
          </a:bodyPr>
          <a:lstStyle/>
          <a:p>
            <a:r>
              <a:rPr lang="ja-JP" altLang="en-US" sz="3200" dirty="0">
                <a:latin typeface="+mj-ea"/>
              </a:rPr>
              <a:t>（</a:t>
            </a:r>
            <a:r>
              <a:rPr lang="ja-JP" altLang="en-US" sz="3200">
                <a:latin typeface="+mj-ea"/>
              </a:rPr>
              <a:t>３）</a:t>
            </a:r>
            <a:r>
              <a:rPr lang="en-US" altLang="ja-JP" sz="3200" dirty="0">
                <a:latin typeface="+mj-ea"/>
              </a:rPr>
              <a:t> </a:t>
            </a:r>
            <a:r>
              <a:rPr lang="ja-JP" altLang="en-US" sz="3200">
                <a:latin typeface="+mj-ea"/>
              </a:rPr>
              <a:t>窒素</a:t>
            </a:r>
            <a:r>
              <a:rPr lang="ja-JP" altLang="en-US" sz="3200" dirty="0">
                <a:latin typeface="+mj-ea"/>
              </a:rPr>
              <a:t>と水素を反応させる</a:t>
            </a:r>
            <a:r>
              <a:rPr lang="ja-JP" altLang="en-US" sz="3200">
                <a:latin typeface="+mj-ea"/>
              </a:rPr>
              <a:t>と，</a:t>
            </a:r>
            <a:endParaRPr lang="en-US" altLang="ja-JP" sz="3200" dirty="0">
              <a:latin typeface="+mj-ea"/>
            </a:endParaRPr>
          </a:p>
          <a:p>
            <a:r>
              <a:rPr lang="en-US" altLang="ja-JP" sz="3200" dirty="0">
                <a:latin typeface="+mj-ea"/>
              </a:rPr>
              <a:t>      </a:t>
            </a:r>
            <a:r>
              <a:rPr lang="ja-JP" altLang="en-US" sz="3200">
                <a:latin typeface="+mj-ea"/>
              </a:rPr>
              <a:t>次の反応が起こる。</a:t>
            </a:r>
          </a:p>
          <a:p>
            <a:r>
              <a:rPr lang="ja-JP" altLang="en-US" sz="3600" b="1">
                <a:latin typeface="+mj-ea"/>
              </a:rPr>
              <a:t>　　　</a:t>
            </a:r>
            <a:r>
              <a:rPr lang="en-US" altLang="ja-JP" sz="3600" dirty="0">
                <a:latin typeface="+mj-ea"/>
              </a:rPr>
              <a:t> </a:t>
            </a:r>
            <a:r>
              <a:rPr lang="en-US" altLang="ja-JP" sz="3600" dirty="0">
                <a:latin typeface="+mj-ea"/>
                <a:ea typeface="+mj-ea"/>
              </a:rPr>
              <a:t>N</a:t>
            </a:r>
            <a:r>
              <a:rPr lang="en-US" altLang="ja-JP" sz="3600" baseline="-25000" dirty="0">
                <a:latin typeface="+mj-ea"/>
                <a:ea typeface="+mj-ea"/>
              </a:rPr>
              <a:t>2</a:t>
            </a:r>
            <a:r>
              <a:rPr lang="en-US" altLang="ja-JP" sz="3600" dirty="0">
                <a:latin typeface="+mj-ea"/>
                <a:ea typeface="+mj-ea"/>
              </a:rPr>
              <a:t> + 3H</a:t>
            </a:r>
            <a:r>
              <a:rPr lang="en-US" altLang="ja-JP" sz="3600" baseline="-25000" dirty="0">
                <a:latin typeface="+mj-ea"/>
                <a:ea typeface="+mj-ea"/>
              </a:rPr>
              <a:t>2</a:t>
            </a:r>
            <a:r>
              <a:rPr lang="en-US" altLang="ja-JP" sz="3600" dirty="0">
                <a:latin typeface="+mj-ea"/>
                <a:ea typeface="+mj-ea"/>
              </a:rPr>
              <a:t> </a:t>
            </a:r>
            <a:r>
              <a:rPr lang="ja-JP" altLang="en-US" sz="3600" dirty="0">
                <a:latin typeface="+mj-ea"/>
                <a:ea typeface="+mj-ea"/>
              </a:rPr>
              <a:t>→ </a:t>
            </a:r>
            <a:r>
              <a:rPr lang="en-US" altLang="ja-JP" sz="3600" dirty="0">
                <a:latin typeface="+mj-ea"/>
                <a:ea typeface="+mj-ea"/>
              </a:rPr>
              <a:t>2NH</a:t>
            </a:r>
            <a:r>
              <a:rPr lang="en-US" altLang="ja-JP" sz="3600" baseline="-25000" dirty="0">
                <a:latin typeface="+mj-ea"/>
                <a:ea typeface="+mj-ea"/>
              </a:rPr>
              <a:t>3</a:t>
            </a:r>
            <a:endParaRPr lang="en-US" altLang="ja-JP" sz="3200" baseline="-25000" dirty="0">
              <a:latin typeface="+mj-ea"/>
              <a:ea typeface="+mj-ea"/>
            </a:endParaRPr>
          </a:p>
        </p:txBody>
      </p:sp>
      <p:sp>
        <p:nvSpPr>
          <p:cNvPr id="24" name="テキスト ボックス 23">
            <a:extLst>
              <a:ext uri="{FF2B5EF4-FFF2-40B4-BE49-F238E27FC236}">
                <a16:creationId xmlns:a16="http://schemas.microsoft.com/office/drawing/2014/main" id="{6150AF73-1C9B-4BB2-ABDC-52FC643CC44E}"/>
              </a:ext>
            </a:extLst>
          </p:cNvPr>
          <p:cNvSpPr txBox="1"/>
          <p:nvPr/>
        </p:nvSpPr>
        <p:spPr>
          <a:xfrm>
            <a:off x="3719736" y="2627747"/>
            <a:ext cx="9526932" cy="584775"/>
          </a:xfrm>
          <a:prstGeom prst="rect">
            <a:avLst/>
          </a:prstGeom>
          <a:noFill/>
        </p:spPr>
        <p:txBody>
          <a:bodyPr wrap="square" rtlCol="0">
            <a:spAutoFit/>
          </a:bodyPr>
          <a:lstStyle/>
          <a:p>
            <a:r>
              <a:rPr lang="en-US" altLang="ja-JP" sz="3200" dirty="0">
                <a:latin typeface="+mj-ea"/>
              </a:rPr>
              <a:t>① </a:t>
            </a:r>
            <a:r>
              <a:rPr lang="ja-JP" altLang="en-US" sz="3200" dirty="0">
                <a:latin typeface="+mj-ea"/>
              </a:rPr>
              <a:t>標準状態で </a:t>
            </a:r>
            <a:r>
              <a:rPr lang="en-US" altLang="ja-JP" sz="3200" dirty="0">
                <a:latin typeface="+mj-ea"/>
              </a:rPr>
              <a:t>1.0 L </a:t>
            </a:r>
            <a:r>
              <a:rPr lang="ja-JP" altLang="en-US" sz="3200" dirty="0">
                <a:latin typeface="+mj-ea"/>
              </a:rPr>
              <a:t>の窒素</a:t>
            </a:r>
            <a:r>
              <a:rPr lang="ja-JP" altLang="en-US" sz="3200">
                <a:latin typeface="+mj-ea"/>
              </a:rPr>
              <a:t>は何</a:t>
            </a:r>
            <a:r>
              <a:rPr lang="en-US" altLang="ja-JP" sz="3200" dirty="0">
                <a:latin typeface="+mj-ea"/>
              </a:rPr>
              <a:t>mol </a:t>
            </a:r>
            <a:r>
              <a:rPr lang="ja-JP" altLang="en-US" sz="3200" dirty="0">
                <a:latin typeface="+mj-ea"/>
              </a:rPr>
              <a:t>か。</a:t>
            </a:r>
          </a:p>
        </p:txBody>
      </p:sp>
      <p:sp>
        <p:nvSpPr>
          <p:cNvPr id="30" name="テキスト ボックス 29">
            <a:extLst>
              <a:ext uri="{FF2B5EF4-FFF2-40B4-BE49-F238E27FC236}">
                <a16:creationId xmlns:a16="http://schemas.microsoft.com/office/drawing/2014/main" id="{CE4116CD-A873-4A41-B728-3A1C4E0E1587}"/>
              </a:ext>
            </a:extLst>
          </p:cNvPr>
          <p:cNvSpPr txBox="1"/>
          <p:nvPr/>
        </p:nvSpPr>
        <p:spPr>
          <a:xfrm>
            <a:off x="1991544" y="3645479"/>
            <a:ext cx="4887670" cy="584775"/>
          </a:xfrm>
          <a:prstGeom prst="rect">
            <a:avLst/>
          </a:prstGeom>
          <a:noFill/>
        </p:spPr>
        <p:txBody>
          <a:bodyPr wrap="square" rtlCol="0">
            <a:spAutoFit/>
          </a:bodyPr>
          <a:lstStyle/>
          <a:p>
            <a:r>
              <a:rPr lang="ja-JP" altLang="en-US" sz="3200" dirty="0">
                <a:latin typeface="+mj-ea"/>
              </a:rPr>
              <a:t>窒素の物質量は，</a:t>
            </a:r>
          </a:p>
        </p:txBody>
      </p:sp>
      <p:sp>
        <p:nvSpPr>
          <p:cNvPr id="34" name="テキスト ボックス 33">
            <a:extLst>
              <a:ext uri="{FF2B5EF4-FFF2-40B4-BE49-F238E27FC236}">
                <a16:creationId xmlns:a16="http://schemas.microsoft.com/office/drawing/2014/main" id="{E4178B90-A050-4B58-9216-31C2B9AC3DF1}"/>
              </a:ext>
            </a:extLst>
          </p:cNvPr>
          <p:cNvSpPr txBox="1"/>
          <p:nvPr/>
        </p:nvSpPr>
        <p:spPr>
          <a:xfrm>
            <a:off x="4635277" y="4397602"/>
            <a:ext cx="4125019"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cs typeface="Times New Roman" pitchFamily="18" charset="0"/>
              </a:rPr>
              <a:t>4.46...×10</a:t>
            </a:r>
            <a:r>
              <a:rPr lang="en-US" altLang="ja-JP" sz="3200" baseline="30000" dirty="0">
                <a:latin typeface="+mj-ea"/>
                <a:cs typeface="Times New Roman" pitchFamily="18" charset="0"/>
              </a:rPr>
              <a:t>-2</a:t>
            </a:r>
            <a:r>
              <a:rPr lang="en-US" altLang="ja-JP" sz="3200" dirty="0">
                <a:latin typeface="+mj-ea"/>
                <a:cs typeface="Times New Roman" pitchFamily="18" charset="0"/>
              </a:rPr>
              <a:t> mol</a:t>
            </a:r>
            <a:r>
              <a:rPr lang="en-US" altLang="ja-JP" sz="3200" dirty="0">
                <a:latin typeface="+mj-ea"/>
              </a:rPr>
              <a:t> </a:t>
            </a:r>
            <a:endParaRPr kumimoji="1" lang="ja-JP" altLang="en-US" sz="3200" dirty="0">
              <a:latin typeface="+mj-ea"/>
              <a:ea typeface="+mj-ea"/>
            </a:endParaRPr>
          </a:p>
        </p:txBody>
      </p:sp>
      <p:grpSp>
        <p:nvGrpSpPr>
          <p:cNvPr id="35" name="グループ化 34">
            <a:extLst>
              <a:ext uri="{FF2B5EF4-FFF2-40B4-BE49-F238E27FC236}">
                <a16:creationId xmlns:a16="http://schemas.microsoft.com/office/drawing/2014/main" id="{D645ABC2-2D7F-4521-A7FA-D91592B64EDE}"/>
              </a:ext>
            </a:extLst>
          </p:cNvPr>
          <p:cNvGrpSpPr/>
          <p:nvPr/>
        </p:nvGrpSpPr>
        <p:grpSpPr>
          <a:xfrm>
            <a:off x="2496728" y="4149535"/>
            <a:ext cx="2138545" cy="1077218"/>
            <a:chOff x="1929538" y="4512022"/>
            <a:chExt cx="2138545" cy="1077218"/>
          </a:xfrm>
        </p:grpSpPr>
        <p:sp>
          <p:nvSpPr>
            <p:cNvPr id="36" name="テキスト ボックス 35">
              <a:extLst>
                <a:ext uri="{FF2B5EF4-FFF2-40B4-BE49-F238E27FC236}">
                  <a16:creationId xmlns:a16="http://schemas.microsoft.com/office/drawing/2014/main" id="{874F7B7C-B52F-4890-9C5E-777AACE441A5}"/>
                </a:ext>
              </a:extLst>
            </p:cNvPr>
            <p:cNvSpPr txBox="1"/>
            <p:nvPr/>
          </p:nvSpPr>
          <p:spPr>
            <a:xfrm>
              <a:off x="1929538" y="4512022"/>
              <a:ext cx="2138545" cy="1077218"/>
            </a:xfrm>
            <a:prstGeom prst="rect">
              <a:avLst/>
            </a:prstGeom>
            <a:noFill/>
            <a:ln>
              <a:noFill/>
            </a:ln>
            <a:effectLst/>
          </p:spPr>
          <p:txBody>
            <a:bodyPr wrap="square" rtlCol="0">
              <a:spAutoFit/>
            </a:bodyPr>
            <a:lstStyle/>
            <a:p>
              <a:pPr algn="ctr"/>
              <a:r>
                <a:rPr lang="en-US" altLang="ja-JP" sz="3200" dirty="0">
                  <a:latin typeface="+mj-ea"/>
                  <a:ea typeface="+mj-ea"/>
                  <a:cs typeface="Times New Roman" pitchFamily="18" charset="0"/>
                </a:rPr>
                <a:t>1.0 L</a:t>
              </a:r>
            </a:p>
            <a:p>
              <a:pPr algn="ctr"/>
              <a:r>
                <a:rPr kumimoji="1" lang="en-US" altLang="ja-JP" sz="3200" dirty="0">
                  <a:latin typeface="+mj-ea"/>
                  <a:ea typeface="+mj-ea"/>
                </a:rPr>
                <a:t>22.4 </a:t>
              </a:r>
              <a:r>
                <a:rPr lang="en-US" altLang="ja-JP" sz="3200" dirty="0">
                  <a:latin typeface="+mj-ea"/>
                  <a:ea typeface="+mj-ea"/>
                </a:rPr>
                <a:t>L</a:t>
              </a:r>
              <a:r>
                <a:rPr kumimoji="1" lang="en-US" altLang="ja-JP" sz="3200" dirty="0">
                  <a:latin typeface="+mj-ea"/>
                  <a:ea typeface="+mj-ea"/>
                </a:rPr>
                <a:t>/mol</a:t>
              </a:r>
              <a:endParaRPr kumimoji="1" lang="ja-JP" altLang="en-US" sz="3200" dirty="0">
                <a:latin typeface="+mj-ea"/>
                <a:ea typeface="+mj-ea"/>
              </a:endParaRPr>
            </a:p>
          </p:txBody>
        </p:sp>
        <p:cxnSp>
          <p:nvCxnSpPr>
            <p:cNvPr id="37" name="直線コネクタ 36">
              <a:extLst>
                <a:ext uri="{FF2B5EF4-FFF2-40B4-BE49-F238E27FC236}">
                  <a16:creationId xmlns:a16="http://schemas.microsoft.com/office/drawing/2014/main" id="{3C85763D-67C9-4FB9-8E26-70F3811D6861}"/>
                </a:ext>
              </a:extLst>
            </p:cNvPr>
            <p:cNvCxnSpPr>
              <a:cxnSpLocks/>
              <a:stCxn id="36" idx="1"/>
              <a:endCxn id="36" idx="3"/>
            </p:cNvCxnSpPr>
            <p:nvPr/>
          </p:nvCxnSpPr>
          <p:spPr>
            <a:xfrm>
              <a:off x="1929538" y="5050631"/>
              <a:ext cx="2138545"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43" name="正方形/長方形 42">
            <a:extLst>
              <a:ext uri="{FF2B5EF4-FFF2-40B4-BE49-F238E27FC236}">
                <a16:creationId xmlns:a16="http://schemas.microsoft.com/office/drawing/2014/main" id="{3A0A4E8F-A224-483D-AE80-3C0E306E33E0}"/>
              </a:ext>
            </a:extLst>
          </p:cNvPr>
          <p:cNvSpPr/>
          <p:nvPr/>
        </p:nvSpPr>
        <p:spPr>
          <a:xfrm>
            <a:off x="7608168" y="5824646"/>
            <a:ext cx="576858" cy="688306"/>
          </a:xfrm>
          <a:prstGeom prst="rect">
            <a:avLst/>
          </a:prstGeom>
          <a:solidFill>
            <a:srgbClr val="757CBB"/>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44" name="テキスト ボックス 43">
            <a:extLst>
              <a:ext uri="{FF2B5EF4-FFF2-40B4-BE49-F238E27FC236}">
                <a16:creationId xmlns:a16="http://schemas.microsoft.com/office/drawing/2014/main" id="{C17CF0BE-1EFA-4A53-A08D-58D5C8061A01}"/>
              </a:ext>
            </a:extLst>
          </p:cNvPr>
          <p:cNvSpPr txBox="1"/>
          <p:nvPr/>
        </p:nvSpPr>
        <p:spPr>
          <a:xfrm>
            <a:off x="8185026" y="5835287"/>
            <a:ext cx="3087075" cy="584775"/>
          </a:xfrm>
          <a:prstGeom prst="rect">
            <a:avLst/>
          </a:prstGeom>
          <a:noFill/>
          <a:ln>
            <a:noFill/>
          </a:ln>
          <a:effectLst/>
        </p:spPr>
        <p:txBody>
          <a:bodyPr wrap="square" rtlCol="0">
            <a:spAutoFit/>
          </a:bodyPr>
          <a:lstStyle/>
          <a:p>
            <a:r>
              <a:rPr lang="en-US" altLang="ja-JP" sz="3200" dirty="0">
                <a:solidFill>
                  <a:srgbClr val="FF0000"/>
                </a:solidFill>
                <a:latin typeface="+mj-ea"/>
                <a:cs typeface="Times New Roman" pitchFamily="18" charset="0"/>
              </a:rPr>
              <a:t>4.5×10</a:t>
            </a:r>
            <a:r>
              <a:rPr lang="en-US" altLang="ja-JP" sz="3200" baseline="30000" dirty="0">
                <a:solidFill>
                  <a:srgbClr val="FF0000"/>
                </a:solidFill>
                <a:latin typeface="+mj-ea"/>
                <a:cs typeface="Times New Roman" pitchFamily="18" charset="0"/>
              </a:rPr>
              <a:t>-2</a:t>
            </a:r>
            <a:r>
              <a:rPr lang="en-US" altLang="ja-JP" sz="3200" dirty="0">
                <a:solidFill>
                  <a:srgbClr val="FF0000"/>
                </a:solidFill>
                <a:latin typeface="+mj-ea"/>
                <a:cs typeface="Times New Roman" pitchFamily="18" charset="0"/>
              </a:rPr>
              <a:t> mol</a:t>
            </a:r>
            <a:endParaRPr kumimoji="1" lang="ja-JP" altLang="en-US" sz="3200" dirty="0">
              <a:solidFill>
                <a:srgbClr val="FF0000"/>
              </a:solidFill>
              <a:latin typeface="+mj-ea"/>
              <a:ea typeface="+mj-ea"/>
            </a:endParaRPr>
          </a:p>
        </p:txBody>
      </p:sp>
      <p:grpSp>
        <p:nvGrpSpPr>
          <p:cNvPr id="25" name="グループ化 24">
            <a:extLst>
              <a:ext uri="{FF2B5EF4-FFF2-40B4-BE49-F238E27FC236}">
                <a16:creationId xmlns:a16="http://schemas.microsoft.com/office/drawing/2014/main" id="{FF827D2F-D26E-46F1-9218-287369060D40}"/>
              </a:ext>
            </a:extLst>
          </p:cNvPr>
          <p:cNvGrpSpPr/>
          <p:nvPr/>
        </p:nvGrpSpPr>
        <p:grpSpPr>
          <a:xfrm>
            <a:off x="1127448" y="976642"/>
            <a:ext cx="9793088" cy="688306"/>
            <a:chOff x="479376" y="924566"/>
            <a:chExt cx="10389680" cy="688306"/>
          </a:xfrm>
        </p:grpSpPr>
        <p:sp>
          <p:nvSpPr>
            <p:cNvPr id="26" name="正方形/長方形 25">
              <a:extLst>
                <a:ext uri="{FF2B5EF4-FFF2-40B4-BE49-F238E27FC236}">
                  <a16:creationId xmlns:a16="http://schemas.microsoft.com/office/drawing/2014/main" id="{D707D0EF-6369-4F36-A0F7-64FB4448489D}"/>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６</a:t>
              </a:r>
              <a:endParaRPr kumimoji="1" lang="en-US" altLang="ja-JP" sz="3600" dirty="0"/>
            </a:p>
          </p:txBody>
        </p:sp>
        <p:grpSp>
          <p:nvGrpSpPr>
            <p:cNvPr id="31" name="グループ化 30">
              <a:extLst>
                <a:ext uri="{FF2B5EF4-FFF2-40B4-BE49-F238E27FC236}">
                  <a16:creationId xmlns:a16="http://schemas.microsoft.com/office/drawing/2014/main" id="{CDC2B7C2-D223-4D91-B2FA-FE3D3EA2F55E}"/>
                </a:ext>
              </a:extLst>
            </p:cNvPr>
            <p:cNvGrpSpPr/>
            <p:nvPr/>
          </p:nvGrpSpPr>
          <p:grpSpPr>
            <a:xfrm>
              <a:off x="479376" y="924567"/>
              <a:ext cx="10389680" cy="688305"/>
              <a:chOff x="479376" y="924567"/>
              <a:chExt cx="10389680" cy="688305"/>
            </a:xfrm>
          </p:grpSpPr>
          <p:sp>
            <p:nvSpPr>
              <p:cNvPr id="33" name="正方形/長方形 32">
                <a:extLst>
                  <a:ext uri="{FF2B5EF4-FFF2-40B4-BE49-F238E27FC236}">
                    <a16:creationId xmlns:a16="http://schemas.microsoft.com/office/drawing/2014/main" id="{BFA40671-FFCF-4D7D-AD15-D18321DFA054}"/>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38" name="直線コネクタ 37">
                <a:extLst>
                  <a:ext uri="{FF2B5EF4-FFF2-40B4-BE49-F238E27FC236}">
                    <a16:creationId xmlns:a16="http://schemas.microsoft.com/office/drawing/2014/main" id="{77D48E2D-3083-431E-A997-2908CD8CC148}"/>
                  </a:ext>
                </a:extLst>
              </p:cNvPr>
              <p:cNvCxnSpPr>
                <a:cxnSpLocks/>
              </p:cNvCxnSpPr>
              <p:nvPr/>
            </p:nvCxnSpPr>
            <p:spPr>
              <a:xfrm>
                <a:off x="2561863" y="925649"/>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grpSp>
        <p:nvGrpSpPr>
          <p:cNvPr id="39" name="グループ化 38">
            <a:extLst>
              <a:ext uri="{FF2B5EF4-FFF2-40B4-BE49-F238E27FC236}">
                <a16:creationId xmlns:a16="http://schemas.microsoft.com/office/drawing/2014/main" id="{094F1EE2-C96B-436C-A25C-EC4352AFE0BF}"/>
              </a:ext>
            </a:extLst>
          </p:cNvPr>
          <p:cNvGrpSpPr/>
          <p:nvPr/>
        </p:nvGrpSpPr>
        <p:grpSpPr>
          <a:xfrm>
            <a:off x="1048900" y="3284984"/>
            <a:ext cx="720080" cy="3213904"/>
            <a:chOff x="1304830" y="4192445"/>
            <a:chExt cx="720080" cy="3213904"/>
          </a:xfrm>
        </p:grpSpPr>
        <p:sp>
          <p:nvSpPr>
            <p:cNvPr id="40" name="テキスト ボックス 39">
              <a:extLst>
                <a:ext uri="{FF2B5EF4-FFF2-40B4-BE49-F238E27FC236}">
                  <a16:creationId xmlns:a16="http://schemas.microsoft.com/office/drawing/2014/main" id="{36704188-AABE-439A-85B4-FCDC140AEB6C}"/>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1" name="直線コネクタ 40">
              <a:extLst>
                <a:ext uri="{FF2B5EF4-FFF2-40B4-BE49-F238E27FC236}">
                  <a16:creationId xmlns:a16="http://schemas.microsoft.com/office/drawing/2014/main" id="{A62F4B21-74A5-49A4-81D8-9256498EA3F0}"/>
                </a:ext>
              </a:extLst>
            </p:cNvPr>
            <p:cNvCxnSpPr>
              <a:cxnSpLocks/>
            </p:cNvCxnSpPr>
            <p:nvPr/>
          </p:nvCxnSpPr>
          <p:spPr>
            <a:xfrm>
              <a:off x="1932876" y="4310349"/>
              <a:ext cx="0" cy="3096000"/>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sp>
        <p:nvSpPr>
          <p:cNvPr id="3" name="テキスト ボックス 2">
            <a:extLst>
              <a:ext uri="{FF2B5EF4-FFF2-40B4-BE49-F238E27FC236}">
                <a16:creationId xmlns:a16="http://schemas.microsoft.com/office/drawing/2014/main" id="{6AA5D6C0-6CC7-672C-48CE-E0B334FCC26F}"/>
              </a:ext>
            </a:extLst>
          </p:cNvPr>
          <p:cNvSpPr txBox="1"/>
          <p:nvPr/>
        </p:nvSpPr>
        <p:spPr>
          <a:xfrm>
            <a:off x="4635277" y="5063112"/>
            <a:ext cx="4125019"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cs typeface="Times New Roman" pitchFamily="18" charset="0"/>
              </a:rPr>
              <a:t>4.5×10</a:t>
            </a:r>
            <a:r>
              <a:rPr lang="en-US" altLang="ja-JP" sz="3200" baseline="30000" dirty="0">
                <a:latin typeface="+mj-ea"/>
                <a:cs typeface="Times New Roman" pitchFamily="18" charset="0"/>
              </a:rPr>
              <a:t>-2</a:t>
            </a:r>
            <a:r>
              <a:rPr lang="en-US" altLang="ja-JP" sz="3200" dirty="0">
                <a:latin typeface="+mj-ea"/>
                <a:cs typeface="Times New Roman" pitchFamily="18" charset="0"/>
              </a:rPr>
              <a:t> mol</a:t>
            </a:r>
            <a:r>
              <a:rPr lang="en-US" altLang="ja-JP" sz="3200" dirty="0">
                <a:latin typeface="+mj-ea"/>
              </a:rPr>
              <a:t> </a:t>
            </a:r>
            <a:endParaRPr kumimoji="1" lang="ja-JP" altLang="en-US" sz="3200" dirty="0">
              <a:latin typeface="+mj-ea"/>
              <a:ea typeface="+mj-ea"/>
            </a:endParaRPr>
          </a:p>
        </p:txBody>
      </p:sp>
    </p:spTree>
    <p:extLst>
      <p:ext uri="{BB962C8B-B14F-4D97-AF65-F5344CB8AC3E}">
        <p14:creationId xmlns:p14="http://schemas.microsoft.com/office/powerpoint/2010/main" val="101701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4" grpId="0"/>
      <p:bldP spid="30" grpId="0"/>
      <p:bldP spid="34" grpId="0"/>
      <p:bldP spid="43" grpId="0" animBg="1"/>
      <p:bldP spid="44"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24" name="テキスト ボックス 23">
            <a:extLst>
              <a:ext uri="{FF2B5EF4-FFF2-40B4-BE49-F238E27FC236}">
                <a16:creationId xmlns:a16="http://schemas.microsoft.com/office/drawing/2014/main" id="{6150AF73-1C9B-4BB2-ABDC-52FC643CC44E}"/>
              </a:ext>
            </a:extLst>
          </p:cNvPr>
          <p:cNvSpPr txBox="1"/>
          <p:nvPr/>
        </p:nvSpPr>
        <p:spPr>
          <a:xfrm>
            <a:off x="3195146" y="1080706"/>
            <a:ext cx="8013422" cy="1569660"/>
          </a:xfrm>
          <a:prstGeom prst="rect">
            <a:avLst/>
          </a:prstGeom>
          <a:noFill/>
        </p:spPr>
        <p:txBody>
          <a:bodyPr wrap="square" rtlCol="0">
            <a:spAutoFit/>
          </a:bodyPr>
          <a:lstStyle/>
          <a:p>
            <a:r>
              <a:rPr lang="ja-JP" altLang="en-US" sz="3200" dirty="0">
                <a:latin typeface="+mj-ea"/>
                <a:ea typeface="+mj-ea"/>
              </a:rPr>
              <a:t>② </a:t>
            </a:r>
            <a:r>
              <a:rPr lang="ja-JP" altLang="en-US" sz="3200" b="0" i="0" dirty="0">
                <a:solidFill>
                  <a:srgbClr val="000000"/>
                </a:solidFill>
                <a:effectLst/>
                <a:latin typeface="+mj-ea"/>
                <a:ea typeface="+mj-ea"/>
              </a:rPr>
              <a:t>同温・同圧で窒素 </a:t>
            </a:r>
            <a:r>
              <a:rPr lang="en-US" altLang="ja-JP" sz="3200" b="0" i="0" dirty="0">
                <a:solidFill>
                  <a:srgbClr val="000000"/>
                </a:solidFill>
                <a:effectLst/>
                <a:latin typeface="+mj-ea"/>
                <a:ea typeface="+mj-ea"/>
              </a:rPr>
              <a:t>1</a:t>
            </a:r>
            <a:r>
              <a:rPr lang="en-US" altLang="ja-JP" sz="3200" dirty="0">
                <a:solidFill>
                  <a:srgbClr val="000000"/>
                </a:solidFill>
                <a:latin typeface="+mj-ea"/>
                <a:ea typeface="+mj-ea"/>
              </a:rPr>
              <a:t>.0</a:t>
            </a:r>
            <a:r>
              <a:rPr lang="en-US" altLang="ja-JP" sz="3200" b="0" i="0" dirty="0">
                <a:solidFill>
                  <a:srgbClr val="000000"/>
                </a:solidFill>
                <a:effectLst/>
                <a:latin typeface="+mj-ea"/>
                <a:ea typeface="+mj-ea"/>
              </a:rPr>
              <a:t> L </a:t>
            </a:r>
            <a:r>
              <a:rPr lang="ja-JP" altLang="en-US" sz="3200" b="0" i="0" dirty="0">
                <a:solidFill>
                  <a:srgbClr val="000000"/>
                </a:solidFill>
                <a:effectLst/>
                <a:latin typeface="+mj-ea"/>
                <a:ea typeface="+mj-ea"/>
              </a:rPr>
              <a:t>と水素 </a:t>
            </a:r>
            <a:r>
              <a:rPr lang="en-US" altLang="ja-JP" sz="3200" b="0" i="0" dirty="0">
                <a:solidFill>
                  <a:srgbClr val="000000"/>
                </a:solidFill>
                <a:effectLst/>
                <a:latin typeface="+mj-ea"/>
                <a:ea typeface="+mj-ea"/>
              </a:rPr>
              <a:t>3.0 L </a:t>
            </a:r>
            <a:r>
              <a:rPr lang="ja-JP" altLang="en-US" sz="3200" dirty="0">
                <a:solidFill>
                  <a:srgbClr val="000000"/>
                </a:solidFill>
                <a:latin typeface="+mj-ea"/>
                <a:ea typeface="+mj-ea"/>
              </a:rPr>
              <a:t>が</a:t>
            </a:r>
            <a:endParaRPr lang="en-US" altLang="ja-JP" sz="3200" dirty="0">
              <a:solidFill>
                <a:srgbClr val="000000"/>
              </a:solidFill>
              <a:latin typeface="+mj-ea"/>
              <a:ea typeface="+mj-ea"/>
            </a:endParaRPr>
          </a:p>
          <a:p>
            <a:r>
              <a:rPr lang="ja-JP" altLang="en-US" sz="3200">
                <a:solidFill>
                  <a:srgbClr val="000000"/>
                </a:solidFill>
                <a:latin typeface="+mj-ea"/>
                <a:ea typeface="+mj-ea"/>
              </a:rPr>
              <a:t>　　</a:t>
            </a:r>
            <a:r>
              <a:rPr lang="ja-JP" altLang="en-US" sz="3200" b="0" i="0">
                <a:solidFill>
                  <a:srgbClr val="000000"/>
                </a:solidFill>
                <a:effectLst/>
                <a:latin typeface="+mj-ea"/>
                <a:ea typeface="+mj-ea"/>
              </a:rPr>
              <a:t>反応</a:t>
            </a:r>
            <a:r>
              <a:rPr lang="ja-JP" altLang="en-US" sz="3200" b="0" i="0" dirty="0">
                <a:solidFill>
                  <a:srgbClr val="000000"/>
                </a:solidFill>
                <a:effectLst/>
                <a:latin typeface="+mj-ea"/>
                <a:ea typeface="+mj-ea"/>
              </a:rPr>
              <a:t>したときに発生するアンモニア</a:t>
            </a:r>
            <a:r>
              <a:rPr lang="ja-JP" altLang="en-US" sz="3200" b="0" i="0">
                <a:solidFill>
                  <a:srgbClr val="000000"/>
                </a:solidFill>
                <a:effectLst/>
                <a:latin typeface="+mj-ea"/>
                <a:ea typeface="+mj-ea"/>
              </a:rPr>
              <a:t>の体積</a:t>
            </a:r>
            <a:endParaRPr lang="en-US" altLang="ja-JP" sz="3200" b="0" i="0" dirty="0">
              <a:solidFill>
                <a:srgbClr val="000000"/>
              </a:solidFill>
              <a:effectLst/>
              <a:latin typeface="+mj-ea"/>
              <a:ea typeface="+mj-ea"/>
            </a:endParaRPr>
          </a:p>
          <a:p>
            <a:r>
              <a:rPr lang="ja-JP" altLang="en-US" sz="3200">
                <a:solidFill>
                  <a:srgbClr val="000000"/>
                </a:solidFill>
                <a:latin typeface="+mj-ea"/>
                <a:ea typeface="+mj-ea"/>
              </a:rPr>
              <a:t>　　</a:t>
            </a:r>
            <a:r>
              <a:rPr lang="ja-JP" altLang="en-US" sz="3200" b="0" i="0">
                <a:solidFill>
                  <a:srgbClr val="000000"/>
                </a:solidFill>
                <a:effectLst/>
                <a:latin typeface="+mj-ea"/>
                <a:ea typeface="+mj-ea"/>
              </a:rPr>
              <a:t>は</a:t>
            </a:r>
            <a:r>
              <a:rPr lang="ja-JP" altLang="en-US" sz="3200" b="0" i="0" dirty="0">
                <a:solidFill>
                  <a:srgbClr val="000000"/>
                </a:solidFill>
                <a:effectLst/>
                <a:latin typeface="+mj-ea"/>
                <a:ea typeface="+mj-ea"/>
              </a:rPr>
              <a:t>，同温・同圧</a:t>
            </a:r>
            <a:r>
              <a:rPr lang="ja-JP" altLang="en-US" sz="3200" b="0" i="0">
                <a:solidFill>
                  <a:srgbClr val="000000"/>
                </a:solidFill>
                <a:effectLst/>
                <a:latin typeface="+mj-ea"/>
                <a:ea typeface="+mj-ea"/>
              </a:rPr>
              <a:t>で何</a:t>
            </a:r>
            <a:r>
              <a:rPr lang="en-US" altLang="ja-JP" sz="3200" b="0" i="0" dirty="0">
                <a:solidFill>
                  <a:srgbClr val="000000"/>
                </a:solidFill>
                <a:effectLst/>
                <a:latin typeface="+mj-ea"/>
                <a:ea typeface="+mj-ea"/>
              </a:rPr>
              <a:t>L </a:t>
            </a:r>
            <a:r>
              <a:rPr lang="ja-JP" altLang="en-US" sz="3200" b="0" i="0" dirty="0">
                <a:solidFill>
                  <a:srgbClr val="000000"/>
                </a:solidFill>
                <a:effectLst/>
                <a:latin typeface="+mj-ea"/>
                <a:ea typeface="+mj-ea"/>
              </a:rPr>
              <a:t>か。</a:t>
            </a:r>
            <a:endParaRPr lang="ja-JP" altLang="en-US" sz="3200" dirty="0">
              <a:latin typeface="+mj-ea"/>
              <a:ea typeface="+mj-ea"/>
            </a:endParaRPr>
          </a:p>
        </p:txBody>
      </p:sp>
      <p:sp>
        <p:nvSpPr>
          <p:cNvPr id="56" name="テキスト ボックス 55">
            <a:extLst>
              <a:ext uri="{FF2B5EF4-FFF2-40B4-BE49-F238E27FC236}">
                <a16:creationId xmlns:a16="http://schemas.microsoft.com/office/drawing/2014/main" id="{52DB17E8-B6F1-4114-B5D8-EE152E4811CA}"/>
              </a:ext>
            </a:extLst>
          </p:cNvPr>
          <p:cNvSpPr txBox="1"/>
          <p:nvPr/>
        </p:nvSpPr>
        <p:spPr>
          <a:xfrm>
            <a:off x="1735579" y="3429000"/>
            <a:ext cx="10587583" cy="3106428"/>
          </a:xfrm>
          <a:prstGeom prst="rect">
            <a:avLst/>
          </a:prstGeom>
          <a:noFill/>
        </p:spPr>
        <p:txBody>
          <a:bodyPr wrap="square" rtlCol="0">
            <a:spAutoFit/>
          </a:bodyPr>
          <a:lstStyle/>
          <a:p>
            <a:pPr>
              <a:lnSpc>
                <a:spcPct val="120000"/>
              </a:lnSpc>
            </a:pPr>
            <a:r>
              <a:rPr lang="ja-JP" altLang="en-US" sz="3200" dirty="0">
                <a:latin typeface="+mj-ea"/>
              </a:rPr>
              <a:t>標準状態では</a:t>
            </a:r>
            <a:r>
              <a:rPr lang="ja-JP" altLang="en-US" sz="3200">
                <a:latin typeface="+mj-ea"/>
              </a:rPr>
              <a:t>ないので，モル</a:t>
            </a:r>
            <a:r>
              <a:rPr lang="ja-JP" altLang="en-US" sz="3200" dirty="0">
                <a:latin typeface="+mj-ea"/>
              </a:rPr>
              <a:t>体積は </a:t>
            </a:r>
            <a:r>
              <a:rPr lang="en-US" altLang="ja-JP" sz="3200" dirty="0">
                <a:latin typeface="+mj-ea"/>
              </a:rPr>
              <a:t>22.4 L/mol</a:t>
            </a:r>
            <a:r>
              <a:rPr lang="ja-JP" altLang="en-US" sz="3200" dirty="0">
                <a:latin typeface="+mj-ea"/>
              </a:rPr>
              <a:t>ではない。</a:t>
            </a:r>
            <a:endParaRPr lang="en-US" altLang="ja-JP" sz="3200" dirty="0">
              <a:latin typeface="+mj-ea"/>
            </a:endParaRPr>
          </a:p>
          <a:p>
            <a:pPr lvl="0">
              <a:lnSpc>
                <a:spcPct val="120000"/>
              </a:lnSpc>
            </a:pPr>
            <a:r>
              <a:rPr lang="ja-JP" altLang="en-US" sz="3200">
                <a:solidFill>
                  <a:prstClr val="black"/>
                </a:solidFill>
                <a:latin typeface="ＭＳ Ｐゴシック" panose="020B0600070205080204" pitchFamily="50" charset="-128"/>
              </a:rPr>
              <a:t>しかし，係数比</a:t>
            </a:r>
            <a:r>
              <a:rPr lang="ja-JP" altLang="en-US" sz="3200" dirty="0">
                <a:solidFill>
                  <a:prstClr val="black"/>
                </a:solidFill>
                <a:latin typeface="ＭＳ Ｐゴシック" panose="020B0600070205080204" pitchFamily="50" charset="-128"/>
              </a:rPr>
              <a:t>は反応する気体の体積比になる</a:t>
            </a:r>
            <a:r>
              <a:rPr lang="ja-JP" altLang="en-US" sz="2800" dirty="0">
                <a:solidFill>
                  <a:prstClr val="black"/>
                </a:solidFill>
                <a:latin typeface="ＭＳ Ｐゴシック" panose="020B0600070205080204" pitchFamily="50" charset="-128"/>
              </a:rPr>
              <a:t>（同温・同圧）</a:t>
            </a:r>
            <a:r>
              <a:rPr lang="ja-JP" altLang="en-US" sz="3200" dirty="0">
                <a:solidFill>
                  <a:prstClr val="black"/>
                </a:solidFill>
                <a:latin typeface="ＭＳ Ｐゴシック" panose="020B0600070205080204" pitchFamily="50" charset="-128"/>
              </a:rPr>
              <a:t>。</a:t>
            </a:r>
            <a:endParaRPr lang="en-US" altLang="ja-JP" sz="3200" dirty="0">
              <a:solidFill>
                <a:prstClr val="black"/>
              </a:solidFill>
              <a:latin typeface="ＭＳ Ｐゴシック" panose="020B0600070205080204" pitchFamily="50" charset="-128"/>
            </a:endParaRPr>
          </a:p>
          <a:p>
            <a:pPr lvl="0">
              <a:lnSpc>
                <a:spcPct val="120000"/>
              </a:lnSpc>
            </a:pPr>
            <a:r>
              <a:rPr lang="en-US" altLang="ja-JP" sz="3600" dirty="0">
                <a:solidFill>
                  <a:prstClr val="black"/>
                </a:solidFill>
                <a:latin typeface="ＭＳ Ｐゴシック" panose="020B0600070205080204" pitchFamily="50" charset="-128"/>
              </a:rPr>
              <a:t>N</a:t>
            </a:r>
            <a:r>
              <a:rPr lang="en-US" altLang="ja-JP" sz="3600" baseline="-25000" dirty="0">
                <a:solidFill>
                  <a:prstClr val="black"/>
                </a:solidFill>
                <a:latin typeface="ＭＳ Ｐゴシック" panose="020B0600070205080204" pitchFamily="50" charset="-128"/>
              </a:rPr>
              <a:t>2 </a:t>
            </a:r>
            <a:r>
              <a:rPr lang="ja-JP" altLang="en-US" sz="3200">
                <a:solidFill>
                  <a:prstClr val="black"/>
                </a:solidFill>
                <a:latin typeface="ＭＳ Ｐゴシック" panose="020B0600070205080204" pitchFamily="50" charset="-128"/>
              </a:rPr>
              <a:t>と</a:t>
            </a:r>
            <a:r>
              <a:rPr lang="en-US" altLang="ja-JP" sz="3200" dirty="0">
                <a:solidFill>
                  <a:prstClr val="black"/>
                </a:solidFill>
                <a:latin typeface="ＭＳ Ｐゴシック" panose="020B0600070205080204" pitchFamily="50" charset="-128"/>
              </a:rPr>
              <a:t> </a:t>
            </a:r>
            <a:r>
              <a:rPr lang="en-US" altLang="ja-JP" sz="3600" dirty="0">
                <a:solidFill>
                  <a:prstClr val="black"/>
                </a:solidFill>
                <a:latin typeface="ＭＳ Ｐゴシック" panose="020B0600070205080204" pitchFamily="50" charset="-128"/>
              </a:rPr>
              <a:t>H</a:t>
            </a:r>
            <a:r>
              <a:rPr lang="en-US" altLang="ja-JP" sz="3600" baseline="-25000" dirty="0">
                <a:solidFill>
                  <a:prstClr val="black"/>
                </a:solidFill>
                <a:latin typeface="ＭＳ Ｐゴシック" panose="020B0600070205080204" pitchFamily="50" charset="-128"/>
              </a:rPr>
              <a:t>2 </a:t>
            </a:r>
            <a:r>
              <a:rPr lang="ja-JP" altLang="en-US" sz="3200">
                <a:solidFill>
                  <a:prstClr val="black"/>
                </a:solidFill>
                <a:latin typeface="ＭＳ Ｐゴシック" panose="020B0600070205080204" pitchFamily="50" charset="-128"/>
              </a:rPr>
              <a:t>の</a:t>
            </a:r>
            <a:r>
              <a:rPr lang="ja-JP" altLang="en-US" sz="3200" dirty="0">
                <a:solidFill>
                  <a:prstClr val="black"/>
                </a:solidFill>
                <a:latin typeface="ＭＳ Ｐゴシック" panose="020B0600070205080204" pitchFamily="50" charset="-128"/>
              </a:rPr>
              <a:t>体積比は，</a:t>
            </a:r>
            <a:r>
              <a:rPr lang="en-US" altLang="ja-JP" sz="3200" dirty="0">
                <a:solidFill>
                  <a:prstClr val="black"/>
                </a:solidFill>
                <a:latin typeface="ＭＳ Ｐゴシック" panose="020B0600070205080204" pitchFamily="50" charset="-128"/>
              </a:rPr>
              <a:t>1.0 L </a:t>
            </a:r>
            <a:r>
              <a:rPr lang="ja-JP" altLang="en-US" sz="3200" dirty="0">
                <a:solidFill>
                  <a:prstClr val="black"/>
                </a:solidFill>
                <a:latin typeface="ＭＳ Ｐゴシック" panose="020B0600070205080204" pitchFamily="50" charset="-128"/>
              </a:rPr>
              <a:t>： </a:t>
            </a:r>
            <a:r>
              <a:rPr lang="en-US" altLang="ja-JP" sz="3200" dirty="0">
                <a:solidFill>
                  <a:prstClr val="black"/>
                </a:solidFill>
                <a:latin typeface="ＭＳ Ｐゴシック" panose="020B0600070205080204" pitchFamily="50" charset="-128"/>
              </a:rPr>
              <a:t>3.0 L</a:t>
            </a:r>
            <a:r>
              <a:rPr lang="ja-JP" altLang="en-US" sz="3200" dirty="0">
                <a:solidFill>
                  <a:prstClr val="black"/>
                </a:solidFill>
                <a:latin typeface="ＭＳ Ｐゴシック" panose="020B0600070205080204" pitchFamily="50" charset="-128"/>
              </a:rPr>
              <a:t> ＝ </a:t>
            </a:r>
            <a:r>
              <a:rPr lang="en-US" altLang="ja-JP" sz="3200" dirty="0">
                <a:solidFill>
                  <a:prstClr val="black"/>
                </a:solidFill>
                <a:latin typeface="ＭＳ Ｐゴシック" panose="020B0600070205080204" pitchFamily="50" charset="-128"/>
              </a:rPr>
              <a:t>1 </a:t>
            </a:r>
            <a:r>
              <a:rPr lang="ja-JP" altLang="en-US" sz="3200" dirty="0">
                <a:solidFill>
                  <a:prstClr val="black"/>
                </a:solidFill>
                <a:latin typeface="ＭＳ Ｐゴシック" panose="020B0600070205080204" pitchFamily="50" charset="-128"/>
              </a:rPr>
              <a:t>： </a:t>
            </a:r>
            <a:r>
              <a:rPr lang="en-US" altLang="ja-JP" sz="3200" dirty="0">
                <a:solidFill>
                  <a:prstClr val="black"/>
                </a:solidFill>
                <a:latin typeface="ＭＳ Ｐゴシック" panose="020B0600070205080204" pitchFamily="50" charset="-128"/>
              </a:rPr>
              <a:t>3</a:t>
            </a:r>
            <a:r>
              <a:rPr lang="ja-JP" altLang="en-US" sz="3200" dirty="0">
                <a:solidFill>
                  <a:prstClr val="black"/>
                </a:solidFill>
                <a:latin typeface="ＭＳ Ｐゴシック" panose="020B0600070205080204" pitchFamily="50" charset="-128"/>
              </a:rPr>
              <a:t> で係数比と</a:t>
            </a:r>
            <a:endParaRPr lang="en-US" altLang="ja-JP" sz="3200" dirty="0">
              <a:solidFill>
                <a:prstClr val="black"/>
              </a:solidFill>
              <a:latin typeface="ＭＳ Ｐゴシック" panose="020B0600070205080204" pitchFamily="50" charset="-128"/>
            </a:endParaRPr>
          </a:p>
          <a:p>
            <a:pPr lvl="0">
              <a:lnSpc>
                <a:spcPct val="120000"/>
              </a:lnSpc>
            </a:pPr>
            <a:r>
              <a:rPr lang="ja-JP" altLang="en-US" sz="3200" dirty="0">
                <a:solidFill>
                  <a:prstClr val="black"/>
                </a:solidFill>
                <a:latin typeface="ＭＳ Ｐゴシック" panose="020B0600070205080204" pitchFamily="50" charset="-128"/>
              </a:rPr>
              <a:t>等しいのですべて反応し，</a:t>
            </a:r>
            <a:endParaRPr lang="en-US" altLang="ja-JP" sz="3200" dirty="0">
              <a:solidFill>
                <a:prstClr val="black"/>
              </a:solidFill>
              <a:latin typeface="ＭＳ Ｐゴシック" panose="020B0600070205080204" pitchFamily="50" charset="-128"/>
            </a:endParaRPr>
          </a:p>
          <a:p>
            <a:pPr lvl="0">
              <a:lnSpc>
                <a:spcPct val="120000"/>
              </a:lnSpc>
            </a:pPr>
            <a:r>
              <a:rPr lang="en-US" altLang="ja-JP" sz="3200" dirty="0">
                <a:solidFill>
                  <a:prstClr val="black"/>
                </a:solidFill>
                <a:latin typeface="ＭＳ Ｐゴシック" panose="020B0600070205080204" pitchFamily="50" charset="-128"/>
              </a:rPr>
              <a:t>2.0 L </a:t>
            </a:r>
            <a:r>
              <a:rPr lang="ja-JP" altLang="en-US" sz="3200">
                <a:solidFill>
                  <a:prstClr val="black"/>
                </a:solidFill>
                <a:latin typeface="ＭＳ Ｐゴシック" panose="020B0600070205080204" pitchFamily="50" charset="-128"/>
              </a:rPr>
              <a:t>の</a:t>
            </a:r>
            <a:r>
              <a:rPr lang="en-US" altLang="ja-JP" sz="3200" dirty="0">
                <a:solidFill>
                  <a:prstClr val="black"/>
                </a:solidFill>
                <a:latin typeface="ＭＳ Ｐゴシック" panose="020B0600070205080204" pitchFamily="50" charset="-128"/>
              </a:rPr>
              <a:t> </a:t>
            </a:r>
            <a:r>
              <a:rPr lang="en-US" altLang="ja-JP" sz="3600" dirty="0">
                <a:solidFill>
                  <a:prstClr val="black"/>
                </a:solidFill>
                <a:latin typeface="ＭＳ Ｐゴシック" panose="020B0600070205080204" pitchFamily="50" charset="-128"/>
              </a:rPr>
              <a:t>NH</a:t>
            </a:r>
            <a:r>
              <a:rPr lang="en-US" altLang="ja-JP" sz="3600" baseline="-25000" dirty="0">
                <a:solidFill>
                  <a:prstClr val="black"/>
                </a:solidFill>
                <a:latin typeface="ＭＳ Ｐゴシック" panose="020B0600070205080204" pitchFamily="50" charset="-128"/>
              </a:rPr>
              <a:t>3 </a:t>
            </a:r>
            <a:r>
              <a:rPr lang="ja-JP" altLang="en-US" sz="3200">
                <a:solidFill>
                  <a:prstClr val="black"/>
                </a:solidFill>
                <a:latin typeface="ＭＳ Ｐゴシック" panose="020B0600070205080204" pitchFamily="50" charset="-128"/>
              </a:rPr>
              <a:t>が</a:t>
            </a:r>
            <a:r>
              <a:rPr lang="ja-JP" altLang="en-US" sz="3200" dirty="0">
                <a:solidFill>
                  <a:prstClr val="black"/>
                </a:solidFill>
                <a:latin typeface="ＭＳ Ｐゴシック" panose="020B0600070205080204" pitchFamily="50" charset="-128"/>
              </a:rPr>
              <a:t>生成する。</a:t>
            </a:r>
            <a:endParaRPr lang="ja-JP" altLang="en-US" sz="3200" dirty="0">
              <a:latin typeface="+mj-ea"/>
            </a:endParaRPr>
          </a:p>
        </p:txBody>
      </p:sp>
      <p:sp>
        <p:nvSpPr>
          <p:cNvPr id="59" name="正方形/長方形 58">
            <a:extLst>
              <a:ext uri="{FF2B5EF4-FFF2-40B4-BE49-F238E27FC236}">
                <a16:creationId xmlns:a16="http://schemas.microsoft.com/office/drawing/2014/main" id="{F417B335-2536-4247-BFC1-E109C5CF6031}"/>
              </a:ext>
            </a:extLst>
          </p:cNvPr>
          <p:cNvSpPr/>
          <p:nvPr/>
        </p:nvSpPr>
        <p:spPr>
          <a:xfrm>
            <a:off x="8441799" y="5777294"/>
            <a:ext cx="576858" cy="688306"/>
          </a:xfrm>
          <a:prstGeom prst="rect">
            <a:avLst/>
          </a:prstGeom>
          <a:solidFill>
            <a:srgbClr val="757CBB"/>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60" name="テキスト ボックス 59">
            <a:extLst>
              <a:ext uri="{FF2B5EF4-FFF2-40B4-BE49-F238E27FC236}">
                <a16:creationId xmlns:a16="http://schemas.microsoft.com/office/drawing/2014/main" id="{502280AD-3E5E-41A4-A1BC-28EED63351AB}"/>
              </a:ext>
            </a:extLst>
          </p:cNvPr>
          <p:cNvSpPr txBox="1"/>
          <p:nvPr/>
        </p:nvSpPr>
        <p:spPr>
          <a:xfrm>
            <a:off x="9090265" y="5808155"/>
            <a:ext cx="1440160" cy="584775"/>
          </a:xfrm>
          <a:prstGeom prst="rect">
            <a:avLst/>
          </a:prstGeom>
          <a:noFill/>
          <a:ln>
            <a:noFill/>
          </a:ln>
          <a:effectLst/>
        </p:spPr>
        <p:txBody>
          <a:bodyPr wrap="square" rtlCol="0">
            <a:spAutoFit/>
          </a:bodyPr>
          <a:lstStyle/>
          <a:p>
            <a:r>
              <a:rPr lang="en-US" altLang="ja-JP" sz="3200" dirty="0">
                <a:solidFill>
                  <a:srgbClr val="FF0000"/>
                </a:solidFill>
                <a:latin typeface="+mj-ea"/>
                <a:cs typeface="Times New Roman" pitchFamily="18" charset="0"/>
              </a:rPr>
              <a:t>2.0 L</a:t>
            </a:r>
            <a:endParaRPr kumimoji="1" lang="ja-JP" altLang="en-US" sz="3200" dirty="0">
              <a:solidFill>
                <a:srgbClr val="FF0000"/>
              </a:solidFill>
              <a:latin typeface="+mj-ea"/>
              <a:ea typeface="+mj-ea"/>
            </a:endParaRPr>
          </a:p>
        </p:txBody>
      </p:sp>
      <p:grpSp>
        <p:nvGrpSpPr>
          <p:cNvPr id="18" name="グループ化 17">
            <a:extLst>
              <a:ext uri="{FF2B5EF4-FFF2-40B4-BE49-F238E27FC236}">
                <a16:creationId xmlns:a16="http://schemas.microsoft.com/office/drawing/2014/main" id="{2205C657-EE36-4A0D-AD86-CEF969B25342}"/>
              </a:ext>
            </a:extLst>
          </p:cNvPr>
          <p:cNvGrpSpPr/>
          <p:nvPr/>
        </p:nvGrpSpPr>
        <p:grpSpPr>
          <a:xfrm>
            <a:off x="1127448" y="976642"/>
            <a:ext cx="9793088" cy="688306"/>
            <a:chOff x="479376" y="924566"/>
            <a:chExt cx="10389680" cy="688306"/>
          </a:xfrm>
        </p:grpSpPr>
        <p:sp>
          <p:nvSpPr>
            <p:cNvPr id="25" name="正方形/長方形 24">
              <a:extLst>
                <a:ext uri="{FF2B5EF4-FFF2-40B4-BE49-F238E27FC236}">
                  <a16:creationId xmlns:a16="http://schemas.microsoft.com/office/drawing/2014/main" id="{18A5D4BF-08C7-4F0C-B287-86493ED3ED5C}"/>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６</a:t>
              </a:r>
              <a:endParaRPr kumimoji="1" lang="en-US" altLang="ja-JP" sz="3600" dirty="0"/>
            </a:p>
          </p:txBody>
        </p:sp>
        <p:grpSp>
          <p:nvGrpSpPr>
            <p:cNvPr id="26" name="グループ化 25">
              <a:extLst>
                <a:ext uri="{FF2B5EF4-FFF2-40B4-BE49-F238E27FC236}">
                  <a16:creationId xmlns:a16="http://schemas.microsoft.com/office/drawing/2014/main" id="{EA1BB5CF-07ED-4519-9017-D4CAD3FCA636}"/>
                </a:ext>
              </a:extLst>
            </p:cNvPr>
            <p:cNvGrpSpPr/>
            <p:nvPr/>
          </p:nvGrpSpPr>
          <p:grpSpPr>
            <a:xfrm>
              <a:off x="479376" y="924567"/>
              <a:ext cx="10389680" cy="688305"/>
              <a:chOff x="479376" y="924567"/>
              <a:chExt cx="10389680" cy="688305"/>
            </a:xfrm>
          </p:grpSpPr>
          <p:sp>
            <p:nvSpPr>
              <p:cNvPr id="27" name="正方形/長方形 26">
                <a:extLst>
                  <a:ext uri="{FF2B5EF4-FFF2-40B4-BE49-F238E27FC236}">
                    <a16:creationId xmlns:a16="http://schemas.microsoft.com/office/drawing/2014/main" id="{A07F7206-8C80-447B-BCD8-9185D9D713FE}"/>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28" name="直線コネクタ 27">
                <a:extLst>
                  <a:ext uri="{FF2B5EF4-FFF2-40B4-BE49-F238E27FC236}">
                    <a16:creationId xmlns:a16="http://schemas.microsoft.com/office/drawing/2014/main" id="{8E61C10E-929E-49D0-99FC-3FCA66C18BF3}"/>
                  </a:ext>
                </a:extLst>
              </p:cNvPr>
              <p:cNvCxnSpPr>
                <a:cxnSpLocks/>
              </p:cNvCxnSpPr>
              <p:nvPr/>
            </p:nvCxnSpPr>
            <p:spPr>
              <a:xfrm>
                <a:off x="2561863" y="925649"/>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grpSp>
        <p:nvGrpSpPr>
          <p:cNvPr id="29" name="グループ化 28">
            <a:extLst>
              <a:ext uri="{FF2B5EF4-FFF2-40B4-BE49-F238E27FC236}">
                <a16:creationId xmlns:a16="http://schemas.microsoft.com/office/drawing/2014/main" id="{7EFD6B52-9A2F-460D-94B8-F2C49C128735}"/>
              </a:ext>
            </a:extLst>
          </p:cNvPr>
          <p:cNvGrpSpPr/>
          <p:nvPr/>
        </p:nvGrpSpPr>
        <p:grpSpPr>
          <a:xfrm>
            <a:off x="1048900" y="3383448"/>
            <a:ext cx="720080" cy="3285912"/>
            <a:chOff x="1304830" y="4192445"/>
            <a:chExt cx="720080" cy="3285912"/>
          </a:xfrm>
        </p:grpSpPr>
        <p:sp>
          <p:nvSpPr>
            <p:cNvPr id="30" name="テキスト ボックス 29">
              <a:extLst>
                <a:ext uri="{FF2B5EF4-FFF2-40B4-BE49-F238E27FC236}">
                  <a16:creationId xmlns:a16="http://schemas.microsoft.com/office/drawing/2014/main" id="{55679721-6EBE-4546-B395-C5DCC2A6C5FE}"/>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31" name="直線コネクタ 30">
              <a:extLst>
                <a:ext uri="{FF2B5EF4-FFF2-40B4-BE49-F238E27FC236}">
                  <a16:creationId xmlns:a16="http://schemas.microsoft.com/office/drawing/2014/main" id="{11A0F73A-0A14-4BF7-B7E1-264F2D046724}"/>
                </a:ext>
              </a:extLst>
            </p:cNvPr>
            <p:cNvCxnSpPr>
              <a:cxnSpLocks/>
            </p:cNvCxnSpPr>
            <p:nvPr/>
          </p:nvCxnSpPr>
          <p:spPr>
            <a:xfrm>
              <a:off x="1932876" y="4310349"/>
              <a:ext cx="0" cy="3168008"/>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sp>
        <p:nvSpPr>
          <p:cNvPr id="19" name="テキスト ボックス 18">
            <a:extLst>
              <a:ext uri="{FF2B5EF4-FFF2-40B4-BE49-F238E27FC236}">
                <a16:creationId xmlns:a16="http://schemas.microsoft.com/office/drawing/2014/main" id="{EE436B61-23A1-424F-B79B-CE8E5F7F4844}"/>
              </a:ext>
            </a:extLst>
          </p:cNvPr>
          <p:cNvSpPr txBox="1"/>
          <p:nvPr/>
        </p:nvSpPr>
        <p:spPr>
          <a:xfrm>
            <a:off x="4079776" y="2692893"/>
            <a:ext cx="373340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N</a:t>
            </a:r>
            <a:r>
              <a:rPr kumimoji="1" lang="en-US" altLang="ja-JP" sz="3600"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a:t>
            </a:r>
            <a:r>
              <a:rPr kumimoji="1" lang="en-US" altLang="ja-JP"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 + 3H</a:t>
            </a:r>
            <a:r>
              <a:rPr kumimoji="1" lang="en-US" altLang="ja-JP" sz="3600"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a:t>
            </a:r>
            <a:r>
              <a:rPr kumimoji="1" lang="en-US" altLang="ja-JP"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360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2NH</a:t>
            </a:r>
            <a:r>
              <a:rPr kumimoji="1" lang="en-US" altLang="ja-JP" sz="3600"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3</a:t>
            </a:r>
            <a:endParaRPr kumimoji="1" lang="en-US" altLang="ja-JP" sz="3200" i="0" u="none" strike="noStrike" kern="1200" cap="none" spc="0" normalizeH="0" baseline="-2500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86949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6">
                                            <p:txEl>
                                              <p:pRg st="0" end="0"/>
                                            </p:txEl>
                                          </p:spTgt>
                                        </p:tgtEl>
                                        <p:attrNameLst>
                                          <p:attrName>style.visibility</p:attrName>
                                        </p:attrNameLst>
                                      </p:cBhvr>
                                      <p:to>
                                        <p:strVal val="visible"/>
                                      </p:to>
                                    </p:set>
                                    <p:animEffect transition="in" filter="fade">
                                      <p:cBhvr>
                                        <p:cTn id="20" dur="500"/>
                                        <p:tgtEl>
                                          <p:spTgt spid="5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
                                            <p:txEl>
                                              <p:pRg st="1" end="1"/>
                                            </p:txEl>
                                          </p:spTgt>
                                        </p:tgtEl>
                                        <p:attrNameLst>
                                          <p:attrName>style.visibility</p:attrName>
                                        </p:attrNameLst>
                                      </p:cBhvr>
                                      <p:to>
                                        <p:strVal val="visible"/>
                                      </p:to>
                                    </p:set>
                                    <p:animEffect transition="in" filter="fade">
                                      <p:cBhvr>
                                        <p:cTn id="25" dur="500"/>
                                        <p:tgtEl>
                                          <p:spTgt spid="5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6">
                                            <p:txEl>
                                              <p:pRg st="2" end="2"/>
                                            </p:txEl>
                                          </p:spTgt>
                                        </p:tgtEl>
                                        <p:attrNameLst>
                                          <p:attrName>style.visibility</p:attrName>
                                        </p:attrNameLst>
                                      </p:cBhvr>
                                      <p:to>
                                        <p:strVal val="visible"/>
                                      </p:to>
                                    </p:set>
                                    <p:animEffect transition="in" filter="fade">
                                      <p:cBhvr>
                                        <p:cTn id="30" dur="500"/>
                                        <p:tgtEl>
                                          <p:spTgt spid="56">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6">
                                            <p:txEl>
                                              <p:pRg st="3" end="3"/>
                                            </p:txEl>
                                          </p:spTgt>
                                        </p:tgtEl>
                                        <p:attrNameLst>
                                          <p:attrName>style.visibility</p:attrName>
                                        </p:attrNameLst>
                                      </p:cBhvr>
                                      <p:to>
                                        <p:strVal val="visible"/>
                                      </p:to>
                                    </p:set>
                                    <p:animEffect transition="in" filter="fade">
                                      <p:cBhvr>
                                        <p:cTn id="33" dur="500"/>
                                        <p:tgtEl>
                                          <p:spTgt spid="56">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6">
                                            <p:txEl>
                                              <p:pRg st="4" end="4"/>
                                            </p:txEl>
                                          </p:spTgt>
                                        </p:tgtEl>
                                        <p:attrNameLst>
                                          <p:attrName>style.visibility</p:attrName>
                                        </p:attrNameLst>
                                      </p:cBhvr>
                                      <p:to>
                                        <p:strVal val="visible"/>
                                      </p:to>
                                    </p:set>
                                    <p:animEffect transition="in" filter="fade">
                                      <p:cBhvr>
                                        <p:cTn id="36" dur="500"/>
                                        <p:tgtEl>
                                          <p:spTgt spid="5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9" grpId="0" animBg="1"/>
      <p:bldP spid="60" grpId="0"/>
      <p:bldP spid="1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7" name="テキスト ボックス 6">
            <a:extLst>
              <a:ext uri="{FF2B5EF4-FFF2-40B4-BE49-F238E27FC236}">
                <a16:creationId xmlns:a16="http://schemas.microsoft.com/office/drawing/2014/main" id="{CBD99F0A-5EC2-403B-BBBA-797DE03CBCFC}"/>
              </a:ext>
            </a:extLst>
          </p:cNvPr>
          <p:cNvSpPr txBox="1"/>
          <p:nvPr/>
        </p:nvSpPr>
        <p:spPr>
          <a:xfrm>
            <a:off x="1703512" y="3987538"/>
            <a:ext cx="8496944" cy="1195712"/>
          </a:xfrm>
          <a:prstGeom prst="rect">
            <a:avLst/>
          </a:prstGeom>
          <a:noFill/>
          <a:ln w="19050">
            <a:solidFill>
              <a:srgbClr val="0070C0"/>
            </a:solidFill>
          </a:ln>
        </p:spPr>
        <p:txBody>
          <a:bodyPr wrap="square" rtlCol="0">
            <a:spAutoFit/>
          </a:bodyPr>
          <a:lstStyle/>
          <a:p>
            <a:pPr>
              <a:lnSpc>
                <a:spcPct val="120000"/>
              </a:lnSpc>
            </a:pPr>
            <a:r>
              <a:rPr lang="ja-JP" altLang="en-US" sz="3200" dirty="0">
                <a:latin typeface="+mj-ea"/>
                <a:ea typeface="+mj-ea"/>
              </a:rPr>
              <a:t>係数比 と 反応物の物質量比 が</a:t>
            </a:r>
            <a:r>
              <a:rPr lang="ja-JP" altLang="en-US" sz="3200" dirty="0">
                <a:latin typeface="+mj-ea"/>
              </a:rPr>
              <a:t>異なる</a:t>
            </a:r>
            <a:r>
              <a:rPr lang="ja-JP" altLang="en-US" sz="3200" dirty="0">
                <a:latin typeface="+mj-ea"/>
                <a:ea typeface="+mj-ea"/>
              </a:rPr>
              <a:t>場合を</a:t>
            </a:r>
            <a:r>
              <a:rPr lang="ja-JP" altLang="en-US" sz="3200" dirty="0">
                <a:latin typeface="+mj-ea"/>
              </a:rPr>
              <a:t>，次の映像を見て，考えてみよう。</a:t>
            </a:r>
            <a:endParaRPr lang="en-US" altLang="ja-JP" sz="3200" dirty="0">
              <a:latin typeface="+mj-ea"/>
            </a:endParaRPr>
          </a:p>
        </p:txBody>
      </p:sp>
      <p:sp>
        <p:nvSpPr>
          <p:cNvPr id="10" name="テキスト ボックス 9">
            <a:extLst>
              <a:ext uri="{FF2B5EF4-FFF2-40B4-BE49-F238E27FC236}">
                <a16:creationId xmlns:a16="http://schemas.microsoft.com/office/drawing/2014/main" id="{5B07BD36-C902-4CC2-85D9-5C5443ED1231}"/>
              </a:ext>
            </a:extLst>
          </p:cNvPr>
          <p:cNvSpPr txBox="1"/>
          <p:nvPr/>
        </p:nvSpPr>
        <p:spPr>
          <a:xfrm>
            <a:off x="1703512" y="1872746"/>
            <a:ext cx="7992888" cy="1786643"/>
          </a:xfrm>
          <a:prstGeom prst="rect">
            <a:avLst/>
          </a:prstGeom>
          <a:noFill/>
        </p:spPr>
        <p:txBody>
          <a:bodyPr wrap="square" rtlCol="0">
            <a:spAutoFit/>
          </a:bodyPr>
          <a:lstStyle/>
          <a:p>
            <a:pPr>
              <a:lnSpc>
                <a:spcPct val="120000"/>
              </a:lnSpc>
            </a:pPr>
            <a:r>
              <a:rPr lang="ja-JP" altLang="en-US" sz="3200" dirty="0">
                <a:latin typeface="+mj-ea"/>
                <a:ea typeface="+mj-ea"/>
              </a:rPr>
              <a:t>化学反応では，</a:t>
            </a:r>
            <a:endParaRPr lang="en-US" altLang="ja-JP" sz="3200" dirty="0">
              <a:latin typeface="+mj-ea"/>
              <a:ea typeface="+mj-ea"/>
            </a:endParaRPr>
          </a:p>
          <a:p>
            <a:pPr>
              <a:lnSpc>
                <a:spcPct val="120000"/>
              </a:lnSpc>
            </a:pPr>
            <a:r>
              <a:rPr lang="ja-JP" altLang="en-US" sz="3200" dirty="0">
                <a:latin typeface="+mj-ea"/>
                <a:ea typeface="+mj-ea"/>
              </a:rPr>
              <a:t>常に</a:t>
            </a:r>
            <a:r>
              <a:rPr lang="ja-JP" altLang="en-US" sz="3200" b="1" dirty="0">
                <a:solidFill>
                  <a:srgbClr val="FF0000"/>
                </a:solidFill>
                <a:latin typeface="+mj-ea"/>
                <a:ea typeface="+mj-ea"/>
              </a:rPr>
              <a:t>化学反応式の係数比と同じ物質量比で</a:t>
            </a:r>
            <a:endParaRPr lang="en-US" altLang="ja-JP" sz="3200" b="1" dirty="0">
              <a:solidFill>
                <a:srgbClr val="FF0000"/>
              </a:solidFill>
              <a:latin typeface="+mj-ea"/>
              <a:ea typeface="+mj-ea"/>
            </a:endParaRPr>
          </a:p>
          <a:p>
            <a:pPr>
              <a:lnSpc>
                <a:spcPct val="120000"/>
              </a:lnSpc>
            </a:pPr>
            <a:r>
              <a:rPr lang="ja-JP" altLang="en-US" sz="3200" b="1" dirty="0">
                <a:solidFill>
                  <a:srgbClr val="FF0000"/>
                </a:solidFill>
                <a:latin typeface="+mj-ea"/>
                <a:ea typeface="+mj-ea"/>
              </a:rPr>
              <a:t>反応物が存在しているとは限らない</a:t>
            </a:r>
            <a:r>
              <a:rPr lang="ja-JP" altLang="en-US" sz="3200" dirty="0">
                <a:solidFill>
                  <a:srgbClr val="FF0000"/>
                </a:solidFill>
                <a:latin typeface="+mj-ea"/>
                <a:ea typeface="+mj-ea"/>
              </a:rPr>
              <a:t>。</a:t>
            </a:r>
            <a:endParaRPr kumimoji="1" lang="ja-JP" altLang="en-US" sz="3200" dirty="0">
              <a:solidFill>
                <a:srgbClr val="FF0000"/>
              </a:solidFill>
              <a:latin typeface="+mj-ea"/>
              <a:ea typeface="+mj-ea"/>
            </a:endParaRPr>
          </a:p>
        </p:txBody>
      </p:sp>
      <p:grpSp>
        <p:nvGrpSpPr>
          <p:cNvPr id="4" name="グループ化 3">
            <a:extLst>
              <a:ext uri="{FF2B5EF4-FFF2-40B4-BE49-F238E27FC236}">
                <a16:creationId xmlns:a16="http://schemas.microsoft.com/office/drawing/2014/main" id="{CBDC400C-DFA5-6962-1757-A45D47A68E40}"/>
              </a:ext>
            </a:extLst>
          </p:cNvPr>
          <p:cNvGrpSpPr/>
          <p:nvPr/>
        </p:nvGrpSpPr>
        <p:grpSpPr>
          <a:xfrm>
            <a:off x="1204720" y="836712"/>
            <a:ext cx="4891280" cy="707886"/>
            <a:chOff x="1204720" y="836712"/>
            <a:chExt cx="4891280" cy="707886"/>
          </a:xfrm>
        </p:grpSpPr>
        <p:sp>
          <p:nvSpPr>
            <p:cNvPr id="9" name="テキスト ボックス 8">
              <a:extLst>
                <a:ext uri="{FF2B5EF4-FFF2-40B4-BE49-F238E27FC236}">
                  <a16:creationId xmlns:a16="http://schemas.microsoft.com/office/drawing/2014/main" id="{0BF668A0-3ADB-447B-9C07-CB4566270AE7}"/>
                </a:ext>
              </a:extLst>
            </p:cNvPr>
            <p:cNvSpPr txBox="1"/>
            <p:nvPr/>
          </p:nvSpPr>
          <p:spPr>
            <a:xfrm>
              <a:off x="1658762" y="836712"/>
              <a:ext cx="4437238" cy="707886"/>
            </a:xfrm>
            <a:prstGeom prst="rect">
              <a:avLst/>
            </a:prstGeom>
            <a:noFill/>
          </p:spPr>
          <p:txBody>
            <a:bodyPr wrap="square" rtlCol="0">
              <a:spAutoFit/>
            </a:bodyPr>
            <a:lstStyle/>
            <a:p>
              <a:r>
                <a:rPr lang="ja-JP" altLang="en-US" sz="4000" b="1" dirty="0"/>
                <a:t>反応物の過不足</a:t>
              </a:r>
            </a:p>
          </p:txBody>
        </p:sp>
        <p:pic>
          <p:nvPicPr>
            <p:cNvPr id="3" name="図 2">
              <a:extLst>
                <a:ext uri="{FF2B5EF4-FFF2-40B4-BE49-F238E27FC236}">
                  <a16:creationId xmlns:a16="http://schemas.microsoft.com/office/drawing/2014/main" id="{B06C2D1B-0BF0-CDCD-B482-8B2EBC37826A}"/>
                </a:ext>
              </a:extLst>
            </p:cNvPr>
            <p:cNvPicPr>
              <a:picLocks noChangeAspect="1"/>
            </p:cNvPicPr>
            <p:nvPr/>
          </p:nvPicPr>
          <p:blipFill>
            <a:blip r:embed="rId3"/>
            <a:stretch>
              <a:fillRect/>
            </a:stretch>
          </p:blipFill>
          <p:spPr>
            <a:xfrm>
              <a:off x="1204720" y="960685"/>
              <a:ext cx="454042" cy="459939"/>
            </a:xfrm>
            <a:prstGeom prst="rect">
              <a:avLst/>
            </a:prstGeom>
          </p:spPr>
        </p:pic>
      </p:grpSp>
    </p:spTree>
    <p:extLst>
      <p:ext uri="{BB962C8B-B14F-4D97-AF65-F5344CB8AC3E}">
        <p14:creationId xmlns:p14="http://schemas.microsoft.com/office/powerpoint/2010/main" val="163040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30" name="テキスト ボックス 129">
            <a:extLst>
              <a:ext uri="{FF2B5EF4-FFF2-40B4-BE49-F238E27FC236}">
                <a16:creationId xmlns:a16="http://schemas.microsoft.com/office/drawing/2014/main" id="{7C506643-A3B6-40B9-8A47-FCF93BBB3DC4}"/>
              </a:ext>
            </a:extLst>
          </p:cNvPr>
          <p:cNvSpPr txBox="1"/>
          <p:nvPr/>
        </p:nvSpPr>
        <p:spPr>
          <a:xfrm>
            <a:off x="833916" y="1466621"/>
            <a:ext cx="10945216" cy="646331"/>
          </a:xfrm>
          <a:prstGeom prst="rect">
            <a:avLst/>
          </a:prstGeom>
          <a:noFill/>
        </p:spPr>
        <p:txBody>
          <a:bodyPr wrap="square" rtlCol="0">
            <a:spAutoFit/>
          </a:bodyPr>
          <a:lstStyle/>
          <a:p>
            <a:r>
              <a:rPr kumimoji="1" lang="ja-JP" altLang="en-US" sz="3200" dirty="0">
                <a:latin typeface="+mj-ea"/>
                <a:ea typeface="+mj-ea"/>
              </a:rPr>
              <a:t>（</a:t>
            </a:r>
            <a:r>
              <a:rPr kumimoji="1" lang="ja-JP" altLang="en-US" sz="3200">
                <a:latin typeface="+mj-ea"/>
                <a:ea typeface="+mj-ea"/>
              </a:rPr>
              <a:t>例）</a:t>
            </a:r>
            <a:r>
              <a:rPr kumimoji="1" lang="en-US" altLang="ja-JP" sz="3200" dirty="0">
                <a:latin typeface="+mj-ea"/>
                <a:ea typeface="+mj-ea"/>
              </a:rPr>
              <a:t> </a:t>
            </a:r>
            <a:r>
              <a:rPr lang="en-US" altLang="ja-JP" sz="3600" dirty="0">
                <a:latin typeface="+mj-ea"/>
              </a:rPr>
              <a:t>NO</a:t>
            </a:r>
            <a:r>
              <a:rPr lang="ja-JP" altLang="en-US" sz="3600" spc="-300">
                <a:latin typeface="+mj-ea"/>
              </a:rPr>
              <a:t> </a:t>
            </a:r>
            <a:r>
              <a:rPr lang="ja-JP" altLang="en-US" sz="3200">
                <a:latin typeface="+mj-ea"/>
              </a:rPr>
              <a:t>気体 </a:t>
            </a:r>
            <a:r>
              <a:rPr lang="en-US" altLang="ja-JP" sz="3200" dirty="0">
                <a:latin typeface="+mj-ea"/>
              </a:rPr>
              <a:t>200</a:t>
            </a:r>
            <a:r>
              <a:rPr lang="en-US" altLang="ja-JP" sz="3200" spc="-300" dirty="0">
                <a:latin typeface="+mj-ea"/>
              </a:rPr>
              <a:t> </a:t>
            </a:r>
            <a:r>
              <a:rPr lang="en-US" altLang="ja-JP" sz="3200" dirty="0">
                <a:latin typeface="+mj-ea"/>
              </a:rPr>
              <a:t>mL </a:t>
            </a:r>
            <a:r>
              <a:rPr lang="ja-JP" altLang="en-US" sz="3200" dirty="0">
                <a:latin typeface="+mj-ea"/>
              </a:rPr>
              <a:t>と</a:t>
            </a:r>
            <a:r>
              <a:rPr lang="en-US" altLang="ja-JP" sz="3200" dirty="0">
                <a:latin typeface="+mj-ea"/>
              </a:rPr>
              <a:t> </a:t>
            </a:r>
            <a:r>
              <a:rPr lang="en-US" altLang="ja-JP" sz="3600" dirty="0">
                <a:latin typeface="+mj-ea"/>
              </a:rPr>
              <a:t>O</a:t>
            </a:r>
            <a:r>
              <a:rPr lang="en-US" altLang="ja-JP" sz="3600" baseline="-25000" dirty="0">
                <a:latin typeface="+mj-ea"/>
              </a:rPr>
              <a:t>2</a:t>
            </a:r>
            <a:r>
              <a:rPr lang="en-US" altLang="ja-JP" sz="2400" spc="-300" dirty="0">
                <a:latin typeface="+mj-ea"/>
              </a:rPr>
              <a:t> </a:t>
            </a:r>
            <a:r>
              <a:rPr lang="ja-JP" altLang="en-US" sz="3200" dirty="0">
                <a:latin typeface="+mj-ea"/>
              </a:rPr>
              <a:t>気体 </a:t>
            </a:r>
            <a:r>
              <a:rPr lang="en-US" altLang="ja-JP" sz="3200" dirty="0">
                <a:latin typeface="+mj-ea"/>
              </a:rPr>
              <a:t>20</a:t>
            </a:r>
            <a:r>
              <a:rPr lang="en-US" altLang="ja-JP" sz="3200" spc="-300" dirty="0">
                <a:latin typeface="+mj-ea"/>
              </a:rPr>
              <a:t>0 </a:t>
            </a:r>
            <a:r>
              <a:rPr lang="en-US" altLang="ja-JP" sz="3200" dirty="0">
                <a:latin typeface="+mj-ea"/>
              </a:rPr>
              <a:t>mL </a:t>
            </a:r>
            <a:r>
              <a:rPr lang="ja-JP" altLang="en-US" sz="3200" dirty="0">
                <a:latin typeface="+mj-ea"/>
              </a:rPr>
              <a:t>の反応</a:t>
            </a:r>
            <a:r>
              <a:rPr lang="ja-JP" altLang="en-US" sz="2800" dirty="0">
                <a:latin typeface="+mj-ea"/>
              </a:rPr>
              <a:t>（同温・同圧）</a:t>
            </a:r>
            <a:endParaRPr kumimoji="1" lang="ja-JP" altLang="en-US" sz="3200" dirty="0">
              <a:latin typeface="+mj-ea"/>
              <a:ea typeface="+mj-ea"/>
            </a:endParaRPr>
          </a:p>
        </p:txBody>
      </p:sp>
      <p:sp>
        <p:nvSpPr>
          <p:cNvPr id="10" name="テキスト ボックス 9">
            <a:extLst>
              <a:ext uri="{FF2B5EF4-FFF2-40B4-BE49-F238E27FC236}">
                <a16:creationId xmlns:a16="http://schemas.microsoft.com/office/drawing/2014/main" id="{4F0E1260-A537-44FB-A836-461A9A8D3322}"/>
              </a:ext>
            </a:extLst>
          </p:cNvPr>
          <p:cNvSpPr txBox="1"/>
          <p:nvPr/>
        </p:nvSpPr>
        <p:spPr>
          <a:xfrm>
            <a:off x="833916" y="2445166"/>
            <a:ext cx="4392488" cy="1138773"/>
          </a:xfrm>
          <a:prstGeom prst="rect">
            <a:avLst/>
          </a:prstGeom>
          <a:noFill/>
        </p:spPr>
        <p:txBody>
          <a:bodyPr wrap="square" rtlCol="0">
            <a:spAutoFit/>
          </a:bodyPr>
          <a:lstStyle/>
          <a:p>
            <a:r>
              <a:rPr lang="ja-JP" altLang="en-US" sz="3200" dirty="0">
                <a:latin typeface="+mj-ea"/>
                <a:ea typeface="+mj-ea"/>
              </a:rPr>
              <a:t>反応式</a:t>
            </a:r>
            <a:endParaRPr lang="en-US" altLang="ja-JP" sz="3200" dirty="0">
              <a:latin typeface="+mj-ea"/>
              <a:ea typeface="+mj-ea"/>
            </a:endParaRPr>
          </a:p>
          <a:p>
            <a:r>
              <a:rPr lang="ja-JP" altLang="en-US" sz="3600" b="1">
                <a:latin typeface="+mj-ea"/>
                <a:ea typeface="+mj-ea"/>
              </a:rPr>
              <a:t>　</a:t>
            </a:r>
            <a:r>
              <a:rPr lang="en-US" altLang="ja-JP" sz="3600" b="1" dirty="0">
                <a:latin typeface="+mj-ea"/>
                <a:ea typeface="+mj-ea"/>
              </a:rPr>
              <a:t>2NO + O</a:t>
            </a:r>
            <a:r>
              <a:rPr lang="en-US" altLang="ja-JP" sz="3600" b="1" baseline="-25000" dirty="0">
                <a:latin typeface="+mj-ea"/>
                <a:ea typeface="+mj-ea"/>
              </a:rPr>
              <a:t>2</a:t>
            </a:r>
            <a:r>
              <a:rPr lang="en-US" altLang="ja-JP" sz="3600" b="1" dirty="0">
                <a:latin typeface="+mj-ea"/>
                <a:ea typeface="+mj-ea"/>
              </a:rPr>
              <a:t> </a:t>
            </a:r>
            <a:r>
              <a:rPr lang="ja-JP" altLang="en-US" sz="3600" b="1" dirty="0">
                <a:latin typeface="+mj-ea"/>
                <a:ea typeface="+mj-ea"/>
              </a:rPr>
              <a:t>→</a:t>
            </a:r>
            <a:r>
              <a:rPr lang="en-US" altLang="ja-JP" sz="3600" b="1" dirty="0">
                <a:latin typeface="+mj-ea"/>
                <a:ea typeface="+mj-ea"/>
              </a:rPr>
              <a:t> 2NO</a:t>
            </a:r>
            <a:r>
              <a:rPr lang="en-US" altLang="ja-JP" sz="3600" b="1" baseline="-25000" dirty="0">
                <a:latin typeface="+mj-ea"/>
                <a:ea typeface="+mj-ea"/>
              </a:rPr>
              <a:t>2</a:t>
            </a:r>
            <a:endParaRPr lang="en-US" altLang="ja-JP" sz="3600" b="1" dirty="0">
              <a:latin typeface="+mj-ea"/>
            </a:endParaRPr>
          </a:p>
        </p:txBody>
      </p:sp>
      <p:sp>
        <p:nvSpPr>
          <p:cNvPr id="11" name="テキスト ボックス 10">
            <a:extLst>
              <a:ext uri="{FF2B5EF4-FFF2-40B4-BE49-F238E27FC236}">
                <a16:creationId xmlns:a16="http://schemas.microsoft.com/office/drawing/2014/main" id="{C4F46804-7F18-4F9A-B076-D422A438B64F}"/>
              </a:ext>
            </a:extLst>
          </p:cNvPr>
          <p:cNvSpPr txBox="1"/>
          <p:nvPr/>
        </p:nvSpPr>
        <p:spPr>
          <a:xfrm>
            <a:off x="335653" y="3996589"/>
            <a:ext cx="5126611" cy="2000548"/>
          </a:xfrm>
          <a:prstGeom prst="rect">
            <a:avLst/>
          </a:prstGeom>
          <a:noFill/>
        </p:spPr>
        <p:txBody>
          <a:bodyPr wrap="square" rtlCol="0">
            <a:spAutoFit/>
          </a:bodyPr>
          <a:lstStyle/>
          <a:p>
            <a:r>
              <a:rPr lang="en-US" altLang="ja-JP" sz="2800" dirty="0">
                <a:latin typeface="+mj-ea"/>
                <a:ea typeface="+mj-ea"/>
              </a:rPr>
              <a:t>※</a:t>
            </a:r>
            <a:r>
              <a:rPr lang="ja-JP" altLang="en-US" sz="2800">
                <a:latin typeface="+mj-ea"/>
                <a:ea typeface="+mj-ea"/>
              </a:rPr>
              <a:t> 各物質</a:t>
            </a:r>
            <a:r>
              <a:rPr lang="ja-JP" altLang="en-US" sz="2800" dirty="0">
                <a:latin typeface="+mj-ea"/>
                <a:ea typeface="+mj-ea"/>
              </a:rPr>
              <a:t>の性質</a:t>
            </a:r>
            <a:endParaRPr lang="en-US" altLang="ja-JP" sz="2800" dirty="0">
              <a:latin typeface="+mj-ea"/>
              <a:ea typeface="+mj-ea"/>
            </a:endParaRPr>
          </a:p>
          <a:p>
            <a:r>
              <a:rPr lang="ja-JP" altLang="en-US" sz="3200">
                <a:latin typeface="+mj-ea"/>
              </a:rPr>
              <a:t>　</a:t>
            </a:r>
            <a:r>
              <a:rPr lang="en-US" altLang="ja-JP" sz="3200" dirty="0">
                <a:latin typeface="+mj-ea"/>
              </a:rPr>
              <a:t>NO</a:t>
            </a:r>
            <a:r>
              <a:rPr lang="en-US" altLang="ja-JP" sz="2800" dirty="0">
                <a:latin typeface="+mj-ea"/>
              </a:rPr>
              <a:t>  </a:t>
            </a:r>
            <a:r>
              <a:rPr lang="ja-JP" altLang="en-US" sz="2800" dirty="0">
                <a:latin typeface="+mj-ea"/>
              </a:rPr>
              <a:t>無色，水に溶けにくい</a:t>
            </a:r>
            <a:endParaRPr lang="en-US" altLang="ja-JP" sz="2800" dirty="0">
              <a:latin typeface="+mj-ea"/>
            </a:endParaRPr>
          </a:p>
          <a:p>
            <a:r>
              <a:rPr lang="ja-JP" altLang="en-US" sz="3200">
                <a:latin typeface="+mj-ea"/>
              </a:rPr>
              <a:t>　</a:t>
            </a:r>
            <a:r>
              <a:rPr lang="en-US" altLang="ja-JP" sz="3200" dirty="0">
                <a:latin typeface="+mj-ea"/>
              </a:rPr>
              <a:t>O</a:t>
            </a:r>
            <a:r>
              <a:rPr lang="en-US" altLang="ja-JP" sz="3200" baseline="-25000" dirty="0">
                <a:latin typeface="+mj-ea"/>
              </a:rPr>
              <a:t>2</a:t>
            </a:r>
            <a:r>
              <a:rPr lang="ja-JP" altLang="en-US" sz="3200">
                <a:latin typeface="+mj-ea"/>
              </a:rPr>
              <a:t> </a:t>
            </a:r>
            <a:r>
              <a:rPr lang="ja-JP" altLang="en-US" sz="2800">
                <a:latin typeface="+mj-ea"/>
              </a:rPr>
              <a:t>  </a:t>
            </a:r>
            <a:r>
              <a:rPr lang="ja-JP" altLang="en-US" sz="2800" dirty="0">
                <a:latin typeface="+mj-ea"/>
              </a:rPr>
              <a:t>無色，水に溶けにくい</a:t>
            </a:r>
            <a:endParaRPr lang="en-US" altLang="ja-JP" sz="2800" dirty="0">
              <a:latin typeface="+mj-ea"/>
            </a:endParaRPr>
          </a:p>
          <a:p>
            <a:r>
              <a:rPr lang="ja-JP" altLang="en-US" sz="3200">
                <a:latin typeface="+mj-ea"/>
              </a:rPr>
              <a:t>　</a:t>
            </a:r>
            <a:r>
              <a:rPr lang="en-US" altLang="ja-JP" sz="3200" dirty="0">
                <a:latin typeface="+mj-ea"/>
              </a:rPr>
              <a:t>NO</a:t>
            </a:r>
            <a:r>
              <a:rPr lang="en-US" altLang="ja-JP" sz="3200" baseline="-25000" dirty="0">
                <a:latin typeface="+mj-ea"/>
              </a:rPr>
              <a:t>2</a:t>
            </a:r>
            <a:r>
              <a:rPr lang="ja-JP" altLang="en-US" sz="3200">
                <a:latin typeface="+mj-ea"/>
              </a:rPr>
              <a:t> </a:t>
            </a:r>
            <a:r>
              <a:rPr lang="ja-JP" altLang="en-US" sz="2800" dirty="0">
                <a:latin typeface="+mj-ea"/>
              </a:rPr>
              <a:t>褐色，水</a:t>
            </a:r>
            <a:r>
              <a:rPr lang="ja-JP" altLang="en-US" sz="2800">
                <a:latin typeface="+mj-ea"/>
              </a:rPr>
              <a:t>に溶けやすい</a:t>
            </a:r>
            <a:endParaRPr lang="en-US" altLang="ja-JP" sz="2800" baseline="-25000" dirty="0">
              <a:latin typeface="+mj-ea"/>
            </a:endParaRPr>
          </a:p>
        </p:txBody>
      </p:sp>
      <p:pic>
        <p:nvPicPr>
          <p:cNvPr id="3" name="NOとO2の反応２">
            <a:hlinkClick r:id="" action="ppaction://media"/>
            <a:extLst>
              <a:ext uri="{FF2B5EF4-FFF2-40B4-BE49-F238E27FC236}">
                <a16:creationId xmlns:a16="http://schemas.microsoft.com/office/drawing/2014/main" id="{4D33A248-D44D-43FF-A2D0-65076DFD5D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26404" y="2255208"/>
            <a:ext cx="6965595" cy="3897955"/>
          </a:xfrm>
          <a:prstGeom prst="rect">
            <a:avLst/>
          </a:prstGeom>
        </p:spPr>
      </p:pic>
      <p:grpSp>
        <p:nvGrpSpPr>
          <p:cNvPr id="4" name="グループ化 3">
            <a:extLst>
              <a:ext uri="{FF2B5EF4-FFF2-40B4-BE49-F238E27FC236}">
                <a16:creationId xmlns:a16="http://schemas.microsoft.com/office/drawing/2014/main" id="{67261323-A399-8724-9F12-210CD8182C63}"/>
              </a:ext>
            </a:extLst>
          </p:cNvPr>
          <p:cNvGrpSpPr/>
          <p:nvPr/>
        </p:nvGrpSpPr>
        <p:grpSpPr>
          <a:xfrm>
            <a:off x="1204720" y="836712"/>
            <a:ext cx="4891280" cy="707886"/>
            <a:chOff x="1204720" y="836712"/>
            <a:chExt cx="4891280" cy="707886"/>
          </a:xfrm>
        </p:grpSpPr>
        <p:sp>
          <p:nvSpPr>
            <p:cNvPr id="5" name="テキスト ボックス 4">
              <a:extLst>
                <a:ext uri="{FF2B5EF4-FFF2-40B4-BE49-F238E27FC236}">
                  <a16:creationId xmlns:a16="http://schemas.microsoft.com/office/drawing/2014/main" id="{00133A7E-81AB-FBE7-6EB7-7B206B081CC0}"/>
                </a:ext>
              </a:extLst>
            </p:cNvPr>
            <p:cNvSpPr txBox="1"/>
            <p:nvPr/>
          </p:nvSpPr>
          <p:spPr>
            <a:xfrm>
              <a:off x="1658762" y="836712"/>
              <a:ext cx="4437238" cy="707886"/>
            </a:xfrm>
            <a:prstGeom prst="rect">
              <a:avLst/>
            </a:prstGeom>
            <a:noFill/>
          </p:spPr>
          <p:txBody>
            <a:bodyPr wrap="square" rtlCol="0">
              <a:spAutoFit/>
            </a:bodyPr>
            <a:lstStyle/>
            <a:p>
              <a:r>
                <a:rPr lang="ja-JP" altLang="en-US" sz="4000" b="1" dirty="0"/>
                <a:t>反応物の過不足</a:t>
              </a:r>
            </a:p>
          </p:txBody>
        </p:sp>
        <p:pic>
          <p:nvPicPr>
            <p:cNvPr id="6" name="図 5">
              <a:extLst>
                <a:ext uri="{FF2B5EF4-FFF2-40B4-BE49-F238E27FC236}">
                  <a16:creationId xmlns:a16="http://schemas.microsoft.com/office/drawing/2014/main" id="{6CEDAE45-4087-0472-6461-BB1359D18072}"/>
                </a:ext>
              </a:extLst>
            </p:cNvPr>
            <p:cNvPicPr>
              <a:picLocks noChangeAspect="1"/>
            </p:cNvPicPr>
            <p:nvPr/>
          </p:nvPicPr>
          <p:blipFill>
            <a:blip r:embed="rId6"/>
            <a:stretch>
              <a:fillRect/>
            </a:stretch>
          </p:blipFill>
          <p:spPr>
            <a:xfrm>
              <a:off x="1204720" y="960685"/>
              <a:ext cx="454042" cy="459939"/>
            </a:xfrm>
            <a:prstGeom prst="rect">
              <a:avLst/>
            </a:prstGeom>
          </p:spPr>
        </p:pic>
      </p:grpSp>
    </p:spTree>
    <p:extLst>
      <p:ext uri="{BB962C8B-B14F-4D97-AF65-F5344CB8AC3E}">
        <p14:creationId xmlns:p14="http://schemas.microsoft.com/office/powerpoint/2010/main" val="210435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 presetClass="mediacall" presetSubtype="0" fill="hold" nodeType="withEffect">
                                  <p:stCondLst>
                                    <p:cond delay="0"/>
                                  </p:stCondLst>
                                  <p:childTnLst>
                                    <p:cmd type="call" cmd="playFrom(0.0)">
                                      <p:cBhvr>
                                        <p:cTn id="19" dur="111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
                </p:tgtEl>
              </p:cMediaNode>
            </p:video>
          </p:childTnLst>
        </p:cTn>
      </p:par>
    </p:tnLst>
    <p:bldLst>
      <p:bldP spid="130" grpId="0"/>
      <p:bldP spid="10" grpId="0"/>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E2F61E6E-3348-4A7D-B481-15FB47CCEE48}"/>
              </a:ext>
            </a:extLst>
          </p:cNvPr>
          <p:cNvSpPr txBox="1"/>
          <p:nvPr/>
        </p:nvSpPr>
        <p:spPr>
          <a:xfrm>
            <a:off x="1051049" y="1530459"/>
            <a:ext cx="10945216" cy="646331"/>
          </a:xfrm>
          <a:prstGeom prst="rect">
            <a:avLst/>
          </a:prstGeom>
          <a:noFill/>
        </p:spPr>
        <p:txBody>
          <a:bodyPr wrap="square" rtlCol="0">
            <a:spAutoFit/>
          </a:bodyPr>
          <a:lstStyle/>
          <a:p>
            <a:r>
              <a:rPr kumimoji="1" lang="ja-JP" altLang="en-US" sz="3200" dirty="0">
                <a:latin typeface="+mj-ea"/>
                <a:ea typeface="+mj-ea"/>
              </a:rPr>
              <a:t>（</a:t>
            </a:r>
            <a:r>
              <a:rPr kumimoji="1" lang="ja-JP" altLang="en-US" sz="3200">
                <a:latin typeface="+mj-ea"/>
                <a:ea typeface="+mj-ea"/>
              </a:rPr>
              <a:t>例）</a:t>
            </a:r>
            <a:r>
              <a:rPr kumimoji="1" lang="en-US" altLang="ja-JP" sz="3200" dirty="0">
                <a:latin typeface="+mj-ea"/>
                <a:ea typeface="+mj-ea"/>
              </a:rPr>
              <a:t> </a:t>
            </a:r>
            <a:r>
              <a:rPr lang="en-US" altLang="ja-JP" sz="3600" dirty="0">
                <a:latin typeface="+mj-ea"/>
              </a:rPr>
              <a:t>NO </a:t>
            </a:r>
            <a:r>
              <a:rPr lang="ja-JP" altLang="en-US" sz="3200">
                <a:latin typeface="+mj-ea"/>
              </a:rPr>
              <a:t>気体 </a:t>
            </a:r>
            <a:r>
              <a:rPr lang="en-US" altLang="ja-JP" sz="3200" dirty="0">
                <a:latin typeface="+mj-ea"/>
              </a:rPr>
              <a:t>200 mL </a:t>
            </a:r>
            <a:r>
              <a:rPr lang="ja-JP" altLang="en-US" sz="3200" dirty="0">
                <a:latin typeface="+mj-ea"/>
              </a:rPr>
              <a:t>と</a:t>
            </a:r>
            <a:r>
              <a:rPr lang="en-US" altLang="ja-JP" sz="3200" dirty="0">
                <a:latin typeface="+mj-ea"/>
              </a:rPr>
              <a:t> </a:t>
            </a:r>
            <a:r>
              <a:rPr lang="en-US" altLang="ja-JP" sz="3600" dirty="0">
                <a:latin typeface="+mj-ea"/>
              </a:rPr>
              <a:t>O</a:t>
            </a:r>
            <a:r>
              <a:rPr lang="en-US" altLang="ja-JP" sz="3600" baseline="-25000" dirty="0">
                <a:latin typeface="+mj-ea"/>
              </a:rPr>
              <a:t>2</a:t>
            </a:r>
            <a:r>
              <a:rPr lang="en-US" altLang="ja-JP" sz="2400" dirty="0">
                <a:latin typeface="+mj-ea"/>
              </a:rPr>
              <a:t> </a:t>
            </a:r>
            <a:r>
              <a:rPr lang="ja-JP" altLang="en-US" sz="3200" dirty="0">
                <a:latin typeface="+mj-ea"/>
              </a:rPr>
              <a:t>気体 </a:t>
            </a:r>
            <a:r>
              <a:rPr lang="en-US" altLang="ja-JP" sz="3200" dirty="0">
                <a:latin typeface="+mj-ea"/>
              </a:rPr>
              <a:t>200 mL </a:t>
            </a:r>
            <a:r>
              <a:rPr lang="ja-JP" altLang="en-US" sz="3200" dirty="0">
                <a:latin typeface="+mj-ea"/>
              </a:rPr>
              <a:t>の反応</a:t>
            </a:r>
            <a:r>
              <a:rPr lang="ja-JP" altLang="en-US" sz="2800" dirty="0">
                <a:latin typeface="+mj-ea"/>
              </a:rPr>
              <a:t>（同温・同圧）</a:t>
            </a:r>
            <a:endParaRPr kumimoji="1" lang="ja-JP" altLang="en-US" sz="3200" dirty="0">
              <a:latin typeface="+mj-ea"/>
              <a:ea typeface="+mj-ea"/>
            </a:endParaRPr>
          </a:p>
        </p:txBody>
      </p:sp>
      <p:graphicFrame>
        <p:nvGraphicFramePr>
          <p:cNvPr id="9" name="表 4">
            <a:extLst>
              <a:ext uri="{FF2B5EF4-FFF2-40B4-BE49-F238E27FC236}">
                <a16:creationId xmlns:a16="http://schemas.microsoft.com/office/drawing/2014/main" id="{8C64A0A1-FB57-4649-8D6F-36C278FE91B3}"/>
              </a:ext>
            </a:extLst>
          </p:cNvPr>
          <p:cNvGraphicFramePr>
            <a:graphicFrameLocks noGrp="1"/>
          </p:cNvGraphicFramePr>
          <p:nvPr>
            <p:extLst>
              <p:ext uri="{D42A27DB-BD31-4B8C-83A1-F6EECF244321}">
                <p14:modId xmlns:p14="http://schemas.microsoft.com/office/powerpoint/2010/main" val="1362178869"/>
              </p:ext>
            </p:extLst>
          </p:nvPr>
        </p:nvGraphicFramePr>
        <p:xfrm>
          <a:off x="263352" y="2082608"/>
          <a:ext cx="11159811" cy="4618678"/>
        </p:xfrm>
        <a:graphic>
          <a:graphicData uri="http://schemas.openxmlformats.org/drawingml/2006/table">
            <a:tbl>
              <a:tblPr>
                <a:tableStyleId>{5C22544A-7EE6-4342-B048-85BDC9FD1C3A}</a:tableStyleId>
              </a:tblPr>
              <a:tblGrid>
                <a:gridCol w="2988000">
                  <a:extLst>
                    <a:ext uri="{9D8B030D-6E8A-4147-A177-3AD203B41FA5}">
                      <a16:colId xmlns:a16="http://schemas.microsoft.com/office/drawing/2014/main" val="2095456405"/>
                    </a:ext>
                  </a:extLst>
                </a:gridCol>
                <a:gridCol w="2592288">
                  <a:extLst>
                    <a:ext uri="{9D8B030D-6E8A-4147-A177-3AD203B41FA5}">
                      <a16:colId xmlns:a16="http://schemas.microsoft.com/office/drawing/2014/main" val="625140883"/>
                    </a:ext>
                  </a:extLst>
                </a:gridCol>
                <a:gridCol w="432048">
                  <a:extLst>
                    <a:ext uri="{9D8B030D-6E8A-4147-A177-3AD203B41FA5}">
                      <a16:colId xmlns:a16="http://schemas.microsoft.com/office/drawing/2014/main" val="1121582264"/>
                    </a:ext>
                  </a:extLst>
                </a:gridCol>
                <a:gridCol w="2376264">
                  <a:extLst>
                    <a:ext uri="{9D8B030D-6E8A-4147-A177-3AD203B41FA5}">
                      <a16:colId xmlns:a16="http://schemas.microsoft.com/office/drawing/2014/main" val="3971550341"/>
                    </a:ext>
                  </a:extLst>
                </a:gridCol>
                <a:gridCol w="432048">
                  <a:extLst>
                    <a:ext uri="{9D8B030D-6E8A-4147-A177-3AD203B41FA5}">
                      <a16:colId xmlns:a16="http://schemas.microsoft.com/office/drawing/2014/main" val="3686485065"/>
                    </a:ext>
                  </a:extLst>
                </a:gridCol>
                <a:gridCol w="2339163">
                  <a:extLst>
                    <a:ext uri="{9D8B030D-6E8A-4147-A177-3AD203B41FA5}">
                      <a16:colId xmlns:a16="http://schemas.microsoft.com/office/drawing/2014/main" val="3671598357"/>
                    </a:ext>
                  </a:extLst>
                </a:gridCol>
              </a:tblGrid>
              <a:tr h="35912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3200" b="1" baseline="0" dirty="0">
                          <a:solidFill>
                            <a:schemeClr val="tx1"/>
                          </a:solidFill>
                          <a:latin typeface="+mj-ea"/>
                          <a:ea typeface="+mj-ea"/>
                        </a:rPr>
                        <a:t>2NO</a:t>
                      </a:r>
                      <a:endParaRPr kumimoji="1" lang="ja-JP" altLang="en-US" sz="3200" b="1" baseline="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3200" b="1" baseline="0" dirty="0">
                          <a:solidFill>
                            <a:schemeClr val="tx1"/>
                          </a:solidFill>
                          <a:latin typeface="+mj-ea"/>
                          <a:ea typeface="+mj-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3200" b="1" dirty="0">
                          <a:solidFill>
                            <a:schemeClr val="tx1"/>
                          </a:solidFill>
                          <a:latin typeface="+mj-ea"/>
                          <a:ea typeface="+mj-ea"/>
                        </a:rPr>
                        <a:t>O</a:t>
                      </a:r>
                      <a:r>
                        <a:rPr kumimoji="1" lang="en-US" altLang="ja-JP" sz="3200" b="1" baseline="-25000" dirty="0">
                          <a:solidFill>
                            <a:schemeClr val="tx1"/>
                          </a:solidFill>
                          <a:latin typeface="+mj-ea"/>
                          <a:ea typeface="+mj-ea"/>
                        </a:rPr>
                        <a:t>2</a:t>
                      </a:r>
                      <a:endParaRPr kumimoji="1" lang="ja-JP" altLang="en-US" sz="3200" b="1" baseline="-2500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3200" b="1" baseline="0" dirty="0">
                          <a:solidFill>
                            <a:schemeClr val="tx1"/>
                          </a:solidFill>
                          <a:latin typeface="+mj-ea"/>
                          <a:ea typeface="+mj-ea"/>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3200" b="1" dirty="0">
                          <a:solidFill>
                            <a:schemeClr val="tx1"/>
                          </a:solidFill>
                          <a:latin typeface="+mj-ea"/>
                          <a:ea typeface="+mj-ea"/>
                        </a:rPr>
                        <a:t>2NO</a:t>
                      </a:r>
                      <a:r>
                        <a:rPr kumimoji="1" lang="en-US" altLang="ja-JP" sz="3200" b="1" baseline="-25000" dirty="0">
                          <a:solidFill>
                            <a:schemeClr val="tx1"/>
                          </a:solidFill>
                          <a:latin typeface="+mj-ea"/>
                          <a:ea typeface="+mj-ea"/>
                        </a:rPr>
                        <a:t>2</a:t>
                      </a:r>
                      <a:endParaRPr kumimoji="1" lang="ja-JP" altLang="en-US" sz="3200" b="1" baseline="-2500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2752180"/>
                  </a:ext>
                </a:extLst>
              </a:tr>
              <a:tr h="638706">
                <a:tc>
                  <a:txBody>
                    <a:bodyPr/>
                    <a:lstStyle/>
                    <a:p>
                      <a:pPr algn="ctr"/>
                      <a:r>
                        <a:rPr kumimoji="1" lang="ja-JP" altLang="en-US" sz="2800" b="0" dirty="0">
                          <a:solidFill>
                            <a:schemeClr val="tx1"/>
                          </a:solidFill>
                          <a:latin typeface="+mj-ea"/>
                          <a:ea typeface="+mj-ea"/>
                        </a:rPr>
                        <a:t>反応前の体積</a:t>
                      </a:r>
                      <a:r>
                        <a:rPr kumimoji="1" lang="en-US" altLang="ja-JP" sz="2800" b="0" dirty="0">
                          <a:solidFill>
                            <a:schemeClr val="tx1"/>
                          </a:solidFill>
                          <a:latin typeface="+mj-ea"/>
                          <a:ea typeface="+mj-ea"/>
                        </a:rPr>
                        <a:t>〔L〕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4D1"/>
                    </a:solidFill>
                  </a:tcPr>
                </a:tc>
                <a:tc>
                  <a:txBody>
                    <a:bodyPr/>
                    <a:lstStyle/>
                    <a:p>
                      <a:pPr algn="ctr"/>
                      <a:r>
                        <a:rPr kumimoji="1" lang="en-US" altLang="ja-JP" sz="2800" b="0" dirty="0">
                          <a:solidFill>
                            <a:schemeClr val="tx1"/>
                          </a:solidFill>
                          <a:latin typeface="+mj-ea"/>
                          <a:ea typeface="+mj-ea"/>
                        </a:rPr>
                        <a:t>0.2 ( 200 mL )</a:t>
                      </a:r>
                      <a:endParaRPr kumimoji="1" lang="ja-JP" altLang="en-US" sz="2800" b="0" dirty="0">
                        <a:solidFill>
                          <a:schemeClr val="tx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2800" b="0" dirty="0">
                          <a:solidFill>
                            <a:schemeClr val="tx1"/>
                          </a:solidFill>
                          <a:latin typeface="+mj-ea"/>
                          <a:ea typeface="+mj-ea"/>
                        </a:rPr>
                        <a:t>0.2 </a:t>
                      </a:r>
                      <a:r>
                        <a:rPr kumimoji="1" lang="en-US" altLang="ja-JP" sz="2800" b="0" kern="1200" dirty="0">
                          <a:solidFill>
                            <a:schemeClr val="tx1"/>
                          </a:solidFill>
                          <a:latin typeface="+mj-ea"/>
                          <a:ea typeface="+mn-ea"/>
                          <a:cs typeface="+mn-cs"/>
                        </a:rPr>
                        <a:t>( 200 mL )</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2800" b="0" dirty="0">
                          <a:solidFill>
                            <a:schemeClr val="tx1"/>
                          </a:solidFill>
                          <a:latin typeface="+mj-ea"/>
                          <a:ea typeface="+mj-ea"/>
                        </a:rPr>
                        <a:t>0</a:t>
                      </a: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4054311"/>
                  </a:ext>
                </a:extLst>
              </a:tr>
              <a:tr h="0">
                <a:tc>
                  <a:txBody>
                    <a:bodyPr/>
                    <a:lstStyle/>
                    <a:p>
                      <a:pPr algn="ctr"/>
                      <a:endParaRPr kumimoji="1" lang="en-US" altLang="ja-JP" sz="1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934776"/>
                  </a:ext>
                </a:extLst>
              </a:tr>
              <a:tr h="638706">
                <a:tc>
                  <a:txBody>
                    <a:bodyPr/>
                    <a:lstStyle/>
                    <a:p>
                      <a:pPr algn="ctr"/>
                      <a:r>
                        <a:rPr kumimoji="1" lang="ja-JP" altLang="en-US" sz="2800" b="0" dirty="0">
                          <a:solidFill>
                            <a:schemeClr val="tx1"/>
                          </a:solidFill>
                          <a:latin typeface="+mj-ea"/>
                          <a:ea typeface="+mj-ea"/>
                        </a:rPr>
                        <a:t>反応前の</a:t>
                      </a:r>
                      <a:endParaRPr kumimoji="1" lang="en-US" altLang="ja-JP" sz="2800" b="0" dirty="0">
                        <a:solidFill>
                          <a:schemeClr val="tx1"/>
                        </a:solidFill>
                        <a:latin typeface="+mj-ea"/>
                        <a:ea typeface="+mj-ea"/>
                      </a:endParaRPr>
                    </a:p>
                    <a:p>
                      <a:pPr algn="ctr"/>
                      <a:r>
                        <a:rPr kumimoji="1" lang="ja-JP" altLang="en-US" sz="2800" b="0" dirty="0">
                          <a:solidFill>
                            <a:schemeClr val="tx1"/>
                          </a:solidFill>
                          <a:latin typeface="+mj-ea"/>
                          <a:ea typeface="+mj-ea"/>
                        </a:rPr>
                        <a:t>物質量</a:t>
                      </a:r>
                      <a:r>
                        <a:rPr kumimoji="1" lang="en-US" altLang="ja-JP" sz="2800" b="0" dirty="0">
                          <a:solidFill>
                            <a:schemeClr val="tx1"/>
                          </a:solidFill>
                          <a:latin typeface="+mj-ea"/>
                          <a:ea typeface="+mj-ea"/>
                        </a:rPr>
                        <a:t>〔mol〕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en-US" altLang="ja-JP" sz="3200" b="0" dirty="0">
                          <a:solidFill>
                            <a:schemeClr val="tx1"/>
                          </a:solidFill>
                          <a:latin typeface="+mj-ea"/>
                          <a:ea typeface="+mj-ea"/>
                        </a:rPr>
                        <a:t>0.2/</a:t>
                      </a:r>
                      <a:r>
                        <a:rPr kumimoji="1" lang="en-US" altLang="ja-JP" sz="3200" b="0" i="1" dirty="0" err="1">
                          <a:solidFill>
                            <a:schemeClr val="tx1"/>
                          </a:solidFill>
                          <a:latin typeface="CenturyOldst" panose="02050603050705020204" pitchFamily="18" charset="0"/>
                          <a:ea typeface="+mj-ea"/>
                        </a:rPr>
                        <a:t>V</a:t>
                      </a:r>
                      <a:r>
                        <a:rPr kumimoji="1" lang="en-US" altLang="ja-JP" sz="3200" b="0" baseline="-25000" dirty="0" err="1">
                          <a:solidFill>
                            <a:schemeClr val="tx1"/>
                          </a:solidFill>
                          <a:latin typeface="CenturyOldst" panose="02050603050705020204" pitchFamily="18" charset="0"/>
                          <a:ea typeface="+mj-ea"/>
                        </a:rPr>
                        <a:t>m</a:t>
                      </a:r>
                      <a:endParaRPr kumimoji="1" lang="ja-JP" altLang="en-US" sz="3200" b="0" baseline="-25000" dirty="0">
                        <a:solidFill>
                          <a:schemeClr val="tx1"/>
                        </a:solidFill>
                        <a:latin typeface="CenturyOldst" panose="02050603050705020204" pitchFamily="18" charset="0"/>
                        <a:ea typeface="+mj-ea"/>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32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0" kern="1200" dirty="0">
                          <a:solidFill>
                            <a:schemeClr val="tx1"/>
                          </a:solidFill>
                          <a:latin typeface="+mj-ea"/>
                          <a:ea typeface="+mn-ea"/>
                          <a:cs typeface="+mn-cs"/>
                        </a:rPr>
                        <a:t>0.2/</a:t>
                      </a:r>
                      <a:r>
                        <a:rPr kumimoji="1" lang="en-US" altLang="ja-JP" sz="3200" b="0" i="1" kern="1200" dirty="0" err="1">
                          <a:solidFill>
                            <a:schemeClr val="tx1"/>
                          </a:solidFill>
                          <a:latin typeface="CenturyOldst" panose="02050603050705020204" pitchFamily="18" charset="0"/>
                          <a:ea typeface="+mn-ea"/>
                          <a:cs typeface="+mn-cs"/>
                        </a:rPr>
                        <a:t>V</a:t>
                      </a:r>
                      <a:r>
                        <a:rPr kumimoji="1" lang="en-US" altLang="ja-JP" sz="3200" b="0" kern="1200" baseline="-25000" dirty="0" err="1">
                          <a:solidFill>
                            <a:schemeClr val="tx1"/>
                          </a:solidFill>
                          <a:latin typeface="CenturyOldst" panose="02050603050705020204" pitchFamily="18" charset="0"/>
                          <a:ea typeface="+mn-ea"/>
                          <a:cs typeface="+mn-cs"/>
                        </a:rPr>
                        <a:t>m</a:t>
                      </a:r>
                      <a:endParaRPr kumimoji="1" lang="ja-JP" altLang="en-US" sz="32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32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0" kern="1200" dirty="0">
                          <a:solidFill>
                            <a:schemeClr val="tx1"/>
                          </a:solidFill>
                          <a:latin typeface="+mj-ea"/>
                          <a:ea typeface="+mn-ea"/>
                          <a:cs typeface="+mn-cs"/>
                        </a:rPr>
                        <a:t>0</a:t>
                      </a:r>
                      <a:endParaRPr kumimoji="1" lang="ja-JP" altLang="en-US" sz="32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900406"/>
                  </a:ext>
                </a:extLst>
              </a:tr>
              <a:tr h="638706">
                <a:tc>
                  <a:txBody>
                    <a:bodyPr/>
                    <a:lstStyle/>
                    <a:p>
                      <a:pPr algn="ctr"/>
                      <a:r>
                        <a:rPr kumimoji="1" lang="ja-JP" altLang="en-US" sz="2800" b="1" dirty="0">
                          <a:solidFill>
                            <a:schemeClr val="tx1"/>
                          </a:solidFill>
                          <a:latin typeface="+mj-ea"/>
                          <a:ea typeface="+mj-ea"/>
                        </a:rPr>
                        <a:t>変化量</a:t>
                      </a:r>
                      <a:r>
                        <a:rPr kumimoji="1" lang="en-US" altLang="ja-JP" sz="2800" b="1" dirty="0">
                          <a:solidFill>
                            <a:schemeClr val="tx1"/>
                          </a:solidFill>
                          <a:latin typeface="+mj-ea"/>
                          <a:ea typeface="+mj-ea"/>
                        </a:rPr>
                        <a:t>〔mol〕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1" kern="1200" dirty="0">
                          <a:solidFill>
                            <a:schemeClr val="tx1"/>
                          </a:solidFill>
                          <a:latin typeface="+mj-ea"/>
                          <a:ea typeface="+mn-ea"/>
                          <a:cs typeface="+mn-cs"/>
                        </a:rPr>
                        <a:t>- 0.2/</a:t>
                      </a:r>
                      <a:r>
                        <a:rPr kumimoji="1" lang="en-US" altLang="ja-JP" sz="3200" b="1" i="1" kern="1200" dirty="0" err="1">
                          <a:solidFill>
                            <a:schemeClr val="tx1"/>
                          </a:solidFill>
                          <a:latin typeface="CenturyOldst" panose="02050603050705020204" pitchFamily="18" charset="0"/>
                          <a:ea typeface="+mn-ea"/>
                          <a:cs typeface="+mn-cs"/>
                        </a:rPr>
                        <a:t>V</a:t>
                      </a:r>
                      <a:r>
                        <a:rPr kumimoji="1" lang="en-US" altLang="ja-JP" sz="3200" b="1" kern="1200" baseline="-25000" dirty="0" err="1">
                          <a:solidFill>
                            <a:schemeClr val="tx1"/>
                          </a:solidFill>
                          <a:latin typeface="CenturyOldst" panose="02050603050705020204" pitchFamily="18" charset="0"/>
                          <a:ea typeface="+mn-ea"/>
                          <a:cs typeface="+mn-cs"/>
                        </a:rPr>
                        <a:t>m</a:t>
                      </a:r>
                      <a:endParaRPr kumimoji="1" lang="ja-JP" altLang="en-US" sz="3200" b="1"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3200" b="1"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kern="1200" dirty="0">
                          <a:solidFill>
                            <a:schemeClr val="tx1"/>
                          </a:solidFill>
                          <a:latin typeface="+mj-ea"/>
                          <a:ea typeface="+mn-ea"/>
                          <a:cs typeface="+mn-cs"/>
                        </a:rPr>
                        <a:t>- 0.1/</a:t>
                      </a:r>
                      <a:r>
                        <a:rPr kumimoji="1" lang="en-US" altLang="ja-JP" sz="3200" b="1" i="1" kern="1200" dirty="0" err="1">
                          <a:solidFill>
                            <a:schemeClr val="tx1"/>
                          </a:solidFill>
                          <a:latin typeface="CenturyOldst" panose="02050603050705020204" pitchFamily="18" charset="0"/>
                          <a:ea typeface="+mn-ea"/>
                          <a:cs typeface="+mn-cs"/>
                        </a:rPr>
                        <a:t>V</a:t>
                      </a:r>
                      <a:r>
                        <a:rPr kumimoji="1" lang="en-US" altLang="ja-JP" sz="3200" b="1" kern="1200" baseline="-25000" dirty="0" err="1">
                          <a:solidFill>
                            <a:schemeClr val="tx1"/>
                          </a:solidFill>
                          <a:latin typeface="CenturyOldst" panose="02050603050705020204" pitchFamily="18" charset="0"/>
                          <a:ea typeface="+mn-ea"/>
                          <a:cs typeface="+mn-cs"/>
                        </a:rPr>
                        <a:t>m</a:t>
                      </a:r>
                      <a:endParaRPr kumimoji="1" lang="ja-JP" altLang="en-US" sz="3200" b="1"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3200" b="1"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1" kern="1200" dirty="0">
                          <a:solidFill>
                            <a:schemeClr val="tx1"/>
                          </a:solidFill>
                          <a:latin typeface="+mj-ea"/>
                          <a:ea typeface="+mn-ea"/>
                          <a:cs typeface="+mn-cs"/>
                        </a:rPr>
                        <a:t>+ 0.2/</a:t>
                      </a:r>
                      <a:r>
                        <a:rPr kumimoji="1" lang="en-US" altLang="ja-JP" sz="3200" b="1" i="1" kern="1200" dirty="0" err="1">
                          <a:solidFill>
                            <a:schemeClr val="tx1"/>
                          </a:solidFill>
                          <a:latin typeface="CenturyOldst" panose="02050603050705020204" pitchFamily="18" charset="0"/>
                          <a:ea typeface="+mn-ea"/>
                          <a:cs typeface="+mn-cs"/>
                        </a:rPr>
                        <a:t>V</a:t>
                      </a:r>
                      <a:r>
                        <a:rPr kumimoji="1" lang="en-US" altLang="ja-JP" sz="3200" b="1" kern="1200" baseline="-25000" dirty="0" err="1">
                          <a:solidFill>
                            <a:schemeClr val="tx1"/>
                          </a:solidFill>
                          <a:latin typeface="CenturyOldst" panose="02050603050705020204" pitchFamily="18" charset="0"/>
                          <a:ea typeface="+mn-ea"/>
                          <a:cs typeface="+mn-cs"/>
                        </a:rPr>
                        <a:t>m</a:t>
                      </a:r>
                      <a:endParaRPr kumimoji="1" lang="ja-JP" altLang="en-US" sz="3200" b="1"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3121497"/>
                  </a:ext>
                </a:extLst>
              </a:tr>
              <a:tr h="638706">
                <a:tc>
                  <a:txBody>
                    <a:bodyPr/>
                    <a:lstStyle/>
                    <a:p>
                      <a:pPr algn="ctr"/>
                      <a:r>
                        <a:rPr kumimoji="1" lang="ja-JP" altLang="en-US" sz="2800" b="0" kern="1200" dirty="0">
                          <a:solidFill>
                            <a:schemeClr val="tx1"/>
                          </a:solidFill>
                          <a:latin typeface="+mj-ea"/>
                          <a:ea typeface="+mn-ea"/>
                          <a:cs typeface="+mn-cs"/>
                        </a:rPr>
                        <a:t>反応後の</a:t>
                      </a:r>
                      <a:endParaRPr kumimoji="1" lang="en-US" altLang="ja-JP" sz="2800" b="0" kern="1200" dirty="0">
                        <a:solidFill>
                          <a:schemeClr val="tx1"/>
                        </a:solidFill>
                        <a:latin typeface="+mj-ea"/>
                        <a:ea typeface="+mn-ea"/>
                        <a:cs typeface="+mn-cs"/>
                      </a:endParaRPr>
                    </a:p>
                    <a:p>
                      <a:pPr algn="ctr"/>
                      <a:r>
                        <a:rPr kumimoji="1" lang="ja-JP" altLang="en-US" sz="2800" b="0" kern="1200" dirty="0">
                          <a:solidFill>
                            <a:schemeClr val="tx1"/>
                          </a:solidFill>
                          <a:latin typeface="+mj-ea"/>
                          <a:ea typeface="+mn-ea"/>
                          <a:cs typeface="+mn-cs"/>
                        </a:rPr>
                        <a:t>物質量</a:t>
                      </a:r>
                      <a:r>
                        <a:rPr kumimoji="1" lang="en-US" altLang="ja-JP" sz="2800" b="0" kern="1200" dirty="0">
                          <a:solidFill>
                            <a:schemeClr val="tx1"/>
                          </a:solidFill>
                          <a:latin typeface="+mj-ea"/>
                          <a:ea typeface="+mn-ea"/>
                          <a:cs typeface="+mn-cs"/>
                        </a:rPr>
                        <a:t>〔mol〕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0" kern="1200" dirty="0">
                          <a:solidFill>
                            <a:schemeClr val="tx1"/>
                          </a:solidFill>
                          <a:latin typeface="+mj-ea"/>
                          <a:ea typeface="+mn-ea"/>
                          <a:cs typeface="+mn-cs"/>
                        </a:rPr>
                        <a:t>0</a:t>
                      </a:r>
                      <a:endParaRPr kumimoji="1" lang="ja-JP" altLang="en-US" sz="32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32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dirty="0">
                          <a:solidFill>
                            <a:srgbClr val="FF0000"/>
                          </a:solidFill>
                          <a:latin typeface="+mj-ea"/>
                          <a:ea typeface="+mj-ea"/>
                        </a:rPr>
                        <a:t>0.1</a:t>
                      </a:r>
                      <a:r>
                        <a:rPr kumimoji="1" lang="en-US" altLang="ja-JP" sz="3200" b="1" kern="1200" dirty="0">
                          <a:solidFill>
                            <a:srgbClr val="FF0000"/>
                          </a:solidFill>
                          <a:latin typeface="+mj-ea"/>
                          <a:ea typeface="+mn-ea"/>
                          <a:cs typeface="+mn-cs"/>
                        </a:rPr>
                        <a:t>/</a:t>
                      </a:r>
                      <a:r>
                        <a:rPr kumimoji="1" lang="en-US" altLang="ja-JP" sz="3200" b="1" i="1" kern="1200" dirty="0" err="1">
                          <a:solidFill>
                            <a:srgbClr val="FF0000"/>
                          </a:solidFill>
                          <a:latin typeface="CenturyOldst" panose="02050603050705020204" pitchFamily="18" charset="0"/>
                          <a:ea typeface="+mn-ea"/>
                          <a:cs typeface="+mn-cs"/>
                        </a:rPr>
                        <a:t>V</a:t>
                      </a:r>
                      <a:r>
                        <a:rPr kumimoji="1" lang="en-US" altLang="ja-JP" sz="3200" b="1" kern="1200" baseline="-25000" dirty="0" err="1">
                          <a:solidFill>
                            <a:srgbClr val="FF0000"/>
                          </a:solidFill>
                          <a:latin typeface="CenturyOldst" panose="02050603050705020204" pitchFamily="18" charset="0"/>
                          <a:ea typeface="+mn-ea"/>
                          <a:cs typeface="+mn-cs"/>
                        </a:rPr>
                        <a:t>m</a:t>
                      </a:r>
                      <a:endParaRPr kumimoji="1" lang="ja-JP" altLang="en-US" sz="3200" b="1" dirty="0">
                        <a:solidFill>
                          <a:srgbClr val="FF0000"/>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32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0" kern="1200" dirty="0">
                          <a:solidFill>
                            <a:schemeClr val="tx1"/>
                          </a:solidFill>
                          <a:latin typeface="+mj-ea"/>
                          <a:ea typeface="+mn-ea"/>
                          <a:cs typeface="+mn-cs"/>
                        </a:rPr>
                        <a:t>0.2/</a:t>
                      </a:r>
                      <a:r>
                        <a:rPr kumimoji="1" lang="en-US" altLang="ja-JP" sz="3200" b="0" i="1" kern="1200" dirty="0" err="1">
                          <a:solidFill>
                            <a:schemeClr val="tx1"/>
                          </a:solidFill>
                          <a:latin typeface="CenturyOldst" panose="02050603050705020204" pitchFamily="18" charset="0"/>
                          <a:ea typeface="+mn-ea"/>
                          <a:cs typeface="+mn-cs"/>
                        </a:rPr>
                        <a:t>V</a:t>
                      </a:r>
                      <a:r>
                        <a:rPr kumimoji="1" lang="en-US" altLang="ja-JP" sz="3200" b="0" kern="1200" baseline="-25000" dirty="0" err="1">
                          <a:solidFill>
                            <a:schemeClr val="tx1"/>
                          </a:solidFill>
                          <a:latin typeface="CenturyOldst" panose="02050603050705020204" pitchFamily="18" charset="0"/>
                          <a:ea typeface="+mn-ea"/>
                          <a:cs typeface="+mn-cs"/>
                        </a:rPr>
                        <a:t>m</a:t>
                      </a:r>
                      <a:endParaRPr kumimoji="1" lang="ja-JP" altLang="en-US" sz="32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2855308"/>
                  </a:ext>
                </a:extLst>
              </a:tr>
              <a:tr h="0">
                <a:tc>
                  <a:txBody>
                    <a:bodyPr/>
                    <a:lstStyle/>
                    <a:p>
                      <a:pPr algn="ctr"/>
                      <a:endParaRPr kumimoji="1" lang="en-US" altLang="ja-JP"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2982504"/>
                  </a:ext>
                </a:extLst>
              </a:tr>
              <a:tr h="63870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kern="1200" dirty="0">
                          <a:solidFill>
                            <a:schemeClr val="tx1"/>
                          </a:solidFill>
                          <a:latin typeface="+mj-ea"/>
                          <a:ea typeface="+mn-ea"/>
                          <a:cs typeface="+mn-cs"/>
                        </a:rPr>
                        <a:t>反応後の体積</a:t>
                      </a:r>
                      <a:r>
                        <a:rPr kumimoji="1" lang="en-US" altLang="ja-JP" sz="2800" b="0" kern="1200" dirty="0">
                          <a:solidFill>
                            <a:schemeClr val="tx1"/>
                          </a:solidFill>
                          <a:latin typeface="+mj-ea"/>
                          <a:ea typeface="+mn-ea"/>
                          <a:cs typeface="+mn-cs"/>
                        </a:rPr>
                        <a:t>〔L〕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4D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a:t>
                      </a:r>
                      <a:endParaRPr kumimoji="1" lang="ja-JP" altLang="en-US" sz="2800" b="0" kern="1200" dirty="0">
                        <a:solidFill>
                          <a:schemeClr val="tx1"/>
                        </a:solidFill>
                        <a:latin typeface="+mj-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2800" b="1" dirty="0">
                          <a:solidFill>
                            <a:srgbClr val="FF0000"/>
                          </a:solidFill>
                          <a:latin typeface="+mj-ea"/>
                          <a:ea typeface="+mj-ea"/>
                        </a:rPr>
                        <a:t>0.1 </a:t>
                      </a:r>
                      <a:r>
                        <a:rPr kumimoji="1" lang="en-US" altLang="ja-JP" sz="2800" b="0" kern="1200" dirty="0">
                          <a:solidFill>
                            <a:srgbClr val="FF0000"/>
                          </a:solidFill>
                          <a:latin typeface="+mj-ea"/>
                          <a:ea typeface="+mn-ea"/>
                          <a:cs typeface="+mn-cs"/>
                        </a:rPr>
                        <a:t>( 100 mL )</a:t>
                      </a:r>
                      <a:endParaRPr kumimoji="1" lang="ja-JP" altLang="en-US" sz="2800" b="1" dirty="0">
                        <a:solidFill>
                          <a:srgbClr val="FF0000"/>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0.2 ( 200 mL )</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5242495"/>
                  </a:ext>
                </a:extLst>
              </a:tr>
            </a:tbl>
          </a:graphicData>
        </a:graphic>
      </p:graphicFrame>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4" name="正方形/長方形 3">
            <a:extLst>
              <a:ext uri="{FF2B5EF4-FFF2-40B4-BE49-F238E27FC236}">
                <a16:creationId xmlns:a16="http://schemas.microsoft.com/office/drawing/2014/main" id="{76D5FF5B-31B4-4766-AF34-1F29E63BA20B}"/>
              </a:ext>
            </a:extLst>
          </p:cNvPr>
          <p:cNvSpPr/>
          <p:nvPr/>
        </p:nvSpPr>
        <p:spPr>
          <a:xfrm>
            <a:off x="3968016" y="3681457"/>
            <a:ext cx="7776864" cy="495345"/>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11" name="正方形/長方形 10">
            <a:extLst>
              <a:ext uri="{FF2B5EF4-FFF2-40B4-BE49-F238E27FC236}">
                <a16:creationId xmlns:a16="http://schemas.microsoft.com/office/drawing/2014/main" id="{2BF1F37D-ECF0-4345-9DAE-14C27D412168}"/>
              </a:ext>
            </a:extLst>
          </p:cNvPr>
          <p:cNvSpPr/>
          <p:nvPr/>
        </p:nvSpPr>
        <p:spPr>
          <a:xfrm>
            <a:off x="3773207" y="4406464"/>
            <a:ext cx="1818737" cy="5760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12" name="正方形/長方形 11">
            <a:extLst>
              <a:ext uri="{FF2B5EF4-FFF2-40B4-BE49-F238E27FC236}">
                <a16:creationId xmlns:a16="http://schemas.microsoft.com/office/drawing/2014/main" id="{34155594-C82F-4A09-8327-91CCDF054E58}"/>
              </a:ext>
            </a:extLst>
          </p:cNvPr>
          <p:cNvSpPr/>
          <p:nvPr/>
        </p:nvSpPr>
        <p:spPr>
          <a:xfrm>
            <a:off x="6466318" y="4418552"/>
            <a:ext cx="2304256" cy="5760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13" name="正方形/長方形 12">
            <a:extLst>
              <a:ext uri="{FF2B5EF4-FFF2-40B4-BE49-F238E27FC236}">
                <a16:creationId xmlns:a16="http://schemas.microsoft.com/office/drawing/2014/main" id="{FB314890-AE38-489A-8664-05A02BA9EB5D}"/>
              </a:ext>
            </a:extLst>
          </p:cNvPr>
          <p:cNvSpPr/>
          <p:nvPr/>
        </p:nvSpPr>
        <p:spPr>
          <a:xfrm>
            <a:off x="9479374" y="4399576"/>
            <a:ext cx="1818737" cy="5760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14" name="正方形/長方形 13">
            <a:extLst>
              <a:ext uri="{FF2B5EF4-FFF2-40B4-BE49-F238E27FC236}">
                <a16:creationId xmlns:a16="http://schemas.microsoft.com/office/drawing/2014/main" id="{B0175BAE-6E6B-4299-BBF1-9298EBDB2FCA}"/>
              </a:ext>
            </a:extLst>
          </p:cNvPr>
          <p:cNvSpPr/>
          <p:nvPr/>
        </p:nvSpPr>
        <p:spPr>
          <a:xfrm>
            <a:off x="3951897" y="5288668"/>
            <a:ext cx="7256672" cy="523636"/>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18" name="正方形/長方形 17">
            <a:extLst>
              <a:ext uri="{FF2B5EF4-FFF2-40B4-BE49-F238E27FC236}">
                <a16:creationId xmlns:a16="http://schemas.microsoft.com/office/drawing/2014/main" id="{DDF9760C-D4C6-4C45-9F21-2CEB5A2300BB}"/>
              </a:ext>
            </a:extLst>
          </p:cNvPr>
          <p:cNvSpPr/>
          <p:nvPr/>
        </p:nvSpPr>
        <p:spPr>
          <a:xfrm>
            <a:off x="3893866" y="6130474"/>
            <a:ext cx="7529298" cy="523636"/>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22" name="正方形/長方形 21">
            <a:extLst>
              <a:ext uri="{FF2B5EF4-FFF2-40B4-BE49-F238E27FC236}">
                <a16:creationId xmlns:a16="http://schemas.microsoft.com/office/drawing/2014/main" id="{E455C82C-865E-4ABE-AC34-18158950ED79}"/>
              </a:ext>
            </a:extLst>
          </p:cNvPr>
          <p:cNvSpPr/>
          <p:nvPr/>
        </p:nvSpPr>
        <p:spPr>
          <a:xfrm>
            <a:off x="475087" y="3479135"/>
            <a:ext cx="2380553" cy="860573"/>
          </a:xfrm>
          <a:prstGeom prst="rect">
            <a:avLst/>
          </a:prstGeom>
          <a:solidFill>
            <a:srgbClr val="E6E0EC"/>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D58DA8C2-6A02-4F23-B0E5-1C4E6DE344DD}"/>
              </a:ext>
            </a:extLst>
          </p:cNvPr>
          <p:cNvSpPr/>
          <p:nvPr/>
        </p:nvSpPr>
        <p:spPr>
          <a:xfrm>
            <a:off x="715418" y="4408951"/>
            <a:ext cx="2257349" cy="576000"/>
          </a:xfrm>
          <a:prstGeom prst="rect">
            <a:avLst/>
          </a:prstGeom>
          <a:solidFill>
            <a:srgbClr val="E6E0EC"/>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正方形/長方形 23">
            <a:extLst>
              <a:ext uri="{FF2B5EF4-FFF2-40B4-BE49-F238E27FC236}">
                <a16:creationId xmlns:a16="http://schemas.microsoft.com/office/drawing/2014/main" id="{16383A21-8D62-4E50-992D-D8E6248F4867}"/>
              </a:ext>
            </a:extLst>
          </p:cNvPr>
          <p:cNvSpPr/>
          <p:nvPr/>
        </p:nvSpPr>
        <p:spPr>
          <a:xfrm>
            <a:off x="475087" y="5097720"/>
            <a:ext cx="2257349" cy="806914"/>
          </a:xfrm>
          <a:prstGeom prst="rect">
            <a:avLst/>
          </a:prstGeom>
          <a:solidFill>
            <a:srgbClr val="E6E0EC"/>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5" name="正方形/長方形 24">
            <a:extLst>
              <a:ext uri="{FF2B5EF4-FFF2-40B4-BE49-F238E27FC236}">
                <a16:creationId xmlns:a16="http://schemas.microsoft.com/office/drawing/2014/main" id="{7E5173F7-3076-4960-8373-89E1118D3520}"/>
              </a:ext>
            </a:extLst>
          </p:cNvPr>
          <p:cNvSpPr/>
          <p:nvPr/>
        </p:nvSpPr>
        <p:spPr>
          <a:xfrm>
            <a:off x="407543" y="6156198"/>
            <a:ext cx="2664121" cy="523636"/>
          </a:xfrm>
          <a:prstGeom prst="rect">
            <a:avLst/>
          </a:prstGeom>
          <a:solidFill>
            <a:srgbClr val="FFF4D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吹き出し: 四角形 25">
            <a:extLst>
              <a:ext uri="{FF2B5EF4-FFF2-40B4-BE49-F238E27FC236}">
                <a16:creationId xmlns:a16="http://schemas.microsoft.com/office/drawing/2014/main" id="{E6AA6F33-A02F-4486-A160-CE8E765198C2}"/>
              </a:ext>
            </a:extLst>
          </p:cNvPr>
          <p:cNvSpPr/>
          <p:nvPr/>
        </p:nvSpPr>
        <p:spPr>
          <a:xfrm>
            <a:off x="7179553" y="573824"/>
            <a:ext cx="4437238" cy="1201965"/>
          </a:xfrm>
          <a:prstGeom prst="wedgeRectCallout">
            <a:avLst>
              <a:gd name="adj1" fmla="val -28569"/>
              <a:gd name="adj2" fmla="val 68325"/>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3600" dirty="0">
                <a:solidFill>
                  <a:schemeClr val="tx1"/>
                </a:solidFill>
                <a:latin typeface="+mj-ea"/>
                <a:ea typeface="+mj-ea"/>
              </a:rPr>
              <a:t>O</a:t>
            </a:r>
            <a:r>
              <a:rPr lang="en-US" altLang="ja-JP" sz="3600" baseline="-25000" dirty="0">
                <a:solidFill>
                  <a:schemeClr val="tx1"/>
                </a:solidFill>
                <a:latin typeface="+mj-ea"/>
                <a:ea typeface="+mj-ea"/>
              </a:rPr>
              <a:t>2 </a:t>
            </a:r>
            <a:r>
              <a:rPr lang="ja-JP" altLang="en-US" sz="3200">
                <a:solidFill>
                  <a:schemeClr val="tx1"/>
                </a:solidFill>
                <a:latin typeface="+mj-ea"/>
                <a:ea typeface="+mj-ea"/>
              </a:rPr>
              <a:t>と</a:t>
            </a:r>
            <a:r>
              <a:rPr lang="en-US" altLang="ja-JP" sz="3200" dirty="0">
                <a:solidFill>
                  <a:schemeClr val="tx1"/>
                </a:solidFill>
                <a:latin typeface="+mj-ea"/>
                <a:ea typeface="+mj-ea"/>
              </a:rPr>
              <a:t> </a:t>
            </a:r>
            <a:r>
              <a:rPr lang="en-US" altLang="ja-JP" sz="3600" dirty="0">
                <a:solidFill>
                  <a:schemeClr val="tx1"/>
                </a:solidFill>
                <a:latin typeface="+mj-ea"/>
                <a:ea typeface="+mj-ea"/>
              </a:rPr>
              <a:t>NO</a:t>
            </a:r>
            <a:r>
              <a:rPr lang="en-US" altLang="ja-JP" sz="3600" baseline="-25000" dirty="0">
                <a:solidFill>
                  <a:schemeClr val="tx1"/>
                </a:solidFill>
                <a:latin typeface="+mj-ea"/>
                <a:ea typeface="+mj-ea"/>
              </a:rPr>
              <a:t>2 </a:t>
            </a:r>
            <a:r>
              <a:rPr lang="ja-JP" altLang="en-US" sz="3200">
                <a:solidFill>
                  <a:schemeClr val="tx1"/>
                </a:solidFill>
              </a:rPr>
              <a:t>の</a:t>
            </a:r>
            <a:r>
              <a:rPr lang="ja-JP" altLang="en-US" sz="3200" dirty="0">
                <a:solidFill>
                  <a:schemeClr val="tx1"/>
                </a:solidFill>
              </a:rPr>
              <a:t>変化量は</a:t>
            </a:r>
            <a:endParaRPr lang="en-US" altLang="ja-JP" sz="3200" dirty="0">
              <a:solidFill>
                <a:schemeClr val="tx1"/>
              </a:solidFill>
            </a:endParaRPr>
          </a:p>
          <a:p>
            <a:pPr algn="ctr"/>
            <a:r>
              <a:rPr lang="ja-JP" altLang="en-US" sz="3200" dirty="0">
                <a:solidFill>
                  <a:schemeClr val="tx1"/>
                </a:solidFill>
              </a:rPr>
              <a:t>係数比から</a:t>
            </a:r>
            <a:r>
              <a:rPr lang="en-US" altLang="ja-JP" sz="3200" dirty="0">
                <a:solidFill>
                  <a:schemeClr val="tx1"/>
                </a:solidFill>
                <a:latin typeface="+mj-ea"/>
                <a:ea typeface="+mj-ea"/>
              </a:rPr>
              <a:t>…</a:t>
            </a:r>
            <a:endParaRPr lang="ja-JP" altLang="en-US" sz="3200" dirty="0">
              <a:solidFill>
                <a:schemeClr val="tx1"/>
              </a:solidFill>
              <a:latin typeface="+mj-ea"/>
              <a:ea typeface="+mj-ea"/>
            </a:endParaRPr>
          </a:p>
        </p:txBody>
      </p:sp>
      <p:sp>
        <p:nvSpPr>
          <p:cNvPr id="27" name="吹き出し: 四角形 26">
            <a:extLst>
              <a:ext uri="{FF2B5EF4-FFF2-40B4-BE49-F238E27FC236}">
                <a16:creationId xmlns:a16="http://schemas.microsoft.com/office/drawing/2014/main" id="{0D5BAC89-49C8-4C94-ADD6-F4F856E353D5}"/>
              </a:ext>
            </a:extLst>
          </p:cNvPr>
          <p:cNvSpPr/>
          <p:nvPr/>
        </p:nvSpPr>
        <p:spPr>
          <a:xfrm>
            <a:off x="3799406" y="4540726"/>
            <a:ext cx="3118721" cy="1225823"/>
          </a:xfrm>
          <a:prstGeom prst="wedgeRectCallout">
            <a:avLst>
              <a:gd name="adj1" fmla="val 51785"/>
              <a:gd name="adj2" fmla="val 86231"/>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dirty="0">
                <a:solidFill>
                  <a:schemeClr val="tx1"/>
                </a:solidFill>
                <a:latin typeface="+mj-ea"/>
                <a:ea typeface="+mj-ea"/>
              </a:rPr>
              <a:t>O</a:t>
            </a:r>
            <a:r>
              <a:rPr lang="en-US" altLang="ja-JP" sz="4000" baseline="-25000" dirty="0">
                <a:solidFill>
                  <a:schemeClr val="tx1"/>
                </a:solidFill>
                <a:latin typeface="+mj-ea"/>
                <a:ea typeface="+mj-ea"/>
              </a:rPr>
              <a:t>2 </a:t>
            </a:r>
            <a:r>
              <a:rPr lang="ja-JP" altLang="en-US" sz="3600">
                <a:solidFill>
                  <a:schemeClr val="tx1"/>
                </a:solidFill>
              </a:rPr>
              <a:t>が </a:t>
            </a:r>
            <a:r>
              <a:rPr lang="en-US" altLang="ja-JP" sz="3600" dirty="0">
                <a:solidFill>
                  <a:schemeClr val="tx1"/>
                </a:solidFill>
                <a:latin typeface="+mj-ea"/>
                <a:ea typeface="+mj-ea"/>
              </a:rPr>
              <a:t>100 mL</a:t>
            </a:r>
            <a:r>
              <a:rPr lang="ja-JP" altLang="en-US" sz="3600" dirty="0">
                <a:solidFill>
                  <a:schemeClr val="tx1"/>
                </a:solidFill>
                <a:latin typeface="+mj-ea"/>
                <a:ea typeface="+mj-ea"/>
              </a:rPr>
              <a:t> </a:t>
            </a:r>
            <a:endParaRPr lang="en-US" altLang="ja-JP" sz="3600" dirty="0">
              <a:solidFill>
                <a:schemeClr val="tx1"/>
              </a:solidFill>
              <a:latin typeface="+mj-ea"/>
              <a:ea typeface="+mj-ea"/>
            </a:endParaRPr>
          </a:p>
          <a:p>
            <a:pPr algn="ctr"/>
            <a:r>
              <a:rPr lang="ja-JP" altLang="en-US" sz="3600" dirty="0">
                <a:solidFill>
                  <a:schemeClr val="tx1"/>
                </a:solidFill>
              </a:rPr>
              <a:t>余る！</a:t>
            </a:r>
            <a:endParaRPr lang="ja-JP" altLang="en-US" sz="3600" dirty="0">
              <a:solidFill>
                <a:schemeClr val="tx1"/>
              </a:solidFill>
              <a:latin typeface="+mj-ea"/>
              <a:ea typeface="+mj-ea"/>
            </a:endParaRPr>
          </a:p>
        </p:txBody>
      </p:sp>
      <p:sp>
        <p:nvSpPr>
          <p:cNvPr id="29" name="吹き出し: 四角形 28">
            <a:extLst>
              <a:ext uri="{FF2B5EF4-FFF2-40B4-BE49-F238E27FC236}">
                <a16:creationId xmlns:a16="http://schemas.microsoft.com/office/drawing/2014/main" id="{D6451737-80BD-4393-B61F-22C9C0E4C7E6}"/>
              </a:ext>
            </a:extLst>
          </p:cNvPr>
          <p:cNvSpPr/>
          <p:nvPr/>
        </p:nvSpPr>
        <p:spPr>
          <a:xfrm>
            <a:off x="7744766" y="4484349"/>
            <a:ext cx="3953587" cy="855152"/>
          </a:xfrm>
          <a:prstGeom prst="wedgeRectCallout">
            <a:avLst>
              <a:gd name="adj1" fmla="val 22191"/>
              <a:gd name="adj2" fmla="val 155789"/>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dirty="0">
                <a:solidFill>
                  <a:schemeClr val="tx1"/>
                </a:solidFill>
                <a:latin typeface="+mj-ea"/>
                <a:ea typeface="+mj-ea"/>
              </a:rPr>
              <a:t>NO</a:t>
            </a:r>
            <a:r>
              <a:rPr lang="en-US" altLang="ja-JP" sz="4000" baseline="-25000" dirty="0">
                <a:solidFill>
                  <a:schemeClr val="tx1"/>
                </a:solidFill>
                <a:latin typeface="+mj-ea"/>
                <a:ea typeface="+mj-ea"/>
              </a:rPr>
              <a:t>2 </a:t>
            </a:r>
            <a:r>
              <a:rPr lang="ja-JP" altLang="en-US" sz="3600">
                <a:solidFill>
                  <a:schemeClr val="tx1"/>
                </a:solidFill>
              </a:rPr>
              <a:t>は</a:t>
            </a:r>
            <a:r>
              <a:rPr lang="ja-JP" altLang="en-US" sz="3600" dirty="0">
                <a:solidFill>
                  <a:schemeClr val="tx1"/>
                </a:solidFill>
              </a:rPr>
              <a:t>水に溶ける</a:t>
            </a:r>
            <a:endParaRPr lang="ja-JP" altLang="en-US" sz="3600" dirty="0">
              <a:solidFill>
                <a:schemeClr val="tx1"/>
              </a:solidFill>
              <a:latin typeface="+mj-ea"/>
              <a:ea typeface="+mj-ea"/>
            </a:endParaRPr>
          </a:p>
        </p:txBody>
      </p:sp>
      <p:grpSp>
        <p:nvGrpSpPr>
          <p:cNvPr id="3" name="グループ化 2">
            <a:extLst>
              <a:ext uri="{FF2B5EF4-FFF2-40B4-BE49-F238E27FC236}">
                <a16:creationId xmlns:a16="http://schemas.microsoft.com/office/drawing/2014/main" id="{CDE6D32E-D6E5-FBBD-188B-86F9C84C1C1B}"/>
              </a:ext>
            </a:extLst>
          </p:cNvPr>
          <p:cNvGrpSpPr/>
          <p:nvPr/>
        </p:nvGrpSpPr>
        <p:grpSpPr>
          <a:xfrm>
            <a:off x="1204720" y="836712"/>
            <a:ext cx="4891280" cy="707886"/>
            <a:chOff x="1204720" y="836712"/>
            <a:chExt cx="4891280" cy="707886"/>
          </a:xfrm>
        </p:grpSpPr>
        <p:sp>
          <p:nvSpPr>
            <p:cNvPr id="5" name="テキスト ボックス 4">
              <a:extLst>
                <a:ext uri="{FF2B5EF4-FFF2-40B4-BE49-F238E27FC236}">
                  <a16:creationId xmlns:a16="http://schemas.microsoft.com/office/drawing/2014/main" id="{6DFD574F-B356-92B9-B3F3-84A2AE9AE030}"/>
                </a:ext>
              </a:extLst>
            </p:cNvPr>
            <p:cNvSpPr txBox="1"/>
            <p:nvPr/>
          </p:nvSpPr>
          <p:spPr>
            <a:xfrm>
              <a:off x="1658762" y="836712"/>
              <a:ext cx="4437238" cy="707886"/>
            </a:xfrm>
            <a:prstGeom prst="rect">
              <a:avLst/>
            </a:prstGeom>
            <a:noFill/>
          </p:spPr>
          <p:txBody>
            <a:bodyPr wrap="square" rtlCol="0">
              <a:spAutoFit/>
            </a:bodyPr>
            <a:lstStyle/>
            <a:p>
              <a:r>
                <a:rPr lang="ja-JP" altLang="en-US" sz="4000" b="1" dirty="0"/>
                <a:t>反応物の過不足</a:t>
              </a:r>
            </a:p>
          </p:txBody>
        </p:sp>
        <p:pic>
          <p:nvPicPr>
            <p:cNvPr id="6" name="図 5">
              <a:extLst>
                <a:ext uri="{FF2B5EF4-FFF2-40B4-BE49-F238E27FC236}">
                  <a16:creationId xmlns:a16="http://schemas.microsoft.com/office/drawing/2014/main" id="{2D9791CA-87FC-25A9-4464-C4186FC764C6}"/>
                </a:ext>
              </a:extLst>
            </p:cNvPr>
            <p:cNvPicPr>
              <a:picLocks noChangeAspect="1"/>
            </p:cNvPicPr>
            <p:nvPr/>
          </p:nvPicPr>
          <p:blipFill>
            <a:blip r:embed="rId3"/>
            <a:stretch>
              <a:fillRect/>
            </a:stretch>
          </p:blipFill>
          <p:spPr>
            <a:xfrm>
              <a:off x="1204720" y="960685"/>
              <a:ext cx="454042" cy="459939"/>
            </a:xfrm>
            <a:prstGeom prst="rect">
              <a:avLst/>
            </a:prstGeom>
          </p:spPr>
        </p:pic>
      </p:grpSp>
      <p:grpSp>
        <p:nvGrpSpPr>
          <p:cNvPr id="35" name="グループ化 34">
            <a:extLst>
              <a:ext uri="{FF2B5EF4-FFF2-40B4-BE49-F238E27FC236}">
                <a16:creationId xmlns:a16="http://schemas.microsoft.com/office/drawing/2014/main" id="{238CC65F-49AE-DA19-49AF-D93D39673F79}"/>
              </a:ext>
            </a:extLst>
          </p:cNvPr>
          <p:cNvGrpSpPr/>
          <p:nvPr/>
        </p:nvGrpSpPr>
        <p:grpSpPr>
          <a:xfrm>
            <a:off x="233845" y="573824"/>
            <a:ext cx="7287072" cy="1565484"/>
            <a:chOff x="233845" y="573824"/>
            <a:chExt cx="7287072" cy="1565484"/>
          </a:xfrm>
        </p:grpSpPr>
        <p:sp>
          <p:nvSpPr>
            <p:cNvPr id="7" name="吹き出し: 四角形 25">
              <a:extLst>
                <a:ext uri="{FF2B5EF4-FFF2-40B4-BE49-F238E27FC236}">
                  <a16:creationId xmlns:a16="http://schemas.microsoft.com/office/drawing/2014/main" id="{1735D9B8-C141-6962-3361-D22CB5FD08C0}"/>
                </a:ext>
              </a:extLst>
            </p:cNvPr>
            <p:cNvSpPr/>
            <p:nvPr/>
          </p:nvSpPr>
          <p:spPr>
            <a:xfrm>
              <a:off x="233845" y="573824"/>
              <a:ext cx="6916201" cy="1565484"/>
            </a:xfrm>
            <a:prstGeom prst="wedgeRectCallout">
              <a:avLst>
                <a:gd name="adj1" fmla="val -5310"/>
                <a:gd name="adj2" fmla="val 67243"/>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3200">
                  <a:solidFill>
                    <a:schemeClr val="tx1"/>
                  </a:solidFill>
                  <a:latin typeface="+mj-ea"/>
                  <a:ea typeface="+mj-ea"/>
                </a:rPr>
                <a:t>　　　　　　　　　　　　　　　　　　　</a:t>
              </a:r>
              <a:r>
                <a:rPr lang="en-US" altLang="ja-JP" sz="3200" dirty="0">
                  <a:solidFill>
                    <a:schemeClr val="tx1"/>
                  </a:solidFill>
                  <a:latin typeface="+mj-ea"/>
                  <a:ea typeface="+mj-ea"/>
                </a:rPr>
                <a:t> </a:t>
              </a:r>
            </a:p>
          </p:txBody>
        </p:sp>
        <p:sp>
          <p:nvSpPr>
            <p:cNvPr id="19" name="テキスト ボックス 18">
              <a:extLst>
                <a:ext uri="{FF2B5EF4-FFF2-40B4-BE49-F238E27FC236}">
                  <a16:creationId xmlns:a16="http://schemas.microsoft.com/office/drawing/2014/main" id="{FC1C5FC0-4703-C5A2-6CA8-0CFBD4CE2C31}"/>
                </a:ext>
              </a:extLst>
            </p:cNvPr>
            <p:cNvSpPr txBox="1"/>
            <p:nvPr/>
          </p:nvSpPr>
          <p:spPr>
            <a:xfrm>
              <a:off x="233845" y="1100999"/>
              <a:ext cx="3046283" cy="523220"/>
            </a:xfrm>
            <a:prstGeom prst="rect">
              <a:avLst/>
            </a:prstGeom>
            <a:noFill/>
            <a:ln>
              <a:noFill/>
            </a:ln>
            <a:effectLst/>
          </p:spPr>
          <p:txBody>
            <a:bodyPr wrap="square" rtlCol="0">
              <a:spAutoFit/>
            </a:bodyPr>
            <a:lstStyle/>
            <a:p>
              <a:pPr algn="ctr"/>
              <a:r>
                <a:rPr lang="ja-JP" altLang="en-US" sz="2800">
                  <a:latin typeface="+mj-ea"/>
                </a:rPr>
                <a:t>物質量</a:t>
              </a:r>
              <a:r>
                <a:rPr lang="en-US" altLang="ja-JP" sz="2800" dirty="0">
                  <a:latin typeface="+mj-ea"/>
                </a:rPr>
                <a:t> </a:t>
              </a:r>
              <a:r>
                <a:rPr lang="en-US" altLang="ja-JP" sz="2800" i="1" dirty="0">
                  <a:latin typeface="+mj-ea"/>
                </a:rPr>
                <a:t>n </a:t>
              </a:r>
              <a:r>
                <a:rPr lang="en-US" altLang="ja-JP" sz="2800" dirty="0">
                  <a:latin typeface="+mj-ea"/>
                </a:rPr>
                <a:t>〔mol〕</a:t>
              </a:r>
              <a:r>
                <a:rPr lang="ja-JP" altLang="en-US" sz="2800">
                  <a:latin typeface="+mj-ea"/>
                </a:rPr>
                <a:t> ＝</a:t>
              </a:r>
              <a:endParaRPr kumimoji="1" lang="ja-JP" altLang="en-US" sz="2800" dirty="0">
                <a:latin typeface="+mj-ea"/>
                <a:ea typeface="+mj-ea"/>
              </a:endParaRPr>
            </a:p>
          </p:txBody>
        </p:sp>
        <p:grpSp>
          <p:nvGrpSpPr>
            <p:cNvPr id="31" name="グループ化 30">
              <a:extLst>
                <a:ext uri="{FF2B5EF4-FFF2-40B4-BE49-F238E27FC236}">
                  <a16:creationId xmlns:a16="http://schemas.microsoft.com/office/drawing/2014/main" id="{B70F16C9-186D-900D-5A92-1F781BDFD0EC}"/>
                </a:ext>
              </a:extLst>
            </p:cNvPr>
            <p:cNvGrpSpPr/>
            <p:nvPr/>
          </p:nvGrpSpPr>
          <p:grpSpPr>
            <a:xfrm>
              <a:off x="2110039" y="810830"/>
              <a:ext cx="5410878" cy="1093717"/>
              <a:chOff x="2445570" y="846719"/>
              <a:chExt cx="5410878" cy="1093717"/>
            </a:xfrm>
          </p:grpSpPr>
          <p:sp>
            <p:nvSpPr>
              <p:cNvPr id="8" name="テキスト ボックス 7">
                <a:extLst>
                  <a:ext uri="{FF2B5EF4-FFF2-40B4-BE49-F238E27FC236}">
                    <a16:creationId xmlns:a16="http://schemas.microsoft.com/office/drawing/2014/main" id="{54C3D154-2A87-E749-3CDC-8BD880E2AAAB}"/>
                  </a:ext>
                </a:extLst>
              </p:cNvPr>
              <p:cNvSpPr txBox="1"/>
              <p:nvPr/>
            </p:nvSpPr>
            <p:spPr>
              <a:xfrm>
                <a:off x="2445570" y="846719"/>
                <a:ext cx="5410878" cy="523220"/>
              </a:xfrm>
              <a:prstGeom prst="rect">
                <a:avLst/>
              </a:prstGeom>
              <a:noFill/>
              <a:ln>
                <a:noFill/>
              </a:ln>
              <a:effectLst/>
            </p:spPr>
            <p:txBody>
              <a:bodyPr wrap="square" rtlCol="0">
                <a:spAutoFit/>
              </a:bodyPr>
              <a:lstStyle/>
              <a:p>
                <a:pPr algn="ctr"/>
                <a:r>
                  <a:rPr lang="ja-JP" altLang="en-US" sz="2800">
                    <a:latin typeface="+mj-ea"/>
                  </a:rPr>
                  <a:t>　気体の体積 </a:t>
                </a:r>
                <a:r>
                  <a:rPr lang="en-US" altLang="ja-JP" sz="2800" i="1" dirty="0">
                    <a:latin typeface="+mj-ea"/>
                  </a:rPr>
                  <a:t>V  </a:t>
                </a:r>
                <a:r>
                  <a:rPr lang="en-US" altLang="ja-JP" sz="2800" dirty="0">
                    <a:latin typeface="+mj-ea"/>
                  </a:rPr>
                  <a:t>〔L〕</a:t>
                </a:r>
                <a:r>
                  <a:rPr lang="ja-JP" altLang="en-US" sz="2800">
                    <a:latin typeface="+mj-ea"/>
                  </a:rPr>
                  <a:t> </a:t>
                </a:r>
                <a:endParaRPr kumimoji="1" lang="ja-JP" altLang="en-US" sz="2800" dirty="0">
                  <a:latin typeface="+mj-ea"/>
                  <a:ea typeface="+mj-ea"/>
                </a:endParaRPr>
              </a:p>
            </p:txBody>
          </p:sp>
          <p:cxnSp>
            <p:nvCxnSpPr>
              <p:cNvPr id="20" name="直線コネクタ 19">
                <a:extLst>
                  <a:ext uri="{FF2B5EF4-FFF2-40B4-BE49-F238E27FC236}">
                    <a16:creationId xmlns:a16="http://schemas.microsoft.com/office/drawing/2014/main" id="{33AAD5B1-F4D9-7BD9-58C8-2B720EB816DB}"/>
                  </a:ext>
                </a:extLst>
              </p:cNvPr>
              <p:cNvCxnSpPr>
                <a:cxnSpLocks/>
              </p:cNvCxnSpPr>
              <p:nvPr/>
            </p:nvCxnSpPr>
            <p:spPr>
              <a:xfrm>
                <a:off x="3611687" y="1415876"/>
                <a:ext cx="3567866"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3385085E-8E13-D5BF-3441-21ACF871A302}"/>
                  </a:ext>
                </a:extLst>
              </p:cNvPr>
              <p:cNvSpPr txBox="1"/>
              <p:nvPr/>
            </p:nvSpPr>
            <p:spPr>
              <a:xfrm>
                <a:off x="3452748" y="1417216"/>
                <a:ext cx="3806778" cy="523220"/>
              </a:xfrm>
              <a:prstGeom prst="rect">
                <a:avLst/>
              </a:prstGeom>
              <a:noFill/>
              <a:ln>
                <a:noFill/>
              </a:ln>
              <a:effectLst/>
            </p:spPr>
            <p:txBody>
              <a:bodyPr wrap="square" rtlCol="0">
                <a:spAutoFit/>
              </a:bodyPr>
              <a:lstStyle/>
              <a:p>
                <a:pPr algn="ctr"/>
                <a:r>
                  <a:rPr lang="en-US" altLang="ja-JP" sz="2800" dirty="0">
                    <a:latin typeface="+mj-ea"/>
                  </a:rPr>
                  <a:t> </a:t>
                </a:r>
                <a:r>
                  <a:rPr lang="ja-JP" altLang="en-US" sz="2800">
                    <a:latin typeface="+mj-ea"/>
                  </a:rPr>
                  <a:t>モル体積</a:t>
                </a:r>
                <a:r>
                  <a:rPr lang="en-US" altLang="ja-JP" sz="2800" dirty="0">
                    <a:latin typeface="+mj-ea"/>
                  </a:rPr>
                  <a:t> </a:t>
                </a:r>
                <a:r>
                  <a:rPr lang="en-US" altLang="ja-JP" sz="2800" i="1" dirty="0" err="1">
                    <a:latin typeface="+mj-ea"/>
                  </a:rPr>
                  <a:t>Vm</a:t>
                </a:r>
                <a:r>
                  <a:rPr lang="en-US" altLang="ja-JP" sz="2800" i="1" dirty="0">
                    <a:latin typeface="+mj-ea"/>
                  </a:rPr>
                  <a:t> </a:t>
                </a:r>
                <a:r>
                  <a:rPr lang="en-US" altLang="ja-JP" sz="2800" dirty="0">
                    <a:latin typeface="+mj-ea"/>
                  </a:rPr>
                  <a:t>〔L/mol〕</a:t>
                </a:r>
                <a:r>
                  <a:rPr lang="ja-JP" altLang="en-US" sz="2800">
                    <a:latin typeface="+mj-ea"/>
                  </a:rPr>
                  <a:t> </a:t>
                </a:r>
                <a:endParaRPr kumimoji="1" lang="ja-JP" altLang="en-US" sz="2800" dirty="0">
                  <a:latin typeface="+mj-ea"/>
                  <a:ea typeface="+mj-ea"/>
                </a:endParaRPr>
              </a:p>
            </p:txBody>
          </p:sp>
        </p:grpSp>
      </p:grpSp>
    </p:spTree>
    <p:extLst>
      <p:ext uri="{BB962C8B-B14F-4D97-AF65-F5344CB8AC3E}">
        <p14:creationId xmlns:p14="http://schemas.microsoft.com/office/powerpoint/2010/main" val="235982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P spid="18" grpId="0" animBg="1"/>
      <p:bldP spid="22" grpId="0" animBg="1"/>
      <p:bldP spid="23" grpId="0" animBg="1"/>
      <p:bldP spid="24" grpId="0" animBg="1"/>
      <p:bldP spid="25" grpId="0" animBg="1"/>
      <p:bldP spid="26" grpId="0" animBg="1"/>
      <p:bldP spid="27" grpId="0" animBg="1"/>
      <p:bldP spid="2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7" name="テキスト ボックス 6">
            <a:extLst>
              <a:ext uri="{FF2B5EF4-FFF2-40B4-BE49-F238E27FC236}">
                <a16:creationId xmlns:a16="http://schemas.microsoft.com/office/drawing/2014/main" id="{CBD99F0A-5EC2-403B-BBBA-797DE03CBCFC}"/>
              </a:ext>
            </a:extLst>
          </p:cNvPr>
          <p:cNvSpPr txBox="1"/>
          <p:nvPr/>
        </p:nvSpPr>
        <p:spPr>
          <a:xfrm>
            <a:off x="1688850" y="1749951"/>
            <a:ext cx="9145016" cy="1195712"/>
          </a:xfrm>
          <a:prstGeom prst="rect">
            <a:avLst/>
          </a:prstGeom>
          <a:noFill/>
        </p:spPr>
        <p:txBody>
          <a:bodyPr wrap="square" rtlCol="0">
            <a:spAutoFit/>
          </a:bodyPr>
          <a:lstStyle/>
          <a:p>
            <a:pPr>
              <a:lnSpc>
                <a:spcPct val="120000"/>
              </a:lnSpc>
            </a:pPr>
            <a:r>
              <a:rPr lang="ja-JP" altLang="en-US" sz="3200" dirty="0">
                <a:latin typeface="+mj-ea"/>
                <a:ea typeface="+mj-ea"/>
              </a:rPr>
              <a:t>係数比 </a:t>
            </a:r>
            <a:r>
              <a:rPr lang="ja-JP" altLang="en-US" sz="3200">
                <a:latin typeface="+mj-ea"/>
                <a:ea typeface="+mj-ea"/>
              </a:rPr>
              <a:t>と 反応物の物質量比 </a:t>
            </a:r>
            <a:r>
              <a:rPr lang="ja-JP" altLang="en-US" sz="3200" dirty="0">
                <a:latin typeface="+mj-ea"/>
                <a:ea typeface="+mj-ea"/>
              </a:rPr>
              <a:t>が</a:t>
            </a:r>
            <a:r>
              <a:rPr lang="ja-JP" altLang="en-US" sz="3200" dirty="0">
                <a:latin typeface="+mj-ea"/>
              </a:rPr>
              <a:t>異なる</a:t>
            </a:r>
            <a:r>
              <a:rPr lang="ja-JP" altLang="en-US" sz="3200" dirty="0">
                <a:latin typeface="+mj-ea"/>
                <a:ea typeface="+mj-ea"/>
              </a:rPr>
              <a:t>場合</a:t>
            </a:r>
            <a:r>
              <a:rPr lang="ja-JP" altLang="en-US" sz="3200" dirty="0">
                <a:latin typeface="+mj-ea"/>
              </a:rPr>
              <a:t>，</a:t>
            </a:r>
            <a:endParaRPr lang="en-US" altLang="ja-JP" sz="3200" dirty="0">
              <a:latin typeface="+mj-ea"/>
            </a:endParaRPr>
          </a:p>
          <a:p>
            <a:pPr>
              <a:lnSpc>
                <a:spcPct val="120000"/>
              </a:lnSpc>
            </a:pPr>
            <a:r>
              <a:rPr lang="ja-JP" altLang="en-US" sz="3200" b="1" dirty="0">
                <a:latin typeface="+mj-ea"/>
              </a:rPr>
              <a:t>反応終了後でも一部の反応物が反応せずに余る</a:t>
            </a:r>
            <a:r>
              <a:rPr lang="ja-JP" altLang="en-US" sz="3200" dirty="0">
                <a:latin typeface="+mj-ea"/>
              </a:rPr>
              <a:t>。</a:t>
            </a:r>
            <a:endParaRPr lang="en-US" altLang="ja-JP" sz="3200" dirty="0">
              <a:latin typeface="+mj-ea"/>
            </a:endParaRPr>
          </a:p>
        </p:txBody>
      </p:sp>
      <p:grpSp>
        <p:nvGrpSpPr>
          <p:cNvPr id="8" name="グループ化 7">
            <a:extLst>
              <a:ext uri="{FF2B5EF4-FFF2-40B4-BE49-F238E27FC236}">
                <a16:creationId xmlns:a16="http://schemas.microsoft.com/office/drawing/2014/main" id="{3A70A961-B1B2-FE20-D391-91D123E192F1}"/>
              </a:ext>
            </a:extLst>
          </p:cNvPr>
          <p:cNvGrpSpPr/>
          <p:nvPr/>
        </p:nvGrpSpPr>
        <p:grpSpPr>
          <a:xfrm>
            <a:off x="1141077" y="3274990"/>
            <a:ext cx="9909846" cy="2386258"/>
            <a:chOff x="1658762" y="3172562"/>
            <a:chExt cx="9909846" cy="2386258"/>
          </a:xfrm>
        </p:grpSpPr>
        <p:sp>
          <p:nvSpPr>
            <p:cNvPr id="6" name="四角形: 角を丸くする 5">
              <a:extLst>
                <a:ext uri="{FF2B5EF4-FFF2-40B4-BE49-F238E27FC236}">
                  <a16:creationId xmlns:a16="http://schemas.microsoft.com/office/drawing/2014/main" id="{F02CC07F-F2CC-DF75-5E74-7978B66EBAD0}"/>
                </a:ext>
              </a:extLst>
            </p:cNvPr>
            <p:cNvSpPr/>
            <p:nvPr/>
          </p:nvSpPr>
          <p:spPr>
            <a:xfrm>
              <a:off x="1658762" y="3172562"/>
              <a:ext cx="9837838" cy="2386258"/>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8F88D1C-1817-49D6-BA30-4AD4C8DF93A7}"/>
                </a:ext>
              </a:extLst>
            </p:cNvPr>
            <p:cNvSpPr txBox="1"/>
            <p:nvPr/>
          </p:nvSpPr>
          <p:spPr>
            <a:xfrm>
              <a:off x="1841775" y="3313581"/>
              <a:ext cx="9726833" cy="1998432"/>
            </a:xfrm>
            <a:prstGeom prst="rect">
              <a:avLst/>
            </a:prstGeom>
            <a:noFill/>
            <a:ln>
              <a:noFill/>
            </a:ln>
            <a:effectLst/>
          </p:spPr>
          <p:txBody>
            <a:bodyPr wrap="square" rtlCol="0">
              <a:spAutoFit/>
            </a:bodyPr>
            <a:lstStyle/>
            <a:p>
              <a:pPr>
                <a:lnSpc>
                  <a:spcPct val="120000"/>
                </a:lnSpc>
              </a:pPr>
              <a:r>
                <a:rPr lang="ja-JP" altLang="en-US" sz="3600" dirty="0">
                  <a:solidFill>
                    <a:schemeClr val="tx1"/>
                  </a:solidFill>
                  <a:latin typeface="+mj-ea"/>
                  <a:ea typeface="+mj-ea"/>
                  <a:cs typeface="Times New Roman" pitchFamily="18" charset="0"/>
                </a:rPr>
                <a:t>反応物の量に過不足がある場合は，</a:t>
              </a:r>
              <a:endParaRPr lang="en-US" altLang="ja-JP" sz="3600" dirty="0">
                <a:solidFill>
                  <a:schemeClr val="tx1"/>
                </a:solidFill>
                <a:latin typeface="+mj-ea"/>
                <a:ea typeface="+mj-ea"/>
                <a:cs typeface="Times New Roman" pitchFamily="18" charset="0"/>
              </a:endParaRPr>
            </a:p>
            <a:p>
              <a:pPr>
                <a:lnSpc>
                  <a:spcPct val="120000"/>
                </a:lnSpc>
              </a:pPr>
              <a:r>
                <a:rPr lang="ja-JP" altLang="en-US" sz="3600" b="1" dirty="0">
                  <a:solidFill>
                    <a:schemeClr val="tx1"/>
                  </a:solidFill>
                  <a:latin typeface="+mj-ea"/>
                  <a:ea typeface="+mj-ea"/>
                  <a:cs typeface="Times New Roman" pitchFamily="18" charset="0"/>
                </a:rPr>
                <a:t>不足している方</a:t>
              </a:r>
              <a:r>
                <a:rPr lang="en-US" altLang="ja-JP" sz="3600" b="1" dirty="0">
                  <a:solidFill>
                    <a:schemeClr val="tx1"/>
                  </a:solidFill>
                  <a:latin typeface="+mj-ea"/>
                  <a:ea typeface="+mj-ea"/>
                  <a:cs typeface="Times New Roman" pitchFamily="18" charset="0"/>
                </a:rPr>
                <a:t>(</a:t>
              </a:r>
              <a:r>
                <a:rPr lang="ja-JP" altLang="en-US" sz="3600" b="1" dirty="0">
                  <a:solidFill>
                    <a:schemeClr val="tx1"/>
                  </a:solidFill>
                  <a:latin typeface="+mj-ea"/>
                  <a:ea typeface="+mj-ea"/>
                  <a:cs typeface="Times New Roman" pitchFamily="18" charset="0"/>
                </a:rPr>
                <a:t>余らなかった方</a:t>
              </a:r>
              <a:r>
                <a:rPr lang="en-US" altLang="ja-JP" sz="3600" b="1" dirty="0">
                  <a:solidFill>
                    <a:schemeClr val="tx1"/>
                  </a:solidFill>
                  <a:latin typeface="+mj-ea"/>
                  <a:ea typeface="+mj-ea"/>
                  <a:cs typeface="Times New Roman" pitchFamily="18" charset="0"/>
                </a:rPr>
                <a:t>)</a:t>
              </a:r>
              <a:r>
                <a:rPr lang="ja-JP" altLang="en-US" sz="3600" b="1" dirty="0">
                  <a:solidFill>
                    <a:schemeClr val="tx1"/>
                  </a:solidFill>
                  <a:latin typeface="+mj-ea"/>
                  <a:ea typeface="+mj-ea"/>
                  <a:cs typeface="Times New Roman" pitchFamily="18" charset="0"/>
                </a:rPr>
                <a:t>の反応物の量が基準</a:t>
              </a:r>
              <a:r>
                <a:rPr lang="ja-JP" altLang="en-US" sz="3600" dirty="0">
                  <a:solidFill>
                    <a:schemeClr val="tx1"/>
                  </a:solidFill>
                  <a:latin typeface="+mj-ea"/>
                  <a:ea typeface="+mj-ea"/>
                  <a:cs typeface="Times New Roman" pitchFamily="18" charset="0"/>
                </a:rPr>
                <a:t>となって，生成物の量が決まる。</a:t>
              </a:r>
            </a:p>
          </p:txBody>
        </p:sp>
      </p:grpSp>
      <p:grpSp>
        <p:nvGrpSpPr>
          <p:cNvPr id="3" name="グループ化 2">
            <a:extLst>
              <a:ext uri="{FF2B5EF4-FFF2-40B4-BE49-F238E27FC236}">
                <a16:creationId xmlns:a16="http://schemas.microsoft.com/office/drawing/2014/main" id="{37BD44EF-BA93-2516-7F93-FF78510D70C5}"/>
              </a:ext>
            </a:extLst>
          </p:cNvPr>
          <p:cNvGrpSpPr/>
          <p:nvPr/>
        </p:nvGrpSpPr>
        <p:grpSpPr>
          <a:xfrm>
            <a:off x="1204720" y="836712"/>
            <a:ext cx="4891280" cy="707886"/>
            <a:chOff x="1204720" y="836712"/>
            <a:chExt cx="4891280" cy="707886"/>
          </a:xfrm>
        </p:grpSpPr>
        <p:sp>
          <p:nvSpPr>
            <p:cNvPr id="4" name="テキスト ボックス 3">
              <a:extLst>
                <a:ext uri="{FF2B5EF4-FFF2-40B4-BE49-F238E27FC236}">
                  <a16:creationId xmlns:a16="http://schemas.microsoft.com/office/drawing/2014/main" id="{64068CF3-8DF3-DC53-BCEC-C2CC16BD757A}"/>
                </a:ext>
              </a:extLst>
            </p:cNvPr>
            <p:cNvSpPr txBox="1"/>
            <p:nvPr/>
          </p:nvSpPr>
          <p:spPr>
            <a:xfrm>
              <a:off x="1658762" y="836712"/>
              <a:ext cx="4437238" cy="707886"/>
            </a:xfrm>
            <a:prstGeom prst="rect">
              <a:avLst/>
            </a:prstGeom>
            <a:noFill/>
          </p:spPr>
          <p:txBody>
            <a:bodyPr wrap="square" rtlCol="0">
              <a:spAutoFit/>
            </a:bodyPr>
            <a:lstStyle/>
            <a:p>
              <a:r>
                <a:rPr lang="ja-JP" altLang="en-US" sz="4000" b="1" dirty="0"/>
                <a:t>反応物の過不足</a:t>
              </a:r>
            </a:p>
          </p:txBody>
        </p:sp>
        <p:pic>
          <p:nvPicPr>
            <p:cNvPr id="5" name="図 4">
              <a:extLst>
                <a:ext uri="{FF2B5EF4-FFF2-40B4-BE49-F238E27FC236}">
                  <a16:creationId xmlns:a16="http://schemas.microsoft.com/office/drawing/2014/main" id="{A0E0000D-0823-B368-99C4-50987B63757E}"/>
                </a:ext>
              </a:extLst>
            </p:cNvPr>
            <p:cNvPicPr>
              <a:picLocks noChangeAspect="1"/>
            </p:cNvPicPr>
            <p:nvPr/>
          </p:nvPicPr>
          <p:blipFill>
            <a:blip r:embed="rId3"/>
            <a:stretch>
              <a:fillRect/>
            </a:stretch>
          </p:blipFill>
          <p:spPr>
            <a:xfrm>
              <a:off x="1204720" y="960685"/>
              <a:ext cx="454042" cy="459939"/>
            </a:xfrm>
            <a:prstGeom prst="rect">
              <a:avLst/>
            </a:prstGeom>
          </p:spPr>
        </p:pic>
      </p:grpSp>
    </p:spTree>
    <p:extLst>
      <p:ext uri="{BB962C8B-B14F-4D97-AF65-F5344CB8AC3E}">
        <p14:creationId xmlns:p14="http://schemas.microsoft.com/office/powerpoint/2010/main" val="88671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pic>
        <p:nvPicPr>
          <p:cNvPr id="4" name="図 3">
            <a:extLst>
              <a:ext uri="{FF2B5EF4-FFF2-40B4-BE49-F238E27FC236}">
                <a16:creationId xmlns:a16="http://schemas.microsoft.com/office/drawing/2014/main" id="{47DE5745-4318-40E2-A0B8-B5F17527B5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9396" y="3248986"/>
            <a:ext cx="11233248" cy="2655648"/>
          </a:xfrm>
          <a:prstGeom prst="rect">
            <a:avLst/>
          </a:prstGeom>
        </p:spPr>
      </p:pic>
      <p:grpSp>
        <p:nvGrpSpPr>
          <p:cNvPr id="3" name="グループ化 2">
            <a:extLst>
              <a:ext uri="{FF2B5EF4-FFF2-40B4-BE49-F238E27FC236}">
                <a16:creationId xmlns:a16="http://schemas.microsoft.com/office/drawing/2014/main" id="{D3B2CB0C-EBF0-9692-FFC0-416A3B04208C}"/>
              </a:ext>
            </a:extLst>
          </p:cNvPr>
          <p:cNvGrpSpPr/>
          <p:nvPr/>
        </p:nvGrpSpPr>
        <p:grpSpPr>
          <a:xfrm>
            <a:off x="1204720" y="836712"/>
            <a:ext cx="4891280" cy="707886"/>
            <a:chOff x="1204720" y="836712"/>
            <a:chExt cx="4891280" cy="707886"/>
          </a:xfrm>
        </p:grpSpPr>
        <p:sp>
          <p:nvSpPr>
            <p:cNvPr id="5" name="テキスト ボックス 4">
              <a:extLst>
                <a:ext uri="{FF2B5EF4-FFF2-40B4-BE49-F238E27FC236}">
                  <a16:creationId xmlns:a16="http://schemas.microsoft.com/office/drawing/2014/main" id="{3076C495-F6C7-644F-BFBC-6C101D03CB3B}"/>
                </a:ext>
              </a:extLst>
            </p:cNvPr>
            <p:cNvSpPr txBox="1"/>
            <p:nvPr/>
          </p:nvSpPr>
          <p:spPr>
            <a:xfrm>
              <a:off x="1658762" y="836712"/>
              <a:ext cx="4437238" cy="707886"/>
            </a:xfrm>
            <a:prstGeom prst="rect">
              <a:avLst/>
            </a:prstGeom>
            <a:noFill/>
          </p:spPr>
          <p:txBody>
            <a:bodyPr wrap="square" rtlCol="0">
              <a:spAutoFit/>
            </a:bodyPr>
            <a:lstStyle/>
            <a:p>
              <a:r>
                <a:rPr lang="ja-JP" altLang="en-US" sz="4000" b="1" dirty="0"/>
                <a:t>反応物の過不足</a:t>
              </a:r>
            </a:p>
          </p:txBody>
        </p:sp>
        <p:pic>
          <p:nvPicPr>
            <p:cNvPr id="6" name="図 5">
              <a:extLst>
                <a:ext uri="{FF2B5EF4-FFF2-40B4-BE49-F238E27FC236}">
                  <a16:creationId xmlns:a16="http://schemas.microsoft.com/office/drawing/2014/main" id="{A284728A-C906-BEEF-8B4E-45D073A98DF4}"/>
                </a:ext>
              </a:extLst>
            </p:cNvPr>
            <p:cNvPicPr>
              <a:picLocks noChangeAspect="1"/>
            </p:cNvPicPr>
            <p:nvPr/>
          </p:nvPicPr>
          <p:blipFill>
            <a:blip r:embed="rId4"/>
            <a:stretch>
              <a:fillRect/>
            </a:stretch>
          </p:blipFill>
          <p:spPr>
            <a:xfrm>
              <a:off x="1204720" y="960685"/>
              <a:ext cx="454042" cy="459939"/>
            </a:xfrm>
            <a:prstGeom prst="rect">
              <a:avLst/>
            </a:prstGeom>
          </p:spPr>
        </p:pic>
      </p:grpSp>
      <p:sp>
        <p:nvSpPr>
          <p:cNvPr id="8" name="テキスト ボックス 7">
            <a:extLst>
              <a:ext uri="{FF2B5EF4-FFF2-40B4-BE49-F238E27FC236}">
                <a16:creationId xmlns:a16="http://schemas.microsoft.com/office/drawing/2014/main" id="{634C6943-54C6-6626-83D2-B5187F1AEF7C}"/>
              </a:ext>
            </a:extLst>
          </p:cNvPr>
          <p:cNvSpPr txBox="1"/>
          <p:nvPr/>
        </p:nvSpPr>
        <p:spPr>
          <a:xfrm>
            <a:off x="1688850" y="1749951"/>
            <a:ext cx="9145016" cy="1195712"/>
          </a:xfrm>
          <a:prstGeom prst="rect">
            <a:avLst/>
          </a:prstGeom>
          <a:noFill/>
        </p:spPr>
        <p:txBody>
          <a:bodyPr wrap="square" rtlCol="0">
            <a:spAutoFit/>
          </a:bodyPr>
          <a:lstStyle/>
          <a:p>
            <a:pPr>
              <a:lnSpc>
                <a:spcPct val="120000"/>
              </a:lnSpc>
            </a:pPr>
            <a:r>
              <a:rPr lang="ja-JP" altLang="en-US" sz="3200" dirty="0">
                <a:latin typeface="+mj-ea"/>
                <a:ea typeface="+mj-ea"/>
              </a:rPr>
              <a:t>係数比 </a:t>
            </a:r>
            <a:r>
              <a:rPr lang="ja-JP" altLang="en-US" sz="3200">
                <a:latin typeface="+mj-ea"/>
                <a:ea typeface="+mj-ea"/>
              </a:rPr>
              <a:t>と 反応物の物質量比 </a:t>
            </a:r>
            <a:r>
              <a:rPr lang="ja-JP" altLang="en-US" sz="3200" dirty="0">
                <a:latin typeface="+mj-ea"/>
                <a:ea typeface="+mj-ea"/>
              </a:rPr>
              <a:t>が</a:t>
            </a:r>
            <a:r>
              <a:rPr lang="ja-JP" altLang="en-US" sz="3200" dirty="0">
                <a:latin typeface="+mj-ea"/>
              </a:rPr>
              <a:t>異なる</a:t>
            </a:r>
            <a:r>
              <a:rPr lang="ja-JP" altLang="en-US" sz="3200" dirty="0">
                <a:latin typeface="+mj-ea"/>
                <a:ea typeface="+mj-ea"/>
              </a:rPr>
              <a:t>場合</a:t>
            </a:r>
            <a:r>
              <a:rPr lang="ja-JP" altLang="en-US" sz="3200" dirty="0">
                <a:latin typeface="+mj-ea"/>
              </a:rPr>
              <a:t>，</a:t>
            </a:r>
            <a:endParaRPr lang="en-US" altLang="ja-JP" sz="3200" dirty="0">
              <a:latin typeface="+mj-ea"/>
            </a:endParaRPr>
          </a:p>
          <a:p>
            <a:pPr>
              <a:lnSpc>
                <a:spcPct val="120000"/>
              </a:lnSpc>
            </a:pPr>
            <a:r>
              <a:rPr lang="ja-JP" altLang="en-US" sz="3200" b="1" dirty="0">
                <a:latin typeface="+mj-ea"/>
              </a:rPr>
              <a:t>反応終了後でも一部の反応物が反応せずに余る</a:t>
            </a:r>
            <a:r>
              <a:rPr lang="ja-JP" altLang="en-US" sz="3200" dirty="0">
                <a:latin typeface="+mj-ea"/>
              </a:rPr>
              <a:t>。</a:t>
            </a:r>
            <a:endParaRPr lang="en-US" altLang="ja-JP" sz="3200" dirty="0">
              <a:latin typeface="+mj-ea"/>
            </a:endParaRPr>
          </a:p>
        </p:txBody>
      </p:sp>
    </p:spTree>
    <p:extLst>
      <p:ext uri="{BB962C8B-B14F-4D97-AF65-F5344CB8AC3E}">
        <p14:creationId xmlns:p14="http://schemas.microsoft.com/office/powerpoint/2010/main" val="344496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4" name="テキスト プレースホルダー 3">
            <a:extLst>
              <a:ext uri="{FF2B5EF4-FFF2-40B4-BE49-F238E27FC236}">
                <a16:creationId xmlns:a16="http://schemas.microsoft.com/office/drawing/2014/main" id="{958356FE-6E13-428F-9E39-28D8793265BA}"/>
              </a:ext>
            </a:extLst>
          </p:cNvPr>
          <p:cNvSpPr txBox="1">
            <a:spLocks/>
          </p:cNvSpPr>
          <p:nvPr/>
        </p:nvSpPr>
        <p:spPr>
          <a:xfrm>
            <a:off x="2832815" y="879910"/>
            <a:ext cx="8951809" cy="136430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sz="3600" dirty="0">
                <a:latin typeface="+mn-ea"/>
              </a:rPr>
              <a:t>次の化学反応式に係数をつけて，反応式を</a:t>
            </a:r>
            <a:endParaRPr lang="en-US" altLang="ja-JP" sz="3600" dirty="0">
              <a:latin typeface="+mn-ea"/>
            </a:endParaRPr>
          </a:p>
          <a:p>
            <a:pPr marL="0" indent="0">
              <a:buFont typeface="Arial" charset="0"/>
              <a:buNone/>
            </a:pPr>
            <a:r>
              <a:rPr lang="ja-JP" altLang="en-US" sz="3600" dirty="0">
                <a:latin typeface="+mn-ea"/>
              </a:rPr>
              <a:t>完成させよ。</a:t>
            </a:r>
            <a:endParaRPr lang="ja-JP" altLang="en-US" dirty="0">
              <a:latin typeface="+mn-ea"/>
            </a:endParaRPr>
          </a:p>
        </p:txBody>
      </p:sp>
      <p:sp>
        <p:nvSpPr>
          <p:cNvPr id="22" name="テキスト ボックス 21">
            <a:extLst>
              <a:ext uri="{FF2B5EF4-FFF2-40B4-BE49-F238E27FC236}">
                <a16:creationId xmlns:a16="http://schemas.microsoft.com/office/drawing/2014/main" id="{92205815-46B3-4CC0-B752-19DCD55CAF19}"/>
              </a:ext>
            </a:extLst>
          </p:cNvPr>
          <p:cNvSpPr txBox="1"/>
          <p:nvPr/>
        </p:nvSpPr>
        <p:spPr>
          <a:xfrm>
            <a:off x="2115369" y="3501008"/>
            <a:ext cx="5852840" cy="646331"/>
          </a:xfrm>
          <a:prstGeom prst="rect">
            <a:avLst/>
          </a:prstGeom>
          <a:noFill/>
          <a:ln>
            <a:noFill/>
          </a:ln>
          <a:effectLst/>
        </p:spPr>
        <p:txBody>
          <a:bodyPr wrap="square" rtlCol="0">
            <a:spAutoFit/>
          </a:bodyPr>
          <a:lstStyle/>
          <a:p>
            <a:r>
              <a:rPr kumimoji="1" lang="ja-JP" altLang="en-US" sz="3200" dirty="0">
                <a:latin typeface="+mj-ea"/>
                <a:ea typeface="+mj-ea"/>
              </a:rPr>
              <a:t>（</a:t>
            </a:r>
            <a:r>
              <a:rPr kumimoji="1" lang="ja-JP" altLang="en-US" sz="3200">
                <a:latin typeface="+mj-ea"/>
                <a:ea typeface="+mj-ea"/>
              </a:rPr>
              <a:t>１）</a:t>
            </a:r>
            <a:r>
              <a:rPr kumimoji="1" lang="en-US" altLang="ja-JP" sz="3200" dirty="0">
                <a:latin typeface="+mj-ea"/>
                <a:ea typeface="+mj-ea"/>
              </a:rPr>
              <a:t> </a:t>
            </a:r>
            <a:r>
              <a:rPr kumimoji="1" lang="en-US" altLang="ja-JP" sz="3600" dirty="0">
                <a:latin typeface="+mj-ea"/>
                <a:ea typeface="+mj-ea"/>
              </a:rPr>
              <a:t>H</a:t>
            </a:r>
            <a:r>
              <a:rPr kumimoji="1" lang="en-US" altLang="ja-JP" sz="3600" baseline="-25000" dirty="0">
                <a:latin typeface="+mj-ea"/>
                <a:ea typeface="+mj-ea"/>
              </a:rPr>
              <a:t>2</a:t>
            </a:r>
            <a:r>
              <a:rPr lang="en-US" altLang="ja-JP" sz="3600" dirty="0">
                <a:latin typeface="+mn-ea"/>
              </a:rPr>
              <a:t>S</a:t>
            </a:r>
            <a:r>
              <a:rPr kumimoji="1" lang="ja-JP" altLang="en-US" sz="3200" dirty="0">
                <a:latin typeface="+mj-ea"/>
                <a:ea typeface="+mj-ea"/>
              </a:rPr>
              <a:t>の係数を「１」とすると，</a:t>
            </a:r>
            <a:endParaRPr kumimoji="1" lang="ja-JP" altLang="en-US" sz="3200" dirty="0"/>
          </a:p>
        </p:txBody>
      </p:sp>
      <p:sp>
        <p:nvSpPr>
          <p:cNvPr id="25" name="テキスト ボックス 24">
            <a:extLst>
              <a:ext uri="{FF2B5EF4-FFF2-40B4-BE49-F238E27FC236}">
                <a16:creationId xmlns:a16="http://schemas.microsoft.com/office/drawing/2014/main" id="{B97E0125-9997-4C9C-88C0-C82A5E8838CF}"/>
              </a:ext>
            </a:extLst>
          </p:cNvPr>
          <p:cNvSpPr txBox="1"/>
          <p:nvPr/>
        </p:nvSpPr>
        <p:spPr>
          <a:xfrm>
            <a:off x="2867135" y="4077072"/>
            <a:ext cx="6109185" cy="584775"/>
          </a:xfrm>
          <a:prstGeom prst="rect">
            <a:avLst/>
          </a:prstGeom>
          <a:noFill/>
          <a:ln>
            <a:noFill/>
          </a:ln>
          <a:effectLst/>
        </p:spPr>
        <p:txBody>
          <a:bodyPr wrap="square" rtlCol="0">
            <a:spAutoFit/>
          </a:bodyPr>
          <a:lstStyle/>
          <a:p>
            <a:r>
              <a:rPr lang="ja-JP" altLang="en-US" sz="1400" dirty="0">
                <a:highlight>
                  <a:srgbClr val="FFFF97"/>
                </a:highlight>
                <a:latin typeface="+mj-ea"/>
              </a:rPr>
              <a:t> </a:t>
            </a:r>
            <a:r>
              <a:rPr lang="ja-JP" altLang="en-US" sz="3200" dirty="0">
                <a:highlight>
                  <a:srgbClr val="FFFF97"/>
                </a:highlight>
                <a:latin typeface="+mj-ea"/>
                <a:ea typeface="+mj-ea"/>
              </a:rPr>
              <a:t>１</a:t>
            </a:r>
            <a:r>
              <a:rPr lang="ja-JP" altLang="en-US" sz="1400" dirty="0">
                <a:highlight>
                  <a:srgbClr val="FFFF97"/>
                </a:highlight>
                <a:latin typeface="+mj-ea"/>
              </a:rPr>
              <a:t> </a:t>
            </a:r>
            <a:r>
              <a:rPr lang="en-US" altLang="ja-JP" sz="3200" dirty="0">
                <a:latin typeface="+mj-ea"/>
                <a:ea typeface="+mj-ea"/>
              </a:rPr>
              <a:t>H</a:t>
            </a:r>
            <a:r>
              <a:rPr lang="en-US" altLang="ja-JP" sz="3200" baseline="-25000" dirty="0">
                <a:latin typeface="+mj-ea"/>
                <a:ea typeface="+mj-ea"/>
              </a:rPr>
              <a:t>2</a:t>
            </a:r>
            <a:r>
              <a:rPr lang="en-US" altLang="ja-JP" sz="3200" dirty="0">
                <a:latin typeface="+mn-ea"/>
              </a:rPr>
              <a:t>S</a:t>
            </a:r>
            <a:r>
              <a:rPr lang="en-US" altLang="ja-JP" sz="3200" dirty="0">
                <a:latin typeface="+mj-ea"/>
                <a:ea typeface="+mj-ea"/>
              </a:rPr>
              <a:t> </a:t>
            </a:r>
            <a:r>
              <a:rPr lang="en-US" altLang="ja-JP" sz="3200" dirty="0">
                <a:latin typeface="+mn-ea"/>
              </a:rPr>
              <a:t>+</a:t>
            </a:r>
            <a:r>
              <a:rPr lang="ja-JP" altLang="en-US" sz="3200" dirty="0">
                <a:latin typeface="+mn-ea"/>
              </a:rPr>
              <a:t> </a:t>
            </a:r>
            <a:r>
              <a:rPr lang="ja-JP" altLang="en-US" sz="3200" dirty="0">
                <a:highlight>
                  <a:srgbClr val="FFFF97"/>
                </a:highlight>
                <a:latin typeface="+mj-ea"/>
              </a:rPr>
              <a:t>？</a:t>
            </a:r>
            <a:r>
              <a:rPr lang="en-US" altLang="ja-JP" sz="3200" dirty="0">
                <a:latin typeface="+mn-ea"/>
              </a:rPr>
              <a:t>I</a:t>
            </a:r>
            <a:r>
              <a:rPr lang="en-US" altLang="ja-JP" sz="3200" baseline="-25000" dirty="0">
                <a:latin typeface="+mn-ea"/>
              </a:rPr>
              <a:t>2</a:t>
            </a:r>
            <a:r>
              <a:rPr lang="en-US" altLang="ja-JP" sz="3200" dirty="0">
                <a:latin typeface="+mn-ea"/>
              </a:rPr>
              <a:t> </a:t>
            </a:r>
            <a:r>
              <a:rPr lang="ja-JP" altLang="en-US" sz="3200" dirty="0">
                <a:latin typeface="+mj-ea"/>
                <a:ea typeface="+mj-ea"/>
              </a:rPr>
              <a:t>→ </a:t>
            </a:r>
            <a:r>
              <a:rPr lang="ja-JP" altLang="en-US" sz="3200" dirty="0">
                <a:highlight>
                  <a:srgbClr val="FFFF97"/>
                </a:highlight>
                <a:latin typeface="+mj-ea"/>
              </a:rPr>
              <a:t>？</a:t>
            </a:r>
            <a:r>
              <a:rPr lang="en-US" altLang="ja-JP" sz="3200" dirty="0">
                <a:latin typeface="+mj-ea"/>
                <a:ea typeface="+mj-ea"/>
              </a:rPr>
              <a:t>HI + </a:t>
            </a:r>
            <a:r>
              <a:rPr lang="ja-JP" altLang="en-US" sz="3200" dirty="0">
                <a:highlight>
                  <a:srgbClr val="FFFF97"/>
                </a:highlight>
                <a:latin typeface="+mj-ea"/>
              </a:rPr>
              <a:t>？</a:t>
            </a:r>
            <a:r>
              <a:rPr lang="en-US" altLang="ja-JP" sz="3200" dirty="0">
                <a:latin typeface="+mj-ea"/>
                <a:ea typeface="+mj-ea"/>
              </a:rPr>
              <a:t>S</a:t>
            </a:r>
            <a:endParaRPr kumimoji="1" lang="ja-JP" altLang="en-US" sz="3200" baseline="-25000" dirty="0"/>
          </a:p>
        </p:txBody>
      </p:sp>
      <p:grpSp>
        <p:nvGrpSpPr>
          <p:cNvPr id="26" name="グループ化 25">
            <a:extLst>
              <a:ext uri="{FF2B5EF4-FFF2-40B4-BE49-F238E27FC236}">
                <a16:creationId xmlns:a16="http://schemas.microsoft.com/office/drawing/2014/main" id="{BED3505B-2F55-44F2-9175-BE78D4D1A726}"/>
              </a:ext>
            </a:extLst>
          </p:cNvPr>
          <p:cNvGrpSpPr/>
          <p:nvPr/>
        </p:nvGrpSpPr>
        <p:grpSpPr>
          <a:xfrm>
            <a:off x="6456040" y="6084584"/>
            <a:ext cx="5040560" cy="584776"/>
            <a:chOff x="9646860" y="6086592"/>
            <a:chExt cx="5040560" cy="584776"/>
          </a:xfrm>
        </p:grpSpPr>
        <p:sp>
          <p:nvSpPr>
            <p:cNvPr id="27" name="テキスト ボックス 26">
              <a:extLst>
                <a:ext uri="{FF2B5EF4-FFF2-40B4-BE49-F238E27FC236}">
                  <a16:creationId xmlns:a16="http://schemas.microsoft.com/office/drawing/2014/main" id="{40317833-BDFB-4D4E-9101-EDA327F5BA81}"/>
                </a:ext>
              </a:extLst>
            </p:cNvPr>
            <p:cNvSpPr txBox="1"/>
            <p:nvPr/>
          </p:nvSpPr>
          <p:spPr>
            <a:xfrm>
              <a:off x="10258685" y="6086593"/>
              <a:ext cx="4428735" cy="584775"/>
            </a:xfrm>
            <a:prstGeom prst="rect">
              <a:avLst/>
            </a:prstGeom>
            <a:noFill/>
            <a:ln>
              <a:noFill/>
            </a:ln>
            <a:effectLst/>
          </p:spPr>
          <p:txBody>
            <a:bodyPr wrap="square" rtlCol="0">
              <a:spAutoFit/>
            </a:bodyPr>
            <a:lstStyle/>
            <a:p>
              <a:r>
                <a:rPr lang="en-US" altLang="ja-JP" sz="3200" dirty="0">
                  <a:solidFill>
                    <a:srgbClr val="FF0000"/>
                  </a:solidFill>
                  <a:latin typeface="+mj-ea"/>
                </a:rPr>
                <a:t> H</a:t>
              </a:r>
              <a:r>
                <a:rPr lang="en-US" altLang="ja-JP" sz="3200" baseline="-25000" dirty="0">
                  <a:solidFill>
                    <a:srgbClr val="FF0000"/>
                  </a:solidFill>
                  <a:latin typeface="+mj-ea"/>
                </a:rPr>
                <a:t>2</a:t>
              </a:r>
              <a:r>
                <a:rPr lang="en-US" altLang="ja-JP" sz="3200" dirty="0">
                  <a:solidFill>
                    <a:srgbClr val="FF0000"/>
                  </a:solidFill>
                  <a:latin typeface="+mj-ea"/>
                </a:rPr>
                <a:t>S + I</a:t>
              </a:r>
              <a:r>
                <a:rPr lang="en-US" altLang="ja-JP" sz="3200" baseline="-25000" dirty="0">
                  <a:solidFill>
                    <a:srgbClr val="FF0000"/>
                  </a:solidFill>
                  <a:latin typeface="+mj-ea"/>
                </a:rPr>
                <a:t>2</a:t>
              </a:r>
              <a:r>
                <a:rPr lang="en-US" altLang="ja-JP" sz="3200" dirty="0">
                  <a:solidFill>
                    <a:srgbClr val="FF0000"/>
                  </a:solidFill>
                  <a:latin typeface="+mj-ea"/>
                </a:rPr>
                <a:t> </a:t>
              </a:r>
              <a:r>
                <a:rPr lang="ja-JP" altLang="en-US" sz="3200" dirty="0">
                  <a:solidFill>
                    <a:srgbClr val="FF0000"/>
                  </a:solidFill>
                  <a:latin typeface="+mj-ea"/>
                </a:rPr>
                <a:t>→ </a:t>
              </a:r>
              <a:r>
                <a:rPr lang="en-US" altLang="ja-JP" sz="3200" dirty="0">
                  <a:solidFill>
                    <a:srgbClr val="FF0000"/>
                  </a:solidFill>
                  <a:latin typeface="+mj-ea"/>
                </a:rPr>
                <a:t>2HI + S</a:t>
              </a:r>
              <a:endParaRPr kumimoji="1" lang="ja-JP" altLang="en-US" sz="3200" baseline="-25000" dirty="0">
                <a:solidFill>
                  <a:srgbClr val="FF0000"/>
                </a:solidFill>
                <a:latin typeface="+mj-ea"/>
                <a:ea typeface="+mj-ea"/>
              </a:endParaRPr>
            </a:p>
          </p:txBody>
        </p:sp>
        <p:sp>
          <p:nvSpPr>
            <p:cNvPr id="28" name="テキスト ボックス 27">
              <a:extLst>
                <a:ext uri="{FF2B5EF4-FFF2-40B4-BE49-F238E27FC236}">
                  <a16:creationId xmlns:a16="http://schemas.microsoft.com/office/drawing/2014/main" id="{54489DB2-42B9-400C-A859-DE072234CD01}"/>
                </a:ext>
              </a:extLst>
            </p:cNvPr>
            <p:cNvSpPr txBox="1"/>
            <p:nvPr/>
          </p:nvSpPr>
          <p:spPr>
            <a:xfrm>
              <a:off x="9646860" y="6086592"/>
              <a:ext cx="616977" cy="584775"/>
            </a:xfrm>
            <a:prstGeom prst="rect">
              <a:avLst/>
            </a:prstGeom>
            <a:solidFill>
              <a:srgbClr val="0070C0"/>
            </a:solidFill>
            <a:ln>
              <a:noFill/>
            </a:ln>
            <a:effectLst/>
          </p:spPr>
          <p:txBody>
            <a:bodyPr wrap="square" rtlCol="0">
              <a:spAutoFit/>
            </a:bodyPr>
            <a:lstStyle/>
            <a:p>
              <a:r>
                <a:rPr kumimoji="1" lang="ja-JP" altLang="en-US" sz="3200" dirty="0">
                  <a:solidFill>
                    <a:schemeClr val="bg1"/>
                  </a:solidFill>
                  <a:latin typeface="+mj-ea"/>
                  <a:ea typeface="+mj-ea"/>
                </a:rPr>
                <a:t>答</a:t>
              </a:r>
            </a:p>
          </p:txBody>
        </p:sp>
      </p:grpSp>
      <p:sp>
        <p:nvSpPr>
          <p:cNvPr id="31" name="テキスト プレースホルダー 3">
            <a:extLst>
              <a:ext uri="{FF2B5EF4-FFF2-40B4-BE49-F238E27FC236}">
                <a16:creationId xmlns:a16="http://schemas.microsoft.com/office/drawing/2014/main" id="{2A0B8DB8-67AB-46A3-B1C3-77DD85676CAA}"/>
              </a:ext>
            </a:extLst>
          </p:cNvPr>
          <p:cNvSpPr txBox="1">
            <a:spLocks/>
          </p:cNvSpPr>
          <p:nvPr/>
        </p:nvSpPr>
        <p:spPr>
          <a:xfrm>
            <a:off x="1371319" y="2150929"/>
            <a:ext cx="10269295" cy="127807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latin typeface="+mn-ea"/>
              </a:rPr>
              <a:t>（１） </a:t>
            </a:r>
            <a:r>
              <a:rPr lang="en-US" altLang="ja-JP" dirty="0">
                <a:latin typeface="+mn-ea"/>
              </a:rPr>
              <a:t>H</a:t>
            </a:r>
            <a:r>
              <a:rPr lang="en-US" altLang="ja-JP" baseline="-25000" dirty="0">
                <a:latin typeface="+mn-ea"/>
              </a:rPr>
              <a:t>2</a:t>
            </a:r>
            <a:r>
              <a:rPr lang="en-US" altLang="ja-JP" dirty="0">
                <a:latin typeface="+mn-ea"/>
              </a:rPr>
              <a:t>S</a:t>
            </a:r>
            <a:r>
              <a:rPr lang="ja-JP" altLang="en-US" dirty="0">
                <a:latin typeface="+mn-ea"/>
              </a:rPr>
              <a:t> </a:t>
            </a:r>
            <a:r>
              <a:rPr lang="en-US" altLang="ja-JP" dirty="0">
                <a:latin typeface="+mn-ea"/>
              </a:rPr>
              <a:t>+</a:t>
            </a:r>
            <a:r>
              <a:rPr lang="ja-JP" altLang="en-US" dirty="0">
                <a:latin typeface="+mn-ea"/>
              </a:rPr>
              <a:t> </a:t>
            </a:r>
            <a:r>
              <a:rPr lang="en-US" altLang="ja-JP" dirty="0">
                <a:latin typeface="+mn-ea"/>
              </a:rPr>
              <a:t>I</a:t>
            </a:r>
            <a:r>
              <a:rPr lang="en-US" altLang="ja-JP" baseline="-25000" dirty="0">
                <a:latin typeface="+mn-ea"/>
              </a:rPr>
              <a:t>2</a:t>
            </a:r>
            <a:r>
              <a:rPr lang="en-US" altLang="ja-JP" dirty="0">
                <a:latin typeface="+mn-ea"/>
              </a:rPr>
              <a:t> → HI + S</a:t>
            </a:r>
            <a:r>
              <a:rPr lang="ja-JP" altLang="en-US" dirty="0">
                <a:latin typeface="+mn-ea"/>
              </a:rPr>
              <a:t>          （２） </a:t>
            </a:r>
            <a:r>
              <a:rPr lang="en-US" altLang="ja-JP" dirty="0">
                <a:latin typeface="+mn-ea"/>
              </a:rPr>
              <a:t>Al + O</a:t>
            </a:r>
            <a:r>
              <a:rPr lang="en-US" altLang="ja-JP" baseline="-25000" dirty="0">
                <a:latin typeface="+mn-ea"/>
              </a:rPr>
              <a:t>2</a:t>
            </a:r>
            <a:r>
              <a:rPr lang="en-US" altLang="ja-JP" dirty="0">
                <a:latin typeface="+mn-ea"/>
              </a:rPr>
              <a:t> → Al</a:t>
            </a:r>
            <a:r>
              <a:rPr lang="en-US" altLang="ja-JP" baseline="-25000" dirty="0">
                <a:latin typeface="+mn-ea"/>
              </a:rPr>
              <a:t>2</a:t>
            </a:r>
            <a:r>
              <a:rPr lang="en-US" altLang="ja-JP" dirty="0">
                <a:latin typeface="+mn-ea"/>
              </a:rPr>
              <a:t>O</a:t>
            </a:r>
            <a:r>
              <a:rPr lang="en-US" altLang="ja-JP" baseline="-25000" dirty="0">
                <a:latin typeface="+mn-ea"/>
              </a:rPr>
              <a:t>3</a:t>
            </a:r>
          </a:p>
          <a:p>
            <a:pPr marL="0" indent="0">
              <a:buFont typeface="Arial" charset="0"/>
              <a:buNone/>
            </a:pPr>
            <a:r>
              <a:rPr lang="ja-JP" altLang="en-US" dirty="0">
                <a:latin typeface="+mn-ea"/>
              </a:rPr>
              <a:t>（３） </a:t>
            </a:r>
            <a:r>
              <a:rPr lang="en-US" altLang="ja-JP" dirty="0">
                <a:latin typeface="+mn-ea"/>
              </a:rPr>
              <a:t>C</a:t>
            </a:r>
            <a:r>
              <a:rPr lang="en-US" altLang="ja-JP" baseline="-25000" dirty="0">
                <a:latin typeface="+mn-ea"/>
              </a:rPr>
              <a:t>3</a:t>
            </a:r>
            <a:r>
              <a:rPr lang="en-US" altLang="ja-JP" dirty="0">
                <a:latin typeface="+mn-ea"/>
              </a:rPr>
              <a:t>H</a:t>
            </a:r>
            <a:r>
              <a:rPr lang="en-US" altLang="ja-JP" baseline="-25000" dirty="0">
                <a:latin typeface="+mn-ea"/>
              </a:rPr>
              <a:t>8</a:t>
            </a:r>
            <a:r>
              <a:rPr lang="en-US" altLang="ja-JP" dirty="0">
                <a:latin typeface="+mn-ea"/>
              </a:rPr>
              <a:t> + O</a:t>
            </a:r>
            <a:r>
              <a:rPr lang="en-US" altLang="ja-JP" baseline="-25000" dirty="0">
                <a:latin typeface="+mn-ea"/>
              </a:rPr>
              <a:t>2</a:t>
            </a:r>
            <a:r>
              <a:rPr lang="ja-JP" altLang="en-US" dirty="0">
                <a:latin typeface="+mn-ea"/>
              </a:rPr>
              <a:t> </a:t>
            </a:r>
            <a:r>
              <a:rPr lang="en-US" altLang="ja-JP" dirty="0">
                <a:latin typeface="+mn-ea"/>
              </a:rPr>
              <a:t>→ CO</a:t>
            </a:r>
            <a:r>
              <a:rPr lang="en-US" altLang="ja-JP" baseline="-25000" dirty="0">
                <a:latin typeface="+mn-ea"/>
              </a:rPr>
              <a:t>2</a:t>
            </a:r>
            <a:r>
              <a:rPr lang="en-US" altLang="ja-JP" dirty="0">
                <a:latin typeface="+mn-ea"/>
              </a:rPr>
              <a:t> + H</a:t>
            </a:r>
            <a:r>
              <a:rPr lang="en-US" altLang="ja-JP" baseline="-25000" dirty="0">
                <a:latin typeface="+mn-ea"/>
              </a:rPr>
              <a:t>2</a:t>
            </a:r>
            <a:r>
              <a:rPr lang="en-US" altLang="ja-JP" dirty="0">
                <a:latin typeface="+mn-ea"/>
              </a:rPr>
              <a:t>O</a:t>
            </a:r>
            <a:r>
              <a:rPr lang="ja-JP" altLang="en-US" dirty="0">
                <a:latin typeface="+mn-ea"/>
              </a:rPr>
              <a:t> （４） </a:t>
            </a:r>
            <a:r>
              <a:rPr lang="en-US" altLang="ja-JP" dirty="0">
                <a:latin typeface="+mn-ea"/>
              </a:rPr>
              <a:t>SO</a:t>
            </a:r>
            <a:r>
              <a:rPr lang="en-US" altLang="ja-JP" baseline="-25000" dirty="0">
                <a:latin typeface="+mn-ea"/>
              </a:rPr>
              <a:t>2</a:t>
            </a:r>
            <a:r>
              <a:rPr lang="en-US" altLang="ja-JP" dirty="0">
                <a:latin typeface="+mn-ea"/>
              </a:rPr>
              <a:t> + H</a:t>
            </a:r>
            <a:r>
              <a:rPr lang="en-US" altLang="ja-JP" baseline="-25000" dirty="0">
                <a:latin typeface="+mn-ea"/>
              </a:rPr>
              <a:t>2</a:t>
            </a:r>
            <a:r>
              <a:rPr lang="en-US" altLang="ja-JP" dirty="0">
                <a:latin typeface="+mn-ea"/>
              </a:rPr>
              <a:t>S → S + H</a:t>
            </a:r>
            <a:r>
              <a:rPr lang="en-US" altLang="ja-JP" baseline="-25000" dirty="0">
                <a:latin typeface="+mn-ea"/>
              </a:rPr>
              <a:t>2</a:t>
            </a:r>
            <a:r>
              <a:rPr lang="en-US" altLang="ja-JP" dirty="0">
                <a:latin typeface="+mn-ea"/>
              </a:rPr>
              <a:t>O</a:t>
            </a:r>
            <a:endParaRPr lang="ja-JP" altLang="en-US" dirty="0">
              <a:latin typeface="+mn-ea"/>
            </a:endParaRPr>
          </a:p>
        </p:txBody>
      </p:sp>
      <p:sp>
        <p:nvSpPr>
          <p:cNvPr id="23" name="テキスト ボックス 22">
            <a:extLst>
              <a:ext uri="{FF2B5EF4-FFF2-40B4-BE49-F238E27FC236}">
                <a16:creationId xmlns:a16="http://schemas.microsoft.com/office/drawing/2014/main" id="{A3370402-6E33-49A0-8CFD-729CA2D6CB32}"/>
              </a:ext>
            </a:extLst>
          </p:cNvPr>
          <p:cNvSpPr txBox="1"/>
          <p:nvPr/>
        </p:nvSpPr>
        <p:spPr>
          <a:xfrm>
            <a:off x="2869181" y="5436513"/>
            <a:ext cx="5963123" cy="584775"/>
          </a:xfrm>
          <a:prstGeom prst="rect">
            <a:avLst/>
          </a:prstGeom>
          <a:noFill/>
          <a:ln>
            <a:noFill/>
          </a:ln>
          <a:effectLst/>
        </p:spPr>
        <p:txBody>
          <a:bodyPr wrap="square" rtlCol="0">
            <a:spAutoFit/>
          </a:bodyPr>
          <a:lstStyle/>
          <a:p>
            <a:r>
              <a:rPr lang="ja-JP" altLang="en-US" sz="1400" dirty="0">
                <a:highlight>
                  <a:srgbClr val="FFFF97"/>
                </a:highlight>
                <a:latin typeface="+mj-ea"/>
              </a:rPr>
              <a:t> </a:t>
            </a:r>
            <a:r>
              <a:rPr lang="ja-JP" altLang="en-US" sz="3200" dirty="0">
                <a:highlight>
                  <a:srgbClr val="FFFF97"/>
                </a:highlight>
                <a:latin typeface="+mj-ea"/>
                <a:ea typeface="+mj-ea"/>
              </a:rPr>
              <a:t>１</a:t>
            </a:r>
            <a:r>
              <a:rPr lang="ja-JP" altLang="en-US" sz="1400" dirty="0">
                <a:highlight>
                  <a:srgbClr val="FFFF97"/>
                </a:highlight>
                <a:latin typeface="+mj-ea"/>
              </a:rPr>
              <a:t> </a:t>
            </a:r>
            <a:r>
              <a:rPr lang="en-US" altLang="ja-JP" sz="3200" dirty="0">
                <a:latin typeface="+mj-ea"/>
                <a:ea typeface="+mj-ea"/>
              </a:rPr>
              <a:t>H</a:t>
            </a:r>
            <a:r>
              <a:rPr lang="en-US" altLang="ja-JP" sz="3200" baseline="-25000" dirty="0">
                <a:latin typeface="+mj-ea"/>
                <a:ea typeface="+mj-ea"/>
              </a:rPr>
              <a:t>2</a:t>
            </a:r>
            <a:r>
              <a:rPr lang="en-US" altLang="ja-JP" sz="3200" dirty="0">
                <a:latin typeface="+mn-ea"/>
              </a:rPr>
              <a:t>S</a:t>
            </a:r>
            <a:r>
              <a:rPr lang="en-US" altLang="ja-JP" sz="3200" dirty="0">
                <a:latin typeface="+mj-ea"/>
                <a:ea typeface="+mj-ea"/>
              </a:rPr>
              <a:t> </a:t>
            </a:r>
            <a:r>
              <a:rPr lang="en-US" altLang="ja-JP" sz="3200" dirty="0">
                <a:latin typeface="+mn-ea"/>
              </a:rPr>
              <a:t>+</a:t>
            </a:r>
            <a:r>
              <a:rPr lang="ja-JP" altLang="en-US" sz="3200" dirty="0">
                <a:latin typeface="+mn-ea"/>
              </a:rPr>
              <a:t> </a:t>
            </a:r>
            <a:r>
              <a:rPr lang="ja-JP" altLang="en-US" sz="1400" dirty="0">
                <a:highlight>
                  <a:srgbClr val="FFFF97"/>
                </a:highlight>
                <a:latin typeface="+mj-ea"/>
              </a:rPr>
              <a:t> </a:t>
            </a:r>
            <a:r>
              <a:rPr lang="ja-JP" altLang="en-US" sz="3200" dirty="0">
                <a:highlight>
                  <a:srgbClr val="FFFF97"/>
                </a:highlight>
                <a:latin typeface="+mj-ea"/>
              </a:rPr>
              <a:t>１</a:t>
            </a:r>
            <a:r>
              <a:rPr lang="ja-JP" altLang="en-US" sz="1400" dirty="0">
                <a:highlight>
                  <a:srgbClr val="FFFF97"/>
                </a:highlight>
                <a:latin typeface="+mj-ea"/>
              </a:rPr>
              <a:t> </a:t>
            </a:r>
            <a:r>
              <a:rPr lang="en-US" altLang="ja-JP" sz="3200" dirty="0">
                <a:latin typeface="+mn-ea"/>
              </a:rPr>
              <a:t>I</a:t>
            </a:r>
            <a:r>
              <a:rPr lang="en-US" altLang="ja-JP" sz="3200" baseline="-25000" dirty="0">
                <a:latin typeface="+mn-ea"/>
              </a:rPr>
              <a:t>2</a:t>
            </a:r>
            <a:r>
              <a:rPr lang="en-US" altLang="ja-JP" sz="3200" dirty="0">
                <a:latin typeface="+mn-ea"/>
              </a:rPr>
              <a:t> </a:t>
            </a:r>
            <a:r>
              <a:rPr lang="ja-JP" altLang="en-US" sz="3200" dirty="0">
                <a:latin typeface="+mj-ea"/>
                <a:ea typeface="+mj-ea"/>
              </a:rPr>
              <a:t>→ </a:t>
            </a:r>
            <a:r>
              <a:rPr lang="ja-JP" altLang="en-US" sz="1400" dirty="0">
                <a:highlight>
                  <a:srgbClr val="FFFF00"/>
                </a:highlight>
                <a:latin typeface="+mj-ea"/>
                <a:ea typeface="+mj-ea"/>
              </a:rPr>
              <a:t> </a:t>
            </a:r>
            <a:r>
              <a:rPr lang="ja-JP" altLang="en-US" sz="3200" dirty="0">
                <a:highlight>
                  <a:srgbClr val="FFFF97"/>
                </a:highlight>
                <a:latin typeface="+mj-ea"/>
              </a:rPr>
              <a:t>２</a:t>
            </a:r>
            <a:r>
              <a:rPr lang="ja-JP" altLang="en-US" sz="1400" dirty="0">
                <a:highlight>
                  <a:srgbClr val="FFFF97"/>
                </a:highlight>
                <a:latin typeface="+mj-ea"/>
              </a:rPr>
              <a:t> </a:t>
            </a:r>
            <a:r>
              <a:rPr lang="en-US" altLang="ja-JP" sz="3200" dirty="0">
                <a:latin typeface="+mj-ea"/>
                <a:ea typeface="+mj-ea"/>
              </a:rPr>
              <a:t>HI + </a:t>
            </a:r>
            <a:r>
              <a:rPr lang="ja-JP" altLang="en-US" sz="1400" dirty="0">
                <a:highlight>
                  <a:srgbClr val="FFFF97"/>
                </a:highlight>
                <a:latin typeface="+mj-ea"/>
              </a:rPr>
              <a:t> </a:t>
            </a:r>
            <a:r>
              <a:rPr lang="ja-JP" altLang="en-US" sz="3200" dirty="0">
                <a:highlight>
                  <a:srgbClr val="FFFF97"/>
                </a:highlight>
                <a:latin typeface="+mj-ea"/>
              </a:rPr>
              <a:t>１</a:t>
            </a:r>
            <a:r>
              <a:rPr lang="ja-JP" altLang="en-US" sz="1400" dirty="0">
                <a:highlight>
                  <a:srgbClr val="FFFF97"/>
                </a:highlight>
                <a:latin typeface="+mj-ea"/>
              </a:rPr>
              <a:t> </a:t>
            </a:r>
            <a:r>
              <a:rPr lang="en-US" altLang="ja-JP" sz="3200" dirty="0">
                <a:latin typeface="+mj-ea"/>
                <a:ea typeface="+mj-ea"/>
              </a:rPr>
              <a:t>S</a:t>
            </a:r>
            <a:endParaRPr kumimoji="1" lang="ja-JP" altLang="en-US" sz="3200" baseline="-25000" dirty="0"/>
          </a:p>
        </p:txBody>
      </p:sp>
      <p:sp>
        <p:nvSpPr>
          <p:cNvPr id="21" name="テキスト ボックス 20">
            <a:extLst>
              <a:ext uri="{FF2B5EF4-FFF2-40B4-BE49-F238E27FC236}">
                <a16:creationId xmlns:a16="http://schemas.microsoft.com/office/drawing/2014/main" id="{11BB4AF0-CB74-44BE-B1B4-ED5BBE6A79A4}"/>
              </a:ext>
            </a:extLst>
          </p:cNvPr>
          <p:cNvSpPr txBox="1"/>
          <p:nvPr/>
        </p:nvSpPr>
        <p:spPr>
          <a:xfrm>
            <a:off x="2869181" y="4752437"/>
            <a:ext cx="6611195" cy="584775"/>
          </a:xfrm>
          <a:prstGeom prst="rect">
            <a:avLst/>
          </a:prstGeom>
          <a:noFill/>
          <a:ln>
            <a:noFill/>
          </a:ln>
          <a:effectLst/>
        </p:spPr>
        <p:txBody>
          <a:bodyPr wrap="square" rtlCol="0">
            <a:spAutoFit/>
          </a:bodyPr>
          <a:lstStyle/>
          <a:p>
            <a:r>
              <a:rPr lang="ja-JP" altLang="en-US" sz="1400" dirty="0">
                <a:highlight>
                  <a:srgbClr val="FFFF97"/>
                </a:highlight>
                <a:latin typeface="+mj-ea"/>
              </a:rPr>
              <a:t> </a:t>
            </a:r>
            <a:r>
              <a:rPr lang="ja-JP" altLang="en-US" sz="3200" dirty="0">
                <a:highlight>
                  <a:srgbClr val="FFFF97"/>
                </a:highlight>
                <a:latin typeface="+mj-ea"/>
                <a:ea typeface="+mj-ea"/>
              </a:rPr>
              <a:t>１</a:t>
            </a:r>
            <a:r>
              <a:rPr lang="ja-JP" altLang="en-US" sz="1400" dirty="0">
                <a:highlight>
                  <a:srgbClr val="FFFF97"/>
                </a:highlight>
                <a:latin typeface="+mj-ea"/>
              </a:rPr>
              <a:t> </a:t>
            </a:r>
            <a:r>
              <a:rPr lang="en-US" altLang="ja-JP" sz="3200" dirty="0">
                <a:latin typeface="+mj-ea"/>
                <a:ea typeface="+mj-ea"/>
              </a:rPr>
              <a:t>H</a:t>
            </a:r>
            <a:r>
              <a:rPr lang="en-US" altLang="ja-JP" sz="3200" baseline="-25000" dirty="0">
                <a:latin typeface="+mj-ea"/>
                <a:ea typeface="+mj-ea"/>
              </a:rPr>
              <a:t>2</a:t>
            </a:r>
            <a:r>
              <a:rPr lang="en-US" altLang="ja-JP" sz="3200" dirty="0">
                <a:latin typeface="+mn-ea"/>
              </a:rPr>
              <a:t>S</a:t>
            </a:r>
            <a:r>
              <a:rPr lang="en-US" altLang="ja-JP" sz="3200" dirty="0">
                <a:latin typeface="+mj-ea"/>
                <a:ea typeface="+mj-ea"/>
              </a:rPr>
              <a:t> </a:t>
            </a:r>
            <a:r>
              <a:rPr lang="en-US" altLang="ja-JP" sz="3200" dirty="0">
                <a:latin typeface="+mn-ea"/>
              </a:rPr>
              <a:t>+</a:t>
            </a:r>
            <a:r>
              <a:rPr lang="ja-JP" altLang="en-US" sz="3200" dirty="0">
                <a:latin typeface="+mn-ea"/>
              </a:rPr>
              <a:t> </a:t>
            </a:r>
            <a:r>
              <a:rPr lang="ja-JP" altLang="en-US" sz="3200" dirty="0">
                <a:highlight>
                  <a:srgbClr val="FFFF97"/>
                </a:highlight>
                <a:latin typeface="+mj-ea"/>
              </a:rPr>
              <a:t>？</a:t>
            </a:r>
            <a:r>
              <a:rPr lang="en-US" altLang="ja-JP" sz="3200" dirty="0">
                <a:latin typeface="+mn-ea"/>
              </a:rPr>
              <a:t>I</a:t>
            </a:r>
            <a:r>
              <a:rPr lang="en-US" altLang="ja-JP" sz="3200" baseline="-25000" dirty="0">
                <a:latin typeface="+mn-ea"/>
              </a:rPr>
              <a:t>2</a:t>
            </a:r>
            <a:r>
              <a:rPr lang="en-US" altLang="ja-JP" sz="3200" dirty="0">
                <a:latin typeface="+mn-ea"/>
              </a:rPr>
              <a:t> </a:t>
            </a:r>
            <a:r>
              <a:rPr lang="ja-JP" altLang="en-US" sz="3200" dirty="0">
                <a:latin typeface="+mj-ea"/>
                <a:ea typeface="+mj-ea"/>
              </a:rPr>
              <a:t>→ </a:t>
            </a:r>
            <a:r>
              <a:rPr lang="ja-JP" altLang="en-US" sz="1400" dirty="0">
                <a:highlight>
                  <a:srgbClr val="FFFF00"/>
                </a:highlight>
                <a:latin typeface="+mj-ea"/>
                <a:ea typeface="+mj-ea"/>
              </a:rPr>
              <a:t> </a:t>
            </a:r>
            <a:r>
              <a:rPr lang="ja-JP" altLang="en-US" sz="3200" dirty="0">
                <a:highlight>
                  <a:srgbClr val="FFFF97"/>
                </a:highlight>
                <a:latin typeface="+mj-ea"/>
                <a:ea typeface="+mj-ea"/>
              </a:rPr>
              <a:t>２</a:t>
            </a:r>
            <a:r>
              <a:rPr lang="ja-JP" altLang="en-US" sz="1400" dirty="0">
                <a:highlight>
                  <a:srgbClr val="FFFF97"/>
                </a:highlight>
                <a:latin typeface="+mj-ea"/>
              </a:rPr>
              <a:t> </a:t>
            </a:r>
            <a:r>
              <a:rPr lang="en-US" altLang="ja-JP" sz="3200" dirty="0">
                <a:latin typeface="+mj-ea"/>
                <a:ea typeface="+mj-ea"/>
              </a:rPr>
              <a:t>HI + </a:t>
            </a:r>
            <a:r>
              <a:rPr lang="en-US" altLang="ja-JP" sz="1400" dirty="0">
                <a:highlight>
                  <a:srgbClr val="FFFF97"/>
                </a:highlight>
                <a:latin typeface="+mj-ea"/>
              </a:rPr>
              <a:t> </a:t>
            </a:r>
            <a:r>
              <a:rPr lang="ja-JP" altLang="en-US" sz="3200" dirty="0">
                <a:highlight>
                  <a:srgbClr val="FFFF97"/>
                </a:highlight>
                <a:latin typeface="+mj-ea"/>
              </a:rPr>
              <a:t>１</a:t>
            </a:r>
            <a:r>
              <a:rPr lang="en-US" altLang="ja-JP" sz="1400" dirty="0">
                <a:highlight>
                  <a:srgbClr val="FFFF97"/>
                </a:highlight>
                <a:latin typeface="+mj-ea"/>
              </a:rPr>
              <a:t> </a:t>
            </a:r>
            <a:r>
              <a:rPr lang="en-US" altLang="ja-JP" sz="3200" dirty="0">
                <a:latin typeface="+mj-ea"/>
                <a:ea typeface="+mj-ea"/>
              </a:rPr>
              <a:t>S</a:t>
            </a:r>
            <a:endParaRPr kumimoji="1" lang="ja-JP" altLang="en-US" sz="3200" baseline="-25000" dirty="0"/>
          </a:p>
        </p:txBody>
      </p:sp>
      <p:grpSp>
        <p:nvGrpSpPr>
          <p:cNvPr id="5" name="グループ化 4">
            <a:extLst>
              <a:ext uri="{FF2B5EF4-FFF2-40B4-BE49-F238E27FC236}">
                <a16:creationId xmlns:a16="http://schemas.microsoft.com/office/drawing/2014/main" id="{9C0B3927-B9CC-EA0D-9BC5-CA6E3B7B396C}"/>
              </a:ext>
            </a:extLst>
          </p:cNvPr>
          <p:cNvGrpSpPr/>
          <p:nvPr/>
        </p:nvGrpSpPr>
        <p:grpSpPr>
          <a:xfrm>
            <a:off x="767408" y="908720"/>
            <a:ext cx="2065405" cy="1224136"/>
            <a:chOff x="767408" y="908720"/>
            <a:chExt cx="2065405" cy="1224136"/>
          </a:xfrm>
        </p:grpSpPr>
        <p:grpSp>
          <p:nvGrpSpPr>
            <p:cNvPr id="15" name="グループ化 14">
              <a:extLst>
                <a:ext uri="{FF2B5EF4-FFF2-40B4-BE49-F238E27FC236}">
                  <a16:creationId xmlns:a16="http://schemas.microsoft.com/office/drawing/2014/main" id="{B36D55CD-8387-4DE2-8716-10E1E3A08581}"/>
                </a:ext>
              </a:extLst>
            </p:cNvPr>
            <p:cNvGrpSpPr/>
            <p:nvPr/>
          </p:nvGrpSpPr>
          <p:grpSpPr>
            <a:xfrm>
              <a:off x="1715006" y="908720"/>
              <a:ext cx="1117807" cy="1224136"/>
              <a:chOff x="1226294" y="866062"/>
              <a:chExt cx="1117807" cy="1224136"/>
            </a:xfrm>
          </p:grpSpPr>
          <p:sp>
            <p:nvSpPr>
              <p:cNvPr id="16" name="正方形/長方形 15">
                <a:extLst>
                  <a:ext uri="{FF2B5EF4-FFF2-40B4-BE49-F238E27FC236}">
                    <a16:creationId xmlns:a16="http://schemas.microsoft.com/office/drawing/2014/main" id="{DA77F245-DFC3-4B87-8BFA-BE26CBBD0D29}"/>
                  </a:ext>
                </a:extLst>
              </p:cNvPr>
              <p:cNvSpPr/>
              <p:nvPr/>
            </p:nvSpPr>
            <p:spPr>
              <a:xfrm>
                <a:off x="1226294" y="866062"/>
                <a:ext cx="1117807" cy="688306"/>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dirty="0">
                    <a:solidFill>
                      <a:schemeClr val="tx1"/>
                    </a:solidFill>
                    <a:latin typeface="Times New Roman" panose="02020603050405020304" pitchFamily="18" charset="0"/>
                    <a:cs typeface="Times New Roman" panose="02020603050405020304" pitchFamily="18" charset="0"/>
                  </a:rPr>
                  <a:t>11</a:t>
                </a:r>
                <a:r>
                  <a:rPr lang="ja-JP" altLang="en-US" sz="4400" dirty="0">
                    <a:solidFill>
                      <a:schemeClr val="tx1"/>
                    </a:solidFill>
                    <a:latin typeface="Times New Roman" panose="02020603050405020304" pitchFamily="18" charset="0"/>
                    <a:cs typeface="Times New Roman" panose="02020603050405020304" pitchFamily="18" charset="0"/>
                  </a:rPr>
                  <a: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cxnSp>
            <p:nvCxnSpPr>
              <p:cNvPr id="19" name="直線コネクタ 18">
                <a:extLst>
                  <a:ext uri="{FF2B5EF4-FFF2-40B4-BE49-F238E27FC236}">
                    <a16:creationId xmlns:a16="http://schemas.microsoft.com/office/drawing/2014/main" id="{E1B551DE-7484-40B6-8786-D85EB23CCB12}"/>
                  </a:ext>
                </a:extLst>
              </p:cNvPr>
              <p:cNvCxnSpPr>
                <a:cxnSpLocks/>
              </p:cNvCxnSpPr>
              <p:nvPr/>
            </p:nvCxnSpPr>
            <p:spPr>
              <a:xfrm>
                <a:off x="2135560" y="922978"/>
                <a:ext cx="0" cy="1167220"/>
              </a:xfrm>
              <a:prstGeom prst="line">
                <a:avLst/>
              </a:prstGeom>
              <a:ln w="28575">
                <a:solidFill>
                  <a:srgbClr val="108CCF"/>
                </a:solidFill>
              </a:ln>
            </p:spPr>
            <p:style>
              <a:lnRef idx="2">
                <a:schemeClr val="accent1"/>
              </a:lnRef>
              <a:fillRef idx="0">
                <a:schemeClr val="accent1"/>
              </a:fillRef>
              <a:effectRef idx="1">
                <a:schemeClr val="accent1"/>
              </a:effectRef>
              <a:fontRef idx="minor">
                <a:schemeClr val="tx1"/>
              </a:fontRef>
            </p:style>
          </p:cxnSp>
        </p:grpSp>
        <p:pic>
          <p:nvPicPr>
            <p:cNvPr id="3" name="図 2" descr="グラフィカル ユーザー インターフェイス&#10;&#10;中程度の精度で自動的に生成された説明">
              <a:extLst>
                <a:ext uri="{FF2B5EF4-FFF2-40B4-BE49-F238E27FC236}">
                  <a16:creationId xmlns:a16="http://schemas.microsoft.com/office/drawing/2014/main" id="{66843EB9-DAEA-FE2D-7E77-D22DC2256B2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67408" y="930712"/>
              <a:ext cx="1049513" cy="687612"/>
            </a:xfrm>
            <a:prstGeom prst="rect">
              <a:avLst/>
            </a:prstGeom>
          </p:spPr>
        </p:pic>
      </p:grpSp>
      <p:sp>
        <p:nvSpPr>
          <p:cNvPr id="9" name="テキスト プレースホルダー 3">
            <a:extLst>
              <a:ext uri="{FF2B5EF4-FFF2-40B4-BE49-F238E27FC236}">
                <a16:creationId xmlns:a16="http://schemas.microsoft.com/office/drawing/2014/main" id="{AD86BA36-43C3-7C62-339B-CCD51470B9D7}"/>
              </a:ext>
            </a:extLst>
          </p:cNvPr>
          <p:cNvSpPr txBox="1">
            <a:spLocks/>
          </p:cNvSpPr>
          <p:nvPr/>
        </p:nvSpPr>
        <p:spPr>
          <a:xfrm>
            <a:off x="1371318" y="2146573"/>
            <a:ext cx="10269295" cy="127807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latin typeface="+mn-ea"/>
              </a:rPr>
              <a:t>（１） </a:t>
            </a:r>
            <a:r>
              <a:rPr lang="en-US" altLang="ja-JP" dirty="0">
                <a:latin typeface="+mn-ea"/>
              </a:rPr>
              <a:t>H</a:t>
            </a:r>
            <a:r>
              <a:rPr lang="en-US" altLang="ja-JP" baseline="-25000" dirty="0">
                <a:latin typeface="+mn-ea"/>
              </a:rPr>
              <a:t>2</a:t>
            </a:r>
            <a:r>
              <a:rPr lang="en-US" altLang="ja-JP" dirty="0">
                <a:latin typeface="+mn-ea"/>
              </a:rPr>
              <a:t>S</a:t>
            </a:r>
            <a:r>
              <a:rPr lang="ja-JP" altLang="en-US" dirty="0">
                <a:latin typeface="+mn-ea"/>
              </a:rPr>
              <a:t> </a:t>
            </a:r>
            <a:r>
              <a:rPr lang="en-US" altLang="ja-JP" dirty="0">
                <a:latin typeface="+mn-ea"/>
              </a:rPr>
              <a:t>+</a:t>
            </a:r>
            <a:r>
              <a:rPr lang="ja-JP" altLang="en-US" dirty="0">
                <a:latin typeface="+mn-ea"/>
              </a:rPr>
              <a:t> </a:t>
            </a:r>
            <a:r>
              <a:rPr lang="en-US" altLang="ja-JP" dirty="0">
                <a:latin typeface="+mn-ea"/>
              </a:rPr>
              <a:t>I</a:t>
            </a:r>
            <a:r>
              <a:rPr lang="en-US" altLang="ja-JP" baseline="-25000" dirty="0">
                <a:latin typeface="+mn-ea"/>
              </a:rPr>
              <a:t>2</a:t>
            </a:r>
            <a:r>
              <a:rPr lang="en-US" altLang="ja-JP" dirty="0">
                <a:latin typeface="+mn-ea"/>
              </a:rPr>
              <a:t> → HI + S</a:t>
            </a:r>
            <a:r>
              <a:rPr lang="ja-JP" altLang="en-US" dirty="0">
                <a:latin typeface="+mn-ea"/>
              </a:rPr>
              <a:t>          </a:t>
            </a:r>
            <a:r>
              <a:rPr lang="ja-JP" altLang="en-US" dirty="0">
                <a:solidFill>
                  <a:srgbClr val="CDCDCD"/>
                </a:solidFill>
                <a:latin typeface="+mn-ea"/>
              </a:rPr>
              <a:t>（２） </a:t>
            </a:r>
            <a:r>
              <a:rPr lang="en-US" altLang="ja-JP" dirty="0">
                <a:solidFill>
                  <a:srgbClr val="CDCDCD"/>
                </a:solidFill>
                <a:latin typeface="+mn-ea"/>
              </a:rPr>
              <a:t>Al + O</a:t>
            </a:r>
            <a:r>
              <a:rPr lang="en-US" altLang="ja-JP" baseline="-25000" dirty="0">
                <a:solidFill>
                  <a:srgbClr val="CDCDCD"/>
                </a:solidFill>
                <a:latin typeface="+mn-ea"/>
              </a:rPr>
              <a:t>2</a:t>
            </a:r>
            <a:r>
              <a:rPr lang="en-US" altLang="ja-JP" dirty="0">
                <a:solidFill>
                  <a:srgbClr val="CDCDCD"/>
                </a:solidFill>
                <a:latin typeface="+mn-ea"/>
              </a:rPr>
              <a:t> → Al</a:t>
            </a:r>
            <a:r>
              <a:rPr lang="en-US" altLang="ja-JP" baseline="-25000" dirty="0">
                <a:solidFill>
                  <a:srgbClr val="CDCDCD"/>
                </a:solidFill>
                <a:latin typeface="+mn-ea"/>
              </a:rPr>
              <a:t>2</a:t>
            </a:r>
            <a:r>
              <a:rPr lang="en-US" altLang="ja-JP" dirty="0">
                <a:solidFill>
                  <a:srgbClr val="CDCDCD"/>
                </a:solidFill>
                <a:latin typeface="+mn-ea"/>
              </a:rPr>
              <a:t>O</a:t>
            </a:r>
            <a:r>
              <a:rPr lang="en-US" altLang="ja-JP" baseline="-25000" dirty="0">
                <a:solidFill>
                  <a:srgbClr val="CDCDCD"/>
                </a:solidFill>
                <a:latin typeface="+mn-ea"/>
              </a:rPr>
              <a:t>3</a:t>
            </a:r>
          </a:p>
          <a:p>
            <a:pPr marL="0" indent="0">
              <a:buFont typeface="Arial" charset="0"/>
              <a:buNone/>
            </a:pPr>
            <a:r>
              <a:rPr lang="ja-JP" altLang="en-US" dirty="0">
                <a:solidFill>
                  <a:srgbClr val="CDCDCD"/>
                </a:solidFill>
                <a:latin typeface="+mn-ea"/>
              </a:rPr>
              <a:t>（３） </a:t>
            </a:r>
            <a:r>
              <a:rPr lang="en-US" altLang="ja-JP" dirty="0">
                <a:solidFill>
                  <a:srgbClr val="CDCDCD"/>
                </a:solidFill>
                <a:latin typeface="+mn-ea"/>
              </a:rPr>
              <a:t>C</a:t>
            </a:r>
            <a:r>
              <a:rPr lang="en-US" altLang="ja-JP" baseline="-25000" dirty="0">
                <a:solidFill>
                  <a:srgbClr val="CDCDCD"/>
                </a:solidFill>
                <a:latin typeface="+mn-ea"/>
              </a:rPr>
              <a:t>3</a:t>
            </a:r>
            <a:r>
              <a:rPr lang="en-US" altLang="ja-JP" dirty="0">
                <a:solidFill>
                  <a:srgbClr val="CDCDCD"/>
                </a:solidFill>
                <a:latin typeface="+mn-ea"/>
              </a:rPr>
              <a:t>H</a:t>
            </a:r>
            <a:r>
              <a:rPr lang="en-US" altLang="ja-JP" baseline="-25000" dirty="0">
                <a:solidFill>
                  <a:srgbClr val="CDCDCD"/>
                </a:solidFill>
                <a:latin typeface="+mn-ea"/>
              </a:rPr>
              <a:t>8</a:t>
            </a:r>
            <a:r>
              <a:rPr lang="en-US" altLang="ja-JP" dirty="0">
                <a:solidFill>
                  <a:srgbClr val="CDCDCD"/>
                </a:solidFill>
                <a:latin typeface="+mn-ea"/>
              </a:rPr>
              <a:t> + O</a:t>
            </a:r>
            <a:r>
              <a:rPr lang="en-US" altLang="ja-JP" baseline="-25000" dirty="0">
                <a:solidFill>
                  <a:srgbClr val="CDCDCD"/>
                </a:solidFill>
                <a:latin typeface="+mn-ea"/>
              </a:rPr>
              <a:t>2</a:t>
            </a:r>
            <a:r>
              <a:rPr lang="ja-JP" altLang="en-US" dirty="0">
                <a:solidFill>
                  <a:srgbClr val="CDCDCD"/>
                </a:solidFill>
                <a:latin typeface="+mn-ea"/>
              </a:rPr>
              <a:t> </a:t>
            </a:r>
            <a:r>
              <a:rPr lang="en-US" altLang="ja-JP" dirty="0">
                <a:solidFill>
                  <a:srgbClr val="CDCDCD"/>
                </a:solidFill>
                <a:latin typeface="+mn-ea"/>
              </a:rPr>
              <a:t>→ CO</a:t>
            </a:r>
            <a:r>
              <a:rPr lang="en-US" altLang="ja-JP" baseline="-25000" dirty="0">
                <a:solidFill>
                  <a:srgbClr val="CDCDCD"/>
                </a:solidFill>
                <a:latin typeface="+mn-ea"/>
              </a:rPr>
              <a:t>2</a:t>
            </a:r>
            <a:r>
              <a:rPr lang="en-US" altLang="ja-JP" dirty="0">
                <a:solidFill>
                  <a:srgbClr val="CDCDCD"/>
                </a:solidFill>
                <a:latin typeface="+mn-ea"/>
              </a:rPr>
              <a:t> + H</a:t>
            </a:r>
            <a:r>
              <a:rPr lang="en-US" altLang="ja-JP" baseline="-25000" dirty="0">
                <a:solidFill>
                  <a:srgbClr val="CDCDCD"/>
                </a:solidFill>
                <a:latin typeface="+mn-ea"/>
              </a:rPr>
              <a:t>2</a:t>
            </a:r>
            <a:r>
              <a:rPr lang="en-US" altLang="ja-JP" dirty="0">
                <a:solidFill>
                  <a:srgbClr val="CDCDCD"/>
                </a:solidFill>
                <a:latin typeface="+mn-ea"/>
              </a:rPr>
              <a:t>O</a:t>
            </a:r>
            <a:r>
              <a:rPr lang="ja-JP" altLang="en-US" dirty="0">
                <a:solidFill>
                  <a:srgbClr val="CDCDCD"/>
                </a:solidFill>
                <a:latin typeface="+mn-ea"/>
              </a:rPr>
              <a:t> （４） </a:t>
            </a:r>
            <a:r>
              <a:rPr lang="en-US" altLang="ja-JP" dirty="0">
                <a:solidFill>
                  <a:srgbClr val="CDCDCD"/>
                </a:solidFill>
                <a:latin typeface="+mn-ea"/>
              </a:rPr>
              <a:t>SO</a:t>
            </a:r>
            <a:r>
              <a:rPr lang="en-US" altLang="ja-JP" baseline="-25000" dirty="0">
                <a:solidFill>
                  <a:srgbClr val="CDCDCD"/>
                </a:solidFill>
                <a:latin typeface="+mn-ea"/>
              </a:rPr>
              <a:t>2</a:t>
            </a:r>
            <a:r>
              <a:rPr lang="en-US" altLang="ja-JP" dirty="0">
                <a:solidFill>
                  <a:srgbClr val="CDCDCD"/>
                </a:solidFill>
                <a:latin typeface="+mn-ea"/>
              </a:rPr>
              <a:t> + H</a:t>
            </a:r>
            <a:r>
              <a:rPr lang="en-US" altLang="ja-JP" baseline="-25000" dirty="0">
                <a:solidFill>
                  <a:srgbClr val="CDCDCD"/>
                </a:solidFill>
                <a:latin typeface="+mn-ea"/>
              </a:rPr>
              <a:t>2</a:t>
            </a:r>
            <a:r>
              <a:rPr lang="en-US" altLang="ja-JP" dirty="0">
                <a:solidFill>
                  <a:srgbClr val="CDCDCD"/>
                </a:solidFill>
                <a:latin typeface="+mn-ea"/>
              </a:rPr>
              <a:t>S → S + H</a:t>
            </a:r>
            <a:r>
              <a:rPr lang="en-US" altLang="ja-JP" baseline="-25000" dirty="0">
                <a:solidFill>
                  <a:srgbClr val="CDCDCD"/>
                </a:solidFill>
                <a:latin typeface="+mn-ea"/>
              </a:rPr>
              <a:t>2</a:t>
            </a:r>
            <a:r>
              <a:rPr lang="en-US" altLang="ja-JP" dirty="0">
                <a:solidFill>
                  <a:srgbClr val="CDCDCD"/>
                </a:solidFill>
                <a:latin typeface="+mn-ea"/>
              </a:rPr>
              <a:t>O</a:t>
            </a:r>
            <a:endParaRPr lang="ja-JP" altLang="en-US" dirty="0">
              <a:solidFill>
                <a:srgbClr val="CDCDCD"/>
              </a:solidFill>
              <a:latin typeface="+mn-ea"/>
            </a:endParaRPr>
          </a:p>
        </p:txBody>
      </p:sp>
    </p:spTree>
    <p:extLst>
      <p:ext uri="{BB962C8B-B14F-4D97-AF65-F5344CB8AC3E}">
        <p14:creationId xmlns:p14="http://schemas.microsoft.com/office/powerpoint/2010/main" val="402305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3" grpId="0"/>
      <p:bldP spid="21"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1" name="テキスト ボックス 10">
            <a:extLst>
              <a:ext uri="{FF2B5EF4-FFF2-40B4-BE49-F238E27FC236}">
                <a16:creationId xmlns:a16="http://schemas.microsoft.com/office/drawing/2014/main" id="{A2B11E4C-1318-4419-A27A-5AD02D3B0AC3}"/>
              </a:ext>
            </a:extLst>
          </p:cNvPr>
          <p:cNvSpPr txBox="1"/>
          <p:nvPr/>
        </p:nvSpPr>
        <p:spPr>
          <a:xfrm>
            <a:off x="1045162" y="1572728"/>
            <a:ext cx="10739459" cy="1631216"/>
          </a:xfrm>
          <a:prstGeom prst="rect">
            <a:avLst/>
          </a:prstGeom>
          <a:noFill/>
        </p:spPr>
        <p:txBody>
          <a:bodyPr wrap="square" rtlCol="0">
            <a:spAutoFit/>
          </a:bodyPr>
          <a:lstStyle/>
          <a:p>
            <a:r>
              <a:rPr lang="ja-JP" altLang="en-US" sz="3200" b="0" i="0" dirty="0">
                <a:solidFill>
                  <a:srgbClr val="000000"/>
                </a:solidFill>
                <a:effectLst/>
                <a:latin typeface="+mj-ea"/>
                <a:ea typeface="+mj-ea"/>
              </a:rPr>
              <a:t>アルミニウム </a:t>
            </a:r>
            <a:r>
              <a:rPr lang="en-US" altLang="ja-JP" sz="3600" b="0" i="0" dirty="0">
                <a:solidFill>
                  <a:srgbClr val="000000"/>
                </a:solidFill>
                <a:effectLst/>
                <a:latin typeface="+mj-ea"/>
                <a:ea typeface="+mj-ea"/>
              </a:rPr>
              <a:t>A</a:t>
            </a:r>
            <a:r>
              <a:rPr lang="ja-JP" altLang="en-US" sz="3600" b="0" i="0" dirty="0">
                <a:solidFill>
                  <a:srgbClr val="000000"/>
                </a:solidFill>
                <a:effectLst/>
                <a:latin typeface="+mj-ea"/>
                <a:ea typeface="+mj-ea"/>
              </a:rPr>
              <a:t>ｌ</a:t>
            </a:r>
            <a:r>
              <a:rPr lang="en-US" altLang="ja-JP" sz="3200" b="0" i="0" dirty="0">
                <a:solidFill>
                  <a:srgbClr val="000000"/>
                </a:solidFill>
                <a:effectLst/>
                <a:latin typeface="+mj-ea"/>
                <a:ea typeface="+mj-ea"/>
              </a:rPr>
              <a:t> 2.7 g </a:t>
            </a:r>
            <a:r>
              <a:rPr lang="ja-JP" altLang="en-US" sz="3200" b="0" i="0" dirty="0">
                <a:solidFill>
                  <a:srgbClr val="000000"/>
                </a:solidFill>
                <a:effectLst/>
                <a:latin typeface="+mj-ea"/>
                <a:ea typeface="+mj-ea"/>
              </a:rPr>
              <a:t>と </a:t>
            </a:r>
            <a:r>
              <a:rPr lang="en-US" altLang="ja-JP" sz="3200" b="0" i="0" dirty="0">
                <a:solidFill>
                  <a:srgbClr val="000000"/>
                </a:solidFill>
                <a:effectLst/>
                <a:latin typeface="+mj-ea"/>
                <a:ea typeface="+mj-ea"/>
              </a:rPr>
              <a:t>2.0 mol/L </a:t>
            </a:r>
            <a:r>
              <a:rPr lang="ja-JP" altLang="en-US" sz="3200" b="0" i="0" dirty="0">
                <a:solidFill>
                  <a:srgbClr val="000000"/>
                </a:solidFill>
                <a:effectLst/>
                <a:latin typeface="+mj-ea"/>
                <a:ea typeface="+mj-ea"/>
              </a:rPr>
              <a:t>塩酸 </a:t>
            </a:r>
            <a:r>
              <a:rPr lang="en-US" altLang="ja-JP" sz="3200" b="0" i="0" dirty="0">
                <a:solidFill>
                  <a:srgbClr val="000000"/>
                </a:solidFill>
                <a:effectLst/>
                <a:latin typeface="+mj-ea"/>
                <a:ea typeface="+mj-ea"/>
              </a:rPr>
              <a:t>90 mL </a:t>
            </a:r>
            <a:r>
              <a:rPr lang="ja-JP" altLang="en-US" sz="3200" b="0" i="0" dirty="0">
                <a:solidFill>
                  <a:srgbClr val="000000"/>
                </a:solidFill>
                <a:effectLst/>
                <a:latin typeface="+mj-ea"/>
                <a:ea typeface="+mj-ea"/>
              </a:rPr>
              <a:t>を反応</a:t>
            </a:r>
            <a:endParaRPr lang="en-US" altLang="ja-JP" sz="3200" b="0" i="0" dirty="0">
              <a:solidFill>
                <a:srgbClr val="000000"/>
              </a:solidFill>
              <a:effectLst/>
              <a:latin typeface="+mj-ea"/>
              <a:ea typeface="+mj-ea"/>
            </a:endParaRPr>
          </a:p>
          <a:p>
            <a:r>
              <a:rPr lang="ja-JP" altLang="en-US" sz="3200" b="0" i="0" dirty="0">
                <a:solidFill>
                  <a:srgbClr val="000000"/>
                </a:solidFill>
                <a:effectLst/>
                <a:latin typeface="+mj-ea"/>
                <a:ea typeface="+mj-ea"/>
              </a:rPr>
              <a:t>させたところ，</a:t>
            </a:r>
            <a:r>
              <a:rPr lang="ja-JP" altLang="en-US" sz="3200" b="0" i="0">
                <a:solidFill>
                  <a:srgbClr val="000000"/>
                </a:solidFill>
                <a:effectLst/>
                <a:latin typeface="+mj-ea"/>
                <a:ea typeface="+mj-ea"/>
              </a:rPr>
              <a:t>塩化アルミニウム</a:t>
            </a:r>
            <a:r>
              <a:rPr lang="en-US" altLang="ja-JP" sz="3200" b="0" i="0" dirty="0">
                <a:solidFill>
                  <a:srgbClr val="000000"/>
                </a:solidFill>
                <a:effectLst/>
                <a:latin typeface="+mj-ea"/>
                <a:ea typeface="+mj-ea"/>
              </a:rPr>
              <a:t> AlCl</a:t>
            </a:r>
            <a:r>
              <a:rPr lang="en-US" altLang="ja-JP" sz="3200" b="0" i="0" baseline="-25000" dirty="0">
                <a:solidFill>
                  <a:srgbClr val="000000"/>
                </a:solidFill>
                <a:effectLst/>
                <a:latin typeface="+mj-ea"/>
                <a:ea typeface="+mj-ea"/>
              </a:rPr>
              <a:t>3 </a:t>
            </a:r>
            <a:r>
              <a:rPr lang="ja-JP" altLang="en-US" sz="3200" b="0" i="0">
                <a:solidFill>
                  <a:srgbClr val="000000"/>
                </a:solidFill>
                <a:effectLst/>
                <a:latin typeface="+mj-ea"/>
                <a:ea typeface="+mj-ea"/>
              </a:rPr>
              <a:t>と水素</a:t>
            </a:r>
            <a:r>
              <a:rPr lang="en-US" altLang="ja-JP" sz="3200" b="0" i="0" dirty="0">
                <a:solidFill>
                  <a:srgbClr val="000000"/>
                </a:solidFill>
                <a:effectLst/>
                <a:latin typeface="+mj-ea"/>
                <a:ea typeface="+mj-ea"/>
              </a:rPr>
              <a:t> H</a:t>
            </a:r>
            <a:r>
              <a:rPr lang="en-US" altLang="ja-JP" sz="3200" b="0" i="0" baseline="-25000" dirty="0">
                <a:solidFill>
                  <a:srgbClr val="000000"/>
                </a:solidFill>
                <a:effectLst/>
                <a:latin typeface="+mj-ea"/>
                <a:ea typeface="+mj-ea"/>
              </a:rPr>
              <a:t>2 </a:t>
            </a:r>
            <a:r>
              <a:rPr lang="ja-JP" altLang="en-US" sz="3200" b="0" i="0">
                <a:solidFill>
                  <a:srgbClr val="000000"/>
                </a:solidFill>
                <a:effectLst/>
                <a:latin typeface="+mj-ea"/>
                <a:ea typeface="+mj-ea"/>
              </a:rPr>
              <a:t>が</a:t>
            </a:r>
            <a:r>
              <a:rPr lang="ja-JP" altLang="en-US" sz="3200" b="0" i="0" dirty="0">
                <a:solidFill>
                  <a:srgbClr val="000000"/>
                </a:solidFill>
                <a:effectLst/>
                <a:latin typeface="+mj-ea"/>
                <a:ea typeface="+mj-ea"/>
              </a:rPr>
              <a:t>発生した。</a:t>
            </a:r>
          </a:p>
          <a:p>
            <a:r>
              <a:rPr lang="ja-JP" altLang="en-US" sz="3200" b="0" i="0" dirty="0">
                <a:solidFill>
                  <a:srgbClr val="000000"/>
                </a:solidFill>
                <a:effectLst/>
                <a:latin typeface="+mj-ea"/>
                <a:ea typeface="+mj-ea"/>
              </a:rPr>
              <a:t>（</a:t>
            </a:r>
            <a:r>
              <a:rPr lang="ja-JP" altLang="en-US" sz="3200" b="0" i="0">
                <a:solidFill>
                  <a:srgbClr val="000000"/>
                </a:solidFill>
                <a:effectLst/>
                <a:latin typeface="+mj-ea"/>
                <a:ea typeface="+mj-ea"/>
              </a:rPr>
              <a:t>１）</a:t>
            </a:r>
            <a:r>
              <a:rPr lang="en-US" altLang="ja-JP" sz="3200" b="0" i="0" dirty="0">
                <a:solidFill>
                  <a:srgbClr val="000000"/>
                </a:solidFill>
                <a:effectLst/>
                <a:latin typeface="+mj-ea"/>
                <a:ea typeface="+mj-ea"/>
              </a:rPr>
              <a:t> </a:t>
            </a:r>
            <a:r>
              <a:rPr lang="ja-JP" altLang="en-US" sz="3200" b="0" i="0">
                <a:solidFill>
                  <a:srgbClr val="000000"/>
                </a:solidFill>
                <a:effectLst/>
                <a:latin typeface="+mj-ea"/>
                <a:ea typeface="+mj-ea"/>
              </a:rPr>
              <a:t>生成</a:t>
            </a:r>
            <a:r>
              <a:rPr lang="ja-JP" altLang="en-US" sz="3200" b="0" i="0" dirty="0">
                <a:solidFill>
                  <a:srgbClr val="000000"/>
                </a:solidFill>
                <a:effectLst/>
                <a:latin typeface="+mj-ea"/>
                <a:ea typeface="+mj-ea"/>
              </a:rPr>
              <a:t>する水素の体積は標準状態で</a:t>
            </a:r>
            <a:r>
              <a:rPr lang="ja-JP" altLang="en-US" sz="3200" b="0" i="0">
                <a:solidFill>
                  <a:srgbClr val="000000"/>
                </a:solidFill>
                <a:effectLst/>
                <a:latin typeface="+mj-ea"/>
                <a:ea typeface="+mj-ea"/>
              </a:rPr>
              <a:t>何</a:t>
            </a:r>
            <a:r>
              <a:rPr lang="en-US" altLang="ja-JP" sz="3200" b="0" i="0" dirty="0">
                <a:solidFill>
                  <a:srgbClr val="000000"/>
                </a:solidFill>
                <a:effectLst/>
                <a:latin typeface="+mj-ea"/>
                <a:ea typeface="+mj-ea"/>
              </a:rPr>
              <a:t>L </a:t>
            </a:r>
            <a:r>
              <a:rPr lang="ja-JP" altLang="en-US" sz="3200" b="0" i="0">
                <a:solidFill>
                  <a:srgbClr val="000000"/>
                </a:solidFill>
                <a:effectLst/>
                <a:latin typeface="+mj-ea"/>
                <a:ea typeface="+mj-ea"/>
              </a:rPr>
              <a:t>か</a:t>
            </a:r>
            <a:r>
              <a:rPr lang="ja-JP" altLang="en-US" sz="3200" b="0" i="0" dirty="0">
                <a:solidFill>
                  <a:srgbClr val="000000"/>
                </a:solidFill>
                <a:effectLst/>
                <a:latin typeface="+mj-ea"/>
                <a:ea typeface="+mj-ea"/>
              </a:rPr>
              <a:t>。</a:t>
            </a:r>
            <a:endParaRPr lang="en-US" altLang="ja-JP" sz="3200" b="0" i="0" dirty="0">
              <a:solidFill>
                <a:srgbClr val="000000"/>
              </a:solidFill>
              <a:effectLst/>
              <a:latin typeface="+mj-ea"/>
              <a:ea typeface="+mj-ea"/>
            </a:endParaRPr>
          </a:p>
        </p:txBody>
      </p:sp>
      <p:sp>
        <p:nvSpPr>
          <p:cNvPr id="23" name="テキスト ボックス 22">
            <a:extLst>
              <a:ext uri="{FF2B5EF4-FFF2-40B4-BE49-F238E27FC236}">
                <a16:creationId xmlns:a16="http://schemas.microsoft.com/office/drawing/2014/main" id="{13A495C7-03D4-41C2-9F60-2D0BB8E9A373}"/>
              </a:ext>
            </a:extLst>
          </p:cNvPr>
          <p:cNvSpPr txBox="1"/>
          <p:nvPr/>
        </p:nvSpPr>
        <p:spPr>
          <a:xfrm>
            <a:off x="1631504" y="3197130"/>
            <a:ext cx="10560496" cy="646331"/>
          </a:xfrm>
          <a:prstGeom prst="rect">
            <a:avLst/>
          </a:prstGeom>
          <a:noFill/>
        </p:spPr>
        <p:txBody>
          <a:bodyPr wrap="square" rtlCol="0">
            <a:spAutoFit/>
          </a:bodyPr>
          <a:lstStyle/>
          <a:p>
            <a:r>
              <a:rPr kumimoji="1" lang="ja-JP" altLang="en-US" sz="3200" dirty="0">
                <a:latin typeface="+mj-ea"/>
                <a:ea typeface="+mj-ea"/>
              </a:rPr>
              <a:t>（</a:t>
            </a:r>
            <a:r>
              <a:rPr lang="ja-JP" altLang="en-US" sz="3200">
                <a:latin typeface="+mj-ea"/>
                <a:ea typeface="+mj-ea"/>
              </a:rPr>
              <a:t>１）</a:t>
            </a:r>
            <a:r>
              <a:rPr lang="en-US" altLang="ja-JP" sz="3200" dirty="0">
                <a:latin typeface="+mj-ea"/>
                <a:ea typeface="+mj-ea"/>
              </a:rPr>
              <a:t> </a:t>
            </a:r>
            <a:r>
              <a:rPr lang="en-US" altLang="ja-JP" sz="3600" dirty="0">
                <a:latin typeface="+mj-ea"/>
                <a:ea typeface="+mj-ea"/>
              </a:rPr>
              <a:t>Al</a:t>
            </a:r>
            <a:r>
              <a:rPr lang="ja-JP" altLang="en-US" sz="3200">
                <a:latin typeface="+mj-ea"/>
                <a:ea typeface="+mj-ea"/>
              </a:rPr>
              <a:t>，</a:t>
            </a:r>
            <a:r>
              <a:rPr lang="en-US" altLang="ja-JP" sz="3600" dirty="0">
                <a:latin typeface="+mj-ea"/>
                <a:ea typeface="+mj-ea"/>
              </a:rPr>
              <a:t>HC</a:t>
            </a:r>
            <a:r>
              <a:rPr lang="ja-JP" altLang="en-US" sz="3600">
                <a:latin typeface="+mj-ea"/>
                <a:ea typeface="+mj-ea"/>
              </a:rPr>
              <a:t>ｌ</a:t>
            </a:r>
            <a:r>
              <a:rPr lang="en-US" altLang="ja-JP" sz="3600" dirty="0">
                <a:latin typeface="+mj-ea"/>
                <a:ea typeface="+mj-ea"/>
              </a:rPr>
              <a:t> </a:t>
            </a:r>
            <a:r>
              <a:rPr lang="ja-JP" altLang="en-US" sz="3200">
                <a:latin typeface="+mj-ea"/>
                <a:ea typeface="+mj-ea"/>
              </a:rPr>
              <a:t>の</a:t>
            </a:r>
            <a:r>
              <a:rPr lang="ja-JP" altLang="en-US" sz="3200" dirty="0">
                <a:latin typeface="+mj-ea"/>
                <a:ea typeface="+mj-ea"/>
              </a:rPr>
              <a:t>物質量は次のように求められる。</a:t>
            </a:r>
            <a:endParaRPr lang="en-US" altLang="ja-JP" sz="3200" dirty="0">
              <a:latin typeface="+mj-ea"/>
              <a:ea typeface="+mj-ea"/>
            </a:endParaRPr>
          </a:p>
        </p:txBody>
      </p:sp>
      <p:sp>
        <p:nvSpPr>
          <p:cNvPr id="25" name="テキスト ボックス 24">
            <a:extLst>
              <a:ext uri="{FF2B5EF4-FFF2-40B4-BE49-F238E27FC236}">
                <a16:creationId xmlns:a16="http://schemas.microsoft.com/office/drawing/2014/main" id="{50698FD5-CE4E-47BC-B1A7-05B3990215E6}"/>
              </a:ext>
            </a:extLst>
          </p:cNvPr>
          <p:cNvSpPr txBox="1"/>
          <p:nvPr/>
        </p:nvSpPr>
        <p:spPr>
          <a:xfrm>
            <a:off x="6722482" y="3985844"/>
            <a:ext cx="2198541"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cs typeface="Times New Roman" pitchFamily="18" charset="0"/>
              </a:rPr>
              <a:t>0.10 mol</a:t>
            </a:r>
            <a:r>
              <a:rPr lang="en-US" altLang="ja-JP" sz="3200" dirty="0">
                <a:latin typeface="+mj-ea"/>
              </a:rPr>
              <a:t> </a:t>
            </a:r>
            <a:endParaRPr kumimoji="1" lang="ja-JP" altLang="en-US" sz="3200" dirty="0">
              <a:latin typeface="+mj-ea"/>
              <a:ea typeface="+mj-ea"/>
            </a:endParaRPr>
          </a:p>
        </p:txBody>
      </p:sp>
      <p:grpSp>
        <p:nvGrpSpPr>
          <p:cNvPr id="3" name="グループ化 2">
            <a:extLst>
              <a:ext uri="{FF2B5EF4-FFF2-40B4-BE49-F238E27FC236}">
                <a16:creationId xmlns:a16="http://schemas.microsoft.com/office/drawing/2014/main" id="{AEFB5C43-AD62-45D6-9395-0A26F9CDD142}"/>
              </a:ext>
            </a:extLst>
          </p:cNvPr>
          <p:cNvGrpSpPr/>
          <p:nvPr/>
        </p:nvGrpSpPr>
        <p:grpSpPr>
          <a:xfrm>
            <a:off x="4772034" y="3758044"/>
            <a:ext cx="1800200" cy="1077218"/>
            <a:chOff x="5591944" y="3959183"/>
            <a:chExt cx="1800200" cy="1077218"/>
          </a:xfrm>
        </p:grpSpPr>
        <p:sp>
          <p:nvSpPr>
            <p:cNvPr id="24" name="テキスト ボックス 23">
              <a:extLst>
                <a:ext uri="{FF2B5EF4-FFF2-40B4-BE49-F238E27FC236}">
                  <a16:creationId xmlns:a16="http://schemas.microsoft.com/office/drawing/2014/main" id="{DE31D751-C237-46BD-A7CF-E6801B8B0FAE}"/>
                </a:ext>
              </a:extLst>
            </p:cNvPr>
            <p:cNvSpPr txBox="1"/>
            <p:nvPr/>
          </p:nvSpPr>
          <p:spPr>
            <a:xfrm>
              <a:off x="5591944" y="3959183"/>
              <a:ext cx="1800200" cy="1077218"/>
            </a:xfrm>
            <a:prstGeom prst="rect">
              <a:avLst/>
            </a:prstGeom>
            <a:noFill/>
            <a:ln>
              <a:noFill/>
            </a:ln>
            <a:effectLst/>
          </p:spPr>
          <p:txBody>
            <a:bodyPr wrap="square" rtlCol="0">
              <a:spAutoFit/>
            </a:bodyPr>
            <a:lstStyle/>
            <a:p>
              <a:pPr algn="ctr"/>
              <a:r>
                <a:rPr lang="en-US" altLang="ja-JP" sz="3200" dirty="0">
                  <a:latin typeface="+mj-ea"/>
                  <a:ea typeface="+mj-ea"/>
                  <a:cs typeface="Times New Roman" pitchFamily="18" charset="0"/>
                </a:rPr>
                <a:t>2.7 g</a:t>
              </a:r>
            </a:p>
            <a:p>
              <a:pPr algn="ctr"/>
              <a:r>
                <a:rPr kumimoji="1" lang="en-US" altLang="ja-JP" sz="3200" dirty="0">
                  <a:latin typeface="+mj-ea"/>
                  <a:ea typeface="+mj-ea"/>
                </a:rPr>
                <a:t>27 g/mol</a:t>
              </a:r>
              <a:endParaRPr kumimoji="1" lang="ja-JP" altLang="en-US" sz="3200" dirty="0">
                <a:latin typeface="+mj-ea"/>
                <a:ea typeface="+mj-ea"/>
              </a:endParaRPr>
            </a:p>
          </p:txBody>
        </p:sp>
        <p:cxnSp>
          <p:nvCxnSpPr>
            <p:cNvPr id="26" name="直線コネクタ 25">
              <a:extLst>
                <a:ext uri="{FF2B5EF4-FFF2-40B4-BE49-F238E27FC236}">
                  <a16:creationId xmlns:a16="http://schemas.microsoft.com/office/drawing/2014/main" id="{D0ACE354-41B5-4491-AD38-746FF7E34287}"/>
                </a:ext>
              </a:extLst>
            </p:cNvPr>
            <p:cNvCxnSpPr>
              <a:cxnSpLocks/>
              <a:stCxn id="24" idx="1"/>
              <a:endCxn id="24" idx="3"/>
            </p:cNvCxnSpPr>
            <p:nvPr/>
          </p:nvCxnSpPr>
          <p:spPr>
            <a:xfrm>
              <a:off x="5591944" y="4497792"/>
              <a:ext cx="18002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31" name="テキスト ボックス 30">
            <a:extLst>
              <a:ext uri="{FF2B5EF4-FFF2-40B4-BE49-F238E27FC236}">
                <a16:creationId xmlns:a16="http://schemas.microsoft.com/office/drawing/2014/main" id="{FEEB36AB-B978-4907-955D-FD1548C83797}"/>
              </a:ext>
            </a:extLst>
          </p:cNvPr>
          <p:cNvSpPr txBox="1"/>
          <p:nvPr/>
        </p:nvSpPr>
        <p:spPr>
          <a:xfrm>
            <a:off x="1958704" y="3961923"/>
            <a:ext cx="4353320" cy="646331"/>
          </a:xfrm>
          <a:prstGeom prst="rect">
            <a:avLst/>
          </a:prstGeom>
          <a:noFill/>
        </p:spPr>
        <p:txBody>
          <a:bodyPr wrap="square" rtlCol="0">
            <a:spAutoFit/>
          </a:bodyPr>
          <a:lstStyle/>
          <a:p>
            <a:r>
              <a:rPr lang="en-US" altLang="ja-JP" sz="3600" dirty="0">
                <a:latin typeface="+mj-ea"/>
              </a:rPr>
              <a:t>Al</a:t>
            </a:r>
            <a:r>
              <a:rPr lang="en-US" altLang="ja-JP" sz="3200" dirty="0">
                <a:latin typeface="+mj-ea"/>
              </a:rPr>
              <a:t> </a:t>
            </a:r>
            <a:r>
              <a:rPr lang="ja-JP" altLang="en-US" sz="3200">
                <a:latin typeface="+mj-ea"/>
                <a:ea typeface="+mj-ea"/>
              </a:rPr>
              <a:t>の</a:t>
            </a:r>
            <a:r>
              <a:rPr lang="ja-JP" altLang="en-US" sz="3200" dirty="0">
                <a:latin typeface="+mj-ea"/>
                <a:ea typeface="+mj-ea"/>
              </a:rPr>
              <a:t>物質量：</a:t>
            </a:r>
            <a:endParaRPr lang="en-US" altLang="ja-JP" sz="3200" dirty="0">
              <a:latin typeface="+mj-ea"/>
              <a:ea typeface="+mj-ea"/>
            </a:endParaRPr>
          </a:p>
        </p:txBody>
      </p:sp>
      <p:sp>
        <p:nvSpPr>
          <p:cNvPr id="32" name="テキスト ボックス 31">
            <a:extLst>
              <a:ext uri="{FF2B5EF4-FFF2-40B4-BE49-F238E27FC236}">
                <a16:creationId xmlns:a16="http://schemas.microsoft.com/office/drawing/2014/main" id="{67A04A22-CECD-4D1A-B119-86455323F56E}"/>
              </a:ext>
            </a:extLst>
          </p:cNvPr>
          <p:cNvSpPr txBox="1"/>
          <p:nvPr/>
        </p:nvSpPr>
        <p:spPr>
          <a:xfrm>
            <a:off x="1958703" y="4795822"/>
            <a:ext cx="3351115" cy="646331"/>
          </a:xfrm>
          <a:prstGeom prst="rect">
            <a:avLst/>
          </a:prstGeom>
          <a:noFill/>
        </p:spPr>
        <p:txBody>
          <a:bodyPr wrap="square" rtlCol="0">
            <a:spAutoFit/>
          </a:bodyPr>
          <a:lstStyle/>
          <a:p>
            <a:r>
              <a:rPr lang="en-US" altLang="ja-JP" sz="3600" dirty="0">
                <a:latin typeface="+mj-ea"/>
                <a:ea typeface="+mj-ea"/>
              </a:rPr>
              <a:t>HC</a:t>
            </a:r>
            <a:r>
              <a:rPr lang="ja-JP" altLang="en-US" sz="3600">
                <a:latin typeface="+mj-ea"/>
                <a:ea typeface="+mj-ea"/>
              </a:rPr>
              <a:t>ｌ</a:t>
            </a:r>
            <a:r>
              <a:rPr lang="en-US" altLang="ja-JP" sz="3600" dirty="0">
                <a:latin typeface="+mj-ea"/>
                <a:ea typeface="+mj-ea"/>
              </a:rPr>
              <a:t> </a:t>
            </a:r>
            <a:r>
              <a:rPr lang="ja-JP" altLang="en-US" sz="3200">
                <a:latin typeface="+mj-ea"/>
                <a:ea typeface="+mj-ea"/>
              </a:rPr>
              <a:t>の</a:t>
            </a:r>
            <a:r>
              <a:rPr lang="ja-JP" altLang="en-US" sz="3200" dirty="0">
                <a:latin typeface="+mj-ea"/>
                <a:ea typeface="+mj-ea"/>
              </a:rPr>
              <a:t>物質量：</a:t>
            </a:r>
            <a:endParaRPr lang="en-US" altLang="ja-JP" sz="3200" dirty="0">
              <a:latin typeface="+mj-ea"/>
              <a:ea typeface="+mj-ea"/>
            </a:endParaRPr>
          </a:p>
        </p:txBody>
      </p:sp>
      <p:sp>
        <p:nvSpPr>
          <p:cNvPr id="33" name="テキスト ボックス 32">
            <a:extLst>
              <a:ext uri="{FF2B5EF4-FFF2-40B4-BE49-F238E27FC236}">
                <a16:creationId xmlns:a16="http://schemas.microsoft.com/office/drawing/2014/main" id="{67C167C9-CFA5-4731-B77B-313A90E46ADA}"/>
              </a:ext>
            </a:extLst>
          </p:cNvPr>
          <p:cNvSpPr txBox="1"/>
          <p:nvPr/>
        </p:nvSpPr>
        <p:spPr>
          <a:xfrm>
            <a:off x="4738653" y="4887262"/>
            <a:ext cx="4536502" cy="584775"/>
          </a:xfrm>
          <a:prstGeom prst="rect">
            <a:avLst/>
          </a:prstGeom>
          <a:noFill/>
          <a:ln>
            <a:noFill/>
          </a:ln>
          <a:effectLst/>
        </p:spPr>
        <p:txBody>
          <a:bodyPr wrap="square" rtlCol="0">
            <a:spAutoFit/>
          </a:bodyPr>
          <a:lstStyle/>
          <a:p>
            <a:r>
              <a:rPr lang="en-US" altLang="ja-JP" sz="3200" dirty="0">
                <a:latin typeface="+mj-ea"/>
                <a:ea typeface="+mj-ea"/>
                <a:cs typeface="Times New Roman" pitchFamily="18" charset="0"/>
              </a:rPr>
              <a:t>2.0 mol/L × 90×10</a:t>
            </a:r>
            <a:r>
              <a:rPr lang="en-US" altLang="ja-JP" sz="3200" baseline="30000" dirty="0">
                <a:latin typeface="+mj-ea"/>
                <a:ea typeface="+mj-ea"/>
                <a:cs typeface="Times New Roman" pitchFamily="18" charset="0"/>
              </a:rPr>
              <a:t>-3</a:t>
            </a:r>
            <a:r>
              <a:rPr lang="en-US" altLang="ja-JP" sz="3200" dirty="0">
                <a:latin typeface="+mj-ea"/>
                <a:ea typeface="+mj-ea"/>
                <a:cs typeface="Times New Roman" pitchFamily="18" charset="0"/>
              </a:rPr>
              <a:t> </a:t>
            </a:r>
            <a:r>
              <a:rPr kumimoji="1" lang="en-US" altLang="ja-JP" sz="3200" dirty="0">
                <a:latin typeface="+mj-ea"/>
                <a:ea typeface="+mj-ea"/>
              </a:rPr>
              <a:t>L </a:t>
            </a:r>
            <a:endParaRPr kumimoji="1" lang="ja-JP" altLang="en-US" sz="3200" dirty="0">
              <a:latin typeface="+mj-ea"/>
              <a:ea typeface="+mj-ea"/>
            </a:endParaRPr>
          </a:p>
        </p:txBody>
      </p:sp>
      <p:sp>
        <p:nvSpPr>
          <p:cNvPr id="34" name="テキスト ボックス 33">
            <a:extLst>
              <a:ext uri="{FF2B5EF4-FFF2-40B4-BE49-F238E27FC236}">
                <a16:creationId xmlns:a16="http://schemas.microsoft.com/office/drawing/2014/main" id="{27DDA187-3EAF-4FBF-913D-D1BA3E6C8C5F}"/>
              </a:ext>
            </a:extLst>
          </p:cNvPr>
          <p:cNvSpPr txBox="1"/>
          <p:nvPr/>
        </p:nvSpPr>
        <p:spPr>
          <a:xfrm>
            <a:off x="8921023" y="4885698"/>
            <a:ext cx="2215537"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0.18 mol</a:t>
            </a:r>
            <a:r>
              <a:rPr kumimoji="1" lang="en-US" altLang="ja-JP" sz="3200" dirty="0">
                <a:latin typeface="+mj-ea"/>
                <a:ea typeface="+mj-ea"/>
              </a:rPr>
              <a:t> </a:t>
            </a:r>
            <a:endParaRPr kumimoji="1" lang="ja-JP" altLang="en-US" sz="3200" dirty="0">
              <a:latin typeface="+mj-ea"/>
              <a:ea typeface="+mj-ea"/>
            </a:endParaRPr>
          </a:p>
        </p:txBody>
      </p:sp>
      <p:sp>
        <p:nvSpPr>
          <p:cNvPr id="35" name="テキスト ボックス 34">
            <a:extLst>
              <a:ext uri="{FF2B5EF4-FFF2-40B4-BE49-F238E27FC236}">
                <a16:creationId xmlns:a16="http://schemas.microsoft.com/office/drawing/2014/main" id="{B88B479B-9AAC-4CC1-8902-222B699F1AFB}"/>
              </a:ext>
            </a:extLst>
          </p:cNvPr>
          <p:cNvSpPr txBox="1"/>
          <p:nvPr/>
        </p:nvSpPr>
        <p:spPr>
          <a:xfrm>
            <a:off x="1928245" y="5573394"/>
            <a:ext cx="10072261" cy="584775"/>
          </a:xfrm>
          <a:prstGeom prst="rect">
            <a:avLst/>
          </a:prstGeom>
          <a:noFill/>
        </p:spPr>
        <p:txBody>
          <a:bodyPr wrap="square" rtlCol="0">
            <a:spAutoFit/>
          </a:bodyPr>
          <a:lstStyle/>
          <a:p>
            <a:r>
              <a:rPr lang="ja-JP" altLang="en-US" sz="3200" dirty="0">
                <a:latin typeface="+mj-ea"/>
                <a:ea typeface="+mj-ea"/>
              </a:rPr>
              <a:t>反応の量的関係を調べると，</a:t>
            </a:r>
            <a:endParaRPr lang="en-US" altLang="ja-JP" sz="3200" dirty="0">
              <a:latin typeface="+mj-ea"/>
              <a:ea typeface="+mj-ea"/>
            </a:endParaRPr>
          </a:p>
        </p:txBody>
      </p:sp>
      <p:grpSp>
        <p:nvGrpSpPr>
          <p:cNvPr id="43" name="グループ化 42">
            <a:extLst>
              <a:ext uri="{FF2B5EF4-FFF2-40B4-BE49-F238E27FC236}">
                <a16:creationId xmlns:a16="http://schemas.microsoft.com/office/drawing/2014/main" id="{601313B2-C7E9-4E78-87F2-1EDB651FA45F}"/>
              </a:ext>
            </a:extLst>
          </p:cNvPr>
          <p:cNvGrpSpPr/>
          <p:nvPr/>
        </p:nvGrpSpPr>
        <p:grpSpPr>
          <a:xfrm>
            <a:off x="839416" y="908720"/>
            <a:ext cx="10153128" cy="5620335"/>
            <a:chOff x="1127448" y="980728"/>
            <a:chExt cx="10153128" cy="5620335"/>
          </a:xfrm>
        </p:grpSpPr>
        <p:grpSp>
          <p:nvGrpSpPr>
            <p:cNvPr id="44" name="グループ化 43">
              <a:extLst>
                <a:ext uri="{FF2B5EF4-FFF2-40B4-BE49-F238E27FC236}">
                  <a16:creationId xmlns:a16="http://schemas.microsoft.com/office/drawing/2014/main" id="{21D4F141-BB10-4734-93F6-602977116FBA}"/>
                </a:ext>
              </a:extLst>
            </p:cNvPr>
            <p:cNvGrpSpPr/>
            <p:nvPr/>
          </p:nvGrpSpPr>
          <p:grpSpPr>
            <a:xfrm>
              <a:off x="1127448" y="980728"/>
              <a:ext cx="2101537" cy="5620335"/>
              <a:chOff x="479376" y="924566"/>
              <a:chExt cx="2101537" cy="5620335"/>
            </a:xfrm>
            <a:effectLst/>
          </p:grpSpPr>
          <p:sp>
            <p:nvSpPr>
              <p:cNvPr id="46" name="正方形/長方形 45">
                <a:extLst>
                  <a:ext uri="{FF2B5EF4-FFF2-40B4-BE49-F238E27FC236}">
                    <a16:creationId xmlns:a16="http://schemas.microsoft.com/office/drawing/2014/main" id="{1B6D7B41-A5A7-43D9-A889-27C162646655}"/>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７</a:t>
                </a:r>
                <a:endParaRPr kumimoji="1" lang="en-US" altLang="ja-JP" sz="3600" dirty="0"/>
              </a:p>
            </p:txBody>
          </p:sp>
          <p:grpSp>
            <p:nvGrpSpPr>
              <p:cNvPr id="47" name="グループ化 46">
                <a:extLst>
                  <a:ext uri="{FF2B5EF4-FFF2-40B4-BE49-F238E27FC236}">
                    <a16:creationId xmlns:a16="http://schemas.microsoft.com/office/drawing/2014/main" id="{FD042712-F2ED-4FBE-A234-BAD15911B03B}"/>
                  </a:ext>
                </a:extLst>
              </p:cNvPr>
              <p:cNvGrpSpPr/>
              <p:nvPr/>
            </p:nvGrpSpPr>
            <p:grpSpPr>
              <a:xfrm>
                <a:off x="479376" y="924567"/>
                <a:ext cx="1397412" cy="5620334"/>
                <a:chOff x="479376" y="924567"/>
                <a:chExt cx="1397412" cy="5620334"/>
              </a:xfrm>
            </p:grpSpPr>
            <p:sp>
              <p:nvSpPr>
                <p:cNvPr id="48" name="正方形/長方形 47">
                  <a:extLst>
                    <a:ext uri="{FF2B5EF4-FFF2-40B4-BE49-F238E27FC236}">
                      <a16:creationId xmlns:a16="http://schemas.microsoft.com/office/drawing/2014/main" id="{911FF215-527A-4928-9415-95C1D7C38559}"/>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49" name="直線コネクタ 48">
                  <a:extLst>
                    <a:ext uri="{FF2B5EF4-FFF2-40B4-BE49-F238E27FC236}">
                      <a16:creationId xmlns:a16="http://schemas.microsoft.com/office/drawing/2014/main" id="{EF4D837F-39B5-4345-9FB3-2B107574F2FA}"/>
                    </a:ext>
                  </a:extLst>
                </p:cNvPr>
                <p:cNvCxnSpPr>
                  <a:cxnSpLocks/>
                </p:cNvCxnSpPr>
                <p:nvPr/>
              </p:nvCxnSpPr>
              <p:spPr>
                <a:xfrm>
                  <a:off x="479376" y="1611284"/>
                  <a:ext cx="0" cy="4933617"/>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45" name="正方形/長方形 44">
              <a:extLst>
                <a:ext uri="{FF2B5EF4-FFF2-40B4-BE49-F238E27FC236}">
                  <a16:creationId xmlns:a16="http://schemas.microsoft.com/office/drawing/2014/main" id="{1CB1E881-BEA6-41D6-8D6C-1AB386F6C8FD}"/>
                </a:ext>
              </a:extLst>
            </p:cNvPr>
            <p:cNvSpPr/>
            <p:nvPr/>
          </p:nvSpPr>
          <p:spPr>
            <a:xfrm>
              <a:off x="3071664" y="981046"/>
              <a:ext cx="82089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反応物の過不足</a:t>
              </a:r>
            </a:p>
          </p:txBody>
        </p:sp>
      </p:grpSp>
      <p:grpSp>
        <p:nvGrpSpPr>
          <p:cNvPr id="50" name="グループ化 49">
            <a:extLst>
              <a:ext uri="{FF2B5EF4-FFF2-40B4-BE49-F238E27FC236}">
                <a16:creationId xmlns:a16="http://schemas.microsoft.com/office/drawing/2014/main" id="{525A3028-1DBF-4C70-A35D-41D4C5DBAFF6}"/>
              </a:ext>
            </a:extLst>
          </p:cNvPr>
          <p:cNvGrpSpPr/>
          <p:nvPr/>
        </p:nvGrpSpPr>
        <p:grpSpPr>
          <a:xfrm>
            <a:off x="1094602" y="3223586"/>
            <a:ext cx="720080" cy="3069888"/>
            <a:chOff x="1304830" y="4192445"/>
            <a:chExt cx="720080" cy="3069888"/>
          </a:xfrm>
        </p:grpSpPr>
        <p:sp>
          <p:nvSpPr>
            <p:cNvPr id="51" name="テキスト ボックス 50">
              <a:extLst>
                <a:ext uri="{FF2B5EF4-FFF2-40B4-BE49-F238E27FC236}">
                  <a16:creationId xmlns:a16="http://schemas.microsoft.com/office/drawing/2014/main" id="{F9862442-8151-499C-A3FF-7C75CBCC7670}"/>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52" name="直線コネクタ 51">
              <a:extLst>
                <a:ext uri="{FF2B5EF4-FFF2-40B4-BE49-F238E27FC236}">
                  <a16:creationId xmlns:a16="http://schemas.microsoft.com/office/drawing/2014/main" id="{57965453-B315-45E1-967E-87FA5ECB09CA}"/>
                </a:ext>
              </a:extLst>
            </p:cNvPr>
            <p:cNvCxnSpPr>
              <a:cxnSpLocks/>
            </p:cNvCxnSpPr>
            <p:nvPr/>
          </p:nvCxnSpPr>
          <p:spPr>
            <a:xfrm>
              <a:off x="1932876" y="4310349"/>
              <a:ext cx="0" cy="2951984"/>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2193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up)">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P spid="32" grpId="0"/>
      <p:bldP spid="33" grpId="0"/>
      <p:bldP spid="34" grpId="0"/>
      <p:bldP spid="3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28" name="テキスト ボックス 27">
            <a:extLst>
              <a:ext uri="{FF2B5EF4-FFF2-40B4-BE49-F238E27FC236}">
                <a16:creationId xmlns:a16="http://schemas.microsoft.com/office/drawing/2014/main" id="{1D418C2B-4677-4F2D-A3D0-090F0374BD2F}"/>
              </a:ext>
            </a:extLst>
          </p:cNvPr>
          <p:cNvSpPr txBox="1"/>
          <p:nvPr/>
        </p:nvSpPr>
        <p:spPr>
          <a:xfrm>
            <a:off x="1950016" y="4239204"/>
            <a:ext cx="10072261" cy="1077218"/>
          </a:xfrm>
          <a:prstGeom prst="rect">
            <a:avLst/>
          </a:prstGeom>
          <a:noFill/>
        </p:spPr>
        <p:txBody>
          <a:bodyPr wrap="square" rtlCol="0">
            <a:spAutoFit/>
          </a:bodyPr>
          <a:lstStyle/>
          <a:p>
            <a:r>
              <a:rPr lang="ja-JP" altLang="en-US" sz="3200" dirty="0">
                <a:latin typeface="+mj-ea"/>
                <a:ea typeface="+mj-ea"/>
              </a:rPr>
              <a:t>発生する水素は </a:t>
            </a:r>
            <a:r>
              <a:rPr lang="en-US" altLang="ja-JP" sz="3200" dirty="0">
                <a:latin typeface="+mj-ea"/>
                <a:ea typeface="+mj-ea"/>
              </a:rPr>
              <a:t>0.090 mol </a:t>
            </a:r>
            <a:r>
              <a:rPr lang="ja-JP" altLang="en-US" sz="3200" dirty="0">
                <a:latin typeface="+mj-ea"/>
                <a:ea typeface="+mj-ea"/>
              </a:rPr>
              <a:t>であることから，</a:t>
            </a:r>
            <a:endParaRPr lang="en-US" altLang="ja-JP" sz="3200" dirty="0">
              <a:latin typeface="+mj-ea"/>
              <a:ea typeface="+mj-ea"/>
            </a:endParaRPr>
          </a:p>
          <a:p>
            <a:r>
              <a:rPr lang="ja-JP" altLang="en-US" sz="3200">
                <a:latin typeface="+mj-ea"/>
                <a:ea typeface="+mj-ea"/>
              </a:rPr>
              <a:t>その体積</a:t>
            </a:r>
            <a:r>
              <a:rPr lang="ja-JP" altLang="en-US" sz="3200" spc="-300">
                <a:latin typeface="+mj-ea"/>
                <a:ea typeface="+mj-ea"/>
              </a:rPr>
              <a:t> </a:t>
            </a:r>
            <a:r>
              <a:rPr lang="en-US" altLang="ja-JP" sz="3200" i="1" dirty="0">
                <a:latin typeface="CenturyOldst" panose="02050603050705020204" pitchFamily="18" charset="0"/>
                <a:ea typeface="+mj-ea"/>
              </a:rPr>
              <a:t>V</a:t>
            </a:r>
            <a:r>
              <a:rPr lang="en-US" altLang="ja-JP" sz="3200" dirty="0">
                <a:latin typeface="+mj-ea"/>
                <a:ea typeface="+mj-ea"/>
              </a:rPr>
              <a:t> </a:t>
            </a:r>
            <a:r>
              <a:rPr lang="ja-JP" altLang="en-US" sz="3200" dirty="0">
                <a:latin typeface="+mj-ea"/>
                <a:ea typeface="+mj-ea"/>
              </a:rPr>
              <a:t>は，</a:t>
            </a:r>
            <a:endParaRPr lang="en-US" altLang="ja-JP" sz="3200" dirty="0">
              <a:latin typeface="+mj-ea"/>
              <a:ea typeface="+mj-ea"/>
            </a:endParaRPr>
          </a:p>
        </p:txBody>
      </p:sp>
      <p:grpSp>
        <p:nvGrpSpPr>
          <p:cNvPr id="18" name="グループ化 17">
            <a:extLst>
              <a:ext uri="{FF2B5EF4-FFF2-40B4-BE49-F238E27FC236}">
                <a16:creationId xmlns:a16="http://schemas.microsoft.com/office/drawing/2014/main" id="{78859DB8-E925-4EA2-93BA-681CD3AB96EC}"/>
              </a:ext>
            </a:extLst>
          </p:cNvPr>
          <p:cNvGrpSpPr/>
          <p:nvPr/>
        </p:nvGrpSpPr>
        <p:grpSpPr>
          <a:xfrm>
            <a:off x="839416" y="908720"/>
            <a:ext cx="10153128" cy="5620335"/>
            <a:chOff x="1127448" y="980728"/>
            <a:chExt cx="10153128" cy="5620335"/>
          </a:xfrm>
        </p:grpSpPr>
        <p:grpSp>
          <p:nvGrpSpPr>
            <p:cNvPr id="20" name="グループ化 19">
              <a:extLst>
                <a:ext uri="{FF2B5EF4-FFF2-40B4-BE49-F238E27FC236}">
                  <a16:creationId xmlns:a16="http://schemas.microsoft.com/office/drawing/2014/main" id="{C65FC409-C94B-4A2E-AC6D-7349FCC5E950}"/>
                </a:ext>
              </a:extLst>
            </p:cNvPr>
            <p:cNvGrpSpPr/>
            <p:nvPr/>
          </p:nvGrpSpPr>
          <p:grpSpPr>
            <a:xfrm>
              <a:off x="1127448" y="980728"/>
              <a:ext cx="2101537" cy="5620335"/>
              <a:chOff x="479376" y="924566"/>
              <a:chExt cx="2101537" cy="5620335"/>
            </a:xfrm>
            <a:effectLst/>
          </p:grpSpPr>
          <p:sp>
            <p:nvSpPr>
              <p:cNvPr id="24" name="正方形/長方形 23">
                <a:extLst>
                  <a:ext uri="{FF2B5EF4-FFF2-40B4-BE49-F238E27FC236}">
                    <a16:creationId xmlns:a16="http://schemas.microsoft.com/office/drawing/2014/main" id="{45AE9164-85A9-4145-BF87-CBE8DA5A4AD2}"/>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７</a:t>
                </a:r>
                <a:endParaRPr kumimoji="1" lang="en-US" altLang="ja-JP" sz="3600" dirty="0"/>
              </a:p>
            </p:txBody>
          </p:sp>
          <p:grpSp>
            <p:nvGrpSpPr>
              <p:cNvPr id="25" name="グループ化 24">
                <a:extLst>
                  <a:ext uri="{FF2B5EF4-FFF2-40B4-BE49-F238E27FC236}">
                    <a16:creationId xmlns:a16="http://schemas.microsoft.com/office/drawing/2014/main" id="{5E6EA7E2-0108-46A1-918B-D0EFEB402E07}"/>
                  </a:ext>
                </a:extLst>
              </p:cNvPr>
              <p:cNvGrpSpPr/>
              <p:nvPr/>
            </p:nvGrpSpPr>
            <p:grpSpPr>
              <a:xfrm>
                <a:off x="479376" y="924567"/>
                <a:ext cx="1397412" cy="5620334"/>
                <a:chOff x="479376" y="924567"/>
                <a:chExt cx="1397412" cy="5620334"/>
              </a:xfrm>
            </p:grpSpPr>
            <p:sp>
              <p:nvSpPr>
                <p:cNvPr id="26" name="正方形/長方形 25">
                  <a:extLst>
                    <a:ext uri="{FF2B5EF4-FFF2-40B4-BE49-F238E27FC236}">
                      <a16:creationId xmlns:a16="http://schemas.microsoft.com/office/drawing/2014/main" id="{CC498AA0-39B5-47E3-87F1-B0A19E9AEE20}"/>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29" name="直線コネクタ 28">
                  <a:extLst>
                    <a:ext uri="{FF2B5EF4-FFF2-40B4-BE49-F238E27FC236}">
                      <a16:creationId xmlns:a16="http://schemas.microsoft.com/office/drawing/2014/main" id="{ECE6CEA4-884E-4F23-B2C2-6F4EF6BC64D0}"/>
                    </a:ext>
                  </a:extLst>
                </p:cNvPr>
                <p:cNvCxnSpPr>
                  <a:cxnSpLocks/>
                </p:cNvCxnSpPr>
                <p:nvPr/>
              </p:nvCxnSpPr>
              <p:spPr>
                <a:xfrm>
                  <a:off x="479376" y="1611284"/>
                  <a:ext cx="0" cy="4933617"/>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23" name="正方形/長方形 22">
              <a:extLst>
                <a:ext uri="{FF2B5EF4-FFF2-40B4-BE49-F238E27FC236}">
                  <a16:creationId xmlns:a16="http://schemas.microsoft.com/office/drawing/2014/main" id="{350593A9-D2CD-4EB1-B233-C48942170F74}"/>
                </a:ext>
              </a:extLst>
            </p:cNvPr>
            <p:cNvSpPr/>
            <p:nvPr/>
          </p:nvSpPr>
          <p:spPr>
            <a:xfrm>
              <a:off x="3071664" y="981046"/>
              <a:ext cx="82089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反応物の過不足</a:t>
              </a:r>
            </a:p>
          </p:txBody>
        </p:sp>
      </p:grpSp>
      <p:grpSp>
        <p:nvGrpSpPr>
          <p:cNvPr id="30" name="グループ化 29">
            <a:extLst>
              <a:ext uri="{FF2B5EF4-FFF2-40B4-BE49-F238E27FC236}">
                <a16:creationId xmlns:a16="http://schemas.microsoft.com/office/drawing/2014/main" id="{65A332A8-0761-46D8-9744-04D0509E2C27}"/>
              </a:ext>
            </a:extLst>
          </p:cNvPr>
          <p:cNvGrpSpPr/>
          <p:nvPr/>
        </p:nvGrpSpPr>
        <p:grpSpPr>
          <a:xfrm>
            <a:off x="1094602" y="1612954"/>
            <a:ext cx="720080" cy="4768374"/>
            <a:chOff x="1304830" y="4192445"/>
            <a:chExt cx="720080" cy="4768374"/>
          </a:xfrm>
        </p:grpSpPr>
        <p:sp>
          <p:nvSpPr>
            <p:cNvPr id="31" name="テキスト ボックス 30">
              <a:extLst>
                <a:ext uri="{FF2B5EF4-FFF2-40B4-BE49-F238E27FC236}">
                  <a16:creationId xmlns:a16="http://schemas.microsoft.com/office/drawing/2014/main" id="{68EF205F-9A42-4252-B0F4-006A8E3320C7}"/>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32" name="直線コネクタ 31">
              <a:extLst>
                <a:ext uri="{FF2B5EF4-FFF2-40B4-BE49-F238E27FC236}">
                  <a16:creationId xmlns:a16="http://schemas.microsoft.com/office/drawing/2014/main" id="{06E1EF65-B655-4DFF-8B9F-EBE8CAE1DA06}"/>
                </a:ext>
              </a:extLst>
            </p:cNvPr>
            <p:cNvCxnSpPr>
              <a:cxnSpLocks/>
            </p:cNvCxnSpPr>
            <p:nvPr/>
          </p:nvCxnSpPr>
          <p:spPr>
            <a:xfrm>
              <a:off x="1932876" y="4310349"/>
              <a:ext cx="0" cy="4650470"/>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sp>
        <p:nvSpPr>
          <p:cNvPr id="33" name="正方形/長方形 32">
            <a:extLst>
              <a:ext uri="{FF2B5EF4-FFF2-40B4-BE49-F238E27FC236}">
                <a16:creationId xmlns:a16="http://schemas.microsoft.com/office/drawing/2014/main" id="{5777FA6E-03B9-48BF-96E2-FFEC1B9B857B}"/>
              </a:ext>
            </a:extLst>
          </p:cNvPr>
          <p:cNvSpPr/>
          <p:nvPr/>
        </p:nvSpPr>
        <p:spPr>
          <a:xfrm>
            <a:off x="9637216" y="5877272"/>
            <a:ext cx="576858" cy="688306"/>
          </a:xfrm>
          <a:prstGeom prst="rect">
            <a:avLst/>
          </a:prstGeom>
          <a:solidFill>
            <a:srgbClr val="108CCF"/>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34" name="テキスト ボックス 33">
            <a:extLst>
              <a:ext uri="{FF2B5EF4-FFF2-40B4-BE49-F238E27FC236}">
                <a16:creationId xmlns:a16="http://schemas.microsoft.com/office/drawing/2014/main" id="{6E69E190-CC67-459B-90A0-DB30E0CB0530}"/>
              </a:ext>
            </a:extLst>
          </p:cNvPr>
          <p:cNvSpPr txBox="1"/>
          <p:nvPr/>
        </p:nvSpPr>
        <p:spPr>
          <a:xfrm>
            <a:off x="10285682" y="5908133"/>
            <a:ext cx="1642966" cy="584775"/>
          </a:xfrm>
          <a:prstGeom prst="rect">
            <a:avLst/>
          </a:prstGeom>
          <a:noFill/>
          <a:ln>
            <a:noFill/>
          </a:ln>
          <a:effectLst/>
        </p:spPr>
        <p:txBody>
          <a:bodyPr wrap="square" rtlCol="0">
            <a:spAutoFit/>
          </a:bodyPr>
          <a:lstStyle/>
          <a:p>
            <a:r>
              <a:rPr lang="en-US" altLang="ja-JP" sz="3200" dirty="0">
                <a:solidFill>
                  <a:srgbClr val="FF0000"/>
                </a:solidFill>
                <a:latin typeface="+mj-ea"/>
                <a:cs typeface="Times New Roman" pitchFamily="18" charset="0"/>
              </a:rPr>
              <a:t>2.0 L</a:t>
            </a:r>
            <a:endParaRPr kumimoji="1" lang="ja-JP" altLang="en-US" sz="3200" dirty="0">
              <a:solidFill>
                <a:srgbClr val="FF0000"/>
              </a:solidFill>
              <a:latin typeface="+mj-ea"/>
              <a:ea typeface="+mj-ea"/>
            </a:endParaRPr>
          </a:p>
        </p:txBody>
      </p:sp>
      <p:sp>
        <p:nvSpPr>
          <p:cNvPr id="35" name="テキスト ボックス 34">
            <a:extLst>
              <a:ext uri="{FF2B5EF4-FFF2-40B4-BE49-F238E27FC236}">
                <a16:creationId xmlns:a16="http://schemas.microsoft.com/office/drawing/2014/main" id="{51BD100D-13FD-48E5-AC8E-AAE903247908}"/>
              </a:ext>
            </a:extLst>
          </p:cNvPr>
          <p:cNvSpPr txBox="1"/>
          <p:nvPr/>
        </p:nvSpPr>
        <p:spPr>
          <a:xfrm>
            <a:off x="2426205" y="5251029"/>
            <a:ext cx="4411639" cy="584775"/>
          </a:xfrm>
          <a:prstGeom prst="rect">
            <a:avLst/>
          </a:prstGeom>
          <a:noFill/>
          <a:ln>
            <a:noFill/>
          </a:ln>
          <a:effectLst/>
        </p:spPr>
        <p:txBody>
          <a:bodyPr wrap="square" rtlCol="0">
            <a:spAutoFit/>
          </a:bodyPr>
          <a:lstStyle/>
          <a:p>
            <a:r>
              <a:rPr lang="en-US" altLang="ja-JP" sz="3200" dirty="0">
                <a:latin typeface="+mj-ea"/>
                <a:ea typeface="+mj-ea"/>
                <a:cs typeface="Times New Roman" pitchFamily="18" charset="0"/>
              </a:rPr>
              <a:t>0</a:t>
            </a:r>
            <a:r>
              <a:rPr lang="en-US" altLang="ja-JP" sz="3200" dirty="0">
                <a:latin typeface="+mj-ea"/>
                <a:cs typeface="Times New Roman" pitchFamily="18" charset="0"/>
              </a:rPr>
              <a:t>.090 mol × 22.4 L/mol </a:t>
            </a:r>
            <a:endParaRPr kumimoji="1" lang="ja-JP" altLang="en-US" sz="3200" dirty="0">
              <a:latin typeface="+mj-ea"/>
              <a:ea typeface="+mj-ea"/>
            </a:endParaRPr>
          </a:p>
        </p:txBody>
      </p:sp>
      <p:sp>
        <p:nvSpPr>
          <p:cNvPr id="36" name="テキスト ボックス 35">
            <a:extLst>
              <a:ext uri="{FF2B5EF4-FFF2-40B4-BE49-F238E27FC236}">
                <a16:creationId xmlns:a16="http://schemas.microsoft.com/office/drawing/2014/main" id="{074A55E5-836D-48E6-AA34-B9FC9FE1ABF4}"/>
              </a:ext>
            </a:extLst>
          </p:cNvPr>
          <p:cNvSpPr txBox="1"/>
          <p:nvPr/>
        </p:nvSpPr>
        <p:spPr>
          <a:xfrm>
            <a:off x="6693835" y="5280936"/>
            <a:ext cx="4608512"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2.016 L </a:t>
            </a:r>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2.0 L</a:t>
            </a:r>
            <a:r>
              <a:rPr kumimoji="1" lang="en-US" altLang="ja-JP" sz="3200" dirty="0">
                <a:latin typeface="+mj-ea"/>
                <a:ea typeface="+mj-ea"/>
              </a:rPr>
              <a:t> </a:t>
            </a:r>
            <a:endParaRPr kumimoji="1" lang="ja-JP" altLang="en-US" sz="3200" dirty="0">
              <a:latin typeface="+mj-ea"/>
              <a:ea typeface="+mj-ea"/>
            </a:endParaRPr>
          </a:p>
        </p:txBody>
      </p:sp>
      <p:pic>
        <p:nvPicPr>
          <p:cNvPr id="5" name="図 4">
            <a:extLst>
              <a:ext uri="{FF2B5EF4-FFF2-40B4-BE49-F238E27FC236}">
                <a16:creationId xmlns:a16="http://schemas.microsoft.com/office/drawing/2014/main" id="{4239CBC4-B5BE-4666-BC1B-2A21884B92C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53135" y="1889102"/>
            <a:ext cx="9911315" cy="2226358"/>
          </a:xfrm>
          <a:prstGeom prst="rect">
            <a:avLst/>
          </a:prstGeom>
        </p:spPr>
      </p:pic>
      <p:sp>
        <p:nvSpPr>
          <p:cNvPr id="6" name="正方形/長方形 5">
            <a:extLst>
              <a:ext uri="{FF2B5EF4-FFF2-40B4-BE49-F238E27FC236}">
                <a16:creationId xmlns:a16="http://schemas.microsoft.com/office/drawing/2014/main" id="{441E6DDE-9EBD-4E49-BC00-5FE67E28A9A0}"/>
              </a:ext>
            </a:extLst>
          </p:cNvPr>
          <p:cNvSpPr/>
          <p:nvPr/>
        </p:nvSpPr>
        <p:spPr>
          <a:xfrm>
            <a:off x="1950015" y="2793432"/>
            <a:ext cx="9911315" cy="1322028"/>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4095E0EC-973D-488F-BAC5-53FF557D8D54}"/>
              </a:ext>
            </a:extLst>
          </p:cNvPr>
          <p:cNvSpPr/>
          <p:nvPr/>
        </p:nvSpPr>
        <p:spPr>
          <a:xfrm>
            <a:off x="2031599" y="2367887"/>
            <a:ext cx="9176969" cy="425545"/>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39456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animBg="1"/>
      <p:bldP spid="34" grpId="0"/>
      <p:bldP spid="35" grpId="0"/>
      <p:bldP spid="36" grpId="0"/>
      <p:bldP spid="6" grpId="0" animBg="1"/>
      <p:bldP spid="3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31" name="テキスト ボックス 30">
            <a:extLst>
              <a:ext uri="{FF2B5EF4-FFF2-40B4-BE49-F238E27FC236}">
                <a16:creationId xmlns:a16="http://schemas.microsoft.com/office/drawing/2014/main" id="{FAB55188-EFD1-415C-B549-36C708244A97}"/>
              </a:ext>
            </a:extLst>
          </p:cNvPr>
          <p:cNvSpPr txBox="1"/>
          <p:nvPr/>
        </p:nvSpPr>
        <p:spPr>
          <a:xfrm>
            <a:off x="1045162" y="1572728"/>
            <a:ext cx="10451437" cy="2123658"/>
          </a:xfrm>
          <a:prstGeom prst="rect">
            <a:avLst/>
          </a:prstGeom>
          <a:noFill/>
        </p:spPr>
        <p:txBody>
          <a:bodyPr wrap="square" rtlCol="0">
            <a:spAutoFit/>
          </a:bodyPr>
          <a:lstStyle/>
          <a:p>
            <a:r>
              <a:rPr lang="ja-JP" altLang="en-US" sz="3200" b="0" i="0" dirty="0">
                <a:solidFill>
                  <a:srgbClr val="000000"/>
                </a:solidFill>
                <a:effectLst/>
                <a:latin typeface="+mj-ea"/>
                <a:ea typeface="+mj-ea"/>
              </a:rPr>
              <a:t>アルミニウム </a:t>
            </a:r>
            <a:r>
              <a:rPr lang="en-US" altLang="ja-JP" sz="3600" b="0" i="0" dirty="0">
                <a:solidFill>
                  <a:srgbClr val="000000"/>
                </a:solidFill>
                <a:effectLst/>
                <a:latin typeface="+mj-ea"/>
                <a:ea typeface="+mj-ea"/>
              </a:rPr>
              <a:t>A</a:t>
            </a:r>
            <a:r>
              <a:rPr lang="ja-JP" altLang="en-US" sz="3600" b="0" i="0" dirty="0">
                <a:solidFill>
                  <a:srgbClr val="000000"/>
                </a:solidFill>
                <a:effectLst/>
                <a:latin typeface="+mj-ea"/>
                <a:ea typeface="+mj-ea"/>
              </a:rPr>
              <a:t>ｌ</a:t>
            </a:r>
            <a:r>
              <a:rPr lang="en-US" altLang="ja-JP" sz="3200" b="0" i="0" dirty="0">
                <a:solidFill>
                  <a:srgbClr val="000000"/>
                </a:solidFill>
                <a:effectLst/>
                <a:latin typeface="+mj-ea"/>
                <a:ea typeface="+mj-ea"/>
              </a:rPr>
              <a:t> 2.7 g </a:t>
            </a:r>
            <a:r>
              <a:rPr lang="ja-JP" altLang="en-US" sz="3200" b="0" i="0" dirty="0">
                <a:solidFill>
                  <a:srgbClr val="000000"/>
                </a:solidFill>
                <a:effectLst/>
                <a:latin typeface="+mj-ea"/>
                <a:ea typeface="+mj-ea"/>
              </a:rPr>
              <a:t>と </a:t>
            </a:r>
            <a:r>
              <a:rPr lang="en-US" altLang="ja-JP" sz="3200" b="0" i="0" dirty="0">
                <a:solidFill>
                  <a:srgbClr val="000000"/>
                </a:solidFill>
                <a:effectLst/>
                <a:latin typeface="+mj-ea"/>
                <a:ea typeface="+mj-ea"/>
              </a:rPr>
              <a:t>2.0 mol/L </a:t>
            </a:r>
            <a:r>
              <a:rPr lang="ja-JP" altLang="en-US" sz="3200" b="0" i="0" dirty="0">
                <a:solidFill>
                  <a:srgbClr val="000000"/>
                </a:solidFill>
                <a:effectLst/>
                <a:latin typeface="+mj-ea"/>
                <a:ea typeface="+mj-ea"/>
              </a:rPr>
              <a:t>塩酸 </a:t>
            </a:r>
            <a:r>
              <a:rPr lang="en-US" altLang="ja-JP" sz="3200" b="0" i="0" dirty="0">
                <a:solidFill>
                  <a:srgbClr val="000000"/>
                </a:solidFill>
                <a:effectLst/>
                <a:latin typeface="+mj-ea"/>
                <a:ea typeface="+mj-ea"/>
              </a:rPr>
              <a:t>90 mL </a:t>
            </a:r>
            <a:r>
              <a:rPr lang="ja-JP" altLang="en-US" sz="3200" b="0" i="0" dirty="0">
                <a:solidFill>
                  <a:srgbClr val="000000"/>
                </a:solidFill>
                <a:effectLst/>
                <a:latin typeface="+mj-ea"/>
                <a:ea typeface="+mj-ea"/>
              </a:rPr>
              <a:t>を反応</a:t>
            </a:r>
            <a:endParaRPr lang="en-US" altLang="ja-JP" sz="3200" b="0" i="0" dirty="0">
              <a:solidFill>
                <a:srgbClr val="000000"/>
              </a:solidFill>
              <a:effectLst/>
              <a:latin typeface="+mj-ea"/>
              <a:ea typeface="+mj-ea"/>
            </a:endParaRPr>
          </a:p>
          <a:p>
            <a:r>
              <a:rPr lang="ja-JP" altLang="en-US" sz="3200" b="0" i="0" dirty="0">
                <a:solidFill>
                  <a:srgbClr val="000000"/>
                </a:solidFill>
                <a:effectLst/>
                <a:latin typeface="+mj-ea"/>
                <a:ea typeface="+mj-ea"/>
              </a:rPr>
              <a:t>させたところ，塩化アルミニウムと水素が発生した。</a:t>
            </a:r>
          </a:p>
          <a:p>
            <a:pPr lvl="0"/>
            <a:r>
              <a:rPr lang="ja-JP" altLang="en-US" sz="3200" dirty="0">
                <a:solidFill>
                  <a:srgbClr val="000000"/>
                </a:solidFill>
                <a:latin typeface="ＭＳ Ｐゴシック" panose="020B0600070205080204" pitchFamily="50" charset="-128"/>
                <a:ea typeface="ＭＳ Ｐゴシック" panose="020B0600070205080204" pitchFamily="50" charset="-128"/>
              </a:rPr>
              <a:t>（</a:t>
            </a:r>
            <a:r>
              <a:rPr lang="ja-JP" altLang="en-US" sz="3200">
                <a:solidFill>
                  <a:srgbClr val="000000"/>
                </a:solidFill>
                <a:latin typeface="ＭＳ Ｐゴシック" panose="020B0600070205080204" pitchFamily="50" charset="-128"/>
                <a:ea typeface="ＭＳ Ｐゴシック" panose="020B0600070205080204" pitchFamily="50" charset="-128"/>
              </a:rPr>
              <a:t>２）</a:t>
            </a:r>
            <a:r>
              <a:rPr lang="en-US" altLang="ja-JP" sz="3200" dirty="0">
                <a:solidFill>
                  <a:srgbClr val="000000"/>
                </a:solidFill>
                <a:latin typeface="ＭＳ Ｐゴシック" panose="020B0600070205080204" pitchFamily="50" charset="-128"/>
                <a:ea typeface="ＭＳ Ｐゴシック" panose="020B0600070205080204" pitchFamily="50" charset="-128"/>
              </a:rPr>
              <a:t> </a:t>
            </a:r>
            <a:r>
              <a:rPr lang="ja-JP" altLang="en-US" sz="3200">
                <a:solidFill>
                  <a:srgbClr val="000000"/>
                </a:solidFill>
                <a:latin typeface="ＭＳ Ｐゴシック" panose="020B0600070205080204" pitchFamily="50" charset="-128"/>
                <a:ea typeface="ＭＳ Ｐゴシック" panose="020B0600070205080204" pitchFamily="50" charset="-128"/>
              </a:rPr>
              <a:t>反応</a:t>
            </a:r>
            <a:r>
              <a:rPr lang="ja-JP" altLang="en-US" sz="3200" dirty="0">
                <a:solidFill>
                  <a:srgbClr val="000000"/>
                </a:solidFill>
                <a:latin typeface="ＭＳ Ｐゴシック" panose="020B0600070205080204" pitchFamily="50" charset="-128"/>
                <a:ea typeface="ＭＳ Ｐゴシック" panose="020B0600070205080204" pitchFamily="50" charset="-128"/>
              </a:rPr>
              <a:t>せずに残る物質は何か。</a:t>
            </a:r>
            <a:endParaRPr lang="en-US" altLang="ja-JP" sz="3200" dirty="0">
              <a:solidFill>
                <a:srgbClr val="000000"/>
              </a:solidFill>
              <a:latin typeface="ＭＳ Ｐゴシック" panose="020B0600070205080204" pitchFamily="50" charset="-128"/>
              <a:ea typeface="ＭＳ Ｐゴシック" panose="020B0600070205080204" pitchFamily="50" charset="-128"/>
            </a:endParaRPr>
          </a:p>
          <a:p>
            <a:pPr lvl="0"/>
            <a:r>
              <a:rPr lang="ja-JP" altLang="en-US" sz="3200">
                <a:solidFill>
                  <a:srgbClr val="000000"/>
                </a:solidFill>
                <a:latin typeface="ＭＳ Ｐゴシック" panose="020B0600070205080204" pitchFamily="50" charset="-128"/>
                <a:ea typeface="ＭＳ Ｐゴシック" panose="020B0600070205080204" pitchFamily="50" charset="-128"/>
              </a:rPr>
              <a:t>　　 </a:t>
            </a:r>
            <a:r>
              <a:rPr lang="en-US" altLang="ja-JP" sz="3200" dirty="0">
                <a:solidFill>
                  <a:srgbClr val="000000"/>
                </a:solidFill>
                <a:latin typeface="ＭＳ Ｐゴシック" panose="020B0600070205080204" pitchFamily="50" charset="-128"/>
                <a:ea typeface="ＭＳ Ｐゴシック" panose="020B0600070205080204" pitchFamily="50" charset="-128"/>
              </a:rPr>
              <a:t> </a:t>
            </a:r>
            <a:r>
              <a:rPr lang="ja-JP" altLang="en-US" sz="3200">
                <a:solidFill>
                  <a:srgbClr val="000000"/>
                </a:solidFill>
                <a:latin typeface="ＭＳ Ｐゴシック" panose="020B0600070205080204" pitchFamily="50" charset="-128"/>
                <a:ea typeface="ＭＳ Ｐゴシック" panose="020B0600070205080204" pitchFamily="50" charset="-128"/>
              </a:rPr>
              <a:t>また</a:t>
            </a:r>
            <a:r>
              <a:rPr lang="ja-JP" altLang="en-US" sz="3200" dirty="0">
                <a:solidFill>
                  <a:srgbClr val="000000"/>
                </a:solidFill>
                <a:latin typeface="ＭＳ Ｐゴシック" panose="020B0600070205080204" pitchFamily="50" charset="-128"/>
                <a:ea typeface="ＭＳ Ｐゴシック" panose="020B0600070205080204" pitchFamily="50" charset="-128"/>
              </a:rPr>
              <a:t>，その物質の物</a:t>
            </a:r>
            <a:r>
              <a:rPr lang="ja-JP" altLang="en-US" sz="3200">
                <a:solidFill>
                  <a:srgbClr val="000000"/>
                </a:solidFill>
                <a:latin typeface="ＭＳ Ｐゴシック" panose="020B0600070205080204" pitchFamily="50" charset="-128"/>
                <a:ea typeface="ＭＳ Ｐゴシック" panose="020B0600070205080204" pitchFamily="50" charset="-128"/>
              </a:rPr>
              <a:t>質量は何</a:t>
            </a:r>
            <a:r>
              <a:rPr lang="en-US" altLang="ja-JP" sz="3200" dirty="0">
                <a:solidFill>
                  <a:srgbClr val="000000"/>
                </a:solidFill>
                <a:latin typeface="ＭＳ Ｐゴシック" panose="020B0600070205080204" pitchFamily="50" charset="-128"/>
                <a:ea typeface="ＭＳ Ｐゴシック" panose="020B0600070205080204" pitchFamily="50" charset="-128"/>
              </a:rPr>
              <a:t>mol </a:t>
            </a:r>
            <a:r>
              <a:rPr lang="ja-JP" altLang="en-US" sz="3200">
                <a:solidFill>
                  <a:srgbClr val="000000"/>
                </a:solidFill>
                <a:latin typeface="ＭＳ Ｐゴシック" panose="020B0600070205080204" pitchFamily="50" charset="-128"/>
                <a:ea typeface="ＭＳ Ｐゴシック" panose="020B0600070205080204" pitchFamily="50" charset="-128"/>
              </a:rPr>
              <a:t>か。</a:t>
            </a:r>
            <a:endParaRPr lang="en-US" altLang="ja-JP" sz="3200" dirty="0">
              <a:solidFill>
                <a:srgbClr val="000000"/>
              </a:solidFill>
              <a:latin typeface="ＭＳ Ｐゴシック" panose="020B0600070205080204" pitchFamily="50" charset="-128"/>
              <a:ea typeface="ＭＳ Ｐゴシック" panose="020B0600070205080204" pitchFamily="50" charset="-128"/>
            </a:endParaRPr>
          </a:p>
        </p:txBody>
      </p:sp>
      <p:grpSp>
        <p:nvGrpSpPr>
          <p:cNvPr id="32" name="グループ化 31">
            <a:extLst>
              <a:ext uri="{FF2B5EF4-FFF2-40B4-BE49-F238E27FC236}">
                <a16:creationId xmlns:a16="http://schemas.microsoft.com/office/drawing/2014/main" id="{089C9F43-DBBA-4D88-9068-B7991C72D415}"/>
              </a:ext>
            </a:extLst>
          </p:cNvPr>
          <p:cNvGrpSpPr/>
          <p:nvPr/>
        </p:nvGrpSpPr>
        <p:grpSpPr>
          <a:xfrm>
            <a:off x="839416" y="908720"/>
            <a:ext cx="10153128" cy="5620335"/>
            <a:chOff x="1127448" y="980728"/>
            <a:chExt cx="10153128" cy="5620335"/>
          </a:xfrm>
        </p:grpSpPr>
        <p:grpSp>
          <p:nvGrpSpPr>
            <p:cNvPr id="33" name="グループ化 32">
              <a:extLst>
                <a:ext uri="{FF2B5EF4-FFF2-40B4-BE49-F238E27FC236}">
                  <a16:creationId xmlns:a16="http://schemas.microsoft.com/office/drawing/2014/main" id="{D3D5F10D-0A8A-43DE-B853-371E9819F685}"/>
                </a:ext>
              </a:extLst>
            </p:cNvPr>
            <p:cNvGrpSpPr/>
            <p:nvPr/>
          </p:nvGrpSpPr>
          <p:grpSpPr>
            <a:xfrm>
              <a:off x="1127448" y="980728"/>
              <a:ext cx="2101537" cy="5620335"/>
              <a:chOff x="479376" y="924566"/>
              <a:chExt cx="2101537" cy="5620335"/>
            </a:xfrm>
            <a:effectLst/>
          </p:grpSpPr>
          <p:sp>
            <p:nvSpPr>
              <p:cNvPr id="35" name="正方形/長方形 34">
                <a:extLst>
                  <a:ext uri="{FF2B5EF4-FFF2-40B4-BE49-F238E27FC236}">
                    <a16:creationId xmlns:a16="http://schemas.microsoft.com/office/drawing/2014/main" id="{A05106EA-798D-443D-A03B-AFA1786A29F2}"/>
                  </a:ext>
                </a:extLst>
              </p:cNvPr>
              <p:cNvSpPr/>
              <p:nvPr/>
            </p:nvSpPr>
            <p:spPr>
              <a:xfrm>
                <a:off x="1968913" y="924566"/>
                <a:ext cx="612000" cy="688306"/>
              </a:xfrm>
              <a:prstGeom prst="rect">
                <a:avLst/>
              </a:prstGeom>
              <a:solidFill>
                <a:srgbClr val="108BCE"/>
              </a:solid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７</a:t>
                </a:r>
                <a:endParaRPr kumimoji="1" lang="en-US" altLang="ja-JP" sz="3600" dirty="0"/>
              </a:p>
            </p:txBody>
          </p:sp>
          <p:grpSp>
            <p:nvGrpSpPr>
              <p:cNvPr id="36" name="グループ化 35">
                <a:extLst>
                  <a:ext uri="{FF2B5EF4-FFF2-40B4-BE49-F238E27FC236}">
                    <a16:creationId xmlns:a16="http://schemas.microsoft.com/office/drawing/2014/main" id="{84C3200E-9678-415E-A927-B6D73BC212EE}"/>
                  </a:ext>
                </a:extLst>
              </p:cNvPr>
              <p:cNvGrpSpPr/>
              <p:nvPr/>
            </p:nvGrpSpPr>
            <p:grpSpPr>
              <a:xfrm>
                <a:off x="479376" y="924567"/>
                <a:ext cx="1397412" cy="5620334"/>
                <a:chOff x="479376" y="924567"/>
                <a:chExt cx="1397412" cy="5620334"/>
              </a:xfrm>
            </p:grpSpPr>
            <p:sp>
              <p:nvSpPr>
                <p:cNvPr id="37" name="正方形/長方形 36">
                  <a:extLst>
                    <a:ext uri="{FF2B5EF4-FFF2-40B4-BE49-F238E27FC236}">
                      <a16:creationId xmlns:a16="http://schemas.microsoft.com/office/drawing/2014/main" id="{DD22B57B-2031-4AD4-98E9-3ECD9497C240}"/>
                    </a:ext>
                  </a:extLst>
                </p:cNvPr>
                <p:cNvSpPr/>
                <p:nvPr/>
              </p:nvSpPr>
              <p:spPr>
                <a:xfrm>
                  <a:off x="479376" y="924567"/>
                  <a:ext cx="13974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例題</a:t>
                  </a:r>
                </a:p>
              </p:txBody>
            </p:sp>
            <p:cxnSp>
              <p:nvCxnSpPr>
                <p:cNvPr id="38" name="直線コネクタ 37">
                  <a:extLst>
                    <a:ext uri="{FF2B5EF4-FFF2-40B4-BE49-F238E27FC236}">
                      <a16:creationId xmlns:a16="http://schemas.microsoft.com/office/drawing/2014/main" id="{85C2CD34-FE5A-4DB6-B5A3-33AF071337E0}"/>
                    </a:ext>
                  </a:extLst>
                </p:cNvPr>
                <p:cNvCxnSpPr>
                  <a:cxnSpLocks/>
                </p:cNvCxnSpPr>
                <p:nvPr/>
              </p:nvCxnSpPr>
              <p:spPr>
                <a:xfrm>
                  <a:off x="479376" y="1611284"/>
                  <a:ext cx="0" cy="4933617"/>
                </a:xfrm>
                <a:prstGeom prst="line">
                  <a:avLst/>
                </a:prstGeom>
                <a:ln w="28575">
                  <a:solidFill>
                    <a:srgbClr val="108CCF"/>
                  </a:solidFill>
                </a:ln>
                <a:effectLst/>
              </p:spPr>
              <p:style>
                <a:lnRef idx="2">
                  <a:schemeClr val="accent1"/>
                </a:lnRef>
                <a:fillRef idx="0">
                  <a:schemeClr val="accent1"/>
                </a:fillRef>
                <a:effectRef idx="1">
                  <a:schemeClr val="accent1"/>
                </a:effectRef>
                <a:fontRef idx="minor">
                  <a:schemeClr val="tx1"/>
                </a:fontRef>
              </p:style>
            </p:cxnSp>
          </p:grpSp>
        </p:grpSp>
        <p:sp>
          <p:nvSpPr>
            <p:cNvPr id="34" name="正方形/長方形 33">
              <a:extLst>
                <a:ext uri="{FF2B5EF4-FFF2-40B4-BE49-F238E27FC236}">
                  <a16:creationId xmlns:a16="http://schemas.microsoft.com/office/drawing/2014/main" id="{7F7F6BA2-2E81-45D2-B126-44B4AEFADD46}"/>
                </a:ext>
              </a:extLst>
            </p:cNvPr>
            <p:cNvSpPr/>
            <p:nvPr/>
          </p:nvSpPr>
          <p:spPr>
            <a:xfrm>
              <a:off x="3071664" y="981046"/>
              <a:ext cx="8208912" cy="688305"/>
            </a:xfrm>
            <a:prstGeom prst="rect">
              <a:avLst/>
            </a:prstGeom>
            <a:noFill/>
            <a:ln w="28575">
              <a:solidFill>
                <a:srgbClr val="108CC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3600" dirty="0">
                  <a:solidFill>
                    <a:schemeClr val="tx1"/>
                  </a:solidFill>
                </a:rPr>
                <a:t>　反応物の過不足</a:t>
              </a:r>
            </a:p>
          </p:txBody>
        </p:sp>
      </p:grpSp>
      <p:grpSp>
        <p:nvGrpSpPr>
          <p:cNvPr id="39" name="グループ化 38">
            <a:extLst>
              <a:ext uri="{FF2B5EF4-FFF2-40B4-BE49-F238E27FC236}">
                <a16:creationId xmlns:a16="http://schemas.microsoft.com/office/drawing/2014/main" id="{29CA6EFA-4F4C-494B-B868-9E8614C89F1F}"/>
              </a:ext>
            </a:extLst>
          </p:cNvPr>
          <p:cNvGrpSpPr/>
          <p:nvPr/>
        </p:nvGrpSpPr>
        <p:grpSpPr>
          <a:xfrm>
            <a:off x="1094602" y="3676350"/>
            <a:ext cx="720080" cy="2565832"/>
            <a:chOff x="1304830" y="4192445"/>
            <a:chExt cx="720080" cy="2565832"/>
          </a:xfrm>
        </p:grpSpPr>
        <p:sp>
          <p:nvSpPr>
            <p:cNvPr id="40" name="テキスト ボックス 39">
              <a:extLst>
                <a:ext uri="{FF2B5EF4-FFF2-40B4-BE49-F238E27FC236}">
                  <a16:creationId xmlns:a16="http://schemas.microsoft.com/office/drawing/2014/main" id="{543A0A23-06BF-4601-AB7F-604BE4B07F6B}"/>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1" name="直線コネクタ 40">
              <a:extLst>
                <a:ext uri="{FF2B5EF4-FFF2-40B4-BE49-F238E27FC236}">
                  <a16:creationId xmlns:a16="http://schemas.microsoft.com/office/drawing/2014/main" id="{6C9D9E96-3C4B-4325-A635-88C9E4624241}"/>
                </a:ext>
              </a:extLst>
            </p:cNvPr>
            <p:cNvCxnSpPr>
              <a:cxnSpLocks/>
            </p:cNvCxnSpPr>
            <p:nvPr/>
          </p:nvCxnSpPr>
          <p:spPr>
            <a:xfrm>
              <a:off x="1932876" y="4310349"/>
              <a:ext cx="0" cy="2447928"/>
            </a:xfrm>
            <a:prstGeom prst="line">
              <a:avLst/>
            </a:prstGeom>
            <a:ln>
              <a:solidFill>
                <a:srgbClr val="108BCE"/>
              </a:solidFill>
            </a:ln>
            <a:effectLst/>
          </p:spPr>
          <p:style>
            <a:lnRef idx="2">
              <a:schemeClr val="accent1"/>
            </a:lnRef>
            <a:fillRef idx="0">
              <a:schemeClr val="accent1"/>
            </a:fillRef>
            <a:effectRef idx="1">
              <a:schemeClr val="accent1"/>
            </a:effectRef>
            <a:fontRef idx="minor">
              <a:schemeClr val="tx1"/>
            </a:fontRef>
          </p:style>
        </p:cxnSp>
      </p:grpSp>
      <p:pic>
        <p:nvPicPr>
          <p:cNvPr id="19" name="図 18">
            <a:extLst>
              <a:ext uri="{FF2B5EF4-FFF2-40B4-BE49-F238E27FC236}">
                <a16:creationId xmlns:a16="http://schemas.microsoft.com/office/drawing/2014/main" id="{7D6FA572-C3ED-422D-AA94-71F5A6AACF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85947" y="3722604"/>
            <a:ext cx="9911315" cy="2226358"/>
          </a:xfrm>
          <a:prstGeom prst="rect">
            <a:avLst/>
          </a:prstGeom>
        </p:spPr>
      </p:pic>
      <p:sp>
        <p:nvSpPr>
          <p:cNvPr id="21" name="テキスト ボックス 20">
            <a:extLst>
              <a:ext uri="{FF2B5EF4-FFF2-40B4-BE49-F238E27FC236}">
                <a16:creationId xmlns:a16="http://schemas.microsoft.com/office/drawing/2014/main" id="{6FED6157-F915-4C16-841A-3AF0CA214167}"/>
              </a:ext>
            </a:extLst>
          </p:cNvPr>
          <p:cNvSpPr txBox="1"/>
          <p:nvPr/>
        </p:nvSpPr>
        <p:spPr>
          <a:xfrm>
            <a:off x="1722648" y="3714946"/>
            <a:ext cx="1477604" cy="523220"/>
          </a:xfrm>
          <a:prstGeom prst="rect">
            <a:avLst/>
          </a:prstGeom>
          <a:noFill/>
        </p:spPr>
        <p:txBody>
          <a:bodyPr wrap="square">
            <a:spAutoFit/>
          </a:bodyPr>
          <a:lstStyle/>
          <a:p>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（１）より</a:t>
            </a:r>
            <a:endParaRPr lang="ja-JP" altLang="en-US" dirty="0"/>
          </a:p>
        </p:txBody>
      </p:sp>
      <p:sp>
        <p:nvSpPr>
          <p:cNvPr id="22" name="正方形/長方形 21">
            <a:extLst>
              <a:ext uri="{FF2B5EF4-FFF2-40B4-BE49-F238E27FC236}">
                <a16:creationId xmlns:a16="http://schemas.microsoft.com/office/drawing/2014/main" id="{C9A92DE0-B774-443D-8023-6A2768A02D1D}"/>
              </a:ext>
            </a:extLst>
          </p:cNvPr>
          <p:cNvSpPr/>
          <p:nvPr/>
        </p:nvSpPr>
        <p:spPr>
          <a:xfrm>
            <a:off x="8275137" y="5954395"/>
            <a:ext cx="576858" cy="688306"/>
          </a:xfrm>
          <a:prstGeom prst="rect">
            <a:avLst/>
          </a:prstGeom>
          <a:solidFill>
            <a:srgbClr val="108CCF"/>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23" name="テキスト ボックス 22">
            <a:extLst>
              <a:ext uri="{FF2B5EF4-FFF2-40B4-BE49-F238E27FC236}">
                <a16:creationId xmlns:a16="http://schemas.microsoft.com/office/drawing/2014/main" id="{47DB8A80-6970-43C6-90DD-CE8768FD11C0}"/>
              </a:ext>
            </a:extLst>
          </p:cNvPr>
          <p:cNvSpPr txBox="1"/>
          <p:nvPr/>
        </p:nvSpPr>
        <p:spPr>
          <a:xfrm>
            <a:off x="8923602" y="5985256"/>
            <a:ext cx="2375871" cy="584775"/>
          </a:xfrm>
          <a:prstGeom prst="rect">
            <a:avLst/>
          </a:prstGeom>
          <a:noFill/>
          <a:ln>
            <a:noFill/>
          </a:ln>
          <a:effectLst/>
        </p:spPr>
        <p:txBody>
          <a:bodyPr wrap="square" rtlCol="0">
            <a:spAutoFit/>
          </a:bodyPr>
          <a:lstStyle/>
          <a:p>
            <a:r>
              <a:rPr lang="en-US" altLang="ja-JP" sz="3200" dirty="0">
                <a:solidFill>
                  <a:srgbClr val="FF0000"/>
                </a:solidFill>
                <a:latin typeface="+mj-ea"/>
                <a:cs typeface="Times New Roman" pitchFamily="18" charset="0"/>
              </a:rPr>
              <a:t>Al </a:t>
            </a:r>
            <a:r>
              <a:rPr lang="ja-JP" altLang="en-US" sz="3200" dirty="0">
                <a:solidFill>
                  <a:srgbClr val="FF0000"/>
                </a:solidFill>
                <a:latin typeface="+mj-ea"/>
                <a:cs typeface="Times New Roman" pitchFamily="18" charset="0"/>
              </a:rPr>
              <a:t>，</a:t>
            </a:r>
            <a:r>
              <a:rPr lang="en-US" altLang="ja-JP" sz="3200" dirty="0">
                <a:solidFill>
                  <a:srgbClr val="FF0000"/>
                </a:solidFill>
                <a:latin typeface="+mj-ea"/>
                <a:cs typeface="Times New Roman" pitchFamily="18" charset="0"/>
              </a:rPr>
              <a:t>0.04 mol</a:t>
            </a:r>
            <a:endParaRPr kumimoji="1" lang="ja-JP" altLang="en-US" sz="3200" dirty="0">
              <a:solidFill>
                <a:srgbClr val="FF0000"/>
              </a:solidFill>
              <a:latin typeface="+mj-ea"/>
              <a:ea typeface="+mj-ea"/>
            </a:endParaRPr>
          </a:p>
        </p:txBody>
      </p:sp>
    </p:spTree>
    <p:extLst>
      <p:ext uri="{BB962C8B-B14F-4D97-AF65-F5344CB8AC3E}">
        <p14:creationId xmlns:p14="http://schemas.microsoft.com/office/powerpoint/2010/main" val="7786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animEffect transition="in" filter="fade">
                                      <p:cBhvr>
                                        <p:cTn id="7" dur="500"/>
                                        <p:tgtEl>
                                          <p:spTgt spid="3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
                                            <p:txEl>
                                              <p:pRg st="3" end="3"/>
                                            </p:txEl>
                                          </p:spTgt>
                                        </p:tgtEl>
                                        <p:attrNameLst>
                                          <p:attrName>style.visibility</p:attrName>
                                        </p:attrNameLst>
                                      </p:cBhvr>
                                      <p:to>
                                        <p:strVal val="visible"/>
                                      </p:to>
                                    </p:set>
                                    <p:animEffect transition="in" filter="fade">
                                      <p:cBhvr>
                                        <p:cTn id="10" dur="500"/>
                                        <p:tgtEl>
                                          <p:spTgt spid="31">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23" name="テキスト ボックス 22">
            <a:extLst>
              <a:ext uri="{FF2B5EF4-FFF2-40B4-BE49-F238E27FC236}">
                <a16:creationId xmlns:a16="http://schemas.microsoft.com/office/drawing/2014/main" id="{2E492C02-31C0-41CE-847E-8612F087C76E}"/>
              </a:ext>
            </a:extLst>
          </p:cNvPr>
          <p:cNvSpPr txBox="1"/>
          <p:nvPr/>
        </p:nvSpPr>
        <p:spPr>
          <a:xfrm>
            <a:off x="3207846" y="891617"/>
            <a:ext cx="8355554" cy="2787879"/>
          </a:xfrm>
          <a:prstGeom prst="rect">
            <a:avLst/>
          </a:prstGeom>
          <a:noFill/>
          <a:ln>
            <a:noFill/>
          </a:ln>
          <a:effectLst/>
        </p:spPr>
        <p:txBody>
          <a:bodyPr wrap="square" rtlCol="0">
            <a:spAutoFit/>
          </a:bodyPr>
          <a:lstStyle/>
          <a:p>
            <a:pPr>
              <a:lnSpc>
                <a:spcPct val="120000"/>
              </a:lnSpc>
            </a:pPr>
            <a:r>
              <a:rPr lang="ja-JP" altLang="en-US" sz="3200" b="0" i="0" dirty="0">
                <a:solidFill>
                  <a:srgbClr val="000000"/>
                </a:solidFill>
                <a:effectLst/>
                <a:latin typeface="+mj-ea"/>
                <a:ea typeface="+mj-ea"/>
              </a:rPr>
              <a:t>硫化鉄</a:t>
            </a:r>
            <a:r>
              <a:rPr lang="en-US" altLang="ja-JP" sz="3200" b="0" i="0" dirty="0">
                <a:solidFill>
                  <a:srgbClr val="000000"/>
                </a:solidFill>
                <a:effectLst/>
                <a:latin typeface="+mj-ea"/>
                <a:ea typeface="+mj-ea"/>
              </a:rPr>
              <a:t>(Ⅱ)</a:t>
            </a:r>
            <a:r>
              <a:rPr lang="ja-JP" altLang="en-US" sz="3200" b="0" i="0">
                <a:solidFill>
                  <a:srgbClr val="000000"/>
                </a:solidFill>
                <a:effectLst/>
                <a:latin typeface="+mj-ea"/>
                <a:ea typeface="+mj-ea"/>
              </a:rPr>
              <a:t> </a:t>
            </a:r>
            <a:r>
              <a:rPr lang="en-US" altLang="ja-JP" sz="3600" b="0" i="0" dirty="0" err="1">
                <a:solidFill>
                  <a:srgbClr val="000000"/>
                </a:solidFill>
                <a:effectLst/>
                <a:latin typeface="+mj-ea"/>
                <a:ea typeface="+mj-ea"/>
              </a:rPr>
              <a:t>FeS</a:t>
            </a:r>
            <a:r>
              <a:rPr lang="en-US" altLang="ja-JP" sz="3200" b="0" i="0" dirty="0">
                <a:solidFill>
                  <a:srgbClr val="000000"/>
                </a:solidFill>
                <a:effectLst/>
                <a:latin typeface="+mj-ea"/>
                <a:ea typeface="+mj-ea"/>
              </a:rPr>
              <a:t> 4.4 g </a:t>
            </a:r>
            <a:r>
              <a:rPr lang="ja-JP" altLang="en-US" sz="3200" b="0" i="0" dirty="0">
                <a:solidFill>
                  <a:srgbClr val="000000"/>
                </a:solidFill>
                <a:effectLst/>
                <a:latin typeface="+mj-ea"/>
                <a:ea typeface="+mj-ea"/>
              </a:rPr>
              <a:t>と </a:t>
            </a:r>
            <a:r>
              <a:rPr lang="en-US" altLang="ja-JP" sz="3200" b="0" i="0" dirty="0">
                <a:solidFill>
                  <a:srgbClr val="000000"/>
                </a:solidFill>
                <a:effectLst/>
                <a:latin typeface="+mj-ea"/>
                <a:ea typeface="+mj-ea"/>
              </a:rPr>
              <a:t>2.0 mol/L</a:t>
            </a:r>
            <a:r>
              <a:rPr lang="ja-JP" altLang="en-US" sz="3200">
                <a:solidFill>
                  <a:srgbClr val="000000"/>
                </a:solidFill>
                <a:latin typeface="+mj-ea"/>
                <a:ea typeface="+mj-ea"/>
              </a:rPr>
              <a:t> 塩酸</a:t>
            </a:r>
            <a:r>
              <a:rPr lang="en-US" altLang="ja-JP" sz="3200" dirty="0">
                <a:solidFill>
                  <a:srgbClr val="000000"/>
                </a:solidFill>
                <a:latin typeface="+mj-ea"/>
                <a:ea typeface="+mj-ea"/>
              </a:rPr>
              <a:t> </a:t>
            </a:r>
            <a:r>
              <a:rPr kumimoji="1" lang="en-US" altLang="ja-JP" sz="3200" dirty="0">
                <a:latin typeface="+mj-ea"/>
                <a:ea typeface="+mj-ea"/>
              </a:rPr>
              <a:t>80 mL</a:t>
            </a:r>
          </a:p>
          <a:p>
            <a:pPr>
              <a:lnSpc>
                <a:spcPct val="120000"/>
              </a:lnSpc>
            </a:pPr>
            <a:r>
              <a:rPr kumimoji="1" lang="ja-JP" altLang="en-US" sz="3200" dirty="0">
                <a:latin typeface="+mj-ea"/>
                <a:ea typeface="+mj-ea"/>
              </a:rPr>
              <a:t>を反応させたところ，塩化鉄</a:t>
            </a:r>
            <a:r>
              <a:rPr kumimoji="1" lang="en-US" altLang="ja-JP" sz="3200" dirty="0">
                <a:latin typeface="+mj-ea"/>
                <a:ea typeface="+mj-ea"/>
              </a:rPr>
              <a:t>(Ⅱ) </a:t>
            </a:r>
            <a:r>
              <a:rPr kumimoji="1" lang="en-US" altLang="ja-JP" sz="3600" dirty="0">
                <a:latin typeface="+mj-ea"/>
                <a:ea typeface="+mj-ea"/>
              </a:rPr>
              <a:t>FeCl</a:t>
            </a:r>
            <a:r>
              <a:rPr kumimoji="1" lang="en-US" altLang="ja-JP" sz="3600" baseline="-25000" dirty="0">
                <a:latin typeface="+mj-ea"/>
                <a:ea typeface="+mj-ea"/>
              </a:rPr>
              <a:t>2 </a:t>
            </a:r>
            <a:r>
              <a:rPr kumimoji="1" lang="ja-JP" altLang="en-US" sz="3200" dirty="0">
                <a:latin typeface="+mj-ea"/>
                <a:ea typeface="+mj-ea"/>
              </a:rPr>
              <a:t>と</a:t>
            </a:r>
            <a:endParaRPr kumimoji="1" lang="en-US" altLang="ja-JP" sz="3200" dirty="0">
              <a:latin typeface="+mj-ea"/>
              <a:ea typeface="+mj-ea"/>
            </a:endParaRPr>
          </a:p>
          <a:p>
            <a:pPr>
              <a:lnSpc>
                <a:spcPct val="120000"/>
              </a:lnSpc>
            </a:pPr>
            <a:r>
              <a:rPr kumimoji="1" lang="ja-JP" altLang="en-US" sz="3200">
                <a:latin typeface="+mj-ea"/>
                <a:ea typeface="+mj-ea"/>
              </a:rPr>
              <a:t>硫化水素</a:t>
            </a:r>
            <a:r>
              <a:rPr kumimoji="1" lang="en-US" altLang="ja-JP" sz="3200" dirty="0">
                <a:latin typeface="+mj-ea"/>
                <a:ea typeface="+mj-ea"/>
              </a:rPr>
              <a:t> </a:t>
            </a:r>
            <a:r>
              <a:rPr kumimoji="1" lang="en-US" altLang="ja-JP" sz="3600" dirty="0">
                <a:latin typeface="+mj-ea"/>
                <a:ea typeface="+mj-ea"/>
              </a:rPr>
              <a:t>H</a:t>
            </a:r>
            <a:r>
              <a:rPr kumimoji="1" lang="en-US" altLang="ja-JP" sz="3600" baseline="-25000" dirty="0">
                <a:latin typeface="+mj-ea"/>
                <a:ea typeface="+mj-ea"/>
              </a:rPr>
              <a:t>2</a:t>
            </a:r>
            <a:r>
              <a:rPr kumimoji="1" lang="en-US" altLang="ja-JP" sz="3600" dirty="0">
                <a:latin typeface="+mj-ea"/>
                <a:ea typeface="+mj-ea"/>
              </a:rPr>
              <a:t>S </a:t>
            </a:r>
            <a:r>
              <a:rPr kumimoji="1" lang="ja-JP" altLang="en-US" sz="3200">
                <a:latin typeface="+mj-ea"/>
                <a:ea typeface="+mj-ea"/>
              </a:rPr>
              <a:t>が</a:t>
            </a:r>
            <a:r>
              <a:rPr kumimoji="1" lang="ja-JP" altLang="en-US" sz="3200" dirty="0">
                <a:latin typeface="+mj-ea"/>
                <a:ea typeface="+mj-ea"/>
              </a:rPr>
              <a:t>生成した。</a:t>
            </a:r>
            <a:endParaRPr lang="en-US" altLang="ja-JP" sz="3200" dirty="0">
              <a:latin typeface="+mj-ea"/>
              <a:ea typeface="+mj-ea"/>
            </a:endParaRPr>
          </a:p>
          <a:p>
            <a:pPr>
              <a:lnSpc>
                <a:spcPct val="150000"/>
              </a:lnSpc>
            </a:pPr>
            <a:r>
              <a:rPr kumimoji="1" lang="ja-JP" altLang="en-US" sz="3200" dirty="0">
                <a:latin typeface="+mj-ea"/>
                <a:ea typeface="+mj-ea"/>
              </a:rPr>
              <a:t>　　</a:t>
            </a:r>
            <a:r>
              <a:rPr kumimoji="1" lang="en-US" altLang="ja-JP" sz="3600" dirty="0" err="1">
                <a:latin typeface="+mj-ea"/>
                <a:ea typeface="+mj-ea"/>
              </a:rPr>
              <a:t>FeS</a:t>
            </a:r>
            <a:r>
              <a:rPr kumimoji="1" lang="en-US" altLang="ja-JP" sz="3600" dirty="0">
                <a:latin typeface="+mj-ea"/>
                <a:ea typeface="+mj-ea"/>
              </a:rPr>
              <a:t> + 2HCl </a:t>
            </a:r>
            <a:r>
              <a:rPr kumimoji="1" lang="ja-JP" altLang="en-US" sz="3600" dirty="0">
                <a:latin typeface="+mj-ea"/>
                <a:ea typeface="+mj-ea"/>
              </a:rPr>
              <a:t>→ </a:t>
            </a:r>
            <a:r>
              <a:rPr kumimoji="1" lang="en-US" altLang="ja-JP" sz="3600" dirty="0">
                <a:latin typeface="+mj-ea"/>
                <a:ea typeface="+mj-ea"/>
              </a:rPr>
              <a:t>FeCl</a:t>
            </a:r>
            <a:r>
              <a:rPr kumimoji="1" lang="en-US" altLang="ja-JP" sz="3600" baseline="-25000" dirty="0">
                <a:latin typeface="+mj-ea"/>
                <a:ea typeface="+mj-ea"/>
              </a:rPr>
              <a:t>2</a:t>
            </a:r>
            <a:r>
              <a:rPr kumimoji="1" lang="en-US" altLang="ja-JP" sz="3600" dirty="0">
                <a:latin typeface="+mj-ea"/>
                <a:ea typeface="+mj-ea"/>
              </a:rPr>
              <a:t> + H</a:t>
            </a:r>
            <a:r>
              <a:rPr kumimoji="1" lang="en-US" altLang="ja-JP" sz="3600" baseline="-25000" dirty="0">
                <a:latin typeface="+mj-ea"/>
                <a:ea typeface="+mj-ea"/>
              </a:rPr>
              <a:t>2</a:t>
            </a:r>
            <a:r>
              <a:rPr kumimoji="1" lang="en-US" altLang="ja-JP" sz="3600" dirty="0">
                <a:latin typeface="+mj-ea"/>
                <a:ea typeface="+mj-ea"/>
              </a:rPr>
              <a:t>S </a:t>
            </a:r>
            <a:endParaRPr kumimoji="1" lang="en-US" altLang="ja-JP" sz="3200" dirty="0">
              <a:latin typeface="+mj-ea"/>
              <a:ea typeface="+mj-ea"/>
            </a:endParaRPr>
          </a:p>
        </p:txBody>
      </p:sp>
      <p:sp>
        <p:nvSpPr>
          <p:cNvPr id="27" name="テキスト ボックス 26">
            <a:extLst>
              <a:ext uri="{FF2B5EF4-FFF2-40B4-BE49-F238E27FC236}">
                <a16:creationId xmlns:a16="http://schemas.microsoft.com/office/drawing/2014/main" id="{63E27964-1F36-4B7B-BA2A-9571BF78D111}"/>
              </a:ext>
            </a:extLst>
          </p:cNvPr>
          <p:cNvSpPr txBox="1"/>
          <p:nvPr/>
        </p:nvSpPr>
        <p:spPr>
          <a:xfrm>
            <a:off x="2531452" y="3721531"/>
            <a:ext cx="9541211" cy="715581"/>
          </a:xfrm>
          <a:prstGeom prst="rect">
            <a:avLst/>
          </a:prstGeom>
          <a:noFill/>
        </p:spPr>
        <p:txBody>
          <a:bodyPr wrap="square" rtlCol="0">
            <a:spAutoFit/>
          </a:bodyPr>
          <a:lstStyle/>
          <a:p>
            <a:pPr>
              <a:lnSpc>
                <a:spcPct val="150000"/>
              </a:lnSpc>
            </a:pPr>
            <a:r>
              <a:rPr lang="ja-JP" altLang="en-US" sz="3200" dirty="0">
                <a:latin typeface="+mj-ea"/>
              </a:rPr>
              <a:t>（</a:t>
            </a:r>
            <a:r>
              <a:rPr lang="ja-JP" altLang="en-US" sz="3200">
                <a:latin typeface="+mj-ea"/>
              </a:rPr>
              <a:t>１）</a:t>
            </a:r>
            <a:r>
              <a:rPr lang="en-US" altLang="ja-JP" sz="3200" dirty="0">
                <a:latin typeface="+mj-ea"/>
              </a:rPr>
              <a:t> </a:t>
            </a:r>
            <a:r>
              <a:rPr lang="ja-JP" altLang="en-US" sz="3200">
                <a:latin typeface="+mj-ea"/>
              </a:rPr>
              <a:t>生成</a:t>
            </a:r>
            <a:r>
              <a:rPr lang="ja-JP" altLang="en-US" sz="3200" dirty="0">
                <a:latin typeface="+mj-ea"/>
              </a:rPr>
              <a:t>する硫化水素の体積は標準状態で</a:t>
            </a:r>
            <a:r>
              <a:rPr lang="ja-JP" altLang="en-US" sz="3200">
                <a:latin typeface="+mj-ea"/>
              </a:rPr>
              <a:t>何</a:t>
            </a:r>
            <a:r>
              <a:rPr lang="en-US" altLang="ja-JP" sz="3200" dirty="0">
                <a:latin typeface="+mj-ea"/>
              </a:rPr>
              <a:t>L </a:t>
            </a:r>
            <a:r>
              <a:rPr lang="ja-JP" altLang="en-US" sz="3200">
                <a:latin typeface="+mj-ea"/>
              </a:rPr>
              <a:t>か</a:t>
            </a:r>
            <a:r>
              <a:rPr lang="ja-JP" altLang="en-US" sz="3200" dirty="0">
                <a:latin typeface="+mj-ea"/>
              </a:rPr>
              <a:t>。</a:t>
            </a:r>
            <a:endParaRPr lang="en-US" altLang="ja-JP" sz="3200" dirty="0">
              <a:latin typeface="+mj-ea"/>
            </a:endParaRPr>
          </a:p>
        </p:txBody>
      </p:sp>
      <p:grpSp>
        <p:nvGrpSpPr>
          <p:cNvPr id="28" name="グループ化 27">
            <a:extLst>
              <a:ext uri="{FF2B5EF4-FFF2-40B4-BE49-F238E27FC236}">
                <a16:creationId xmlns:a16="http://schemas.microsoft.com/office/drawing/2014/main" id="{1C6E4CE2-C725-4A1A-9C38-318272159311}"/>
              </a:ext>
            </a:extLst>
          </p:cNvPr>
          <p:cNvGrpSpPr/>
          <p:nvPr/>
        </p:nvGrpSpPr>
        <p:grpSpPr>
          <a:xfrm>
            <a:off x="1127448" y="976642"/>
            <a:ext cx="9793088" cy="688306"/>
            <a:chOff x="479376" y="924566"/>
            <a:chExt cx="10389680" cy="688306"/>
          </a:xfrm>
        </p:grpSpPr>
        <p:sp>
          <p:nvSpPr>
            <p:cNvPr id="29" name="正方形/長方形 28">
              <a:extLst>
                <a:ext uri="{FF2B5EF4-FFF2-40B4-BE49-F238E27FC236}">
                  <a16:creationId xmlns:a16="http://schemas.microsoft.com/office/drawing/2014/main" id="{F3A47DDE-437B-4A93-9791-02543CA2D102}"/>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７</a:t>
              </a:r>
              <a:endParaRPr kumimoji="1" lang="en-US" altLang="ja-JP" sz="3600" dirty="0"/>
            </a:p>
          </p:txBody>
        </p:sp>
        <p:grpSp>
          <p:nvGrpSpPr>
            <p:cNvPr id="30" name="グループ化 29">
              <a:extLst>
                <a:ext uri="{FF2B5EF4-FFF2-40B4-BE49-F238E27FC236}">
                  <a16:creationId xmlns:a16="http://schemas.microsoft.com/office/drawing/2014/main" id="{5D218DCE-484B-4859-8397-9337B7E6E39A}"/>
                </a:ext>
              </a:extLst>
            </p:cNvPr>
            <p:cNvGrpSpPr/>
            <p:nvPr/>
          </p:nvGrpSpPr>
          <p:grpSpPr>
            <a:xfrm>
              <a:off x="479376" y="924567"/>
              <a:ext cx="10389680" cy="688305"/>
              <a:chOff x="479376" y="924567"/>
              <a:chExt cx="10389680" cy="688305"/>
            </a:xfrm>
          </p:grpSpPr>
          <p:sp>
            <p:nvSpPr>
              <p:cNvPr id="31" name="正方形/長方形 30">
                <a:extLst>
                  <a:ext uri="{FF2B5EF4-FFF2-40B4-BE49-F238E27FC236}">
                    <a16:creationId xmlns:a16="http://schemas.microsoft.com/office/drawing/2014/main" id="{FA2497E3-E3B3-4E37-9816-10367D5FF135}"/>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41" name="直線コネクタ 40">
                <a:extLst>
                  <a:ext uri="{FF2B5EF4-FFF2-40B4-BE49-F238E27FC236}">
                    <a16:creationId xmlns:a16="http://schemas.microsoft.com/office/drawing/2014/main" id="{C07BBAC3-B1EF-484C-8B00-978612CBAE92}"/>
                  </a:ext>
                </a:extLst>
              </p:cNvPr>
              <p:cNvCxnSpPr>
                <a:cxnSpLocks/>
              </p:cNvCxnSpPr>
              <p:nvPr/>
            </p:nvCxnSpPr>
            <p:spPr>
              <a:xfrm>
                <a:off x="2561863" y="930413"/>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0402754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32" name="テキスト ボックス 31">
            <a:extLst>
              <a:ext uri="{FF2B5EF4-FFF2-40B4-BE49-F238E27FC236}">
                <a16:creationId xmlns:a16="http://schemas.microsoft.com/office/drawing/2014/main" id="{A1065C43-5001-4FA0-B402-F2D4F57C05E2}"/>
              </a:ext>
            </a:extLst>
          </p:cNvPr>
          <p:cNvSpPr txBox="1"/>
          <p:nvPr/>
        </p:nvSpPr>
        <p:spPr>
          <a:xfrm>
            <a:off x="1786033" y="1702549"/>
            <a:ext cx="10072261" cy="646331"/>
          </a:xfrm>
          <a:prstGeom prst="rect">
            <a:avLst/>
          </a:prstGeom>
          <a:noFill/>
        </p:spPr>
        <p:txBody>
          <a:bodyPr wrap="square" rtlCol="0">
            <a:spAutoFit/>
          </a:bodyPr>
          <a:lstStyle/>
          <a:p>
            <a:r>
              <a:rPr kumimoji="1" lang="ja-JP" altLang="en-US" sz="3200" dirty="0">
                <a:latin typeface="+mj-ea"/>
                <a:ea typeface="+mj-ea"/>
              </a:rPr>
              <a:t>（</a:t>
            </a:r>
            <a:r>
              <a:rPr lang="ja-JP" altLang="en-US" sz="3200">
                <a:latin typeface="+mj-ea"/>
                <a:ea typeface="+mj-ea"/>
              </a:rPr>
              <a:t>１）</a:t>
            </a:r>
            <a:r>
              <a:rPr lang="en-US" altLang="ja-JP" sz="3200" dirty="0">
                <a:latin typeface="+mj-ea"/>
                <a:ea typeface="+mj-ea"/>
              </a:rPr>
              <a:t> </a:t>
            </a:r>
            <a:r>
              <a:rPr lang="en-US" altLang="ja-JP" sz="3600" dirty="0" err="1">
                <a:latin typeface="+mj-ea"/>
                <a:ea typeface="+mj-ea"/>
              </a:rPr>
              <a:t>FeS</a:t>
            </a:r>
            <a:r>
              <a:rPr lang="ja-JP" altLang="en-US" sz="3600" dirty="0">
                <a:latin typeface="+mj-ea"/>
                <a:ea typeface="+mj-ea"/>
              </a:rPr>
              <a:t>，</a:t>
            </a:r>
            <a:r>
              <a:rPr lang="en-US" altLang="ja-JP" sz="3600" dirty="0">
                <a:latin typeface="+mj-ea"/>
                <a:ea typeface="+mj-ea"/>
              </a:rPr>
              <a:t>HC</a:t>
            </a:r>
            <a:r>
              <a:rPr lang="ja-JP" altLang="en-US" sz="3600">
                <a:latin typeface="+mj-ea"/>
                <a:ea typeface="+mj-ea"/>
              </a:rPr>
              <a:t>ｌ</a:t>
            </a:r>
            <a:r>
              <a:rPr lang="en-US" altLang="ja-JP" sz="3600" dirty="0">
                <a:latin typeface="+mj-ea"/>
                <a:ea typeface="+mj-ea"/>
              </a:rPr>
              <a:t> </a:t>
            </a:r>
            <a:r>
              <a:rPr lang="ja-JP" altLang="en-US" sz="3200">
                <a:latin typeface="+mj-ea"/>
                <a:ea typeface="+mj-ea"/>
              </a:rPr>
              <a:t>の</a:t>
            </a:r>
            <a:r>
              <a:rPr lang="ja-JP" altLang="en-US" sz="3200" dirty="0">
                <a:latin typeface="+mj-ea"/>
                <a:ea typeface="+mj-ea"/>
              </a:rPr>
              <a:t>物質量は次のように求められる。</a:t>
            </a:r>
            <a:endParaRPr lang="en-US" altLang="ja-JP" sz="3200" dirty="0">
              <a:latin typeface="+mj-ea"/>
              <a:ea typeface="+mj-ea"/>
            </a:endParaRPr>
          </a:p>
        </p:txBody>
      </p:sp>
      <p:sp>
        <p:nvSpPr>
          <p:cNvPr id="34" name="テキスト ボックス 33">
            <a:extLst>
              <a:ext uri="{FF2B5EF4-FFF2-40B4-BE49-F238E27FC236}">
                <a16:creationId xmlns:a16="http://schemas.microsoft.com/office/drawing/2014/main" id="{33A62A78-E41B-4E75-86DB-877D96F31E76}"/>
              </a:ext>
            </a:extLst>
          </p:cNvPr>
          <p:cNvSpPr txBox="1"/>
          <p:nvPr/>
        </p:nvSpPr>
        <p:spPr>
          <a:xfrm>
            <a:off x="7215501" y="2359349"/>
            <a:ext cx="2833159"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cs typeface="Times New Roman" pitchFamily="18" charset="0"/>
              </a:rPr>
              <a:t>0.050 mol</a:t>
            </a:r>
            <a:r>
              <a:rPr lang="en-US" altLang="ja-JP" sz="3200" dirty="0">
                <a:latin typeface="+mj-ea"/>
              </a:rPr>
              <a:t> </a:t>
            </a:r>
            <a:endParaRPr kumimoji="1" lang="ja-JP" altLang="en-US" sz="3200" dirty="0">
              <a:latin typeface="+mj-ea"/>
              <a:ea typeface="+mj-ea"/>
            </a:endParaRPr>
          </a:p>
        </p:txBody>
      </p:sp>
      <p:grpSp>
        <p:nvGrpSpPr>
          <p:cNvPr id="3" name="グループ化 2">
            <a:extLst>
              <a:ext uri="{FF2B5EF4-FFF2-40B4-BE49-F238E27FC236}">
                <a16:creationId xmlns:a16="http://schemas.microsoft.com/office/drawing/2014/main" id="{67994291-22C9-4C2D-A6F6-A7C768063AD5}"/>
              </a:ext>
            </a:extLst>
          </p:cNvPr>
          <p:cNvGrpSpPr/>
          <p:nvPr/>
        </p:nvGrpSpPr>
        <p:grpSpPr>
          <a:xfrm>
            <a:off x="5415301" y="2142481"/>
            <a:ext cx="1800200" cy="1077218"/>
            <a:chOff x="4295800" y="4509120"/>
            <a:chExt cx="1800200" cy="1077218"/>
          </a:xfrm>
        </p:grpSpPr>
        <p:sp>
          <p:nvSpPr>
            <p:cNvPr id="33" name="テキスト ボックス 32">
              <a:extLst>
                <a:ext uri="{FF2B5EF4-FFF2-40B4-BE49-F238E27FC236}">
                  <a16:creationId xmlns:a16="http://schemas.microsoft.com/office/drawing/2014/main" id="{BE06EEC6-105C-4B2F-9785-33A7710B29E5}"/>
                </a:ext>
              </a:extLst>
            </p:cNvPr>
            <p:cNvSpPr txBox="1"/>
            <p:nvPr/>
          </p:nvSpPr>
          <p:spPr>
            <a:xfrm>
              <a:off x="4295800" y="4509120"/>
              <a:ext cx="1800200" cy="1077218"/>
            </a:xfrm>
            <a:prstGeom prst="rect">
              <a:avLst/>
            </a:prstGeom>
            <a:noFill/>
            <a:ln>
              <a:noFill/>
            </a:ln>
            <a:effectLst/>
          </p:spPr>
          <p:txBody>
            <a:bodyPr wrap="square" rtlCol="0">
              <a:spAutoFit/>
            </a:bodyPr>
            <a:lstStyle/>
            <a:p>
              <a:pPr algn="ctr"/>
              <a:r>
                <a:rPr lang="en-US" altLang="ja-JP" sz="3200" dirty="0">
                  <a:latin typeface="+mj-ea"/>
                  <a:ea typeface="+mj-ea"/>
                  <a:cs typeface="Times New Roman" pitchFamily="18" charset="0"/>
                </a:rPr>
                <a:t>4.4 g</a:t>
              </a:r>
            </a:p>
            <a:p>
              <a:pPr algn="ctr"/>
              <a:r>
                <a:rPr lang="en-US" altLang="ja-JP" sz="3200" dirty="0">
                  <a:latin typeface="+mj-ea"/>
                  <a:ea typeface="+mj-ea"/>
                </a:rPr>
                <a:t>88</a:t>
              </a:r>
              <a:r>
                <a:rPr kumimoji="1" lang="en-US" altLang="ja-JP" sz="3200" dirty="0">
                  <a:latin typeface="+mj-ea"/>
                  <a:ea typeface="+mj-ea"/>
                </a:rPr>
                <a:t> g/mol</a:t>
              </a:r>
              <a:endParaRPr kumimoji="1" lang="ja-JP" altLang="en-US" sz="3200" dirty="0">
                <a:latin typeface="+mj-ea"/>
                <a:ea typeface="+mj-ea"/>
              </a:endParaRPr>
            </a:p>
          </p:txBody>
        </p:sp>
        <p:cxnSp>
          <p:nvCxnSpPr>
            <p:cNvPr id="35" name="直線コネクタ 34">
              <a:extLst>
                <a:ext uri="{FF2B5EF4-FFF2-40B4-BE49-F238E27FC236}">
                  <a16:creationId xmlns:a16="http://schemas.microsoft.com/office/drawing/2014/main" id="{3B11F8B3-D192-4868-A0D5-3714D1BD6A53}"/>
                </a:ext>
              </a:extLst>
            </p:cNvPr>
            <p:cNvCxnSpPr>
              <a:cxnSpLocks/>
              <a:stCxn id="33" idx="1"/>
              <a:endCxn id="33" idx="3"/>
            </p:cNvCxnSpPr>
            <p:nvPr/>
          </p:nvCxnSpPr>
          <p:spPr>
            <a:xfrm>
              <a:off x="4295800" y="5047729"/>
              <a:ext cx="18002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36" name="テキスト ボックス 35">
            <a:extLst>
              <a:ext uri="{FF2B5EF4-FFF2-40B4-BE49-F238E27FC236}">
                <a16:creationId xmlns:a16="http://schemas.microsoft.com/office/drawing/2014/main" id="{2FBB4E68-7CAD-4A9C-B4F3-F7269D12EBB7}"/>
              </a:ext>
            </a:extLst>
          </p:cNvPr>
          <p:cNvSpPr txBox="1"/>
          <p:nvPr/>
        </p:nvSpPr>
        <p:spPr>
          <a:xfrm>
            <a:off x="2444618" y="2321907"/>
            <a:ext cx="4353320" cy="646331"/>
          </a:xfrm>
          <a:prstGeom prst="rect">
            <a:avLst/>
          </a:prstGeom>
          <a:noFill/>
        </p:spPr>
        <p:txBody>
          <a:bodyPr wrap="square" rtlCol="0">
            <a:spAutoFit/>
          </a:bodyPr>
          <a:lstStyle/>
          <a:p>
            <a:r>
              <a:rPr lang="en-US" altLang="ja-JP" sz="3600" dirty="0" err="1">
                <a:latin typeface="+mj-ea"/>
                <a:ea typeface="+mj-ea"/>
              </a:rPr>
              <a:t>FeS</a:t>
            </a:r>
            <a:r>
              <a:rPr lang="en-US" altLang="ja-JP" sz="3600" dirty="0">
                <a:latin typeface="+mj-ea"/>
                <a:ea typeface="+mj-ea"/>
              </a:rPr>
              <a:t> </a:t>
            </a:r>
            <a:r>
              <a:rPr lang="ja-JP" altLang="en-US" sz="3200">
                <a:latin typeface="+mj-ea"/>
                <a:ea typeface="+mj-ea"/>
              </a:rPr>
              <a:t>の</a:t>
            </a:r>
            <a:r>
              <a:rPr lang="ja-JP" altLang="en-US" sz="3200" dirty="0">
                <a:latin typeface="+mj-ea"/>
                <a:ea typeface="+mj-ea"/>
              </a:rPr>
              <a:t>物質量：</a:t>
            </a:r>
            <a:endParaRPr lang="en-US" altLang="ja-JP" sz="3200" dirty="0">
              <a:latin typeface="+mj-ea"/>
              <a:ea typeface="+mj-ea"/>
            </a:endParaRPr>
          </a:p>
        </p:txBody>
      </p:sp>
      <p:sp>
        <p:nvSpPr>
          <p:cNvPr id="37" name="テキスト ボックス 36">
            <a:extLst>
              <a:ext uri="{FF2B5EF4-FFF2-40B4-BE49-F238E27FC236}">
                <a16:creationId xmlns:a16="http://schemas.microsoft.com/office/drawing/2014/main" id="{C3BEB5C8-B30B-4645-946C-4394796C91F4}"/>
              </a:ext>
            </a:extLst>
          </p:cNvPr>
          <p:cNvSpPr txBox="1"/>
          <p:nvPr/>
        </p:nvSpPr>
        <p:spPr>
          <a:xfrm>
            <a:off x="2495600" y="3078585"/>
            <a:ext cx="3057175" cy="646331"/>
          </a:xfrm>
          <a:prstGeom prst="rect">
            <a:avLst/>
          </a:prstGeom>
          <a:noFill/>
        </p:spPr>
        <p:txBody>
          <a:bodyPr wrap="square" rtlCol="0">
            <a:spAutoFit/>
          </a:bodyPr>
          <a:lstStyle/>
          <a:p>
            <a:r>
              <a:rPr lang="en-US" altLang="ja-JP" sz="3600" dirty="0">
                <a:latin typeface="+mj-ea"/>
                <a:ea typeface="+mj-ea"/>
              </a:rPr>
              <a:t>HC</a:t>
            </a:r>
            <a:r>
              <a:rPr lang="ja-JP" altLang="en-US" sz="3600">
                <a:latin typeface="+mj-ea"/>
                <a:ea typeface="+mj-ea"/>
              </a:rPr>
              <a:t>ｌ</a:t>
            </a:r>
            <a:r>
              <a:rPr lang="en-US" altLang="ja-JP" sz="3600" dirty="0">
                <a:latin typeface="+mj-ea"/>
                <a:ea typeface="+mj-ea"/>
              </a:rPr>
              <a:t> </a:t>
            </a:r>
            <a:r>
              <a:rPr lang="ja-JP" altLang="en-US" sz="3200">
                <a:latin typeface="+mj-ea"/>
                <a:ea typeface="+mj-ea"/>
              </a:rPr>
              <a:t>の</a:t>
            </a:r>
            <a:r>
              <a:rPr lang="ja-JP" altLang="en-US" sz="3200" dirty="0">
                <a:latin typeface="+mj-ea"/>
                <a:ea typeface="+mj-ea"/>
              </a:rPr>
              <a:t>物質量：</a:t>
            </a:r>
            <a:endParaRPr lang="en-US" altLang="ja-JP" sz="3200" dirty="0">
              <a:latin typeface="+mj-ea"/>
              <a:ea typeface="+mj-ea"/>
            </a:endParaRPr>
          </a:p>
        </p:txBody>
      </p:sp>
      <p:sp>
        <p:nvSpPr>
          <p:cNvPr id="38" name="テキスト ボックス 37">
            <a:extLst>
              <a:ext uri="{FF2B5EF4-FFF2-40B4-BE49-F238E27FC236}">
                <a16:creationId xmlns:a16="http://schemas.microsoft.com/office/drawing/2014/main" id="{7CCBCA13-F9FC-4630-AF6E-7BE79E5F7EA1}"/>
              </a:ext>
            </a:extLst>
          </p:cNvPr>
          <p:cNvSpPr txBox="1"/>
          <p:nvPr/>
        </p:nvSpPr>
        <p:spPr>
          <a:xfrm>
            <a:off x="5327797" y="3164818"/>
            <a:ext cx="4536502" cy="584775"/>
          </a:xfrm>
          <a:prstGeom prst="rect">
            <a:avLst/>
          </a:prstGeom>
          <a:noFill/>
          <a:ln>
            <a:noFill/>
          </a:ln>
          <a:effectLst/>
        </p:spPr>
        <p:txBody>
          <a:bodyPr wrap="square" rtlCol="0">
            <a:spAutoFit/>
          </a:bodyPr>
          <a:lstStyle/>
          <a:p>
            <a:r>
              <a:rPr lang="en-US" altLang="ja-JP" sz="3200" dirty="0">
                <a:latin typeface="+mj-ea"/>
                <a:ea typeface="+mj-ea"/>
                <a:cs typeface="Times New Roman" pitchFamily="18" charset="0"/>
              </a:rPr>
              <a:t>2.0 mol/L × 80×10</a:t>
            </a:r>
            <a:r>
              <a:rPr lang="en-US" altLang="ja-JP" sz="3200" baseline="30000" dirty="0">
                <a:latin typeface="+mj-ea"/>
                <a:ea typeface="+mj-ea"/>
                <a:cs typeface="Times New Roman" pitchFamily="18" charset="0"/>
              </a:rPr>
              <a:t>-3</a:t>
            </a:r>
            <a:r>
              <a:rPr lang="en-US" altLang="ja-JP" sz="3200" dirty="0">
                <a:latin typeface="+mj-ea"/>
                <a:ea typeface="+mj-ea"/>
                <a:cs typeface="Times New Roman" pitchFamily="18" charset="0"/>
              </a:rPr>
              <a:t> </a:t>
            </a:r>
            <a:r>
              <a:rPr kumimoji="1" lang="en-US" altLang="ja-JP" sz="3200" dirty="0">
                <a:latin typeface="+mj-ea"/>
                <a:ea typeface="+mj-ea"/>
              </a:rPr>
              <a:t>L </a:t>
            </a:r>
            <a:endParaRPr kumimoji="1" lang="ja-JP" altLang="en-US" sz="3200" dirty="0">
              <a:latin typeface="+mj-ea"/>
              <a:ea typeface="+mj-ea"/>
            </a:endParaRPr>
          </a:p>
        </p:txBody>
      </p:sp>
      <p:sp>
        <p:nvSpPr>
          <p:cNvPr id="39" name="テキスト ボックス 38">
            <a:extLst>
              <a:ext uri="{FF2B5EF4-FFF2-40B4-BE49-F238E27FC236}">
                <a16:creationId xmlns:a16="http://schemas.microsoft.com/office/drawing/2014/main" id="{3C9DD320-E0AA-4350-9726-6AAC3F957B94}"/>
              </a:ext>
            </a:extLst>
          </p:cNvPr>
          <p:cNvSpPr txBox="1"/>
          <p:nvPr/>
        </p:nvSpPr>
        <p:spPr>
          <a:xfrm>
            <a:off x="9497087" y="3163254"/>
            <a:ext cx="2215537"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0.16 mol</a:t>
            </a:r>
            <a:r>
              <a:rPr kumimoji="1" lang="en-US" altLang="ja-JP" sz="3200" dirty="0">
                <a:latin typeface="+mj-ea"/>
                <a:ea typeface="+mj-ea"/>
              </a:rPr>
              <a:t> </a:t>
            </a:r>
            <a:endParaRPr kumimoji="1" lang="ja-JP" altLang="en-US" sz="3200" dirty="0">
              <a:latin typeface="+mj-ea"/>
              <a:ea typeface="+mj-ea"/>
            </a:endParaRPr>
          </a:p>
        </p:txBody>
      </p:sp>
      <p:grpSp>
        <p:nvGrpSpPr>
          <p:cNvPr id="28" name="グループ化 27">
            <a:extLst>
              <a:ext uri="{FF2B5EF4-FFF2-40B4-BE49-F238E27FC236}">
                <a16:creationId xmlns:a16="http://schemas.microsoft.com/office/drawing/2014/main" id="{1C6E4CE2-C725-4A1A-9C38-318272159311}"/>
              </a:ext>
            </a:extLst>
          </p:cNvPr>
          <p:cNvGrpSpPr/>
          <p:nvPr/>
        </p:nvGrpSpPr>
        <p:grpSpPr>
          <a:xfrm>
            <a:off x="1127448" y="976642"/>
            <a:ext cx="9793088" cy="688306"/>
            <a:chOff x="479376" y="924566"/>
            <a:chExt cx="10389680" cy="688306"/>
          </a:xfrm>
        </p:grpSpPr>
        <p:sp>
          <p:nvSpPr>
            <p:cNvPr id="29" name="正方形/長方形 28">
              <a:extLst>
                <a:ext uri="{FF2B5EF4-FFF2-40B4-BE49-F238E27FC236}">
                  <a16:creationId xmlns:a16="http://schemas.microsoft.com/office/drawing/2014/main" id="{F3A47DDE-437B-4A93-9791-02543CA2D102}"/>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７</a:t>
              </a:r>
              <a:endParaRPr kumimoji="1" lang="en-US" altLang="ja-JP" sz="3600" dirty="0"/>
            </a:p>
          </p:txBody>
        </p:sp>
        <p:grpSp>
          <p:nvGrpSpPr>
            <p:cNvPr id="30" name="グループ化 29">
              <a:extLst>
                <a:ext uri="{FF2B5EF4-FFF2-40B4-BE49-F238E27FC236}">
                  <a16:creationId xmlns:a16="http://schemas.microsoft.com/office/drawing/2014/main" id="{5D218DCE-484B-4859-8397-9337B7E6E39A}"/>
                </a:ext>
              </a:extLst>
            </p:cNvPr>
            <p:cNvGrpSpPr/>
            <p:nvPr/>
          </p:nvGrpSpPr>
          <p:grpSpPr>
            <a:xfrm>
              <a:off x="479376" y="924567"/>
              <a:ext cx="10389680" cy="688305"/>
              <a:chOff x="479376" y="924567"/>
              <a:chExt cx="10389680" cy="688305"/>
            </a:xfrm>
          </p:grpSpPr>
          <p:sp>
            <p:nvSpPr>
              <p:cNvPr id="31" name="正方形/長方形 30">
                <a:extLst>
                  <a:ext uri="{FF2B5EF4-FFF2-40B4-BE49-F238E27FC236}">
                    <a16:creationId xmlns:a16="http://schemas.microsoft.com/office/drawing/2014/main" id="{FA2497E3-E3B3-4E37-9816-10367D5FF135}"/>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41" name="直線コネクタ 40">
                <a:extLst>
                  <a:ext uri="{FF2B5EF4-FFF2-40B4-BE49-F238E27FC236}">
                    <a16:creationId xmlns:a16="http://schemas.microsoft.com/office/drawing/2014/main" id="{C07BBAC3-B1EF-484C-8B00-978612CBAE92}"/>
                  </a:ext>
                </a:extLst>
              </p:cNvPr>
              <p:cNvCxnSpPr>
                <a:cxnSpLocks/>
              </p:cNvCxnSpPr>
              <p:nvPr/>
            </p:nvCxnSpPr>
            <p:spPr>
              <a:xfrm>
                <a:off x="2561863" y="930413"/>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グループ化 41">
            <a:extLst>
              <a:ext uri="{FF2B5EF4-FFF2-40B4-BE49-F238E27FC236}">
                <a16:creationId xmlns:a16="http://schemas.microsoft.com/office/drawing/2014/main" id="{F1C34B10-E2FC-4C56-A47C-6141D283B0C7}"/>
              </a:ext>
            </a:extLst>
          </p:cNvPr>
          <p:cNvGrpSpPr/>
          <p:nvPr/>
        </p:nvGrpSpPr>
        <p:grpSpPr>
          <a:xfrm>
            <a:off x="1048900" y="1700808"/>
            <a:ext cx="720080" cy="5040560"/>
            <a:chOff x="1304830" y="4192445"/>
            <a:chExt cx="720080" cy="5040560"/>
          </a:xfrm>
        </p:grpSpPr>
        <p:sp>
          <p:nvSpPr>
            <p:cNvPr id="43" name="テキスト ボックス 42">
              <a:extLst>
                <a:ext uri="{FF2B5EF4-FFF2-40B4-BE49-F238E27FC236}">
                  <a16:creationId xmlns:a16="http://schemas.microsoft.com/office/drawing/2014/main" id="{23C9A998-8279-4BF7-8721-846CD034A6B6}"/>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4" name="直線コネクタ 43">
              <a:extLst>
                <a:ext uri="{FF2B5EF4-FFF2-40B4-BE49-F238E27FC236}">
                  <a16:creationId xmlns:a16="http://schemas.microsoft.com/office/drawing/2014/main" id="{5FF8FC19-E767-46B5-9E6E-A8FE3DEBE864}"/>
                </a:ext>
              </a:extLst>
            </p:cNvPr>
            <p:cNvCxnSpPr>
              <a:cxnSpLocks/>
            </p:cNvCxnSpPr>
            <p:nvPr/>
          </p:nvCxnSpPr>
          <p:spPr>
            <a:xfrm>
              <a:off x="1932876" y="4310349"/>
              <a:ext cx="0" cy="4922656"/>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48" name="表 4">
            <a:extLst>
              <a:ext uri="{FF2B5EF4-FFF2-40B4-BE49-F238E27FC236}">
                <a16:creationId xmlns:a16="http://schemas.microsoft.com/office/drawing/2014/main" id="{F12E1E50-A1E6-4581-9110-699BB14E615C}"/>
              </a:ext>
            </a:extLst>
          </p:cNvPr>
          <p:cNvGraphicFramePr>
            <a:graphicFrameLocks noGrp="1"/>
          </p:cNvGraphicFramePr>
          <p:nvPr>
            <p:extLst>
              <p:ext uri="{D42A27DB-BD31-4B8C-83A1-F6EECF244321}">
                <p14:modId xmlns:p14="http://schemas.microsoft.com/office/powerpoint/2010/main" val="1565660001"/>
              </p:ext>
            </p:extLst>
          </p:nvPr>
        </p:nvGraphicFramePr>
        <p:xfrm>
          <a:off x="1896987" y="4051811"/>
          <a:ext cx="9865096" cy="2495238"/>
        </p:xfrm>
        <a:graphic>
          <a:graphicData uri="http://schemas.openxmlformats.org/drawingml/2006/table">
            <a:tbl>
              <a:tblPr>
                <a:tableStyleId>{5C22544A-7EE6-4342-B048-85BDC9FD1C3A}</a:tableStyleId>
              </a:tblPr>
              <a:tblGrid>
                <a:gridCol w="1461546">
                  <a:extLst>
                    <a:ext uri="{9D8B030D-6E8A-4147-A177-3AD203B41FA5}">
                      <a16:colId xmlns:a16="http://schemas.microsoft.com/office/drawing/2014/main" val="2095456405"/>
                    </a:ext>
                  </a:extLst>
                </a:gridCol>
                <a:gridCol w="1922830">
                  <a:extLst>
                    <a:ext uri="{9D8B030D-6E8A-4147-A177-3AD203B41FA5}">
                      <a16:colId xmlns:a16="http://schemas.microsoft.com/office/drawing/2014/main" val="625140883"/>
                    </a:ext>
                  </a:extLst>
                </a:gridCol>
                <a:gridCol w="216024">
                  <a:extLst>
                    <a:ext uri="{9D8B030D-6E8A-4147-A177-3AD203B41FA5}">
                      <a16:colId xmlns:a16="http://schemas.microsoft.com/office/drawing/2014/main" val="1121582264"/>
                    </a:ext>
                  </a:extLst>
                </a:gridCol>
                <a:gridCol w="1728192">
                  <a:extLst>
                    <a:ext uri="{9D8B030D-6E8A-4147-A177-3AD203B41FA5}">
                      <a16:colId xmlns:a16="http://schemas.microsoft.com/office/drawing/2014/main" val="3971550341"/>
                    </a:ext>
                  </a:extLst>
                </a:gridCol>
                <a:gridCol w="360040">
                  <a:extLst>
                    <a:ext uri="{9D8B030D-6E8A-4147-A177-3AD203B41FA5}">
                      <a16:colId xmlns:a16="http://schemas.microsoft.com/office/drawing/2014/main" val="3686485065"/>
                    </a:ext>
                  </a:extLst>
                </a:gridCol>
                <a:gridCol w="1944216">
                  <a:extLst>
                    <a:ext uri="{9D8B030D-6E8A-4147-A177-3AD203B41FA5}">
                      <a16:colId xmlns:a16="http://schemas.microsoft.com/office/drawing/2014/main" val="3671598357"/>
                    </a:ext>
                  </a:extLst>
                </a:gridCol>
                <a:gridCol w="288032">
                  <a:extLst>
                    <a:ext uri="{9D8B030D-6E8A-4147-A177-3AD203B41FA5}">
                      <a16:colId xmlns:a16="http://schemas.microsoft.com/office/drawing/2014/main" val="1225894278"/>
                    </a:ext>
                  </a:extLst>
                </a:gridCol>
                <a:gridCol w="1944216">
                  <a:extLst>
                    <a:ext uri="{9D8B030D-6E8A-4147-A177-3AD203B41FA5}">
                      <a16:colId xmlns:a16="http://schemas.microsoft.com/office/drawing/2014/main" val="2486010717"/>
                    </a:ext>
                  </a:extLst>
                </a:gridCol>
              </a:tblGrid>
              <a:tr h="35912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baseline="0" dirty="0" err="1">
                          <a:solidFill>
                            <a:schemeClr val="tx1"/>
                          </a:solidFill>
                          <a:latin typeface="+mj-ea"/>
                          <a:ea typeface="+mj-ea"/>
                        </a:rPr>
                        <a:t>FeS</a:t>
                      </a:r>
                      <a:endParaRPr kumimoji="1" lang="ja-JP" altLang="en-US" sz="3200" b="1" baseline="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chemeClr val="tx1"/>
                          </a:solidFill>
                          <a:latin typeface="+mj-ea"/>
                          <a:ea typeface="+mj-ea"/>
                        </a:rPr>
                        <a:t>＋</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dirty="0">
                          <a:solidFill>
                            <a:schemeClr val="tx1"/>
                          </a:solidFill>
                          <a:latin typeface="+mj-ea"/>
                          <a:ea typeface="+mj-ea"/>
                        </a:rPr>
                        <a:t>2HCl</a:t>
                      </a:r>
                      <a:endParaRPr kumimoji="1" lang="ja-JP" altLang="en-US" sz="3200" b="1" baseline="-2500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chemeClr val="tx1"/>
                          </a:solidFill>
                          <a:latin typeface="+mj-ea"/>
                          <a:ea typeface="+mj-ea"/>
                        </a:rPr>
                        <a:t>→</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dirty="0">
                          <a:solidFill>
                            <a:schemeClr val="tx1"/>
                          </a:solidFill>
                          <a:latin typeface="+mj-ea"/>
                          <a:ea typeface="+mj-ea"/>
                        </a:rPr>
                        <a:t>FeCl</a:t>
                      </a:r>
                      <a:r>
                        <a:rPr kumimoji="1" lang="en-US" altLang="ja-JP" sz="3200" b="1" baseline="-25000" dirty="0">
                          <a:solidFill>
                            <a:schemeClr val="tx1"/>
                          </a:solidFill>
                          <a:latin typeface="+mj-ea"/>
                          <a:ea typeface="+mj-ea"/>
                        </a:rPr>
                        <a:t>2</a:t>
                      </a:r>
                      <a:endParaRPr kumimoji="1" lang="ja-JP" altLang="en-US" sz="3200" b="1" baseline="-2500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chemeClr val="tx1"/>
                          </a:solidFill>
                          <a:latin typeface="+mj-ea"/>
                          <a:ea typeface="+mj-ea"/>
                        </a:rPr>
                        <a:t>＋</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baseline="0" dirty="0">
                          <a:solidFill>
                            <a:schemeClr val="tx1"/>
                          </a:solidFill>
                          <a:latin typeface="+mj-ea"/>
                          <a:ea typeface="+mj-ea"/>
                        </a:rPr>
                        <a:t>H</a:t>
                      </a:r>
                      <a:r>
                        <a:rPr kumimoji="1" lang="en-US" altLang="ja-JP" sz="3200" b="1" baseline="-25000" dirty="0">
                          <a:solidFill>
                            <a:schemeClr val="tx1"/>
                          </a:solidFill>
                          <a:latin typeface="+mj-ea"/>
                          <a:ea typeface="+mj-ea"/>
                        </a:rPr>
                        <a:t>2</a:t>
                      </a:r>
                      <a:r>
                        <a:rPr kumimoji="1" lang="en-US" altLang="ja-JP" sz="3200" b="1" kern="1200" baseline="0" dirty="0">
                          <a:solidFill>
                            <a:schemeClr val="tx1"/>
                          </a:solidFill>
                          <a:latin typeface="+mj-ea"/>
                          <a:ea typeface="+mn-ea"/>
                          <a:cs typeface="+mn-cs"/>
                        </a:rPr>
                        <a:t>S</a:t>
                      </a:r>
                      <a:endParaRPr kumimoji="1" lang="ja-JP" altLang="en-US" sz="3200" b="1" baseline="-2500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2752180"/>
                  </a:ext>
                </a:extLst>
              </a:tr>
              <a:tr h="638706">
                <a:tc>
                  <a:txBody>
                    <a:bodyPr/>
                    <a:lstStyle/>
                    <a:p>
                      <a:pPr algn="ctr"/>
                      <a:r>
                        <a:rPr kumimoji="1" lang="ja-JP" altLang="en-US" sz="2800" b="0" dirty="0">
                          <a:solidFill>
                            <a:schemeClr val="tx1"/>
                          </a:solidFill>
                          <a:latin typeface="+mj-ea"/>
                          <a:ea typeface="+mj-ea"/>
                        </a:rPr>
                        <a:t>反応前</a:t>
                      </a: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2800" b="0" dirty="0">
                          <a:solidFill>
                            <a:schemeClr val="tx1"/>
                          </a:solidFill>
                          <a:latin typeface="+mj-ea"/>
                          <a:ea typeface="+mj-ea"/>
                        </a:rPr>
                        <a:t>0.050 mol</a:t>
                      </a:r>
                      <a:endParaRPr kumimoji="1" lang="ja-JP" altLang="en-US" sz="2800" b="0" baseline="-25000" dirty="0">
                        <a:solidFill>
                          <a:schemeClr val="tx1"/>
                        </a:solidFill>
                        <a:latin typeface="CenturyOldst" panose="02050603050705020204" pitchFamily="18" charset="0"/>
                        <a:ea typeface="+mj-ea"/>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0.16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900406"/>
                  </a:ext>
                </a:extLst>
              </a:tr>
              <a:tr h="638706">
                <a:tc>
                  <a:txBody>
                    <a:bodyPr/>
                    <a:lstStyle/>
                    <a:p>
                      <a:pPr algn="ctr"/>
                      <a:r>
                        <a:rPr kumimoji="1" lang="ja-JP" altLang="en-US" sz="2800" b="0" dirty="0">
                          <a:solidFill>
                            <a:schemeClr val="tx1"/>
                          </a:solidFill>
                          <a:latin typeface="+mj-ea"/>
                          <a:ea typeface="+mj-ea"/>
                        </a:rPr>
                        <a:t>変化量</a:t>
                      </a: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- 0.050 mol</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2800" b="0" kern="1200" dirty="0">
                          <a:solidFill>
                            <a:schemeClr val="tx1"/>
                          </a:solidFill>
                          <a:latin typeface="+mj-ea"/>
                          <a:ea typeface="+mn-ea"/>
                          <a:cs typeface="+mn-cs"/>
                        </a:rPr>
                        <a:t>- 0.10 mol</a:t>
                      </a: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+ 0.050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+ 0.050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3121497"/>
                  </a:ext>
                </a:extLst>
              </a:tr>
              <a:tr h="638706">
                <a:tc>
                  <a:txBody>
                    <a:bodyPr/>
                    <a:lstStyle/>
                    <a:p>
                      <a:pPr algn="ctr"/>
                      <a:r>
                        <a:rPr kumimoji="1" lang="ja-JP" altLang="en-US" sz="2800" b="0" kern="1200" dirty="0">
                          <a:solidFill>
                            <a:schemeClr val="tx1"/>
                          </a:solidFill>
                          <a:latin typeface="+mj-ea"/>
                          <a:ea typeface="+mn-ea"/>
                          <a:cs typeface="+mn-cs"/>
                        </a:rPr>
                        <a:t>反応後</a:t>
                      </a:r>
                      <a:endParaRPr kumimoji="1" lang="en-US" altLang="ja-JP"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 mol</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2800" b="0" dirty="0">
                          <a:solidFill>
                            <a:schemeClr val="tx1"/>
                          </a:solidFill>
                          <a:latin typeface="+mj-ea"/>
                          <a:ea typeface="+mj-ea"/>
                        </a:rPr>
                        <a:t>0.06 mol</a:t>
                      </a: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2855308"/>
                  </a:ext>
                </a:extLst>
              </a:tr>
            </a:tbl>
          </a:graphicData>
        </a:graphic>
      </p:graphicFrame>
      <p:sp>
        <p:nvSpPr>
          <p:cNvPr id="6" name="吹き出し: 四角形 5">
            <a:extLst>
              <a:ext uri="{FF2B5EF4-FFF2-40B4-BE49-F238E27FC236}">
                <a16:creationId xmlns:a16="http://schemas.microsoft.com/office/drawing/2014/main" id="{199E3F79-BC25-46ED-8365-BE5CEFEF782E}"/>
              </a:ext>
            </a:extLst>
          </p:cNvPr>
          <p:cNvSpPr/>
          <p:nvPr/>
        </p:nvSpPr>
        <p:spPr>
          <a:xfrm>
            <a:off x="961655" y="3748029"/>
            <a:ext cx="2059409" cy="688305"/>
          </a:xfrm>
          <a:prstGeom prst="wedgeRectCallout">
            <a:avLst>
              <a:gd name="adj1" fmla="val 21485"/>
              <a:gd name="adj2" fmla="val 93687"/>
            </a:avLst>
          </a:prstGeom>
          <a:solidFill>
            <a:schemeClr val="bg1"/>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量的関係</a:t>
            </a:r>
            <a:endParaRPr kumimoji="1" lang="ja-JP" altLang="en-US" dirty="0"/>
          </a:p>
        </p:txBody>
      </p:sp>
    </p:spTree>
    <p:extLst>
      <p:ext uri="{BB962C8B-B14F-4D97-AF65-F5344CB8AC3E}">
        <p14:creationId xmlns:p14="http://schemas.microsoft.com/office/powerpoint/2010/main" val="86908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7" grpId="0"/>
      <p:bldP spid="38" grpId="0"/>
      <p:bldP spid="39" grpId="0"/>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grpSp>
        <p:nvGrpSpPr>
          <p:cNvPr id="28" name="グループ化 27">
            <a:extLst>
              <a:ext uri="{FF2B5EF4-FFF2-40B4-BE49-F238E27FC236}">
                <a16:creationId xmlns:a16="http://schemas.microsoft.com/office/drawing/2014/main" id="{1C6E4CE2-C725-4A1A-9C38-318272159311}"/>
              </a:ext>
            </a:extLst>
          </p:cNvPr>
          <p:cNvGrpSpPr/>
          <p:nvPr/>
        </p:nvGrpSpPr>
        <p:grpSpPr>
          <a:xfrm>
            <a:off x="1127448" y="976642"/>
            <a:ext cx="9793088" cy="688306"/>
            <a:chOff x="479376" y="924566"/>
            <a:chExt cx="10389680" cy="688306"/>
          </a:xfrm>
        </p:grpSpPr>
        <p:sp>
          <p:nvSpPr>
            <p:cNvPr id="29" name="正方形/長方形 28">
              <a:extLst>
                <a:ext uri="{FF2B5EF4-FFF2-40B4-BE49-F238E27FC236}">
                  <a16:creationId xmlns:a16="http://schemas.microsoft.com/office/drawing/2014/main" id="{F3A47DDE-437B-4A93-9791-02543CA2D102}"/>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７</a:t>
              </a:r>
              <a:endParaRPr kumimoji="1" lang="en-US" altLang="ja-JP" sz="3600" dirty="0"/>
            </a:p>
          </p:txBody>
        </p:sp>
        <p:grpSp>
          <p:nvGrpSpPr>
            <p:cNvPr id="30" name="グループ化 29">
              <a:extLst>
                <a:ext uri="{FF2B5EF4-FFF2-40B4-BE49-F238E27FC236}">
                  <a16:creationId xmlns:a16="http://schemas.microsoft.com/office/drawing/2014/main" id="{5D218DCE-484B-4859-8397-9337B7E6E39A}"/>
                </a:ext>
              </a:extLst>
            </p:cNvPr>
            <p:cNvGrpSpPr/>
            <p:nvPr/>
          </p:nvGrpSpPr>
          <p:grpSpPr>
            <a:xfrm>
              <a:off x="479376" y="924567"/>
              <a:ext cx="10389680" cy="688305"/>
              <a:chOff x="479376" y="924567"/>
              <a:chExt cx="10389680" cy="688305"/>
            </a:xfrm>
          </p:grpSpPr>
          <p:sp>
            <p:nvSpPr>
              <p:cNvPr id="31" name="正方形/長方形 30">
                <a:extLst>
                  <a:ext uri="{FF2B5EF4-FFF2-40B4-BE49-F238E27FC236}">
                    <a16:creationId xmlns:a16="http://schemas.microsoft.com/office/drawing/2014/main" id="{FA2497E3-E3B3-4E37-9816-10367D5FF135}"/>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41" name="直線コネクタ 40">
                <a:extLst>
                  <a:ext uri="{FF2B5EF4-FFF2-40B4-BE49-F238E27FC236}">
                    <a16:creationId xmlns:a16="http://schemas.microsoft.com/office/drawing/2014/main" id="{C07BBAC3-B1EF-484C-8B00-978612CBAE92}"/>
                  </a:ext>
                </a:extLst>
              </p:cNvPr>
              <p:cNvCxnSpPr>
                <a:cxnSpLocks/>
              </p:cNvCxnSpPr>
              <p:nvPr/>
            </p:nvCxnSpPr>
            <p:spPr>
              <a:xfrm>
                <a:off x="2561863" y="930413"/>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グループ化 41">
            <a:extLst>
              <a:ext uri="{FF2B5EF4-FFF2-40B4-BE49-F238E27FC236}">
                <a16:creationId xmlns:a16="http://schemas.microsoft.com/office/drawing/2014/main" id="{F1C34B10-E2FC-4C56-A47C-6141D283B0C7}"/>
              </a:ext>
            </a:extLst>
          </p:cNvPr>
          <p:cNvGrpSpPr/>
          <p:nvPr/>
        </p:nvGrpSpPr>
        <p:grpSpPr>
          <a:xfrm>
            <a:off x="1048900" y="1700808"/>
            <a:ext cx="720080" cy="5040560"/>
            <a:chOff x="1304830" y="4192445"/>
            <a:chExt cx="720080" cy="5040560"/>
          </a:xfrm>
        </p:grpSpPr>
        <p:sp>
          <p:nvSpPr>
            <p:cNvPr id="43" name="テキスト ボックス 42">
              <a:extLst>
                <a:ext uri="{FF2B5EF4-FFF2-40B4-BE49-F238E27FC236}">
                  <a16:creationId xmlns:a16="http://schemas.microsoft.com/office/drawing/2014/main" id="{23C9A998-8279-4BF7-8721-846CD034A6B6}"/>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4" name="直線コネクタ 43">
              <a:extLst>
                <a:ext uri="{FF2B5EF4-FFF2-40B4-BE49-F238E27FC236}">
                  <a16:creationId xmlns:a16="http://schemas.microsoft.com/office/drawing/2014/main" id="{5FF8FC19-E767-46B5-9E6E-A8FE3DEBE864}"/>
                </a:ext>
              </a:extLst>
            </p:cNvPr>
            <p:cNvCxnSpPr>
              <a:cxnSpLocks/>
            </p:cNvCxnSpPr>
            <p:nvPr/>
          </p:nvCxnSpPr>
          <p:spPr>
            <a:xfrm>
              <a:off x="1932876" y="4310349"/>
              <a:ext cx="0" cy="4922656"/>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sp>
        <p:nvSpPr>
          <p:cNvPr id="22" name="テキスト ボックス 21">
            <a:extLst>
              <a:ext uri="{FF2B5EF4-FFF2-40B4-BE49-F238E27FC236}">
                <a16:creationId xmlns:a16="http://schemas.microsoft.com/office/drawing/2014/main" id="{74681B60-D3DB-48FC-B360-4544967CEFDE}"/>
              </a:ext>
            </a:extLst>
          </p:cNvPr>
          <p:cNvSpPr txBox="1"/>
          <p:nvPr/>
        </p:nvSpPr>
        <p:spPr>
          <a:xfrm>
            <a:off x="1883486" y="4239445"/>
            <a:ext cx="10072261" cy="1077218"/>
          </a:xfrm>
          <a:prstGeom prst="rect">
            <a:avLst/>
          </a:prstGeom>
          <a:noFill/>
        </p:spPr>
        <p:txBody>
          <a:bodyPr wrap="square" rtlCol="0">
            <a:spAutoFit/>
          </a:bodyPr>
          <a:lstStyle/>
          <a:p>
            <a:r>
              <a:rPr lang="ja-JP" altLang="en-US" sz="3200" dirty="0">
                <a:latin typeface="+mj-ea"/>
                <a:ea typeface="+mj-ea"/>
              </a:rPr>
              <a:t>以上より，発生する硫化水素は </a:t>
            </a:r>
            <a:r>
              <a:rPr lang="en-US" altLang="ja-JP" sz="3200" dirty="0">
                <a:latin typeface="+mj-ea"/>
                <a:ea typeface="+mj-ea"/>
              </a:rPr>
              <a:t>0.050 mol </a:t>
            </a:r>
            <a:r>
              <a:rPr lang="ja-JP" altLang="en-US" sz="3200" dirty="0">
                <a:latin typeface="+mj-ea"/>
                <a:ea typeface="+mj-ea"/>
              </a:rPr>
              <a:t>で</a:t>
            </a:r>
            <a:endParaRPr lang="en-US" altLang="ja-JP" sz="3200" dirty="0">
              <a:latin typeface="+mj-ea"/>
              <a:ea typeface="+mj-ea"/>
            </a:endParaRPr>
          </a:p>
          <a:p>
            <a:r>
              <a:rPr lang="ja-JP" altLang="en-US" sz="3200" dirty="0">
                <a:latin typeface="+mj-ea"/>
                <a:ea typeface="+mj-ea"/>
              </a:rPr>
              <a:t>あることから</a:t>
            </a:r>
            <a:r>
              <a:rPr lang="ja-JP" altLang="en-US" sz="3200">
                <a:latin typeface="+mj-ea"/>
                <a:ea typeface="+mj-ea"/>
              </a:rPr>
              <a:t>，その標準状態での体積</a:t>
            </a:r>
            <a:r>
              <a:rPr lang="ja-JP" altLang="en-US" sz="3200" spc="-300">
                <a:latin typeface="+mj-ea"/>
                <a:ea typeface="+mj-ea"/>
              </a:rPr>
              <a:t> </a:t>
            </a:r>
            <a:r>
              <a:rPr lang="en-US" altLang="ja-JP" sz="3200" i="1" dirty="0">
                <a:latin typeface="CenturyOldst" panose="02050603050705020204" pitchFamily="18" charset="0"/>
                <a:ea typeface="+mj-ea"/>
              </a:rPr>
              <a:t>V</a:t>
            </a:r>
            <a:r>
              <a:rPr lang="en-US" altLang="ja-JP" sz="3200" dirty="0">
                <a:latin typeface="+mj-ea"/>
                <a:ea typeface="+mj-ea"/>
              </a:rPr>
              <a:t> </a:t>
            </a:r>
            <a:r>
              <a:rPr lang="ja-JP" altLang="en-US" sz="3200" dirty="0">
                <a:latin typeface="+mj-ea"/>
                <a:ea typeface="+mj-ea"/>
              </a:rPr>
              <a:t>は，</a:t>
            </a:r>
            <a:endParaRPr lang="en-US" altLang="ja-JP" sz="3200" dirty="0">
              <a:latin typeface="+mj-ea"/>
              <a:ea typeface="+mj-ea"/>
            </a:endParaRPr>
          </a:p>
        </p:txBody>
      </p:sp>
      <p:sp>
        <p:nvSpPr>
          <p:cNvPr id="23" name="正方形/長方形 22">
            <a:extLst>
              <a:ext uri="{FF2B5EF4-FFF2-40B4-BE49-F238E27FC236}">
                <a16:creationId xmlns:a16="http://schemas.microsoft.com/office/drawing/2014/main" id="{238BF353-605E-4D5F-8160-5185F3FDC2A4}"/>
              </a:ext>
            </a:extLst>
          </p:cNvPr>
          <p:cNvSpPr/>
          <p:nvPr/>
        </p:nvSpPr>
        <p:spPr>
          <a:xfrm>
            <a:off x="9592457" y="5945042"/>
            <a:ext cx="576858" cy="688306"/>
          </a:xfrm>
          <a:prstGeom prst="rect">
            <a:avLst/>
          </a:prstGeom>
          <a:solidFill>
            <a:srgbClr val="757CBB"/>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24" name="テキスト ボックス 23">
            <a:extLst>
              <a:ext uri="{FF2B5EF4-FFF2-40B4-BE49-F238E27FC236}">
                <a16:creationId xmlns:a16="http://schemas.microsoft.com/office/drawing/2014/main" id="{024FE07E-0C59-467D-8796-6AB77203A8A6}"/>
              </a:ext>
            </a:extLst>
          </p:cNvPr>
          <p:cNvSpPr txBox="1"/>
          <p:nvPr/>
        </p:nvSpPr>
        <p:spPr>
          <a:xfrm>
            <a:off x="10240923" y="5975903"/>
            <a:ext cx="1642966" cy="584775"/>
          </a:xfrm>
          <a:prstGeom prst="rect">
            <a:avLst/>
          </a:prstGeom>
          <a:noFill/>
          <a:ln>
            <a:noFill/>
          </a:ln>
          <a:effectLst/>
        </p:spPr>
        <p:txBody>
          <a:bodyPr wrap="square" rtlCol="0">
            <a:spAutoFit/>
          </a:bodyPr>
          <a:lstStyle/>
          <a:p>
            <a:r>
              <a:rPr lang="en-US" altLang="ja-JP" sz="3200" dirty="0">
                <a:solidFill>
                  <a:srgbClr val="FF0000"/>
                </a:solidFill>
                <a:latin typeface="+mj-ea"/>
                <a:cs typeface="Times New Roman" pitchFamily="18" charset="0"/>
              </a:rPr>
              <a:t>1.1 L</a:t>
            </a:r>
            <a:endParaRPr kumimoji="1" lang="ja-JP" altLang="en-US" sz="3200" dirty="0">
              <a:solidFill>
                <a:srgbClr val="FF0000"/>
              </a:solidFill>
              <a:latin typeface="+mj-ea"/>
              <a:ea typeface="+mj-ea"/>
            </a:endParaRPr>
          </a:p>
        </p:txBody>
      </p:sp>
      <p:sp>
        <p:nvSpPr>
          <p:cNvPr id="25" name="テキスト ボックス 24">
            <a:extLst>
              <a:ext uri="{FF2B5EF4-FFF2-40B4-BE49-F238E27FC236}">
                <a16:creationId xmlns:a16="http://schemas.microsoft.com/office/drawing/2014/main" id="{C4746C23-BA22-4442-8BCA-7993D5DFE30D}"/>
              </a:ext>
            </a:extLst>
          </p:cNvPr>
          <p:cNvSpPr txBox="1"/>
          <p:nvPr/>
        </p:nvSpPr>
        <p:spPr>
          <a:xfrm>
            <a:off x="2330800" y="5264381"/>
            <a:ext cx="4411639" cy="584775"/>
          </a:xfrm>
          <a:prstGeom prst="rect">
            <a:avLst/>
          </a:prstGeom>
          <a:noFill/>
          <a:ln>
            <a:noFill/>
          </a:ln>
          <a:effectLst/>
        </p:spPr>
        <p:txBody>
          <a:bodyPr wrap="square" rtlCol="0">
            <a:spAutoFit/>
          </a:bodyPr>
          <a:lstStyle/>
          <a:p>
            <a:r>
              <a:rPr lang="en-US" altLang="ja-JP" sz="3200" dirty="0">
                <a:latin typeface="+mj-ea"/>
                <a:ea typeface="+mj-ea"/>
                <a:cs typeface="Times New Roman" pitchFamily="18" charset="0"/>
              </a:rPr>
              <a:t>22.4 L/mol × 0</a:t>
            </a:r>
            <a:r>
              <a:rPr lang="en-US" altLang="ja-JP" sz="3200" dirty="0">
                <a:latin typeface="+mj-ea"/>
                <a:cs typeface="Times New Roman" pitchFamily="18" charset="0"/>
              </a:rPr>
              <a:t>.050 mol</a:t>
            </a:r>
            <a:endParaRPr kumimoji="1" lang="ja-JP" altLang="en-US" sz="3200" dirty="0">
              <a:latin typeface="+mj-ea"/>
              <a:ea typeface="+mj-ea"/>
            </a:endParaRPr>
          </a:p>
        </p:txBody>
      </p:sp>
      <p:sp>
        <p:nvSpPr>
          <p:cNvPr id="26" name="テキスト ボックス 25">
            <a:extLst>
              <a:ext uri="{FF2B5EF4-FFF2-40B4-BE49-F238E27FC236}">
                <a16:creationId xmlns:a16="http://schemas.microsoft.com/office/drawing/2014/main" id="{D345AE91-CF84-4EC2-A0D9-5A2EB352F84C}"/>
              </a:ext>
            </a:extLst>
          </p:cNvPr>
          <p:cNvSpPr txBox="1"/>
          <p:nvPr/>
        </p:nvSpPr>
        <p:spPr>
          <a:xfrm>
            <a:off x="6598430" y="5294288"/>
            <a:ext cx="4608512" cy="584775"/>
          </a:xfrm>
          <a:prstGeom prst="rect">
            <a:avLst/>
          </a:prstGeom>
          <a:noFill/>
          <a:ln>
            <a:noFill/>
          </a:ln>
          <a:effectLst/>
        </p:spPr>
        <p:txBody>
          <a:bodyPr wrap="square" rtlCol="0">
            <a:spAutoFit/>
          </a:bodyPr>
          <a:lstStyle/>
          <a:p>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1.12 L </a:t>
            </a:r>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1.1 L</a:t>
            </a:r>
            <a:r>
              <a:rPr kumimoji="1" lang="en-US" altLang="ja-JP" sz="3200" dirty="0">
                <a:latin typeface="+mj-ea"/>
                <a:ea typeface="+mj-ea"/>
              </a:rPr>
              <a:t> </a:t>
            </a:r>
            <a:endParaRPr kumimoji="1" lang="ja-JP" altLang="en-US" sz="3200" dirty="0">
              <a:latin typeface="+mj-ea"/>
              <a:ea typeface="+mj-ea"/>
            </a:endParaRPr>
          </a:p>
        </p:txBody>
      </p:sp>
      <p:graphicFrame>
        <p:nvGraphicFramePr>
          <p:cNvPr id="17" name="表 4">
            <a:extLst>
              <a:ext uri="{FF2B5EF4-FFF2-40B4-BE49-F238E27FC236}">
                <a16:creationId xmlns:a16="http://schemas.microsoft.com/office/drawing/2014/main" id="{99C2C770-E83B-4E9F-9920-9A2D047D7BB9}"/>
              </a:ext>
            </a:extLst>
          </p:cNvPr>
          <p:cNvGraphicFramePr>
            <a:graphicFrameLocks noGrp="1"/>
          </p:cNvGraphicFramePr>
          <p:nvPr>
            <p:extLst>
              <p:ext uri="{D42A27DB-BD31-4B8C-83A1-F6EECF244321}">
                <p14:modId xmlns:p14="http://schemas.microsoft.com/office/powerpoint/2010/main" val="2775514398"/>
              </p:ext>
            </p:extLst>
          </p:nvPr>
        </p:nvGraphicFramePr>
        <p:xfrm>
          <a:off x="1819975" y="1784802"/>
          <a:ext cx="9865096" cy="2495238"/>
        </p:xfrm>
        <a:graphic>
          <a:graphicData uri="http://schemas.openxmlformats.org/drawingml/2006/table">
            <a:tbl>
              <a:tblPr>
                <a:tableStyleId>{5C22544A-7EE6-4342-B048-85BDC9FD1C3A}</a:tableStyleId>
              </a:tblPr>
              <a:tblGrid>
                <a:gridCol w="1461546">
                  <a:extLst>
                    <a:ext uri="{9D8B030D-6E8A-4147-A177-3AD203B41FA5}">
                      <a16:colId xmlns:a16="http://schemas.microsoft.com/office/drawing/2014/main" val="2095456405"/>
                    </a:ext>
                  </a:extLst>
                </a:gridCol>
                <a:gridCol w="1922830">
                  <a:extLst>
                    <a:ext uri="{9D8B030D-6E8A-4147-A177-3AD203B41FA5}">
                      <a16:colId xmlns:a16="http://schemas.microsoft.com/office/drawing/2014/main" val="625140883"/>
                    </a:ext>
                  </a:extLst>
                </a:gridCol>
                <a:gridCol w="216024">
                  <a:extLst>
                    <a:ext uri="{9D8B030D-6E8A-4147-A177-3AD203B41FA5}">
                      <a16:colId xmlns:a16="http://schemas.microsoft.com/office/drawing/2014/main" val="1121582264"/>
                    </a:ext>
                  </a:extLst>
                </a:gridCol>
                <a:gridCol w="1728192">
                  <a:extLst>
                    <a:ext uri="{9D8B030D-6E8A-4147-A177-3AD203B41FA5}">
                      <a16:colId xmlns:a16="http://schemas.microsoft.com/office/drawing/2014/main" val="3971550341"/>
                    </a:ext>
                  </a:extLst>
                </a:gridCol>
                <a:gridCol w="360040">
                  <a:extLst>
                    <a:ext uri="{9D8B030D-6E8A-4147-A177-3AD203B41FA5}">
                      <a16:colId xmlns:a16="http://schemas.microsoft.com/office/drawing/2014/main" val="3686485065"/>
                    </a:ext>
                  </a:extLst>
                </a:gridCol>
                <a:gridCol w="1944216">
                  <a:extLst>
                    <a:ext uri="{9D8B030D-6E8A-4147-A177-3AD203B41FA5}">
                      <a16:colId xmlns:a16="http://schemas.microsoft.com/office/drawing/2014/main" val="3671598357"/>
                    </a:ext>
                  </a:extLst>
                </a:gridCol>
                <a:gridCol w="288032">
                  <a:extLst>
                    <a:ext uri="{9D8B030D-6E8A-4147-A177-3AD203B41FA5}">
                      <a16:colId xmlns:a16="http://schemas.microsoft.com/office/drawing/2014/main" val="1225894278"/>
                    </a:ext>
                  </a:extLst>
                </a:gridCol>
                <a:gridCol w="1944216">
                  <a:extLst>
                    <a:ext uri="{9D8B030D-6E8A-4147-A177-3AD203B41FA5}">
                      <a16:colId xmlns:a16="http://schemas.microsoft.com/office/drawing/2014/main" val="2486010717"/>
                    </a:ext>
                  </a:extLst>
                </a:gridCol>
              </a:tblGrid>
              <a:tr h="35912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baseline="0" dirty="0" err="1">
                          <a:solidFill>
                            <a:schemeClr val="tx1"/>
                          </a:solidFill>
                          <a:latin typeface="+mj-ea"/>
                          <a:ea typeface="+mj-ea"/>
                        </a:rPr>
                        <a:t>FeS</a:t>
                      </a:r>
                      <a:endParaRPr kumimoji="1" lang="ja-JP" altLang="en-US" sz="3200" b="1" baseline="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chemeClr val="tx1"/>
                          </a:solidFill>
                          <a:latin typeface="+mj-ea"/>
                          <a:ea typeface="+mj-ea"/>
                        </a:rPr>
                        <a:t>＋</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dirty="0">
                          <a:solidFill>
                            <a:schemeClr val="tx1"/>
                          </a:solidFill>
                          <a:latin typeface="+mj-ea"/>
                          <a:ea typeface="+mj-ea"/>
                        </a:rPr>
                        <a:t>2HCl</a:t>
                      </a:r>
                      <a:endParaRPr kumimoji="1" lang="ja-JP" altLang="en-US" sz="3200" b="1" baseline="-2500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chemeClr val="tx1"/>
                          </a:solidFill>
                          <a:latin typeface="+mj-ea"/>
                          <a:ea typeface="+mj-ea"/>
                        </a:rPr>
                        <a:t>→</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dirty="0">
                          <a:solidFill>
                            <a:schemeClr val="tx1"/>
                          </a:solidFill>
                          <a:latin typeface="+mj-ea"/>
                          <a:ea typeface="+mj-ea"/>
                        </a:rPr>
                        <a:t>FeCl</a:t>
                      </a:r>
                      <a:r>
                        <a:rPr kumimoji="1" lang="en-US" altLang="ja-JP" sz="3200" b="1" baseline="-25000" dirty="0">
                          <a:solidFill>
                            <a:schemeClr val="tx1"/>
                          </a:solidFill>
                          <a:latin typeface="+mj-ea"/>
                          <a:ea typeface="+mj-ea"/>
                        </a:rPr>
                        <a:t>2</a:t>
                      </a:r>
                      <a:endParaRPr kumimoji="1" lang="ja-JP" altLang="en-US" sz="3200" b="1" baseline="-2500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chemeClr val="tx1"/>
                          </a:solidFill>
                          <a:latin typeface="+mj-ea"/>
                          <a:ea typeface="+mj-ea"/>
                        </a:rPr>
                        <a:t>＋</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baseline="0" dirty="0">
                          <a:solidFill>
                            <a:schemeClr val="tx1"/>
                          </a:solidFill>
                          <a:latin typeface="+mj-ea"/>
                          <a:ea typeface="+mj-ea"/>
                        </a:rPr>
                        <a:t>H</a:t>
                      </a:r>
                      <a:r>
                        <a:rPr kumimoji="1" lang="en-US" altLang="ja-JP" sz="3200" b="1" baseline="-25000" dirty="0">
                          <a:solidFill>
                            <a:schemeClr val="tx1"/>
                          </a:solidFill>
                          <a:latin typeface="+mj-ea"/>
                          <a:ea typeface="+mj-ea"/>
                        </a:rPr>
                        <a:t>2</a:t>
                      </a:r>
                      <a:r>
                        <a:rPr kumimoji="1" lang="en-US" altLang="ja-JP" sz="3200" b="1" kern="1200" baseline="0" dirty="0">
                          <a:solidFill>
                            <a:schemeClr val="tx1"/>
                          </a:solidFill>
                          <a:latin typeface="+mj-ea"/>
                          <a:ea typeface="+mn-ea"/>
                          <a:cs typeface="+mn-cs"/>
                        </a:rPr>
                        <a:t>S</a:t>
                      </a:r>
                      <a:endParaRPr kumimoji="1" lang="ja-JP" altLang="en-US" sz="3200" b="1" baseline="-2500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2752180"/>
                  </a:ext>
                </a:extLst>
              </a:tr>
              <a:tr h="638706">
                <a:tc>
                  <a:txBody>
                    <a:bodyPr/>
                    <a:lstStyle/>
                    <a:p>
                      <a:pPr algn="ctr"/>
                      <a:r>
                        <a:rPr kumimoji="1" lang="ja-JP" altLang="en-US" sz="2800" b="0" dirty="0">
                          <a:solidFill>
                            <a:schemeClr val="tx1"/>
                          </a:solidFill>
                          <a:latin typeface="+mj-ea"/>
                          <a:ea typeface="+mj-ea"/>
                        </a:rPr>
                        <a:t>反応前</a:t>
                      </a: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2800" b="0" dirty="0">
                          <a:solidFill>
                            <a:schemeClr val="tx1"/>
                          </a:solidFill>
                          <a:latin typeface="+mj-ea"/>
                          <a:ea typeface="+mj-ea"/>
                        </a:rPr>
                        <a:t>0.050 mol</a:t>
                      </a:r>
                      <a:endParaRPr kumimoji="1" lang="ja-JP" altLang="en-US" sz="2800" b="0" baseline="-25000" dirty="0">
                        <a:solidFill>
                          <a:schemeClr val="tx1"/>
                        </a:solidFill>
                        <a:latin typeface="CenturyOldst" panose="02050603050705020204" pitchFamily="18" charset="0"/>
                        <a:ea typeface="+mj-ea"/>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0.16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900406"/>
                  </a:ext>
                </a:extLst>
              </a:tr>
              <a:tr h="638706">
                <a:tc>
                  <a:txBody>
                    <a:bodyPr/>
                    <a:lstStyle/>
                    <a:p>
                      <a:pPr algn="ctr"/>
                      <a:r>
                        <a:rPr kumimoji="1" lang="ja-JP" altLang="en-US" sz="2800" b="0" dirty="0">
                          <a:solidFill>
                            <a:schemeClr val="tx1"/>
                          </a:solidFill>
                          <a:latin typeface="+mj-ea"/>
                          <a:ea typeface="+mj-ea"/>
                        </a:rPr>
                        <a:t>変化量</a:t>
                      </a: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- 0.050 mol</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2800" b="0" kern="1200" dirty="0">
                          <a:solidFill>
                            <a:schemeClr val="tx1"/>
                          </a:solidFill>
                          <a:latin typeface="+mj-ea"/>
                          <a:ea typeface="+mn-ea"/>
                          <a:cs typeface="+mn-cs"/>
                        </a:rPr>
                        <a:t>- 0.10 mol</a:t>
                      </a: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+ 0.050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+ 0.050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3121497"/>
                  </a:ext>
                </a:extLst>
              </a:tr>
              <a:tr h="638706">
                <a:tc>
                  <a:txBody>
                    <a:bodyPr/>
                    <a:lstStyle/>
                    <a:p>
                      <a:pPr algn="ctr"/>
                      <a:r>
                        <a:rPr kumimoji="1" lang="ja-JP" altLang="en-US" sz="2800" b="0" kern="1200" dirty="0">
                          <a:solidFill>
                            <a:schemeClr val="tx1"/>
                          </a:solidFill>
                          <a:latin typeface="+mj-ea"/>
                          <a:ea typeface="+mn-ea"/>
                          <a:cs typeface="+mn-cs"/>
                        </a:rPr>
                        <a:t>反応後</a:t>
                      </a:r>
                      <a:endParaRPr kumimoji="1" lang="en-US" altLang="ja-JP"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 mol</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2800" b="0" dirty="0">
                          <a:solidFill>
                            <a:schemeClr val="tx1"/>
                          </a:solidFill>
                          <a:latin typeface="+mj-ea"/>
                          <a:ea typeface="+mj-ea"/>
                        </a:rPr>
                        <a:t>0.06 mol</a:t>
                      </a: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2855308"/>
                  </a:ext>
                </a:extLst>
              </a:tr>
            </a:tbl>
          </a:graphicData>
        </a:graphic>
      </p:graphicFrame>
    </p:spTree>
    <p:extLst>
      <p:ext uri="{BB962C8B-B14F-4D97-AF65-F5344CB8AC3E}">
        <p14:creationId xmlns:p14="http://schemas.microsoft.com/office/powerpoint/2010/main" val="242860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p:bldP spid="25" grpId="0"/>
      <p:bldP spid="2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32" name="テキスト ボックス 31">
            <a:extLst>
              <a:ext uri="{FF2B5EF4-FFF2-40B4-BE49-F238E27FC236}">
                <a16:creationId xmlns:a16="http://schemas.microsoft.com/office/drawing/2014/main" id="{A1065C43-5001-4FA0-B402-F2D4F57C05E2}"/>
              </a:ext>
            </a:extLst>
          </p:cNvPr>
          <p:cNvSpPr txBox="1"/>
          <p:nvPr/>
        </p:nvSpPr>
        <p:spPr>
          <a:xfrm>
            <a:off x="1969314" y="4911059"/>
            <a:ext cx="10072261" cy="646331"/>
          </a:xfrm>
          <a:prstGeom prst="rect">
            <a:avLst/>
          </a:prstGeom>
          <a:noFill/>
        </p:spPr>
        <p:txBody>
          <a:bodyPr wrap="square" rtlCol="0">
            <a:spAutoFit/>
          </a:bodyPr>
          <a:lstStyle/>
          <a:p>
            <a:r>
              <a:rPr kumimoji="1" lang="ja-JP" altLang="en-US" sz="3200" dirty="0">
                <a:latin typeface="+mj-ea"/>
                <a:ea typeface="+mj-ea"/>
              </a:rPr>
              <a:t>上記</a:t>
            </a:r>
            <a:r>
              <a:rPr lang="ja-JP" altLang="en-US" sz="3200" dirty="0">
                <a:latin typeface="+mj-ea"/>
                <a:ea typeface="+mj-ea"/>
              </a:rPr>
              <a:t>より，</a:t>
            </a:r>
            <a:r>
              <a:rPr lang="en-US" altLang="ja-JP" sz="3600" dirty="0">
                <a:latin typeface="+mj-ea"/>
                <a:ea typeface="+mj-ea"/>
              </a:rPr>
              <a:t>HC</a:t>
            </a:r>
            <a:r>
              <a:rPr lang="ja-JP" altLang="en-US" sz="3600">
                <a:latin typeface="+mj-ea"/>
                <a:ea typeface="+mj-ea"/>
              </a:rPr>
              <a:t>ｌ</a:t>
            </a:r>
            <a:r>
              <a:rPr lang="en-US" altLang="ja-JP" sz="3600" dirty="0">
                <a:latin typeface="+mj-ea"/>
                <a:ea typeface="+mj-ea"/>
              </a:rPr>
              <a:t> </a:t>
            </a:r>
            <a:r>
              <a:rPr lang="ja-JP" altLang="en-US" sz="3200">
                <a:latin typeface="+mj-ea"/>
                <a:ea typeface="+mj-ea"/>
              </a:rPr>
              <a:t>が</a:t>
            </a:r>
            <a:r>
              <a:rPr lang="en-US" altLang="ja-JP" sz="3200" dirty="0">
                <a:latin typeface="+mj-ea"/>
                <a:ea typeface="+mj-ea"/>
              </a:rPr>
              <a:t> 0.06 mol </a:t>
            </a:r>
            <a:r>
              <a:rPr lang="ja-JP" altLang="en-US" sz="3200" dirty="0">
                <a:latin typeface="+mj-ea"/>
                <a:ea typeface="+mj-ea"/>
              </a:rPr>
              <a:t>余ることが分かる。</a:t>
            </a:r>
            <a:endParaRPr lang="en-US" altLang="ja-JP" sz="3200" dirty="0">
              <a:latin typeface="+mj-ea"/>
              <a:ea typeface="+mj-ea"/>
            </a:endParaRPr>
          </a:p>
        </p:txBody>
      </p:sp>
      <p:sp>
        <p:nvSpPr>
          <p:cNvPr id="28" name="正方形/長方形 27">
            <a:extLst>
              <a:ext uri="{FF2B5EF4-FFF2-40B4-BE49-F238E27FC236}">
                <a16:creationId xmlns:a16="http://schemas.microsoft.com/office/drawing/2014/main" id="{6AEA613A-E1D5-4DBC-AA6F-4046CDFF4CCC}"/>
              </a:ext>
            </a:extLst>
          </p:cNvPr>
          <p:cNvSpPr/>
          <p:nvPr/>
        </p:nvSpPr>
        <p:spPr>
          <a:xfrm>
            <a:off x="7032104" y="5837038"/>
            <a:ext cx="576858" cy="688306"/>
          </a:xfrm>
          <a:prstGeom prst="rect">
            <a:avLst/>
          </a:prstGeom>
          <a:solidFill>
            <a:srgbClr val="757CBB"/>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t>答</a:t>
            </a:r>
          </a:p>
        </p:txBody>
      </p:sp>
      <p:sp>
        <p:nvSpPr>
          <p:cNvPr id="29" name="テキスト ボックス 28">
            <a:extLst>
              <a:ext uri="{FF2B5EF4-FFF2-40B4-BE49-F238E27FC236}">
                <a16:creationId xmlns:a16="http://schemas.microsoft.com/office/drawing/2014/main" id="{5A15FD83-32C5-45BB-B975-C7058FA8F714}"/>
              </a:ext>
            </a:extLst>
          </p:cNvPr>
          <p:cNvSpPr txBox="1"/>
          <p:nvPr/>
        </p:nvSpPr>
        <p:spPr>
          <a:xfrm>
            <a:off x="7680569" y="5867899"/>
            <a:ext cx="4176071" cy="584775"/>
          </a:xfrm>
          <a:prstGeom prst="rect">
            <a:avLst/>
          </a:prstGeom>
          <a:noFill/>
          <a:ln>
            <a:noFill/>
          </a:ln>
          <a:effectLst/>
        </p:spPr>
        <p:txBody>
          <a:bodyPr wrap="square" rtlCol="0">
            <a:spAutoFit/>
          </a:bodyPr>
          <a:lstStyle/>
          <a:p>
            <a:r>
              <a:rPr lang="ja-JP" altLang="en-US" sz="3200" dirty="0">
                <a:solidFill>
                  <a:srgbClr val="FF0000"/>
                </a:solidFill>
                <a:latin typeface="+mj-ea"/>
                <a:cs typeface="Times New Roman" pitchFamily="18" charset="0"/>
              </a:rPr>
              <a:t>塩化水素，</a:t>
            </a:r>
            <a:r>
              <a:rPr lang="en-US" altLang="ja-JP" sz="3200" dirty="0">
                <a:solidFill>
                  <a:srgbClr val="FF0000"/>
                </a:solidFill>
                <a:latin typeface="+mj-ea"/>
                <a:cs typeface="Times New Roman" pitchFamily="18" charset="0"/>
              </a:rPr>
              <a:t> 0.06 mol</a:t>
            </a:r>
            <a:endParaRPr kumimoji="1" lang="ja-JP" altLang="en-US" sz="3200" dirty="0">
              <a:solidFill>
                <a:srgbClr val="FF0000"/>
              </a:solidFill>
              <a:latin typeface="+mj-ea"/>
              <a:ea typeface="+mj-ea"/>
            </a:endParaRPr>
          </a:p>
        </p:txBody>
      </p:sp>
      <p:sp>
        <p:nvSpPr>
          <p:cNvPr id="33" name="テキスト ボックス 32">
            <a:extLst>
              <a:ext uri="{FF2B5EF4-FFF2-40B4-BE49-F238E27FC236}">
                <a16:creationId xmlns:a16="http://schemas.microsoft.com/office/drawing/2014/main" id="{F6865C55-DCCC-43B2-B57C-4B97FA615FF4}"/>
              </a:ext>
            </a:extLst>
          </p:cNvPr>
          <p:cNvSpPr txBox="1"/>
          <p:nvPr/>
        </p:nvSpPr>
        <p:spPr>
          <a:xfrm>
            <a:off x="3195147" y="1088013"/>
            <a:ext cx="7869406" cy="1077218"/>
          </a:xfrm>
          <a:prstGeom prst="rect">
            <a:avLst/>
          </a:prstGeom>
          <a:noFill/>
        </p:spPr>
        <p:txBody>
          <a:bodyPr wrap="square" rtlCol="0">
            <a:spAutoFit/>
          </a:bodyPr>
          <a:lstStyle/>
          <a:p>
            <a:r>
              <a:rPr lang="ja-JP" altLang="en-US" sz="3200" dirty="0">
                <a:latin typeface="+mj-ea"/>
              </a:rPr>
              <a:t>（</a:t>
            </a:r>
            <a:r>
              <a:rPr lang="ja-JP" altLang="en-US" sz="3200">
                <a:latin typeface="+mj-ea"/>
              </a:rPr>
              <a:t>２）</a:t>
            </a:r>
            <a:r>
              <a:rPr lang="en-US" altLang="ja-JP" sz="3200" dirty="0">
                <a:latin typeface="+mj-ea"/>
              </a:rPr>
              <a:t> </a:t>
            </a:r>
            <a:r>
              <a:rPr lang="ja-JP" altLang="en-US" sz="3200">
                <a:latin typeface="+mj-ea"/>
              </a:rPr>
              <a:t>反応</a:t>
            </a:r>
            <a:r>
              <a:rPr lang="ja-JP" altLang="en-US" sz="3200" dirty="0">
                <a:latin typeface="+mj-ea"/>
              </a:rPr>
              <a:t>せずに残る物質は何か。</a:t>
            </a:r>
            <a:endParaRPr lang="en-US" altLang="ja-JP" sz="3200" dirty="0">
              <a:latin typeface="+mj-ea"/>
            </a:endParaRPr>
          </a:p>
          <a:p>
            <a:r>
              <a:rPr lang="ja-JP" altLang="en-US" sz="3200">
                <a:latin typeface="+mj-ea"/>
              </a:rPr>
              <a:t>　　 </a:t>
            </a:r>
            <a:r>
              <a:rPr lang="en-US" altLang="ja-JP" sz="3200" dirty="0">
                <a:latin typeface="+mj-ea"/>
              </a:rPr>
              <a:t> </a:t>
            </a:r>
            <a:r>
              <a:rPr lang="ja-JP" altLang="en-US" sz="3200">
                <a:latin typeface="+mj-ea"/>
              </a:rPr>
              <a:t>また</a:t>
            </a:r>
            <a:r>
              <a:rPr lang="ja-JP" altLang="en-US" sz="3200" dirty="0">
                <a:latin typeface="+mj-ea"/>
              </a:rPr>
              <a:t>，その</a:t>
            </a:r>
            <a:r>
              <a:rPr lang="ja-JP" altLang="en-US" sz="3200">
                <a:latin typeface="+mj-ea"/>
              </a:rPr>
              <a:t>物質の物</a:t>
            </a:r>
            <a:r>
              <a:rPr lang="ja-JP" altLang="en-US" sz="3200" dirty="0">
                <a:latin typeface="+mj-ea"/>
              </a:rPr>
              <a:t>質量</a:t>
            </a:r>
            <a:r>
              <a:rPr lang="ja-JP" altLang="en-US" sz="3200">
                <a:latin typeface="+mj-ea"/>
              </a:rPr>
              <a:t>は何</a:t>
            </a:r>
            <a:r>
              <a:rPr lang="en-US" altLang="ja-JP" sz="3200" dirty="0">
                <a:latin typeface="+mj-ea"/>
              </a:rPr>
              <a:t>mol </a:t>
            </a:r>
            <a:r>
              <a:rPr lang="ja-JP" altLang="en-US" sz="3200" dirty="0">
                <a:latin typeface="+mj-ea"/>
              </a:rPr>
              <a:t>か。</a:t>
            </a:r>
            <a:endParaRPr lang="en-US" altLang="ja-JP" sz="3200" dirty="0">
              <a:latin typeface="+mj-ea"/>
            </a:endParaRPr>
          </a:p>
        </p:txBody>
      </p:sp>
      <p:grpSp>
        <p:nvGrpSpPr>
          <p:cNvPr id="34" name="グループ化 33">
            <a:extLst>
              <a:ext uri="{FF2B5EF4-FFF2-40B4-BE49-F238E27FC236}">
                <a16:creationId xmlns:a16="http://schemas.microsoft.com/office/drawing/2014/main" id="{F756732D-9FC1-44EE-A30A-5EF970CB1888}"/>
              </a:ext>
            </a:extLst>
          </p:cNvPr>
          <p:cNvGrpSpPr/>
          <p:nvPr/>
        </p:nvGrpSpPr>
        <p:grpSpPr>
          <a:xfrm>
            <a:off x="1048900" y="2348880"/>
            <a:ext cx="720080" cy="4176464"/>
            <a:chOff x="1304830" y="4192445"/>
            <a:chExt cx="720080" cy="4176464"/>
          </a:xfrm>
        </p:grpSpPr>
        <p:sp>
          <p:nvSpPr>
            <p:cNvPr id="35" name="テキスト ボックス 34">
              <a:extLst>
                <a:ext uri="{FF2B5EF4-FFF2-40B4-BE49-F238E27FC236}">
                  <a16:creationId xmlns:a16="http://schemas.microsoft.com/office/drawing/2014/main" id="{00A08B59-C90A-4F39-BE6F-274648A2A4C2}"/>
                </a:ext>
              </a:extLst>
            </p:cNvPr>
            <p:cNvSpPr txBox="1"/>
            <p:nvPr/>
          </p:nvSpPr>
          <p:spPr>
            <a:xfrm>
              <a:off x="1304830" y="4192445"/>
              <a:ext cx="720080" cy="584775"/>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36" name="直線コネクタ 35">
              <a:extLst>
                <a:ext uri="{FF2B5EF4-FFF2-40B4-BE49-F238E27FC236}">
                  <a16:creationId xmlns:a16="http://schemas.microsoft.com/office/drawing/2014/main" id="{E407E3FE-A551-4F1E-9834-D89195BF9D68}"/>
                </a:ext>
              </a:extLst>
            </p:cNvPr>
            <p:cNvCxnSpPr>
              <a:cxnSpLocks/>
            </p:cNvCxnSpPr>
            <p:nvPr/>
          </p:nvCxnSpPr>
          <p:spPr>
            <a:xfrm>
              <a:off x="1932876" y="4310349"/>
              <a:ext cx="0" cy="4058560"/>
            </a:xfrm>
            <a:prstGeom prst="line">
              <a:avLst/>
            </a:prstGeom>
            <a:ln>
              <a:solidFill>
                <a:srgbClr val="757CBB"/>
              </a:solidFill>
            </a:ln>
            <a:effectLst/>
          </p:spPr>
          <p:style>
            <a:lnRef idx="2">
              <a:schemeClr val="accent1"/>
            </a:lnRef>
            <a:fillRef idx="0">
              <a:schemeClr val="accent1"/>
            </a:fillRef>
            <a:effectRef idx="1">
              <a:schemeClr val="accent1"/>
            </a:effectRef>
            <a:fontRef idx="minor">
              <a:schemeClr val="tx1"/>
            </a:fontRef>
          </p:style>
        </p:cxnSp>
      </p:grpSp>
      <p:grpSp>
        <p:nvGrpSpPr>
          <p:cNvPr id="37" name="グループ化 36">
            <a:extLst>
              <a:ext uri="{FF2B5EF4-FFF2-40B4-BE49-F238E27FC236}">
                <a16:creationId xmlns:a16="http://schemas.microsoft.com/office/drawing/2014/main" id="{32DDEC0D-9157-4F11-BBDC-BF9FC62A53C9}"/>
              </a:ext>
            </a:extLst>
          </p:cNvPr>
          <p:cNvGrpSpPr/>
          <p:nvPr/>
        </p:nvGrpSpPr>
        <p:grpSpPr>
          <a:xfrm>
            <a:off x="1127448" y="976642"/>
            <a:ext cx="9793088" cy="688306"/>
            <a:chOff x="479376" y="924566"/>
            <a:chExt cx="10389680" cy="688306"/>
          </a:xfrm>
        </p:grpSpPr>
        <p:sp>
          <p:nvSpPr>
            <p:cNvPr id="38" name="正方形/長方形 37">
              <a:extLst>
                <a:ext uri="{FF2B5EF4-FFF2-40B4-BE49-F238E27FC236}">
                  <a16:creationId xmlns:a16="http://schemas.microsoft.com/office/drawing/2014/main" id="{864075FC-5848-4221-963E-D35D76681B5F}"/>
                </a:ext>
              </a:extLst>
            </p:cNvPr>
            <p:cNvSpPr/>
            <p:nvPr/>
          </p:nvSpPr>
          <p:spPr>
            <a:xfrm>
              <a:off x="1968913" y="924566"/>
              <a:ext cx="612000" cy="688306"/>
            </a:xfrm>
            <a:prstGeom prst="rect">
              <a:avLst/>
            </a:prstGeom>
            <a:solidFill>
              <a:srgbClr val="757CBB"/>
            </a:solidFill>
            <a:ln w="19050">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t>７</a:t>
              </a:r>
              <a:endParaRPr kumimoji="1" lang="en-US" altLang="ja-JP" sz="3600" dirty="0"/>
            </a:p>
          </p:txBody>
        </p:sp>
        <p:grpSp>
          <p:nvGrpSpPr>
            <p:cNvPr id="39" name="グループ化 38">
              <a:extLst>
                <a:ext uri="{FF2B5EF4-FFF2-40B4-BE49-F238E27FC236}">
                  <a16:creationId xmlns:a16="http://schemas.microsoft.com/office/drawing/2014/main" id="{AFD4F9B4-CCC1-4A1C-843D-87C79B331508}"/>
                </a:ext>
              </a:extLst>
            </p:cNvPr>
            <p:cNvGrpSpPr/>
            <p:nvPr/>
          </p:nvGrpSpPr>
          <p:grpSpPr>
            <a:xfrm>
              <a:off x="479376" y="924567"/>
              <a:ext cx="10389680" cy="688305"/>
              <a:chOff x="479376" y="924567"/>
              <a:chExt cx="10389680" cy="688305"/>
            </a:xfrm>
          </p:grpSpPr>
          <p:sp>
            <p:nvSpPr>
              <p:cNvPr id="40" name="正方形/長方形 39">
                <a:extLst>
                  <a:ext uri="{FF2B5EF4-FFF2-40B4-BE49-F238E27FC236}">
                    <a16:creationId xmlns:a16="http://schemas.microsoft.com/office/drawing/2014/main" id="{A59C2204-0807-4712-9BE2-CFA9AC1E0B32}"/>
                  </a:ext>
                </a:extLst>
              </p:cNvPr>
              <p:cNvSpPr/>
              <p:nvPr/>
            </p:nvSpPr>
            <p:spPr>
              <a:xfrm>
                <a:off x="479376" y="924567"/>
                <a:ext cx="1397412" cy="688305"/>
              </a:xfrm>
              <a:prstGeom prst="rect">
                <a:avLst/>
              </a:prstGeom>
              <a:noFill/>
              <a:ln w="28575">
                <a:solidFill>
                  <a:srgbClr val="757C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a:solidFill>
                      <a:schemeClr val="tx1"/>
                    </a:solidFill>
                  </a:rPr>
                  <a:t>類題</a:t>
                </a:r>
              </a:p>
            </p:txBody>
          </p:sp>
          <p:cxnSp>
            <p:nvCxnSpPr>
              <p:cNvPr id="41" name="直線コネクタ 40">
                <a:extLst>
                  <a:ext uri="{FF2B5EF4-FFF2-40B4-BE49-F238E27FC236}">
                    <a16:creationId xmlns:a16="http://schemas.microsoft.com/office/drawing/2014/main" id="{5346C96E-E1E6-45BF-B6E9-A8BA810FCBEE}"/>
                  </a:ext>
                </a:extLst>
              </p:cNvPr>
              <p:cNvCxnSpPr>
                <a:cxnSpLocks/>
              </p:cNvCxnSpPr>
              <p:nvPr/>
            </p:nvCxnSpPr>
            <p:spPr>
              <a:xfrm>
                <a:off x="2561863" y="930413"/>
                <a:ext cx="8307193" cy="0"/>
              </a:xfrm>
              <a:prstGeom prst="line">
                <a:avLst/>
              </a:prstGeom>
              <a:ln w="28575">
                <a:solidFill>
                  <a:srgbClr val="757CBB"/>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16" name="表 4">
            <a:extLst>
              <a:ext uri="{FF2B5EF4-FFF2-40B4-BE49-F238E27FC236}">
                <a16:creationId xmlns:a16="http://schemas.microsoft.com/office/drawing/2014/main" id="{E99662AB-A5A2-448A-9B14-77E02D976474}"/>
              </a:ext>
            </a:extLst>
          </p:cNvPr>
          <p:cNvGraphicFramePr>
            <a:graphicFrameLocks noGrp="1"/>
          </p:cNvGraphicFramePr>
          <p:nvPr>
            <p:extLst>
              <p:ext uri="{D42A27DB-BD31-4B8C-83A1-F6EECF244321}">
                <p14:modId xmlns:p14="http://schemas.microsoft.com/office/powerpoint/2010/main" val="1333482516"/>
              </p:ext>
            </p:extLst>
          </p:nvPr>
        </p:nvGraphicFramePr>
        <p:xfrm>
          <a:off x="1896987" y="2301914"/>
          <a:ext cx="9865096" cy="2495238"/>
        </p:xfrm>
        <a:graphic>
          <a:graphicData uri="http://schemas.openxmlformats.org/drawingml/2006/table">
            <a:tbl>
              <a:tblPr>
                <a:tableStyleId>{5C22544A-7EE6-4342-B048-85BDC9FD1C3A}</a:tableStyleId>
              </a:tblPr>
              <a:tblGrid>
                <a:gridCol w="1461546">
                  <a:extLst>
                    <a:ext uri="{9D8B030D-6E8A-4147-A177-3AD203B41FA5}">
                      <a16:colId xmlns:a16="http://schemas.microsoft.com/office/drawing/2014/main" val="2095456405"/>
                    </a:ext>
                  </a:extLst>
                </a:gridCol>
                <a:gridCol w="1922830">
                  <a:extLst>
                    <a:ext uri="{9D8B030D-6E8A-4147-A177-3AD203B41FA5}">
                      <a16:colId xmlns:a16="http://schemas.microsoft.com/office/drawing/2014/main" val="625140883"/>
                    </a:ext>
                  </a:extLst>
                </a:gridCol>
                <a:gridCol w="216024">
                  <a:extLst>
                    <a:ext uri="{9D8B030D-6E8A-4147-A177-3AD203B41FA5}">
                      <a16:colId xmlns:a16="http://schemas.microsoft.com/office/drawing/2014/main" val="1121582264"/>
                    </a:ext>
                  </a:extLst>
                </a:gridCol>
                <a:gridCol w="1728192">
                  <a:extLst>
                    <a:ext uri="{9D8B030D-6E8A-4147-A177-3AD203B41FA5}">
                      <a16:colId xmlns:a16="http://schemas.microsoft.com/office/drawing/2014/main" val="3971550341"/>
                    </a:ext>
                  </a:extLst>
                </a:gridCol>
                <a:gridCol w="360040">
                  <a:extLst>
                    <a:ext uri="{9D8B030D-6E8A-4147-A177-3AD203B41FA5}">
                      <a16:colId xmlns:a16="http://schemas.microsoft.com/office/drawing/2014/main" val="3686485065"/>
                    </a:ext>
                  </a:extLst>
                </a:gridCol>
                <a:gridCol w="1944216">
                  <a:extLst>
                    <a:ext uri="{9D8B030D-6E8A-4147-A177-3AD203B41FA5}">
                      <a16:colId xmlns:a16="http://schemas.microsoft.com/office/drawing/2014/main" val="3671598357"/>
                    </a:ext>
                  </a:extLst>
                </a:gridCol>
                <a:gridCol w="288032">
                  <a:extLst>
                    <a:ext uri="{9D8B030D-6E8A-4147-A177-3AD203B41FA5}">
                      <a16:colId xmlns:a16="http://schemas.microsoft.com/office/drawing/2014/main" val="1225894278"/>
                    </a:ext>
                  </a:extLst>
                </a:gridCol>
                <a:gridCol w="1944216">
                  <a:extLst>
                    <a:ext uri="{9D8B030D-6E8A-4147-A177-3AD203B41FA5}">
                      <a16:colId xmlns:a16="http://schemas.microsoft.com/office/drawing/2014/main" val="2486010717"/>
                    </a:ext>
                  </a:extLst>
                </a:gridCol>
              </a:tblGrid>
              <a:tr h="35912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baseline="0" dirty="0" err="1">
                          <a:solidFill>
                            <a:schemeClr val="tx1"/>
                          </a:solidFill>
                          <a:latin typeface="+mj-ea"/>
                          <a:ea typeface="+mj-ea"/>
                        </a:rPr>
                        <a:t>FeS</a:t>
                      </a:r>
                      <a:endParaRPr kumimoji="1" lang="ja-JP" altLang="en-US" sz="3200" b="1" baseline="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chemeClr val="tx1"/>
                          </a:solidFill>
                          <a:latin typeface="+mj-ea"/>
                          <a:ea typeface="+mj-ea"/>
                        </a:rPr>
                        <a:t>＋</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dirty="0">
                          <a:solidFill>
                            <a:schemeClr val="tx1"/>
                          </a:solidFill>
                          <a:latin typeface="+mj-ea"/>
                          <a:ea typeface="+mj-ea"/>
                        </a:rPr>
                        <a:t>2HCl</a:t>
                      </a:r>
                      <a:endParaRPr kumimoji="1" lang="ja-JP" altLang="en-US" sz="3200" b="1" baseline="-2500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chemeClr val="tx1"/>
                          </a:solidFill>
                          <a:latin typeface="+mj-ea"/>
                          <a:ea typeface="+mj-ea"/>
                        </a:rPr>
                        <a:t>→</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dirty="0">
                          <a:solidFill>
                            <a:schemeClr val="tx1"/>
                          </a:solidFill>
                          <a:latin typeface="+mj-ea"/>
                          <a:ea typeface="+mj-ea"/>
                        </a:rPr>
                        <a:t>FeCl</a:t>
                      </a:r>
                      <a:r>
                        <a:rPr kumimoji="1" lang="en-US" altLang="ja-JP" sz="3200" b="1" baseline="-25000" dirty="0">
                          <a:solidFill>
                            <a:schemeClr val="tx1"/>
                          </a:solidFill>
                          <a:latin typeface="+mj-ea"/>
                          <a:ea typeface="+mj-ea"/>
                        </a:rPr>
                        <a:t>2</a:t>
                      </a:r>
                      <a:endParaRPr kumimoji="1" lang="ja-JP" altLang="en-US" sz="3200" b="1" baseline="-2500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3200" b="1" baseline="0" dirty="0">
                          <a:solidFill>
                            <a:schemeClr val="tx1"/>
                          </a:solidFill>
                          <a:latin typeface="+mj-ea"/>
                          <a:ea typeface="+mj-ea"/>
                        </a:rPr>
                        <a:t>＋</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3200" b="1" baseline="0" dirty="0">
                          <a:solidFill>
                            <a:schemeClr val="tx1"/>
                          </a:solidFill>
                          <a:latin typeface="+mj-ea"/>
                          <a:ea typeface="+mj-ea"/>
                        </a:rPr>
                        <a:t>H</a:t>
                      </a:r>
                      <a:r>
                        <a:rPr kumimoji="1" lang="en-US" altLang="ja-JP" sz="3200" b="1" baseline="-25000" dirty="0">
                          <a:solidFill>
                            <a:schemeClr val="tx1"/>
                          </a:solidFill>
                          <a:latin typeface="+mj-ea"/>
                          <a:ea typeface="+mj-ea"/>
                        </a:rPr>
                        <a:t>2</a:t>
                      </a:r>
                      <a:r>
                        <a:rPr kumimoji="1" lang="en-US" altLang="ja-JP" sz="3200" b="1" kern="1200" baseline="0" dirty="0">
                          <a:solidFill>
                            <a:schemeClr val="tx1"/>
                          </a:solidFill>
                          <a:latin typeface="+mj-ea"/>
                          <a:ea typeface="+mn-ea"/>
                          <a:cs typeface="+mn-cs"/>
                        </a:rPr>
                        <a:t>S</a:t>
                      </a:r>
                      <a:endParaRPr kumimoji="1" lang="ja-JP" altLang="en-US" sz="3200" b="1" baseline="-2500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2752180"/>
                  </a:ext>
                </a:extLst>
              </a:tr>
              <a:tr h="638706">
                <a:tc>
                  <a:txBody>
                    <a:bodyPr/>
                    <a:lstStyle/>
                    <a:p>
                      <a:pPr algn="ctr"/>
                      <a:r>
                        <a:rPr kumimoji="1" lang="ja-JP" altLang="en-US" sz="2800" b="0" dirty="0">
                          <a:solidFill>
                            <a:schemeClr val="tx1"/>
                          </a:solidFill>
                          <a:latin typeface="+mj-ea"/>
                          <a:ea typeface="+mj-ea"/>
                        </a:rPr>
                        <a:t>反応前</a:t>
                      </a: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2800" b="0" dirty="0">
                          <a:solidFill>
                            <a:schemeClr val="tx1"/>
                          </a:solidFill>
                          <a:latin typeface="+mj-ea"/>
                          <a:ea typeface="+mj-ea"/>
                        </a:rPr>
                        <a:t>0.050 mol</a:t>
                      </a:r>
                      <a:endParaRPr kumimoji="1" lang="ja-JP" altLang="en-US" sz="2800" b="0" baseline="-25000" dirty="0">
                        <a:solidFill>
                          <a:schemeClr val="tx1"/>
                        </a:solidFill>
                        <a:latin typeface="CenturyOldst" panose="02050603050705020204" pitchFamily="18" charset="0"/>
                        <a:ea typeface="+mj-ea"/>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0.16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6900406"/>
                  </a:ext>
                </a:extLst>
              </a:tr>
              <a:tr h="638706">
                <a:tc>
                  <a:txBody>
                    <a:bodyPr/>
                    <a:lstStyle/>
                    <a:p>
                      <a:pPr algn="ctr"/>
                      <a:r>
                        <a:rPr kumimoji="1" lang="ja-JP" altLang="en-US" sz="2800" b="0" dirty="0">
                          <a:solidFill>
                            <a:schemeClr val="tx1"/>
                          </a:solidFill>
                          <a:latin typeface="+mj-ea"/>
                          <a:ea typeface="+mj-ea"/>
                        </a:rPr>
                        <a:t>変化量</a:t>
                      </a:r>
                      <a:endParaRPr kumimoji="1" lang="en-US" altLang="ja-JP" sz="2800" b="0" dirty="0">
                        <a:solidFill>
                          <a:schemeClr val="tx1"/>
                        </a:solidFill>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- 0.050 mol</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2800" b="0" kern="1200" dirty="0">
                          <a:solidFill>
                            <a:schemeClr val="tx1"/>
                          </a:solidFill>
                          <a:latin typeface="+mj-ea"/>
                          <a:ea typeface="+mn-ea"/>
                          <a:cs typeface="+mn-cs"/>
                        </a:rPr>
                        <a:t>- 0.10 mol</a:t>
                      </a: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+ 0.050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+ 0.050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3121497"/>
                  </a:ext>
                </a:extLst>
              </a:tr>
              <a:tr h="638706">
                <a:tc>
                  <a:txBody>
                    <a:bodyPr/>
                    <a:lstStyle/>
                    <a:p>
                      <a:pPr algn="ctr"/>
                      <a:r>
                        <a:rPr kumimoji="1" lang="ja-JP" altLang="en-US" sz="2800" b="0" kern="1200" dirty="0">
                          <a:solidFill>
                            <a:schemeClr val="tx1"/>
                          </a:solidFill>
                          <a:latin typeface="+mj-ea"/>
                          <a:ea typeface="+mn-ea"/>
                          <a:cs typeface="+mn-cs"/>
                        </a:rPr>
                        <a:t>反応後</a:t>
                      </a:r>
                      <a:endParaRPr kumimoji="1" lang="en-US" altLang="ja-JP"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 mol</a:t>
                      </a:r>
                      <a:endParaRPr kumimoji="1" lang="ja-JP" altLang="en-US" sz="2800" b="0" kern="1200" dirty="0">
                        <a:solidFill>
                          <a:schemeClr val="tx1"/>
                        </a:solidFill>
                        <a:latin typeface="+mj-ea"/>
                        <a:ea typeface="+mn-ea"/>
                        <a:cs typeface="+mn-cs"/>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2800" b="0" dirty="0">
                          <a:solidFill>
                            <a:schemeClr val="tx1"/>
                          </a:solidFill>
                          <a:latin typeface="+mj-ea"/>
                          <a:ea typeface="+mj-ea"/>
                        </a:rPr>
                        <a:t>0.06 mol</a:t>
                      </a: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kumimoji="1" lang="ja-JP" altLang="en-US" sz="2800" b="0" dirty="0">
                        <a:solidFill>
                          <a:schemeClr val="tx1"/>
                        </a:solidFill>
                        <a:latin typeface="+mj-ea"/>
                        <a:ea typeface="+mj-ea"/>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800" b="0" kern="1200" dirty="0">
                          <a:solidFill>
                            <a:schemeClr val="tx1"/>
                          </a:solidFill>
                          <a:latin typeface="+mj-ea"/>
                          <a:ea typeface="+mn-ea"/>
                          <a:cs typeface="+mn-cs"/>
                        </a:rPr>
                        <a:t>0.050 mol</a:t>
                      </a:r>
                      <a:endParaRPr kumimoji="1" lang="ja-JP" altLang="en-US" sz="2800" b="0" kern="1200" dirty="0">
                        <a:solidFill>
                          <a:schemeClr val="tx1"/>
                        </a:solidFill>
                        <a:latin typeface="+mj-ea"/>
                        <a:ea typeface="+mn-ea"/>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2855308"/>
                  </a:ext>
                </a:extLst>
              </a:tr>
            </a:tbl>
          </a:graphicData>
        </a:graphic>
      </p:graphicFrame>
      <p:sp>
        <p:nvSpPr>
          <p:cNvPr id="3" name="正方形/長方形 2">
            <a:extLst>
              <a:ext uri="{FF2B5EF4-FFF2-40B4-BE49-F238E27FC236}">
                <a16:creationId xmlns:a16="http://schemas.microsoft.com/office/drawing/2014/main" id="{A32FE682-3418-4B73-A299-857BD9942674}"/>
              </a:ext>
            </a:extLst>
          </p:cNvPr>
          <p:cNvSpPr/>
          <p:nvPr/>
        </p:nvSpPr>
        <p:spPr>
          <a:xfrm>
            <a:off x="5807968" y="4221088"/>
            <a:ext cx="1440160" cy="576064"/>
          </a:xfrm>
          <a:prstGeom prst="rect">
            <a:avLst/>
          </a:prstGeom>
          <a:noFill/>
          <a:ln w="63500" cap="rnd">
            <a:solidFill>
              <a:srgbClr val="7030A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109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5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8" grpId="0" animBg="1"/>
      <p:bldP spid="29" grpId="0"/>
      <p:bldP spid="33" grpId="0"/>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a:extLst>
              <a:ext uri="{FF2B5EF4-FFF2-40B4-BE49-F238E27FC236}">
                <a16:creationId xmlns:a16="http://schemas.microsoft.com/office/drawing/2014/main" id="{FCBC3A7A-0280-8D62-7DE1-9EEAB99BCE78}"/>
              </a:ext>
            </a:extLst>
          </p:cNvPr>
          <p:cNvGrpSpPr/>
          <p:nvPr/>
        </p:nvGrpSpPr>
        <p:grpSpPr>
          <a:xfrm>
            <a:off x="906321" y="865984"/>
            <a:ext cx="10378613" cy="5558080"/>
            <a:chOff x="1115124" y="836712"/>
            <a:chExt cx="10378613" cy="5558080"/>
          </a:xfrm>
        </p:grpSpPr>
        <p:grpSp>
          <p:nvGrpSpPr>
            <p:cNvPr id="44" name="グループ化 43">
              <a:extLst>
                <a:ext uri="{FF2B5EF4-FFF2-40B4-BE49-F238E27FC236}">
                  <a16:creationId xmlns:a16="http://schemas.microsoft.com/office/drawing/2014/main" id="{200DC610-8F9F-3DDF-3E19-3DB9606FA1A4}"/>
                </a:ext>
              </a:extLst>
            </p:cNvPr>
            <p:cNvGrpSpPr/>
            <p:nvPr/>
          </p:nvGrpSpPr>
          <p:grpSpPr>
            <a:xfrm>
              <a:off x="1115124" y="836712"/>
              <a:ext cx="2532597" cy="850992"/>
              <a:chOff x="1115124" y="836712"/>
              <a:chExt cx="2532597" cy="850992"/>
            </a:xfrm>
          </p:grpSpPr>
          <p:sp>
            <p:nvSpPr>
              <p:cNvPr id="48" name="テキスト ボックス 47">
                <a:extLst>
                  <a:ext uri="{FF2B5EF4-FFF2-40B4-BE49-F238E27FC236}">
                    <a16:creationId xmlns:a16="http://schemas.microsoft.com/office/drawing/2014/main" id="{BA8BFB8E-437A-A5A2-17BA-3C93C981270F}"/>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11</a:t>
                </a:r>
                <a:r>
                  <a:rPr kumimoji="1" lang="ja-JP" altLang="en-US" sz="4800" dirty="0"/>
                  <a:t>　</a:t>
                </a:r>
              </a:p>
            </p:txBody>
          </p:sp>
          <p:pic>
            <p:nvPicPr>
              <p:cNvPr id="49" name="図 48">
                <a:extLst>
                  <a:ext uri="{FF2B5EF4-FFF2-40B4-BE49-F238E27FC236}">
                    <a16:creationId xmlns:a16="http://schemas.microsoft.com/office/drawing/2014/main" id="{0A0F6F43-2BD5-E8C3-9197-C6DC55446F42}"/>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45" name="グループ化 44">
              <a:extLst>
                <a:ext uri="{FF2B5EF4-FFF2-40B4-BE49-F238E27FC236}">
                  <a16:creationId xmlns:a16="http://schemas.microsoft.com/office/drawing/2014/main" id="{2CF74B34-B334-8BAE-6E63-E4F9D540D990}"/>
                </a:ext>
              </a:extLst>
            </p:cNvPr>
            <p:cNvGrpSpPr/>
            <p:nvPr/>
          </p:nvGrpSpPr>
          <p:grpSpPr>
            <a:xfrm>
              <a:off x="1126464" y="909739"/>
              <a:ext cx="10367273" cy="5485053"/>
              <a:chOff x="986653" y="1052345"/>
              <a:chExt cx="10367273" cy="5485053"/>
            </a:xfrm>
          </p:grpSpPr>
          <p:sp>
            <p:nvSpPr>
              <p:cNvPr id="46" name="テキスト ボックス 45">
                <a:extLst>
                  <a:ext uri="{FF2B5EF4-FFF2-40B4-BE49-F238E27FC236}">
                    <a16:creationId xmlns:a16="http://schemas.microsoft.com/office/drawing/2014/main" id="{2B3FD6F1-A908-B41B-F526-80B648BB5854}"/>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lang="ja-JP" altLang="en-US" sz="4000" dirty="0"/>
                  <a:t>過不足がある化学反応</a:t>
                </a:r>
                <a:endParaRPr kumimoji="1" lang="ja-JP" altLang="en-US" sz="4000" dirty="0"/>
              </a:p>
            </p:txBody>
          </p:sp>
          <p:cxnSp>
            <p:nvCxnSpPr>
              <p:cNvPr id="47" name="直線コネクタ 46">
                <a:extLst>
                  <a:ext uri="{FF2B5EF4-FFF2-40B4-BE49-F238E27FC236}">
                    <a16:creationId xmlns:a16="http://schemas.microsoft.com/office/drawing/2014/main" id="{C03A818F-B780-9636-B354-73F040D07B00}"/>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grpSp>
        <p:nvGrpSpPr>
          <p:cNvPr id="33" name="グループ化 32">
            <a:extLst>
              <a:ext uri="{FF2B5EF4-FFF2-40B4-BE49-F238E27FC236}">
                <a16:creationId xmlns:a16="http://schemas.microsoft.com/office/drawing/2014/main" id="{EC9F5789-CEAA-42B6-BA7B-41BD523A0A90}"/>
              </a:ext>
            </a:extLst>
          </p:cNvPr>
          <p:cNvGrpSpPr/>
          <p:nvPr/>
        </p:nvGrpSpPr>
        <p:grpSpPr>
          <a:xfrm>
            <a:off x="5233132" y="3789040"/>
            <a:ext cx="2076802" cy="2843109"/>
            <a:chOff x="3133137" y="3356992"/>
            <a:chExt cx="2076802" cy="2843109"/>
          </a:xfrm>
        </p:grpSpPr>
        <p:grpSp>
          <p:nvGrpSpPr>
            <p:cNvPr id="34" name="グループ化 33">
              <a:extLst>
                <a:ext uri="{FF2B5EF4-FFF2-40B4-BE49-F238E27FC236}">
                  <a16:creationId xmlns:a16="http://schemas.microsoft.com/office/drawing/2014/main" id="{5B9D6D64-9278-43A2-A115-813C4D9F6A1E}"/>
                </a:ext>
              </a:extLst>
            </p:cNvPr>
            <p:cNvGrpSpPr/>
            <p:nvPr/>
          </p:nvGrpSpPr>
          <p:grpSpPr>
            <a:xfrm>
              <a:off x="3133137" y="3501008"/>
              <a:ext cx="1738727" cy="2699093"/>
              <a:chOff x="2468630" y="3599571"/>
              <a:chExt cx="1738727" cy="2699093"/>
            </a:xfrm>
          </p:grpSpPr>
          <p:pic>
            <p:nvPicPr>
              <p:cNvPr id="38" name="図 37">
                <a:extLst>
                  <a:ext uri="{FF2B5EF4-FFF2-40B4-BE49-F238E27FC236}">
                    <a16:creationId xmlns:a16="http://schemas.microsoft.com/office/drawing/2014/main" id="{5FE16F54-51C5-45C6-BE2F-BB9B2DC28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8630" y="3599571"/>
                <a:ext cx="1738727" cy="2699093"/>
              </a:xfrm>
              <a:prstGeom prst="rect">
                <a:avLst/>
              </a:prstGeom>
            </p:spPr>
          </p:pic>
          <p:sp>
            <p:nvSpPr>
              <p:cNvPr id="39" name="四角形: 上の 2 つの角を丸める 5">
                <a:extLst>
                  <a:ext uri="{FF2B5EF4-FFF2-40B4-BE49-F238E27FC236}">
                    <a16:creationId xmlns:a16="http://schemas.microsoft.com/office/drawing/2014/main" id="{E6ECCC27-D5AB-4495-8185-3D52C992B32B}"/>
                  </a:ext>
                </a:extLst>
              </p:cNvPr>
              <p:cNvSpPr/>
              <p:nvPr/>
            </p:nvSpPr>
            <p:spPr>
              <a:xfrm rot="1830307" flipV="1">
                <a:off x="2597398" y="5628319"/>
                <a:ext cx="290137" cy="660509"/>
              </a:xfrm>
              <a:custGeom>
                <a:avLst/>
                <a:gdLst>
                  <a:gd name="connsiteX0" fmla="*/ 144016 w 288032"/>
                  <a:gd name="connsiteY0" fmla="*/ 0 h 660509"/>
                  <a:gd name="connsiteX1" fmla="*/ 144016 w 288032"/>
                  <a:gd name="connsiteY1" fmla="*/ 0 h 660509"/>
                  <a:gd name="connsiteX2" fmla="*/ 288032 w 288032"/>
                  <a:gd name="connsiteY2" fmla="*/ 144016 h 660509"/>
                  <a:gd name="connsiteX3" fmla="*/ 288032 w 288032"/>
                  <a:gd name="connsiteY3" fmla="*/ 660509 h 660509"/>
                  <a:gd name="connsiteX4" fmla="*/ 288032 w 288032"/>
                  <a:gd name="connsiteY4" fmla="*/ 660509 h 660509"/>
                  <a:gd name="connsiteX5" fmla="*/ 0 w 288032"/>
                  <a:gd name="connsiteY5" fmla="*/ 660509 h 660509"/>
                  <a:gd name="connsiteX6" fmla="*/ 0 w 288032"/>
                  <a:gd name="connsiteY6" fmla="*/ 660509 h 660509"/>
                  <a:gd name="connsiteX7" fmla="*/ 0 w 288032"/>
                  <a:gd name="connsiteY7" fmla="*/ 144016 h 660509"/>
                  <a:gd name="connsiteX8" fmla="*/ 144016 w 288032"/>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2105 w 290137"/>
                  <a:gd name="connsiteY6" fmla="*/ 660509 h 660509"/>
                  <a:gd name="connsiteX7" fmla="*/ 0 w 290137"/>
                  <a:gd name="connsiteY7" fmla="*/ 488795 h 660509"/>
                  <a:gd name="connsiteX8" fmla="*/ 2105 w 290137"/>
                  <a:gd name="connsiteY8" fmla="*/ 144016 h 660509"/>
                  <a:gd name="connsiteX9" fmla="*/ 146121 w 290137"/>
                  <a:gd name="connsiteY9"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0 w 290137"/>
                  <a:gd name="connsiteY6" fmla="*/ 488795 h 660509"/>
                  <a:gd name="connsiteX7" fmla="*/ 2105 w 290137"/>
                  <a:gd name="connsiteY7" fmla="*/ 144016 h 660509"/>
                  <a:gd name="connsiteX8" fmla="*/ 146121 w 290137"/>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0 w 290137"/>
                  <a:gd name="connsiteY5" fmla="*/ 488795 h 660509"/>
                  <a:gd name="connsiteX6" fmla="*/ 2105 w 290137"/>
                  <a:gd name="connsiteY6" fmla="*/ 144016 h 660509"/>
                  <a:gd name="connsiteX7" fmla="*/ 146121 w 290137"/>
                  <a:gd name="connsiteY7" fmla="*/ 0 h 6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37" h="660509">
                    <a:moveTo>
                      <a:pt x="146121" y="0"/>
                    </a:moveTo>
                    <a:lnTo>
                      <a:pt x="146121" y="0"/>
                    </a:lnTo>
                    <a:cubicBezTo>
                      <a:pt x="225659" y="0"/>
                      <a:pt x="290137" y="64478"/>
                      <a:pt x="290137" y="144016"/>
                    </a:cubicBezTo>
                    <a:lnTo>
                      <a:pt x="290137" y="660509"/>
                    </a:lnTo>
                    <a:lnTo>
                      <a:pt x="290137" y="660509"/>
                    </a:lnTo>
                    <a:lnTo>
                      <a:pt x="0" y="488795"/>
                    </a:lnTo>
                    <a:cubicBezTo>
                      <a:pt x="702" y="373869"/>
                      <a:pt x="1403" y="258942"/>
                      <a:pt x="2105" y="144016"/>
                    </a:cubicBezTo>
                    <a:cubicBezTo>
                      <a:pt x="2105" y="64478"/>
                      <a:pt x="66583" y="0"/>
                      <a:pt x="146121" y="0"/>
                    </a:cubicBezTo>
                    <a:close/>
                  </a:path>
                </a:pathLst>
              </a:custGeom>
              <a:solidFill>
                <a:schemeClr val="tx2">
                  <a:lumMod val="40000"/>
                  <a:lumOff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0" name="直方体 39">
                <a:extLst>
                  <a:ext uri="{FF2B5EF4-FFF2-40B4-BE49-F238E27FC236}">
                    <a16:creationId xmlns:a16="http://schemas.microsoft.com/office/drawing/2014/main" id="{D62CFC35-6B52-4E89-B736-123B2C4CABEA}"/>
                  </a:ext>
                </a:extLst>
              </p:cNvPr>
              <p:cNvSpPr/>
              <p:nvPr/>
            </p:nvSpPr>
            <p:spPr>
              <a:xfrm rot="19405907">
                <a:off x="3877734" y="5877488"/>
                <a:ext cx="216024" cy="360040"/>
              </a:xfrm>
              <a:prstGeom prst="cube">
                <a:avLst>
                  <a:gd name="adj" fmla="val 19164"/>
                </a:avLst>
              </a:prstGeom>
              <a:gradFill flip="none" rotWithShape="1">
                <a:gsLst>
                  <a:gs pos="0">
                    <a:schemeClr val="bg1">
                      <a:lumMod val="50000"/>
                    </a:schemeClr>
                  </a:gs>
                  <a:gs pos="51000">
                    <a:schemeClr val="bg1"/>
                  </a:gs>
                  <a:gs pos="100000">
                    <a:schemeClr val="bg1">
                      <a:lumMod val="50000"/>
                    </a:schemeClr>
                  </a:gs>
                </a:gsLst>
                <a:lin ang="2700000" scaled="1"/>
                <a:tileRect/>
              </a:gra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5" name="グループ化 34">
              <a:extLst>
                <a:ext uri="{FF2B5EF4-FFF2-40B4-BE49-F238E27FC236}">
                  <a16:creationId xmlns:a16="http://schemas.microsoft.com/office/drawing/2014/main" id="{DBEEF3D3-45A0-4DAA-8D28-E7374587039E}"/>
                </a:ext>
              </a:extLst>
            </p:cNvPr>
            <p:cNvGrpSpPr/>
            <p:nvPr/>
          </p:nvGrpSpPr>
          <p:grpSpPr>
            <a:xfrm>
              <a:off x="4456251" y="3356992"/>
              <a:ext cx="753688" cy="360040"/>
              <a:chOff x="4456251" y="3356992"/>
              <a:chExt cx="753688" cy="360040"/>
            </a:xfrm>
          </p:grpSpPr>
          <p:sp>
            <p:nvSpPr>
              <p:cNvPr id="36" name="四角形: 角を丸くする 35">
                <a:extLst>
                  <a:ext uri="{FF2B5EF4-FFF2-40B4-BE49-F238E27FC236}">
                    <a16:creationId xmlns:a16="http://schemas.microsoft.com/office/drawing/2014/main" id="{710B5ABF-4B08-47A4-8492-FB392202114B}"/>
                  </a:ext>
                </a:extLst>
              </p:cNvPr>
              <p:cNvSpPr/>
              <p:nvPr/>
            </p:nvSpPr>
            <p:spPr>
              <a:xfrm>
                <a:off x="4456251" y="3501008"/>
                <a:ext cx="487621" cy="121095"/>
              </a:xfrm>
              <a:prstGeom prst="roundRect">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E760D433-F7F4-43E5-9139-1C522D5ECAAB}"/>
                  </a:ext>
                </a:extLst>
              </p:cNvPr>
              <p:cNvSpPr/>
              <p:nvPr/>
            </p:nvSpPr>
            <p:spPr>
              <a:xfrm>
                <a:off x="4890659" y="3356992"/>
                <a:ext cx="319280" cy="360040"/>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grpSp>
      <p:pic>
        <p:nvPicPr>
          <p:cNvPr id="17" name="図 16">
            <a:extLst>
              <a:ext uri="{FF2B5EF4-FFF2-40B4-BE49-F238E27FC236}">
                <a16:creationId xmlns:a16="http://schemas.microsoft.com/office/drawing/2014/main" id="{4710EB6F-3348-4D1F-A01A-FC109889F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4432" y="1091112"/>
            <a:ext cx="583680" cy="576000"/>
          </a:xfrm>
          <a:prstGeom prst="rect">
            <a:avLst/>
          </a:prstGeom>
          <a:effectLst>
            <a:outerShdw blurRad="127000" dist="38100" dir="2700000" algn="tl" rotWithShape="0">
              <a:prstClr val="black">
                <a:alpha val="40000"/>
              </a:prstClr>
            </a:outerShdw>
          </a:effectLst>
        </p:spPr>
      </p:pic>
      <p:pic>
        <p:nvPicPr>
          <p:cNvPr id="19" name="図 18">
            <a:extLst>
              <a:ext uri="{FF2B5EF4-FFF2-40B4-BE49-F238E27FC236}">
                <a16:creationId xmlns:a16="http://schemas.microsoft.com/office/drawing/2014/main" id="{07A0D505-99FB-41FA-948C-A5C123D74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68" y="1086189"/>
            <a:ext cx="576000" cy="576000"/>
          </a:xfrm>
          <a:prstGeom prst="rect">
            <a:avLst/>
          </a:prstGeom>
          <a:effectLst>
            <a:outerShdw blurRad="1270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sp>
        <p:nvSpPr>
          <p:cNvPr id="18" name="テキスト ボックス 17">
            <a:extLst>
              <a:ext uri="{FF2B5EF4-FFF2-40B4-BE49-F238E27FC236}">
                <a16:creationId xmlns:a16="http://schemas.microsoft.com/office/drawing/2014/main" id="{ACDF791E-68BD-486B-B7B4-1B1817950E10}"/>
              </a:ext>
            </a:extLst>
          </p:cNvPr>
          <p:cNvSpPr txBox="1"/>
          <p:nvPr/>
        </p:nvSpPr>
        <p:spPr>
          <a:xfrm>
            <a:off x="1746393" y="1787332"/>
            <a:ext cx="8886175" cy="1569660"/>
          </a:xfrm>
          <a:prstGeom prst="rect">
            <a:avLst/>
          </a:prstGeom>
          <a:noFill/>
        </p:spPr>
        <p:txBody>
          <a:bodyPr wrap="square" rtlCol="0">
            <a:spAutoFit/>
          </a:bodyPr>
          <a:lstStyle/>
          <a:p>
            <a:r>
              <a:rPr lang="ja-JP" altLang="en-US" sz="3200" dirty="0">
                <a:latin typeface="+mj-ea"/>
                <a:ea typeface="+mj-ea"/>
              </a:rPr>
              <a:t>化学反応において，反応物の量に過不足があるとどうなるか</a:t>
            </a:r>
            <a:r>
              <a:rPr lang="ja-JP" altLang="en-US" sz="3200">
                <a:latin typeface="+mj-ea"/>
                <a:ea typeface="+mj-ea"/>
              </a:rPr>
              <a:t>，</a:t>
            </a:r>
            <a:r>
              <a:rPr lang="en-US" altLang="ja-JP" sz="3200" dirty="0">
                <a:latin typeface="+mj-ea"/>
                <a:ea typeface="+mj-ea"/>
              </a:rPr>
              <a:t> </a:t>
            </a:r>
            <a:r>
              <a:rPr lang="ja-JP" altLang="en-US" sz="3200">
                <a:latin typeface="+mj-ea"/>
                <a:ea typeface="+mj-ea"/>
              </a:rPr>
              <a:t>マグネシウム</a:t>
            </a:r>
            <a:r>
              <a:rPr lang="en-US" altLang="ja-JP" sz="3200" dirty="0">
                <a:latin typeface="+mj-ea"/>
                <a:ea typeface="+mj-ea"/>
              </a:rPr>
              <a:t> Mg </a:t>
            </a:r>
            <a:r>
              <a:rPr lang="ja-JP" altLang="en-US" sz="3200">
                <a:latin typeface="+mj-ea"/>
                <a:ea typeface="+mj-ea"/>
              </a:rPr>
              <a:t>と</a:t>
            </a:r>
            <a:r>
              <a:rPr lang="ja-JP" altLang="en-US" sz="3200" dirty="0">
                <a:latin typeface="+mj-ea"/>
                <a:ea typeface="+mj-ea"/>
              </a:rPr>
              <a:t>塩酸の反応を通して考えてみよう。</a:t>
            </a:r>
            <a:endParaRPr kumimoji="1" lang="ja-JP" altLang="en-US" sz="3200" dirty="0">
              <a:latin typeface="+mj-ea"/>
              <a:ea typeface="+mj-ea"/>
            </a:endParaRPr>
          </a:p>
        </p:txBody>
      </p:sp>
      <p:pic>
        <p:nvPicPr>
          <p:cNvPr id="9" name="図 8">
            <a:extLst>
              <a:ext uri="{FF2B5EF4-FFF2-40B4-BE49-F238E27FC236}">
                <a16:creationId xmlns:a16="http://schemas.microsoft.com/office/drawing/2014/main" id="{B76E35D4-1FDC-462E-B40C-F027E6770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7575" y="1087230"/>
            <a:ext cx="576000" cy="576000"/>
          </a:xfrm>
          <a:prstGeom prst="rect">
            <a:avLst/>
          </a:prstGeom>
          <a:effectLst>
            <a:outerShdw blurRad="127000" dist="38100" dir="2700000" algn="tl" rotWithShape="0">
              <a:prstClr val="black">
                <a:alpha val="40000"/>
              </a:prstClr>
            </a:outerShdw>
          </a:effectLst>
        </p:spPr>
      </p:pic>
      <p:grpSp>
        <p:nvGrpSpPr>
          <p:cNvPr id="31" name="グループ化 30">
            <a:extLst>
              <a:ext uri="{FF2B5EF4-FFF2-40B4-BE49-F238E27FC236}">
                <a16:creationId xmlns:a16="http://schemas.microsoft.com/office/drawing/2014/main" id="{EEEF6FE4-4832-4921-A37E-FE7396279F17}"/>
              </a:ext>
            </a:extLst>
          </p:cNvPr>
          <p:cNvGrpSpPr/>
          <p:nvPr/>
        </p:nvGrpSpPr>
        <p:grpSpPr>
          <a:xfrm>
            <a:off x="3587483" y="4056270"/>
            <a:ext cx="1944216" cy="2237907"/>
            <a:chOff x="1487488" y="3622103"/>
            <a:chExt cx="1944216" cy="2237907"/>
          </a:xfrm>
        </p:grpSpPr>
        <p:sp>
          <p:nvSpPr>
            <p:cNvPr id="23" name="テキスト ボックス 22">
              <a:extLst>
                <a:ext uri="{FF2B5EF4-FFF2-40B4-BE49-F238E27FC236}">
                  <a16:creationId xmlns:a16="http://schemas.microsoft.com/office/drawing/2014/main" id="{39D67B92-DCBA-48C4-8A03-BB7033231F7C}"/>
                </a:ext>
              </a:extLst>
            </p:cNvPr>
            <p:cNvSpPr txBox="1"/>
            <p:nvPr/>
          </p:nvSpPr>
          <p:spPr>
            <a:xfrm>
              <a:off x="1487488" y="3622103"/>
              <a:ext cx="1944216" cy="954107"/>
            </a:xfrm>
            <a:prstGeom prst="rect">
              <a:avLst/>
            </a:prstGeom>
            <a:noFill/>
          </p:spPr>
          <p:txBody>
            <a:bodyPr wrap="square" rtlCol="0">
              <a:spAutoFit/>
            </a:bodyPr>
            <a:lstStyle/>
            <a:p>
              <a:r>
                <a:rPr lang="en-US" altLang="ja-JP" sz="2800" dirty="0">
                  <a:latin typeface="+mj-ea"/>
                  <a:ea typeface="+mj-ea"/>
                </a:rPr>
                <a:t>2.0 mol/L </a:t>
              </a:r>
            </a:p>
            <a:p>
              <a:r>
                <a:rPr lang="ja-JP" altLang="en-US" sz="2800" dirty="0">
                  <a:latin typeface="+mj-ea"/>
                  <a:ea typeface="+mj-ea"/>
                </a:rPr>
                <a:t>塩酸 </a:t>
              </a:r>
              <a:r>
                <a:rPr lang="en-US" altLang="ja-JP" sz="2800" dirty="0">
                  <a:latin typeface="+mj-ea"/>
                  <a:ea typeface="+mj-ea"/>
                </a:rPr>
                <a:t>10 mL</a:t>
              </a:r>
              <a:endParaRPr kumimoji="1" lang="ja-JP" altLang="en-US" sz="2800" dirty="0">
                <a:latin typeface="+mj-ea"/>
                <a:ea typeface="+mj-ea"/>
              </a:endParaRPr>
            </a:p>
          </p:txBody>
        </p:sp>
        <p:cxnSp>
          <p:nvCxnSpPr>
            <p:cNvPr id="22" name="直線コネクタ 21">
              <a:extLst>
                <a:ext uri="{FF2B5EF4-FFF2-40B4-BE49-F238E27FC236}">
                  <a16:creationId xmlns:a16="http://schemas.microsoft.com/office/drawing/2014/main" id="{BEDC9CC1-72FA-4ED9-8A11-F59F6581ADFC}"/>
                </a:ext>
              </a:extLst>
            </p:cNvPr>
            <p:cNvCxnSpPr>
              <a:stCxn id="23" idx="2"/>
            </p:cNvCxnSpPr>
            <p:nvPr/>
          </p:nvCxnSpPr>
          <p:spPr>
            <a:xfrm>
              <a:off x="2459596" y="4576210"/>
              <a:ext cx="900100" cy="128380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25" name="テキスト ボックス 24">
            <a:extLst>
              <a:ext uri="{FF2B5EF4-FFF2-40B4-BE49-F238E27FC236}">
                <a16:creationId xmlns:a16="http://schemas.microsoft.com/office/drawing/2014/main" id="{01EE1C71-582B-403E-ACE0-BEC325C018EB}"/>
              </a:ext>
            </a:extLst>
          </p:cNvPr>
          <p:cNvSpPr txBox="1"/>
          <p:nvPr/>
        </p:nvSpPr>
        <p:spPr>
          <a:xfrm>
            <a:off x="6816080" y="4196386"/>
            <a:ext cx="2304256" cy="954107"/>
          </a:xfrm>
          <a:prstGeom prst="rect">
            <a:avLst/>
          </a:prstGeom>
          <a:noFill/>
        </p:spPr>
        <p:txBody>
          <a:bodyPr wrap="square" rtlCol="0">
            <a:spAutoFit/>
          </a:bodyPr>
          <a:lstStyle/>
          <a:p>
            <a:r>
              <a:rPr lang="ja-JP" altLang="en-US" sz="2800" dirty="0">
                <a:latin typeface="+mj-ea"/>
                <a:ea typeface="+mj-ea"/>
              </a:rPr>
              <a:t>マグネシウム</a:t>
            </a:r>
            <a:endParaRPr lang="en-US" altLang="ja-JP" sz="2800" dirty="0">
              <a:latin typeface="+mj-ea"/>
              <a:ea typeface="+mj-ea"/>
            </a:endParaRPr>
          </a:p>
          <a:p>
            <a:r>
              <a:rPr lang="ja-JP" altLang="en-US" sz="2800" dirty="0">
                <a:latin typeface="+mj-ea"/>
                <a:ea typeface="+mj-ea"/>
              </a:rPr>
              <a:t>約 </a:t>
            </a:r>
            <a:r>
              <a:rPr lang="en-US" altLang="ja-JP" sz="2800" dirty="0">
                <a:latin typeface="+mj-ea"/>
                <a:ea typeface="+mj-ea"/>
              </a:rPr>
              <a:t>0.07</a:t>
            </a:r>
            <a:r>
              <a:rPr lang="ja-JP" altLang="en-US" sz="2800" dirty="0">
                <a:latin typeface="+mj-ea"/>
                <a:ea typeface="+mj-ea"/>
              </a:rPr>
              <a:t> </a:t>
            </a:r>
            <a:r>
              <a:rPr lang="en-US" altLang="ja-JP" sz="2800" dirty="0">
                <a:latin typeface="+mj-ea"/>
                <a:ea typeface="+mj-ea"/>
              </a:rPr>
              <a:t>g</a:t>
            </a:r>
            <a:endParaRPr kumimoji="1" lang="ja-JP" altLang="en-US" sz="2800" dirty="0">
              <a:latin typeface="+mj-ea"/>
              <a:ea typeface="+mj-ea"/>
            </a:endParaRPr>
          </a:p>
        </p:txBody>
      </p:sp>
      <p:cxnSp>
        <p:nvCxnSpPr>
          <p:cNvPr id="27" name="直線コネクタ 26">
            <a:extLst>
              <a:ext uri="{FF2B5EF4-FFF2-40B4-BE49-F238E27FC236}">
                <a16:creationId xmlns:a16="http://schemas.microsoft.com/office/drawing/2014/main" id="{57160D06-D3DA-4E45-BDEE-1C06F64F7446}"/>
              </a:ext>
            </a:extLst>
          </p:cNvPr>
          <p:cNvCxnSpPr>
            <a:cxnSpLocks/>
          </p:cNvCxnSpPr>
          <p:nvPr/>
        </p:nvCxnSpPr>
        <p:spPr>
          <a:xfrm flipV="1">
            <a:off x="6702730" y="5151190"/>
            <a:ext cx="629169" cy="1217438"/>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pic>
        <p:nvPicPr>
          <p:cNvPr id="3" name="図 2">
            <a:extLst>
              <a:ext uri="{FF2B5EF4-FFF2-40B4-BE49-F238E27FC236}">
                <a16:creationId xmlns:a16="http://schemas.microsoft.com/office/drawing/2014/main" id="{4D52CD85-C3F1-73D7-A5D7-60E5F4641BDE}"/>
              </a:ext>
            </a:extLst>
          </p:cNvPr>
          <p:cNvPicPr>
            <a:picLocks noChangeAspect="1"/>
          </p:cNvPicPr>
          <p:nvPr/>
        </p:nvPicPr>
        <p:blipFill>
          <a:blip r:embed="rId8"/>
          <a:stretch>
            <a:fillRect/>
          </a:stretch>
        </p:blipFill>
        <p:spPr>
          <a:xfrm>
            <a:off x="1798393" y="3542259"/>
            <a:ext cx="2293200" cy="504000"/>
          </a:xfrm>
          <a:prstGeom prst="rect">
            <a:avLst/>
          </a:prstGeom>
        </p:spPr>
      </p:pic>
    </p:spTree>
    <p:extLst>
      <p:ext uri="{BB962C8B-B14F-4D97-AF65-F5344CB8AC3E}">
        <p14:creationId xmlns:p14="http://schemas.microsoft.com/office/powerpoint/2010/main" val="283169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0D10D4D2-764D-5A56-E3B8-FDE290B6F33A}"/>
              </a:ext>
            </a:extLst>
          </p:cNvPr>
          <p:cNvGrpSpPr/>
          <p:nvPr/>
        </p:nvGrpSpPr>
        <p:grpSpPr>
          <a:xfrm>
            <a:off x="906321" y="865984"/>
            <a:ext cx="10378613" cy="5558080"/>
            <a:chOff x="1115124" y="836712"/>
            <a:chExt cx="10378613" cy="5558080"/>
          </a:xfrm>
        </p:grpSpPr>
        <p:grpSp>
          <p:nvGrpSpPr>
            <p:cNvPr id="11" name="グループ化 10">
              <a:extLst>
                <a:ext uri="{FF2B5EF4-FFF2-40B4-BE49-F238E27FC236}">
                  <a16:creationId xmlns:a16="http://schemas.microsoft.com/office/drawing/2014/main" id="{B8134090-5AF9-4510-F059-25135C37ACE0}"/>
                </a:ext>
              </a:extLst>
            </p:cNvPr>
            <p:cNvGrpSpPr/>
            <p:nvPr/>
          </p:nvGrpSpPr>
          <p:grpSpPr>
            <a:xfrm>
              <a:off x="1115124" y="836712"/>
              <a:ext cx="2532597" cy="850992"/>
              <a:chOff x="1115124" y="836712"/>
              <a:chExt cx="2532597" cy="850992"/>
            </a:xfrm>
          </p:grpSpPr>
          <p:sp>
            <p:nvSpPr>
              <p:cNvPr id="15" name="テキスト ボックス 14">
                <a:extLst>
                  <a:ext uri="{FF2B5EF4-FFF2-40B4-BE49-F238E27FC236}">
                    <a16:creationId xmlns:a16="http://schemas.microsoft.com/office/drawing/2014/main" id="{1375C525-FFE6-3923-DC0F-BFC374092A5F}"/>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11</a:t>
                </a:r>
                <a:r>
                  <a:rPr kumimoji="1" lang="ja-JP" altLang="en-US" sz="4800" dirty="0"/>
                  <a:t>　</a:t>
                </a:r>
              </a:p>
            </p:txBody>
          </p:sp>
          <p:pic>
            <p:nvPicPr>
              <p:cNvPr id="16" name="図 15">
                <a:extLst>
                  <a:ext uri="{FF2B5EF4-FFF2-40B4-BE49-F238E27FC236}">
                    <a16:creationId xmlns:a16="http://schemas.microsoft.com/office/drawing/2014/main" id="{671847E8-4147-91D8-0BCE-5C7AEDDE296D}"/>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12" name="グループ化 11">
              <a:extLst>
                <a:ext uri="{FF2B5EF4-FFF2-40B4-BE49-F238E27FC236}">
                  <a16:creationId xmlns:a16="http://schemas.microsoft.com/office/drawing/2014/main" id="{06B2363B-E0DE-5541-3113-04620ECE98C9}"/>
                </a:ext>
              </a:extLst>
            </p:cNvPr>
            <p:cNvGrpSpPr/>
            <p:nvPr/>
          </p:nvGrpSpPr>
          <p:grpSpPr>
            <a:xfrm>
              <a:off x="1126464" y="909739"/>
              <a:ext cx="10367273" cy="5485053"/>
              <a:chOff x="986653" y="1052345"/>
              <a:chExt cx="10367273" cy="5485053"/>
            </a:xfrm>
          </p:grpSpPr>
          <p:sp>
            <p:nvSpPr>
              <p:cNvPr id="13" name="テキスト ボックス 12">
                <a:extLst>
                  <a:ext uri="{FF2B5EF4-FFF2-40B4-BE49-F238E27FC236}">
                    <a16:creationId xmlns:a16="http://schemas.microsoft.com/office/drawing/2014/main" id="{6BB8F206-ED76-8C3A-ED21-6401A1E53A89}"/>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lang="ja-JP" altLang="en-US" sz="4000" dirty="0"/>
                  <a:t>過不足がある化学反応</a:t>
                </a:r>
                <a:endParaRPr kumimoji="1" lang="ja-JP" altLang="en-US" sz="4000" dirty="0"/>
              </a:p>
            </p:txBody>
          </p:sp>
          <p:cxnSp>
            <p:nvCxnSpPr>
              <p:cNvPr id="14" name="直線コネクタ 13">
                <a:extLst>
                  <a:ext uri="{FF2B5EF4-FFF2-40B4-BE49-F238E27FC236}">
                    <a16:creationId xmlns:a16="http://schemas.microsoft.com/office/drawing/2014/main" id="{CC3BF387-3D6B-AC8F-E638-B7EB4EAD57D9}"/>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17" name="図 16">
            <a:extLst>
              <a:ext uri="{FF2B5EF4-FFF2-40B4-BE49-F238E27FC236}">
                <a16:creationId xmlns:a16="http://schemas.microsoft.com/office/drawing/2014/main" id="{4710EB6F-3348-4D1F-A01A-FC109889F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432" y="1091112"/>
            <a:ext cx="583680" cy="576000"/>
          </a:xfrm>
          <a:prstGeom prst="rect">
            <a:avLst/>
          </a:prstGeom>
          <a:effectLst>
            <a:outerShdw blurRad="127000" dist="38100" dir="2700000" algn="tl" rotWithShape="0">
              <a:prstClr val="black">
                <a:alpha val="40000"/>
              </a:prstClr>
            </a:outerShdw>
          </a:effectLst>
        </p:spPr>
      </p:pic>
      <p:pic>
        <p:nvPicPr>
          <p:cNvPr id="19" name="図 18">
            <a:extLst>
              <a:ext uri="{FF2B5EF4-FFF2-40B4-BE49-F238E27FC236}">
                <a16:creationId xmlns:a16="http://schemas.microsoft.com/office/drawing/2014/main" id="{07A0D505-99FB-41FA-948C-A5C123D74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2568" y="1086189"/>
            <a:ext cx="576000" cy="576000"/>
          </a:xfrm>
          <a:prstGeom prst="rect">
            <a:avLst/>
          </a:prstGeom>
          <a:effectLst>
            <a:outerShdw blurRad="1270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pic>
        <p:nvPicPr>
          <p:cNvPr id="9" name="図 8">
            <a:extLst>
              <a:ext uri="{FF2B5EF4-FFF2-40B4-BE49-F238E27FC236}">
                <a16:creationId xmlns:a16="http://schemas.microsoft.com/office/drawing/2014/main" id="{B76E35D4-1FDC-462E-B40C-F027E6770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7575" y="1087230"/>
            <a:ext cx="576000" cy="576000"/>
          </a:xfrm>
          <a:prstGeom prst="rect">
            <a:avLst/>
          </a:prstGeom>
          <a:effectLst>
            <a:outerShdw blurRad="127000" dist="38100" dir="2700000" algn="tl" rotWithShape="0">
              <a:prstClr val="black">
                <a:alpha val="40000"/>
              </a:prstClr>
            </a:outerShdw>
          </a:effectLst>
        </p:spPr>
      </p:pic>
      <p:sp>
        <p:nvSpPr>
          <p:cNvPr id="29" name="四角形: 上の 2 つの角を丸める 5">
            <a:extLst>
              <a:ext uri="{FF2B5EF4-FFF2-40B4-BE49-F238E27FC236}">
                <a16:creationId xmlns:a16="http://schemas.microsoft.com/office/drawing/2014/main" id="{329EE103-BAFD-4B74-85F9-4A55BA711BD1}"/>
              </a:ext>
            </a:extLst>
          </p:cNvPr>
          <p:cNvSpPr/>
          <p:nvPr/>
        </p:nvSpPr>
        <p:spPr>
          <a:xfrm rot="5430307" flipV="1">
            <a:off x="4804499" y="4751610"/>
            <a:ext cx="290137" cy="660509"/>
          </a:xfrm>
          <a:custGeom>
            <a:avLst/>
            <a:gdLst>
              <a:gd name="connsiteX0" fmla="*/ 144016 w 288032"/>
              <a:gd name="connsiteY0" fmla="*/ 0 h 660509"/>
              <a:gd name="connsiteX1" fmla="*/ 144016 w 288032"/>
              <a:gd name="connsiteY1" fmla="*/ 0 h 660509"/>
              <a:gd name="connsiteX2" fmla="*/ 288032 w 288032"/>
              <a:gd name="connsiteY2" fmla="*/ 144016 h 660509"/>
              <a:gd name="connsiteX3" fmla="*/ 288032 w 288032"/>
              <a:gd name="connsiteY3" fmla="*/ 660509 h 660509"/>
              <a:gd name="connsiteX4" fmla="*/ 288032 w 288032"/>
              <a:gd name="connsiteY4" fmla="*/ 660509 h 660509"/>
              <a:gd name="connsiteX5" fmla="*/ 0 w 288032"/>
              <a:gd name="connsiteY5" fmla="*/ 660509 h 660509"/>
              <a:gd name="connsiteX6" fmla="*/ 0 w 288032"/>
              <a:gd name="connsiteY6" fmla="*/ 660509 h 660509"/>
              <a:gd name="connsiteX7" fmla="*/ 0 w 288032"/>
              <a:gd name="connsiteY7" fmla="*/ 144016 h 660509"/>
              <a:gd name="connsiteX8" fmla="*/ 144016 w 288032"/>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2105 w 290137"/>
              <a:gd name="connsiteY6" fmla="*/ 660509 h 660509"/>
              <a:gd name="connsiteX7" fmla="*/ 0 w 290137"/>
              <a:gd name="connsiteY7" fmla="*/ 488795 h 660509"/>
              <a:gd name="connsiteX8" fmla="*/ 2105 w 290137"/>
              <a:gd name="connsiteY8" fmla="*/ 144016 h 660509"/>
              <a:gd name="connsiteX9" fmla="*/ 146121 w 290137"/>
              <a:gd name="connsiteY9"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0 w 290137"/>
              <a:gd name="connsiteY6" fmla="*/ 488795 h 660509"/>
              <a:gd name="connsiteX7" fmla="*/ 2105 w 290137"/>
              <a:gd name="connsiteY7" fmla="*/ 144016 h 660509"/>
              <a:gd name="connsiteX8" fmla="*/ 146121 w 290137"/>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0 w 290137"/>
              <a:gd name="connsiteY5" fmla="*/ 488795 h 660509"/>
              <a:gd name="connsiteX6" fmla="*/ 2105 w 290137"/>
              <a:gd name="connsiteY6" fmla="*/ 144016 h 660509"/>
              <a:gd name="connsiteX7" fmla="*/ 146121 w 290137"/>
              <a:gd name="connsiteY7" fmla="*/ 0 h 6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37" h="660509">
                <a:moveTo>
                  <a:pt x="146121" y="0"/>
                </a:moveTo>
                <a:lnTo>
                  <a:pt x="146121" y="0"/>
                </a:lnTo>
                <a:cubicBezTo>
                  <a:pt x="225659" y="0"/>
                  <a:pt x="290137" y="64478"/>
                  <a:pt x="290137" y="144016"/>
                </a:cubicBezTo>
                <a:lnTo>
                  <a:pt x="290137" y="660509"/>
                </a:lnTo>
                <a:lnTo>
                  <a:pt x="290137" y="660509"/>
                </a:lnTo>
                <a:lnTo>
                  <a:pt x="0" y="488795"/>
                </a:lnTo>
                <a:cubicBezTo>
                  <a:pt x="702" y="373869"/>
                  <a:pt x="1403" y="258942"/>
                  <a:pt x="2105" y="144016"/>
                </a:cubicBezTo>
                <a:cubicBezTo>
                  <a:pt x="2105" y="64478"/>
                  <a:pt x="66583" y="0"/>
                  <a:pt x="146121" y="0"/>
                </a:cubicBezTo>
                <a:close/>
              </a:path>
            </a:pathLst>
          </a:custGeom>
          <a:solidFill>
            <a:schemeClr val="tx2">
              <a:lumMod val="40000"/>
              <a:lumOff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B2C68674-7A1F-41EB-A222-C9DD379CD24B}"/>
              </a:ext>
            </a:extLst>
          </p:cNvPr>
          <p:cNvSpPr/>
          <p:nvPr/>
        </p:nvSpPr>
        <p:spPr>
          <a:xfrm>
            <a:off x="4830669" y="5184120"/>
            <a:ext cx="1123962" cy="45719"/>
          </a:xfrm>
          <a:prstGeom prst="roundRect">
            <a:avLst>
              <a:gd name="adj" fmla="val 50000"/>
            </a:avLst>
          </a:prstGeom>
          <a:solidFill>
            <a:schemeClr val="tx2">
              <a:lumMod val="40000"/>
              <a:lumOff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AB9919A1-EF50-476C-B506-62AA11B27D36}"/>
              </a:ext>
            </a:extLst>
          </p:cNvPr>
          <p:cNvSpPr/>
          <p:nvPr/>
        </p:nvSpPr>
        <p:spPr>
          <a:xfrm rot="18156405">
            <a:off x="5793454" y="5253223"/>
            <a:ext cx="180000" cy="45719"/>
          </a:xfrm>
          <a:prstGeom prst="roundRect">
            <a:avLst>
              <a:gd name="adj" fmla="val 50000"/>
            </a:avLst>
          </a:prstGeom>
          <a:solidFill>
            <a:schemeClr val="tx2">
              <a:lumMod val="40000"/>
              <a:lumOff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02C62A50-02F3-40B3-8E31-FDB157A6B657}"/>
              </a:ext>
            </a:extLst>
          </p:cNvPr>
          <p:cNvSpPr/>
          <p:nvPr/>
        </p:nvSpPr>
        <p:spPr>
          <a:xfrm rot="13903217">
            <a:off x="5795073" y="5367974"/>
            <a:ext cx="144000" cy="45719"/>
          </a:xfrm>
          <a:prstGeom prst="roundRect">
            <a:avLst>
              <a:gd name="adj" fmla="val 50000"/>
            </a:avLst>
          </a:prstGeom>
          <a:solidFill>
            <a:schemeClr val="tx2">
              <a:lumMod val="40000"/>
              <a:lumOff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90577548-7F37-4973-BAEE-33A20E3D08BC}"/>
              </a:ext>
            </a:extLst>
          </p:cNvPr>
          <p:cNvSpPr/>
          <p:nvPr/>
        </p:nvSpPr>
        <p:spPr>
          <a:xfrm rot="16200000">
            <a:off x="5743314" y="5570708"/>
            <a:ext cx="331976" cy="45719"/>
          </a:xfrm>
          <a:prstGeom prst="roundRect">
            <a:avLst>
              <a:gd name="adj" fmla="val 50000"/>
            </a:avLst>
          </a:prstGeom>
          <a:solidFill>
            <a:schemeClr val="tx2">
              <a:lumMod val="40000"/>
              <a:lumOff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13E02A47-C975-4597-AC5A-2223D73479EA}"/>
              </a:ext>
            </a:extLst>
          </p:cNvPr>
          <p:cNvSpPr/>
          <p:nvPr/>
        </p:nvSpPr>
        <p:spPr>
          <a:xfrm rot="18070230">
            <a:off x="5331976" y="6032043"/>
            <a:ext cx="778554" cy="45719"/>
          </a:xfrm>
          <a:prstGeom prst="roundRect">
            <a:avLst>
              <a:gd name="adj" fmla="val 50000"/>
            </a:avLst>
          </a:prstGeom>
          <a:solidFill>
            <a:schemeClr val="tx2">
              <a:lumMod val="40000"/>
              <a:lumOff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四角形: 上の 2 つの角を丸める 5">
            <a:extLst>
              <a:ext uri="{FF2B5EF4-FFF2-40B4-BE49-F238E27FC236}">
                <a16:creationId xmlns:a16="http://schemas.microsoft.com/office/drawing/2014/main" id="{8DB746FD-FA22-4858-A191-7EAD822397C7}"/>
              </a:ext>
            </a:extLst>
          </p:cNvPr>
          <p:cNvSpPr/>
          <p:nvPr/>
        </p:nvSpPr>
        <p:spPr>
          <a:xfrm rot="1808426" flipV="1">
            <a:off x="5403606" y="5771014"/>
            <a:ext cx="290137" cy="660509"/>
          </a:xfrm>
          <a:custGeom>
            <a:avLst/>
            <a:gdLst>
              <a:gd name="connsiteX0" fmla="*/ 144016 w 288032"/>
              <a:gd name="connsiteY0" fmla="*/ 0 h 660509"/>
              <a:gd name="connsiteX1" fmla="*/ 144016 w 288032"/>
              <a:gd name="connsiteY1" fmla="*/ 0 h 660509"/>
              <a:gd name="connsiteX2" fmla="*/ 288032 w 288032"/>
              <a:gd name="connsiteY2" fmla="*/ 144016 h 660509"/>
              <a:gd name="connsiteX3" fmla="*/ 288032 w 288032"/>
              <a:gd name="connsiteY3" fmla="*/ 660509 h 660509"/>
              <a:gd name="connsiteX4" fmla="*/ 288032 w 288032"/>
              <a:gd name="connsiteY4" fmla="*/ 660509 h 660509"/>
              <a:gd name="connsiteX5" fmla="*/ 0 w 288032"/>
              <a:gd name="connsiteY5" fmla="*/ 660509 h 660509"/>
              <a:gd name="connsiteX6" fmla="*/ 0 w 288032"/>
              <a:gd name="connsiteY6" fmla="*/ 660509 h 660509"/>
              <a:gd name="connsiteX7" fmla="*/ 0 w 288032"/>
              <a:gd name="connsiteY7" fmla="*/ 144016 h 660509"/>
              <a:gd name="connsiteX8" fmla="*/ 144016 w 288032"/>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2105 w 290137"/>
              <a:gd name="connsiteY6" fmla="*/ 660509 h 660509"/>
              <a:gd name="connsiteX7" fmla="*/ 0 w 290137"/>
              <a:gd name="connsiteY7" fmla="*/ 488795 h 660509"/>
              <a:gd name="connsiteX8" fmla="*/ 2105 w 290137"/>
              <a:gd name="connsiteY8" fmla="*/ 144016 h 660509"/>
              <a:gd name="connsiteX9" fmla="*/ 146121 w 290137"/>
              <a:gd name="connsiteY9"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0 w 290137"/>
              <a:gd name="connsiteY6" fmla="*/ 488795 h 660509"/>
              <a:gd name="connsiteX7" fmla="*/ 2105 w 290137"/>
              <a:gd name="connsiteY7" fmla="*/ 144016 h 660509"/>
              <a:gd name="connsiteX8" fmla="*/ 146121 w 290137"/>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0 w 290137"/>
              <a:gd name="connsiteY5" fmla="*/ 488795 h 660509"/>
              <a:gd name="connsiteX6" fmla="*/ 2105 w 290137"/>
              <a:gd name="connsiteY6" fmla="*/ 144016 h 660509"/>
              <a:gd name="connsiteX7" fmla="*/ 146121 w 290137"/>
              <a:gd name="connsiteY7" fmla="*/ 0 h 6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37" h="660509">
                <a:moveTo>
                  <a:pt x="146121" y="0"/>
                </a:moveTo>
                <a:lnTo>
                  <a:pt x="146121" y="0"/>
                </a:lnTo>
                <a:cubicBezTo>
                  <a:pt x="225659" y="0"/>
                  <a:pt x="290137" y="64478"/>
                  <a:pt x="290137" y="144016"/>
                </a:cubicBezTo>
                <a:lnTo>
                  <a:pt x="290137" y="660509"/>
                </a:lnTo>
                <a:lnTo>
                  <a:pt x="290137" y="660509"/>
                </a:lnTo>
                <a:lnTo>
                  <a:pt x="0" y="488795"/>
                </a:lnTo>
                <a:cubicBezTo>
                  <a:pt x="702" y="373869"/>
                  <a:pt x="1403" y="258942"/>
                  <a:pt x="2105" y="144016"/>
                </a:cubicBezTo>
                <a:cubicBezTo>
                  <a:pt x="2105" y="64478"/>
                  <a:pt x="66583" y="0"/>
                  <a:pt x="146121" y="0"/>
                </a:cubicBezTo>
                <a:close/>
              </a:path>
            </a:pathLst>
          </a:custGeom>
          <a:solidFill>
            <a:schemeClr val="tx2">
              <a:lumMod val="40000"/>
              <a:lumOff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49F2F3FF-A4D4-4866-884D-9B668124EA05}"/>
              </a:ext>
            </a:extLst>
          </p:cNvPr>
          <p:cNvGrpSpPr/>
          <p:nvPr/>
        </p:nvGrpSpPr>
        <p:grpSpPr>
          <a:xfrm>
            <a:off x="5233132" y="3781762"/>
            <a:ext cx="2076802" cy="2843109"/>
            <a:chOff x="3133137" y="3356992"/>
            <a:chExt cx="2076802" cy="2843109"/>
          </a:xfrm>
        </p:grpSpPr>
        <p:grpSp>
          <p:nvGrpSpPr>
            <p:cNvPr id="8" name="グループ化 7">
              <a:extLst>
                <a:ext uri="{FF2B5EF4-FFF2-40B4-BE49-F238E27FC236}">
                  <a16:creationId xmlns:a16="http://schemas.microsoft.com/office/drawing/2014/main" id="{A6227977-BA8B-49CB-8C44-5B2E4C080B14}"/>
                </a:ext>
              </a:extLst>
            </p:cNvPr>
            <p:cNvGrpSpPr/>
            <p:nvPr/>
          </p:nvGrpSpPr>
          <p:grpSpPr>
            <a:xfrm>
              <a:off x="3133137" y="3501008"/>
              <a:ext cx="1738727" cy="2699093"/>
              <a:chOff x="2468630" y="3599571"/>
              <a:chExt cx="1738727" cy="2699093"/>
            </a:xfrm>
          </p:grpSpPr>
          <p:pic>
            <p:nvPicPr>
              <p:cNvPr id="4" name="図 3">
                <a:extLst>
                  <a:ext uri="{FF2B5EF4-FFF2-40B4-BE49-F238E27FC236}">
                    <a16:creationId xmlns:a16="http://schemas.microsoft.com/office/drawing/2014/main" id="{CD52B0EA-948C-49CA-9F89-43C0554EA1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8630" y="3599571"/>
                <a:ext cx="1738727" cy="2699093"/>
              </a:xfrm>
              <a:prstGeom prst="rect">
                <a:avLst/>
              </a:prstGeom>
            </p:spPr>
          </p:pic>
          <p:sp>
            <p:nvSpPr>
              <p:cNvPr id="6" name="四角形: 上の 2 つの角を丸める 5">
                <a:extLst>
                  <a:ext uri="{FF2B5EF4-FFF2-40B4-BE49-F238E27FC236}">
                    <a16:creationId xmlns:a16="http://schemas.microsoft.com/office/drawing/2014/main" id="{536AE504-9877-4F43-90CB-0F42E4287AA1}"/>
                  </a:ext>
                </a:extLst>
              </p:cNvPr>
              <p:cNvSpPr/>
              <p:nvPr/>
            </p:nvSpPr>
            <p:spPr>
              <a:xfrm rot="1830307" flipV="1">
                <a:off x="2597398" y="5628319"/>
                <a:ext cx="290137" cy="660509"/>
              </a:xfrm>
              <a:custGeom>
                <a:avLst/>
                <a:gdLst>
                  <a:gd name="connsiteX0" fmla="*/ 144016 w 288032"/>
                  <a:gd name="connsiteY0" fmla="*/ 0 h 660509"/>
                  <a:gd name="connsiteX1" fmla="*/ 144016 w 288032"/>
                  <a:gd name="connsiteY1" fmla="*/ 0 h 660509"/>
                  <a:gd name="connsiteX2" fmla="*/ 288032 w 288032"/>
                  <a:gd name="connsiteY2" fmla="*/ 144016 h 660509"/>
                  <a:gd name="connsiteX3" fmla="*/ 288032 w 288032"/>
                  <a:gd name="connsiteY3" fmla="*/ 660509 h 660509"/>
                  <a:gd name="connsiteX4" fmla="*/ 288032 w 288032"/>
                  <a:gd name="connsiteY4" fmla="*/ 660509 h 660509"/>
                  <a:gd name="connsiteX5" fmla="*/ 0 w 288032"/>
                  <a:gd name="connsiteY5" fmla="*/ 660509 h 660509"/>
                  <a:gd name="connsiteX6" fmla="*/ 0 w 288032"/>
                  <a:gd name="connsiteY6" fmla="*/ 660509 h 660509"/>
                  <a:gd name="connsiteX7" fmla="*/ 0 w 288032"/>
                  <a:gd name="connsiteY7" fmla="*/ 144016 h 660509"/>
                  <a:gd name="connsiteX8" fmla="*/ 144016 w 288032"/>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2105 w 290137"/>
                  <a:gd name="connsiteY6" fmla="*/ 660509 h 660509"/>
                  <a:gd name="connsiteX7" fmla="*/ 0 w 290137"/>
                  <a:gd name="connsiteY7" fmla="*/ 488795 h 660509"/>
                  <a:gd name="connsiteX8" fmla="*/ 2105 w 290137"/>
                  <a:gd name="connsiteY8" fmla="*/ 144016 h 660509"/>
                  <a:gd name="connsiteX9" fmla="*/ 146121 w 290137"/>
                  <a:gd name="connsiteY9"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0 w 290137"/>
                  <a:gd name="connsiteY6" fmla="*/ 488795 h 660509"/>
                  <a:gd name="connsiteX7" fmla="*/ 2105 w 290137"/>
                  <a:gd name="connsiteY7" fmla="*/ 144016 h 660509"/>
                  <a:gd name="connsiteX8" fmla="*/ 146121 w 290137"/>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0 w 290137"/>
                  <a:gd name="connsiteY5" fmla="*/ 488795 h 660509"/>
                  <a:gd name="connsiteX6" fmla="*/ 2105 w 290137"/>
                  <a:gd name="connsiteY6" fmla="*/ 144016 h 660509"/>
                  <a:gd name="connsiteX7" fmla="*/ 146121 w 290137"/>
                  <a:gd name="connsiteY7" fmla="*/ 0 h 6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37" h="660509">
                    <a:moveTo>
                      <a:pt x="146121" y="0"/>
                    </a:moveTo>
                    <a:lnTo>
                      <a:pt x="146121" y="0"/>
                    </a:lnTo>
                    <a:cubicBezTo>
                      <a:pt x="225659" y="0"/>
                      <a:pt x="290137" y="64478"/>
                      <a:pt x="290137" y="144016"/>
                    </a:cubicBezTo>
                    <a:lnTo>
                      <a:pt x="290137" y="660509"/>
                    </a:lnTo>
                    <a:lnTo>
                      <a:pt x="290137" y="660509"/>
                    </a:lnTo>
                    <a:lnTo>
                      <a:pt x="0" y="488795"/>
                    </a:lnTo>
                    <a:cubicBezTo>
                      <a:pt x="702" y="373869"/>
                      <a:pt x="1403" y="258942"/>
                      <a:pt x="2105" y="144016"/>
                    </a:cubicBezTo>
                    <a:cubicBezTo>
                      <a:pt x="2105" y="64478"/>
                      <a:pt x="66583" y="0"/>
                      <a:pt x="146121" y="0"/>
                    </a:cubicBezTo>
                    <a:close/>
                  </a:path>
                </a:pathLst>
              </a:custGeom>
              <a:solidFill>
                <a:schemeClr val="tx2">
                  <a:lumMod val="40000"/>
                  <a:lumOff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直方体 6">
                <a:extLst>
                  <a:ext uri="{FF2B5EF4-FFF2-40B4-BE49-F238E27FC236}">
                    <a16:creationId xmlns:a16="http://schemas.microsoft.com/office/drawing/2014/main" id="{40449B98-850F-4467-A1D0-4082FA78B9E2}"/>
                  </a:ext>
                </a:extLst>
              </p:cNvPr>
              <p:cNvSpPr/>
              <p:nvPr/>
            </p:nvSpPr>
            <p:spPr>
              <a:xfrm rot="19405907">
                <a:off x="3877734" y="5877488"/>
                <a:ext cx="216024" cy="360040"/>
              </a:xfrm>
              <a:prstGeom prst="cube">
                <a:avLst>
                  <a:gd name="adj" fmla="val 19164"/>
                </a:avLst>
              </a:prstGeom>
              <a:gradFill flip="none" rotWithShape="1">
                <a:gsLst>
                  <a:gs pos="0">
                    <a:schemeClr val="bg1">
                      <a:lumMod val="50000"/>
                    </a:schemeClr>
                  </a:gs>
                  <a:gs pos="51000">
                    <a:schemeClr val="bg1"/>
                  </a:gs>
                  <a:gs pos="100000">
                    <a:schemeClr val="bg1">
                      <a:lumMod val="50000"/>
                    </a:schemeClr>
                  </a:gs>
                </a:gsLst>
                <a:lin ang="2700000" scaled="1"/>
                <a:tileRect/>
              </a:gra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5" name="グループ化 34">
              <a:extLst>
                <a:ext uri="{FF2B5EF4-FFF2-40B4-BE49-F238E27FC236}">
                  <a16:creationId xmlns:a16="http://schemas.microsoft.com/office/drawing/2014/main" id="{36E1DA82-15FB-4B73-A861-6CACBDEAAF70}"/>
                </a:ext>
              </a:extLst>
            </p:cNvPr>
            <p:cNvGrpSpPr/>
            <p:nvPr/>
          </p:nvGrpSpPr>
          <p:grpSpPr>
            <a:xfrm>
              <a:off x="4456251" y="3356992"/>
              <a:ext cx="753688" cy="360040"/>
              <a:chOff x="4456251" y="3356992"/>
              <a:chExt cx="753688" cy="360040"/>
            </a:xfrm>
          </p:grpSpPr>
          <p:sp>
            <p:nvSpPr>
              <p:cNvPr id="36" name="四角形: 角を丸くする 35">
                <a:extLst>
                  <a:ext uri="{FF2B5EF4-FFF2-40B4-BE49-F238E27FC236}">
                    <a16:creationId xmlns:a16="http://schemas.microsoft.com/office/drawing/2014/main" id="{98B5BB19-5588-484F-83C9-472E554FED9A}"/>
                  </a:ext>
                </a:extLst>
              </p:cNvPr>
              <p:cNvSpPr/>
              <p:nvPr/>
            </p:nvSpPr>
            <p:spPr>
              <a:xfrm>
                <a:off x="4456251" y="3501008"/>
                <a:ext cx="487621" cy="121095"/>
              </a:xfrm>
              <a:prstGeom prst="roundRect">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C1343A9E-8BB8-49ED-94CB-FEA183575CB2}"/>
                  </a:ext>
                </a:extLst>
              </p:cNvPr>
              <p:cNvSpPr/>
              <p:nvPr/>
            </p:nvSpPr>
            <p:spPr>
              <a:xfrm>
                <a:off x="4890659" y="3356992"/>
                <a:ext cx="319280" cy="360040"/>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42" name="グループ化 41">
            <a:extLst>
              <a:ext uri="{FF2B5EF4-FFF2-40B4-BE49-F238E27FC236}">
                <a16:creationId xmlns:a16="http://schemas.microsoft.com/office/drawing/2014/main" id="{CDA6042D-51B4-44B8-9685-DA6830981854}"/>
              </a:ext>
            </a:extLst>
          </p:cNvPr>
          <p:cNvGrpSpPr/>
          <p:nvPr/>
        </p:nvGrpSpPr>
        <p:grpSpPr>
          <a:xfrm rot="3600000">
            <a:off x="5230967" y="3781762"/>
            <a:ext cx="2076802" cy="2843109"/>
            <a:chOff x="3133137" y="3356992"/>
            <a:chExt cx="2076802" cy="2843109"/>
          </a:xfrm>
        </p:grpSpPr>
        <p:grpSp>
          <p:nvGrpSpPr>
            <p:cNvPr id="43" name="グループ化 42">
              <a:extLst>
                <a:ext uri="{FF2B5EF4-FFF2-40B4-BE49-F238E27FC236}">
                  <a16:creationId xmlns:a16="http://schemas.microsoft.com/office/drawing/2014/main" id="{04AF69B7-6D0A-4FC2-A189-A630B0061C5A}"/>
                </a:ext>
              </a:extLst>
            </p:cNvPr>
            <p:cNvGrpSpPr/>
            <p:nvPr/>
          </p:nvGrpSpPr>
          <p:grpSpPr>
            <a:xfrm>
              <a:off x="3133137" y="3501008"/>
              <a:ext cx="1738727" cy="2699093"/>
              <a:chOff x="2468630" y="3599571"/>
              <a:chExt cx="1738727" cy="2699093"/>
            </a:xfrm>
          </p:grpSpPr>
          <p:pic>
            <p:nvPicPr>
              <p:cNvPr id="47" name="図 46">
                <a:extLst>
                  <a:ext uri="{FF2B5EF4-FFF2-40B4-BE49-F238E27FC236}">
                    <a16:creationId xmlns:a16="http://schemas.microsoft.com/office/drawing/2014/main" id="{86B54285-39A9-4C40-8057-5E92464E49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8630" y="3599571"/>
                <a:ext cx="1738727" cy="2699093"/>
              </a:xfrm>
              <a:prstGeom prst="rect">
                <a:avLst/>
              </a:prstGeom>
            </p:spPr>
          </p:pic>
          <p:sp>
            <p:nvSpPr>
              <p:cNvPr id="49" name="直方体 48">
                <a:extLst>
                  <a:ext uri="{FF2B5EF4-FFF2-40B4-BE49-F238E27FC236}">
                    <a16:creationId xmlns:a16="http://schemas.microsoft.com/office/drawing/2014/main" id="{FE46F87E-088E-420A-82AC-FDAE38B3C999}"/>
                  </a:ext>
                </a:extLst>
              </p:cNvPr>
              <p:cNvSpPr/>
              <p:nvPr/>
            </p:nvSpPr>
            <p:spPr>
              <a:xfrm rot="19405907">
                <a:off x="3877734" y="5877488"/>
                <a:ext cx="216024" cy="360040"/>
              </a:xfrm>
              <a:prstGeom prst="cube">
                <a:avLst>
                  <a:gd name="adj" fmla="val 19164"/>
                </a:avLst>
              </a:prstGeom>
              <a:gradFill flip="none" rotWithShape="1">
                <a:gsLst>
                  <a:gs pos="0">
                    <a:schemeClr val="bg1">
                      <a:lumMod val="50000"/>
                    </a:schemeClr>
                  </a:gs>
                  <a:gs pos="51000">
                    <a:schemeClr val="bg1"/>
                  </a:gs>
                  <a:gs pos="100000">
                    <a:schemeClr val="bg1">
                      <a:lumMod val="50000"/>
                    </a:schemeClr>
                  </a:gs>
                </a:gsLst>
                <a:lin ang="2700000" scaled="1"/>
                <a:tileRect/>
              </a:gra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49C58F3C-587C-4ABC-956B-EFCB02004028}"/>
                </a:ext>
              </a:extLst>
            </p:cNvPr>
            <p:cNvGrpSpPr/>
            <p:nvPr/>
          </p:nvGrpSpPr>
          <p:grpSpPr>
            <a:xfrm>
              <a:off x="4456251" y="3356992"/>
              <a:ext cx="753688" cy="360040"/>
              <a:chOff x="4456251" y="3356992"/>
              <a:chExt cx="753688" cy="360040"/>
            </a:xfrm>
          </p:grpSpPr>
          <p:sp>
            <p:nvSpPr>
              <p:cNvPr id="45" name="四角形: 角を丸くする 44">
                <a:extLst>
                  <a:ext uri="{FF2B5EF4-FFF2-40B4-BE49-F238E27FC236}">
                    <a16:creationId xmlns:a16="http://schemas.microsoft.com/office/drawing/2014/main" id="{F70CED0B-47C8-43BE-9D13-6E07AD71DDF7}"/>
                  </a:ext>
                </a:extLst>
              </p:cNvPr>
              <p:cNvSpPr/>
              <p:nvPr/>
            </p:nvSpPr>
            <p:spPr>
              <a:xfrm>
                <a:off x="4456251" y="3501008"/>
                <a:ext cx="487621" cy="121095"/>
              </a:xfrm>
              <a:prstGeom prst="roundRect">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BAF0C09B-2AFA-4899-AAC6-37C41C1475CA}"/>
                  </a:ext>
                </a:extLst>
              </p:cNvPr>
              <p:cNvSpPr/>
              <p:nvPr/>
            </p:nvSpPr>
            <p:spPr>
              <a:xfrm>
                <a:off x="4890659" y="3356992"/>
                <a:ext cx="319280" cy="360040"/>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24" name="テキスト ボックス 23">
            <a:extLst>
              <a:ext uri="{FF2B5EF4-FFF2-40B4-BE49-F238E27FC236}">
                <a16:creationId xmlns:a16="http://schemas.microsoft.com/office/drawing/2014/main" id="{6A0F104C-F254-44ED-B6ED-8523EBD4E79B}"/>
              </a:ext>
            </a:extLst>
          </p:cNvPr>
          <p:cNvSpPr txBox="1"/>
          <p:nvPr/>
        </p:nvSpPr>
        <p:spPr>
          <a:xfrm>
            <a:off x="6816080" y="4189108"/>
            <a:ext cx="2304256" cy="954107"/>
          </a:xfrm>
          <a:prstGeom prst="rect">
            <a:avLst/>
          </a:prstGeom>
          <a:noFill/>
        </p:spPr>
        <p:txBody>
          <a:bodyPr wrap="square" rtlCol="0">
            <a:spAutoFit/>
          </a:bodyPr>
          <a:lstStyle/>
          <a:p>
            <a:r>
              <a:rPr lang="ja-JP" altLang="en-US" sz="2800" dirty="0">
                <a:latin typeface="+mj-ea"/>
                <a:ea typeface="+mj-ea"/>
              </a:rPr>
              <a:t>マグネシウム</a:t>
            </a:r>
            <a:endParaRPr lang="en-US" altLang="ja-JP" sz="2800" dirty="0">
              <a:latin typeface="+mj-ea"/>
              <a:ea typeface="+mj-ea"/>
            </a:endParaRPr>
          </a:p>
          <a:p>
            <a:r>
              <a:rPr lang="ja-JP" altLang="en-US" sz="2800" dirty="0">
                <a:latin typeface="+mj-ea"/>
                <a:ea typeface="+mj-ea"/>
              </a:rPr>
              <a:t>約 </a:t>
            </a:r>
            <a:r>
              <a:rPr lang="en-US" altLang="ja-JP" sz="2800" dirty="0">
                <a:latin typeface="+mj-ea"/>
                <a:ea typeface="+mj-ea"/>
              </a:rPr>
              <a:t>0.07</a:t>
            </a:r>
            <a:r>
              <a:rPr lang="ja-JP" altLang="en-US" sz="2800" dirty="0">
                <a:latin typeface="+mj-ea"/>
                <a:ea typeface="+mj-ea"/>
              </a:rPr>
              <a:t> </a:t>
            </a:r>
            <a:r>
              <a:rPr lang="en-US" altLang="ja-JP" sz="2800" dirty="0">
                <a:latin typeface="+mj-ea"/>
                <a:ea typeface="+mj-ea"/>
              </a:rPr>
              <a:t>g</a:t>
            </a:r>
            <a:endParaRPr kumimoji="1" lang="ja-JP" altLang="en-US" sz="2800" dirty="0">
              <a:latin typeface="+mj-ea"/>
              <a:ea typeface="+mj-ea"/>
            </a:endParaRPr>
          </a:p>
        </p:txBody>
      </p:sp>
      <p:cxnSp>
        <p:nvCxnSpPr>
          <p:cNvPr id="26" name="直線コネクタ 25">
            <a:extLst>
              <a:ext uri="{FF2B5EF4-FFF2-40B4-BE49-F238E27FC236}">
                <a16:creationId xmlns:a16="http://schemas.microsoft.com/office/drawing/2014/main" id="{0743867A-D4AF-4D10-AA31-EA0CA4766ADD}"/>
              </a:ext>
            </a:extLst>
          </p:cNvPr>
          <p:cNvCxnSpPr>
            <a:cxnSpLocks/>
          </p:cNvCxnSpPr>
          <p:nvPr/>
        </p:nvCxnSpPr>
        <p:spPr>
          <a:xfrm flipV="1">
            <a:off x="6702730" y="5143912"/>
            <a:ext cx="629169" cy="1217438"/>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sp>
        <p:nvSpPr>
          <p:cNvPr id="23" name="テキスト ボックス 22">
            <a:extLst>
              <a:ext uri="{FF2B5EF4-FFF2-40B4-BE49-F238E27FC236}">
                <a16:creationId xmlns:a16="http://schemas.microsoft.com/office/drawing/2014/main" id="{39D67B92-DCBA-48C4-8A03-BB7033231F7C}"/>
              </a:ext>
            </a:extLst>
          </p:cNvPr>
          <p:cNvSpPr txBox="1"/>
          <p:nvPr/>
        </p:nvSpPr>
        <p:spPr>
          <a:xfrm>
            <a:off x="3587483" y="4046873"/>
            <a:ext cx="1944216" cy="954107"/>
          </a:xfrm>
          <a:prstGeom prst="rect">
            <a:avLst/>
          </a:prstGeom>
          <a:noFill/>
        </p:spPr>
        <p:txBody>
          <a:bodyPr wrap="square" rtlCol="0">
            <a:spAutoFit/>
          </a:bodyPr>
          <a:lstStyle/>
          <a:p>
            <a:r>
              <a:rPr lang="en-US" altLang="ja-JP" sz="2800" dirty="0">
                <a:latin typeface="+mj-ea"/>
                <a:ea typeface="+mj-ea"/>
              </a:rPr>
              <a:t>2.0 mol/L </a:t>
            </a:r>
          </a:p>
          <a:p>
            <a:r>
              <a:rPr lang="ja-JP" altLang="en-US" sz="2800" dirty="0">
                <a:latin typeface="+mj-ea"/>
                <a:ea typeface="+mj-ea"/>
              </a:rPr>
              <a:t>塩酸 </a:t>
            </a:r>
            <a:r>
              <a:rPr lang="en-US" altLang="ja-JP" sz="2800" dirty="0">
                <a:latin typeface="+mj-ea"/>
                <a:ea typeface="+mj-ea"/>
              </a:rPr>
              <a:t>10 mL</a:t>
            </a:r>
            <a:endParaRPr kumimoji="1" lang="ja-JP" altLang="en-US" sz="2800" dirty="0">
              <a:latin typeface="+mj-ea"/>
              <a:ea typeface="+mj-ea"/>
            </a:endParaRPr>
          </a:p>
        </p:txBody>
      </p:sp>
      <p:cxnSp>
        <p:nvCxnSpPr>
          <p:cNvPr id="22" name="直線コネクタ 21">
            <a:extLst>
              <a:ext uri="{FF2B5EF4-FFF2-40B4-BE49-F238E27FC236}">
                <a16:creationId xmlns:a16="http://schemas.microsoft.com/office/drawing/2014/main" id="{BEDC9CC1-72FA-4ED9-8A11-F59F6581ADFC}"/>
              </a:ext>
            </a:extLst>
          </p:cNvPr>
          <p:cNvCxnSpPr>
            <a:cxnSpLocks/>
            <a:stCxn id="23" idx="2"/>
          </p:cNvCxnSpPr>
          <p:nvPr/>
        </p:nvCxnSpPr>
        <p:spPr>
          <a:xfrm>
            <a:off x="4559591" y="5000980"/>
            <a:ext cx="900100" cy="128380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12FCBAEB-50DE-484B-A4E4-0FD7EF264F30}"/>
              </a:ext>
            </a:extLst>
          </p:cNvPr>
          <p:cNvSpPr txBox="1"/>
          <p:nvPr/>
        </p:nvSpPr>
        <p:spPr>
          <a:xfrm>
            <a:off x="1746393" y="1787332"/>
            <a:ext cx="8886175" cy="1569660"/>
          </a:xfrm>
          <a:prstGeom prst="rect">
            <a:avLst/>
          </a:prstGeom>
          <a:noFill/>
        </p:spPr>
        <p:txBody>
          <a:bodyPr wrap="square" rtlCol="0">
            <a:spAutoFit/>
          </a:bodyPr>
          <a:lstStyle/>
          <a:p>
            <a:r>
              <a:rPr lang="ja-JP" altLang="en-US" sz="3200" dirty="0">
                <a:latin typeface="+mj-ea"/>
                <a:ea typeface="+mj-ea"/>
              </a:rPr>
              <a:t>化学反応において，反応物の量に過不足があるとどうなるか</a:t>
            </a:r>
            <a:r>
              <a:rPr lang="ja-JP" altLang="en-US" sz="3200">
                <a:latin typeface="+mj-ea"/>
                <a:ea typeface="+mj-ea"/>
              </a:rPr>
              <a:t>，</a:t>
            </a:r>
            <a:r>
              <a:rPr lang="en-US" altLang="ja-JP" sz="3200" dirty="0">
                <a:latin typeface="+mj-ea"/>
                <a:ea typeface="+mj-ea"/>
              </a:rPr>
              <a:t> </a:t>
            </a:r>
            <a:r>
              <a:rPr lang="ja-JP" altLang="en-US" sz="3200">
                <a:latin typeface="+mj-ea"/>
                <a:ea typeface="+mj-ea"/>
              </a:rPr>
              <a:t>マグネシウム</a:t>
            </a:r>
            <a:r>
              <a:rPr lang="en-US" altLang="ja-JP" sz="3200" dirty="0">
                <a:latin typeface="+mj-ea"/>
                <a:ea typeface="+mj-ea"/>
              </a:rPr>
              <a:t> Mg </a:t>
            </a:r>
            <a:r>
              <a:rPr lang="ja-JP" altLang="en-US" sz="3200">
                <a:latin typeface="+mj-ea"/>
                <a:ea typeface="+mj-ea"/>
              </a:rPr>
              <a:t>と</a:t>
            </a:r>
            <a:r>
              <a:rPr lang="ja-JP" altLang="en-US" sz="3200" dirty="0">
                <a:latin typeface="+mj-ea"/>
                <a:ea typeface="+mj-ea"/>
              </a:rPr>
              <a:t>塩酸の反応を通して考えてみよう。</a:t>
            </a:r>
            <a:endParaRPr kumimoji="1" lang="ja-JP" altLang="en-US" sz="3200" dirty="0">
              <a:latin typeface="+mj-ea"/>
              <a:ea typeface="+mj-ea"/>
            </a:endParaRPr>
          </a:p>
        </p:txBody>
      </p:sp>
      <p:pic>
        <p:nvPicPr>
          <p:cNvPr id="18" name="図 17">
            <a:extLst>
              <a:ext uri="{FF2B5EF4-FFF2-40B4-BE49-F238E27FC236}">
                <a16:creationId xmlns:a16="http://schemas.microsoft.com/office/drawing/2014/main" id="{01A99250-AEC9-D2A2-6E0B-8B806B13CDD9}"/>
              </a:ext>
            </a:extLst>
          </p:cNvPr>
          <p:cNvPicPr>
            <a:picLocks noChangeAspect="1"/>
          </p:cNvPicPr>
          <p:nvPr/>
        </p:nvPicPr>
        <p:blipFill>
          <a:blip r:embed="rId8"/>
          <a:stretch>
            <a:fillRect/>
          </a:stretch>
        </p:blipFill>
        <p:spPr>
          <a:xfrm>
            <a:off x="1798393" y="3542259"/>
            <a:ext cx="2293200" cy="504000"/>
          </a:xfrm>
          <a:prstGeom prst="rect">
            <a:avLst/>
          </a:prstGeom>
        </p:spPr>
      </p:pic>
    </p:spTree>
    <p:extLst>
      <p:ext uri="{BB962C8B-B14F-4D97-AF65-F5344CB8AC3E}">
        <p14:creationId xmlns:p14="http://schemas.microsoft.com/office/powerpoint/2010/main" val="34283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3600000">
                                      <p:cBhvr>
                                        <p:cTn id="20" dur="2000" fill="hold"/>
                                        <p:tgtEl>
                                          <p:spTgt spid="5"/>
                                        </p:tgtEl>
                                        <p:attrNameLst>
                                          <p:attrName>r</p:attrName>
                                        </p:attrNameLst>
                                      </p:cBhvr>
                                    </p:animRot>
                                  </p:childTnLst>
                                </p:cTn>
                              </p:par>
                            </p:childTnLst>
                          </p:cTn>
                        </p:par>
                        <p:par>
                          <p:cTn id="21" fill="hold">
                            <p:stCondLst>
                              <p:cond delay="2000"/>
                            </p:stCondLst>
                            <p:childTnLst>
                              <p:par>
                                <p:cTn id="22" presetID="1" presetClass="exit" presetSubtype="0" fill="hold" nodeType="afterEffect">
                                  <p:stCondLst>
                                    <p:cond delay="0"/>
                                  </p:stCondLst>
                                  <p:childTnLst>
                                    <p:set>
                                      <p:cBhvr>
                                        <p:cTn id="23" dur="1" fill="hold">
                                          <p:stCondLst>
                                            <p:cond delay="0"/>
                                          </p:stCondLst>
                                        </p:cTn>
                                        <p:tgtEl>
                                          <p:spTgt spid="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1000"/>
                                        <p:tgtEl>
                                          <p:spTgt spid="29"/>
                                        </p:tgtEl>
                                      </p:cBhvr>
                                    </p:animEffect>
                                    <p:set>
                                      <p:cBhvr>
                                        <p:cTn id="32" dur="1" fill="hold">
                                          <p:stCondLst>
                                            <p:cond delay="999"/>
                                          </p:stCondLst>
                                        </p:cTn>
                                        <p:tgtEl>
                                          <p:spTgt spid="29"/>
                                        </p:tgtEl>
                                        <p:attrNameLst>
                                          <p:attrName>style.visibility</p:attrName>
                                        </p:attrNameLst>
                                      </p:cBhvr>
                                      <p:to>
                                        <p:strVal val="hidden"/>
                                      </p:to>
                                    </p:set>
                                  </p:childTnLst>
                                </p:cTn>
                              </p:par>
                              <p:par>
                                <p:cTn id="33" presetID="22" presetClass="entr" presetSubtype="4" fill="hold" grpId="0" nodeType="withEffect">
                                  <p:stCondLst>
                                    <p:cond delay="10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100"/>
                                        <p:tgtEl>
                                          <p:spTgt spid="3"/>
                                        </p:tgtEl>
                                      </p:cBhvr>
                                    </p:animEffect>
                                  </p:childTnLst>
                                </p:cTn>
                              </p:par>
                              <p:par>
                                <p:cTn id="36" presetID="22" presetClass="entr" presetSubtype="1" fill="hold" grpId="0" nodeType="withEffect">
                                  <p:stCondLst>
                                    <p:cond delay="20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100"/>
                                        <p:tgtEl>
                                          <p:spTgt spid="30"/>
                                        </p:tgtEl>
                                      </p:cBhvr>
                                    </p:animEffect>
                                  </p:childTnLst>
                                </p:cTn>
                              </p:par>
                              <p:par>
                                <p:cTn id="39" presetID="22" presetClass="entr" presetSubtype="1" fill="hold" grpId="0" nodeType="withEffect">
                                  <p:stCondLst>
                                    <p:cond delay="300"/>
                                  </p:stCondLst>
                                  <p:childTnLst>
                                    <p:set>
                                      <p:cBhvr>
                                        <p:cTn id="40" dur="1" fill="hold">
                                          <p:stCondLst>
                                            <p:cond delay="0"/>
                                          </p:stCondLst>
                                        </p:cTn>
                                        <p:tgtEl>
                                          <p:spTgt spid="31"/>
                                        </p:tgtEl>
                                        <p:attrNameLst>
                                          <p:attrName>style.visibility</p:attrName>
                                        </p:attrNameLst>
                                      </p:cBhvr>
                                      <p:to>
                                        <p:strVal val="visible"/>
                                      </p:to>
                                    </p:set>
                                    <p:animEffect transition="in" filter="wipe(up)">
                                      <p:cBhvr>
                                        <p:cTn id="41" dur="100"/>
                                        <p:tgtEl>
                                          <p:spTgt spid="31"/>
                                        </p:tgtEl>
                                      </p:cBhvr>
                                    </p:animEffect>
                                  </p:childTnLst>
                                </p:cTn>
                              </p:par>
                              <p:par>
                                <p:cTn id="42" presetID="22" presetClass="entr" presetSubtype="1" fill="hold" grpId="0" nodeType="withEffect">
                                  <p:stCondLst>
                                    <p:cond delay="40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100"/>
                                        <p:tgtEl>
                                          <p:spTgt spid="32"/>
                                        </p:tgtEl>
                                      </p:cBhvr>
                                    </p:animEffect>
                                  </p:childTnLst>
                                </p:cTn>
                              </p:par>
                              <p:par>
                                <p:cTn id="45" presetID="22" presetClass="entr" presetSubtype="1" fill="hold" grpId="0" nodeType="withEffect">
                                  <p:stCondLst>
                                    <p:cond delay="50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100"/>
                                        <p:tgtEl>
                                          <p:spTgt spid="33"/>
                                        </p:tgtEl>
                                      </p:cBhvr>
                                    </p:animEffect>
                                  </p:childTnLst>
                                </p:cTn>
                              </p:par>
                              <p:par>
                                <p:cTn id="48" presetID="22" presetClass="entr" presetSubtype="4" fill="hold" grpId="0" nodeType="withEffect">
                                  <p:stCondLst>
                                    <p:cond delay="60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900"/>
                                        <p:tgtEl>
                                          <p:spTgt spid="34"/>
                                        </p:tgtEl>
                                      </p:cBhvr>
                                    </p:animEffect>
                                  </p:childTnLst>
                                </p:cTn>
                              </p:par>
                              <p:par>
                                <p:cTn id="51" presetID="22" presetClass="exit" presetSubtype="1" fill="hold" grpId="1" nodeType="withEffect">
                                  <p:stCondLst>
                                    <p:cond delay="800"/>
                                  </p:stCondLst>
                                  <p:childTnLst>
                                    <p:animEffect transition="out" filter="wipe(up)">
                                      <p:cBhvr>
                                        <p:cTn id="52" dur="200"/>
                                        <p:tgtEl>
                                          <p:spTgt spid="3"/>
                                        </p:tgtEl>
                                      </p:cBhvr>
                                    </p:animEffect>
                                    <p:set>
                                      <p:cBhvr>
                                        <p:cTn id="53" dur="1" fill="hold">
                                          <p:stCondLst>
                                            <p:cond delay="199"/>
                                          </p:stCondLst>
                                        </p:cTn>
                                        <p:tgtEl>
                                          <p:spTgt spid="3"/>
                                        </p:tgtEl>
                                        <p:attrNameLst>
                                          <p:attrName>style.visibility</p:attrName>
                                        </p:attrNameLst>
                                      </p:cBhvr>
                                      <p:to>
                                        <p:strVal val="hidden"/>
                                      </p:to>
                                    </p:set>
                                  </p:childTnLst>
                                </p:cTn>
                              </p:par>
                              <p:par>
                                <p:cTn id="54" presetID="22" presetClass="exit" presetSubtype="1" fill="hold" grpId="1" nodeType="withEffect">
                                  <p:stCondLst>
                                    <p:cond delay="1000"/>
                                  </p:stCondLst>
                                  <p:childTnLst>
                                    <p:animEffect transition="out" filter="wipe(up)">
                                      <p:cBhvr>
                                        <p:cTn id="55" dur="100"/>
                                        <p:tgtEl>
                                          <p:spTgt spid="30"/>
                                        </p:tgtEl>
                                      </p:cBhvr>
                                    </p:animEffect>
                                    <p:set>
                                      <p:cBhvr>
                                        <p:cTn id="56" dur="1" fill="hold">
                                          <p:stCondLst>
                                            <p:cond delay="99"/>
                                          </p:stCondLst>
                                        </p:cTn>
                                        <p:tgtEl>
                                          <p:spTgt spid="30"/>
                                        </p:tgtEl>
                                        <p:attrNameLst>
                                          <p:attrName>style.visibility</p:attrName>
                                        </p:attrNameLst>
                                      </p:cBhvr>
                                      <p:to>
                                        <p:strVal val="hidden"/>
                                      </p:to>
                                    </p:set>
                                  </p:childTnLst>
                                </p:cTn>
                              </p:par>
                              <p:par>
                                <p:cTn id="57" presetID="22" presetClass="exit" presetSubtype="1" fill="hold" grpId="1" nodeType="withEffect">
                                  <p:stCondLst>
                                    <p:cond delay="1100"/>
                                  </p:stCondLst>
                                  <p:childTnLst>
                                    <p:animEffect transition="out" filter="wipe(up)">
                                      <p:cBhvr>
                                        <p:cTn id="58" dur="100"/>
                                        <p:tgtEl>
                                          <p:spTgt spid="31"/>
                                        </p:tgtEl>
                                      </p:cBhvr>
                                    </p:animEffect>
                                    <p:set>
                                      <p:cBhvr>
                                        <p:cTn id="59" dur="1" fill="hold">
                                          <p:stCondLst>
                                            <p:cond delay="99"/>
                                          </p:stCondLst>
                                        </p:cTn>
                                        <p:tgtEl>
                                          <p:spTgt spid="31"/>
                                        </p:tgtEl>
                                        <p:attrNameLst>
                                          <p:attrName>style.visibility</p:attrName>
                                        </p:attrNameLst>
                                      </p:cBhvr>
                                      <p:to>
                                        <p:strVal val="hidden"/>
                                      </p:to>
                                    </p:set>
                                  </p:childTnLst>
                                </p:cTn>
                              </p:par>
                              <p:par>
                                <p:cTn id="60" presetID="22" presetClass="exit" presetSubtype="1" fill="hold" grpId="1" nodeType="withEffect">
                                  <p:stCondLst>
                                    <p:cond delay="1200"/>
                                  </p:stCondLst>
                                  <p:childTnLst>
                                    <p:animEffect transition="out" filter="wipe(up)">
                                      <p:cBhvr>
                                        <p:cTn id="61" dur="100"/>
                                        <p:tgtEl>
                                          <p:spTgt spid="32"/>
                                        </p:tgtEl>
                                      </p:cBhvr>
                                    </p:animEffect>
                                    <p:set>
                                      <p:cBhvr>
                                        <p:cTn id="62" dur="1" fill="hold">
                                          <p:stCondLst>
                                            <p:cond delay="99"/>
                                          </p:stCondLst>
                                        </p:cTn>
                                        <p:tgtEl>
                                          <p:spTgt spid="32"/>
                                        </p:tgtEl>
                                        <p:attrNameLst>
                                          <p:attrName>style.visibility</p:attrName>
                                        </p:attrNameLst>
                                      </p:cBhvr>
                                      <p:to>
                                        <p:strVal val="hidden"/>
                                      </p:to>
                                    </p:set>
                                  </p:childTnLst>
                                </p:cTn>
                              </p:par>
                              <p:par>
                                <p:cTn id="63" presetID="22" presetClass="exit" presetSubtype="1" fill="hold" grpId="1" nodeType="withEffect">
                                  <p:stCondLst>
                                    <p:cond delay="1300"/>
                                  </p:stCondLst>
                                  <p:childTnLst>
                                    <p:animEffect transition="out" filter="wipe(up)">
                                      <p:cBhvr>
                                        <p:cTn id="64" dur="100"/>
                                        <p:tgtEl>
                                          <p:spTgt spid="33"/>
                                        </p:tgtEl>
                                      </p:cBhvr>
                                    </p:animEffect>
                                    <p:set>
                                      <p:cBhvr>
                                        <p:cTn id="65" dur="1" fill="hold">
                                          <p:stCondLst>
                                            <p:cond delay="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 grpId="0" animBg="1"/>
      <p:bldP spid="3" grpId="1" animBg="1"/>
      <p:bldP spid="30" grpId="0" animBg="1"/>
      <p:bldP spid="30" grpId="1" animBg="1"/>
      <p:bldP spid="31" grpId="0" animBg="1"/>
      <p:bldP spid="31" grpId="1" animBg="1"/>
      <p:bldP spid="32" grpId="0" animBg="1"/>
      <p:bldP spid="32" grpId="1" animBg="1"/>
      <p:bldP spid="33" grpId="0" animBg="1"/>
      <p:bldP spid="33" grpId="1" animBg="1"/>
      <p:bldP spid="34" grpId="0" animBg="1"/>
      <p:bldP spid="24" grpId="0"/>
      <p:bldP spid="2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4A1E647-2360-C073-CF35-8BD84DC53DF7}"/>
              </a:ext>
            </a:extLst>
          </p:cNvPr>
          <p:cNvGrpSpPr/>
          <p:nvPr/>
        </p:nvGrpSpPr>
        <p:grpSpPr>
          <a:xfrm>
            <a:off x="906321" y="865984"/>
            <a:ext cx="10378613" cy="5558080"/>
            <a:chOff x="1115124" y="836712"/>
            <a:chExt cx="10378613" cy="5558080"/>
          </a:xfrm>
        </p:grpSpPr>
        <p:grpSp>
          <p:nvGrpSpPr>
            <p:cNvPr id="5" name="グループ化 4">
              <a:extLst>
                <a:ext uri="{FF2B5EF4-FFF2-40B4-BE49-F238E27FC236}">
                  <a16:creationId xmlns:a16="http://schemas.microsoft.com/office/drawing/2014/main" id="{B1B21D43-841B-E678-9B9C-DD54644EAD3B}"/>
                </a:ext>
              </a:extLst>
            </p:cNvPr>
            <p:cNvGrpSpPr/>
            <p:nvPr/>
          </p:nvGrpSpPr>
          <p:grpSpPr>
            <a:xfrm>
              <a:off x="1115124" y="836712"/>
              <a:ext cx="2532597" cy="850992"/>
              <a:chOff x="1115124" y="836712"/>
              <a:chExt cx="2532597" cy="850992"/>
            </a:xfrm>
          </p:grpSpPr>
          <p:sp>
            <p:nvSpPr>
              <p:cNvPr id="10" name="テキスト ボックス 9">
                <a:extLst>
                  <a:ext uri="{FF2B5EF4-FFF2-40B4-BE49-F238E27FC236}">
                    <a16:creationId xmlns:a16="http://schemas.microsoft.com/office/drawing/2014/main" id="{A3E1638E-04BA-4A90-FBEB-8D3773E7FBAB}"/>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11</a:t>
                </a:r>
                <a:r>
                  <a:rPr kumimoji="1" lang="ja-JP" altLang="en-US" sz="4800" dirty="0"/>
                  <a:t>　</a:t>
                </a:r>
              </a:p>
            </p:txBody>
          </p:sp>
          <p:pic>
            <p:nvPicPr>
              <p:cNvPr id="13" name="図 12">
                <a:extLst>
                  <a:ext uri="{FF2B5EF4-FFF2-40B4-BE49-F238E27FC236}">
                    <a16:creationId xmlns:a16="http://schemas.microsoft.com/office/drawing/2014/main" id="{0456F45C-1245-1D46-2AF5-403DC002FD5B}"/>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6" name="グループ化 5">
              <a:extLst>
                <a:ext uri="{FF2B5EF4-FFF2-40B4-BE49-F238E27FC236}">
                  <a16:creationId xmlns:a16="http://schemas.microsoft.com/office/drawing/2014/main" id="{1962EAD8-3E97-123B-D5E0-412CB2747241}"/>
                </a:ext>
              </a:extLst>
            </p:cNvPr>
            <p:cNvGrpSpPr/>
            <p:nvPr/>
          </p:nvGrpSpPr>
          <p:grpSpPr>
            <a:xfrm>
              <a:off x="1126464" y="909739"/>
              <a:ext cx="10367273" cy="5485053"/>
              <a:chOff x="986653" y="1052345"/>
              <a:chExt cx="10367273" cy="5485053"/>
            </a:xfrm>
          </p:grpSpPr>
          <p:sp>
            <p:nvSpPr>
              <p:cNvPr id="7" name="テキスト ボックス 6">
                <a:extLst>
                  <a:ext uri="{FF2B5EF4-FFF2-40B4-BE49-F238E27FC236}">
                    <a16:creationId xmlns:a16="http://schemas.microsoft.com/office/drawing/2014/main" id="{560AEC12-FFD9-FC5C-1DA1-81588D659A0E}"/>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lang="ja-JP" altLang="en-US" sz="4000" dirty="0"/>
                  <a:t>過不足がある化学反応</a:t>
                </a:r>
                <a:endParaRPr kumimoji="1" lang="ja-JP" altLang="en-US" sz="4000" dirty="0"/>
              </a:p>
            </p:txBody>
          </p:sp>
          <p:cxnSp>
            <p:nvCxnSpPr>
              <p:cNvPr id="8" name="直線コネクタ 7">
                <a:extLst>
                  <a:ext uri="{FF2B5EF4-FFF2-40B4-BE49-F238E27FC236}">
                    <a16:creationId xmlns:a16="http://schemas.microsoft.com/office/drawing/2014/main" id="{D3BEE6F0-F98F-37BA-328A-EEAD56D869FE}"/>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grpSp>
        <p:nvGrpSpPr>
          <p:cNvPr id="3" name="グループ化 2">
            <a:extLst>
              <a:ext uri="{FF2B5EF4-FFF2-40B4-BE49-F238E27FC236}">
                <a16:creationId xmlns:a16="http://schemas.microsoft.com/office/drawing/2014/main" id="{368DFD08-9155-4361-8005-5FE1C4744444}"/>
              </a:ext>
            </a:extLst>
          </p:cNvPr>
          <p:cNvGrpSpPr/>
          <p:nvPr/>
        </p:nvGrpSpPr>
        <p:grpSpPr>
          <a:xfrm>
            <a:off x="2672947" y="3717500"/>
            <a:ext cx="2699093" cy="2207957"/>
            <a:chOff x="2672947" y="3704416"/>
            <a:chExt cx="2699093" cy="2207957"/>
          </a:xfrm>
        </p:grpSpPr>
        <p:pic>
          <p:nvPicPr>
            <p:cNvPr id="80" name="図 79">
              <a:extLst>
                <a:ext uri="{FF2B5EF4-FFF2-40B4-BE49-F238E27FC236}">
                  <a16:creationId xmlns:a16="http://schemas.microsoft.com/office/drawing/2014/main" id="{4B74AECA-6FE6-49C9-AFEE-FD5E19895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00000">
              <a:off x="3153130" y="3224233"/>
              <a:ext cx="1738727" cy="2699093"/>
            </a:xfrm>
            <a:prstGeom prst="rect">
              <a:avLst/>
            </a:prstGeom>
          </p:spPr>
        </p:pic>
        <p:sp>
          <p:nvSpPr>
            <p:cNvPr id="74" name="四角形: 上の 2 つの角を丸める 5">
              <a:extLst>
                <a:ext uri="{FF2B5EF4-FFF2-40B4-BE49-F238E27FC236}">
                  <a16:creationId xmlns:a16="http://schemas.microsoft.com/office/drawing/2014/main" id="{F3AC677B-E067-4039-BD7B-5644312530D9}"/>
                </a:ext>
              </a:extLst>
            </p:cNvPr>
            <p:cNvSpPr/>
            <p:nvPr/>
          </p:nvSpPr>
          <p:spPr>
            <a:xfrm rot="1808426" flipV="1">
              <a:off x="3303611" y="5251864"/>
              <a:ext cx="290137" cy="660509"/>
            </a:xfrm>
            <a:custGeom>
              <a:avLst/>
              <a:gdLst>
                <a:gd name="connsiteX0" fmla="*/ 144016 w 288032"/>
                <a:gd name="connsiteY0" fmla="*/ 0 h 660509"/>
                <a:gd name="connsiteX1" fmla="*/ 144016 w 288032"/>
                <a:gd name="connsiteY1" fmla="*/ 0 h 660509"/>
                <a:gd name="connsiteX2" fmla="*/ 288032 w 288032"/>
                <a:gd name="connsiteY2" fmla="*/ 144016 h 660509"/>
                <a:gd name="connsiteX3" fmla="*/ 288032 w 288032"/>
                <a:gd name="connsiteY3" fmla="*/ 660509 h 660509"/>
                <a:gd name="connsiteX4" fmla="*/ 288032 w 288032"/>
                <a:gd name="connsiteY4" fmla="*/ 660509 h 660509"/>
                <a:gd name="connsiteX5" fmla="*/ 0 w 288032"/>
                <a:gd name="connsiteY5" fmla="*/ 660509 h 660509"/>
                <a:gd name="connsiteX6" fmla="*/ 0 w 288032"/>
                <a:gd name="connsiteY6" fmla="*/ 660509 h 660509"/>
                <a:gd name="connsiteX7" fmla="*/ 0 w 288032"/>
                <a:gd name="connsiteY7" fmla="*/ 144016 h 660509"/>
                <a:gd name="connsiteX8" fmla="*/ 144016 w 288032"/>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2105 w 290137"/>
                <a:gd name="connsiteY6" fmla="*/ 660509 h 660509"/>
                <a:gd name="connsiteX7" fmla="*/ 0 w 290137"/>
                <a:gd name="connsiteY7" fmla="*/ 488795 h 660509"/>
                <a:gd name="connsiteX8" fmla="*/ 2105 w 290137"/>
                <a:gd name="connsiteY8" fmla="*/ 144016 h 660509"/>
                <a:gd name="connsiteX9" fmla="*/ 146121 w 290137"/>
                <a:gd name="connsiteY9"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0 w 290137"/>
                <a:gd name="connsiteY6" fmla="*/ 488795 h 660509"/>
                <a:gd name="connsiteX7" fmla="*/ 2105 w 290137"/>
                <a:gd name="connsiteY7" fmla="*/ 144016 h 660509"/>
                <a:gd name="connsiteX8" fmla="*/ 146121 w 290137"/>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0 w 290137"/>
                <a:gd name="connsiteY5" fmla="*/ 488795 h 660509"/>
                <a:gd name="connsiteX6" fmla="*/ 2105 w 290137"/>
                <a:gd name="connsiteY6" fmla="*/ 144016 h 660509"/>
                <a:gd name="connsiteX7" fmla="*/ 146121 w 290137"/>
                <a:gd name="connsiteY7" fmla="*/ 0 h 6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37" h="660509">
                  <a:moveTo>
                    <a:pt x="146121" y="0"/>
                  </a:moveTo>
                  <a:lnTo>
                    <a:pt x="146121" y="0"/>
                  </a:lnTo>
                  <a:cubicBezTo>
                    <a:pt x="225659" y="0"/>
                    <a:pt x="290137" y="64478"/>
                    <a:pt x="290137" y="144016"/>
                  </a:cubicBezTo>
                  <a:lnTo>
                    <a:pt x="290137" y="660509"/>
                  </a:lnTo>
                  <a:lnTo>
                    <a:pt x="290137" y="660509"/>
                  </a:lnTo>
                  <a:lnTo>
                    <a:pt x="0" y="488795"/>
                  </a:lnTo>
                  <a:cubicBezTo>
                    <a:pt x="702" y="373869"/>
                    <a:pt x="1403" y="258942"/>
                    <a:pt x="2105" y="144016"/>
                  </a:cubicBezTo>
                  <a:cubicBezTo>
                    <a:pt x="2105" y="64478"/>
                    <a:pt x="66583" y="0"/>
                    <a:pt x="146121" y="0"/>
                  </a:cubicBezTo>
                  <a:close/>
                </a:path>
              </a:pathLst>
            </a:custGeom>
            <a:solidFill>
              <a:schemeClr val="tx2">
                <a:lumMod val="40000"/>
                <a:lumOff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1" name="直方体 80">
            <a:extLst>
              <a:ext uri="{FF2B5EF4-FFF2-40B4-BE49-F238E27FC236}">
                <a16:creationId xmlns:a16="http://schemas.microsoft.com/office/drawing/2014/main" id="{6021D99A-812B-434A-85C5-B456A3295E54}"/>
              </a:ext>
            </a:extLst>
          </p:cNvPr>
          <p:cNvSpPr/>
          <p:nvPr/>
        </p:nvSpPr>
        <p:spPr>
          <a:xfrm rot="1405907">
            <a:off x="3278463" y="5522009"/>
            <a:ext cx="216024" cy="360040"/>
          </a:xfrm>
          <a:prstGeom prst="cube">
            <a:avLst>
              <a:gd name="adj" fmla="val 19164"/>
            </a:avLst>
          </a:prstGeom>
          <a:gradFill flip="none" rotWithShape="1">
            <a:gsLst>
              <a:gs pos="0">
                <a:schemeClr val="bg1">
                  <a:lumMod val="50000"/>
                </a:schemeClr>
              </a:gs>
              <a:gs pos="51000">
                <a:schemeClr val="bg1"/>
              </a:gs>
              <a:gs pos="100000">
                <a:schemeClr val="bg1">
                  <a:lumMod val="50000"/>
                </a:schemeClr>
              </a:gs>
            </a:gsLst>
            <a:lin ang="2700000" scaled="1"/>
            <a:tileRect/>
          </a:gra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77" name="グループ化 76">
            <a:extLst>
              <a:ext uri="{FF2B5EF4-FFF2-40B4-BE49-F238E27FC236}">
                <a16:creationId xmlns:a16="http://schemas.microsoft.com/office/drawing/2014/main" id="{AE981EEC-2A7E-4EC0-A179-6850235FF720}"/>
              </a:ext>
            </a:extLst>
          </p:cNvPr>
          <p:cNvGrpSpPr/>
          <p:nvPr/>
        </p:nvGrpSpPr>
        <p:grpSpPr>
          <a:xfrm rot="3600000">
            <a:off x="5198508" y="4469388"/>
            <a:ext cx="753688" cy="360040"/>
            <a:chOff x="4456251" y="3356992"/>
            <a:chExt cx="753688" cy="360040"/>
          </a:xfrm>
        </p:grpSpPr>
        <p:sp>
          <p:nvSpPr>
            <p:cNvPr id="78" name="四角形: 角を丸くする 77">
              <a:extLst>
                <a:ext uri="{FF2B5EF4-FFF2-40B4-BE49-F238E27FC236}">
                  <a16:creationId xmlns:a16="http://schemas.microsoft.com/office/drawing/2014/main" id="{01F4FC2B-F6E8-4EE5-9700-648530F49C1B}"/>
                </a:ext>
              </a:extLst>
            </p:cNvPr>
            <p:cNvSpPr/>
            <p:nvPr/>
          </p:nvSpPr>
          <p:spPr>
            <a:xfrm>
              <a:off x="4456251" y="3501008"/>
              <a:ext cx="487621" cy="121095"/>
            </a:xfrm>
            <a:prstGeom prst="roundRect">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6712B1E1-CBA2-4828-90BB-5BA9875A652F}"/>
                </a:ext>
              </a:extLst>
            </p:cNvPr>
            <p:cNvSpPr/>
            <p:nvPr/>
          </p:nvSpPr>
          <p:spPr>
            <a:xfrm>
              <a:off x="4890659" y="3356992"/>
              <a:ext cx="319280" cy="360040"/>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17" name="図 16">
            <a:extLst>
              <a:ext uri="{FF2B5EF4-FFF2-40B4-BE49-F238E27FC236}">
                <a16:creationId xmlns:a16="http://schemas.microsoft.com/office/drawing/2014/main" id="{4710EB6F-3348-4D1F-A01A-FC109889F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4432" y="1091112"/>
            <a:ext cx="583680" cy="576000"/>
          </a:xfrm>
          <a:prstGeom prst="rect">
            <a:avLst/>
          </a:prstGeom>
          <a:effectLst>
            <a:outerShdw blurRad="127000" dist="38100" dir="2700000" algn="tl" rotWithShape="0">
              <a:prstClr val="black">
                <a:alpha val="40000"/>
              </a:prstClr>
            </a:outerShdw>
          </a:effectLst>
        </p:spPr>
      </p:pic>
      <p:pic>
        <p:nvPicPr>
          <p:cNvPr id="19" name="図 18">
            <a:extLst>
              <a:ext uri="{FF2B5EF4-FFF2-40B4-BE49-F238E27FC236}">
                <a16:creationId xmlns:a16="http://schemas.microsoft.com/office/drawing/2014/main" id="{07A0D505-99FB-41FA-948C-A5C123D74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68" y="1086189"/>
            <a:ext cx="576000" cy="576000"/>
          </a:xfrm>
          <a:prstGeom prst="rect">
            <a:avLst/>
          </a:prstGeom>
          <a:effectLst>
            <a:outerShdw blurRad="1270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pic>
        <p:nvPicPr>
          <p:cNvPr id="9" name="図 8">
            <a:extLst>
              <a:ext uri="{FF2B5EF4-FFF2-40B4-BE49-F238E27FC236}">
                <a16:creationId xmlns:a16="http://schemas.microsoft.com/office/drawing/2014/main" id="{B76E35D4-1FDC-462E-B40C-F027E6770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7575" y="1087230"/>
            <a:ext cx="576000" cy="576000"/>
          </a:xfrm>
          <a:prstGeom prst="rect">
            <a:avLst/>
          </a:prstGeom>
          <a:effectLst>
            <a:outerShdw blurRad="127000" dist="38100" dir="2700000" algn="tl" rotWithShape="0">
              <a:prstClr val="black">
                <a:alpha val="40000"/>
              </a:prstClr>
            </a:outerShdw>
          </a:effectLst>
        </p:spPr>
      </p:pic>
      <p:sp>
        <p:nvSpPr>
          <p:cNvPr id="58" name="正方形/長方形 57">
            <a:extLst>
              <a:ext uri="{FF2B5EF4-FFF2-40B4-BE49-F238E27FC236}">
                <a16:creationId xmlns:a16="http://schemas.microsoft.com/office/drawing/2014/main" id="{B828025F-D81D-4DE4-B36B-B435B16D8AF5}"/>
              </a:ext>
            </a:extLst>
          </p:cNvPr>
          <p:cNvSpPr/>
          <p:nvPr/>
        </p:nvSpPr>
        <p:spPr>
          <a:xfrm>
            <a:off x="7245646" y="3574743"/>
            <a:ext cx="1380730" cy="1709480"/>
          </a:xfrm>
          <a:prstGeom prst="rect">
            <a:avLst/>
          </a:prstGeom>
          <a:solidFill>
            <a:schemeClr val="tx2">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9E8D0E43-6B6F-4950-8149-E028960F5031}"/>
              </a:ext>
            </a:extLst>
          </p:cNvPr>
          <p:cNvSpPr/>
          <p:nvPr/>
        </p:nvSpPr>
        <p:spPr>
          <a:xfrm>
            <a:off x="3376509" y="5702029"/>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E8770E4C-1638-4BE3-95DC-98805C1B75F2}"/>
              </a:ext>
            </a:extLst>
          </p:cNvPr>
          <p:cNvSpPr/>
          <p:nvPr/>
        </p:nvSpPr>
        <p:spPr>
          <a:xfrm>
            <a:off x="3484509" y="5559131"/>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0D744588-98AD-4803-911D-20EB4877901A}"/>
              </a:ext>
            </a:extLst>
          </p:cNvPr>
          <p:cNvSpPr/>
          <p:nvPr/>
        </p:nvSpPr>
        <p:spPr>
          <a:xfrm>
            <a:off x="3278475" y="5630580"/>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17A6308C-3C6E-4384-85F3-08319DA960D6}"/>
              </a:ext>
            </a:extLst>
          </p:cNvPr>
          <p:cNvSpPr/>
          <p:nvPr/>
        </p:nvSpPr>
        <p:spPr>
          <a:xfrm>
            <a:off x="3281452" y="5770368"/>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 name="楕円 85">
            <a:extLst>
              <a:ext uri="{FF2B5EF4-FFF2-40B4-BE49-F238E27FC236}">
                <a16:creationId xmlns:a16="http://schemas.microsoft.com/office/drawing/2014/main" id="{6902751D-9E85-4371-AC50-E85DD7A447AC}"/>
              </a:ext>
            </a:extLst>
          </p:cNvPr>
          <p:cNvSpPr/>
          <p:nvPr/>
        </p:nvSpPr>
        <p:spPr>
          <a:xfrm>
            <a:off x="3378469" y="5558305"/>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8" name="グループ化 97">
            <a:extLst>
              <a:ext uri="{FF2B5EF4-FFF2-40B4-BE49-F238E27FC236}">
                <a16:creationId xmlns:a16="http://schemas.microsoft.com/office/drawing/2014/main" id="{F3A8C051-C40D-458D-9312-F16AC8621E77}"/>
              </a:ext>
            </a:extLst>
          </p:cNvPr>
          <p:cNvGrpSpPr/>
          <p:nvPr/>
        </p:nvGrpSpPr>
        <p:grpSpPr>
          <a:xfrm>
            <a:off x="5375920" y="4668068"/>
            <a:ext cx="3793767" cy="1845701"/>
            <a:chOff x="5375920" y="4607634"/>
            <a:chExt cx="3793767" cy="1845701"/>
          </a:xfrm>
        </p:grpSpPr>
        <p:sp>
          <p:nvSpPr>
            <p:cNvPr id="25" name="正方形/長方形 24">
              <a:extLst>
                <a:ext uri="{FF2B5EF4-FFF2-40B4-BE49-F238E27FC236}">
                  <a16:creationId xmlns:a16="http://schemas.microsoft.com/office/drawing/2014/main" id="{A80AF561-20C5-4D4E-B629-7720B82B8CCF}"/>
                </a:ext>
              </a:extLst>
            </p:cNvPr>
            <p:cNvSpPr/>
            <p:nvPr/>
          </p:nvSpPr>
          <p:spPr>
            <a:xfrm>
              <a:off x="5375920" y="4985276"/>
              <a:ext cx="3793767" cy="1468059"/>
            </a:xfrm>
            <a:prstGeom prst="rect">
              <a:avLst/>
            </a:prstGeom>
            <a:solidFill>
              <a:schemeClr val="tx2">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左大かっこ 10">
              <a:extLst>
                <a:ext uri="{FF2B5EF4-FFF2-40B4-BE49-F238E27FC236}">
                  <a16:creationId xmlns:a16="http://schemas.microsoft.com/office/drawing/2014/main" id="{C45E52A2-416F-4DA4-A3F7-4E5624599BA2}"/>
                </a:ext>
              </a:extLst>
            </p:cNvPr>
            <p:cNvSpPr/>
            <p:nvPr/>
          </p:nvSpPr>
          <p:spPr>
            <a:xfrm rot="16200000">
              <a:off x="6418064" y="3701712"/>
              <a:ext cx="1709479" cy="3793767"/>
            </a:xfrm>
            <a:prstGeom prst="leftBracket">
              <a:avLst>
                <a:gd name="adj" fmla="val 0"/>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87" name="グループ化 86">
              <a:extLst>
                <a:ext uri="{FF2B5EF4-FFF2-40B4-BE49-F238E27FC236}">
                  <a16:creationId xmlns:a16="http://schemas.microsoft.com/office/drawing/2014/main" id="{317BCE6D-95F7-4B03-B269-206A4B30639B}"/>
                </a:ext>
              </a:extLst>
            </p:cNvPr>
            <p:cNvGrpSpPr/>
            <p:nvPr/>
          </p:nvGrpSpPr>
          <p:grpSpPr>
            <a:xfrm>
              <a:off x="5554252" y="4607634"/>
              <a:ext cx="2098704" cy="1592081"/>
              <a:chOff x="5554252" y="4607634"/>
              <a:chExt cx="2098704" cy="1592081"/>
            </a:xfrm>
          </p:grpSpPr>
          <p:sp>
            <p:nvSpPr>
              <p:cNvPr id="28" name="矢印: 折線 27">
                <a:extLst>
                  <a:ext uri="{FF2B5EF4-FFF2-40B4-BE49-F238E27FC236}">
                    <a16:creationId xmlns:a16="http://schemas.microsoft.com/office/drawing/2014/main" id="{3426572A-65CC-4D1D-871A-90325A5C05FE}"/>
                  </a:ext>
                </a:extLst>
              </p:cNvPr>
              <p:cNvSpPr/>
              <p:nvPr/>
            </p:nvSpPr>
            <p:spPr>
              <a:xfrm rot="13870707">
                <a:off x="6912110" y="5458870"/>
                <a:ext cx="562593" cy="919098"/>
              </a:xfrm>
              <a:prstGeom prst="bentArrow">
                <a:avLst>
                  <a:gd name="adj1" fmla="val 30189"/>
                  <a:gd name="adj2" fmla="val 10912"/>
                  <a:gd name="adj3" fmla="val 0"/>
                  <a:gd name="adj4" fmla="val 43750"/>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フリーフォーム: 図形 26">
                <a:extLst>
                  <a:ext uri="{FF2B5EF4-FFF2-40B4-BE49-F238E27FC236}">
                    <a16:creationId xmlns:a16="http://schemas.microsoft.com/office/drawing/2014/main" id="{BAE3B859-5CF3-4559-ABE4-154A02DD4F95}"/>
                  </a:ext>
                </a:extLst>
              </p:cNvPr>
              <p:cNvSpPr/>
              <p:nvPr/>
            </p:nvSpPr>
            <p:spPr>
              <a:xfrm>
                <a:off x="5554252" y="4607634"/>
                <a:ext cx="1179127" cy="1368743"/>
              </a:xfrm>
              <a:custGeom>
                <a:avLst/>
                <a:gdLst>
                  <a:gd name="connsiteX0" fmla="*/ 0 w 4171950"/>
                  <a:gd name="connsiteY0" fmla="*/ 1263665 h 2145976"/>
                  <a:gd name="connsiteX1" fmla="*/ 1247775 w 4171950"/>
                  <a:gd name="connsiteY1" fmla="*/ 1368440 h 2145976"/>
                  <a:gd name="connsiteX2" fmla="*/ 2190750 w 4171950"/>
                  <a:gd name="connsiteY2" fmla="*/ 6365 h 2145976"/>
                  <a:gd name="connsiteX3" fmla="*/ 3228975 w 4171950"/>
                  <a:gd name="connsiteY3" fmla="*/ 2006615 h 2145976"/>
                  <a:gd name="connsiteX4" fmla="*/ 4171950 w 4171950"/>
                  <a:gd name="connsiteY4" fmla="*/ 1816115 h 2145976"/>
                  <a:gd name="connsiteX0" fmla="*/ 0 w 4171950"/>
                  <a:gd name="connsiteY0" fmla="*/ 1263665 h 2145976"/>
                  <a:gd name="connsiteX1" fmla="*/ 1004756 w 4171950"/>
                  <a:gd name="connsiteY1" fmla="*/ 1368440 h 2145976"/>
                  <a:gd name="connsiteX2" fmla="*/ 2190750 w 4171950"/>
                  <a:gd name="connsiteY2" fmla="*/ 6365 h 2145976"/>
                  <a:gd name="connsiteX3" fmla="*/ 3228975 w 4171950"/>
                  <a:gd name="connsiteY3" fmla="*/ 2006615 h 2145976"/>
                  <a:gd name="connsiteX4" fmla="*/ 4171950 w 4171950"/>
                  <a:gd name="connsiteY4" fmla="*/ 1816115 h 2145976"/>
                  <a:gd name="connsiteX0" fmla="*/ 0 w 4171950"/>
                  <a:gd name="connsiteY0" fmla="*/ 1111936 h 1994247"/>
                  <a:gd name="connsiteX1" fmla="*/ 1004756 w 4171950"/>
                  <a:gd name="connsiteY1" fmla="*/ 1216711 h 1994247"/>
                  <a:gd name="connsiteX2" fmla="*/ 1102954 w 4171950"/>
                  <a:gd name="connsiteY2" fmla="*/ 7036 h 1994247"/>
                  <a:gd name="connsiteX3" fmla="*/ 3228975 w 4171950"/>
                  <a:gd name="connsiteY3" fmla="*/ 1854886 h 1994247"/>
                  <a:gd name="connsiteX4" fmla="*/ 4171950 w 4171950"/>
                  <a:gd name="connsiteY4" fmla="*/ 1664386 h 1994247"/>
                  <a:gd name="connsiteX0" fmla="*/ 0 w 4171950"/>
                  <a:gd name="connsiteY0" fmla="*/ 1113691 h 1996002"/>
                  <a:gd name="connsiteX1" fmla="*/ 1004756 w 4171950"/>
                  <a:gd name="connsiteY1" fmla="*/ 1218466 h 1996002"/>
                  <a:gd name="connsiteX2" fmla="*/ 1102954 w 4171950"/>
                  <a:gd name="connsiteY2" fmla="*/ 8791 h 1996002"/>
                  <a:gd name="connsiteX3" fmla="*/ 2042647 w 4171950"/>
                  <a:gd name="connsiteY3" fmla="*/ 732691 h 1996002"/>
                  <a:gd name="connsiteX4" fmla="*/ 3228975 w 4171950"/>
                  <a:gd name="connsiteY4" fmla="*/ 1856641 h 1996002"/>
                  <a:gd name="connsiteX5" fmla="*/ 4171950 w 4171950"/>
                  <a:gd name="connsiteY5" fmla="*/ 1666141 h 1996002"/>
                  <a:gd name="connsiteX0" fmla="*/ 0 w 4171950"/>
                  <a:gd name="connsiteY0" fmla="*/ 1258538 h 2140849"/>
                  <a:gd name="connsiteX1" fmla="*/ 1004756 w 4171950"/>
                  <a:gd name="connsiteY1" fmla="*/ 1363313 h 2140849"/>
                  <a:gd name="connsiteX2" fmla="*/ 1102954 w 4171950"/>
                  <a:gd name="connsiteY2" fmla="*/ 153638 h 2140849"/>
                  <a:gd name="connsiteX3" fmla="*/ 2274093 w 4171950"/>
                  <a:gd name="connsiteY3" fmla="*/ 220313 h 2140849"/>
                  <a:gd name="connsiteX4" fmla="*/ 3228975 w 4171950"/>
                  <a:gd name="connsiteY4" fmla="*/ 2001488 h 2140849"/>
                  <a:gd name="connsiteX5" fmla="*/ 4171950 w 4171950"/>
                  <a:gd name="connsiteY5" fmla="*/ 1810988 h 2140849"/>
                  <a:gd name="connsiteX0" fmla="*/ 0 w 4171950"/>
                  <a:gd name="connsiteY0" fmla="*/ 1164808 h 2047119"/>
                  <a:gd name="connsiteX1" fmla="*/ 1004756 w 4171950"/>
                  <a:gd name="connsiteY1" fmla="*/ 1269583 h 2047119"/>
                  <a:gd name="connsiteX2" fmla="*/ 929369 w 4171950"/>
                  <a:gd name="connsiteY2" fmla="*/ 336133 h 2047119"/>
                  <a:gd name="connsiteX3" fmla="*/ 2274093 w 4171950"/>
                  <a:gd name="connsiteY3" fmla="*/ 126583 h 2047119"/>
                  <a:gd name="connsiteX4" fmla="*/ 3228975 w 4171950"/>
                  <a:gd name="connsiteY4" fmla="*/ 1907758 h 2047119"/>
                  <a:gd name="connsiteX5" fmla="*/ 4171950 w 4171950"/>
                  <a:gd name="connsiteY5" fmla="*/ 1717258 h 2047119"/>
                  <a:gd name="connsiteX0" fmla="*/ 0 w 4171950"/>
                  <a:gd name="connsiteY0" fmla="*/ 1060526 h 1942837"/>
                  <a:gd name="connsiteX1" fmla="*/ 1004756 w 4171950"/>
                  <a:gd name="connsiteY1" fmla="*/ 1165301 h 1942837"/>
                  <a:gd name="connsiteX2" fmla="*/ 929369 w 4171950"/>
                  <a:gd name="connsiteY2" fmla="*/ 231851 h 1942837"/>
                  <a:gd name="connsiteX3" fmla="*/ 1626044 w 4171950"/>
                  <a:gd name="connsiteY3" fmla="*/ 155651 h 1942837"/>
                  <a:gd name="connsiteX4" fmla="*/ 3228975 w 4171950"/>
                  <a:gd name="connsiteY4" fmla="*/ 1803476 h 1942837"/>
                  <a:gd name="connsiteX5" fmla="*/ 4171950 w 4171950"/>
                  <a:gd name="connsiteY5" fmla="*/ 1612976 h 1942837"/>
                  <a:gd name="connsiteX0" fmla="*/ 0 w 4171950"/>
                  <a:gd name="connsiteY0" fmla="*/ 1060526 h 1979198"/>
                  <a:gd name="connsiteX1" fmla="*/ 1004756 w 4171950"/>
                  <a:gd name="connsiteY1" fmla="*/ 1165301 h 1979198"/>
                  <a:gd name="connsiteX2" fmla="*/ 929369 w 4171950"/>
                  <a:gd name="connsiteY2" fmla="*/ 231851 h 1979198"/>
                  <a:gd name="connsiteX3" fmla="*/ 1626044 w 4171950"/>
                  <a:gd name="connsiteY3" fmla="*/ 155651 h 1979198"/>
                  <a:gd name="connsiteX4" fmla="*/ 2661933 w 4171950"/>
                  <a:gd name="connsiteY4" fmla="*/ 1851101 h 1979198"/>
                  <a:gd name="connsiteX5" fmla="*/ 4171950 w 4171950"/>
                  <a:gd name="connsiteY5" fmla="*/ 1612976 h 1979198"/>
                  <a:gd name="connsiteX0" fmla="*/ 0 w 4461258"/>
                  <a:gd name="connsiteY0" fmla="*/ 698576 h 1979198"/>
                  <a:gd name="connsiteX1" fmla="*/ 1294064 w 4461258"/>
                  <a:gd name="connsiteY1" fmla="*/ 1165301 h 1979198"/>
                  <a:gd name="connsiteX2" fmla="*/ 1218677 w 4461258"/>
                  <a:gd name="connsiteY2" fmla="*/ 231851 h 1979198"/>
                  <a:gd name="connsiteX3" fmla="*/ 1915352 w 4461258"/>
                  <a:gd name="connsiteY3" fmla="*/ 155651 h 1979198"/>
                  <a:gd name="connsiteX4" fmla="*/ 2951241 w 4461258"/>
                  <a:gd name="connsiteY4" fmla="*/ 1851101 h 1979198"/>
                  <a:gd name="connsiteX5" fmla="*/ 4461258 w 4461258"/>
                  <a:gd name="connsiteY5" fmla="*/ 1612976 h 1979198"/>
                  <a:gd name="connsiteX0" fmla="*/ 0 w 4461258"/>
                  <a:gd name="connsiteY0" fmla="*/ 698576 h 1979198"/>
                  <a:gd name="connsiteX1" fmla="*/ 815984 w 4461258"/>
                  <a:gd name="connsiteY1" fmla="*/ 1041476 h 1979198"/>
                  <a:gd name="connsiteX2" fmla="*/ 1294064 w 4461258"/>
                  <a:gd name="connsiteY2" fmla="*/ 1165301 h 1979198"/>
                  <a:gd name="connsiteX3" fmla="*/ 1218677 w 4461258"/>
                  <a:gd name="connsiteY3" fmla="*/ 231851 h 1979198"/>
                  <a:gd name="connsiteX4" fmla="*/ 1915352 w 4461258"/>
                  <a:gd name="connsiteY4" fmla="*/ 155651 h 1979198"/>
                  <a:gd name="connsiteX5" fmla="*/ 2951241 w 4461258"/>
                  <a:gd name="connsiteY5" fmla="*/ 1851101 h 1979198"/>
                  <a:gd name="connsiteX6" fmla="*/ 4461258 w 4461258"/>
                  <a:gd name="connsiteY6" fmla="*/ 1612976 h 1979198"/>
                  <a:gd name="connsiteX0" fmla="*/ 0 w 4461258"/>
                  <a:gd name="connsiteY0" fmla="*/ 698576 h 1979198"/>
                  <a:gd name="connsiteX1" fmla="*/ 607683 w 4461258"/>
                  <a:gd name="connsiteY1" fmla="*/ 1308176 h 1979198"/>
                  <a:gd name="connsiteX2" fmla="*/ 1294064 w 4461258"/>
                  <a:gd name="connsiteY2" fmla="*/ 1165301 h 1979198"/>
                  <a:gd name="connsiteX3" fmla="*/ 1218677 w 4461258"/>
                  <a:gd name="connsiteY3" fmla="*/ 231851 h 1979198"/>
                  <a:gd name="connsiteX4" fmla="*/ 1915352 w 4461258"/>
                  <a:gd name="connsiteY4" fmla="*/ 155651 h 1979198"/>
                  <a:gd name="connsiteX5" fmla="*/ 2951241 w 4461258"/>
                  <a:gd name="connsiteY5" fmla="*/ 1851101 h 1979198"/>
                  <a:gd name="connsiteX6" fmla="*/ 4461258 w 4461258"/>
                  <a:gd name="connsiteY6" fmla="*/ 1612976 h 1979198"/>
                  <a:gd name="connsiteX0" fmla="*/ 0 w 4461258"/>
                  <a:gd name="connsiteY0" fmla="*/ 698576 h 1979198"/>
                  <a:gd name="connsiteX1" fmla="*/ 607683 w 4461258"/>
                  <a:gd name="connsiteY1" fmla="*/ 1308176 h 1979198"/>
                  <a:gd name="connsiteX2" fmla="*/ 1294064 w 4461258"/>
                  <a:gd name="connsiteY2" fmla="*/ 1165301 h 1979198"/>
                  <a:gd name="connsiteX3" fmla="*/ 1218677 w 4461258"/>
                  <a:gd name="connsiteY3" fmla="*/ 231851 h 1979198"/>
                  <a:gd name="connsiteX4" fmla="*/ 1915352 w 4461258"/>
                  <a:gd name="connsiteY4" fmla="*/ 155651 h 1979198"/>
                  <a:gd name="connsiteX5" fmla="*/ 2951241 w 4461258"/>
                  <a:gd name="connsiteY5" fmla="*/ 1851101 h 1979198"/>
                  <a:gd name="connsiteX6" fmla="*/ 4461258 w 4461258"/>
                  <a:gd name="connsiteY6" fmla="*/ 1612976 h 1979198"/>
                  <a:gd name="connsiteX0" fmla="*/ 0 w 4461258"/>
                  <a:gd name="connsiteY0" fmla="*/ 699119 h 1979741"/>
                  <a:gd name="connsiteX1" fmla="*/ 607683 w 4461258"/>
                  <a:gd name="connsiteY1" fmla="*/ 1308719 h 1979741"/>
                  <a:gd name="connsiteX2" fmla="*/ 1170626 w 4461258"/>
                  <a:gd name="connsiteY2" fmla="*/ 1178544 h 1979741"/>
                  <a:gd name="connsiteX3" fmla="*/ 1218677 w 4461258"/>
                  <a:gd name="connsiteY3" fmla="*/ 232394 h 1979741"/>
                  <a:gd name="connsiteX4" fmla="*/ 1915352 w 4461258"/>
                  <a:gd name="connsiteY4" fmla="*/ 156194 h 1979741"/>
                  <a:gd name="connsiteX5" fmla="*/ 2951241 w 4461258"/>
                  <a:gd name="connsiteY5" fmla="*/ 1851644 h 1979741"/>
                  <a:gd name="connsiteX6" fmla="*/ 4461258 w 4461258"/>
                  <a:gd name="connsiteY6" fmla="*/ 1613519 h 1979741"/>
                  <a:gd name="connsiteX0" fmla="*/ 0 w 4461258"/>
                  <a:gd name="connsiteY0" fmla="*/ 651176 h 1931798"/>
                  <a:gd name="connsiteX1" fmla="*/ 607683 w 4461258"/>
                  <a:gd name="connsiteY1" fmla="*/ 1260776 h 1931798"/>
                  <a:gd name="connsiteX2" fmla="*/ 1170626 w 4461258"/>
                  <a:gd name="connsiteY2" fmla="*/ 1130601 h 1931798"/>
                  <a:gd name="connsiteX3" fmla="*/ 1372974 w 4461258"/>
                  <a:gd name="connsiteY3" fmla="*/ 400351 h 1931798"/>
                  <a:gd name="connsiteX4" fmla="*/ 1915352 w 4461258"/>
                  <a:gd name="connsiteY4" fmla="*/ 108251 h 1931798"/>
                  <a:gd name="connsiteX5" fmla="*/ 2951241 w 4461258"/>
                  <a:gd name="connsiteY5" fmla="*/ 1803701 h 1931798"/>
                  <a:gd name="connsiteX6" fmla="*/ 4461258 w 4461258"/>
                  <a:gd name="connsiteY6" fmla="*/ 1565576 h 1931798"/>
                  <a:gd name="connsiteX0" fmla="*/ 0 w 4461258"/>
                  <a:gd name="connsiteY0" fmla="*/ 354807 h 1635429"/>
                  <a:gd name="connsiteX1" fmla="*/ 607683 w 4461258"/>
                  <a:gd name="connsiteY1" fmla="*/ 964407 h 1635429"/>
                  <a:gd name="connsiteX2" fmla="*/ 1170626 w 4461258"/>
                  <a:gd name="connsiteY2" fmla="*/ 834232 h 1635429"/>
                  <a:gd name="connsiteX3" fmla="*/ 1372974 w 4461258"/>
                  <a:gd name="connsiteY3" fmla="*/ 103982 h 1635429"/>
                  <a:gd name="connsiteX4" fmla="*/ 1984785 w 4461258"/>
                  <a:gd name="connsiteY4" fmla="*/ 205582 h 1635429"/>
                  <a:gd name="connsiteX5" fmla="*/ 2951241 w 4461258"/>
                  <a:gd name="connsiteY5" fmla="*/ 1507332 h 1635429"/>
                  <a:gd name="connsiteX6" fmla="*/ 4461258 w 4461258"/>
                  <a:gd name="connsiteY6" fmla="*/ 1269207 h 1635429"/>
                  <a:gd name="connsiteX0" fmla="*/ 0 w 4461258"/>
                  <a:gd name="connsiteY0" fmla="*/ 316937 h 1597559"/>
                  <a:gd name="connsiteX1" fmla="*/ 607683 w 4461258"/>
                  <a:gd name="connsiteY1" fmla="*/ 926537 h 1597559"/>
                  <a:gd name="connsiteX2" fmla="*/ 1170626 w 4461258"/>
                  <a:gd name="connsiteY2" fmla="*/ 796362 h 1597559"/>
                  <a:gd name="connsiteX3" fmla="*/ 1457838 w 4461258"/>
                  <a:gd name="connsiteY3" fmla="*/ 155012 h 1597559"/>
                  <a:gd name="connsiteX4" fmla="*/ 1984785 w 4461258"/>
                  <a:gd name="connsiteY4" fmla="*/ 167712 h 1597559"/>
                  <a:gd name="connsiteX5" fmla="*/ 2951241 w 4461258"/>
                  <a:gd name="connsiteY5" fmla="*/ 1469462 h 1597559"/>
                  <a:gd name="connsiteX6" fmla="*/ 4461258 w 4461258"/>
                  <a:gd name="connsiteY6" fmla="*/ 1231337 h 1597559"/>
                  <a:gd name="connsiteX0" fmla="*/ 0 w 4461258"/>
                  <a:gd name="connsiteY0" fmla="*/ 338752 h 1619374"/>
                  <a:gd name="connsiteX1" fmla="*/ 607683 w 4461258"/>
                  <a:gd name="connsiteY1" fmla="*/ 948352 h 1619374"/>
                  <a:gd name="connsiteX2" fmla="*/ 1170626 w 4461258"/>
                  <a:gd name="connsiteY2" fmla="*/ 818177 h 1619374"/>
                  <a:gd name="connsiteX3" fmla="*/ 1457838 w 4461258"/>
                  <a:gd name="connsiteY3" fmla="*/ 176827 h 1619374"/>
                  <a:gd name="connsiteX4" fmla="*/ 1984785 w 4461258"/>
                  <a:gd name="connsiteY4" fmla="*/ 189527 h 1619374"/>
                  <a:gd name="connsiteX5" fmla="*/ 2951241 w 4461258"/>
                  <a:gd name="connsiteY5" fmla="*/ 1491277 h 1619374"/>
                  <a:gd name="connsiteX6" fmla="*/ 4461258 w 4461258"/>
                  <a:gd name="connsiteY6" fmla="*/ 1253152 h 1619374"/>
                  <a:gd name="connsiteX0" fmla="*/ 0 w 4461258"/>
                  <a:gd name="connsiteY0" fmla="*/ 306204 h 1586826"/>
                  <a:gd name="connsiteX1" fmla="*/ 607683 w 4461258"/>
                  <a:gd name="connsiteY1" fmla="*/ 915804 h 1586826"/>
                  <a:gd name="connsiteX2" fmla="*/ 1170626 w 4461258"/>
                  <a:gd name="connsiteY2" fmla="*/ 785629 h 1586826"/>
                  <a:gd name="connsiteX3" fmla="*/ 1457838 w 4461258"/>
                  <a:gd name="connsiteY3" fmla="*/ 144279 h 1586826"/>
                  <a:gd name="connsiteX4" fmla="*/ 1984785 w 4461258"/>
                  <a:gd name="connsiteY4" fmla="*/ 156979 h 1586826"/>
                  <a:gd name="connsiteX5" fmla="*/ 2951241 w 4461258"/>
                  <a:gd name="connsiteY5" fmla="*/ 1458729 h 1586826"/>
                  <a:gd name="connsiteX6" fmla="*/ 4461258 w 4461258"/>
                  <a:gd name="connsiteY6" fmla="*/ 1220604 h 1586826"/>
                  <a:gd name="connsiteX0" fmla="*/ 0 w 4461258"/>
                  <a:gd name="connsiteY0" fmla="*/ 312579 h 1593201"/>
                  <a:gd name="connsiteX1" fmla="*/ 607683 w 4461258"/>
                  <a:gd name="connsiteY1" fmla="*/ 922179 h 1593201"/>
                  <a:gd name="connsiteX2" fmla="*/ 1170626 w 4461258"/>
                  <a:gd name="connsiteY2" fmla="*/ 792004 h 1593201"/>
                  <a:gd name="connsiteX3" fmla="*/ 1457838 w 4461258"/>
                  <a:gd name="connsiteY3" fmla="*/ 150654 h 1593201"/>
                  <a:gd name="connsiteX4" fmla="*/ 2007930 w 4461258"/>
                  <a:gd name="connsiteY4" fmla="*/ 169704 h 1593201"/>
                  <a:gd name="connsiteX5" fmla="*/ 2951241 w 4461258"/>
                  <a:gd name="connsiteY5" fmla="*/ 1465104 h 1593201"/>
                  <a:gd name="connsiteX6" fmla="*/ 4461258 w 4461258"/>
                  <a:gd name="connsiteY6" fmla="*/ 1226979 h 1593201"/>
                  <a:gd name="connsiteX0" fmla="*/ 0 w 4461258"/>
                  <a:gd name="connsiteY0" fmla="*/ 301588 h 1582210"/>
                  <a:gd name="connsiteX1" fmla="*/ 607683 w 4461258"/>
                  <a:gd name="connsiteY1" fmla="*/ 911188 h 1582210"/>
                  <a:gd name="connsiteX2" fmla="*/ 1170626 w 4461258"/>
                  <a:gd name="connsiteY2" fmla="*/ 781013 h 1582210"/>
                  <a:gd name="connsiteX3" fmla="*/ 1372974 w 4461258"/>
                  <a:gd name="connsiteY3" fmla="*/ 171413 h 1582210"/>
                  <a:gd name="connsiteX4" fmla="*/ 2007930 w 4461258"/>
                  <a:gd name="connsiteY4" fmla="*/ 158713 h 1582210"/>
                  <a:gd name="connsiteX5" fmla="*/ 2951241 w 4461258"/>
                  <a:gd name="connsiteY5" fmla="*/ 1454113 h 1582210"/>
                  <a:gd name="connsiteX6" fmla="*/ 4461258 w 4461258"/>
                  <a:gd name="connsiteY6" fmla="*/ 1215988 h 1582210"/>
                  <a:gd name="connsiteX0" fmla="*/ 0 w 4461258"/>
                  <a:gd name="connsiteY0" fmla="*/ 379019 h 1659641"/>
                  <a:gd name="connsiteX1" fmla="*/ 607683 w 4461258"/>
                  <a:gd name="connsiteY1" fmla="*/ 988619 h 1659641"/>
                  <a:gd name="connsiteX2" fmla="*/ 1170626 w 4461258"/>
                  <a:gd name="connsiteY2" fmla="*/ 858444 h 1659641"/>
                  <a:gd name="connsiteX3" fmla="*/ 1372974 w 4461258"/>
                  <a:gd name="connsiteY3" fmla="*/ 248844 h 1659641"/>
                  <a:gd name="connsiteX4" fmla="*/ 2007930 w 4461258"/>
                  <a:gd name="connsiteY4" fmla="*/ 236144 h 1659641"/>
                  <a:gd name="connsiteX5" fmla="*/ 2951241 w 4461258"/>
                  <a:gd name="connsiteY5" fmla="*/ 1531544 h 1659641"/>
                  <a:gd name="connsiteX6" fmla="*/ 4461258 w 4461258"/>
                  <a:gd name="connsiteY6" fmla="*/ 1293419 h 1659641"/>
                  <a:gd name="connsiteX0" fmla="*/ 0 w 4461258"/>
                  <a:gd name="connsiteY0" fmla="*/ 334442 h 1615064"/>
                  <a:gd name="connsiteX1" fmla="*/ 607683 w 4461258"/>
                  <a:gd name="connsiteY1" fmla="*/ 944042 h 1615064"/>
                  <a:gd name="connsiteX2" fmla="*/ 1170626 w 4461258"/>
                  <a:gd name="connsiteY2" fmla="*/ 813867 h 1615064"/>
                  <a:gd name="connsiteX3" fmla="*/ 1372974 w 4461258"/>
                  <a:gd name="connsiteY3" fmla="*/ 204267 h 1615064"/>
                  <a:gd name="connsiteX4" fmla="*/ 2007930 w 4461258"/>
                  <a:gd name="connsiteY4" fmla="*/ 191567 h 1615064"/>
                  <a:gd name="connsiteX5" fmla="*/ 2951241 w 4461258"/>
                  <a:gd name="connsiteY5" fmla="*/ 1486967 h 1615064"/>
                  <a:gd name="connsiteX6" fmla="*/ 4461258 w 4461258"/>
                  <a:gd name="connsiteY6" fmla="*/ 1248842 h 1615064"/>
                  <a:gd name="connsiteX0" fmla="*/ 0 w 4461258"/>
                  <a:gd name="connsiteY0" fmla="*/ 320191 h 1600813"/>
                  <a:gd name="connsiteX1" fmla="*/ 607683 w 4461258"/>
                  <a:gd name="connsiteY1" fmla="*/ 929791 h 1600813"/>
                  <a:gd name="connsiteX2" fmla="*/ 1170626 w 4461258"/>
                  <a:gd name="connsiteY2" fmla="*/ 799616 h 1600813"/>
                  <a:gd name="connsiteX3" fmla="*/ 1372974 w 4461258"/>
                  <a:gd name="connsiteY3" fmla="*/ 190016 h 1600813"/>
                  <a:gd name="connsiteX4" fmla="*/ 2007930 w 4461258"/>
                  <a:gd name="connsiteY4" fmla="*/ 177316 h 1600813"/>
                  <a:gd name="connsiteX5" fmla="*/ 2951241 w 4461258"/>
                  <a:gd name="connsiteY5" fmla="*/ 1472716 h 1600813"/>
                  <a:gd name="connsiteX6" fmla="*/ 4461258 w 4461258"/>
                  <a:gd name="connsiteY6" fmla="*/ 1234591 h 1600813"/>
                  <a:gd name="connsiteX0" fmla="*/ 0 w 4461258"/>
                  <a:gd name="connsiteY0" fmla="*/ 328166 h 1608788"/>
                  <a:gd name="connsiteX1" fmla="*/ 607683 w 4461258"/>
                  <a:gd name="connsiteY1" fmla="*/ 937766 h 1608788"/>
                  <a:gd name="connsiteX2" fmla="*/ 1170626 w 4461258"/>
                  <a:gd name="connsiteY2" fmla="*/ 807591 h 1608788"/>
                  <a:gd name="connsiteX3" fmla="*/ 1372974 w 4461258"/>
                  <a:gd name="connsiteY3" fmla="*/ 197991 h 1608788"/>
                  <a:gd name="connsiteX4" fmla="*/ 2007930 w 4461258"/>
                  <a:gd name="connsiteY4" fmla="*/ 185291 h 1608788"/>
                  <a:gd name="connsiteX5" fmla="*/ 2951241 w 4461258"/>
                  <a:gd name="connsiteY5" fmla="*/ 1480691 h 1608788"/>
                  <a:gd name="connsiteX6" fmla="*/ 4461258 w 4461258"/>
                  <a:gd name="connsiteY6" fmla="*/ 1242566 h 1608788"/>
                  <a:gd name="connsiteX0" fmla="*/ 0 w 4461258"/>
                  <a:gd name="connsiteY0" fmla="*/ 323678 h 1604300"/>
                  <a:gd name="connsiteX1" fmla="*/ 607683 w 4461258"/>
                  <a:gd name="connsiteY1" fmla="*/ 933278 h 1604300"/>
                  <a:gd name="connsiteX2" fmla="*/ 1170626 w 4461258"/>
                  <a:gd name="connsiteY2" fmla="*/ 803103 h 1604300"/>
                  <a:gd name="connsiteX3" fmla="*/ 1372974 w 4461258"/>
                  <a:gd name="connsiteY3" fmla="*/ 193503 h 1604300"/>
                  <a:gd name="connsiteX4" fmla="*/ 2007930 w 4461258"/>
                  <a:gd name="connsiteY4" fmla="*/ 180803 h 1604300"/>
                  <a:gd name="connsiteX5" fmla="*/ 2951241 w 4461258"/>
                  <a:gd name="connsiteY5" fmla="*/ 1476203 h 1604300"/>
                  <a:gd name="connsiteX6" fmla="*/ 4461258 w 4461258"/>
                  <a:gd name="connsiteY6" fmla="*/ 1238078 h 1604300"/>
                  <a:gd name="connsiteX0" fmla="*/ 0 w 4461258"/>
                  <a:gd name="connsiteY0" fmla="*/ 231914 h 1512536"/>
                  <a:gd name="connsiteX1" fmla="*/ 607683 w 4461258"/>
                  <a:gd name="connsiteY1" fmla="*/ 841514 h 1512536"/>
                  <a:gd name="connsiteX2" fmla="*/ 1116622 w 4461258"/>
                  <a:gd name="connsiteY2" fmla="*/ 704989 h 1512536"/>
                  <a:gd name="connsiteX3" fmla="*/ 1372974 w 4461258"/>
                  <a:gd name="connsiteY3" fmla="*/ 101739 h 1512536"/>
                  <a:gd name="connsiteX4" fmla="*/ 2007930 w 4461258"/>
                  <a:gd name="connsiteY4" fmla="*/ 89039 h 1512536"/>
                  <a:gd name="connsiteX5" fmla="*/ 2951241 w 4461258"/>
                  <a:gd name="connsiteY5" fmla="*/ 1384439 h 1512536"/>
                  <a:gd name="connsiteX6" fmla="*/ 4461258 w 4461258"/>
                  <a:gd name="connsiteY6" fmla="*/ 1146314 h 1512536"/>
                  <a:gd name="connsiteX0" fmla="*/ 0 w 4461258"/>
                  <a:gd name="connsiteY0" fmla="*/ 231914 h 1512536"/>
                  <a:gd name="connsiteX1" fmla="*/ 607683 w 4461258"/>
                  <a:gd name="connsiteY1" fmla="*/ 841514 h 1512536"/>
                  <a:gd name="connsiteX2" fmla="*/ 1116622 w 4461258"/>
                  <a:gd name="connsiteY2" fmla="*/ 704989 h 1512536"/>
                  <a:gd name="connsiteX3" fmla="*/ 1372974 w 4461258"/>
                  <a:gd name="connsiteY3" fmla="*/ 101739 h 1512536"/>
                  <a:gd name="connsiteX4" fmla="*/ 2007930 w 4461258"/>
                  <a:gd name="connsiteY4" fmla="*/ 89039 h 1512536"/>
                  <a:gd name="connsiteX5" fmla="*/ 2951241 w 4461258"/>
                  <a:gd name="connsiteY5" fmla="*/ 1384439 h 1512536"/>
                  <a:gd name="connsiteX6" fmla="*/ 4461258 w 4461258"/>
                  <a:gd name="connsiteY6" fmla="*/ 1146314 h 1512536"/>
                  <a:gd name="connsiteX0" fmla="*/ 0 w 4461258"/>
                  <a:gd name="connsiteY0" fmla="*/ 247010 h 1527632"/>
                  <a:gd name="connsiteX1" fmla="*/ 607683 w 4461258"/>
                  <a:gd name="connsiteY1" fmla="*/ 856610 h 1527632"/>
                  <a:gd name="connsiteX2" fmla="*/ 1116622 w 4461258"/>
                  <a:gd name="connsiteY2" fmla="*/ 720085 h 1527632"/>
                  <a:gd name="connsiteX3" fmla="*/ 1372974 w 4461258"/>
                  <a:gd name="connsiteY3" fmla="*/ 116835 h 1527632"/>
                  <a:gd name="connsiteX4" fmla="*/ 2007930 w 4461258"/>
                  <a:gd name="connsiteY4" fmla="*/ 104135 h 1527632"/>
                  <a:gd name="connsiteX5" fmla="*/ 2951241 w 4461258"/>
                  <a:gd name="connsiteY5" fmla="*/ 1399535 h 1527632"/>
                  <a:gd name="connsiteX6" fmla="*/ 4461258 w 4461258"/>
                  <a:gd name="connsiteY6" fmla="*/ 1161410 h 1527632"/>
                  <a:gd name="connsiteX0" fmla="*/ 0 w 4461258"/>
                  <a:gd name="connsiteY0" fmla="*/ 277966 h 1604202"/>
                  <a:gd name="connsiteX1" fmla="*/ 607683 w 4461258"/>
                  <a:gd name="connsiteY1" fmla="*/ 887566 h 1604202"/>
                  <a:gd name="connsiteX2" fmla="*/ 1116622 w 4461258"/>
                  <a:gd name="connsiteY2" fmla="*/ 751041 h 1604202"/>
                  <a:gd name="connsiteX3" fmla="*/ 1372974 w 4461258"/>
                  <a:gd name="connsiteY3" fmla="*/ 147791 h 1604202"/>
                  <a:gd name="connsiteX4" fmla="*/ 2007930 w 4461258"/>
                  <a:gd name="connsiteY4" fmla="*/ 135091 h 1604202"/>
                  <a:gd name="connsiteX5" fmla="*/ 2596357 w 4461258"/>
                  <a:gd name="connsiteY5" fmla="*/ 1487641 h 1604202"/>
                  <a:gd name="connsiteX6" fmla="*/ 4461258 w 4461258"/>
                  <a:gd name="connsiteY6" fmla="*/ 1192366 h 1604202"/>
                  <a:gd name="connsiteX0" fmla="*/ 0 w 4461258"/>
                  <a:gd name="connsiteY0" fmla="*/ 277966 h 1604202"/>
                  <a:gd name="connsiteX1" fmla="*/ 607683 w 4461258"/>
                  <a:gd name="connsiteY1" fmla="*/ 887566 h 1604202"/>
                  <a:gd name="connsiteX2" fmla="*/ 1116622 w 4461258"/>
                  <a:gd name="connsiteY2" fmla="*/ 751041 h 1604202"/>
                  <a:gd name="connsiteX3" fmla="*/ 1372974 w 4461258"/>
                  <a:gd name="connsiteY3" fmla="*/ 147791 h 1604202"/>
                  <a:gd name="connsiteX4" fmla="*/ 2007930 w 4461258"/>
                  <a:gd name="connsiteY4" fmla="*/ 135091 h 1604202"/>
                  <a:gd name="connsiteX5" fmla="*/ 2596357 w 4461258"/>
                  <a:gd name="connsiteY5" fmla="*/ 1487641 h 1604202"/>
                  <a:gd name="connsiteX6" fmla="*/ 4461258 w 4461258"/>
                  <a:gd name="connsiteY6" fmla="*/ 1192366 h 1604202"/>
                  <a:gd name="connsiteX0" fmla="*/ 0 w 4461258"/>
                  <a:gd name="connsiteY0" fmla="*/ 271185 h 1597421"/>
                  <a:gd name="connsiteX1" fmla="*/ 607683 w 4461258"/>
                  <a:gd name="connsiteY1" fmla="*/ 880785 h 1597421"/>
                  <a:gd name="connsiteX2" fmla="*/ 1372974 w 4461258"/>
                  <a:gd name="connsiteY2" fmla="*/ 141010 h 1597421"/>
                  <a:gd name="connsiteX3" fmla="*/ 2007930 w 4461258"/>
                  <a:gd name="connsiteY3" fmla="*/ 128310 h 1597421"/>
                  <a:gd name="connsiteX4" fmla="*/ 2596357 w 4461258"/>
                  <a:gd name="connsiteY4" fmla="*/ 1480860 h 1597421"/>
                  <a:gd name="connsiteX5" fmla="*/ 4461258 w 4461258"/>
                  <a:gd name="connsiteY5" fmla="*/ 1185585 h 1597421"/>
                  <a:gd name="connsiteX0" fmla="*/ 0 w 4461258"/>
                  <a:gd name="connsiteY0" fmla="*/ 272156 h 1598392"/>
                  <a:gd name="connsiteX1" fmla="*/ 661687 w 4461258"/>
                  <a:gd name="connsiteY1" fmla="*/ 900806 h 1598392"/>
                  <a:gd name="connsiteX2" fmla="*/ 1372974 w 4461258"/>
                  <a:gd name="connsiteY2" fmla="*/ 141981 h 1598392"/>
                  <a:gd name="connsiteX3" fmla="*/ 2007930 w 4461258"/>
                  <a:gd name="connsiteY3" fmla="*/ 129281 h 1598392"/>
                  <a:gd name="connsiteX4" fmla="*/ 2596357 w 4461258"/>
                  <a:gd name="connsiteY4" fmla="*/ 1481831 h 1598392"/>
                  <a:gd name="connsiteX5" fmla="*/ 4461258 w 4461258"/>
                  <a:gd name="connsiteY5" fmla="*/ 1186556 h 1598392"/>
                  <a:gd name="connsiteX0" fmla="*/ 0 w 4461258"/>
                  <a:gd name="connsiteY0" fmla="*/ 272156 h 1598392"/>
                  <a:gd name="connsiteX1" fmla="*/ 661687 w 4461258"/>
                  <a:gd name="connsiteY1" fmla="*/ 900806 h 1598392"/>
                  <a:gd name="connsiteX2" fmla="*/ 1372974 w 4461258"/>
                  <a:gd name="connsiteY2" fmla="*/ 141981 h 1598392"/>
                  <a:gd name="connsiteX3" fmla="*/ 2007930 w 4461258"/>
                  <a:gd name="connsiteY3" fmla="*/ 129281 h 1598392"/>
                  <a:gd name="connsiteX4" fmla="*/ 2596357 w 4461258"/>
                  <a:gd name="connsiteY4" fmla="*/ 1481831 h 1598392"/>
                  <a:gd name="connsiteX5" fmla="*/ 4461258 w 4461258"/>
                  <a:gd name="connsiteY5" fmla="*/ 1186556 h 1598392"/>
                  <a:gd name="connsiteX0" fmla="*/ 0 w 4461258"/>
                  <a:gd name="connsiteY0" fmla="*/ 150605 h 1476841"/>
                  <a:gd name="connsiteX1" fmla="*/ 661687 w 4461258"/>
                  <a:gd name="connsiteY1" fmla="*/ 779255 h 1476841"/>
                  <a:gd name="connsiteX2" fmla="*/ 2007930 w 4461258"/>
                  <a:gd name="connsiteY2" fmla="*/ 7730 h 1476841"/>
                  <a:gd name="connsiteX3" fmla="*/ 2596357 w 4461258"/>
                  <a:gd name="connsiteY3" fmla="*/ 1360280 h 1476841"/>
                  <a:gd name="connsiteX4" fmla="*/ 4461258 w 4461258"/>
                  <a:gd name="connsiteY4" fmla="*/ 1065005 h 1476841"/>
                  <a:gd name="connsiteX0" fmla="*/ 0 w 4461258"/>
                  <a:gd name="connsiteY0" fmla="*/ 276658 h 1558090"/>
                  <a:gd name="connsiteX1" fmla="*/ 661687 w 4461258"/>
                  <a:gd name="connsiteY1" fmla="*/ 905308 h 1558090"/>
                  <a:gd name="connsiteX2" fmla="*/ 1629901 w 4461258"/>
                  <a:gd name="connsiteY2" fmla="*/ 6783 h 1558090"/>
                  <a:gd name="connsiteX3" fmla="*/ 2596357 w 4461258"/>
                  <a:gd name="connsiteY3" fmla="*/ 1486333 h 1558090"/>
                  <a:gd name="connsiteX4" fmla="*/ 4461258 w 4461258"/>
                  <a:gd name="connsiteY4" fmla="*/ 1191058 h 1558090"/>
                  <a:gd name="connsiteX0" fmla="*/ 0 w 4461258"/>
                  <a:gd name="connsiteY0" fmla="*/ 276658 h 1558090"/>
                  <a:gd name="connsiteX1" fmla="*/ 661687 w 4461258"/>
                  <a:gd name="connsiteY1" fmla="*/ 905308 h 1558090"/>
                  <a:gd name="connsiteX2" fmla="*/ 1629901 w 4461258"/>
                  <a:gd name="connsiteY2" fmla="*/ 6783 h 1558090"/>
                  <a:gd name="connsiteX3" fmla="*/ 2596357 w 4461258"/>
                  <a:gd name="connsiteY3" fmla="*/ 1486333 h 1558090"/>
                  <a:gd name="connsiteX4" fmla="*/ 4461258 w 4461258"/>
                  <a:gd name="connsiteY4" fmla="*/ 1191058 h 1558090"/>
                  <a:gd name="connsiteX0" fmla="*/ 0 w 4461258"/>
                  <a:gd name="connsiteY0" fmla="*/ 276741 h 1558173"/>
                  <a:gd name="connsiteX1" fmla="*/ 661687 w 4461258"/>
                  <a:gd name="connsiteY1" fmla="*/ 905391 h 1558173"/>
                  <a:gd name="connsiteX2" fmla="*/ 1629901 w 4461258"/>
                  <a:gd name="connsiteY2" fmla="*/ 6866 h 1558173"/>
                  <a:gd name="connsiteX3" fmla="*/ 2596357 w 4461258"/>
                  <a:gd name="connsiteY3" fmla="*/ 1486416 h 1558173"/>
                  <a:gd name="connsiteX4" fmla="*/ 4461258 w 4461258"/>
                  <a:gd name="connsiteY4" fmla="*/ 1191141 h 1558173"/>
                  <a:gd name="connsiteX0" fmla="*/ 0 w 4461258"/>
                  <a:gd name="connsiteY0" fmla="*/ 276666 h 1558098"/>
                  <a:gd name="connsiteX1" fmla="*/ 661687 w 4461258"/>
                  <a:gd name="connsiteY1" fmla="*/ 905316 h 1558098"/>
                  <a:gd name="connsiteX2" fmla="*/ 1629901 w 4461258"/>
                  <a:gd name="connsiteY2" fmla="*/ 6791 h 1558098"/>
                  <a:gd name="connsiteX3" fmla="*/ 2596357 w 4461258"/>
                  <a:gd name="connsiteY3" fmla="*/ 1486341 h 1558098"/>
                  <a:gd name="connsiteX4" fmla="*/ 4461258 w 4461258"/>
                  <a:gd name="connsiteY4" fmla="*/ 1191066 h 1558098"/>
                  <a:gd name="connsiteX0" fmla="*/ 0 w 4461258"/>
                  <a:gd name="connsiteY0" fmla="*/ 276701 h 1558133"/>
                  <a:gd name="connsiteX1" fmla="*/ 661687 w 4461258"/>
                  <a:gd name="connsiteY1" fmla="*/ 905351 h 1558133"/>
                  <a:gd name="connsiteX2" fmla="*/ 1629901 w 4461258"/>
                  <a:gd name="connsiteY2" fmla="*/ 6826 h 1558133"/>
                  <a:gd name="connsiteX3" fmla="*/ 2596357 w 4461258"/>
                  <a:gd name="connsiteY3" fmla="*/ 1486376 h 1558133"/>
                  <a:gd name="connsiteX4" fmla="*/ 4461258 w 4461258"/>
                  <a:gd name="connsiteY4" fmla="*/ 1191101 h 1558133"/>
                  <a:gd name="connsiteX0" fmla="*/ 0 w 4461258"/>
                  <a:gd name="connsiteY0" fmla="*/ 276701 h 1558133"/>
                  <a:gd name="connsiteX1" fmla="*/ 661687 w 4461258"/>
                  <a:gd name="connsiteY1" fmla="*/ 905351 h 1558133"/>
                  <a:gd name="connsiteX2" fmla="*/ 1629901 w 4461258"/>
                  <a:gd name="connsiteY2" fmla="*/ 6826 h 1558133"/>
                  <a:gd name="connsiteX3" fmla="*/ 2596357 w 4461258"/>
                  <a:gd name="connsiteY3" fmla="*/ 1486376 h 1558133"/>
                  <a:gd name="connsiteX4" fmla="*/ 4461258 w 4461258"/>
                  <a:gd name="connsiteY4" fmla="*/ 1191101 h 1558133"/>
                  <a:gd name="connsiteX0" fmla="*/ 0 w 4461258"/>
                  <a:gd name="connsiteY0" fmla="*/ 276701 h 1558133"/>
                  <a:gd name="connsiteX1" fmla="*/ 661687 w 4461258"/>
                  <a:gd name="connsiteY1" fmla="*/ 905351 h 1558133"/>
                  <a:gd name="connsiteX2" fmla="*/ 1629901 w 4461258"/>
                  <a:gd name="connsiteY2" fmla="*/ 6826 h 1558133"/>
                  <a:gd name="connsiteX3" fmla="*/ 2596357 w 4461258"/>
                  <a:gd name="connsiteY3" fmla="*/ 1486376 h 1558133"/>
                  <a:gd name="connsiteX4" fmla="*/ 4461258 w 4461258"/>
                  <a:gd name="connsiteY4" fmla="*/ 1191101 h 1558133"/>
                  <a:gd name="connsiteX0" fmla="*/ 0 w 4461258"/>
                  <a:gd name="connsiteY0" fmla="*/ 269929 h 1551361"/>
                  <a:gd name="connsiteX1" fmla="*/ 661687 w 4461258"/>
                  <a:gd name="connsiteY1" fmla="*/ 898579 h 1551361"/>
                  <a:gd name="connsiteX2" fmla="*/ 1629901 w 4461258"/>
                  <a:gd name="connsiteY2" fmla="*/ 54 h 1551361"/>
                  <a:gd name="connsiteX3" fmla="*/ 2596357 w 4461258"/>
                  <a:gd name="connsiteY3" fmla="*/ 1479604 h 1551361"/>
                  <a:gd name="connsiteX4" fmla="*/ 4461258 w 4461258"/>
                  <a:gd name="connsiteY4" fmla="*/ 1184329 h 1551361"/>
                  <a:gd name="connsiteX0" fmla="*/ 0 w 4461258"/>
                  <a:gd name="connsiteY0" fmla="*/ 279787 h 1561219"/>
                  <a:gd name="connsiteX1" fmla="*/ 661687 w 4461258"/>
                  <a:gd name="connsiteY1" fmla="*/ 908437 h 1561219"/>
                  <a:gd name="connsiteX2" fmla="*/ 1629901 w 4461258"/>
                  <a:gd name="connsiteY2" fmla="*/ 9912 h 1561219"/>
                  <a:gd name="connsiteX3" fmla="*/ 2596357 w 4461258"/>
                  <a:gd name="connsiteY3" fmla="*/ 1489462 h 1561219"/>
                  <a:gd name="connsiteX4" fmla="*/ 4461258 w 4461258"/>
                  <a:gd name="connsiteY4" fmla="*/ 1194187 h 1561219"/>
                  <a:gd name="connsiteX0" fmla="*/ 0 w 4461258"/>
                  <a:gd name="connsiteY0" fmla="*/ 277119 h 1574636"/>
                  <a:gd name="connsiteX1" fmla="*/ 661687 w 4461258"/>
                  <a:gd name="connsiteY1" fmla="*/ 905769 h 1574636"/>
                  <a:gd name="connsiteX2" fmla="*/ 1629901 w 4461258"/>
                  <a:gd name="connsiteY2" fmla="*/ 7244 h 1574636"/>
                  <a:gd name="connsiteX3" fmla="*/ 2334051 w 4461258"/>
                  <a:gd name="connsiteY3" fmla="*/ 1505844 h 1574636"/>
                  <a:gd name="connsiteX4" fmla="*/ 4461258 w 4461258"/>
                  <a:gd name="connsiteY4" fmla="*/ 1191519 h 1574636"/>
                  <a:gd name="connsiteX0" fmla="*/ 0 w 4461258"/>
                  <a:gd name="connsiteY0" fmla="*/ 275259 h 1572776"/>
                  <a:gd name="connsiteX1" fmla="*/ 661687 w 4461258"/>
                  <a:gd name="connsiteY1" fmla="*/ 903909 h 1572776"/>
                  <a:gd name="connsiteX2" fmla="*/ 1629901 w 4461258"/>
                  <a:gd name="connsiteY2" fmla="*/ 5384 h 1572776"/>
                  <a:gd name="connsiteX3" fmla="*/ 2334051 w 4461258"/>
                  <a:gd name="connsiteY3" fmla="*/ 1503984 h 1572776"/>
                  <a:gd name="connsiteX4" fmla="*/ 4461258 w 4461258"/>
                  <a:gd name="connsiteY4" fmla="*/ 1189659 h 1572776"/>
                  <a:gd name="connsiteX0" fmla="*/ 0 w 4461258"/>
                  <a:gd name="connsiteY0" fmla="*/ 276836 h 1574353"/>
                  <a:gd name="connsiteX1" fmla="*/ 661687 w 4461258"/>
                  <a:gd name="connsiteY1" fmla="*/ 905486 h 1574353"/>
                  <a:gd name="connsiteX2" fmla="*/ 1629901 w 4461258"/>
                  <a:gd name="connsiteY2" fmla="*/ 6961 h 1574353"/>
                  <a:gd name="connsiteX3" fmla="*/ 2334051 w 4461258"/>
                  <a:gd name="connsiteY3" fmla="*/ 1505561 h 1574353"/>
                  <a:gd name="connsiteX4" fmla="*/ 4461258 w 4461258"/>
                  <a:gd name="connsiteY4" fmla="*/ 1191236 h 1574353"/>
                  <a:gd name="connsiteX0" fmla="*/ 0 w 4461258"/>
                  <a:gd name="connsiteY0" fmla="*/ 282614 h 1580131"/>
                  <a:gd name="connsiteX1" fmla="*/ 623112 w 4461258"/>
                  <a:gd name="connsiteY1" fmla="*/ 758864 h 1580131"/>
                  <a:gd name="connsiteX2" fmla="*/ 1629901 w 4461258"/>
                  <a:gd name="connsiteY2" fmla="*/ 12739 h 1580131"/>
                  <a:gd name="connsiteX3" fmla="*/ 2334051 w 4461258"/>
                  <a:gd name="connsiteY3" fmla="*/ 1511339 h 1580131"/>
                  <a:gd name="connsiteX4" fmla="*/ 4461258 w 4461258"/>
                  <a:gd name="connsiteY4" fmla="*/ 1197014 h 1580131"/>
                  <a:gd name="connsiteX0" fmla="*/ 0 w 4461258"/>
                  <a:gd name="connsiteY0" fmla="*/ 286982 h 1584499"/>
                  <a:gd name="connsiteX1" fmla="*/ 646257 w 4461258"/>
                  <a:gd name="connsiteY1" fmla="*/ 674332 h 1584499"/>
                  <a:gd name="connsiteX2" fmla="*/ 1629901 w 4461258"/>
                  <a:gd name="connsiteY2" fmla="*/ 17107 h 1584499"/>
                  <a:gd name="connsiteX3" fmla="*/ 2334051 w 4461258"/>
                  <a:gd name="connsiteY3" fmla="*/ 1515707 h 1584499"/>
                  <a:gd name="connsiteX4" fmla="*/ 4461258 w 4461258"/>
                  <a:gd name="connsiteY4" fmla="*/ 1201382 h 1584499"/>
                  <a:gd name="connsiteX0" fmla="*/ 0 w 4461258"/>
                  <a:gd name="connsiteY0" fmla="*/ 268550 h 1564740"/>
                  <a:gd name="connsiteX1" fmla="*/ 646257 w 4461258"/>
                  <a:gd name="connsiteY1" fmla="*/ 655900 h 1564740"/>
                  <a:gd name="connsiteX2" fmla="*/ 1313592 w 4461258"/>
                  <a:gd name="connsiteY2" fmla="*/ 17725 h 1564740"/>
                  <a:gd name="connsiteX3" fmla="*/ 2334051 w 4461258"/>
                  <a:gd name="connsiteY3" fmla="*/ 1497275 h 1564740"/>
                  <a:gd name="connsiteX4" fmla="*/ 4461258 w 4461258"/>
                  <a:gd name="connsiteY4" fmla="*/ 1182950 h 1564740"/>
                  <a:gd name="connsiteX0" fmla="*/ 0 w 4461258"/>
                  <a:gd name="connsiteY0" fmla="*/ 268166 h 1564356"/>
                  <a:gd name="connsiteX1" fmla="*/ 646257 w 4461258"/>
                  <a:gd name="connsiteY1" fmla="*/ 655516 h 1564356"/>
                  <a:gd name="connsiteX2" fmla="*/ 1313592 w 4461258"/>
                  <a:gd name="connsiteY2" fmla="*/ 17341 h 1564356"/>
                  <a:gd name="connsiteX3" fmla="*/ 2334051 w 4461258"/>
                  <a:gd name="connsiteY3" fmla="*/ 1496891 h 1564356"/>
                  <a:gd name="connsiteX4" fmla="*/ 4461258 w 4461258"/>
                  <a:gd name="connsiteY4" fmla="*/ 1182566 h 1564356"/>
                  <a:gd name="connsiteX0" fmla="*/ 0 w 4461258"/>
                  <a:gd name="connsiteY0" fmla="*/ 266463 h 1562653"/>
                  <a:gd name="connsiteX1" fmla="*/ 584538 w 4461258"/>
                  <a:gd name="connsiteY1" fmla="*/ 685563 h 1562653"/>
                  <a:gd name="connsiteX2" fmla="*/ 1313592 w 4461258"/>
                  <a:gd name="connsiteY2" fmla="*/ 15638 h 1562653"/>
                  <a:gd name="connsiteX3" fmla="*/ 2334051 w 4461258"/>
                  <a:gd name="connsiteY3" fmla="*/ 1495188 h 1562653"/>
                  <a:gd name="connsiteX4" fmla="*/ 4461258 w 4461258"/>
                  <a:gd name="connsiteY4" fmla="*/ 1180863 h 1562653"/>
                  <a:gd name="connsiteX0" fmla="*/ 0 w 4461258"/>
                  <a:gd name="connsiteY0" fmla="*/ 373224 h 1676961"/>
                  <a:gd name="connsiteX1" fmla="*/ 584538 w 4461258"/>
                  <a:gd name="connsiteY1" fmla="*/ 792324 h 1676961"/>
                  <a:gd name="connsiteX2" fmla="*/ 1344451 w 4461258"/>
                  <a:gd name="connsiteY2" fmla="*/ 14449 h 1676961"/>
                  <a:gd name="connsiteX3" fmla="*/ 2334051 w 4461258"/>
                  <a:gd name="connsiteY3" fmla="*/ 1601949 h 1676961"/>
                  <a:gd name="connsiteX4" fmla="*/ 4461258 w 4461258"/>
                  <a:gd name="connsiteY4" fmla="*/ 1287624 h 1676961"/>
                  <a:gd name="connsiteX0" fmla="*/ 0 w 4461258"/>
                  <a:gd name="connsiteY0" fmla="*/ 199681 h 1491128"/>
                  <a:gd name="connsiteX1" fmla="*/ 584538 w 4461258"/>
                  <a:gd name="connsiteY1" fmla="*/ 618781 h 1491128"/>
                  <a:gd name="connsiteX2" fmla="*/ 1286590 w 4461258"/>
                  <a:gd name="connsiteY2" fmla="*/ 17119 h 1491128"/>
                  <a:gd name="connsiteX3" fmla="*/ 2334051 w 4461258"/>
                  <a:gd name="connsiteY3" fmla="*/ 1428406 h 1491128"/>
                  <a:gd name="connsiteX4" fmla="*/ 4461258 w 4461258"/>
                  <a:gd name="connsiteY4" fmla="*/ 1114081 h 1491128"/>
                  <a:gd name="connsiteX0" fmla="*/ 0 w 4461258"/>
                  <a:gd name="connsiteY0" fmla="*/ 209036 h 1501143"/>
                  <a:gd name="connsiteX1" fmla="*/ 584538 w 4461258"/>
                  <a:gd name="connsiteY1" fmla="*/ 628136 h 1501143"/>
                  <a:gd name="connsiteX2" fmla="*/ 1251873 w 4461258"/>
                  <a:gd name="connsiteY2" fmla="*/ 16949 h 1501143"/>
                  <a:gd name="connsiteX3" fmla="*/ 2334051 w 4461258"/>
                  <a:gd name="connsiteY3" fmla="*/ 1437761 h 1501143"/>
                  <a:gd name="connsiteX4" fmla="*/ 4461258 w 4461258"/>
                  <a:gd name="connsiteY4" fmla="*/ 1123436 h 1501143"/>
                  <a:gd name="connsiteX0" fmla="*/ 0 w 4461258"/>
                  <a:gd name="connsiteY0" fmla="*/ 209741 h 1501848"/>
                  <a:gd name="connsiteX1" fmla="*/ 584538 w 4461258"/>
                  <a:gd name="connsiteY1" fmla="*/ 628841 h 1501848"/>
                  <a:gd name="connsiteX2" fmla="*/ 1251873 w 4461258"/>
                  <a:gd name="connsiteY2" fmla="*/ 17654 h 1501848"/>
                  <a:gd name="connsiteX3" fmla="*/ 2334051 w 4461258"/>
                  <a:gd name="connsiteY3" fmla="*/ 1438466 h 1501848"/>
                  <a:gd name="connsiteX4" fmla="*/ 4461258 w 4461258"/>
                  <a:gd name="connsiteY4" fmla="*/ 1124141 h 1501848"/>
                  <a:gd name="connsiteX0" fmla="*/ 0 w 4461258"/>
                  <a:gd name="connsiteY0" fmla="*/ 208173 h 1464253"/>
                  <a:gd name="connsiteX1" fmla="*/ 584538 w 4461258"/>
                  <a:gd name="connsiteY1" fmla="*/ 627273 h 1464253"/>
                  <a:gd name="connsiteX2" fmla="*/ 1251873 w 4461258"/>
                  <a:gd name="connsiteY2" fmla="*/ 16086 h 1464253"/>
                  <a:gd name="connsiteX3" fmla="*/ 1923234 w 4461258"/>
                  <a:gd name="connsiteY3" fmla="*/ 1394036 h 1464253"/>
                  <a:gd name="connsiteX4" fmla="*/ 4461258 w 4461258"/>
                  <a:gd name="connsiteY4" fmla="*/ 1122573 h 1464253"/>
                  <a:gd name="connsiteX0" fmla="*/ 0 w 2898997"/>
                  <a:gd name="connsiteY0" fmla="*/ 208173 h 1616724"/>
                  <a:gd name="connsiteX1" fmla="*/ 584538 w 2898997"/>
                  <a:gd name="connsiteY1" fmla="*/ 627273 h 1616724"/>
                  <a:gd name="connsiteX2" fmla="*/ 1251873 w 2898997"/>
                  <a:gd name="connsiteY2" fmla="*/ 16086 h 1616724"/>
                  <a:gd name="connsiteX3" fmla="*/ 1923234 w 2898997"/>
                  <a:gd name="connsiteY3" fmla="*/ 1394036 h 1616724"/>
                  <a:gd name="connsiteX4" fmla="*/ 2898997 w 2898997"/>
                  <a:gd name="connsiteY4" fmla="*/ 1465473 h 1616724"/>
                  <a:gd name="connsiteX0" fmla="*/ 0 w 2898997"/>
                  <a:gd name="connsiteY0" fmla="*/ 216253 h 1624804"/>
                  <a:gd name="connsiteX1" fmla="*/ 659758 w 2898997"/>
                  <a:gd name="connsiteY1" fmla="*/ 516290 h 1624804"/>
                  <a:gd name="connsiteX2" fmla="*/ 1251873 w 2898997"/>
                  <a:gd name="connsiteY2" fmla="*/ 24166 h 1624804"/>
                  <a:gd name="connsiteX3" fmla="*/ 1923234 w 2898997"/>
                  <a:gd name="connsiteY3" fmla="*/ 1402116 h 1624804"/>
                  <a:gd name="connsiteX4" fmla="*/ 2898997 w 2898997"/>
                  <a:gd name="connsiteY4" fmla="*/ 1473553 h 1624804"/>
                  <a:gd name="connsiteX0" fmla="*/ 0 w 2898997"/>
                  <a:gd name="connsiteY0" fmla="*/ 223549 h 1632100"/>
                  <a:gd name="connsiteX1" fmla="*/ 706048 w 2898997"/>
                  <a:gd name="connsiteY1" fmla="*/ 442624 h 1632100"/>
                  <a:gd name="connsiteX2" fmla="*/ 1251873 w 2898997"/>
                  <a:gd name="connsiteY2" fmla="*/ 31462 h 1632100"/>
                  <a:gd name="connsiteX3" fmla="*/ 1923234 w 2898997"/>
                  <a:gd name="connsiteY3" fmla="*/ 1409412 h 1632100"/>
                  <a:gd name="connsiteX4" fmla="*/ 2898997 w 2898997"/>
                  <a:gd name="connsiteY4" fmla="*/ 1480849 h 1632100"/>
                  <a:gd name="connsiteX0" fmla="*/ 0 w 2898997"/>
                  <a:gd name="connsiteY0" fmla="*/ 223549 h 1632100"/>
                  <a:gd name="connsiteX1" fmla="*/ 706048 w 2898997"/>
                  <a:gd name="connsiteY1" fmla="*/ 442624 h 1632100"/>
                  <a:gd name="connsiteX2" fmla="*/ 1251873 w 2898997"/>
                  <a:gd name="connsiteY2" fmla="*/ 31462 h 1632100"/>
                  <a:gd name="connsiteX3" fmla="*/ 1923234 w 2898997"/>
                  <a:gd name="connsiteY3" fmla="*/ 1409412 h 1632100"/>
                  <a:gd name="connsiteX4" fmla="*/ 2898997 w 2898997"/>
                  <a:gd name="connsiteY4" fmla="*/ 1480849 h 1632100"/>
                  <a:gd name="connsiteX0" fmla="*/ 0 w 2898997"/>
                  <a:gd name="connsiteY0" fmla="*/ 217820 h 1626371"/>
                  <a:gd name="connsiteX1" fmla="*/ 665544 w 2898997"/>
                  <a:gd name="connsiteY1" fmla="*/ 498807 h 1626371"/>
                  <a:gd name="connsiteX2" fmla="*/ 1251873 w 2898997"/>
                  <a:gd name="connsiteY2" fmla="*/ 25733 h 1626371"/>
                  <a:gd name="connsiteX3" fmla="*/ 1923234 w 2898997"/>
                  <a:gd name="connsiteY3" fmla="*/ 1403683 h 1626371"/>
                  <a:gd name="connsiteX4" fmla="*/ 2898997 w 2898997"/>
                  <a:gd name="connsiteY4" fmla="*/ 1475120 h 1626371"/>
                  <a:gd name="connsiteX0" fmla="*/ 0 w 2898997"/>
                  <a:gd name="connsiteY0" fmla="*/ 219302 h 1627853"/>
                  <a:gd name="connsiteX1" fmla="*/ 665544 w 2898997"/>
                  <a:gd name="connsiteY1" fmla="*/ 500289 h 1627853"/>
                  <a:gd name="connsiteX2" fmla="*/ 1251873 w 2898997"/>
                  <a:gd name="connsiteY2" fmla="*/ 27215 h 1627853"/>
                  <a:gd name="connsiteX3" fmla="*/ 1923234 w 2898997"/>
                  <a:gd name="connsiteY3" fmla="*/ 1405165 h 1627853"/>
                  <a:gd name="connsiteX4" fmla="*/ 2898997 w 2898997"/>
                  <a:gd name="connsiteY4" fmla="*/ 1476602 h 1627853"/>
                  <a:gd name="connsiteX0" fmla="*/ 0 w 2898997"/>
                  <a:gd name="connsiteY0" fmla="*/ 203455 h 1612006"/>
                  <a:gd name="connsiteX1" fmla="*/ 665544 w 2898997"/>
                  <a:gd name="connsiteY1" fmla="*/ 484442 h 1612006"/>
                  <a:gd name="connsiteX2" fmla="*/ 1251873 w 2898997"/>
                  <a:gd name="connsiteY2" fmla="*/ 11368 h 1612006"/>
                  <a:gd name="connsiteX3" fmla="*/ 1923234 w 2898997"/>
                  <a:gd name="connsiteY3" fmla="*/ 1389318 h 1612006"/>
                  <a:gd name="connsiteX4" fmla="*/ 2898997 w 2898997"/>
                  <a:gd name="connsiteY4" fmla="*/ 1460755 h 1612006"/>
                  <a:gd name="connsiteX0" fmla="*/ 0 w 2898997"/>
                  <a:gd name="connsiteY0" fmla="*/ 236887 h 1645438"/>
                  <a:gd name="connsiteX1" fmla="*/ 526676 w 2898997"/>
                  <a:gd name="connsiteY1" fmla="*/ 365474 h 1645438"/>
                  <a:gd name="connsiteX2" fmla="*/ 1251873 w 2898997"/>
                  <a:gd name="connsiteY2" fmla="*/ 44800 h 1645438"/>
                  <a:gd name="connsiteX3" fmla="*/ 1923234 w 2898997"/>
                  <a:gd name="connsiteY3" fmla="*/ 1422750 h 1645438"/>
                  <a:gd name="connsiteX4" fmla="*/ 2898997 w 2898997"/>
                  <a:gd name="connsiteY4" fmla="*/ 1494187 h 1645438"/>
                  <a:gd name="connsiteX0" fmla="*/ 0 w 2898997"/>
                  <a:gd name="connsiteY0" fmla="*/ 241229 h 1649780"/>
                  <a:gd name="connsiteX1" fmla="*/ 526676 w 2898997"/>
                  <a:gd name="connsiteY1" fmla="*/ 369816 h 1649780"/>
                  <a:gd name="connsiteX2" fmla="*/ 1251873 w 2898997"/>
                  <a:gd name="connsiteY2" fmla="*/ 49142 h 1649780"/>
                  <a:gd name="connsiteX3" fmla="*/ 1923234 w 2898997"/>
                  <a:gd name="connsiteY3" fmla="*/ 1427092 h 1649780"/>
                  <a:gd name="connsiteX4" fmla="*/ 2898997 w 2898997"/>
                  <a:gd name="connsiteY4" fmla="*/ 1498529 h 1649780"/>
                  <a:gd name="connsiteX0" fmla="*/ 0 w 2898997"/>
                  <a:gd name="connsiteY0" fmla="*/ 222849 h 1631400"/>
                  <a:gd name="connsiteX1" fmla="*/ 372379 w 2898997"/>
                  <a:gd name="connsiteY1" fmla="*/ 491136 h 1631400"/>
                  <a:gd name="connsiteX2" fmla="*/ 1251873 w 2898997"/>
                  <a:gd name="connsiteY2" fmla="*/ 30762 h 1631400"/>
                  <a:gd name="connsiteX3" fmla="*/ 1923234 w 2898997"/>
                  <a:gd name="connsiteY3" fmla="*/ 1408712 h 1631400"/>
                  <a:gd name="connsiteX4" fmla="*/ 2898997 w 2898997"/>
                  <a:gd name="connsiteY4" fmla="*/ 1480149 h 1631400"/>
                  <a:gd name="connsiteX0" fmla="*/ 0 w 2898997"/>
                  <a:gd name="connsiteY0" fmla="*/ 215442 h 1623993"/>
                  <a:gd name="connsiteX1" fmla="*/ 372379 w 2898997"/>
                  <a:gd name="connsiteY1" fmla="*/ 483729 h 1623993"/>
                  <a:gd name="connsiteX2" fmla="*/ 1251873 w 2898997"/>
                  <a:gd name="connsiteY2" fmla="*/ 23355 h 1623993"/>
                  <a:gd name="connsiteX3" fmla="*/ 1923234 w 2898997"/>
                  <a:gd name="connsiteY3" fmla="*/ 1401305 h 1623993"/>
                  <a:gd name="connsiteX4" fmla="*/ 2898997 w 2898997"/>
                  <a:gd name="connsiteY4" fmla="*/ 1472742 h 1623993"/>
                  <a:gd name="connsiteX0" fmla="*/ 0 w 2898997"/>
                  <a:gd name="connsiteY0" fmla="*/ 216306 h 1624857"/>
                  <a:gd name="connsiteX1" fmla="*/ 372379 w 2898997"/>
                  <a:gd name="connsiteY1" fmla="*/ 484593 h 1624857"/>
                  <a:gd name="connsiteX2" fmla="*/ 1251873 w 2898997"/>
                  <a:gd name="connsiteY2" fmla="*/ 24219 h 1624857"/>
                  <a:gd name="connsiteX3" fmla="*/ 1923234 w 2898997"/>
                  <a:gd name="connsiteY3" fmla="*/ 1402169 h 1624857"/>
                  <a:gd name="connsiteX4" fmla="*/ 2898997 w 2898997"/>
                  <a:gd name="connsiteY4" fmla="*/ 1473606 h 1624857"/>
                  <a:gd name="connsiteX0" fmla="*/ 0 w 2898997"/>
                  <a:gd name="connsiteY0" fmla="*/ 216306 h 1624857"/>
                  <a:gd name="connsiteX1" fmla="*/ 372379 w 2898997"/>
                  <a:gd name="connsiteY1" fmla="*/ 484593 h 1624857"/>
                  <a:gd name="connsiteX2" fmla="*/ 1251873 w 2898997"/>
                  <a:gd name="connsiteY2" fmla="*/ 24219 h 1624857"/>
                  <a:gd name="connsiteX3" fmla="*/ 1923234 w 2898997"/>
                  <a:gd name="connsiteY3" fmla="*/ 1402169 h 1624857"/>
                  <a:gd name="connsiteX4" fmla="*/ 2898997 w 2898997"/>
                  <a:gd name="connsiteY4" fmla="*/ 1473606 h 1624857"/>
                  <a:gd name="connsiteX0" fmla="*/ 0 w 2898997"/>
                  <a:gd name="connsiteY0" fmla="*/ 213525 h 1622076"/>
                  <a:gd name="connsiteX1" fmla="*/ 588395 w 2898997"/>
                  <a:gd name="connsiteY1" fmla="*/ 519912 h 1622076"/>
                  <a:gd name="connsiteX2" fmla="*/ 1251873 w 2898997"/>
                  <a:gd name="connsiteY2" fmla="*/ 21438 h 1622076"/>
                  <a:gd name="connsiteX3" fmla="*/ 1923234 w 2898997"/>
                  <a:gd name="connsiteY3" fmla="*/ 1399388 h 1622076"/>
                  <a:gd name="connsiteX4" fmla="*/ 2898997 w 2898997"/>
                  <a:gd name="connsiteY4" fmla="*/ 1470825 h 1622076"/>
                  <a:gd name="connsiteX0" fmla="*/ 0 w 2898997"/>
                  <a:gd name="connsiteY0" fmla="*/ 218067 h 1626618"/>
                  <a:gd name="connsiteX1" fmla="*/ 561393 w 2898997"/>
                  <a:gd name="connsiteY1" fmla="*/ 464129 h 1626618"/>
                  <a:gd name="connsiteX2" fmla="*/ 1251873 w 2898997"/>
                  <a:gd name="connsiteY2" fmla="*/ 25980 h 1626618"/>
                  <a:gd name="connsiteX3" fmla="*/ 1923234 w 2898997"/>
                  <a:gd name="connsiteY3" fmla="*/ 1403930 h 1626618"/>
                  <a:gd name="connsiteX4" fmla="*/ 2898997 w 2898997"/>
                  <a:gd name="connsiteY4" fmla="*/ 1475367 h 1626618"/>
                  <a:gd name="connsiteX0" fmla="*/ 0 w 2898997"/>
                  <a:gd name="connsiteY0" fmla="*/ 219598 h 1628149"/>
                  <a:gd name="connsiteX1" fmla="*/ 561393 w 2898997"/>
                  <a:gd name="connsiteY1" fmla="*/ 465660 h 1628149"/>
                  <a:gd name="connsiteX2" fmla="*/ 1251873 w 2898997"/>
                  <a:gd name="connsiteY2" fmla="*/ 27511 h 1628149"/>
                  <a:gd name="connsiteX3" fmla="*/ 1923234 w 2898997"/>
                  <a:gd name="connsiteY3" fmla="*/ 1405461 h 1628149"/>
                  <a:gd name="connsiteX4" fmla="*/ 2898997 w 2898997"/>
                  <a:gd name="connsiteY4" fmla="*/ 1476898 h 1628149"/>
                  <a:gd name="connsiteX0" fmla="*/ 0 w 2898997"/>
                  <a:gd name="connsiteY0" fmla="*/ 219598 h 1628149"/>
                  <a:gd name="connsiteX1" fmla="*/ 561393 w 2898997"/>
                  <a:gd name="connsiteY1" fmla="*/ 465660 h 1628149"/>
                  <a:gd name="connsiteX2" fmla="*/ 1251873 w 2898997"/>
                  <a:gd name="connsiteY2" fmla="*/ 27511 h 1628149"/>
                  <a:gd name="connsiteX3" fmla="*/ 1923234 w 2898997"/>
                  <a:gd name="connsiteY3" fmla="*/ 1405461 h 1628149"/>
                  <a:gd name="connsiteX4" fmla="*/ 2898997 w 2898997"/>
                  <a:gd name="connsiteY4" fmla="*/ 1476898 h 1628149"/>
                  <a:gd name="connsiteX0" fmla="*/ 0 w 2898997"/>
                  <a:gd name="connsiteY0" fmla="*/ 219110 h 1627661"/>
                  <a:gd name="connsiteX1" fmla="*/ 561393 w 2898997"/>
                  <a:gd name="connsiteY1" fmla="*/ 465172 h 1627661"/>
                  <a:gd name="connsiteX2" fmla="*/ 1251873 w 2898997"/>
                  <a:gd name="connsiteY2" fmla="*/ 27023 h 1627661"/>
                  <a:gd name="connsiteX3" fmla="*/ 1923234 w 2898997"/>
                  <a:gd name="connsiteY3" fmla="*/ 1404973 h 1627661"/>
                  <a:gd name="connsiteX4" fmla="*/ 2898997 w 2898997"/>
                  <a:gd name="connsiteY4" fmla="*/ 1476410 h 1627661"/>
                  <a:gd name="connsiteX0" fmla="*/ 0 w 2898997"/>
                  <a:gd name="connsiteY0" fmla="*/ 224120 h 1632671"/>
                  <a:gd name="connsiteX1" fmla="*/ 553678 w 2898997"/>
                  <a:gd name="connsiteY1" fmla="*/ 416207 h 1632671"/>
                  <a:gd name="connsiteX2" fmla="*/ 1251873 w 2898997"/>
                  <a:gd name="connsiteY2" fmla="*/ 32033 h 1632671"/>
                  <a:gd name="connsiteX3" fmla="*/ 1923234 w 2898997"/>
                  <a:gd name="connsiteY3" fmla="*/ 1409983 h 1632671"/>
                  <a:gd name="connsiteX4" fmla="*/ 2898997 w 2898997"/>
                  <a:gd name="connsiteY4" fmla="*/ 1481420 h 1632671"/>
                  <a:gd name="connsiteX0" fmla="*/ 0 w 2898997"/>
                  <a:gd name="connsiteY0" fmla="*/ 224422 h 1632973"/>
                  <a:gd name="connsiteX1" fmla="*/ 553678 w 2898997"/>
                  <a:gd name="connsiteY1" fmla="*/ 416509 h 1632973"/>
                  <a:gd name="connsiteX2" fmla="*/ 1251873 w 2898997"/>
                  <a:gd name="connsiteY2" fmla="*/ 32335 h 1632973"/>
                  <a:gd name="connsiteX3" fmla="*/ 1923234 w 2898997"/>
                  <a:gd name="connsiteY3" fmla="*/ 1410285 h 1632973"/>
                  <a:gd name="connsiteX4" fmla="*/ 2898997 w 2898997"/>
                  <a:gd name="connsiteY4" fmla="*/ 1481722 h 1632973"/>
                  <a:gd name="connsiteX0" fmla="*/ 0 w 2898997"/>
                  <a:gd name="connsiteY0" fmla="*/ 51102 h 1450326"/>
                  <a:gd name="connsiteX1" fmla="*/ 553678 w 2898997"/>
                  <a:gd name="connsiteY1" fmla="*/ 243189 h 1450326"/>
                  <a:gd name="connsiteX2" fmla="*/ 1329021 w 2898997"/>
                  <a:gd name="connsiteY2" fmla="*/ 43165 h 1450326"/>
                  <a:gd name="connsiteX3" fmla="*/ 1923234 w 2898997"/>
                  <a:gd name="connsiteY3" fmla="*/ 1236965 h 1450326"/>
                  <a:gd name="connsiteX4" fmla="*/ 2898997 w 2898997"/>
                  <a:gd name="connsiteY4" fmla="*/ 1308402 h 1450326"/>
                  <a:gd name="connsiteX0" fmla="*/ 0 w 2898997"/>
                  <a:gd name="connsiteY0" fmla="*/ 53621 h 1452845"/>
                  <a:gd name="connsiteX1" fmla="*/ 553678 w 2898997"/>
                  <a:gd name="connsiteY1" fmla="*/ 245708 h 1452845"/>
                  <a:gd name="connsiteX2" fmla="*/ 1329021 w 2898997"/>
                  <a:gd name="connsiteY2" fmla="*/ 45684 h 1452845"/>
                  <a:gd name="connsiteX3" fmla="*/ 1923234 w 2898997"/>
                  <a:gd name="connsiteY3" fmla="*/ 1239484 h 1452845"/>
                  <a:gd name="connsiteX4" fmla="*/ 2898997 w 2898997"/>
                  <a:gd name="connsiteY4" fmla="*/ 1310921 h 1452845"/>
                  <a:gd name="connsiteX0" fmla="*/ 0 w 2898997"/>
                  <a:gd name="connsiteY0" fmla="*/ 0 h 1396136"/>
                  <a:gd name="connsiteX1" fmla="*/ 553678 w 2898997"/>
                  <a:gd name="connsiteY1" fmla="*/ 192087 h 1396136"/>
                  <a:gd name="connsiteX2" fmla="*/ 1332879 w 2898997"/>
                  <a:gd name="connsiteY2" fmla="*/ 55563 h 1396136"/>
                  <a:gd name="connsiteX3" fmla="*/ 1923234 w 2898997"/>
                  <a:gd name="connsiteY3" fmla="*/ 1185863 h 1396136"/>
                  <a:gd name="connsiteX4" fmla="*/ 2898997 w 2898997"/>
                  <a:gd name="connsiteY4" fmla="*/ 1257300 h 1396136"/>
                  <a:gd name="connsiteX0" fmla="*/ 0 w 2898997"/>
                  <a:gd name="connsiteY0" fmla="*/ 0 h 1396136"/>
                  <a:gd name="connsiteX1" fmla="*/ 553678 w 2898997"/>
                  <a:gd name="connsiteY1" fmla="*/ 192087 h 1396136"/>
                  <a:gd name="connsiteX2" fmla="*/ 1332879 w 2898997"/>
                  <a:gd name="connsiteY2" fmla="*/ 55563 h 1396136"/>
                  <a:gd name="connsiteX3" fmla="*/ 1923234 w 2898997"/>
                  <a:gd name="connsiteY3" fmla="*/ 1185863 h 1396136"/>
                  <a:gd name="connsiteX4" fmla="*/ 2898997 w 2898997"/>
                  <a:gd name="connsiteY4" fmla="*/ 1257300 h 1396136"/>
                  <a:gd name="connsiteX0" fmla="*/ 0 w 2898997"/>
                  <a:gd name="connsiteY0" fmla="*/ 0 h 1389731"/>
                  <a:gd name="connsiteX1" fmla="*/ 553678 w 2898997"/>
                  <a:gd name="connsiteY1" fmla="*/ 192087 h 1389731"/>
                  <a:gd name="connsiteX2" fmla="*/ 1923234 w 2898997"/>
                  <a:gd name="connsiteY2" fmla="*/ 1185863 h 1389731"/>
                  <a:gd name="connsiteX3" fmla="*/ 2898997 w 2898997"/>
                  <a:gd name="connsiteY3" fmla="*/ 1257300 h 1389731"/>
                  <a:gd name="connsiteX0" fmla="*/ 0 w 2898997"/>
                  <a:gd name="connsiteY0" fmla="*/ 0 h 1365934"/>
                  <a:gd name="connsiteX1" fmla="*/ 720320 w 2898997"/>
                  <a:gd name="connsiteY1" fmla="*/ 778827 h 1365934"/>
                  <a:gd name="connsiteX2" fmla="*/ 1923234 w 2898997"/>
                  <a:gd name="connsiteY2" fmla="*/ 1185863 h 1365934"/>
                  <a:gd name="connsiteX3" fmla="*/ 2898997 w 2898997"/>
                  <a:gd name="connsiteY3" fmla="*/ 1257300 h 1365934"/>
                  <a:gd name="connsiteX0" fmla="*/ 0 w 2898997"/>
                  <a:gd name="connsiteY0" fmla="*/ 0 h 1449761"/>
                  <a:gd name="connsiteX1" fmla="*/ 720320 w 2898997"/>
                  <a:gd name="connsiteY1" fmla="*/ 778827 h 1449761"/>
                  <a:gd name="connsiteX2" fmla="*/ 1701046 w 2898997"/>
                  <a:gd name="connsiteY2" fmla="*/ 1391603 h 1449761"/>
                  <a:gd name="connsiteX3" fmla="*/ 2898997 w 2898997"/>
                  <a:gd name="connsiteY3" fmla="*/ 1257300 h 1449761"/>
                  <a:gd name="connsiteX0" fmla="*/ 0 w 2898997"/>
                  <a:gd name="connsiteY0" fmla="*/ 0 h 1453009"/>
                  <a:gd name="connsiteX1" fmla="*/ 970281 w 2898997"/>
                  <a:gd name="connsiteY1" fmla="*/ 733107 h 1453009"/>
                  <a:gd name="connsiteX2" fmla="*/ 1701046 w 2898997"/>
                  <a:gd name="connsiteY2" fmla="*/ 1391603 h 1453009"/>
                  <a:gd name="connsiteX3" fmla="*/ 2898997 w 2898997"/>
                  <a:gd name="connsiteY3" fmla="*/ 1257300 h 1453009"/>
                  <a:gd name="connsiteX0" fmla="*/ 0 w 2898997"/>
                  <a:gd name="connsiteY0" fmla="*/ 0 h 1453009"/>
                  <a:gd name="connsiteX1" fmla="*/ 970281 w 2898997"/>
                  <a:gd name="connsiteY1" fmla="*/ 733107 h 1453009"/>
                  <a:gd name="connsiteX2" fmla="*/ 1701046 w 2898997"/>
                  <a:gd name="connsiteY2" fmla="*/ 1391603 h 1453009"/>
                  <a:gd name="connsiteX3" fmla="*/ 2898997 w 2898997"/>
                  <a:gd name="connsiteY3" fmla="*/ 1257300 h 1453009"/>
                  <a:gd name="connsiteX0" fmla="*/ 0 w 2898997"/>
                  <a:gd name="connsiteY0" fmla="*/ 0 h 1571456"/>
                  <a:gd name="connsiteX1" fmla="*/ 970281 w 2898997"/>
                  <a:gd name="connsiteY1" fmla="*/ 733107 h 1571456"/>
                  <a:gd name="connsiteX2" fmla="*/ 1960265 w 2898997"/>
                  <a:gd name="connsiteY2" fmla="*/ 1544003 h 1571456"/>
                  <a:gd name="connsiteX3" fmla="*/ 2898997 w 2898997"/>
                  <a:gd name="connsiteY3" fmla="*/ 1257300 h 1571456"/>
                  <a:gd name="connsiteX0" fmla="*/ 0 w 2612004"/>
                  <a:gd name="connsiteY0" fmla="*/ 0 h 1630211"/>
                  <a:gd name="connsiteX1" fmla="*/ 970281 w 2612004"/>
                  <a:gd name="connsiteY1" fmla="*/ 733107 h 1630211"/>
                  <a:gd name="connsiteX2" fmla="*/ 1960265 w 2612004"/>
                  <a:gd name="connsiteY2" fmla="*/ 1544003 h 1630211"/>
                  <a:gd name="connsiteX3" fmla="*/ 2612004 w 2612004"/>
                  <a:gd name="connsiteY3" fmla="*/ 1440180 h 1630211"/>
                  <a:gd name="connsiteX0" fmla="*/ 0 w 2612004"/>
                  <a:gd name="connsiteY0" fmla="*/ 0 h 1607750"/>
                  <a:gd name="connsiteX1" fmla="*/ 970281 w 2612004"/>
                  <a:gd name="connsiteY1" fmla="*/ 733107 h 1607750"/>
                  <a:gd name="connsiteX2" fmla="*/ 1960265 w 2612004"/>
                  <a:gd name="connsiteY2" fmla="*/ 1544003 h 1607750"/>
                  <a:gd name="connsiteX3" fmla="*/ 2612004 w 2612004"/>
                  <a:gd name="connsiteY3" fmla="*/ 1440180 h 1607750"/>
                  <a:gd name="connsiteX0" fmla="*/ 0 w 2612004"/>
                  <a:gd name="connsiteY0" fmla="*/ 0 h 1513780"/>
                  <a:gd name="connsiteX1" fmla="*/ 970281 w 2612004"/>
                  <a:gd name="connsiteY1" fmla="*/ 733107 h 1513780"/>
                  <a:gd name="connsiteX2" fmla="*/ 1691788 w 2612004"/>
                  <a:gd name="connsiteY2" fmla="*/ 1330643 h 1513780"/>
                  <a:gd name="connsiteX3" fmla="*/ 2612004 w 2612004"/>
                  <a:gd name="connsiteY3" fmla="*/ 1440180 h 1513780"/>
                  <a:gd name="connsiteX0" fmla="*/ 0 w 2399074"/>
                  <a:gd name="connsiteY0" fmla="*/ 0 h 1495684"/>
                  <a:gd name="connsiteX1" fmla="*/ 970281 w 2399074"/>
                  <a:gd name="connsiteY1" fmla="*/ 733107 h 1495684"/>
                  <a:gd name="connsiteX2" fmla="*/ 1691788 w 2399074"/>
                  <a:gd name="connsiteY2" fmla="*/ 1330643 h 1495684"/>
                  <a:gd name="connsiteX3" fmla="*/ 2399074 w 2399074"/>
                  <a:gd name="connsiteY3" fmla="*/ 1417320 h 1495684"/>
                  <a:gd name="connsiteX0" fmla="*/ 0 w 1691788"/>
                  <a:gd name="connsiteY0" fmla="*/ 0 h 1330643"/>
                  <a:gd name="connsiteX1" fmla="*/ 970281 w 1691788"/>
                  <a:gd name="connsiteY1" fmla="*/ 733107 h 1330643"/>
                  <a:gd name="connsiteX2" fmla="*/ 1691788 w 1691788"/>
                  <a:gd name="connsiteY2" fmla="*/ 1330643 h 1330643"/>
                  <a:gd name="connsiteX0" fmla="*/ 0 w 1552920"/>
                  <a:gd name="connsiteY0" fmla="*/ 0 h 1422083"/>
                  <a:gd name="connsiteX1" fmla="*/ 970281 w 1552920"/>
                  <a:gd name="connsiteY1" fmla="*/ 733107 h 1422083"/>
                  <a:gd name="connsiteX2" fmla="*/ 1552920 w 1552920"/>
                  <a:gd name="connsiteY2" fmla="*/ 1422083 h 1422083"/>
                  <a:gd name="connsiteX0" fmla="*/ 0 w 1552920"/>
                  <a:gd name="connsiteY0" fmla="*/ 0 h 1422083"/>
                  <a:gd name="connsiteX1" fmla="*/ 970281 w 1552920"/>
                  <a:gd name="connsiteY1" fmla="*/ 733107 h 1422083"/>
                  <a:gd name="connsiteX2" fmla="*/ 1552920 w 1552920"/>
                  <a:gd name="connsiteY2" fmla="*/ 1422083 h 1422083"/>
                  <a:gd name="connsiteX0" fmla="*/ 0 w 1552920"/>
                  <a:gd name="connsiteY0" fmla="*/ 0 h 1422083"/>
                  <a:gd name="connsiteX1" fmla="*/ 1062860 w 1552920"/>
                  <a:gd name="connsiteY1" fmla="*/ 466407 h 1422083"/>
                  <a:gd name="connsiteX2" fmla="*/ 1552920 w 1552920"/>
                  <a:gd name="connsiteY2" fmla="*/ 1422083 h 1422083"/>
                  <a:gd name="connsiteX0" fmla="*/ 0 w 1571436"/>
                  <a:gd name="connsiteY0" fmla="*/ 0 h 1330643"/>
                  <a:gd name="connsiteX1" fmla="*/ 1062860 w 1571436"/>
                  <a:gd name="connsiteY1" fmla="*/ 466407 h 1330643"/>
                  <a:gd name="connsiteX2" fmla="*/ 1571436 w 1571436"/>
                  <a:gd name="connsiteY2" fmla="*/ 1330643 h 1330643"/>
                  <a:gd name="connsiteX0" fmla="*/ 0 w 1571436"/>
                  <a:gd name="connsiteY0" fmla="*/ 0 h 1330643"/>
                  <a:gd name="connsiteX1" fmla="*/ 1062860 w 1571436"/>
                  <a:gd name="connsiteY1" fmla="*/ 466407 h 1330643"/>
                  <a:gd name="connsiteX2" fmla="*/ 1571436 w 1571436"/>
                  <a:gd name="connsiteY2" fmla="*/ 1330643 h 1330643"/>
                  <a:gd name="connsiteX0" fmla="*/ 0 w 1571436"/>
                  <a:gd name="connsiteY0" fmla="*/ 0 h 1330643"/>
                  <a:gd name="connsiteX1" fmla="*/ 1062860 w 1571436"/>
                  <a:gd name="connsiteY1" fmla="*/ 466407 h 1330643"/>
                  <a:gd name="connsiteX2" fmla="*/ 1571436 w 1571436"/>
                  <a:gd name="connsiteY2" fmla="*/ 1330643 h 1330643"/>
                  <a:gd name="connsiteX0" fmla="*/ 0 w 1432568"/>
                  <a:gd name="connsiteY0" fmla="*/ 0 h 1368743"/>
                  <a:gd name="connsiteX1" fmla="*/ 1062860 w 1432568"/>
                  <a:gd name="connsiteY1" fmla="*/ 466407 h 1368743"/>
                  <a:gd name="connsiteX2" fmla="*/ 1432568 w 1432568"/>
                  <a:gd name="connsiteY2" fmla="*/ 1368743 h 1368743"/>
                </a:gdLst>
                <a:ahLst/>
                <a:cxnLst>
                  <a:cxn ang="0">
                    <a:pos x="connsiteX0" y="connsiteY0"/>
                  </a:cxn>
                  <a:cxn ang="0">
                    <a:pos x="connsiteX1" y="connsiteY1"/>
                  </a:cxn>
                  <a:cxn ang="0">
                    <a:pos x="connsiteX2" y="connsiteY2"/>
                  </a:cxn>
                </a:cxnLst>
                <a:rect l="l" t="t" r="r" b="b"/>
                <a:pathLst>
                  <a:path w="1432568" h="1368743">
                    <a:moveTo>
                      <a:pt x="0" y="0"/>
                    </a:moveTo>
                    <a:cubicBezTo>
                      <a:pt x="267149" y="311150"/>
                      <a:pt x="824099" y="238283"/>
                      <a:pt x="1062860" y="466407"/>
                    </a:cubicBezTo>
                    <a:cubicBezTo>
                      <a:pt x="1301621" y="694531"/>
                      <a:pt x="1157405" y="1140408"/>
                      <a:pt x="1432568" y="1368743"/>
                    </a:cubicBezTo>
                  </a:path>
                </a:pathLst>
              </a:custGeom>
              <a:noFill/>
              <a:ln w="155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93" name="楕円 92">
            <a:extLst>
              <a:ext uri="{FF2B5EF4-FFF2-40B4-BE49-F238E27FC236}">
                <a16:creationId xmlns:a16="http://schemas.microsoft.com/office/drawing/2014/main" id="{6691D23C-AEC1-4F76-83BF-7B625A0E5685}"/>
              </a:ext>
            </a:extLst>
          </p:cNvPr>
          <p:cNvSpPr/>
          <p:nvPr/>
        </p:nvSpPr>
        <p:spPr>
          <a:xfrm>
            <a:off x="7642076" y="5767222"/>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5CE81343-98C0-490D-9026-CCA39B143937}"/>
              </a:ext>
            </a:extLst>
          </p:cNvPr>
          <p:cNvSpPr/>
          <p:nvPr/>
        </p:nvSpPr>
        <p:spPr>
          <a:xfrm>
            <a:off x="7644457" y="5767495"/>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C528936B-18FF-4AD0-BE14-0F9A9EBA973D}"/>
              </a:ext>
            </a:extLst>
          </p:cNvPr>
          <p:cNvSpPr/>
          <p:nvPr/>
        </p:nvSpPr>
        <p:spPr>
          <a:xfrm>
            <a:off x="7643516" y="5768968"/>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6" name="楕円 95">
            <a:extLst>
              <a:ext uri="{FF2B5EF4-FFF2-40B4-BE49-F238E27FC236}">
                <a16:creationId xmlns:a16="http://schemas.microsoft.com/office/drawing/2014/main" id="{10E7D671-1664-4702-9852-D2B35446E29E}"/>
              </a:ext>
            </a:extLst>
          </p:cNvPr>
          <p:cNvSpPr/>
          <p:nvPr/>
        </p:nvSpPr>
        <p:spPr>
          <a:xfrm>
            <a:off x="7641731" y="5770640"/>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楕円 96">
            <a:extLst>
              <a:ext uri="{FF2B5EF4-FFF2-40B4-BE49-F238E27FC236}">
                <a16:creationId xmlns:a16="http://schemas.microsoft.com/office/drawing/2014/main" id="{0632F5E8-7AB5-4723-AAE5-9FC5095DD279}"/>
              </a:ext>
            </a:extLst>
          </p:cNvPr>
          <p:cNvSpPr/>
          <p:nvPr/>
        </p:nvSpPr>
        <p:spPr>
          <a:xfrm>
            <a:off x="7641117" y="5767496"/>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8D78C515-1CE3-434F-9BC9-F80021FDB38A}"/>
              </a:ext>
            </a:extLst>
          </p:cNvPr>
          <p:cNvSpPr/>
          <p:nvPr/>
        </p:nvSpPr>
        <p:spPr>
          <a:xfrm>
            <a:off x="3371433" y="5694122"/>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0" name="楕円 99">
            <a:extLst>
              <a:ext uri="{FF2B5EF4-FFF2-40B4-BE49-F238E27FC236}">
                <a16:creationId xmlns:a16="http://schemas.microsoft.com/office/drawing/2014/main" id="{43EE445C-0712-467D-8C31-1AE1F4328F97}"/>
              </a:ext>
            </a:extLst>
          </p:cNvPr>
          <p:cNvSpPr/>
          <p:nvPr/>
        </p:nvSpPr>
        <p:spPr>
          <a:xfrm>
            <a:off x="3479433" y="5551224"/>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1" name="楕円 100">
            <a:extLst>
              <a:ext uri="{FF2B5EF4-FFF2-40B4-BE49-F238E27FC236}">
                <a16:creationId xmlns:a16="http://schemas.microsoft.com/office/drawing/2014/main" id="{74F9E3E6-5D7F-4188-88EF-78C5A67462B7}"/>
              </a:ext>
            </a:extLst>
          </p:cNvPr>
          <p:cNvSpPr/>
          <p:nvPr/>
        </p:nvSpPr>
        <p:spPr>
          <a:xfrm>
            <a:off x="3273399" y="5622673"/>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2" name="楕円 101">
            <a:extLst>
              <a:ext uri="{FF2B5EF4-FFF2-40B4-BE49-F238E27FC236}">
                <a16:creationId xmlns:a16="http://schemas.microsoft.com/office/drawing/2014/main" id="{6111ACDD-2441-4233-82A3-A3FC0A714637}"/>
              </a:ext>
            </a:extLst>
          </p:cNvPr>
          <p:cNvSpPr/>
          <p:nvPr/>
        </p:nvSpPr>
        <p:spPr>
          <a:xfrm>
            <a:off x="3276376" y="5762461"/>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3" name="楕円 102">
            <a:extLst>
              <a:ext uri="{FF2B5EF4-FFF2-40B4-BE49-F238E27FC236}">
                <a16:creationId xmlns:a16="http://schemas.microsoft.com/office/drawing/2014/main" id="{0DD5D921-2C47-4434-ADF2-5E8401AEB27A}"/>
              </a:ext>
            </a:extLst>
          </p:cNvPr>
          <p:cNvSpPr/>
          <p:nvPr/>
        </p:nvSpPr>
        <p:spPr>
          <a:xfrm>
            <a:off x="3373393" y="5550398"/>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4" name="楕円 103">
            <a:extLst>
              <a:ext uri="{FF2B5EF4-FFF2-40B4-BE49-F238E27FC236}">
                <a16:creationId xmlns:a16="http://schemas.microsoft.com/office/drawing/2014/main" id="{0B0DB6A6-58F9-48FC-837F-9A2CB446D17F}"/>
              </a:ext>
            </a:extLst>
          </p:cNvPr>
          <p:cNvSpPr/>
          <p:nvPr/>
        </p:nvSpPr>
        <p:spPr>
          <a:xfrm>
            <a:off x="3376509" y="5699385"/>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5" name="楕円 104">
            <a:extLst>
              <a:ext uri="{FF2B5EF4-FFF2-40B4-BE49-F238E27FC236}">
                <a16:creationId xmlns:a16="http://schemas.microsoft.com/office/drawing/2014/main" id="{834497FA-D9E8-43A5-BADD-E03D9E6E3733}"/>
              </a:ext>
            </a:extLst>
          </p:cNvPr>
          <p:cNvSpPr/>
          <p:nvPr/>
        </p:nvSpPr>
        <p:spPr>
          <a:xfrm>
            <a:off x="3484509" y="5556487"/>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6" name="楕円 105">
            <a:extLst>
              <a:ext uri="{FF2B5EF4-FFF2-40B4-BE49-F238E27FC236}">
                <a16:creationId xmlns:a16="http://schemas.microsoft.com/office/drawing/2014/main" id="{04BC5F7E-89A2-4DFC-8132-1292907F3720}"/>
              </a:ext>
            </a:extLst>
          </p:cNvPr>
          <p:cNvSpPr/>
          <p:nvPr/>
        </p:nvSpPr>
        <p:spPr>
          <a:xfrm>
            <a:off x="3278475" y="5627936"/>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7" name="楕円 106">
            <a:extLst>
              <a:ext uri="{FF2B5EF4-FFF2-40B4-BE49-F238E27FC236}">
                <a16:creationId xmlns:a16="http://schemas.microsoft.com/office/drawing/2014/main" id="{524718B7-AFBA-49BF-B5E5-8F89B15CEAAD}"/>
              </a:ext>
            </a:extLst>
          </p:cNvPr>
          <p:cNvSpPr/>
          <p:nvPr/>
        </p:nvSpPr>
        <p:spPr>
          <a:xfrm>
            <a:off x="3281452" y="5767724"/>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8" name="楕円 107">
            <a:extLst>
              <a:ext uri="{FF2B5EF4-FFF2-40B4-BE49-F238E27FC236}">
                <a16:creationId xmlns:a16="http://schemas.microsoft.com/office/drawing/2014/main" id="{27EB2F49-7B5D-49D4-9904-E9F3B3C4CE6D}"/>
              </a:ext>
            </a:extLst>
          </p:cNvPr>
          <p:cNvSpPr/>
          <p:nvPr/>
        </p:nvSpPr>
        <p:spPr>
          <a:xfrm>
            <a:off x="3378469" y="5555661"/>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4" name="楕円 113">
            <a:extLst>
              <a:ext uri="{FF2B5EF4-FFF2-40B4-BE49-F238E27FC236}">
                <a16:creationId xmlns:a16="http://schemas.microsoft.com/office/drawing/2014/main" id="{A5BF153B-55FA-49E3-914C-E64DD10DDE8E}"/>
              </a:ext>
            </a:extLst>
          </p:cNvPr>
          <p:cNvSpPr/>
          <p:nvPr/>
        </p:nvSpPr>
        <p:spPr>
          <a:xfrm>
            <a:off x="7641794" y="5767222"/>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99B5D55E-DC0D-4168-ACC2-1E3EBC399901}"/>
              </a:ext>
            </a:extLst>
          </p:cNvPr>
          <p:cNvSpPr/>
          <p:nvPr/>
        </p:nvSpPr>
        <p:spPr>
          <a:xfrm>
            <a:off x="7644175" y="5767495"/>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15211731-C1F1-450B-9733-67517BA504AA}"/>
              </a:ext>
            </a:extLst>
          </p:cNvPr>
          <p:cNvSpPr/>
          <p:nvPr/>
        </p:nvSpPr>
        <p:spPr>
          <a:xfrm>
            <a:off x="7643234" y="5768968"/>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7" name="楕円 116">
            <a:extLst>
              <a:ext uri="{FF2B5EF4-FFF2-40B4-BE49-F238E27FC236}">
                <a16:creationId xmlns:a16="http://schemas.microsoft.com/office/drawing/2014/main" id="{2ED17EED-393D-4B10-B316-E40B8032C2A2}"/>
              </a:ext>
            </a:extLst>
          </p:cNvPr>
          <p:cNvSpPr/>
          <p:nvPr/>
        </p:nvSpPr>
        <p:spPr>
          <a:xfrm>
            <a:off x="7641449" y="5770640"/>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8" name="楕円 117">
            <a:extLst>
              <a:ext uri="{FF2B5EF4-FFF2-40B4-BE49-F238E27FC236}">
                <a16:creationId xmlns:a16="http://schemas.microsoft.com/office/drawing/2014/main" id="{C419527B-0218-40F6-B438-2F95FE38A4BC}"/>
              </a:ext>
            </a:extLst>
          </p:cNvPr>
          <p:cNvSpPr/>
          <p:nvPr/>
        </p:nvSpPr>
        <p:spPr>
          <a:xfrm>
            <a:off x="7640835" y="5767496"/>
            <a:ext cx="108000" cy="10800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873A09F0-BBD6-4C27-8C5A-827E72F2DCFA}"/>
              </a:ext>
            </a:extLst>
          </p:cNvPr>
          <p:cNvSpPr/>
          <p:nvPr/>
        </p:nvSpPr>
        <p:spPr>
          <a:xfrm>
            <a:off x="7245645" y="3556673"/>
            <a:ext cx="1380730" cy="1301656"/>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3D847F4C-1A41-48A4-9C3C-6FBED26AC450}"/>
              </a:ext>
            </a:extLst>
          </p:cNvPr>
          <p:cNvSpPr txBox="1"/>
          <p:nvPr/>
        </p:nvSpPr>
        <p:spPr>
          <a:xfrm>
            <a:off x="9241999" y="2826626"/>
            <a:ext cx="2752321" cy="1446550"/>
          </a:xfrm>
          <a:prstGeom prst="rect">
            <a:avLst/>
          </a:prstGeom>
          <a:solidFill>
            <a:schemeClr val="bg1"/>
          </a:solidFill>
        </p:spPr>
        <p:txBody>
          <a:bodyPr wrap="square" rtlCol="0">
            <a:spAutoFit/>
          </a:bodyPr>
          <a:lstStyle/>
          <a:p>
            <a:r>
              <a:rPr lang="en-US" altLang="ja-JP" sz="3200" dirty="0">
                <a:latin typeface="+mj-ea"/>
                <a:ea typeface="+mj-ea"/>
              </a:rPr>
              <a:t>H</a:t>
            </a:r>
            <a:r>
              <a:rPr lang="en-US" altLang="ja-JP" sz="3200" baseline="-25000" dirty="0">
                <a:latin typeface="+mj-ea"/>
                <a:ea typeface="+mj-ea"/>
              </a:rPr>
              <a:t>2</a:t>
            </a:r>
            <a:r>
              <a:rPr lang="en-US" altLang="ja-JP" sz="2800" baseline="-25000" dirty="0">
                <a:latin typeface="+mj-ea"/>
                <a:ea typeface="+mj-ea"/>
              </a:rPr>
              <a:t> </a:t>
            </a:r>
            <a:r>
              <a:rPr lang="ja-JP" altLang="en-US" sz="2800">
                <a:latin typeface="+mj-ea"/>
                <a:ea typeface="+mj-ea"/>
              </a:rPr>
              <a:t>を</a:t>
            </a:r>
            <a:r>
              <a:rPr lang="ja-JP" altLang="en-US" sz="2800" dirty="0">
                <a:latin typeface="+mj-ea"/>
                <a:ea typeface="+mj-ea"/>
              </a:rPr>
              <a:t>水上置換で</a:t>
            </a:r>
            <a:endParaRPr lang="en-US" altLang="ja-JP" sz="2800" dirty="0">
              <a:latin typeface="+mj-ea"/>
              <a:ea typeface="+mj-ea"/>
            </a:endParaRPr>
          </a:p>
          <a:p>
            <a:r>
              <a:rPr lang="ja-JP" altLang="en-US" sz="2800" dirty="0">
                <a:latin typeface="+mj-ea"/>
                <a:ea typeface="+mj-ea"/>
              </a:rPr>
              <a:t>メスシリンダーに</a:t>
            </a:r>
            <a:endParaRPr lang="en-US" altLang="ja-JP" sz="2800" dirty="0">
              <a:latin typeface="+mj-ea"/>
              <a:ea typeface="+mj-ea"/>
            </a:endParaRPr>
          </a:p>
          <a:p>
            <a:r>
              <a:rPr lang="ja-JP" altLang="en-US" sz="2800" dirty="0">
                <a:latin typeface="+mj-ea"/>
                <a:ea typeface="+mj-ea"/>
              </a:rPr>
              <a:t>集める</a:t>
            </a:r>
            <a:endParaRPr lang="en-US" altLang="ja-JP" sz="2800" dirty="0">
              <a:latin typeface="+mj-ea"/>
              <a:ea typeface="+mj-ea"/>
            </a:endParaRPr>
          </a:p>
        </p:txBody>
      </p:sp>
      <p:grpSp>
        <p:nvGrpSpPr>
          <p:cNvPr id="21" name="グループ化 20">
            <a:extLst>
              <a:ext uri="{FF2B5EF4-FFF2-40B4-BE49-F238E27FC236}">
                <a16:creationId xmlns:a16="http://schemas.microsoft.com/office/drawing/2014/main" id="{0BCB8A7F-3291-4191-A74B-7597F888D2AF}"/>
              </a:ext>
            </a:extLst>
          </p:cNvPr>
          <p:cNvGrpSpPr/>
          <p:nvPr/>
        </p:nvGrpSpPr>
        <p:grpSpPr>
          <a:xfrm>
            <a:off x="7033093" y="3432732"/>
            <a:ext cx="1805833" cy="2543738"/>
            <a:chOff x="7890567" y="3239587"/>
            <a:chExt cx="1601029" cy="2543738"/>
          </a:xfrm>
        </p:grpSpPr>
        <p:sp>
          <p:nvSpPr>
            <p:cNvPr id="12" name="左大かっこ 11">
              <a:extLst>
                <a:ext uri="{FF2B5EF4-FFF2-40B4-BE49-F238E27FC236}">
                  <a16:creationId xmlns:a16="http://schemas.microsoft.com/office/drawing/2014/main" id="{09DA488F-EF1E-4BCF-926A-6B8B8D426859}"/>
                </a:ext>
              </a:extLst>
            </p:cNvPr>
            <p:cNvSpPr/>
            <p:nvPr/>
          </p:nvSpPr>
          <p:spPr>
            <a:xfrm rot="5400000">
              <a:off x="7480706" y="3960881"/>
              <a:ext cx="2420753" cy="1224136"/>
            </a:xfrm>
            <a:prstGeom prst="leftBracket">
              <a:avLst>
                <a:gd name="adj" fmla="val 0"/>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5" name="四角形: 上の 2 つの角を丸める 14">
              <a:extLst>
                <a:ext uri="{FF2B5EF4-FFF2-40B4-BE49-F238E27FC236}">
                  <a16:creationId xmlns:a16="http://schemas.microsoft.com/office/drawing/2014/main" id="{64735805-197D-41BA-8146-6E9E31D06C08}"/>
                </a:ext>
              </a:extLst>
            </p:cNvPr>
            <p:cNvSpPr/>
            <p:nvPr/>
          </p:nvSpPr>
          <p:spPr>
            <a:xfrm flipV="1">
              <a:off x="7890567" y="3239587"/>
              <a:ext cx="1601029" cy="117169"/>
            </a:xfrm>
            <a:prstGeom prst="round2SameRect">
              <a:avLst>
                <a:gd name="adj1" fmla="val 50000"/>
                <a:gd name="adj2" fmla="val 0"/>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6" name="テキスト ボックス 65">
            <a:extLst>
              <a:ext uri="{FF2B5EF4-FFF2-40B4-BE49-F238E27FC236}">
                <a16:creationId xmlns:a16="http://schemas.microsoft.com/office/drawing/2014/main" id="{8D4FAA4F-747C-4A89-8486-E02140A6C487}"/>
              </a:ext>
            </a:extLst>
          </p:cNvPr>
          <p:cNvSpPr txBox="1"/>
          <p:nvPr/>
        </p:nvSpPr>
        <p:spPr>
          <a:xfrm>
            <a:off x="9241999" y="4429948"/>
            <a:ext cx="2792663" cy="1384995"/>
          </a:xfrm>
          <a:prstGeom prst="rect">
            <a:avLst/>
          </a:prstGeom>
          <a:solidFill>
            <a:schemeClr val="bg1"/>
          </a:solidFill>
        </p:spPr>
        <p:txBody>
          <a:bodyPr wrap="square" rtlCol="0">
            <a:spAutoFit/>
          </a:bodyPr>
          <a:lstStyle/>
          <a:p>
            <a:r>
              <a:rPr lang="ja-JP" altLang="en-US" sz="2800" dirty="0">
                <a:latin typeface="+mj-ea"/>
                <a:ea typeface="+mj-ea"/>
              </a:rPr>
              <a:t>反応後，</a:t>
            </a:r>
            <a:endParaRPr lang="en-US" altLang="ja-JP" sz="2800" dirty="0">
              <a:latin typeface="+mj-ea"/>
              <a:ea typeface="+mj-ea"/>
            </a:endParaRPr>
          </a:p>
          <a:p>
            <a:r>
              <a:rPr lang="ja-JP" altLang="en-US" sz="2800" dirty="0">
                <a:latin typeface="+mj-ea"/>
                <a:ea typeface="+mj-ea"/>
              </a:rPr>
              <a:t>マグネシウムは</a:t>
            </a:r>
            <a:endParaRPr lang="en-US" altLang="ja-JP" sz="2800" dirty="0">
              <a:latin typeface="+mj-ea"/>
              <a:ea typeface="+mj-ea"/>
            </a:endParaRPr>
          </a:p>
          <a:p>
            <a:r>
              <a:rPr lang="ja-JP" altLang="en-US" sz="2800" dirty="0">
                <a:latin typeface="+mj-ea"/>
                <a:ea typeface="+mj-ea"/>
              </a:rPr>
              <a:t>残っていなかった</a:t>
            </a:r>
            <a:endParaRPr lang="en-US" altLang="ja-JP" sz="2800" dirty="0">
              <a:latin typeface="+mj-ea"/>
              <a:ea typeface="+mj-ea"/>
            </a:endParaRPr>
          </a:p>
        </p:txBody>
      </p:sp>
      <p:sp>
        <p:nvSpPr>
          <p:cNvPr id="59" name="テキスト ボックス 58">
            <a:extLst>
              <a:ext uri="{FF2B5EF4-FFF2-40B4-BE49-F238E27FC236}">
                <a16:creationId xmlns:a16="http://schemas.microsoft.com/office/drawing/2014/main" id="{9B7BD565-57ED-4734-A8B8-623F94A6FC77}"/>
              </a:ext>
            </a:extLst>
          </p:cNvPr>
          <p:cNvSpPr txBox="1"/>
          <p:nvPr/>
        </p:nvSpPr>
        <p:spPr>
          <a:xfrm>
            <a:off x="1746393" y="1787332"/>
            <a:ext cx="8886175" cy="1569660"/>
          </a:xfrm>
          <a:prstGeom prst="rect">
            <a:avLst/>
          </a:prstGeom>
          <a:noFill/>
        </p:spPr>
        <p:txBody>
          <a:bodyPr wrap="square" rtlCol="0">
            <a:spAutoFit/>
          </a:bodyPr>
          <a:lstStyle/>
          <a:p>
            <a:r>
              <a:rPr lang="ja-JP" altLang="en-US" sz="3200" dirty="0">
                <a:latin typeface="+mj-ea"/>
                <a:ea typeface="+mj-ea"/>
              </a:rPr>
              <a:t>化学反応において，反応物の量に過不足があるとどうなるか</a:t>
            </a:r>
            <a:r>
              <a:rPr lang="ja-JP" altLang="en-US" sz="3200">
                <a:latin typeface="+mj-ea"/>
                <a:ea typeface="+mj-ea"/>
              </a:rPr>
              <a:t>，</a:t>
            </a:r>
            <a:r>
              <a:rPr lang="en-US" altLang="ja-JP" sz="3200" dirty="0">
                <a:latin typeface="+mj-ea"/>
                <a:ea typeface="+mj-ea"/>
              </a:rPr>
              <a:t> </a:t>
            </a:r>
            <a:r>
              <a:rPr lang="ja-JP" altLang="en-US" sz="3200">
                <a:latin typeface="+mj-ea"/>
                <a:ea typeface="+mj-ea"/>
              </a:rPr>
              <a:t>マグネシウム</a:t>
            </a:r>
            <a:r>
              <a:rPr lang="en-US" altLang="ja-JP" sz="3200" dirty="0">
                <a:latin typeface="+mj-ea"/>
                <a:ea typeface="+mj-ea"/>
              </a:rPr>
              <a:t> Mg </a:t>
            </a:r>
            <a:r>
              <a:rPr lang="ja-JP" altLang="en-US" sz="3200">
                <a:latin typeface="+mj-ea"/>
                <a:ea typeface="+mj-ea"/>
              </a:rPr>
              <a:t>と</a:t>
            </a:r>
            <a:r>
              <a:rPr lang="ja-JP" altLang="en-US" sz="3200" dirty="0">
                <a:latin typeface="+mj-ea"/>
                <a:ea typeface="+mj-ea"/>
              </a:rPr>
              <a:t>塩酸の反応を通して考えて</a:t>
            </a:r>
            <a:r>
              <a:rPr lang="ja-JP" altLang="en-US" sz="3200">
                <a:latin typeface="+mj-ea"/>
                <a:ea typeface="+mj-ea"/>
              </a:rPr>
              <a:t>みよう。</a:t>
            </a:r>
            <a:endParaRPr kumimoji="1" lang="ja-JP" altLang="en-US" sz="3200" dirty="0">
              <a:latin typeface="+mj-ea"/>
              <a:ea typeface="+mj-ea"/>
            </a:endParaRPr>
          </a:p>
        </p:txBody>
      </p:sp>
      <p:pic>
        <p:nvPicPr>
          <p:cNvPr id="14" name="図 13">
            <a:extLst>
              <a:ext uri="{FF2B5EF4-FFF2-40B4-BE49-F238E27FC236}">
                <a16:creationId xmlns:a16="http://schemas.microsoft.com/office/drawing/2014/main" id="{69167B85-5B73-3677-837F-B2D41CCAD63F}"/>
              </a:ext>
            </a:extLst>
          </p:cNvPr>
          <p:cNvPicPr>
            <a:picLocks noChangeAspect="1"/>
          </p:cNvPicPr>
          <p:nvPr/>
        </p:nvPicPr>
        <p:blipFill>
          <a:blip r:embed="rId8"/>
          <a:stretch>
            <a:fillRect/>
          </a:stretch>
        </p:blipFill>
        <p:spPr>
          <a:xfrm>
            <a:off x="1798393" y="3542259"/>
            <a:ext cx="2293200" cy="504000"/>
          </a:xfrm>
          <a:prstGeom prst="rect">
            <a:avLst/>
          </a:prstGeom>
        </p:spPr>
      </p:pic>
    </p:spTree>
    <p:extLst>
      <p:ext uri="{BB962C8B-B14F-4D97-AF65-F5344CB8AC3E}">
        <p14:creationId xmlns:p14="http://schemas.microsoft.com/office/powerpoint/2010/main" val="350480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childTnLst>
                                </p:cTn>
                              </p:par>
                              <p:par>
                                <p:cTn id="12" presetID="64" presetClass="path" presetSubtype="0" accel="50000" decel="50000" fill="hold" grpId="1" nodeType="withEffect">
                                  <p:stCondLst>
                                    <p:cond delay="500"/>
                                  </p:stCondLst>
                                  <p:childTnLst>
                                    <p:animMotion origin="layout" path="M -2.08333E-7 -1.85185E-6 L 0.00013 -0.04815 " pathEditMode="relative" rAng="0" ptsTypes="AA">
                                      <p:cBhvr>
                                        <p:cTn id="13" dur="750" fill="hold"/>
                                        <p:tgtEl>
                                          <p:spTgt spid="82"/>
                                        </p:tgtEl>
                                        <p:attrNameLst>
                                          <p:attrName>ppt_x</p:attrName>
                                          <p:attrName>ppt_y</p:attrName>
                                        </p:attrNameLst>
                                      </p:cBhvr>
                                      <p:rCtr x="0" y="-2407"/>
                                    </p:animMotion>
                                  </p:childTnLst>
                                </p:cTn>
                              </p:par>
                              <p:par>
                                <p:cTn id="14" presetID="10" presetClass="exit" presetSubtype="0" fill="hold" grpId="2" nodeType="withEffect">
                                  <p:stCondLst>
                                    <p:cond delay="1000"/>
                                  </p:stCondLst>
                                  <p:childTnLst>
                                    <p:animEffect transition="out" filter="fade">
                                      <p:cBhvr>
                                        <p:cTn id="15" dur="500"/>
                                        <p:tgtEl>
                                          <p:spTgt spid="82"/>
                                        </p:tgtEl>
                                      </p:cBhvr>
                                    </p:animEffect>
                                    <p:set>
                                      <p:cBhvr>
                                        <p:cTn id="16" dur="1" fill="hold">
                                          <p:stCondLst>
                                            <p:cond delay="499"/>
                                          </p:stCondLst>
                                        </p:cTn>
                                        <p:tgtEl>
                                          <p:spTgt spid="82"/>
                                        </p:tgtEl>
                                        <p:attrNameLst>
                                          <p:attrName>style.visibility</p:attrName>
                                        </p:attrNameLst>
                                      </p:cBhvr>
                                      <p:to>
                                        <p:strVal val="hidden"/>
                                      </p:to>
                                    </p:set>
                                  </p:childTnLst>
                                </p:cTn>
                              </p:par>
                              <p:par>
                                <p:cTn id="17" presetID="1" presetClass="entr" presetSubtype="0" fill="hold" grpId="0" nodeType="withEffect">
                                  <p:stCondLst>
                                    <p:cond delay="750"/>
                                  </p:stCondLst>
                                  <p:childTnLst>
                                    <p:set>
                                      <p:cBhvr>
                                        <p:cTn id="18" dur="1" fill="hold">
                                          <p:stCondLst>
                                            <p:cond delay="0"/>
                                          </p:stCondLst>
                                        </p:cTn>
                                        <p:tgtEl>
                                          <p:spTgt spid="83"/>
                                        </p:tgtEl>
                                        <p:attrNameLst>
                                          <p:attrName>style.visibility</p:attrName>
                                        </p:attrNameLst>
                                      </p:cBhvr>
                                      <p:to>
                                        <p:strVal val="visible"/>
                                      </p:to>
                                    </p:set>
                                  </p:childTnLst>
                                </p:cTn>
                              </p:par>
                              <p:par>
                                <p:cTn id="19" presetID="64" presetClass="path" presetSubtype="0" accel="50000" decel="50000" fill="hold" grpId="1" nodeType="withEffect">
                                  <p:stCondLst>
                                    <p:cond delay="750"/>
                                  </p:stCondLst>
                                  <p:childTnLst>
                                    <p:animMotion origin="layout" path="M -4.375E-6 1.48148E-6 L 0.00157 -0.02593 " pathEditMode="relative" rAng="0" ptsTypes="AA">
                                      <p:cBhvr>
                                        <p:cTn id="20" dur="750" fill="hold"/>
                                        <p:tgtEl>
                                          <p:spTgt spid="83"/>
                                        </p:tgtEl>
                                        <p:attrNameLst>
                                          <p:attrName>ppt_x</p:attrName>
                                          <p:attrName>ppt_y</p:attrName>
                                        </p:attrNameLst>
                                      </p:cBhvr>
                                      <p:rCtr x="78" y="-1296"/>
                                    </p:animMotion>
                                  </p:childTnLst>
                                </p:cTn>
                              </p:par>
                              <p:par>
                                <p:cTn id="21" presetID="10" presetClass="exit" presetSubtype="0" fill="hold" grpId="2" nodeType="withEffect">
                                  <p:stCondLst>
                                    <p:cond delay="1250"/>
                                  </p:stCondLst>
                                  <p:childTnLst>
                                    <p:animEffect transition="out" filter="fade">
                                      <p:cBhvr>
                                        <p:cTn id="22" dur="500"/>
                                        <p:tgtEl>
                                          <p:spTgt spid="83"/>
                                        </p:tgtEl>
                                      </p:cBhvr>
                                    </p:animEffect>
                                    <p:set>
                                      <p:cBhvr>
                                        <p:cTn id="23" dur="1" fill="hold">
                                          <p:stCondLst>
                                            <p:cond delay="499"/>
                                          </p:stCondLst>
                                        </p:cTn>
                                        <p:tgtEl>
                                          <p:spTgt spid="83"/>
                                        </p:tgtEl>
                                        <p:attrNameLst>
                                          <p:attrName>style.visibility</p:attrName>
                                        </p:attrNameLst>
                                      </p:cBhvr>
                                      <p:to>
                                        <p:strVal val="hidden"/>
                                      </p:to>
                                    </p:set>
                                  </p:childTnLst>
                                </p:cTn>
                              </p:par>
                              <p:par>
                                <p:cTn id="24" presetID="1" presetClass="entr" presetSubtype="0" fill="hold" grpId="0" nodeType="withEffect">
                                  <p:stCondLst>
                                    <p:cond delay="1000"/>
                                  </p:stCondLst>
                                  <p:childTnLst>
                                    <p:set>
                                      <p:cBhvr>
                                        <p:cTn id="25" dur="1" fill="hold">
                                          <p:stCondLst>
                                            <p:cond delay="0"/>
                                          </p:stCondLst>
                                        </p:cTn>
                                        <p:tgtEl>
                                          <p:spTgt spid="84"/>
                                        </p:tgtEl>
                                        <p:attrNameLst>
                                          <p:attrName>style.visibility</p:attrName>
                                        </p:attrNameLst>
                                      </p:cBhvr>
                                      <p:to>
                                        <p:strVal val="visible"/>
                                      </p:to>
                                    </p:set>
                                  </p:childTnLst>
                                </p:cTn>
                              </p:par>
                              <p:par>
                                <p:cTn id="26" presetID="64" presetClass="path" presetSubtype="0" accel="50000" decel="50000" fill="hold" grpId="1" nodeType="withEffect">
                                  <p:stCondLst>
                                    <p:cond delay="1000"/>
                                  </p:stCondLst>
                                  <p:childTnLst>
                                    <p:animMotion origin="layout" path="M 2.70833E-6 4.81481E-6 L 0.00885 -0.03635 " pathEditMode="relative" rAng="0" ptsTypes="AA">
                                      <p:cBhvr>
                                        <p:cTn id="27" dur="750" fill="hold"/>
                                        <p:tgtEl>
                                          <p:spTgt spid="84"/>
                                        </p:tgtEl>
                                        <p:attrNameLst>
                                          <p:attrName>ppt_x</p:attrName>
                                          <p:attrName>ppt_y</p:attrName>
                                        </p:attrNameLst>
                                      </p:cBhvr>
                                      <p:rCtr x="443" y="-1829"/>
                                    </p:animMotion>
                                  </p:childTnLst>
                                </p:cTn>
                              </p:par>
                              <p:par>
                                <p:cTn id="28" presetID="10" presetClass="exit" presetSubtype="0" fill="hold" grpId="2" nodeType="withEffect">
                                  <p:stCondLst>
                                    <p:cond delay="1500"/>
                                  </p:stCondLst>
                                  <p:childTnLst>
                                    <p:animEffect transition="out" filter="fade">
                                      <p:cBhvr>
                                        <p:cTn id="29" dur="500"/>
                                        <p:tgtEl>
                                          <p:spTgt spid="84"/>
                                        </p:tgtEl>
                                      </p:cBhvr>
                                    </p:animEffect>
                                    <p:set>
                                      <p:cBhvr>
                                        <p:cTn id="30" dur="1" fill="hold">
                                          <p:stCondLst>
                                            <p:cond delay="499"/>
                                          </p:stCondLst>
                                        </p:cTn>
                                        <p:tgtEl>
                                          <p:spTgt spid="84"/>
                                        </p:tgtEl>
                                        <p:attrNameLst>
                                          <p:attrName>style.visibility</p:attrName>
                                        </p:attrNameLst>
                                      </p:cBhvr>
                                      <p:to>
                                        <p:strVal val="hidden"/>
                                      </p:to>
                                    </p:set>
                                  </p:childTnLst>
                                </p:cTn>
                              </p:par>
                              <p:par>
                                <p:cTn id="31" presetID="1" presetClass="entr" presetSubtype="0" fill="hold" grpId="0" nodeType="withEffect">
                                  <p:stCondLst>
                                    <p:cond delay="1250"/>
                                  </p:stCondLst>
                                  <p:childTnLst>
                                    <p:set>
                                      <p:cBhvr>
                                        <p:cTn id="32" dur="1" fill="hold">
                                          <p:stCondLst>
                                            <p:cond delay="0"/>
                                          </p:stCondLst>
                                        </p:cTn>
                                        <p:tgtEl>
                                          <p:spTgt spid="85"/>
                                        </p:tgtEl>
                                        <p:attrNameLst>
                                          <p:attrName>style.visibility</p:attrName>
                                        </p:attrNameLst>
                                      </p:cBhvr>
                                      <p:to>
                                        <p:strVal val="visible"/>
                                      </p:to>
                                    </p:set>
                                  </p:childTnLst>
                                </p:cTn>
                              </p:par>
                              <p:par>
                                <p:cTn id="33" presetID="64" presetClass="path" presetSubtype="0" accel="50000" decel="50000" fill="hold" grpId="1" nodeType="withEffect">
                                  <p:stCondLst>
                                    <p:cond delay="1250"/>
                                  </p:stCondLst>
                                  <p:childTnLst>
                                    <p:animMotion origin="layout" path="M 2.29167E-6 4.44444E-6 L 0.00416 -0.04815 " pathEditMode="relative" rAng="0" ptsTypes="AA">
                                      <p:cBhvr>
                                        <p:cTn id="34" dur="750" fill="hold"/>
                                        <p:tgtEl>
                                          <p:spTgt spid="85"/>
                                        </p:tgtEl>
                                        <p:attrNameLst>
                                          <p:attrName>ppt_x</p:attrName>
                                          <p:attrName>ppt_y</p:attrName>
                                        </p:attrNameLst>
                                      </p:cBhvr>
                                      <p:rCtr x="208" y="-2407"/>
                                    </p:animMotion>
                                  </p:childTnLst>
                                </p:cTn>
                              </p:par>
                              <p:par>
                                <p:cTn id="35" presetID="10" presetClass="exit" presetSubtype="0" fill="hold" grpId="2" nodeType="withEffect">
                                  <p:stCondLst>
                                    <p:cond delay="1750"/>
                                  </p:stCondLst>
                                  <p:childTnLst>
                                    <p:animEffect transition="out" filter="fade">
                                      <p:cBhvr>
                                        <p:cTn id="36" dur="500"/>
                                        <p:tgtEl>
                                          <p:spTgt spid="85"/>
                                        </p:tgtEl>
                                      </p:cBhvr>
                                    </p:animEffect>
                                    <p:set>
                                      <p:cBhvr>
                                        <p:cTn id="37" dur="1" fill="hold">
                                          <p:stCondLst>
                                            <p:cond delay="499"/>
                                          </p:stCondLst>
                                        </p:cTn>
                                        <p:tgtEl>
                                          <p:spTgt spid="85"/>
                                        </p:tgtEl>
                                        <p:attrNameLst>
                                          <p:attrName>style.visibility</p:attrName>
                                        </p:attrNameLst>
                                      </p:cBhvr>
                                      <p:to>
                                        <p:strVal val="hidden"/>
                                      </p:to>
                                    </p:set>
                                  </p:childTnLst>
                                </p:cTn>
                              </p:par>
                              <p:par>
                                <p:cTn id="38" presetID="1" presetClass="entr" presetSubtype="0" fill="hold" grpId="0" nodeType="withEffect">
                                  <p:stCondLst>
                                    <p:cond delay="1750"/>
                                  </p:stCondLst>
                                  <p:childTnLst>
                                    <p:set>
                                      <p:cBhvr>
                                        <p:cTn id="39" dur="1" fill="hold">
                                          <p:stCondLst>
                                            <p:cond delay="0"/>
                                          </p:stCondLst>
                                        </p:cTn>
                                        <p:tgtEl>
                                          <p:spTgt spid="86"/>
                                        </p:tgtEl>
                                        <p:attrNameLst>
                                          <p:attrName>style.visibility</p:attrName>
                                        </p:attrNameLst>
                                      </p:cBhvr>
                                      <p:to>
                                        <p:strVal val="visible"/>
                                      </p:to>
                                    </p:set>
                                  </p:childTnLst>
                                </p:cTn>
                              </p:par>
                              <p:par>
                                <p:cTn id="40" presetID="64" presetClass="path" presetSubtype="0" accel="50000" decel="50000" fill="hold" grpId="1" nodeType="withEffect">
                                  <p:stCondLst>
                                    <p:cond delay="1750"/>
                                  </p:stCondLst>
                                  <p:childTnLst>
                                    <p:animMotion origin="layout" path="M -4.16667E-7 2.96296E-6 L 0.0013 -0.02732 " pathEditMode="relative" rAng="0" ptsTypes="AA">
                                      <p:cBhvr>
                                        <p:cTn id="41" dur="750" fill="hold"/>
                                        <p:tgtEl>
                                          <p:spTgt spid="86"/>
                                        </p:tgtEl>
                                        <p:attrNameLst>
                                          <p:attrName>ppt_x</p:attrName>
                                          <p:attrName>ppt_y</p:attrName>
                                        </p:attrNameLst>
                                      </p:cBhvr>
                                      <p:rCtr x="65" y="-1366"/>
                                    </p:animMotion>
                                  </p:childTnLst>
                                </p:cTn>
                              </p:par>
                              <p:par>
                                <p:cTn id="42" presetID="10" presetClass="exit" presetSubtype="0" fill="hold" grpId="2" nodeType="withEffect">
                                  <p:stCondLst>
                                    <p:cond delay="2250"/>
                                  </p:stCondLst>
                                  <p:childTnLst>
                                    <p:animEffect transition="out" filter="fade">
                                      <p:cBhvr>
                                        <p:cTn id="43" dur="500"/>
                                        <p:tgtEl>
                                          <p:spTgt spid="86"/>
                                        </p:tgtEl>
                                      </p:cBhvr>
                                    </p:animEffect>
                                    <p:set>
                                      <p:cBhvr>
                                        <p:cTn id="44" dur="1" fill="hold">
                                          <p:stCondLst>
                                            <p:cond delay="499"/>
                                          </p:stCondLst>
                                        </p:cTn>
                                        <p:tgtEl>
                                          <p:spTgt spid="8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8"/>
                                        </p:tgtEl>
                                        <p:attrNameLst>
                                          <p:attrName>style.visibility</p:attrName>
                                        </p:attrNameLst>
                                      </p:cBhvr>
                                      <p:to>
                                        <p:strVal val="visible"/>
                                      </p:to>
                                    </p:set>
                                    <p:animEffect transition="in" filter="fade">
                                      <p:cBhvr>
                                        <p:cTn id="54" dur="500"/>
                                        <p:tgtEl>
                                          <p:spTgt spid="98"/>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500"/>
                                  </p:stCondLst>
                                  <p:childTnLst>
                                    <p:set>
                                      <p:cBhvr>
                                        <p:cTn id="58" dur="1" fill="hold">
                                          <p:stCondLst>
                                            <p:cond delay="0"/>
                                          </p:stCondLst>
                                        </p:cTn>
                                        <p:tgtEl>
                                          <p:spTgt spid="99"/>
                                        </p:tgtEl>
                                        <p:attrNameLst>
                                          <p:attrName>style.visibility</p:attrName>
                                        </p:attrNameLst>
                                      </p:cBhvr>
                                      <p:to>
                                        <p:strVal val="visible"/>
                                      </p:to>
                                    </p:set>
                                  </p:childTnLst>
                                </p:cTn>
                              </p:par>
                              <p:par>
                                <p:cTn id="59" presetID="64" presetClass="path" presetSubtype="0" accel="50000" decel="50000" fill="hold" grpId="1" nodeType="withEffect">
                                  <p:stCondLst>
                                    <p:cond delay="500"/>
                                  </p:stCondLst>
                                  <p:childTnLst>
                                    <p:animMotion origin="layout" path="M 4.16667E-7 -4.44444E-6 L 0.00013 -0.04814 " pathEditMode="relative" rAng="0" ptsTypes="AA">
                                      <p:cBhvr>
                                        <p:cTn id="60" dur="750" fill="hold"/>
                                        <p:tgtEl>
                                          <p:spTgt spid="99"/>
                                        </p:tgtEl>
                                        <p:attrNameLst>
                                          <p:attrName>ppt_x</p:attrName>
                                          <p:attrName>ppt_y</p:attrName>
                                        </p:attrNameLst>
                                      </p:cBhvr>
                                      <p:rCtr x="0" y="-2407"/>
                                    </p:animMotion>
                                  </p:childTnLst>
                                </p:cTn>
                              </p:par>
                              <p:par>
                                <p:cTn id="61" presetID="10" presetClass="exit" presetSubtype="0" fill="hold" grpId="2" nodeType="withEffect">
                                  <p:stCondLst>
                                    <p:cond delay="1000"/>
                                  </p:stCondLst>
                                  <p:childTnLst>
                                    <p:animEffect transition="out" filter="fade">
                                      <p:cBhvr>
                                        <p:cTn id="62" dur="500"/>
                                        <p:tgtEl>
                                          <p:spTgt spid="99"/>
                                        </p:tgtEl>
                                      </p:cBhvr>
                                    </p:animEffect>
                                    <p:set>
                                      <p:cBhvr>
                                        <p:cTn id="63" dur="1" fill="hold">
                                          <p:stCondLst>
                                            <p:cond delay="499"/>
                                          </p:stCondLst>
                                        </p:cTn>
                                        <p:tgtEl>
                                          <p:spTgt spid="99"/>
                                        </p:tgtEl>
                                        <p:attrNameLst>
                                          <p:attrName>style.visibility</p:attrName>
                                        </p:attrNameLst>
                                      </p:cBhvr>
                                      <p:to>
                                        <p:strVal val="hidden"/>
                                      </p:to>
                                    </p:set>
                                  </p:childTnLst>
                                </p:cTn>
                              </p:par>
                              <p:par>
                                <p:cTn id="64" presetID="1" presetClass="entr" presetSubtype="0" fill="hold" grpId="0" nodeType="withEffect">
                                  <p:stCondLst>
                                    <p:cond delay="750"/>
                                  </p:stCondLst>
                                  <p:childTnLst>
                                    <p:set>
                                      <p:cBhvr>
                                        <p:cTn id="65" dur="1" fill="hold">
                                          <p:stCondLst>
                                            <p:cond delay="0"/>
                                          </p:stCondLst>
                                        </p:cTn>
                                        <p:tgtEl>
                                          <p:spTgt spid="100"/>
                                        </p:tgtEl>
                                        <p:attrNameLst>
                                          <p:attrName>style.visibility</p:attrName>
                                        </p:attrNameLst>
                                      </p:cBhvr>
                                      <p:to>
                                        <p:strVal val="visible"/>
                                      </p:to>
                                    </p:set>
                                  </p:childTnLst>
                                </p:cTn>
                              </p:par>
                              <p:par>
                                <p:cTn id="66" presetID="64" presetClass="path" presetSubtype="0" accel="50000" decel="50000" fill="hold" grpId="1" nodeType="withEffect">
                                  <p:stCondLst>
                                    <p:cond delay="750"/>
                                  </p:stCondLst>
                                  <p:childTnLst>
                                    <p:animMotion origin="layout" path="M -3.75E-6 -1.11111E-6 L 0.00157 -0.02592 " pathEditMode="relative" rAng="0" ptsTypes="AA">
                                      <p:cBhvr>
                                        <p:cTn id="67" dur="750" fill="hold"/>
                                        <p:tgtEl>
                                          <p:spTgt spid="100"/>
                                        </p:tgtEl>
                                        <p:attrNameLst>
                                          <p:attrName>ppt_x</p:attrName>
                                          <p:attrName>ppt_y</p:attrName>
                                        </p:attrNameLst>
                                      </p:cBhvr>
                                      <p:rCtr x="78" y="-1296"/>
                                    </p:animMotion>
                                  </p:childTnLst>
                                </p:cTn>
                              </p:par>
                              <p:par>
                                <p:cTn id="68" presetID="10" presetClass="exit" presetSubtype="0" fill="hold" grpId="2" nodeType="withEffect">
                                  <p:stCondLst>
                                    <p:cond delay="125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 presetClass="entr" presetSubtype="0" fill="hold" grpId="0" nodeType="withEffect">
                                  <p:stCondLst>
                                    <p:cond delay="1000"/>
                                  </p:stCondLst>
                                  <p:childTnLst>
                                    <p:set>
                                      <p:cBhvr>
                                        <p:cTn id="72" dur="1" fill="hold">
                                          <p:stCondLst>
                                            <p:cond delay="0"/>
                                          </p:stCondLst>
                                        </p:cTn>
                                        <p:tgtEl>
                                          <p:spTgt spid="101"/>
                                        </p:tgtEl>
                                        <p:attrNameLst>
                                          <p:attrName>style.visibility</p:attrName>
                                        </p:attrNameLst>
                                      </p:cBhvr>
                                      <p:to>
                                        <p:strVal val="visible"/>
                                      </p:to>
                                    </p:set>
                                  </p:childTnLst>
                                </p:cTn>
                              </p:par>
                              <p:par>
                                <p:cTn id="73" presetID="64" presetClass="path" presetSubtype="0" accel="50000" decel="50000" fill="hold" grpId="1" nodeType="withEffect">
                                  <p:stCondLst>
                                    <p:cond delay="1000"/>
                                  </p:stCondLst>
                                  <p:childTnLst>
                                    <p:animMotion origin="layout" path="M 3.33333E-6 2.22222E-6 L 0.00885 -0.03634 " pathEditMode="relative" rAng="0" ptsTypes="AA">
                                      <p:cBhvr>
                                        <p:cTn id="74" dur="750" fill="hold"/>
                                        <p:tgtEl>
                                          <p:spTgt spid="101"/>
                                        </p:tgtEl>
                                        <p:attrNameLst>
                                          <p:attrName>ppt_x</p:attrName>
                                          <p:attrName>ppt_y</p:attrName>
                                        </p:attrNameLst>
                                      </p:cBhvr>
                                      <p:rCtr x="443" y="-1829"/>
                                    </p:animMotion>
                                  </p:childTnLst>
                                </p:cTn>
                              </p:par>
                              <p:par>
                                <p:cTn id="75" presetID="10" presetClass="exit" presetSubtype="0" fill="hold" grpId="2" nodeType="withEffect">
                                  <p:stCondLst>
                                    <p:cond delay="1500"/>
                                  </p:stCondLst>
                                  <p:childTnLst>
                                    <p:animEffect transition="out" filter="fade">
                                      <p:cBhvr>
                                        <p:cTn id="76" dur="500"/>
                                        <p:tgtEl>
                                          <p:spTgt spid="101"/>
                                        </p:tgtEl>
                                      </p:cBhvr>
                                    </p:animEffect>
                                    <p:set>
                                      <p:cBhvr>
                                        <p:cTn id="77" dur="1" fill="hold">
                                          <p:stCondLst>
                                            <p:cond delay="499"/>
                                          </p:stCondLst>
                                        </p:cTn>
                                        <p:tgtEl>
                                          <p:spTgt spid="101"/>
                                        </p:tgtEl>
                                        <p:attrNameLst>
                                          <p:attrName>style.visibility</p:attrName>
                                        </p:attrNameLst>
                                      </p:cBhvr>
                                      <p:to>
                                        <p:strVal val="hidden"/>
                                      </p:to>
                                    </p:set>
                                  </p:childTnLst>
                                </p:cTn>
                              </p:par>
                              <p:par>
                                <p:cTn id="78" presetID="1" presetClass="entr" presetSubtype="0" fill="hold" grpId="0" nodeType="withEffect">
                                  <p:stCondLst>
                                    <p:cond delay="1250"/>
                                  </p:stCondLst>
                                  <p:childTnLst>
                                    <p:set>
                                      <p:cBhvr>
                                        <p:cTn id="79" dur="1" fill="hold">
                                          <p:stCondLst>
                                            <p:cond delay="0"/>
                                          </p:stCondLst>
                                        </p:cTn>
                                        <p:tgtEl>
                                          <p:spTgt spid="102"/>
                                        </p:tgtEl>
                                        <p:attrNameLst>
                                          <p:attrName>style.visibility</p:attrName>
                                        </p:attrNameLst>
                                      </p:cBhvr>
                                      <p:to>
                                        <p:strVal val="visible"/>
                                      </p:to>
                                    </p:set>
                                  </p:childTnLst>
                                </p:cTn>
                              </p:par>
                              <p:par>
                                <p:cTn id="80" presetID="64" presetClass="path" presetSubtype="0" accel="50000" decel="50000" fill="hold" grpId="1" nodeType="withEffect">
                                  <p:stCondLst>
                                    <p:cond delay="1250"/>
                                  </p:stCondLst>
                                  <p:childTnLst>
                                    <p:animMotion origin="layout" path="M 2.91667E-6 1.85185E-6 L 0.00416 -0.04815 " pathEditMode="relative" rAng="0" ptsTypes="AA">
                                      <p:cBhvr>
                                        <p:cTn id="81" dur="750" fill="hold"/>
                                        <p:tgtEl>
                                          <p:spTgt spid="102"/>
                                        </p:tgtEl>
                                        <p:attrNameLst>
                                          <p:attrName>ppt_x</p:attrName>
                                          <p:attrName>ppt_y</p:attrName>
                                        </p:attrNameLst>
                                      </p:cBhvr>
                                      <p:rCtr x="208" y="-2407"/>
                                    </p:animMotion>
                                  </p:childTnLst>
                                </p:cTn>
                              </p:par>
                              <p:par>
                                <p:cTn id="82" presetID="10" presetClass="exit" presetSubtype="0" fill="hold" grpId="2" nodeType="withEffect">
                                  <p:stCondLst>
                                    <p:cond delay="1750"/>
                                  </p:stCondLst>
                                  <p:childTnLst>
                                    <p:animEffect transition="out" filter="fade">
                                      <p:cBhvr>
                                        <p:cTn id="83" dur="500"/>
                                        <p:tgtEl>
                                          <p:spTgt spid="102"/>
                                        </p:tgtEl>
                                      </p:cBhvr>
                                    </p:animEffect>
                                    <p:set>
                                      <p:cBhvr>
                                        <p:cTn id="84" dur="1" fill="hold">
                                          <p:stCondLst>
                                            <p:cond delay="499"/>
                                          </p:stCondLst>
                                        </p:cTn>
                                        <p:tgtEl>
                                          <p:spTgt spid="102"/>
                                        </p:tgtEl>
                                        <p:attrNameLst>
                                          <p:attrName>style.visibility</p:attrName>
                                        </p:attrNameLst>
                                      </p:cBhvr>
                                      <p:to>
                                        <p:strVal val="hidden"/>
                                      </p:to>
                                    </p:set>
                                  </p:childTnLst>
                                </p:cTn>
                              </p:par>
                              <p:par>
                                <p:cTn id="85" presetID="1" presetClass="entr" presetSubtype="0" fill="hold" grpId="0" nodeType="withEffect">
                                  <p:stCondLst>
                                    <p:cond delay="1750"/>
                                  </p:stCondLst>
                                  <p:childTnLst>
                                    <p:set>
                                      <p:cBhvr>
                                        <p:cTn id="86" dur="1" fill="hold">
                                          <p:stCondLst>
                                            <p:cond delay="0"/>
                                          </p:stCondLst>
                                        </p:cTn>
                                        <p:tgtEl>
                                          <p:spTgt spid="103"/>
                                        </p:tgtEl>
                                        <p:attrNameLst>
                                          <p:attrName>style.visibility</p:attrName>
                                        </p:attrNameLst>
                                      </p:cBhvr>
                                      <p:to>
                                        <p:strVal val="visible"/>
                                      </p:to>
                                    </p:set>
                                  </p:childTnLst>
                                </p:cTn>
                              </p:par>
                              <p:par>
                                <p:cTn id="87" presetID="64" presetClass="path" presetSubtype="0" accel="50000" decel="50000" fill="hold" grpId="1" nodeType="withEffect">
                                  <p:stCondLst>
                                    <p:cond delay="1750"/>
                                  </p:stCondLst>
                                  <p:childTnLst>
                                    <p:animMotion origin="layout" path="M 2.08333E-7 3.7037E-7 L 0.0013 -0.02732 " pathEditMode="relative" rAng="0" ptsTypes="AA">
                                      <p:cBhvr>
                                        <p:cTn id="88" dur="750" fill="hold"/>
                                        <p:tgtEl>
                                          <p:spTgt spid="103"/>
                                        </p:tgtEl>
                                        <p:attrNameLst>
                                          <p:attrName>ppt_x</p:attrName>
                                          <p:attrName>ppt_y</p:attrName>
                                        </p:attrNameLst>
                                      </p:cBhvr>
                                      <p:rCtr x="65" y="-1366"/>
                                    </p:animMotion>
                                  </p:childTnLst>
                                </p:cTn>
                              </p:par>
                              <p:par>
                                <p:cTn id="89" presetID="10" presetClass="exit" presetSubtype="0" fill="hold" grpId="2" nodeType="withEffect">
                                  <p:stCondLst>
                                    <p:cond delay="2250"/>
                                  </p:stCondLst>
                                  <p:childTnLst>
                                    <p:animEffect transition="out" filter="fade">
                                      <p:cBhvr>
                                        <p:cTn id="90" dur="500"/>
                                        <p:tgtEl>
                                          <p:spTgt spid="103"/>
                                        </p:tgtEl>
                                      </p:cBhvr>
                                    </p:animEffect>
                                    <p:set>
                                      <p:cBhvr>
                                        <p:cTn id="91" dur="1" fill="hold">
                                          <p:stCondLst>
                                            <p:cond delay="499"/>
                                          </p:stCondLst>
                                        </p:cTn>
                                        <p:tgtEl>
                                          <p:spTgt spid="10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500"/>
                                  </p:stCondLst>
                                  <p:childTnLst>
                                    <p:set>
                                      <p:cBhvr>
                                        <p:cTn id="95" dur="1" fill="hold">
                                          <p:stCondLst>
                                            <p:cond delay="0"/>
                                          </p:stCondLst>
                                        </p:cTn>
                                        <p:tgtEl>
                                          <p:spTgt spid="93"/>
                                        </p:tgtEl>
                                        <p:attrNameLst>
                                          <p:attrName>style.visibility</p:attrName>
                                        </p:attrNameLst>
                                      </p:cBhvr>
                                      <p:to>
                                        <p:strVal val="visible"/>
                                      </p:to>
                                    </p:set>
                                  </p:childTnLst>
                                </p:cTn>
                              </p:par>
                              <p:par>
                                <p:cTn id="96" presetID="64" presetClass="path" presetSubtype="0" accel="50000" decel="50000" fill="hold" grpId="1" nodeType="withEffect">
                                  <p:stCondLst>
                                    <p:cond delay="500"/>
                                  </p:stCondLst>
                                  <p:childTnLst>
                                    <p:animMotion origin="layout" path="M 1.11022E-16 -2.59259E-6 L -0.0026 -0.10903 " pathEditMode="relative" rAng="0" ptsTypes="AA">
                                      <p:cBhvr>
                                        <p:cTn id="97" dur="750" fill="hold"/>
                                        <p:tgtEl>
                                          <p:spTgt spid="93"/>
                                        </p:tgtEl>
                                        <p:attrNameLst>
                                          <p:attrName>ppt_x</p:attrName>
                                          <p:attrName>ppt_y</p:attrName>
                                        </p:attrNameLst>
                                      </p:cBhvr>
                                      <p:rCtr x="-130" y="-5463"/>
                                    </p:animMotion>
                                  </p:childTnLst>
                                </p:cTn>
                              </p:par>
                              <p:par>
                                <p:cTn id="98" presetID="10" presetClass="exit" presetSubtype="0" fill="hold" grpId="2" nodeType="withEffect">
                                  <p:stCondLst>
                                    <p:cond delay="1000"/>
                                  </p:stCondLst>
                                  <p:childTnLst>
                                    <p:animEffect transition="out" filter="fade">
                                      <p:cBhvr>
                                        <p:cTn id="99" dur="500"/>
                                        <p:tgtEl>
                                          <p:spTgt spid="93"/>
                                        </p:tgtEl>
                                      </p:cBhvr>
                                    </p:animEffect>
                                    <p:set>
                                      <p:cBhvr>
                                        <p:cTn id="100" dur="1" fill="hold">
                                          <p:stCondLst>
                                            <p:cond delay="499"/>
                                          </p:stCondLst>
                                        </p:cTn>
                                        <p:tgtEl>
                                          <p:spTgt spid="93"/>
                                        </p:tgtEl>
                                        <p:attrNameLst>
                                          <p:attrName>style.visibility</p:attrName>
                                        </p:attrNameLst>
                                      </p:cBhvr>
                                      <p:to>
                                        <p:strVal val="hidden"/>
                                      </p:to>
                                    </p:set>
                                  </p:childTnLst>
                                </p:cTn>
                              </p:par>
                              <p:par>
                                <p:cTn id="101" presetID="1" presetClass="entr" presetSubtype="0" fill="hold" grpId="0" nodeType="withEffect">
                                  <p:stCondLst>
                                    <p:cond delay="750"/>
                                  </p:stCondLst>
                                  <p:childTnLst>
                                    <p:set>
                                      <p:cBhvr>
                                        <p:cTn id="102" dur="1" fill="hold">
                                          <p:stCondLst>
                                            <p:cond delay="0"/>
                                          </p:stCondLst>
                                        </p:cTn>
                                        <p:tgtEl>
                                          <p:spTgt spid="94"/>
                                        </p:tgtEl>
                                        <p:attrNameLst>
                                          <p:attrName>style.visibility</p:attrName>
                                        </p:attrNameLst>
                                      </p:cBhvr>
                                      <p:to>
                                        <p:strVal val="visible"/>
                                      </p:to>
                                    </p:set>
                                  </p:childTnLst>
                                </p:cTn>
                              </p:par>
                              <p:par>
                                <p:cTn id="103" presetID="64" presetClass="path" presetSubtype="0" accel="50000" decel="50000" fill="hold" grpId="1" nodeType="withEffect">
                                  <p:stCondLst>
                                    <p:cond delay="750"/>
                                  </p:stCondLst>
                                  <p:childTnLst>
                                    <p:animMotion origin="layout" path="M -2.08333E-7 -2.59259E-6 L -0.00143 -0.10903 " pathEditMode="relative" rAng="0" ptsTypes="AA">
                                      <p:cBhvr>
                                        <p:cTn id="104" dur="750" fill="hold"/>
                                        <p:tgtEl>
                                          <p:spTgt spid="94"/>
                                        </p:tgtEl>
                                        <p:attrNameLst>
                                          <p:attrName>ppt_x</p:attrName>
                                          <p:attrName>ppt_y</p:attrName>
                                        </p:attrNameLst>
                                      </p:cBhvr>
                                      <p:rCtr x="-78" y="-5463"/>
                                    </p:animMotion>
                                  </p:childTnLst>
                                </p:cTn>
                              </p:par>
                              <p:par>
                                <p:cTn id="105" presetID="10" presetClass="exit" presetSubtype="0" fill="hold" grpId="2" nodeType="withEffect">
                                  <p:stCondLst>
                                    <p:cond delay="1250"/>
                                  </p:stCondLst>
                                  <p:childTnLst>
                                    <p:animEffect transition="out" filter="fade">
                                      <p:cBhvr>
                                        <p:cTn id="106" dur="500"/>
                                        <p:tgtEl>
                                          <p:spTgt spid="94"/>
                                        </p:tgtEl>
                                      </p:cBhvr>
                                    </p:animEffect>
                                    <p:set>
                                      <p:cBhvr>
                                        <p:cTn id="107" dur="1" fill="hold">
                                          <p:stCondLst>
                                            <p:cond delay="499"/>
                                          </p:stCondLst>
                                        </p:cTn>
                                        <p:tgtEl>
                                          <p:spTgt spid="94"/>
                                        </p:tgtEl>
                                        <p:attrNameLst>
                                          <p:attrName>style.visibility</p:attrName>
                                        </p:attrNameLst>
                                      </p:cBhvr>
                                      <p:to>
                                        <p:strVal val="hidden"/>
                                      </p:to>
                                    </p:set>
                                  </p:childTnLst>
                                </p:cTn>
                              </p:par>
                              <p:par>
                                <p:cTn id="108" presetID="1" presetClass="entr" presetSubtype="0" fill="hold" grpId="0" nodeType="withEffect">
                                  <p:stCondLst>
                                    <p:cond delay="1000"/>
                                  </p:stCondLst>
                                  <p:childTnLst>
                                    <p:set>
                                      <p:cBhvr>
                                        <p:cTn id="109" dur="1" fill="hold">
                                          <p:stCondLst>
                                            <p:cond delay="0"/>
                                          </p:stCondLst>
                                        </p:cTn>
                                        <p:tgtEl>
                                          <p:spTgt spid="95"/>
                                        </p:tgtEl>
                                        <p:attrNameLst>
                                          <p:attrName>style.visibility</p:attrName>
                                        </p:attrNameLst>
                                      </p:cBhvr>
                                      <p:to>
                                        <p:strVal val="visible"/>
                                      </p:to>
                                    </p:set>
                                  </p:childTnLst>
                                </p:cTn>
                              </p:par>
                              <p:par>
                                <p:cTn id="110" presetID="64" presetClass="path" presetSubtype="0" accel="50000" decel="50000" fill="hold" grpId="1" nodeType="withEffect">
                                  <p:stCondLst>
                                    <p:cond delay="1000"/>
                                  </p:stCondLst>
                                  <p:childTnLst>
                                    <p:animMotion origin="layout" path="M -2.08333E-7 -4.07407E-6 L 0.00247 -0.11041 " pathEditMode="relative" rAng="0" ptsTypes="AA">
                                      <p:cBhvr>
                                        <p:cTn id="111" dur="750" fill="hold"/>
                                        <p:tgtEl>
                                          <p:spTgt spid="95"/>
                                        </p:tgtEl>
                                        <p:attrNameLst>
                                          <p:attrName>ppt_x</p:attrName>
                                          <p:attrName>ppt_y</p:attrName>
                                        </p:attrNameLst>
                                      </p:cBhvr>
                                      <p:rCtr x="117" y="-5532"/>
                                    </p:animMotion>
                                  </p:childTnLst>
                                </p:cTn>
                              </p:par>
                              <p:par>
                                <p:cTn id="112" presetID="10" presetClass="exit" presetSubtype="0" fill="hold" grpId="2" nodeType="withEffect">
                                  <p:stCondLst>
                                    <p:cond delay="1500"/>
                                  </p:stCondLst>
                                  <p:childTnLst>
                                    <p:animEffect transition="out" filter="fade">
                                      <p:cBhvr>
                                        <p:cTn id="113" dur="500"/>
                                        <p:tgtEl>
                                          <p:spTgt spid="95"/>
                                        </p:tgtEl>
                                      </p:cBhvr>
                                    </p:animEffect>
                                    <p:set>
                                      <p:cBhvr>
                                        <p:cTn id="114" dur="1" fill="hold">
                                          <p:stCondLst>
                                            <p:cond delay="499"/>
                                          </p:stCondLst>
                                        </p:cTn>
                                        <p:tgtEl>
                                          <p:spTgt spid="95"/>
                                        </p:tgtEl>
                                        <p:attrNameLst>
                                          <p:attrName>style.visibility</p:attrName>
                                        </p:attrNameLst>
                                      </p:cBhvr>
                                      <p:to>
                                        <p:strVal val="hidden"/>
                                      </p:to>
                                    </p:set>
                                  </p:childTnLst>
                                </p:cTn>
                              </p:par>
                              <p:par>
                                <p:cTn id="115" presetID="1" presetClass="entr" presetSubtype="0" fill="hold" grpId="0" nodeType="withEffect">
                                  <p:stCondLst>
                                    <p:cond delay="1250"/>
                                  </p:stCondLst>
                                  <p:childTnLst>
                                    <p:set>
                                      <p:cBhvr>
                                        <p:cTn id="116" dur="1" fill="hold">
                                          <p:stCondLst>
                                            <p:cond delay="0"/>
                                          </p:stCondLst>
                                        </p:cTn>
                                        <p:tgtEl>
                                          <p:spTgt spid="96"/>
                                        </p:tgtEl>
                                        <p:attrNameLst>
                                          <p:attrName>style.visibility</p:attrName>
                                        </p:attrNameLst>
                                      </p:cBhvr>
                                      <p:to>
                                        <p:strVal val="visible"/>
                                      </p:to>
                                    </p:set>
                                  </p:childTnLst>
                                </p:cTn>
                              </p:par>
                              <p:par>
                                <p:cTn id="117" presetID="64" presetClass="path" presetSubtype="0" accel="50000" decel="50000" fill="hold" grpId="1" nodeType="withEffect">
                                  <p:stCondLst>
                                    <p:cond delay="1250"/>
                                  </p:stCondLst>
                                  <p:childTnLst>
                                    <p:animMotion origin="layout" path="M 1.11022E-16 4.44444E-6 L 0.0026 -0.1095 " pathEditMode="relative" rAng="0" ptsTypes="AA">
                                      <p:cBhvr>
                                        <p:cTn id="118" dur="750" fill="hold"/>
                                        <p:tgtEl>
                                          <p:spTgt spid="96"/>
                                        </p:tgtEl>
                                        <p:attrNameLst>
                                          <p:attrName>ppt_x</p:attrName>
                                          <p:attrName>ppt_y</p:attrName>
                                        </p:attrNameLst>
                                      </p:cBhvr>
                                      <p:rCtr x="130" y="-5486"/>
                                    </p:animMotion>
                                  </p:childTnLst>
                                </p:cTn>
                              </p:par>
                              <p:par>
                                <p:cTn id="119" presetID="10" presetClass="exit" presetSubtype="0" fill="hold" grpId="2" nodeType="withEffect">
                                  <p:stCondLst>
                                    <p:cond delay="1750"/>
                                  </p:stCondLst>
                                  <p:childTnLst>
                                    <p:animEffect transition="out" filter="fade">
                                      <p:cBhvr>
                                        <p:cTn id="120" dur="500"/>
                                        <p:tgtEl>
                                          <p:spTgt spid="96"/>
                                        </p:tgtEl>
                                      </p:cBhvr>
                                    </p:animEffect>
                                    <p:set>
                                      <p:cBhvr>
                                        <p:cTn id="121" dur="1" fill="hold">
                                          <p:stCondLst>
                                            <p:cond delay="499"/>
                                          </p:stCondLst>
                                        </p:cTn>
                                        <p:tgtEl>
                                          <p:spTgt spid="96"/>
                                        </p:tgtEl>
                                        <p:attrNameLst>
                                          <p:attrName>style.visibility</p:attrName>
                                        </p:attrNameLst>
                                      </p:cBhvr>
                                      <p:to>
                                        <p:strVal val="hidden"/>
                                      </p:to>
                                    </p:set>
                                  </p:childTnLst>
                                </p:cTn>
                              </p:par>
                              <p:par>
                                <p:cTn id="122" presetID="1" presetClass="entr" presetSubtype="0" fill="hold" grpId="0" nodeType="withEffect">
                                  <p:stCondLst>
                                    <p:cond delay="1500"/>
                                  </p:stCondLst>
                                  <p:childTnLst>
                                    <p:set>
                                      <p:cBhvr>
                                        <p:cTn id="123" dur="1" fill="hold">
                                          <p:stCondLst>
                                            <p:cond delay="0"/>
                                          </p:stCondLst>
                                        </p:cTn>
                                        <p:tgtEl>
                                          <p:spTgt spid="97"/>
                                        </p:tgtEl>
                                        <p:attrNameLst>
                                          <p:attrName>style.visibility</p:attrName>
                                        </p:attrNameLst>
                                      </p:cBhvr>
                                      <p:to>
                                        <p:strVal val="visible"/>
                                      </p:to>
                                    </p:set>
                                  </p:childTnLst>
                                </p:cTn>
                              </p:par>
                              <p:par>
                                <p:cTn id="124" presetID="64" presetClass="path" presetSubtype="0" accel="50000" decel="50000" fill="hold" grpId="1" nodeType="withEffect">
                                  <p:stCondLst>
                                    <p:cond delay="1500"/>
                                  </p:stCondLst>
                                  <p:childTnLst>
                                    <p:animMotion origin="layout" path="M 2.08333E-7 -2.59259E-6 L 0.00273 -0.11018 " pathEditMode="relative" rAng="0" ptsTypes="AA">
                                      <p:cBhvr>
                                        <p:cTn id="125" dur="750" fill="hold"/>
                                        <p:tgtEl>
                                          <p:spTgt spid="97"/>
                                        </p:tgtEl>
                                        <p:attrNameLst>
                                          <p:attrName>ppt_x</p:attrName>
                                          <p:attrName>ppt_y</p:attrName>
                                        </p:attrNameLst>
                                      </p:cBhvr>
                                      <p:rCtr x="130" y="-5509"/>
                                    </p:animMotion>
                                  </p:childTnLst>
                                </p:cTn>
                              </p:par>
                              <p:par>
                                <p:cTn id="126" presetID="10" presetClass="exit" presetSubtype="0" fill="hold" grpId="2" nodeType="withEffect">
                                  <p:stCondLst>
                                    <p:cond delay="2000"/>
                                  </p:stCondLst>
                                  <p:childTnLst>
                                    <p:animEffect transition="out" filter="fade">
                                      <p:cBhvr>
                                        <p:cTn id="127" dur="500"/>
                                        <p:tgtEl>
                                          <p:spTgt spid="97"/>
                                        </p:tgtEl>
                                      </p:cBhvr>
                                    </p:animEffect>
                                    <p:set>
                                      <p:cBhvr>
                                        <p:cTn id="128" dur="1" fill="hold">
                                          <p:stCondLst>
                                            <p:cond delay="499"/>
                                          </p:stCondLst>
                                        </p:cTn>
                                        <p:tgtEl>
                                          <p:spTgt spid="9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500"/>
                                        <p:tgtEl>
                                          <p:spTgt spid="2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58"/>
                                        </p:tgtEl>
                                        <p:attrNameLst>
                                          <p:attrName>style.visibility</p:attrName>
                                        </p:attrNameLst>
                                      </p:cBhvr>
                                      <p:to>
                                        <p:strVal val="visible"/>
                                      </p:to>
                                    </p:set>
                                    <p:animEffect transition="in" filter="fade">
                                      <p:cBhvr>
                                        <p:cTn id="136" dur="500"/>
                                        <p:tgtEl>
                                          <p:spTgt spid="58"/>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500"/>
                                  </p:stCondLst>
                                  <p:childTnLst>
                                    <p:set>
                                      <p:cBhvr>
                                        <p:cTn id="140" dur="1" fill="hold">
                                          <p:stCondLst>
                                            <p:cond delay="0"/>
                                          </p:stCondLst>
                                        </p:cTn>
                                        <p:tgtEl>
                                          <p:spTgt spid="104"/>
                                        </p:tgtEl>
                                        <p:attrNameLst>
                                          <p:attrName>style.visibility</p:attrName>
                                        </p:attrNameLst>
                                      </p:cBhvr>
                                      <p:to>
                                        <p:strVal val="visible"/>
                                      </p:to>
                                    </p:set>
                                  </p:childTnLst>
                                </p:cTn>
                              </p:par>
                              <p:par>
                                <p:cTn id="141" presetID="64" presetClass="path" presetSubtype="0" accel="50000" decel="50000" fill="hold" grpId="1" nodeType="withEffect">
                                  <p:stCondLst>
                                    <p:cond delay="500"/>
                                  </p:stCondLst>
                                  <p:childTnLst>
                                    <p:animMotion origin="layout" path="M -2.08333E-7 1.11111E-6 L 0.00013 -0.04815 " pathEditMode="relative" rAng="0" ptsTypes="AA">
                                      <p:cBhvr>
                                        <p:cTn id="142" dur="750" fill="hold"/>
                                        <p:tgtEl>
                                          <p:spTgt spid="104"/>
                                        </p:tgtEl>
                                        <p:attrNameLst>
                                          <p:attrName>ppt_x</p:attrName>
                                          <p:attrName>ppt_y</p:attrName>
                                        </p:attrNameLst>
                                      </p:cBhvr>
                                      <p:rCtr x="0" y="-2407"/>
                                    </p:animMotion>
                                  </p:childTnLst>
                                </p:cTn>
                              </p:par>
                              <p:par>
                                <p:cTn id="143" presetID="10" presetClass="exit" presetSubtype="0" fill="hold" grpId="2" nodeType="withEffect">
                                  <p:stCondLst>
                                    <p:cond delay="1000"/>
                                  </p:stCondLst>
                                  <p:childTnLst>
                                    <p:animEffect transition="out" filter="fade">
                                      <p:cBhvr>
                                        <p:cTn id="144" dur="500"/>
                                        <p:tgtEl>
                                          <p:spTgt spid="104"/>
                                        </p:tgtEl>
                                      </p:cBhvr>
                                    </p:animEffect>
                                    <p:set>
                                      <p:cBhvr>
                                        <p:cTn id="145" dur="1" fill="hold">
                                          <p:stCondLst>
                                            <p:cond delay="499"/>
                                          </p:stCondLst>
                                        </p:cTn>
                                        <p:tgtEl>
                                          <p:spTgt spid="104"/>
                                        </p:tgtEl>
                                        <p:attrNameLst>
                                          <p:attrName>style.visibility</p:attrName>
                                        </p:attrNameLst>
                                      </p:cBhvr>
                                      <p:to>
                                        <p:strVal val="hidden"/>
                                      </p:to>
                                    </p:set>
                                  </p:childTnLst>
                                </p:cTn>
                              </p:par>
                              <p:par>
                                <p:cTn id="146" presetID="1" presetClass="entr" presetSubtype="0" fill="hold" grpId="0" nodeType="withEffect">
                                  <p:stCondLst>
                                    <p:cond delay="750"/>
                                  </p:stCondLst>
                                  <p:childTnLst>
                                    <p:set>
                                      <p:cBhvr>
                                        <p:cTn id="147" dur="1" fill="hold">
                                          <p:stCondLst>
                                            <p:cond delay="0"/>
                                          </p:stCondLst>
                                        </p:cTn>
                                        <p:tgtEl>
                                          <p:spTgt spid="105"/>
                                        </p:tgtEl>
                                        <p:attrNameLst>
                                          <p:attrName>style.visibility</p:attrName>
                                        </p:attrNameLst>
                                      </p:cBhvr>
                                      <p:to>
                                        <p:strVal val="visible"/>
                                      </p:to>
                                    </p:set>
                                  </p:childTnLst>
                                </p:cTn>
                              </p:par>
                              <p:par>
                                <p:cTn id="148" presetID="64" presetClass="path" presetSubtype="0" accel="50000" decel="50000" fill="hold" grpId="1" nodeType="withEffect">
                                  <p:stCondLst>
                                    <p:cond delay="750"/>
                                  </p:stCondLst>
                                  <p:childTnLst>
                                    <p:animMotion origin="layout" path="M -4.375E-6 4.44444E-6 L 0.00157 -0.02593 " pathEditMode="relative" rAng="0" ptsTypes="AA">
                                      <p:cBhvr>
                                        <p:cTn id="149" dur="750" fill="hold"/>
                                        <p:tgtEl>
                                          <p:spTgt spid="105"/>
                                        </p:tgtEl>
                                        <p:attrNameLst>
                                          <p:attrName>ppt_x</p:attrName>
                                          <p:attrName>ppt_y</p:attrName>
                                        </p:attrNameLst>
                                      </p:cBhvr>
                                      <p:rCtr x="78" y="-1296"/>
                                    </p:animMotion>
                                  </p:childTnLst>
                                </p:cTn>
                              </p:par>
                              <p:par>
                                <p:cTn id="150" presetID="10" presetClass="exit" presetSubtype="0" fill="hold" grpId="2" nodeType="withEffect">
                                  <p:stCondLst>
                                    <p:cond delay="1250"/>
                                  </p:stCondLst>
                                  <p:childTnLst>
                                    <p:animEffect transition="out" filter="fade">
                                      <p:cBhvr>
                                        <p:cTn id="151" dur="500"/>
                                        <p:tgtEl>
                                          <p:spTgt spid="105"/>
                                        </p:tgtEl>
                                      </p:cBhvr>
                                    </p:animEffect>
                                    <p:set>
                                      <p:cBhvr>
                                        <p:cTn id="152" dur="1" fill="hold">
                                          <p:stCondLst>
                                            <p:cond delay="499"/>
                                          </p:stCondLst>
                                        </p:cTn>
                                        <p:tgtEl>
                                          <p:spTgt spid="105"/>
                                        </p:tgtEl>
                                        <p:attrNameLst>
                                          <p:attrName>style.visibility</p:attrName>
                                        </p:attrNameLst>
                                      </p:cBhvr>
                                      <p:to>
                                        <p:strVal val="hidden"/>
                                      </p:to>
                                    </p:set>
                                  </p:childTnLst>
                                </p:cTn>
                              </p:par>
                              <p:par>
                                <p:cTn id="153" presetID="1" presetClass="entr" presetSubtype="0" fill="hold" grpId="0" nodeType="withEffect">
                                  <p:stCondLst>
                                    <p:cond delay="1000"/>
                                  </p:stCondLst>
                                  <p:childTnLst>
                                    <p:set>
                                      <p:cBhvr>
                                        <p:cTn id="154" dur="1" fill="hold">
                                          <p:stCondLst>
                                            <p:cond delay="0"/>
                                          </p:stCondLst>
                                        </p:cTn>
                                        <p:tgtEl>
                                          <p:spTgt spid="106"/>
                                        </p:tgtEl>
                                        <p:attrNameLst>
                                          <p:attrName>style.visibility</p:attrName>
                                        </p:attrNameLst>
                                      </p:cBhvr>
                                      <p:to>
                                        <p:strVal val="visible"/>
                                      </p:to>
                                    </p:set>
                                  </p:childTnLst>
                                </p:cTn>
                              </p:par>
                              <p:par>
                                <p:cTn id="155" presetID="64" presetClass="path" presetSubtype="0" accel="50000" decel="50000" fill="hold" grpId="1" nodeType="withEffect">
                                  <p:stCondLst>
                                    <p:cond delay="1000"/>
                                  </p:stCondLst>
                                  <p:childTnLst>
                                    <p:animMotion origin="layout" path="M 2.70833E-6 -2.22222E-6 L 0.00885 -0.03634 " pathEditMode="relative" rAng="0" ptsTypes="AA">
                                      <p:cBhvr>
                                        <p:cTn id="156" dur="750" fill="hold"/>
                                        <p:tgtEl>
                                          <p:spTgt spid="106"/>
                                        </p:tgtEl>
                                        <p:attrNameLst>
                                          <p:attrName>ppt_x</p:attrName>
                                          <p:attrName>ppt_y</p:attrName>
                                        </p:attrNameLst>
                                      </p:cBhvr>
                                      <p:rCtr x="443" y="-1829"/>
                                    </p:animMotion>
                                  </p:childTnLst>
                                </p:cTn>
                              </p:par>
                              <p:par>
                                <p:cTn id="157" presetID="10" presetClass="exit" presetSubtype="0" fill="hold" grpId="2" nodeType="withEffect">
                                  <p:stCondLst>
                                    <p:cond delay="1500"/>
                                  </p:stCondLst>
                                  <p:childTnLst>
                                    <p:animEffect transition="out" filter="fade">
                                      <p:cBhvr>
                                        <p:cTn id="158" dur="500"/>
                                        <p:tgtEl>
                                          <p:spTgt spid="106"/>
                                        </p:tgtEl>
                                      </p:cBhvr>
                                    </p:animEffect>
                                    <p:set>
                                      <p:cBhvr>
                                        <p:cTn id="159" dur="1" fill="hold">
                                          <p:stCondLst>
                                            <p:cond delay="499"/>
                                          </p:stCondLst>
                                        </p:cTn>
                                        <p:tgtEl>
                                          <p:spTgt spid="106"/>
                                        </p:tgtEl>
                                        <p:attrNameLst>
                                          <p:attrName>style.visibility</p:attrName>
                                        </p:attrNameLst>
                                      </p:cBhvr>
                                      <p:to>
                                        <p:strVal val="hidden"/>
                                      </p:to>
                                    </p:set>
                                  </p:childTnLst>
                                </p:cTn>
                              </p:par>
                              <p:par>
                                <p:cTn id="160" presetID="1" presetClass="entr" presetSubtype="0" fill="hold" grpId="0" nodeType="withEffect">
                                  <p:stCondLst>
                                    <p:cond delay="1250"/>
                                  </p:stCondLst>
                                  <p:childTnLst>
                                    <p:set>
                                      <p:cBhvr>
                                        <p:cTn id="161" dur="1" fill="hold">
                                          <p:stCondLst>
                                            <p:cond delay="0"/>
                                          </p:stCondLst>
                                        </p:cTn>
                                        <p:tgtEl>
                                          <p:spTgt spid="107"/>
                                        </p:tgtEl>
                                        <p:attrNameLst>
                                          <p:attrName>style.visibility</p:attrName>
                                        </p:attrNameLst>
                                      </p:cBhvr>
                                      <p:to>
                                        <p:strVal val="visible"/>
                                      </p:to>
                                    </p:set>
                                  </p:childTnLst>
                                </p:cTn>
                              </p:par>
                              <p:par>
                                <p:cTn id="162" presetID="64" presetClass="path" presetSubtype="0" accel="50000" decel="50000" fill="hold" grpId="1" nodeType="withEffect">
                                  <p:stCondLst>
                                    <p:cond delay="1250"/>
                                  </p:stCondLst>
                                  <p:childTnLst>
                                    <p:animMotion origin="layout" path="M 2.29167E-6 -2.59259E-6 L 0.00416 -0.04815 " pathEditMode="relative" rAng="0" ptsTypes="AA">
                                      <p:cBhvr>
                                        <p:cTn id="163" dur="750" fill="hold"/>
                                        <p:tgtEl>
                                          <p:spTgt spid="107"/>
                                        </p:tgtEl>
                                        <p:attrNameLst>
                                          <p:attrName>ppt_x</p:attrName>
                                          <p:attrName>ppt_y</p:attrName>
                                        </p:attrNameLst>
                                      </p:cBhvr>
                                      <p:rCtr x="208" y="-2407"/>
                                    </p:animMotion>
                                  </p:childTnLst>
                                </p:cTn>
                              </p:par>
                              <p:par>
                                <p:cTn id="164" presetID="10" presetClass="exit" presetSubtype="0" fill="hold" grpId="2" nodeType="withEffect">
                                  <p:stCondLst>
                                    <p:cond delay="1750"/>
                                  </p:stCondLst>
                                  <p:childTnLst>
                                    <p:animEffect transition="out" filter="fade">
                                      <p:cBhvr>
                                        <p:cTn id="165" dur="500"/>
                                        <p:tgtEl>
                                          <p:spTgt spid="107"/>
                                        </p:tgtEl>
                                      </p:cBhvr>
                                    </p:animEffect>
                                    <p:set>
                                      <p:cBhvr>
                                        <p:cTn id="166" dur="1" fill="hold">
                                          <p:stCondLst>
                                            <p:cond delay="499"/>
                                          </p:stCondLst>
                                        </p:cTn>
                                        <p:tgtEl>
                                          <p:spTgt spid="107"/>
                                        </p:tgtEl>
                                        <p:attrNameLst>
                                          <p:attrName>style.visibility</p:attrName>
                                        </p:attrNameLst>
                                      </p:cBhvr>
                                      <p:to>
                                        <p:strVal val="hidden"/>
                                      </p:to>
                                    </p:set>
                                  </p:childTnLst>
                                </p:cTn>
                              </p:par>
                              <p:par>
                                <p:cTn id="167" presetID="1" presetClass="entr" presetSubtype="0" fill="hold" grpId="0" nodeType="withEffect">
                                  <p:stCondLst>
                                    <p:cond delay="1750"/>
                                  </p:stCondLst>
                                  <p:childTnLst>
                                    <p:set>
                                      <p:cBhvr>
                                        <p:cTn id="168" dur="1" fill="hold">
                                          <p:stCondLst>
                                            <p:cond delay="0"/>
                                          </p:stCondLst>
                                        </p:cTn>
                                        <p:tgtEl>
                                          <p:spTgt spid="108"/>
                                        </p:tgtEl>
                                        <p:attrNameLst>
                                          <p:attrName>style.visibility</p:attrName>
                                        </p:attrNameLst>
                                      </p:cBhvr>
                                      <p:to>
                                        <p:strVal val="visible"/>
                                      </p:to>
                                    </p:set>
                                  </p:childTnLst>
                                </p:cTn>
                              </p:par>
                              <p:par>
                                <p:cTn id="169" presetID="64" presetClass="path" presetSubtype="0" accel="50000" decel="50000" fill="hold" grpId="1" nodeType="withEffect">
                                  <p:stCondLst>
                                    <p:cond delay="1750"/>
                                  </p:stCondLst>
                                  <p:childTnLst>
                                    <p:animMotion origin="layout" path="M -4.16667E-7 4.44444E-6 L 0.0013 -0.02732 " pathEditMode="relative" rAng="0" ptsTypes="AA">
                                      <p:cBhvr>
                                        <p:cTn id="170" dur="750" fill="hold"/>
                                        <p:tgtEl>
                                          <p:spTgt spid="108"/>
                                        </p:tgtEl>
                                        <p:attrNameLst>
                                          <p:attrName>ppt_x</p:attrName>
                                          <p:attrName>ppt_y</p:attrName>
                                        </p:attrNameLst>
                                      </p:cBhvr>
                                      <p:rCtr x="65" y="-1366"/>
                                    </p:animMotion>
                                  </p:childTnLst>
                                </p:cTn>
                              </p:par>
                              <p:par>
                                <p:cTn id="171" presetID="10" presetClass="exit" presetSubtype="0" fill="hold" grpId="2" nodeType="withEffect">
                                  <p:stCondLst>
                                    <p:cond delay="2250"/>
                                  </p:stCondLst>
                                  <p:childTnLst>
                                    <p:animEffect transition="out" filter="fade">
                                      <p:cBhvr>
                                        <p:cTn id="172" dur="500"/>
                                        <p:tgtEl>
                                          <p:spTgt spid="108"/>
                                        </p:tgtEl>
                                      </p:cBhvr>
                                    </p:animEffect>
                                    <p:set>
                                      <p:cBhvr>
                                        <p:cTn id="173" dur="1" fill="hold">
                                          <p:stCondLst>
                                            <p:cond delay="499"/>
                                          </p:stCondLst>
                                        </p:cTn>
                                        <p:tgtEl>
                                          <p:spTgt spid="108"/>
                                        </p:tgtEl>
                                        <p:attrNameLst>
                                          <p:attrName>style.visibility</p:attrName>
                                        </p:attrNameLst>
                                      </p:cBhvr>
                                      <p:to>
                                        <p:strVal val="hidden"/>
                                      </p:to>
                                    </p:set>
                                  </p:childTnLst>
                                </p:cTn>
                              </p:par>
                            </p:childTnLst>
                          </p:cTn>
                        </p:par>
                        <p:par>
                          <p:cTn id="174" fill="hold">
                            <p:stCondLst>
                              <p:cond delay="2750"/>
                            </p:stCondLst>
                            <p:childTnLst>
                              <p:par>
                                <p:cTn id="175" presetID="1" presetClass="entr" presetSubtype="0" fill="hold" grpId="0" nodeType="afterEffect">
                                  <p:stCondLst>
                                    <p:cond delay="500"/>
                                  </p:stCondLst>
                                  <p:childTnLst>
                                    <p:set>
                                      <p:cBhvr>
                                        <p:cTn id="176" dur="1" fill="hold">
                                          <p:stCondLst>
                                            <p:cond delay="0"/>
                                          </p:stCondLst>
                                        </p:cTn>
                                        <p:tgtEl>
                                          <p:spTgt spid="114"/>
                                        </p:tgtEl>
                                        <p:attrNameLst>
                                          <p:attrName>style.visibility</p:attrName>
                                        </p:attrNameLst>
                                      </p:cBhvr>
                                      <p:to>
                                        <p:strVal val="visible"/>
                                      </p:to>
                                    </p:set>
                                  </p:childTnLst>
                                </p:cTn>
                              </p:par>
                              <p:par>
                                <p:cTn id="177" presetID="64" presetClass="path" presetSubtype="0" accel="50000" decel="50000" fill="hold" grpId="1" nodeType="withEffect">
                                  <p:stCondLst>
                                    <p:cond delay="500"/>
                                  </p:stCondLst>
                                  <p:childTnLst>
                                    <p:animMotion origin="layout" path="M 1.11022E-16 -2.59259E-6 L 0.0026 -0.30393 " pathEditMode="relative" rAng="0" ptsTypes="AA">
                                      <p:cBhvr>
                                        <p:cTn id="178" dur="750" fill="hold"/>
                                        <p:tgtEl>
                                          <p:spTgt spid="114"/>
                                        </p:tgtEl>
                                        <p:attrNameLst>
                                          <p:attrName>ppt_x</p:attrName>
                                          <p:attrName>ppt_y</p:attrName>
                                        </p:attrNameLst>
                                      </p:cBhvr>
                                      <p:rCtr x="130" y="-15208"/>
                                    </p:animMotion>
                                  </p:childTnLst>
                                </p:cTn>
                              </p:par>
                              <p:par>
                                <p:cTn id="179" presetID="10" presetClass="exit" presetSubtype="0" fill="hold" grpId="2" nodeType="withEffect">
                                  <p:stCondLst>
                                    <p:cond delay="1000"/>
                                  </p:stCondLst>
                                  <p:childTnLst>
                                    <p:animEffect transition="out" filter="fade">
                                      <p:cBhvr>
                                        <p:cTn id="180" dur="500"/>
                                        <p:tgtEl>
                                          <p:spTgt spid="114"/>
                                        </p:tgtEl>
                                      </p:cBhvr>
                                    </p:animEffect>
                                    <p:set>
                                      <p:cBhvr>
                                        <p:cTn id="181" dur="1" fill="hold">
                                          <p:stCondLst>
                                            <p:cond delay="499"/>
                                          </p:stCondLst>
                                        </p:cTn>
                                        <p:tgtEl>
                                          <p:spTgt spid="114"/>
                                        </p:tgtEl>
                                        <p:attrNameLst>
                                          <p:attrName>style.visibility</p:attrName>
                                        </p:attrNameLst>
                                      </p:cBhvr>
                                      <p:to>
                                        <p:strVal val="hidden"/>
                                      </p:to>
                                    </p:set>
                                  </p:childTnLst>
                                </p:cTn>
                              </p:par>
                              <p:par>
                                <p:cTn id="182" presetID="1" presetClass="entr" presetSubtype="0" fill="hold" grpId="0" nodeType="withEffect">
                                  <p:stCondLst>
                                    <p:cond delay="750"/>
                                  </p:stCondLst>
                                  <p:childTnLst>
                                    <p:set>
                                      <p:cBhvr>
                                        <p:cTn id="183" dur="1" fill="hold">
                                          <p:stCondLst>
                                            <p:cond delay="0"/>
                                          </p:stCondLst>
                                        </p:cTn>
                                        <p:tgtEl>
                                          <p:spTgt spid="115"/>
                                        </p:tgtEl>
                                        <p:attrNameLst>
                                          <p:attrName>style.visibility</p:attrName>
                                        </p:attrNameLst>
                                      </p:cBhvr>
                                      <p:to>
                                        <p:strVal val="visible"/>
                                      </p:to>
                                    </p:set>
                                  </p:childTnLst>
                                </p:cTn>
                              </p:par>
                              <p:par>
                                <p:cTn id="184" presetID="64" presetClass="path" presetSubtype="0" accel="50000" decel="50000" fill="hold" grpId="1" nodeType="withEffect">
                                  <p:stCondLst>
                                    <p:cond delay="750"/>
                                  </p:stCondLst>
                                  <p:childTnLst>
                                    <p:animMotion origin="layout" path="M -2.08333E-7 -2.59259E-6 L -0.00325 -0.3118 " pathEditMode="relative" rAng="0" ptsTypes="AA">
                                      <p:cBhvr>
                                        <p:cTn id="185" dur="750" fill="hold"/>
                                        <p:tgtEl>
                                          <p:spTgt spid="115"/>
                                        </p:tgtEl>
                                        <p:attrNameLst>
                                          <p:attrName>ppt_x</p:attrName>
                                          <p:attrName>ppt_y</p:attrName>
                                        </p:attrNameLst>
                                      </p:cBhvr>
                                      <p:rCtr x="-169" y="-15602"/>
                                    </p:animMotion>
                                  </p:childTnLst>
                                </p:cTn>
                              </p:par>
                              <p:par>
                                <p:cTn id="186" presetID="10" presetClass="exit" presetSubtype="0" fill="hold" grpId="2" nodeType="withEffect">
                                  <p:stCondLst>
                                    <p:cond delay="1250"/>
                                  </p:stCondLst>
                                  <p:childTnLst>
                                    <p:animEffect transition="out" filter="fade">
                                      <p:cBhvr>
                                        <p:cTn id="187" dur="500"/>
                                        <p:tgtEl>
                                          <p:spTgt spid="115"/>
                                        </p:tgtEl>
                                      </p:cBhvr>
                                    </p:animEffect>
                                    <p:set>
                                      <p:cBhvr>
                                        <p:cTn id="188" dur="1" fill="hold">
                                          <p:stCondLst>
                                            <p:cond delay="499"/>
                                          </p:stCondLst>
                                        </p:cTn>
                                        <p:tgtEl>
                                          <p:spTgt spid="115"/>
                                        </p:tgtEl>
                                        <p:attrNameLst>
                                          <p:attrName>style.visibility</p:attrName>
                                        </p:attrNameLst>
                                      </p:cBhvr>
                                      <p:to>
                                        <p:strVal val="hidden"/>
                                      </p:to>
                                    </p:set>
                                  </p:childTnLst>
                                </p:cTn>
                              </p:par>
                              <p:par>
                                <p:cTn id="189" presetID="1" presetClass="entr" presetSubtype="0" fill="hold" grpId="0" nodeType="withEffect">
                                  <p:stCondLst>
                                    <p:cond delay="1000"/>
                                  </p:stCondLst>
                                  <p:childTnLst>
                                    <p:set>
                                      <p:cBhvr>
                                        <p:cTn id="190" dur="1" fill="hold">
                                          <p:stCondLst>
                                            <p:cond delay="0"/>
                                          </p:stCondLst>
                                        </p:cTn>
                                        <p:tgtEl>
                                          <p:spTgt spid="116"/>
                                        </p:tgtEl>
                                        <p:attrNameLst>
                                          <p:attrName>style.visibility</p:attrName>
                                        </p:attrNameLst>
                                      </p:cBhvr>
                                      <p:to>
                                        <p:strVal val="visible"/>
                                      </p:to>
                                    </p:set>
                                  </p:childTnLst>
                                </p:cTn>
                              </p:par>
                              <p:par>
                                <p:cTn id="191" presetID="64" presetClass="path" presetSubtype="0" accel="50000" decel="50000" fill="hold" grpId="1" nodeType="withEffect">
                                  <p:stCondLst>
                                    <p:cond delay="1000"/>
                                  </p:stCondLst>
                                  <p:childTnLst>
                                    <p:animMotion origin="layout" path="M -2.08333E-7 -4.07407E-6 L 0.01367 -0.31203 " pathEditMode="relative" rAng="0" ptsTypes="AA">
                                      <p:cBhvr>
                                        <p:cTn id="192" dur="750" fill="hold"/>
                                        <p:tgtEl>
                                          <p:spTgt spid="116"/>
                                        </p:tgtEl>
                                        <p:attrNameLst>
                                          <p:attrName>ppt_x</p:attrName>
                                          <p:attrName>ppt_y</p:attrName>
                                        </p:attrNameLst>
                                      </p:cBhvr>
                                      <p:rCtr x="677" y="-15602"/>
                                    </p:animMotion>
                                  </p:childTnLst>
                                </p:cTn>
                              </p:par>
                              <p:par>
                                <p:cTn id="193" presetID="10" presetClass="exit" presetSubtype="0" fill="hold" grpId="2" nodeType="withEffect">
                                  <p:stCondLst>
                                    <p:cond delay="1500"/>
                                  </p:stCondLst>
                                  <p:childTnLst>
                                    <p:animEffect transition="out" filter="fade">
                                      <p:cBhvr>
                                        <p:cTn id="194" dur="500"/>
                                        <p:tgtEl>
                                          <p:spTgt spid="116"/>
                                        </p:tgtEl>
                                      </p:cBhvr>
                                    </p:animEffect>
                                    <p:set>
                                      <p:cBhvr>
                                        <p:cTn id="195" dur="1" fill="hold">
                                          <p:stCondLst>
                                            <p:cond delay="499"/>
                                          </p:stCondLst>
                                        </p:cTn>
                                        <p:tgtEl>
                                          <p:spTgt spid="116"/>
                                        </p:tgtEl>
                                        <p:attrNameLst>
                                          <p:attrName>style.visibility</p:attrName>
                                        </p:attrNameLst>
                                      </p:cBhvr>
                                      <p:to>
                                        <p:strVal val="hidden"/>
                                      </p:to>
                                    </p:set>
                                  </p:childTnLst>
                                </p:cTn>
                              </p:par>
                              <p:par>
                                <p:cTn id="196" presetID="1" presetClass="entr" presetSubtype="0" fill="hold" grpId="0" nodeType="withEffect">
                                  <p:stCondLst>
                                    <p:cond delay="1250"/>
                                  </p:stCondLst>
                                  <p:childTnLst>
                                    <p:set>
                                      <p:cBhvr>
                                        <p:cTn id="197" dur="1" fill="hold">
                                          <p:stCondLst>
                                            <p:cond delay="0"/>
                                          </p:stCondLst>
                                        </p:cTn>
                                        <p:tgtEl>
                                          <p:spTgt spid="117"/>
                                        </p:tgtEl>
                                        <p:attrNameLst>
                                          <p:attrName>style.visibility</p:attrName>
                                        </p:attrNameLst>
                                      </p:cBhvr>
                                      <p:to>
                                        <p:strVal val="visible"/>
                                      </p:to>
                                    </p:set>
                                  </p:childTnLst>
                                </p:cTn>
                              </p:par>
                              <p:par>
                                <p:cTn id="198" presetID="64" presetClass="path" presetSubtype="0" accel="50000" decel="50000" fill="hold" grpId="1" nodeType="withEffect">
                                  <p:stCondLst>
                                    <p:cond delay="1250"/>
                                  </p:stCondLst>
                                  <p:childTnLst>
                                    <p:animMotion origin="layout" path="M 1.11022E-16 4.44444E-6 L 0.0056 -0.31227 " pathEditMode="relative" rAng="0" ptsTypes="AA">
                                      <p:cBhvr>
                                        <p:cTn id="199" dur="750" fill="hold"/>
                                        <p:tgtEl>
                                          <p:spTgt spid="117"/>
                                        </p:tgtEl>
                                        <p:attrNameLst>
                                          <p:attrName>ppt_x</p:attrName>
                                          <p:attrName>ppt_y</p:attrName>
                                        </p:attrNameLst>
                                      </p:cBhvr>
                                      <p:rCtr x="273" y="-15625"/>
                                    </p:animMotion>
                                  </p:childTnLst>
                                </p:cTn>
                              </p:par>
                              <p:par>
                                <p:cTn id="200" presetID="10" presetClass="exit" presetSubtype="0" fill="hold" grpId="2" nodeType="withEffect">
                                  <p:stCondLst>
                                    <p:cond delay="1750"/>
                                  </p:stCondLst>
                                  <p:childTnLst>
                                    <p:animEffect transition="out" filter="fade">
                                      <p:cBhvr>
                                        <p:cTn id="201" dur="500"/>
                                        <p:tgtEl>
                                          <p:spTgt spid="117"/>
                                        </p:tgtEl>
                                      </p:cBhvr>
                                    </p:animEffect>
                                    <p:set>
                                      <p:cBhvr>
                                        <p:cTn id="202" dur="1" fill="hold">
                                          <p:stCondLst>
                                            <p:cond delay="499"/>
                                          </p:stCondLst>
                                        </p:cTn>
                                        <p:tgtEl>
                                          <p:spTgt spid="117"/>
                                        </p:tgtEl>
                                        <p:attrNameLst>
                                          <p:attrName>style.visibility</p:attrName>
                                        </p:attrNameLst>
                                      </p:cBhvr>
                                      <p:to>
                                        <p:strVal val="hidden"/>
                                      </p:to>
                                    </p:set>
                                  </p:childTnLst>
                                </p:cTn>
                              </p:par>
                              <p:par>
                                <p:cTn id="203" presetID="1" presetClass="entr" presetSubtype="0" fill="hold" grpId="0" nodeType="withEffect">
                                  <p:stCondLst>
                                    <p:cond delay="1500"/>
                                  </p:stCondLst>
                                  <p:childTnLst>
                                    <p:set>
                                      <p:cBhvr>
                                        <p:cTn id="204" dur="1" fill="hold">
                                          <p:stCondLst>
                                            <p:cond delay="0"/>
                                          </p:stCondLst>
                                        </p:cTn>
                                        <p:tgtEl>
                                          <p:spTgt spid="118"/>
                                        </p:tgtEl>
                                        <p:attrNameLst>
                                          <p:attrName>style.visibility</p:attrName>
                                        </p:attrNameLst>
                                      </p:cBhvr>
                                      <p:to>
                                        <p:strVal val="visible"/>
                                      </p:to>
                                    </p:set>
                                  </p:childTnLst>
                                </p:cTn>
                              </p:par>
                              <p:par>
                                <p:cTn id="205" presetID="64" presetClass="path" presetSubtype="0" accel="50000" decel="50000" fill="hold" grpId="1" nodeType="withEffect">
                                  <p:stCondLst>
                                    <p:cond delay="1500"/>
                                  </p:stCondLst>
                                  <p:childTnLst>
                                    <p:animMotion origin="layout" path="M 2.08333E-7 -2.59259E-6 L 0.00273 -0.3118 " pathEditMode="relative" rAng="0" ptsTypes="AA">
                                      <p:cBhvr>
                                        <p:cTn id="206" dur="750" fill="hold"/>
                                        <p:tgtEl>
                                          <p:spTgt spid="118"/>
                                        </p:tgtEl>
                                        <p:attrNameLst>
                                          <p:attrName>ppt_x</p:attrName>
                                          <p:attrName>ppt_y</p:attrName>
                                        </p:attrNameLst>
                                      </p:cBhvr>
                                      <p:rCtr x="130" y="-15602"/>
                                    </p:animMotion>
                                  </p:childTnLst>
                                </p:cTn>
                              </p:par>
                              <p:par>
                                <p:cTn id="207" presetID="10" presetClass="exit" presetSubtype="0" fill="hold" grpId="2" nodeType="withEffect">
                                  <p:stCondLst>
                                    <p:cond delay="2000"/>
                                  </p:stCondLst>
                                  <p:childTnLst>
                                    <p:animEffect transition="out" filter="fade">
                                      <p:cBhvr>
                                        <p:cTn id="208" dur="500"/>
                                        <p:tgtEl>
                                          <p:spTgt spid="118"/>
                                        </p:tgtEl>
                                      </p:cBhvr>
                                    </p:animEffect>
                                    <p:set>
                                      <p:cBhvr>
                                        <p:cTn id="209" dur="1" fill="hold">
                                          <p:stCondLst>
                                            <p:cond delay="499"/>
                                          </p:stCondLst>
                                        </p:cTn>
                                        <p:tgtEl>
                                          <p:spTgt spid="118"/>
                                        </p:tgtEl>
                                        <p:attrNameLst>
                                          <p:attrName>style.visibility</p:attrName>
                                        </p:attrNameLst>
                                      </p:cBhvr>
                                      <p:to>
                                        <p:strVal val="hidden"/>
                                      </p:to>
                                    </p:set>
                                  </p:childTnLst>
                                </p:cTn>
                              </p:par>
                              <p:par>
                                <p:cTn id="210" presetID="22" presetClass="entr" presetSubtype="1" fill="hold" grpId="0" nodeType="withEffect">
                                  <p:stCondLst>
                                    <p:cond delay="2000"/>
                                  </p:stCondLst>
                                  <p:childTnLst>
                                    <p:set>
                                      <p:cBhvr>
                                        <p:cTn id="211" dur="1" fill="hold">
                                          <p:stCondLst>
                                            <p:cond delay="0"/>
                                          </p:stCondLst>
                                        </p:cTn>
                                        <p:tgtEl>
                                          <p:spTgt spid="119"/>
                                        </p:tgtEl>
                                        <p:attrNameLst>
                                          <p:attrName>style.visibility</p:attrName>
                                        </p:attrNameLst>
                                      </p:cBhvr>
                                      <p:to>
                                        <p:strVal val="visible"/>
                                      </p:to>
                                    </p:set>
                                    <p:animEffect transition="in" filter="wipe(up)">
                                      <p:cBhvr>
                                        <p:cTn id="212" dur="500"/>
                                        <p:tgtEl>
                                          <p:spTgt spid="119"/>
                                        </p:tgtEl>
                                      </p:cBhvr>
                                    </p:animEffect>
                                  </p:childTnLst>
                                </p:cTn>
                              </p:par>
                              <p:par>
                                <p:cTn id="213" presetID="10" presetClass="exit" presetSubtype="0" fill="hold" grpId="0" nodeType="withEffect">
                                  <p:stCondLst>
                                    <p:cond delay="2000"/>
                                  </p:stCondLst>
                                  <p:childTnLst>
                                    <p:animEffect transition="out" filter="fade">
                                      <p:cBhvr>
                                        <p:cTn id="214" dur="500"/>
                                        <p:tgtEl>
                                          <p:spTgt spid="81"/>
                                        </p:tgtEl>
                                      </p:cBhvr>
                                    </p:animEffect>
                                    <p:set>
                                      <p:cBhvr>
                                        <p:cTn id="215" dur="1" fill="hold">
                                          <p:stCondLst>
                                            <p:cond delay="499"/>
                                          </p:stCondLst>
                                        </p:cTn>
                                        <p:tgtEl>
                                          <p:spTgt spid="81"/>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66"/>
                                        </p:tgtEl>
                                        <p:attrNameLst>
                                          <p:attrName>style.visibility</p:attrName>
                                        </p:attrNameLst>
                                      </p:cBhvr>
                                      <p:to>
                                        <p:strVal val="visible"/>
                                      </p:to>
                                    </p:set>
                                    <p:animEffect transition="in" filter="fade">
                                      <p:cBhvr>
                                        <p:cTn id="22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58" grpId="0" animBg="1"/>
      <p:bldP spid="82" grpId="0" animBg="1"/>
      <p:bldP spid="82" grpId="1" animBg="1"/>
      <p:bldP spid="82" grpId="2"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93" grpId="0" animBg="1"/>
      <p:bldP spid="93" grpId="1" animBg="1"/>
      <p:bldP spid="93" grpId="2" animBg="1"/>
      <p:bldP spid="94" grpId="0" animBg="1"/>
      <p:bldP spid="94" grpId="1" animBg="1"/>
      <p:bldP spid="94" grpId="2" animBg="1"/>
      <p:bldP spid="95" grpId="0" animBg="1"/>
      <p:bldP spid="95" grpId="1" animBg="1"/>
      <p:bldP spid="95" grpId="2" animBg="1"/>
      <p:bldP spid="96" grpId="0" animBg="1"/>
      <p:bldP spid="96" grpId="1" animBg="1"/>
      <p:bldP spid="96" grpId="2" animBg="1"/>
      <p:bldP spid="97" grpId="0" animBg="1"/>
      <p:bldP spid="97" grpId="1" animBg="1"/>
      <p:bldP spid="97" grpId="2" animBg="1"/>
      <p:bldP spid="99" grpId="0" animBg="1"/>
      <p:bldP spid="99" grpId="1" animBg="1"/>
      <p:bldP spid="99" grpId="2" animBg="1"/>
      <p:bldP spid="100" grpId="0" animBg="1"/>
      <p:bldP spid="100" grpId="1" animBg="1"/>
      <p:bldP spid="100" grpId="2" animBg="1"/>
      <p:bldP spid="101" grpId="0" animBg="1"/>
      <p:bldP spid="101" grpId="1" animBg="1"/>
      <p:bldP spid="101" grpId="2" animBg="1"/>
      <p:bldP spid="102" grpId="0" animBg="1"/>
      <p:bldP spid="102" grpId="1" animBg="1"/>
      <p:bldP spid="102" grpId="2" animBg="1"/>
      <p:bldP spid="103" grpId="0" animBg="1"/>
      <p:bldP spid="103" grpId="1" animBg="1"/>
      <p:bldP spid="103" grpId="2" animBg="1"/>
      <p:bldP spid="104" grpId="0" animBg="1"/>
      <p:bldP spid="104" grpId="1" animBg="1"/>
      <p:bldP spid="104" grpId="2" animBg="1"/>
      <p:bldP spid="105" grpId="0" animBg="1"/>
      <p:bldP spid="105" grpId="1" animBg="1"/>
      <p:bldP spid="105" grpId="2" animBg="1"/>
      <p:bldP spid="106" grpId="0" animBg="1"/>
      <p:bldP spid="106" grpId="1" animBg="1"/>
      <p:bldP spid="106" grpId="2" animBg="1"/>
      <p:bldP spid="107" grpId="0" animBg="1"/>
      <p:bldP spid="107" grpId="1" animBg="1"/>
      <p:bldP spid="107" grpId="2" animBg="1"/>
      <p:bldP spid="108" grpId="0" animBg="1"/>
      <p:bldP spid="108" grpId="1" animBg="1"/>
      <p:bldP spid="108" grpId="2" animBg="1"/>
      <p:bldP spid="114" grpId="0" animBg="1"/>
      <p:bldP spid="114" grpId="1" animBg="1"/>
      <p:bldP spid="114" grpId="2" animBg="1"/>
      <p:bldP spid="115" grpId="0" animBg="1"/>
      <p:bldP spid="115" grpId="1" animBg="1"/>
      <p:bldP spid="115" grpId="2" animBg="1"/>
      <p:bldP spid="116" grpId="0" animBg="1"/>
      <p:bldP spid="116" grpId="1" animBg="1"/>
      <p:bldP spid="116" grpId="2" animBg="1"/>
      <p:bldP spid="117" grpId="0" animBg="1"/>
      <p:bldP spid="117" grpId="1" animBg="1"/>
      <p:bldP spid="117" grpId="2" animBg="1"/>
      <p:bldP spid="118" grpId="0" animBg="1"/>
      <p:bldP spid="118" grpId="1" animBg="1"/>
      <p:bldP spid="118" grpId="2" animBg="1"/>
      <p:bldP spid="119" grpId="0" animBg="1"/>
      <p:bldP spid="62" grpId="0" animBg="1"/>
      <p:bldP spid="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化学変化と化学反応式</a:t>
            </a:r>
            <a:endParaRPr lang="ja-JP" altLang="en-US" dirty="0"/>
          </a:p>
        </p:txBody>
      </p:sp>
      <p:sp>
        <p:nvSpPr>
          <p:cNvPr id="14" name="テキスト プレースホルダー 3">
            <a:extLst>
              <a:ext uri="{FF2B5EF4-FFF2-40B4-BE49-F238E27FC236}">
                <a16:creationId xmlns:a16="http://schemas.microsoft.com/office/drawing/2014/main" id="{958356FE-6E13-428F-9E39-28D8793265BA}"/>
              </a:ext>
            </a:extLst>
          </p:cNvPr>
          <p:cNvSpPr txBox="1">
            <a:spLocks/>
          </p:cNvSpPr>
          <p:nvPr/>
        </p:nvSpPr>
        <p:spPr>
          <a:xfrm>
            <a:off x="2832815" y="879910"/>
            <a:ext cx="8951809" cy="136430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sz="3600" dirty="0">
                <a:latin typeface="+mn-ea"/>
              </a:rPr>
              <a:t>次の化学反応式に係数をつけて，反応式を</a:t>
            </a:r>
            <a:endParaRPr lang="en-US" altLang="ja-JP" sz="3600" dirty="0">
              <a:latin typeface="+mn-ea"/>
            </a:endParaRPr>
          </a:p>
          <a:p>
            <a:pPr marL="0" indent="0">
              <a:buFont typeface="Arial" charset="0"/>
              <a:buNone/>
            </a:pPr>
            <a:r>
              <a:rPr lang="ja-JP" altLang="en-US" sz="3600" dirty="0">
                <a:latin typeface="+mn-ea"/>
              </a:rPr>
              <a:t>完成させよ。</a:t>
            </a:r>
            <a:endParaRPr lang="ja-JP" altLang="en-US" dirty="0">
              <a:latin typeface="+mn-ea"/>
            </a:endParaRPr>
          </a:p>
        </p:txBody>
      </p:sp>
      <p:sp>
        <p:nvSpPr>
          <p:cNvPr id="22" name="テキスト ボックス 21">
            <a:extLst>
              <a:ext uri="{FF2B5EF4-FFF2-40B4-BE49-F238E27FC236}">
                <a16:creationId xmlns:a16="http://schemas.microsoft.com/office/drawing/2014/main" id="{92205815-46B3-4CC0-B752-19DCD55CAF19}"/>
              </a:ext>
            </a:extLst>
          </p:cNvPr>
          <p:cNvSpPr txBox="1"/>
          <p:nvPr/>
        </p:nvSpPr>
        <p:spPr>
          <a:xfrm>
            <a:off x="2115368" y="3501008"/>
            <a:ext cx="6212879" cy="646331"/>
          </a:xfrm>
          <a:prstGeom prst="rect">
            <a:avLst/>
          </a:prstGeom>
          <a:noFill/>
          <a:ln>
            <a:noFill/>
          </a:ln>
          <a:effectLst/>
        </p:spPr>
        <p:txBody>
          <a:bodyPr wrap="square" rtlCol="0">
            <a:spAutoFit/>
          </a:bodyPr>
          <a:lstStyle/>
          <a:p>
            <a:r>
              <a:rPr kumimoji="1" lang="ja-JP" altLang="en-US" sz="3200" dirty="0">
                <a:latin typeface="+mj-ea"/>
                <a:ea typeface="+mj-ea"/>
              </a:rPr>
              <a:t>（</a:t>
            </a:r>
            <a:r>
              <a:rPr kumimoji="1" lang="ja-JP" altLang="en-US" sz="3200">
                <a:latin typeface="+mj-ea"/>
                <a:ea typeface="+mj-ea"/>
              </a:rPr>
              <a:t>２） </a:t>
            </a:r>
            <a:r>
              <a:rPr kumimoji="1" lang="en-US" altLang="ja-JP" sz="3600" dirty="0">
                <a:latin typeface="+mj-ea"/>
                <a:ea typeface="+mj-ea"/>
              </a:rPr>
              <a:t>Al</a:t>
            </a:r>
            <a:r>
              <a:rPr kumimoji="1" lang="en-US" altLang="ja-JP" sz="3600" baseline="-25000" dirty="0">
                <a:latin typeface="+mj-ea"/>
                <a:ea typeface="+mj-ea"/>
              </a:rPr>
              <a:t>2</a:t>
            </a:r>
            <a:r>
              <a:rPr kumimoji="1" lang="en-US" altLang="ja-JP" sz="3600" dirty="0">
                <a:latin typeface="+mj-ea"/>
                <a:ea typeface="+mj-ea"/>
              </a:rPr>
              <a:t>O</a:t>
            </a:r>
            <a:r>
              <a:rPr lang="en-US" altLang="ja-JP" sz="3600" baseline="-25000" dirty="0">
                <a:latin typeface="+mj-ea"/>
                <a:ea typeface="+mj-ea"/>
              </a:rPr>
              <a:t>3</a:t>
            </a:r>
            <a:r>
              <a:rPr kumimoji="1" lang="ja-JP" altLang="en-US" sz="3200" dirty="0">
                <a:latin typeface="+mj-ea"/>
                <a:ea typeface="+mj-ea"/>
              </a:rPr>
              <a:t>の係数を「１」とすると，</a:t>
            </a:r>
            <a:endParaRPr kumimoji="1" lang="ja-JP" altLang="en-US" sz="3200" dirty="0"/>
          </a:p>
        </p:txBody>
      </p:sp>
      <p:sp>
        <p:nvSpPr>
          <p:cNvPr id="25" name="テキスト ボックス 24">
            <a:extLst>
              <a:ext uri="{FF2B5EF4-FFF2-40B4-BE49-F238E27FC236}">
                <a16:creationId xmlns:a16="http://schemas.microsoft.com/office/drawing/2014/main" id="{B97E0125-9997-4C9C-88C0-C82A5E8838CF}"/>
              </a:ext>
            </a:extLst>
          </p:cNvPr>
          <p:cNvSpPr txBox="1"/>
          <p:nvPr/>
        </p:nvSpPr>
        <p:spPr>
          <a:xfrm>
            <a:off x="2889131" y="4077072"/>
            <a:ext cx="4344747" cy="584775"/>
          </a:xfrm>
          <a:prstGeom prst="rect">
            <a:avLst/>
          </a:prstGeom>
          <a:noFill/>
          <a:ln>
            <a:noFill/>
          </a:ln>
          <a:effectLst/>
        </p:spPr>
        <p:txBody>
          <a:bodyPr wrap="square" rtlCol="0">
            <a:spAutoFit/>
          </a:bodyPr>
          <a:lstStyle/>
          <a:p>
            <a:r>
              <a:rPr lang="ja-JP" altLang="en-US" sz="3200" dirty="0">
                <a:highlight>
                  <a:srgbClr val="FFFF97"/>
                </a:highlight>
                <a:latin typeface="+mj-ea"/>
              </a:rPr>
              <a:t>？</a:t>
            </a:r>
            <a:r>
              <a:rPr lang="en-US" altLang="ja-JP" sz="3200" dirty="0">
                <a:latin typeface="+mj-ea"/>
                <a:ea typeface="+mj-ea"/>
              </a:rPr>
              <a:t>Al + </a:t>
            </a:r>
            <a:r>
              <a:rPr lang="ja-JP" altLang="en-US" sz="3200" dirty="0">
                <a:highlight>
                  <a:srgbClr val="FFFF97"/>
                </a:highlight>
                <a:latin typeface="+mj-ea"/>
              </a:rPr>
              <a:t>？</a:t>
            </a:r>
            <a:r>
              <a:rPr lang="en-US" altLang="ja-JP" sz="3200" dirty="0">
                <a:latin typeface="+mj-ea"/>
                <a:ea typeface="+mj-ea"/>
              </a:rPr>
              <a:t>O</a:t>
            </a:r>
            <a:r>
              <a:rPr lang="en-US" altLang="ja-JP" sz="3200" baseline="-25000" dirty="0">
                <a:latin typeface="+mj-ea"/>
                <a:ea typeface="+mj-ea"/>
              </a:rPr>
              <a:t>2</a:t>
            </a:r>
            <a:r>
              <a:rPr lang="en-US" altLang="ja-JP" sz="3200" dirty="0">
                <a:latin typeface="+mj-ea"/>
                <a:ea typeface="+mj-ea"/>
              </a:rPr>
              <a:t> → </a:t>
            </a:r>
            <a:r>
              <a:rPr lang="ja-JP" altLang="en-US" sz="1400" dirty="0">
                <a:highlight>
                  <a:srgbClr val="FFFF97"/>
                </a:highlight>
                <a:latin typeface="+mj-ea"/>
              </a:rPr>
              <a:t> </a:t>
            </a:r>
            <a:r>
              <a:rPr lang="ja-JP" altLang="en-US" sz="3200" dirty="0">
                <a:highlight>
                  <a:srgbClr val="FFFF97"/>
                </a:highlight>
                <a:latin typeface="+mj-ea"/>
              </a:rPr>
              <a:t>１</a:t>
            </a:r>
            <a:r>
              <a:rPr lang="ja-JP" altLang="en-US" sz="1400" dirty="0">
                <a:highlight>
                  <a:srgbClr val="FFFF97"/>
                </a:highlight>
                <a:latin typeface="+mj-ea"/>
              </a:rPr>
              <a:t> </a:t>
            </a:r>
            <a:r>
              <a:rPr lang="en-US" altLang="ja-JP" sz="3200" dirty="0">
                <a:latin typeface="+mj-ea"/>
                <a:ea typeface="+mj-ea"/>
              </a:rPr>
              <a:t>Al</a:t>
            </a:r>
            <a:r>
              <a:rPr lang="en-US" altLang="ja-JP" sz="3200" baseline="-25000" dirty="0">
                <a:latin typeface="+mj-ea"/>
                <a:ea typeface="+mj-ea"/>
              </a:rPr>
              <a:t>2</a:t>
            </a:r>
            <a:r>
              <a:rPr lang="en-US" altLang="ja-JP" sz="3200" dirty="0">
                <a:latin typeface="+mj-ea"/>
                <a:ea typeface="+mj-ea"/>
              </a:rPr>
              <a:t>O</a:t>
            </a:r>
            <a:r>
              <a:rPr lang="en-US" altLang="ja-JP" sz="3200" baseline="-25000" dirty="0">
                <a:latin typeface="+mj-ea"/>
                <a:ea typeface="+mj-ea"/>
              </a:rPr>
              <a:t>3</a:t>
            </a:r>
            <a:endParaRPr kumimoji="1" lang="ja-JP" altLang="en-US" sz="3200" baseline="-25000" dirty="0"/>
          </a:p>
        </p:txBody>
      </p:sp>
      <p:grpSp>
        <p:nvGrpSpPr>
          <p:cNvPr id="26" name="グループ化 25">
            <a:extLst>
              <a:ext uri="{FF2B5EF4-FFF2-40B4-BE49-F238E27FC236}">
                <a16:creationId xmlns:a16="http://schemas.microsoft.com/office/drawing/2014/main" id="{BED3505B-2F55-44F2-9175-BE78D4D1A726}"/>
              </a:ext>
            </a:extLst>
          </p:cNvPr>
          <p:cNvGrpSpPr/>
          <p:nvPr/>
        </p:nvGrpSpPr>
        <p:grpSpPr>
          <a:xfrm>
            <a:off x="6456040" y="6021288"/>
            <a:ext cx="4608512" cy="584776"/>
            <a:chOff x="9646860" y="6086592"/>
            <a:chExt cx="4608512" cy="584776"/>
          </a:xfrm>
        </p:grpSpPr>
        <p:sp>
          <p:nvSpPr>
            <p:cNvPr id="27" name="テキスト ボックス 26">
              <a:extLst>
                <a:ext uri="{FF2B5EF4-FFF2-40B4-BE49-F238E27FC236}">
                  <a16:creationId xmlns:a16="http://schemas.microsoft.com/office/drawing/2014/main" id="{40317833-BDFB-4D4E-9101-EDA327F5BA81}"/>
                </a:ext>
              </a:extLst>
            </p:cNvPr>
            <p:cNvSpPr txBox="1"/>
            <p:nvPr/>
          </p:nvSpPr>
          <p:spPr>
            <a:xfrm>
              <a:off x="10258685" y="6086593"/>
              <a:ext cx="3996687" cy="584775"/>
            </a:xfrm>
            <a:prstGeom prst="rect">
              <a:avLst/>
            </a:prstGeom>
            <a:noFill/>
            <a:ln>
              <a:noFill/>
            </a:ln>
            <a:effectLst/>
          </p:spPr>
          <p:txBody>
            <a:bodyPr wrap="square" rtlCol="0">
              <a:spAutoFit/>
            </a:bodyPr>
            <a:lstStyle/>
            <a:p>
              <a:r>
                <a:rPr lang="en-US" altLang="ja-JP" sz="3200" dirty="0">
                  <a:solidFill>
                    <a:srgbClr val="FF0000"/>
                  </a:solidFill>
                  <a:latin typeface="+mj-ea"/>
                </a:rPr>
                <a:t> 4Al + 3O</a:t>
              </a:r>
              <a:r>
                <a:rPr lang="en-US" altLang="ja-JP" sz="3200" baseline="-25000" dirty="0">
                  <a:solidFill>
                    <a:srgbClr val="FF0000"/>
                  </a:solidFill>
                  <a:latin typeface="+mj-ea"/>
                </a:rPr>
                <a:t>2</a:t>
              </a:r>
              <a:r>
                <a:rPr lang="en-US" altLang="ja-JP" sz="3200" dirty="0">
                  <a:solidFill>
                    <a:srgbClr val="FF0000"/>
                  </a:solidFill>
                  <a:latin typeface="+mj-ea"/>
                </a:rPr>
                <a:t> → 2Al</a:t>
              </a:r>
              <a:r>
                <a:rPr lang="en-US" altLang="ja-JP" sz="3200" baseline="-25000" dirty="0">
                  <a:solidFill>
                    <a:srgbClr val="FF0000"/>
                  </a:solidFill>
                  <a:latin typeface="+mj-ea"/>
                </a:rPr>
                <a:t>2</a:t>
              </a:r>
              <a:r>
                <a:rPr lang="en-US" altLang="ja-JP" sz="3200" dirty="0">
                  <a:solidFill>
                    <a:srgbClr val="FF0000"/>
                  </a:solidFill>
                  <a:latin typeface="+mj-ea"/>
                </a:rPr>
                <a:t>O</a:t>
              </a:r>
              <a:r>
                <a:rPr lang="en-US" altLang="ja-JP" sz="3200" baseline="-25000" dirty="0">
                  <a:solidFill>
                    <a:srgbClr val="FF0000"/>
                  </a:solidFill>
                  <a:latin typeface="+mj-ea"/>
                </a:rPr>
                <a:t>3</a:t>
              </a:r>
              <a:endParaRPr kumimoji="1" lang="ja-JP" altLang="en-US" sz="3200" baseline="-25000" dirty="0">
                <a:solidFill>
                  <a:srgbClr val="FF0000"/>
                </a:solidFill>
                <a:latin typeface="+mj-ea"/>
                <a:ea typeface="+mj-ea"/>
              </a:endParaRPr>
            </a:p>
          </p:txBody>
        </p:sp>
        <p:sp>
          <p:nvSpPr>
            <p:cNvPr id="28" name="テキスト ボックス 27">
              <a:extLst>
                <a:ext uri="{FF2B5EF4-FFF2-40B4-BE49-F238E27FC236}">
                  <a16:creationId xmlns:a16="http://schemas.microsoft.com/office/drawing/2014/main" id="{54489DB2-42B9-400C-A859-DE072234CD01}"/>
                </a:ext>
              </a:extLst>
            </p:cNvPr>
            <p:cNvSpPr txBox="1"/>
            <p:nvPr/>
          </p:nvSpPr>
          <p:spPr>
            <a:xfrm>
              <a:off x="9646860" y="6086592"/>
              <a:ext cx="616977" cy="584775"/>
            </a:xfrm>
            <a:prstGeom prst="rect">
              <a:avLst/>
            </a:prstGeom>
            <a:solidFill>
              <a:srgbClr val="0070C0"/>
            </a:solidFill>
            <a:ln>
              <a:noFill/>
            </a:ln>
            <a:effectLst/>
          </p:spPr>
          <p:txBody>
            <a:bodyPr wrap="square" rtlCol="0">
              <a:spAutoFit/>
            </a:bodyPr>
            <a:lstStyle/>
            <a:p>
              <a:r>
                <a:rPr kumimoji="1" lang="ja-JP" altLang="en-US" sz="3200" dirty="0">
                  <a:solidFill>
                    <a:schemeClr val="bg1"/>
                  </a:solidFill>
                  <a:latin typeface="+mj-ea"/>
                  <a:ea typeface="+mj-ea"/>
                </a:rPr>
                <a:t>答</a:t>
              </a:r>
            </a:p>
          </p:txBody>
        </p:sp>
      </p:grpSp>
      <p:sp>
        <p:nvSpPr>
          <p:cNvPr id="23" name="テキスト ボックス 22">
            <a:extLst>
              <a:ext uri="{FF2B5EF4-FFF2-40B4-BE49-F238E27FC236}">
                <a16:creationId xmlns:a16="http://schemas.microsoft.com/office/drawing/2014/main" id="{A3370402-6E33-49A0-8CFD-729CA2D6CB32}"/>
              </a:ext>
            </a:extLst>
          </p:cNvPr>
          <p:cNvSpPr txBox="1"/>
          <p:nvPr/>
        </p:nvSpPr>
        <p:spPr>
          <a:xfrm>
            <a:off x="2891178" y="5301208"/>
            <a:ext cx="4342700" cy="584775"/>
          </a:xfrm>
          <a:prstGeom prst="rect">
            <a:avLst/>
          </a:prstGeom>
          <a:noFill/>
          <a:ln>
            <a:noFill/>
          </a:ln>
          <a:effectLst/>
        </p:spPr>
        <p:txBody>
          <a:bodyPr wrap="square" rtlCol="0">
            <a:spAutoFit/>
          </a:bodyPr>
          <a:lstStyle/>
          <a:p>
            <a:r>
              <a:rPr lang="ja-JP" altLang="en-US" sz="1400" dirty="0">
                <a:highlight>
                  <a:srgbClr val="FFFF97"/>
                </a:highlight>
                <a:latin typeface="+mj-ea"/>
              </a:rPr>
              <a:t> </a:t>
            </a:r>
            <a:r>
              <a:rPr lang="ja-JP" altLang="en-US" sz="3200" dirty="0">
                <a:highlight>
                  <a:srgbClr val="FFFF97"/>
                </a:highlight>
                <a:latin typeface="+mj-ea"/>
              </a:rPr>
              <a:t>４</a:t>
            </a:r>
            <a:r>
              <a:rPr lang="en-US" altLang="ja-JP" sz="1400" dirty="0">
                <a:highlight>
                  <a:srgbClr val="FFFF97"/>
                </a:highlight>
                <a:latin typeface="+mj-ea"/>
              </a:rPr>
              <a:t> </a:t>
            </a:r>
            <a:r>
              <a:rPr lang="en-US" altLang="ja-JP" sz="3200" dirty="0">
                <a:latin typeface="+mj-ea"/>
              </a:rPr>
              <a:t>Al + </a:t>
            </a:r>
            <a:r>
              <a:rPr lang="en-US" altLang="ja-JP" sz="1400" dirty="0">
                <a:highlight>
                  <a:srgbClr val="FFFF97"/>
                </a:highlight>
                <a:latin typeface="+mj-ea"/>
              </a:rPr>
              <a:t> </a:t>
            </a:r>
            <a:r>
              <a:rPr lang="ja-JP" altLang="en-US" sz="3200" dirty="0">
                <a:highlight>
                  <a:srgbClr val="FFFF97"/>
                </a:highlight>
                <a:latin typeface="+mj-ea"/>
              </a:rPr>
              <a:t>３</a:t>
            </a:r>
            <a:r>
              <a:rPr lang="ja-JP" altLang="en-US" sz="1400" dirty="0">
                <a:highlight>
                  <a:srgbClr val="FFFF97"/>
                </a:highlight>
                <a:latin typeface="+mj-ea"/>
              </a:rPr>
              <a:t> </a:t>
            </a:r>
            <a:r>
              <a:rPr lang="en-US" altLang="ja-JP" sz="3200" dirty="0">
                <a:latin typeface="+mj-ea"/>
              </a:rPr>
              <a:t>O</a:t>
            </a:r>
            <a:r>
              <a:rPr lang="en-US" altLang="ja-JP" sz="3200" baseline="-25000" dirty="0">
                <a:latin typeface="+mj-ea"/>
              </a:rPr>
              <a:t>2</a:t>
            </a:r>
            <a:r>
              <a:rPr lang="en-US" altLang="ja-JP" sz="3200" dirty="0">
                <a:latin typeface="+mj-ea"/>
              </a:rPr>
              <a:t> → </a:t>
            </a:r>
            <a:r>
              <a:rPr lang="ja-JP" altLang="en-US" sz="1400" dirty="0">
                <a:highlight>
                  <a:srgbClr val="FFFF97"/>
                </a:highlight>
                <a:latin typeface="+mj-ea"/>
              </a:rPr>
              <a:t> </a:t>
            </a:r>
            <a:r>
              <a:rPr lang="ja-JP" altLang="en-US" sz="3200" dirty="0">
                <a:highlight>
                  <a:srgbClr val="FFFF97"/>
                </a:highlight>
                <a:latin typeface="+mj-ea"/>
              </a:rPr>
              <a:t>２</a:t>
            </a:r>
            <a:r>
              <a:rPr lang="ja-JP" altLang="en-US" sz="1400" dirty="0">
                <a:highlight>
                  <a:srgbClr val="FFFF97"/>
                </a:highlight>
                <a:latin typeface="+mj-ea"/>
              </a:rPr>
              <a:t> </a:t>
            </a:r>
            <a:r>
              <a:rPr lang="en-US" altLang="ja-JP" sz="3200" dirty="0">
                <a:latin typeface="+mj-ea"/>
              </a:rPr>
              <a:t>Al</a:t>
            </a:r>
            <a:r>
              <a:rPr lang="en-US" altLang="ja-JP" sz="3200" baseline="-25000" dirty="0">
                <a:latin typeface="+mj-ea"/>
              </a:rPr>
              <a:t>2</a:t>
            </a:r>
            <a:r>
              <a:rPr lang="en-US" altLang="ja-JP" sz="3200" dirty="0">
                <a:latin typeface="+mj-ea"/>
              </a:rPr>
              <a:t>O</a:t>
            </a:r>
            <a:r>
              <a:rPr lang="en-US" altLang="ja-JP" sz="3200" baseline="-25000" dirty="0">
                <a:latin typeface="+mj-ea"/>
              </a:rPr>
              <a:t>3</a:t>
            </a:r>
            <a:endParaRPr kumimoji="1" lang="ja-JP" altLang="en-US" sz="3200" baseline="-25000" dirty="0"/>
          </a:p>
        </p:txBody>
      </p:sp>
      <p:grpSp>
        <p:nvGrpSpPr>
          <p:cNvPr id="6" name="グループ化 5">
            <a:extLst>
              <a:ext uri="{FF2B5EF4-FFF2-40B4-BE49-F238E27FC236}">
                <a16:creationId xmlns:a16="http://schemas.microsoft.com/office/drawing/2014/main" id="{F1D1BE2A-EB7D-42E1-B6AF-3E22B566AB37}"/>
              </a:ext>
            </a:extLst>
          </p:cNvPr>
          <p:cNvGrpSpPr/>
          <p:nvPr/>
        </p:nvGrpSpPr>
        <p:grpSpPr>
          <a:xfrm>
            <a:off x="2891178" y="4588846"/>
            <a:ext cx="4716990" cy="830997"/>
            <a:chOff x="2725165" y="4588846"/>
            <a:chExt cx="4716990" cy="830997"/>
          </a:xfrm>
        </p:grpSpPr>
        <p:sp>
          <p:nvSpPr>
            <p:cNvPr id="21" name="テキスト ボックス 20">
              <a:extLst>
                <a:ext uri="{FF2B5EF4-FFF2-40B4-BE49-F238E27FC236}">
                  <a16:creationId xmlns:a16="http://schemas.microsoft.com/office/drawing/2014/main" id="{11BB4AF0-CB74-44BE-B1B4-ED5BBE6A79A4}"/>
                </a:ext>
              </a:extLst>
            </p:cNvPr>
            <p:cNvSpPr txBox="1"/>
            <p:nvPr/>
          </p:nvSpPr>
          <p:spPr>
            <a:xfrm>
              <a:off x="2725165" y="4689140"/>
              <a:ext cx="4716990" cy="584775"/>
            </a:xfrm>
            <a:prstGeom prst="rect">
              <a:avLst/>
            </a:prstGeom>
            <a:noFill/>
            <a:ln>
              <a:noFill/>
            </a:ln>
            <a:effectLst/>
          </p:spPr>
          <p:txBody>
            <a:bodyPr wrap="square" rtlCol="0">
              <a:spAutoFit/>
            </a:bodyPr>
            <a:lstStyle/>
            <a:p>
              <a:r>
                <a:rPr lang="ja-JP" altLang="en-US" sz="1400" dirty="0">
                  <a:highlight>
                    <a:srgbClr val="FFFF97"/>
                  </a:highlight>
                  <a:latin typeface="+mj-ea"/>
                </a:rPr>
                <a:t> </a:t>
              </a:r>
              <a:r>
                <a:rPr lang="ja-JP" altLang="en-US" sz="3200" dirty="0">
                  <a:highlight>
                    <a:srgbClr val="FFFF97"/>
                  </a:highlight>
                  <a:latin typeface="+mj-ea"/>
                </a:rPr>
                <a:t>２</a:t>
              </a:r>
              <a:r>
                <a:rPr lang="en-US" altLang="ja-JP" sz="1400" dirty="0">
                  <a:highlight>
                    <a:srgbClr val="FFFF97"/>
                  </a:highlight>
                  <a:latin typeface="+mj-ea"/>
                </a:rPr>
                <a:t> </a:t>
              </a:r>
              <a:r>
                <a:rPr lang="en-US" altLang="ja-JP" sz="3200" dirty="0">
                  <a:latin typeface="+mj-ea"/>
                </a:rPr>
                <a:t>Al +  </a:t>
              </a:r>
              <a:r>
                <a:rPr lang="ja-JP" altLang="en-US" sz="3200" dirty="0">
                  <a:highlight>
                    <a:srgbClr val="FFFF97"/>
                  </a:highlight>
                  <a:latin typeface="+mj-ea"/>
                </a:rPr>
                <a:t>　</a:t>
              </a:r>
              <a:r>
                <a:rPr lang="en-US" altLang="ja-JP" sz="3200" dirty="0">
                  <a:latin typeface="+mj-ea"/>
                </a:rPr>
                <a:t>O</a:t>
              </a:r>
              <a:r>
                <a:rPr lang="en-US" altLang="ja-JP" sz="3200" baseline="-25000" dirty="0">
                  <a:latin typeface="+mj-ea"/>
                </a:rPr>
                <a:t>2</a:t>
              </a:r>
              <a:r>
                <a:rPr lang="en-US" altLang="ja-JP" sz="3200" dirty="0">
                  <a:latin typeface="+mj-ea"/>
                </a:rPr>
                <a:t> → </a:t>
              </a:r>
              <a:r>
                <a:rPr lang="ja-JP" altLang="en-US" sz="1400" dirty="0">
                  <a:highlight>
                    <a:srgbClr val="FFFF97"/>
                  </a:highlight>
                  <a:latin typeface="+mj-ea"/>
                </a:rPr>
                <a:t> </a:t>
              </a:r>
              <a:r>
                <a:rPr lang="ja-JP" altLang="en-US" sz="3200" dirty="0">
                  <a:highlight>
                    <a:srgbClr val="FFFF97"/>
                  </a:highlight>
                  <a:latin typeface="+mj-ea"/>
                </a:rPr>
                <a:t>１</a:t>
              </a:r>
              <a:r>
                <a:rPr lang="ja-JP" altLang="en-US" sz="1400" dirty="0">
                  <a:highlight>
                    <a:srgbClr val="FFFF97"/>
                  </a:highlight>
                  <a:latin typeface="+mj-ea"/>
                </a:rPr>
                <a:t> </a:t>
              </a:r>
              <a:r>
                <a:rPr lang="en-US" altLang="ja-JP" sz="3200" dirty="0">
                  <a:latin typeface="+mj-ea"/>
                </a:rPr>
                <a:t>Al</a:t>
              </a:r>
              <a:r>
                <a:rPr lang="en-US" altLang="ja-JP" sz="3200" baseline="-25000" dirty="0">
                  <a:latin typeface="+mj-ea"/>
                </a:rPr>
                <a:t>2</a:t>
              </a:r>
              <a:r>
                <a:rPr lang="en-US" altLang="ja-JP" sz="3200" dirty="0">
                  <a:latin typeface="+mj-ea"/>
                </a:rPr>
                <a:t>O</a:t>
              </a:r>
              <a:r>
                <a:rPr lang="en-US" altLang="ja-JP" sz="3200" baseline="-25000" dirty="0">
                  <a:latin typeface="+mj-ea"/>
                </a:rPr>
                <a:t>3</a:t>
              </a:r>
              <a:endParaRPr lang="ja-JP" altLang="en-US" sz="3200" baseline="-25000" dirty="0"/>
            </a:p>
          </p:txBody>
        </p:sp>
        <p:grpSp>
          <p:nvGrpSpPr>
            <p:cNvPr id="4" name="グループ化 3">
              <a:extLst>
                <a:ext uri="{FF2B5EF4-FFF2-40B4-BE49-F238E27FC236}">
                  <a16:creationId xmlns:a16="http://schemas.microsoft.com/office/drawing/2014/main" id="{271B5E9C-2E70-4D19-B4E7-DD6BCF58939D}"/>
                </a:ext>
              </a:extLst>
            </p:cNvPr>
            <p:cNvGrpSpPr/>
            <p:nvPr/>
          </p:nvGrpSpPr>
          <p:grpSpPr>
            <a:xfrm>
              <a:off x="3704496" y="4588846"/>
              <a:ext cx="868487" cy="830997"/>
              <a:chOff x="937075" y="5178096"/>
              <a:chExt cx="868487" cy="830997"/>
            </a:xfrm>
          </p:grpSpPr>
          <p:sp>
            <p:nvSpPr>
              <p:cNvPr id="3" name="正方形/長方形 2">
                <a:extLst>
                  <a:ext uri="{FF2B5EF4-FFF2-40B4-BE49-F238E27FC236}">
                    <a16:creationId xmlns:a16="http://schemas.microsoft.com/office/drawing/2014/main" id="{9F293ABD-6FEB-4153-8A2D-25A96688962D}"/>
                  </a:ext>
                </a:extLst>
              </p:cNvPr>
              <p:cNvSpPr/>
              <p:nvPr/>
            </p:nvSpPr>
            <p:spPr>
              <a:xfrm>
                <a:off x="1139339" y="5270572"/>
                <a:ext cx="484007" cy="648000"/>
              </a:xfrm>
              <a:prstGeom prst="rect">
                <a:avLst/>
              </a:prstGeom>
              <a:solidFill>
                <a:srgbClr val="FFFF97"/>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33" name="グループ化 32">
                <a:extLst>
                  <a:ext uri="{FF2B5EF4-FFF2-40B4-BE49-F238E27FC236}">
                    <a16:creationId xmlns:a16="http://schemas.microsoft.com/office/drawing/2014/main" id="{E82E19A6-E6CF-4D83-A077-942AEC894A31}"/>
                  </a:ext>
                </a:extLst>
              </p:cNvPr>
              <p:cNvGrpSpPr/>
              <p:nvPr/>
            </p:nvGrpSpPr>
            <p:grpSpPr>
              <a:xfrm>
                <a:off x="937075" y="5178096"/>
                <a:ext cx="868487" cy="830997"/>
                <a:chOff x="1017241" y="4438409"/>
                <a:chExt cx="868487" cy="830997"/>
              </a:xfrm>
            </p:grpSpPr>
            <p:sp>
              <p:nvSpPr>
                <p:cNvPr id="34" name="テキスト ボックス 33">
                  <a:extLst>
                    <a:ext uri="{FF2B5EF4-FFF2-40B4-BE49-F238E27FC236}">
                      <a16:creationId xmlns:a16="http://schemas.microsoft.com/office/drawing/2014/main" id="{B7AE5552-BC1D-408B-83B3-B0EFFB96912B}"/>
                    </a:ext>
                  </a:extLst>
                </p:cNvPr>
                <p:cNvSpPr txBox="1"/>
                <p:nvPr/>
              </p:nvSpPr>
              <p:spPr>
                <a:xfrm>
                  <a:off x="1017241" y="4438409"/>
                  <a:ext cx="868487" cy="830997"/>
                </a:xfrm>
                <a:prstGeom prst="rect">
                  <a:avLst/>
                </a:prstGeom>
                <a:noFill/>
              </p:spPr>
              <p:txBody>
                <a:bodyPr wrap="square" rtlCol="0">
                  <a:spAutoFit/>
                </a:bodyPr>
                <a:lstStyle/>
                <a:p>
                  <a:pPr algn="ctr"/>
                  <a:r>
                    <a:rPr kumimoji="1" lang="ja-JP" altLang="en-US" sz="2400" dirty="0">
                      <a:latin typeface="+mn-ea"/>
                      <a:ea typeface="+mn-ea"/>
                    </a:rPr>
                    <a:t>３</a:t>
                  </a:r>
                  <a:endParaRPr kumimoji="1" lang="en-US" altLang="ja-JP" sz="2400" dirty="0">
                    <a:latin typeface="+mn-ea"/>
                    <a:ea typeface="+mn-ea"/>
                  </a:endParaRPr>
                </a:p>
                <a:p>
                  <a:pPr algn="ctr"/>
                  <a:endParaRPr kumimoji="1" lang="ja-JP" altLang="en-US" sz="2400" dirty="0"/>
                </a:p>
              </p:txBody>
            </p:sp>
            <p:grpSp>
              <p:nvGrpSpPr>
                <p:cNvPr id="35" name="グループ化 34">
                  <a:extLst>
                    <a:ext uri="{FF2B5EF4-FFF2-40B4-BE49-F238E27FC236}">
                      <a16:creationId xmlns:a16="http://schemas.microsoft.com/office/drawing/2014/main" id="{4090DF44-4EE2-49B1-B22A-708F37618D37}"/>
                    </a:ext>
                  </a:extLst>
                </p:cNvPr>
                <p:cNvGrpSpPr/>
                <p:nvPr/>
              </p:nvGrpSpPr>
              <p:grpSpPr>
                <a:xfrm>
                  <a:off x="1017241" y="4797152"/>
                  <a:ext cx="868487" cy="461665"/>
                  <a:chOff x="1017241" y="4797152"/>
                  <a:chExt cx="868487" cy="461665"/>
                </a:xfrm>
              </p:grpSpPr>
              <p:sp>
                <p:nvSpPr>
                  <p:cNvPr id="36" name="テキスト ボックス 35">
                    <a:extLst>
                      <a:ext uri="{FF2B5EF4-FFF2-40B4-BE49-F238E27FC236}">
                        <a16:creationId xmlns:a16="http://schemas.microsoft.com/office/drawing/2014/main" id="{4BCAFCFF-BFF0-4EE2-ABF2-5CD325EAD270}"/>
                      </a:ext>
                    </a:extLst>
                  </p:cNvPr>
                  <p:cNvSpPr txBox="1"/>
                  <p:nvPr/>
                </p:nvSpPr>
                <p:spPr>
                  <a:xfrm>
                    <a:off x="1017241" y="4797152"/>
                    <a:ext cx="868487" cy="461665"/>
                  </a:xfrm>
                  <a:prstGeom prst="rect">
                    <a:avLst/>
                  </a:prstGeom>
                  <a:noFill/>
                </p:spPr>
                <p:txBody>
                  <a:bodyPr wrap="square" rtlCol="0">
                    <a:spAutoFit/>
                  </a:bodyPr>
                  <a:lstStyle/>
                  <a:p>
                    <a:pPr algn="ctr"/>
                    <a:r>
                      <a:rPr kumimoji="1" lang="ja-JP" altLang="en-US" sz="2400" dirty="0"/>
                      <a:t>２</a:t>
                    </a:r>
                  </a:p>
                </p:txBody>
              </p:sp>
              <p:cxnSp>
                <p:nvCxnSpPr>
                  <p:cNvPr id="37" name="直線コネクタ 36">
                    <a:extLst>
                      <a:ext uri="{FF2B5EF4-FFF2-40B4-BE49-F238E27FC236}">
                        <a16:creationId xmlns:a16="http://schemas.microsoft.com/office/drawing/2014/main" id="{41F29373-7429-41B0-A630-7046E73AF567}"/>
                      </a:ext>
                    </a:extLst>
                  </p:cNvPr>
                  <p:cNvCxnSpPr>
                    <a:cxnSpLocks/>
                  </p:cNvCxnSpPr>
                  <p:nvPr/>
                </p:nvCxnSpPr>
                <p:spPr>
                  <a:xfrm>
                    <a:off x="1235512" y="4869160"/>
                    <a:ext cx="468000"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grpSp>
      </p:grpSp>
      <p:grpSp>
        <p:nvGrpSpPr>
          <p:cNvPr id="5" name="グループ化 4">
            <a:extLst>
              <a:ext uri="{FF2B5EF4-FFF2-40B4-BE49-F238E27FC236}">
                <a16:creationId xmlns:a16="http://schemas.microsoft.com/office/drawing/2014/main" id="{C5CCD722-6926-0276-3F30-23CF14D35811}"/>
              </a:ext>
            </a:extLst>
          </p:cNvPr>
          <p:cNvGrpSpPr/>
          <p:nvPr/>
        </p:nvGrpSpPr>
        <p:grpSpPr>
          <a:xfrm>
            <a:off x="767408" y="930712"/>
            <a:ext cx="1856864" cy="1202144"/>
            <a:chOff x="767408" y="930712"/>
            <a:chExt cx="1856864" cy="1202144"/>
          </a:xfrm>
        </p:grpSpPr>
        <p:cxnSp>
          <p:nvCxnSpPr>
            <p:cNvPr id="10" name="直線コネクタ 9">
              <a:extLst>
                <a:ext uri="{FF2B5EF4-FFF2-40B4-BE49-F238E27FC236}">
                  <a16:creationId xmlns:a16="http://schemas.microsoft.com/office/drawing/2014/main" id="{11A44E05-6B8A-0086-867B-DE05AA307033}"/>
                </a:ext>
              </a:extLst>
            </p:cNvPr>
            <p:cNvCxnSpPr>
              <a:cxnSpLocks/>
            </p:cNvCxnSpPr>
            <p:nvPr/>
          </p:nvCxnSpPr>
          <p:spPr>
            <a:xfrm>
              <a:off x="2624272" y="965636"/>
              <a:ext cx="0" cy="1167220"/>
            </a:xfrm>
            <a:prstGeom prst="line">
              <a:avLst/>
            </a:prstGeom>
            <a:ln w="28575">
              <a:solidFill>
                <a:srgbClr val="108CCF"/>
              </a:solidFill>
            </a:ln>
          </p:spPr>
          <p:style>
            <a:lnRef idx="2">
              <a:schemeClr val="accent1"/>
            </a:lnRef>
            <a:fillRef idx="0">
              <a:schemeClr val="accent1"/>
            </a:fillRef>
            <a:effectRef idx="1">
              <a:schemeClr val="accent1"/>
            </a:effectRef>
            <a:fontRef idx="minor">
              <a:schemeClr val="tx1"/>
            </a:fontRef>
          </p:style>
        </p:cxnSp>
        <p:pic>
          <p:nvPicPr>
            <p:cNvPr id="8" name="図 7" descr="グラフィカル ユーザー インターフェイス&#10;&#10;中程度の精度で自動的に生成された説明">
              <a:extLst>
                <a:ext uri="{FF2B5EF4-FFF2-40B4-BE49-F238E27FC236}">
                  <a16:creationId xmlns:a16="http://schemas.microsoft.com/office/drawing/2014/main" id="{212E3D22-D011-4771-4B9A-40DF933D510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67408" y="930712"/>
              <a:ext cx="1049513" cy="687612"/>
            </a:xfrm>
            <a:prstGeom prst="rect">
              <a:avLst/>
            </a:prstGeom>
          </p:spPr>
        </p:pic>
      </p:grpSp>
      <p:sp>
        <p:nvSpPr>
          <p:cNvPr id="11" name="テキスト プレースホルダー 3">
            <a:extLst>
              <a:ext uri="{FF2B5EF4-FFF2-40B4-BE49-F238E27FC236}">
                <a16:creationId xmlns:a16="http://schemas.microsoft.com/office/drawing/2014/main" id="{DED4B409-FCC4-2F8F-3B6D-5C80528E9DAF}"/>
              </a:ext>
            </a:extLst>
          </p:cNvPr>
          <p:cNvSpPr txBox="1">
            <a:spLocks/>
          </p:cNvSpPr>
          <p:nvPr/>
        </p:nvSpPr>
        <p:spPr>
          <a:xfrm>
            <a:off x="1371318" y="2146573"/>
            <a:ext cx="10269295" cy="127807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pPr>
            <a:r>
              <a:rPr lang="ja-JP" altLang="en-US" dirty="0">
                <a:solidFill>
                  <a:srgbClr val="CDCDCD"/>
                </a:solidFill>
                <a:latin typeface="+mn-ea"/>
              </a:rPr>
              <a:t>（１） </a:t>
            </a:r>
            <a:r>
              <a:rPr lang="en-US" altLang="ja-JP" dirty="0">
                <a:solidFill>
                  <a:srgbClr val="CDCDCD"/>
                </a:solidFill>
                <a:latin typeface="+mn-ea"/>
              </a:rPr>
              <a:t>H</a:t>
            </a:r>
            <a:r>
              <a:rPr lang="en-US" altLang="ja-JP" baseline="-25000" dirty="0">
                <a:solidFill>
                  <a:srgbClr val="CDCDCD"/>
                </a:solidFill>
                <a:latin typeface="+mn-ea"/>
              </a:rPr>
              <a:t>2</a:t>
            </a:r>
            <a:r>
              <a:rPr lang="en-US" altLang="ja-JP" dirty="0">
                <a:solidFill>
                  <a:srgbClr val="CDCDCD"/>
                </a:solidFill>
                <a:latin typeface="+mn-ea"/>
              </a:rPr>
              <a:t>S</a:t>
            </a:r>
            <a:r>
              <a:rPr lang="ja-JP" altLang="en-US" dirty="0">
                <a:solidFill>
                  <a:srgbClr val="CDCDCD"/>
                </a:solidFill>
                <a:latin typeface="+mn-ea"/>
              </a:rPr>
              <a:t> </a:t>
            </a:r>
            <a:r>
              <a:rPr lang="en-US" altLang="ja-JP" dirty="0">
                <a:solidFill>
                  <a:srgbClr val="CDCDCD"/>
                </a:solidFill>
                <a:latin typeface="+mn-ea"/>
              </a:rPr>
              <a:t>+</a:t>
            </a:r>
            <a:r>
              <a:rPr lang="ja-JP" altLang="en-US" dirty="0">
                <a:solidFill>
                  <a:srgbClr val="CDCDCD"/>
                </a:solidFill>
                <a:latin typeface="+mn-ea"/>
              </a:rPr>
              <a:t> </a:t>
            </a:r>
            <a:r>
              <a:rPr lang="en-US" altLang="ja-JP" dirty="0">
                <a:solidFill>
                  <a:srgbClr val="CDCDCD"/>
                </a:solidFill>
                <a:latin typeface="+mn-ea"/>
              </a:rPr>
              <a:t>I</a:t>
            </a:r>
            <a:r>
              <a:rPr lang="en-US" altLang="ja-JP" baseline="-25000" dirty="0">
                <a:solidFill>
                  <a:srgbClr val="CDCDCD"/>
                </a:solidFill>
                <a:latin typeface="+mn-ea"/>
              </a:rPr>
              <a:t>2</a:t>
            </a:r>
            <a:r>
              <a:rPr lang="en-US" altLang="ja-JP" dirty="0">
                <a:solidFill>
                  <a:srgbClr val="CDCDCD"/>
                </a:solidFill>
                <a:latin typeface="+mn-ea"/>
              </a:rPr>
              <a:t> → HI + S</a:t>
            </a:r>
            <a:r>
              <a:rPr lang="ja-JP" altLang="en-US" dirty="0">
                <a:solidFill>
                  <a:srgbClr val="CDCDCD"/>
                </a:solidFill>
                <a:latin typeface="+mn-ea"/>
              </a:rPr>
              <a:t>          </a:t>
            </a:r>
            <a:r>
              <a:rPr lang="ja-JP" altLang="en-US" dirty="0">
                <a:latin typeface="+mn-ea"/>
              </a:rPr>
              <a:t>（２） </a:t>
            </a:r>
            <a:r>
              <a:rPr lang="en-US" altLang="ja-JP" dirty="0">
                <a:latin typeface="+mn-ea"/>
              </a:rPr>
              <a:t>Al + O</a:t>
            </a:r>
            <a:r>
              <a:rPr lang="en-US" altLang="ja-JP" baseline="-25000" dirty="0">
                <a:latin typeface="+mn-ea"/>
              </a:rPr>
              <a:t>2</a:t>
            </a:r>
            <a:r>
              <a:rPr lang="en-US" altLang="ja-JP" dirty="0">
                <a:latin typeface="+mn-ea"/>
              </a:rPr>
              <a:t> → Al</a:t>
            </a:r>
            <a:r>
              <a:rPr lang="en-US" altLang="ja-JP" baseline="-25000" dirty="0">
                <a:latin typeface="+mn-ea"/>
              </a:rPr>
              <a:t>2</a:t>
            </a:r>
            <a:r>
              <a:rPr lang="en-US" altLang="ja-JP" dirty="0">
                <a:latin typeface="+mn-ea"/>
              </a:rPr>
              <a:t>O</a:t>
            </a:r>
            <a:r>
              <a:rPr lang="en-US" altLang="ja-JP" baseline="-25000" dirty="0">
                <a:latin typeface="+mn-ea"/>
              </a:rPr>
              <a:t>3</a:t>
            </a:r>
          </a:p>
          <a:p>
            <a:pPr marL="0" indent="0">
              <a:buFont typeface="Arial" charset="0"/>
              <a:buNone/>
            </a:pPr>
            <a:r>
              <a:rPr lang="ja-JP" altLang="en-US" dirty="0">
                <a:solidFill>
                  <a:srgbClr val="CDCDCD"/>
                </a:solidFill>
                <a:latin typeface="+mn-ea"/>
              </a:rPr>
              <a:t>（３） </a:t>
            </a:r>
            <a:r>
              <a:rPr lang="en-US" altLang="ja-JP" dirty="0">
                <a:solidFill>
                  <a:srgbClr val="CDCDCD"/>
                </a:solidFill>
                <a:latin typeface="+mn-ea"/>
              </a:rPr>
              <a:t>C</a:t>
            </a:r>
            <a:r>
              <a:rPr lang="en-US" altLang="ja-JP" baseline="-25000" dirty="0">
                <a:solidFill>
                  <a:srgbClr val="CDCDCD"/>
                </a:solidFill>
                <a:latin typeface="+mn-ea"/>
              </a:rPr>
              <a:t>3</a:t>
            </a:r>
            <a:r>
              <a:rPr lang="en-US" altLang="ja-JP" dirty="0">
                <a:solidFill>
                  <a:srgbClr val="CDCDCD"/>
                </a:solidFill>
                <a:latin typeface="+mn-ea"/>
              </a:rPr>
              <a:t>H</a:t>
            </a:r>
            <a:r>
              <a:rPr lang="en-US" altLang="ja-JP" baseline="-25000" dirty="0">
                <a:solidFill>
                  <a:srgbClr val="CDCDCD"/>
                </a:solidFill>
                <a:latin typeface="+mn-ea"/>
              </a:rPr>
              <a:t>8</a:t>
            </a:r>
            <a:r>
              <a:rPr lang="en-US" altLang="ja-JP" dirty="0">
                <a:solidFill>
                  <a:srgbClr val="CDCDCD"/>
                </a:solidFill>
                <a:latin typeface="+mn-ea"/>
              </a:rPr>
              <a:t> + O</a:t>
            </a:r>
            <a:r>
              <a:rPr lang="en-US" altLang="ja-JP" baseline="-25000" dirty="0">
                <a:solidFill>
                  <a:srgbClr val="CDCDCD"/>
                </a:solidFill>
                <a:latin typeface="+mn-ea"/>
              </a:rPr>
              <a:t>2</a:t>
            </a:r>
            <a:r>
              <a:rPr lang="ja-JP" altLang="en-US" dirty="0">
                <a:solidFill>
                  <a:srgbClr val="CDCDCD"/>
                </a:solidFill>
                <a:latin typeface="+mn-ea"/>
              </a:rPr>
              <a:t> </a:t>
            </a:r>
            <a:r>
              <a:rPr lang="en-US" altLang="ja-JP" dirty="0">
                <a:solidFill>
                  <a:srgbClr val="CDCDCD"/>
                </a:solidFill>
                <a:latin typeface="+mn-ea"/>
              </a:rPr>
              <a:t>→ CO</a:t>
            </a:r>
            <a:r>
              <a:rPr lang="en-US" altLang="ja-JP" baseline="-25000" dirty="0">
                <a:solidFill>
                  <a:srgbClr val="CDCDCD"/>
                </a:solidFill>
                <a:latin typeface="+mn-ea"/>
              </a:rPr>
              <a:t>2</a:t>
            </a:r>
            <a:r>
              <a:rPr lang="en-US" altLang="ja-JP" dirty="0">
                <a:solidFill>
                  <a:srgbClr val="CDCDCD"/>
                </a:solidFill>
                <a:latin typeface="+mn-ea"/>
              </a:rPr>
              <a:t> + H</a:t>
            </a:r>
            <a:r>
              <a:rPr lang="en-US" altLang="ja-JP" baseline="-25000" dirty="0">
                <a:solidFill>
                  <a:srgbClr val="CDCDCD"/>
                </a:solidFill>
                <a:latin typeface="+mn-ea"/>
              </a:rPr>
              <a:t>2</a:t>
            </a:r>
            <a:r>
              <a:rPr lang="en-US" altLang="ja-JP" dirty="0">
                <a:solidFill>
                  <a:srgbClr val="CDCDCD"/>
                </a:solidFill>
                <a:latin typeface="+mn-ea"/>
              </a:rPr>
              <a:t>O</a:t>
            </a:r>
            <a:r>
              <a:rPr lang="ja-JP" altLang="en-US" dirty="0">
                <a:solidFill>
                  <a:srgbClr val="CDCDCD"/>
                </a:solidFill>
                <a:latin typeface="+mn-ea"/>
              </a:rPr>
              <a:t> （４） </a:t>
            </a:r>
            <a:r>
              <a:rPr lang="en-US" altLang="ja-JP" dirty="0">
                <a:solidFill>
                  <a:srgbClr val="CDCDCD"/>
                </a:solidFill>
                <a:latin typeface="+mn-ea"/>
              </a:rPr>
              <a:t>SO</a:t>
            </a:r>
            <a:r>
              <a:rPr lang="en-US" altLang="ja-JP" baseline="-25000" dirty="0">
                <a:solidFill>
                  <a:srgbClr val="CDCDCD"/>
                </a:solidFill>
                <a:latin typeface="+mn-ea"/>
              </a:rPr>
              <a:t>2</a:t>
            </a:r>
            <a:r>
              <a:rPr lang="en-US" altLang="ja-JP" dirty="0">
                <a:solidFill>
                  <a:srgbClr val="CDCDCD"/>
                </a:solidFill>
                <a:latin typeface="+mn-ea"/>
              </a:rPr>
              <a:t> + H</a:t>
            </a:r>
            <a:r>
              <a:rPr lang="en-US" altLang="ja-JP" baseline="-25000" dirty="0">
                <a:solidFill>
                  <a:srgbClr val="CDCDCD"/>
                </a:solidFill>
                <a:latin typeface="+mn-ea"/>
              </a:rPr>
              <a:t>2</a:t>
            </a:r>
            <a:r>
              <a:rPr lang="en-US" altLang="ja-JP" dirty="0">
                <a:solidFill>
                  <a:srgbClr val="CDCDCD"/>
                </a:solidFill>
                <a:latin typeface="+mn-ea"/>
              </a:rPr>
              <a:t>S → S + H</a:t>
            </a:r>
            <a:r>
              <a:rPr lang="en-US" altLang="ja-JP" baseline="-25000" dirty="0">
                <a:solidFill>
                  <a:srgbClr val="CDCDCD"/>
                </a:solidFill>
                <a:latin typeface="+mn-ea"/>
              </a:rPr>
              <a:t>2</a:t>
            </a:r>
            <a:r>
              <a:rPr lang="en-US" altLang="ja-JP" dirty="0">
                <a:solidFill>
                  <a:srgbClr val="CDCDCD"/>
                </a:solidFill>
                <a:latin typeface="+mn-ea"/>
              </a:rPr>
              <a:t>O</a:t>
            </a:r>
            <a:endParaRPr lang="ja-JP" altLang="en-US" dirty="0">
              <a:solidFill>
                <a:srgbClr val="CDCDCD"/>
              </a:solidFill>
              <a:latin typeface="+mn-ea"/>
            </a:endParaRPr>
          </a:p>
        </p:txBody>
      </p:sp>
      <p:sp>
        <p:nvSpPr>
          <p:cNvPr id="7" name="正方形/長方形 6">
            <a:extLst>
              <a:ext uri="{FF2B5EF4-FFF2-40B4-BE49-F238E27FC236}">
                <a16:creationId xmlns:a16="http://schemas.microsoft.com/office/drawing/2014/main" id="{A909D75D-320F-BFBF-36BD-0C58C92B869D}"/>
              </a:ext>
            </a:extLst>
          </p:cNvPr>
          <p:cNvSpPr/>
          <p:nvPr/>
        </p:nvSpPr>
        <p:spPr>
          <a:xfrm>
            <a:off x="1715006" y="908720"/>
            <a:ext cx="1117807" cy="688306"/>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dirty="0">
                <a:solidFill>
                  <a:schemeClr val="tx1"/>
                </a:solidFill>
                <a:latin typeface="Times New Roman" panose="02020603050405020304" pitchFamily="18" charset="0"/>
                <a:cs typeface="Times New Roman" panose="02020603050405020304" pitchFamily="18" charset="0"/>
              </a:rPr>
              <a:t>11</a:t>
            </a:r>
            <a:r>
              <a:rPr lang="ja-JP" altLang="en-US" sz="4400" dirty="0">
                <a:solidFill>
                  <a:schemeClr val="tx1"/>
                </a:solidFill>
                <a:latin typeface="Times New Roman" panose="02020603050405020304" pitchFamily="18" charset="0"/>
                <a:cs typeface="Times New Roman" panose="02020603050405020304" pitchFamily="18" charset="0"/>
              </a:rPr>
              <a: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21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FF1D7099-7CB0-9F7D-BCC1-F214A5605473}"/>
              </a:ext>
            </a:extLst>
          </p:cNvPr>
          <p:cNvPicPr>
            <a:picLocks noChangeAspect="1"/>
          </p:cNvPicPr>
          <p:nvPr/>
        </p:nvPicPr>
        <p:blipFill>
          <a:blip r:embed="rId3"/>
          <a:stretch>
            <a:fillRect/>
          </a:stretch>
        </p:blipFill>
        <p:spPr>
          <a:xfrm>
            <a:off x="1798393" y="3542259"/>
            <a:ext cx="2293200" cy="504000"/>
          </a:xfrm>
          <a:prstGeom prst="rect">
            <a:avLst/>
          </a:prstGeom>
        </p:spPr>
      </p:pic>
      <p:grpSp>
        <p:nvGrpSpPr>
          <p:cNvPr id="5" name="グループ化 4">
            <a:extLst>
              <a:ext uri="{FF2B5EF4-FFF2-40B4-BE49-F238E27FC236}">
                <a16:creationId xmlns:a16="http://schemas.microsoft.com/office/drawing/2014/main" id="{83D664CD-2D32-EB15-0285-1CDD2B448D54}"/>
              </a:ext>
            </a:extLst>
          </p:cNvPr>
          <p:cNvGrpSpPr/>
          <p:nvPr/>
        </p:nvGrpSpPr>
        <p:grpSpPr>
          <a:xfrm>
            <a:off x="906321" y="865984"/>
            <a:ext cx="10378613" cy="5558080"/>
            <a:chOff x="1115124" y="836712"/>
            <a:chExt cx="10378613" cy="5558080"/>
          </a:xfrm>
        </p:grpSpPr>
        <p:grpSp>
          <p:nvGrpSpPr>
            <p:cNvPr id="6" name="グループ化 5">
              <a:extLst>
                <a:ext uri="{FF2B5EF4-FFF2-40B4-BE49-F238E27FC236}">
                  <a16:creationId xmlns:a16="http://schemas.microsoft.com/office/drawing/2014/main" id="{18EFB9DB-E3EB-6F2D-88E8-E0D37FDF7AB6}"/>
                </a:ext>
              </a:extLst>
            </p:cNvPr>
            <p:cNvGrpSpPr/>
            <p:nvPr/>
          </p:nvGrpSpPr>
          <p:grpSpPr>
            <a:xfrm>
              <a:off x="1115124" y="836712"/>
              <a:ext cx="2532597" cy="850992"/>
              <a:chOff x="1115124" y="836712"/>
              <a:chExt cx="2532597" cy="850992"/>
            </a:xfrm>
          </p:grpSpPr>
          <p:sp>
            <p:nvSpPr>
              <p:cNvPr id="13" name="テキスト ボックス 12">
                <a:extLst>
                  <a:ext uri="{FF2B5EF4-FFF2-40B4-BE49-F238E27FC236}">
                    <a16:creationId xmlns:a16="http://schemas.microsoft.com/office/drawing/2014/main" id="{70D281C8-0CE3-916C-D264-8CC2E98B2E97}"/>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11</a:t>
                </a:r>
                <a:r>
                  <a:rPr kumimoji="1" lang="ja-JP" altLang="en-US" sz="4800" dirty="0"/>
                  <a:t>　</a:t>
                </a:r>
              </a:p>
            </p:txBody>
          </p:sp>
          <p:pic>
            <p:nvPicPr>
              <p:cNvPr id="14" name="図 13">
                <a:extLst>
                  <a:ext uri="{FF2B5EF4-FFF2-40B4-BE49-F238E27FC236}">
                    <a16:creationId xmlns:a16="http://schemas.microsoft.com/office/drawing/2014/main" id="{A75ED992-709D-EFA8-06CF-3BFDBA4CA965}"/>
                  </a:ext>
                </a:extLst>
              </p:cNvPr>
              <p:cNvPicPr>
                <a:picLocks noChangeAspect="1"/>
              </p:cNvPicPr>
              <p:nvPr/>
            </p:nvPicPr>
            <p:blipFill rotWithShape="1">
              <a:blip r:embed="rId4"/>
              <a:srcRect l="14583" t="7311" r="58839" b="62029"/>
              <a:stretch/>
            </p:blipFill>
            <p:spPr>
              <a:xfrm>
                <a:off x="1115124" y="856707"/>
                <a:ext cx="1602632" cy="830997"/>
              </a:xfrm>
              <a:prstGeom prst="rect">
                <a:avLst/>
              </a:prstGeom>
            </p:spPr>
          </p:pic>
        </p:grpSp>
        <p:grpSp>
          <p:nvGrpSpPr>
            <p:cNvPr id="7" name="グループ化 6">
              <a:extLst>
                <a:ext uri="{FF2B5EF4-FFF2-40B4-BE49-F238E27FC236}">
                  <a16:creationId xmlns:a16="http://schemas.microsoft.com/office/drawing/2014/main" id="{0A06F11B-C9A9-3952-57E5-4EE43DFC600E}"/>
                </a:ext>
              </a:extLst>
            </p:cNvPr>
            <p:cNvGrpSpPr/>
            <p:nvPr/>
          </p:nvGrpSpPr>
          <p:grpSpPr>
            <a:xfrm>
              <a:off x="1126464" y="909739"/>
              <a:ext cx="10367273" cy="5485053"/>
              <a:chOff x="986653" y="1052345"/>
              <a:chExt cx="10367273" cy="5485053"/>
            </a:xfrm>
          </p:grpSpPr>
          <p:sp>
            <p:nvSpPr>
              <p:cNvPr id="8" name="テキスト ボックス 7">
                <a:extLst>
                  <a:ext uri="{FF2B5EF4-FFF2-40B4-BE49-F238E27FC236}">
                    <a16:creationId xmlns:a16="http://schemas.microsoft.com/office/drawing/2014/main" id="{5EF7A41D-E1B2-F1BF-68EA-C824336FF903}"/>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lang="ja-JP" altLang="en-US" sz="4000" dirty="0"/>
                  <a:t>過不足がある化学反応</a:t>
                </a:r>
                <a:endParaRPr kumimoji="1" lang="ja-JP" altLang="en-US" sz="4000" dirty="0"/>
              </a:p>
            </p:txBody>
          </p:sp>
          <p:cxnSp>
            <p:nvCxnSpPr>
              <p:cNvPr id="10" name="直線コネクタ 9">
                <a:extLst>
                  <a:ext uri="{FF2B5EF4-FFF2-40B4-BE49-F238E27FC236}">
                    <a16:creationId xmlns:a16="http://schemas.microsoft.com/office/drawing/2014/main" id="{75F7D350-1735-0571-0354-1566839A34CA}"/>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grpSp>
        <p:nvGrpSpPr>
          <p:cNvPr id="73" name="グループ化 72">
            <a:extLst>
              <a:ext uri="{FF2B5EF4-FFF2-40B4-BE49-F238E27FC236}">
                <a16:creationId xmlns:a16="http://schemas.microsoft.com/office/drawing/2014/main" id="{158C7D05-DD38-4816-9101-A298DBD30655}"/>
              </a:ext>
            </a:extLst>
          </p:cNvPr>
          <p:cNvGrpSpPr/>
          <p:nvPr/>
        </p:nvGrpSpPr>
        <p:grpSpPr>
          <a:xfrm>
            <a:off x="2747818" y="3658850"/>
            <a:ext cx="2843109" cy="2266607"/>
            <a:chOff x="2747818" y="3740146"/>
            <a:chExt cx="2843109" cy="2266607"/>
          </a:xfrm>
        </p:grpSpPr>
        <p:sp>
          <p:nvSpPr>
            <p:cNvPr id="74" name="四角形: 上の 2 つの角を丸める 5">
              <a:extLst>
                <a:ext uri="{FF2B5EF4-FFF2-40B4-BE49-F238E27FC236}">
                  <a16:creationId xmlns:a16="http://schemas.microsoft.com/office/drawing/2014/main" id="{F3AC677B-E067-4039-BD7B-5644312530D9}"/>
                </a:ext>
              </a:extLst>
            </p:cNvPr>
            <p:cNvSpPr/>
            <p:nvPr/>
          </p:nvSpPr>
          <p:spPr>
            <a:xfrm rot="1808426" flipV="1">
              <a:off x="3303611" y="5346244"/>
              <a:ext cx="290137" cy="660509"/>
            </a:xfrm>
            <a:custGeom>
              <a:avLst/>
              <a:gdLst>
                <a:gd name="connsiteX0" fmla="*/ 144016 w 288032"/>
                <a:gd name="connsiteY0" fmla="*/ 0 h 660509"/>
                <a:gd name="connsiteX1" fmla="*/ 144016 w 288032"/>
                <a:gd name="connsiteY1" fmla="*/ 0 h 660509"/>
                <a:gd name="connsiteX2" fmla="*/ 288032 w 288032"/>
                <a:gd name="connsiteY2" fmla="*/ 144016 h 660509"/>
                <a:gd name="connsiteX3" fmla="*/ 288032 w 288032"/>
                <a:gd name="connsiteY3" fmla="*/ 660509 h 660509"/>
                <a:gd name="connsiteX4" fmla="*/ 288032 w 288032"/>
                <a:gd name="connsiteY4" fmla="*/ 660509 h 660509"/>
                <a:gd name="connsiteX5" fmla="*/ 0 w 288032"/>
                <a:gd name="connsiteY5" fmla="*/ 660509 h 660509"/>
                <a:gd name="connsiteX6" fmla="*/ 0 w 288032"/>
                <a:gd name="connsiteY6" fmla="*/ 660509 h 660509"/>
                <a:gd name="connsiteX7" fmla="*/ 0 w 288032"/>
                <a:gd name="connsiteY7" fmla="*/ 144016 h 660509"/>
                <a:gd name="connsiteX8" fmla="*/ 144016 w 288032"/>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2105 w 290137"/>
                <a:gd name="connsiteY6" fmla="*/ 660509 h 660509"/>
                <a:gd name="connsiteX7" fmla="*/ 0 w 290137"/>
                <a:gd name="connsiteY7" fmla="*/ 488795 h 660509"/>
                <a:gd name="connsiteX8" fmla="*/ 2105 w 290137"/>
                <a:gd name="connsiteY8" fmla="*/ 144016 h 660509"/>
                <a:gd name="connsiteX9" fmla="*/ 146121 w 290137"/>
                <a:gd name="connsiteY9"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2105 w 290137"/>
                <a:gd name="connsiteY5" fmla="*/ 660509 h 660509"/>
                <a:gd name="connsiteX6" fmla="*/ 0 w 290137"/>
                <a:gd name="connsiteY6" fmla="*/ 488795 h 660509"/>
                <a:gd name="connsiteX7" fmla="*/ 2105 w 290137"/>
                <a:gd name="connsiteY7" fmla="*/ 144016 h 660509"/>
                <a:gd name="connsiteX8" fmla="*/ 146121 w 290137"/>
                <a:gd name="connsiteY8" fmla="*/ 0 h 660509"/>
                <a:gd name="connsiteX0" fmla="*/ 146121 w 290137"/>
                <a:gd name="connsiteY0" fmla="*/ 0 h 660509"/>
                <a:gd name="connsiteX1" fmla="*/ 146121 w 290137"/>
                <a:gd name="connsiteY1" fmla="*/ 0 h 660509"/>
                <a:gd name="connsiteX2" fmla="*/ 290137 w 290137"/>
                <a:gd name="connsiteY2" fmla="*/ 144016 h 660509"/>
                <a:gd name="connsiteX3" fmla="*/ 290137 w 290137"/>
                <a:gd name="connsiteY3" fmla="*/ 660509 h 660509"/>
                <a:gd name="connsiteX4" fmla="*/ 290137 w 290137"/>
                <a:gd name="connsiteY4" fmla="*/ 660509 h 660509"/>
                <a:gd name="connsiteX5" fmla="*/ 0 w 290137"/>
                <a:gd name="connsiteY5" fmla="*/ 488795 h 660509"/>
                <a:gd name="connsiteX6" fmla="*/ 2105 w 290137"/>
                <a:gd name="connsiteY6" fmla="*/ 144016 h 660509"/>
                <a:gd name="connsiteX7" fmla="*/ 146121 w 290137"/>
                <a:gd name="connsiteY7" fmla="*/ 0 h 6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37" h="660509">
                  <a:moveTo>
                    <a:pt x="146121" y="0"/>
                  </a:moveTo>
                  <a:lnTo>
                    <a:pt x="146121" y="0"/>
                  </a:lnTo>
                  <a:cubicBezTo>
                    <a:pt x="225659" y="0"/>
                    <a:pt x="290137" y="64478"/>
                    <a:pt x="290137" y="144016"/>
                  </a:cubicBezTo>
                  <a:lnTo>
                    <a:pt x="290137" y="660509"/>
                  </a:lnTo>
                  <a:lnTo>
                    <a:pt x="290137" y="660509"/>
                  </a:lnTo>
                  <a:lnTo>
                    <a:pt x="0" y="488795"/>
                  </a:lnTo>
                  <a:cubicBezTo>
                    <a:pt x="702" y="373869"/>
                    <a:pt x="1403" y="258942"/>
                    <a:pt x="2105" y="144016"/>
                  </a:cubicBezTo>
                  <a:cubicBezTo>
                    <a:pt x="2105" y="64478"/>
                    <a:pt x="66583" y="0"/>
                    <a:pt x="146121" y="0"/>
                  </a:cubicBezTo>
                  <a:close/>
                </a:path>
              </a:pathLst>
            </a:custGeom>
            <a:solidFill>
              <a:schemeClr val="tx2">
                <a:lumMod val="40000"/>
                <a:lumOff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75" name="グループ化 74">
              <a:extLst>
                <a:ext uri="{FF2B5EF4-FFF2-40B4-BE49-F238E27FC236}">
                  <a16:creationId xmlns:a16="http://schemas.microsoft.com/office/drawing/2014/main" id="{40E17908-EAB7-4507-B711-220163FCF171}"/>
                </a:ext>
              </a:extLst>
            </p:cNvPr>
            <p:cNvGrpSpPr/>
            <p:nvPr/>
          </p:nvGrpSpPr>
          <p:grpSpPr>
            <a:xfrm rot="3600000">
              <a:off x="3130972" y="3356992"/>
              <a:ext cx="2076802" cy="2843109"/>
              <a:chOff x="3133137" y="3356992"/>
              <a:chExt cx="2076802" cy="2843109"/>
            </a:xfrm>
          </p:grpSpPr>
          <p:pic>
            <p:nvPicPr>
              <p:cNvPr id="80" name="図 79">
                <a:extLst>
                  <a:ext uri="{FF2B5EF4-FFF2-40B4-BE49-F238E27FC236}">
                    <a16:creationId xmlns:a16="http://schemas.microsoft.com/office/drawing/2014/main" id="{4B74AECA-6FE6-49C9-AFEE-FD5E198956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137" y="3501008"/>
                <a:ext cx="1738727" cy="2699093"/>
              </a:xfrm>
              <a:prstGeom prst="rect">
                <a:avLst/>
              </a:prstGeom>
            </p:spPr>
          </p:pic>
          <p:grpSp>
            <p:nvGrpSpPr>
              <p:cNvPr id="77" name="グループ化 76">
                <a:extLst>
                  <a:ext uri="{FF2B5EF4-FFF2-40B4-BE49-F238E27FC236}">
                    <a16:creationId xmlns:a16="http://schemas.microsoft.com/office/drawing/2014/main" id="{AE981EEC-2A7E-4EC0-A179-6850235FF720}"/>
                  </a:ext>
                </a:extLst>
              </p:cNvPr>
              <p:cNvGrpSpPr/>
              <p:nvPr/>
            </p:nvGrpSpPr>
            <p:grpSpPr>
              <a:xfrm>
                <a:off x="4456251" y="3356992"/>
                <a:ext cx="753688" cy="360040"/>
                <a:chOff x="4456251" y="3356992"/>
                <a:chExt cx="753688" cy="360040"/>
              </a:xfrm>
            </p:grpSpPr>
            <p:sp>
              <p:nvSpPr>
                <p:cNvPr id="78" name="四角形: 角を丸くする 77">
                  <a:extLst>
                    <a:ext uri="{FF2B5EF4-FFF2-40B4-BE49-F238E27FC236}">
                      <a16:creationId xmlns:a16="http://schemas.microsoft.com/office/drawing/2014/main" id="{01F4FC2B-F6E8-4EE5-9700-648530F49C1B}"/>
                    </a:ext>
                  </a:extLst>
                </p:cNvPr>
                <p:cNvSpPr/>
                <p:nvPr/>
              </p:nvSpPr>
              <p:spPr>
                <a:xfrm>
                  <a:off x="4456251" y="3501008"/>
                  <a:ext cx="487621" cy="121095"/>
                </a:xfrm>
                <a:prstGeom prst="roundRect">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6712B1E1-CBA2-4828-90BB-5BA9875A652F}"/>
                    </a:ext>
                  </a:extLst>
                </p:cNvPr>
                <p:cNvSpPr/>
                <p:nvPr/>
              </p:nvSpPr>
              <p:spPr>
                <a:xfrm>
                  <a:off x="4890659" y="3356992"/>
                  <a:ext cx="319280" cy="360040"/>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pic>
        <p:nvPicPr>
          <p:cNvPr id="17" name="図 16">
            <a:extLst>
              <a:ext uri="{FF2B5EF4-FFF2-40B4-BE49-F238E27FC236}">
                <a16:creationId xmlns:a16="http://schemas.microsoft.com/office/drawing/2014/main" id="{4710EB6F-3348-4D1F-A01A-FC109889F3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4432" y="1091112"/>
            <a:ext cx="583680" cy="576000"/>
          </a:xfrm>
          <a:prstGeom prst="rect">
            <a:avLst/>
          </a:prstGeom>
          <a:effectLst>
            <a:outerShdw blurRad="127000" dist="38100" dir="2700000" algn="tl" rotWithShape="0">
              <a:prstClr val="black">
                <a:alpha val="40000"/>
              </a:prstClr>
            </a:outerShdw>
          </a:effectLst>
        </p:spPr>
      </p:pic>
      <p:pic>
        <p:nvPicPr>
          <p:cNvPr id="19" name="図 18">
            <a:extLst>
              <a:ext uri="{FF2B5EF4-FFF2-40B4-BE49-F238E27FC236}">
                <a16:creationId xmlns:a16="http://schemas.microsoft.com/office/drawing/2014/main" id="{07A0D505-99FB-41FA-948C-A5C123D749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2568" y="1086189"/>
            <a:ext cx="576000" cy="576000"/>
          </a:xfrm>
          <a:prstGeom prst="rect">
            <a:avLst/>
          </a:prstGeom>
          <a:effectLst>
            <a:outerShdw blurRad="1270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pic>
        <p:nvPicPr>
          <p:cNvPr id="9" name="図 8">
            <a:extLst>
              <a:ext uri="{FF2B5EF4-FFF2-40B4-BE49-F238E27FC236}">
                <a16:creationId xmlns:a16="http://schemas.microsoft.com/office/drawing/2014/main" id="{B76E35D4-1FDC-462E-B40C-F027E67709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7575" y="1087230"/>
            <a:ext cx="576000" cy="576000"/>
          </a:xfrm>
          <a:prstGeom prst="rect">
            <a:avLst/>
          </a:prstGeom>
          <a:effectLst>
            <a:outerShdw blurRad="127000" dist="38100" dir="2700000" algn="tl" rotWithShape="0">
              <a:prstClr val="black">
                <a:alpha val="40000"/>
              </a:prstClr>
            </a:outerShdw>
          </a:effectLst>
        </p:spPr>
      </p:pic>
      <p:sp>
        <p:nvSpPr>
          <p:cNvPr id="25" name="正方形/長方形 24">
            <a:extLst>
              <a:ext uri="{FF2B5EF4-FFF2-40B4-BE49-F238E27FC236}">
                <a16:creationId xmlns:a16="http://schemas.microsoft.com/office/drawing/2014/main" id="{A80AF561-20C5-4D4E-B629-7720B82B8CCF}"/>
              </a:ext>
            </a:extLst>
          </p:cNvPr>
          <p:cNvSpPr/>
          <p:nvPr/>
        </p:nvSpPr>
        <p:spPr>
          <a:xfrm>
            <a:off x="5375920" y="5045710"/>
            <a:ext cx="3793767" cy="1468059"/>
          </a:xfrm>
          <a:prstGeom prst="rect">
            <a:avLst/>
          </a:prstGeom>
          <a:solidFill>
            <a:schemeClr val="tx2">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左大かっこ 10">
            <a:extLst>
              <a:ext uri="{FF2B5EF4-FFF2-40B4-BE49-F238E27FC236}">
                <a16:creationId xmlns:a16="http://schemas.microsoft.com/office/drawing/2014/main" id="{C45E52A2-416F-4DA4-A3F7-4E5624599BA2}"/>
              </a:ext>
            </a:extLst>
          </p:cNvPr>
          <p:cNvSpPr/>
          <p:nvPr/>
        </p:nvSpPr>
        <p:spPr>
          <a:xfrm rot="16200000">
            <a:off x="6418064" y="3773721"/>
            <a:ext cx="1709479" cy="3793767"/>
          </a:xfrm>
          <a:prstGeom prst="leftBracket">
            <a:avLst>
              <a:gd name="adj" fmla="val 0"/>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87" name="グループ化 86">
            <a:extLst>
              <a:ext uri="{FF2B5EF4-FFF2-40B4-BE49-F238E27FC236}">
                <a16:creationId xmlns:a16="http://schemas.microsoft.com/office/drawing/2014/main" id="{317BCE6D-95F7-4B03-B269-206A4B30639B}"/>
              </a:ext>
            </a:extLst>
          </p:cNvPr>
          <p:cNvGrpSpPr/>
          <p:nvPr/>
        </p:nvGrpSpPr>
        <p:grpSpPr>
          <a:xfrm>
            <a:off x="5554252" y="4668068"/>
            <a:ext cx="2098704" cy="1592081"/>
            <a:chOff x="5554252" y="4607634"/>
            <a:chExt cx="2098704" cy="1592081"/>
          </a:xfrm>
        </p:grpSpPr>
        <p:sp>
          <p:nvSpPr>
            <p:cNvPr id="28" name="矢印: 折線 27">
              <a:extLst>
                <a:ext uri="{FF2B5EF4-FFF2-40B4-BE49-F238E27FC236}">
                  <a16:creationId xmlns:a16="http://schemas.microsoft.com/office/drawing/2014/main" id="{3426572A-65CC-4D1D-871A-90325A5C05FE}"/>
                </a:ext>
              </a:extLst>
            </p:cNvPr>
            <p:cNvSpPr/>
            <p:nvPr/>
          </p:nvSpPr>
          <p:spPr>
            <a:xfrm rot="13870707">
              <a:off x="6912110" y="5458870"/>
              <a:ext cx="562593" cy="919098"/>
            </a:xfrm>
            <a:prstGeom prst="bentArrow">
              <a:avLst>
                <a:gd name="adj1" fmla="val 30189"/>
                <a:gd name="adj2" fmla="val 10912"/>
                <a:gd name="adj3" fmla="val 0"/>
                <a:gd name="adj4" fmla="val 43750"/>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フリーフォーム: 図形 26">
              <a:extLst>
                <a:ext uri="{FF2B5EF4-FFF2-40B4-BE49-F238E27FC236}">
                  <a16:creationId xmlns:a16="http://schemas.microsoft.com/office/drawing/2014/main" id="{BAE3B859-5CF3-4559-ABE4-154A02DD4F95}"/>
                </a:ext>
              </a:extLst>
            </p:cNvPr>
            <p:cNvSpPr/>
            <p:nvPr/>
          </p:nvSpPr>
          <p:spPr>
            <a:xfrm>
              <a:off x="5554252" y="4607634"/>
              <a:ext cx="1179127" cy="1368743"/>
            </a:xfrm>
            <a:custGeom>
              <a:avLst/>
              <a:gdLst>
                <a:gd name="connsiteX0" fmla="*/ 0 w 4171950"/>
                <a:gd name="connsiteY0" fmla="*/ 1263665 h 2145976"/>
                <a:gd name="connsiteX1" fmla="*/ 1247775 w 4171950"/>
                <a:gd name="connsiteY1" fmla="*/ 1368440 h 2145976"/>
                <a:gd name="connsiteX2" fmla="*/ 2190750 w 4171950"/>
                <a:gd name="connsiteY2" fmla="*/ 6365 h 2145976"/>
                <a:gd name="connsiteX3" fmla="*/ 3228975 w 4171950"/>
                <a:gd name="connsiteY3" fmla="*/ 2006615 h 2145976"/>
                <a:gd name="connsiteX4" fmla="*/ 4171950 w 4171950"/>
                <a:gd name="connsiteY4" fmla="*/ 1816115 h 2145976"/>
                <a:gd name="connsiteX0" fmla="*/ 0 w 4171950"/>
                <a:gd name="connsiteY0" fmla="*/ 1263665 h 2145976"/>
                <a:gd name="connsiteX1" fmla="*/ 1004756 w 4171950"/>
                <a:gd name="connsiteY1" fmla="*/ 1368440 h 2145976"/>
                <a:gd name="connsiteX2" fmla="*/ 2190750 w 4171950"/>
                <a:gd name="connsiteY2" fmla="*/ 6365 h 2145976"/>
                <a:gd name="connsiteX3" fmla="*/ 3228975 w 4171950"/>
                <a:gd name="connsiteY3" fmla="*/ 2006615 h 2145976"/>
                <a:gd name="connsiteX4" fmla="*/ 4171950 w 4171950"/>
                <a:gd name="connsiteY4" fmla="*/ 1816115 h 2145976"/>
                <a:gd name="connsiteX0" fmla="*/ 0 w 4171950"/>
                <a:gd name="connsiteY0" fmla="*/ 1111936 h 1994247"/>
                <a:gd name="connsiteX1" fmla="*/ 1004756 w 4171950"/>
                <a:gd name="connsiteY1" fmla="*/ 1216711 h 1994247"/>
                <a:gd name="connsiteX2" fmla="*/ 1102954 w 4171950"/>
                <a:gd name="connsiteY2" fmla="*/ 7036 h 1994247"/>
                <a:gd name="connsiteX3" fmla="*/ 3228975 w 4171950"/>
                <a:gd name="connsiteY3" fmla="*/ 1854886 h 1994247"/>
                <a:gd name="connsiteX4" fmla="*/ 4171950 w 4171950"/>
                <a:gd name="connsiteY4" fmla="*/ 1664386 h 1994247"/>
                <a:gd name="connsiteX0" fmla="*/ 0 w 4171950"/>
                <a:gd name="connsiteY0" fmla="*/ 1113691 h 1996002"/>
                <a:gd name="connsiteX1" fmla="*/ 1004756 w 4171950"/>
                <a:gd name="connsiteY1" fmla="*/ 1218466 h 1996002"/>
                <a:gd name="connsiteX2" fmla="*/ 1102954 w 4171950"/>
                <a:gd name="connsiteY2" fmla="*/ 8791 h 1996002"/>
                <a:gd name="connsiteX3" fmla="*/ 2042647 w 4171950"/>
                <a:gd name="connsiteY3" fmla="*/ 732691 h 1996002"/>
                <a:gd name="connsiteX4" fmla="*/ 3228975 w 4171950"/>
                <a:gd name="connsiteY4" fmla="*/ 1856641 h 1996002"/>
                <a:gd name="connsiteX5" fmla="*/ 4171950 w 4171950"/>
                <a:gd name="connsiteY5" fmla="*/ 1666141 h 1996002"/>
                <a:gd name="connsiteX0" fmla="*/ 0 w 4171950"/>
                <a:gd name="connsiteY0" fmla="*/ 1258538 h 2140849"/>
                <a:gd name="connsiteX1" fmla="*/ 1004756 w 4171950"/>
                <a:gd name="connsiteY1" fmla="*/ 1363313 h 2140849"/>
                <a:gd name="connsiteX2" fmla="*/ 1102954 w 4171950"/>
                <a:gd name="connsiteY2" fmla="*/ 153638 h 2140849"/>
                <a:gd name="connsiteX3" fmla="*/ 2274093 w 4171950"/>
                <a:gd name="connsiteY3" fmla="*/ 220313 h 2140849"/>
                <a:gd name="connsiteX4" fmla="*/ 3228975 w 4171950"/>
                <a:gd name="connsiteY4" fmla="*/ 2001488 h 2140849"/>
                <a:gd name="connsiteX5" fmla="*/ 4171950 w 4171950"/>
                <a:gd name="connsiteY5" fmla="*/ 1810988 h 2140849"/>
                <a:gd name="connsiteX0" fmla="*/ 0 w 4171950"/>
                <a:gd name="connsiteY0" fmla="*/ 1164808 h 2047119"/>
                <a:gd name="connsiteX1" fmla="*/ 1004756 w 4171950"/>
                <a:gd name="connsiteY1" fmla="*/ 1269583 h 2047119"/>
                <a:gd name="connsiteX2" fmla="*/ 929369 w 4171950"/>
                <a:gd name="connsiteY2" fmla="*/ 336133 h 2047119"/>
                <a:gd name="connsiteX3" fmla="*/ 2274093 w 4171950"/>
                <a:gd name="connsiteY3" fmla="*/ 126583 h 2047119"/>
                <a:gd name="connsiteX4" fmla="*/ 3228975 w 4171950"/>
                <a:gd name="connsiteY4" fmla="*/ 1907758 h 2047119"/>
                <a:gd name="connsiteX5" fmla="*/ 4171950 w 4171950"/>
                <a:gd name="connsiteY5" fmla="*/ 1717258 h 2047119"/>
                <a:gd name="connsiteX0" fmla="*/ 0 w 4171950"/>
                <a:gd name="connsiteY0" fmla="*/ 1060526 h 1942837"/>
                <a:gd name="connsiteX1" fmla="*/ 1004756 w 4171950"/>
                <a:gd name="connsiteY1" fmla="*/ 1165301 h 1942837"/>
                <a:gd name="connsiteX2" fmla="*/ 929369 w 4171950"/>
                <a:gd name="connsiteY2" fmla="*/ 231851 h 1942837"/>
                <a:gd name="connsiteX3" fmla="*/ 1626044 w 4171950"/>
                <a:gd name="connsiteY3" fmla="*/ 155651 h 1942837"/>
                <a:gd name="connsiteX4" fmla="*/ 3228975 w 4171950"/>
                <a:gd name="connsiteY4" fmla="*/ 1803476 h 1942837"/>
                <a:gd name="connsiteX5" fmla="*/ 4171950 w 4171950"/>
                <a:gd name="connsiteY5" fmla="*/ 1612976 h 1942837"/>
                <a:gd name="connsiteX0" fmla="*/ 0 w 4171950"/>
                <a:gd name="connsiteY0" fmla="*/ 1060526 h 1979198"/>
                <a:gd name="connsiteX1" fmla="*/ 1004756 w 4171950"/>
                <a:gd name="connsiteY1" fmla="*/ 1165301 h 1979198"/>
                <a:gd name="connsiteX2" fmla="*/ 929369 w 4171950"/>
                <a:gd name="connsiteY2" fmla="*/ 231851 h 1979198"/>
                <a:gd name="connsiteX3" fmla="*/ 1626044 w 4171950"/>
                <a:gd name="connsiteY3" fmla="*/ 155651 h 1979198"/>
                <a:gd name="connsiteX4" fmla="*/ 2661933 w 4171950"/>
                <a:gd name="connsiteY4" fmla="*/ 1851101 h 1979198"/>
                <a:gd name="connsiteX5" fmla="*/ 4171950 w 4171950"/>
                <a:gd name="connsiteY5" fmla="*/ 1612976 h 1979198"/>
                <a:gd name="connsiteX0" fmla="*/ 0 w 4461258"/>
                <a:gd name="connsiteY0" fmla="*/ 698576 h 1979198"/>
                <a:gd name="connsiteX1" fmla="*/ 1294064 w 4461258"/>
                <a:gd name="connsiteY1" fmla="*/ 1165301 h 1979198"/>
                <a:gd name="connsiteX2" fmla="*/ 1218677 w 4461258"/>
                <a:gd name="connsiteY2" fmla="*/ 231851 h 1979198"/>
                <a:gd name="connsiteX3" fmla="*/ 1915352 w 4461258"/>
                <a:gd name="connsiteY3" fmla="*/ 155651 h 1979198"/>
                <a:gd name="connsiteX4" fmla="*/ 2951241 w 4461258"/>
                <a:gd name="connsiteY4" fmla="*/ 1851101 h 1979198"/>
                <a:gd name="connsiteX5" fmla="*/ 4461258 w 4461258"/>
                <a:gd name="connsiteY5" fmla="*/ 1612976 h 1979198"/>
                <a:gd name="connsiteX0" fmla="*/ 0 w 4461258"/>
                <a:gd name="connsiteY0" fmla="*/ 698576 h 1979198"/>
                <a:gd name="connsiteX1" fmla="*/ 815984 w 4461258"/>
                <a:gd name="connsiteY1" fmla="*/ 1041476 h 1979198"/>
                <a:gd name="connsiteX2" fmla="*/ 1294064 w 4461258"/>
                <a:gd name="connsiteY2" fmla="*/ 1165301 h 1979198"/>
                <a:gd name="connsiteX3" fmla="*/ 1218677 w 4461258"/>
                <a:gd name="connsiteY3" fmla="*/ 231851 h 1979198"/>
                <a:gd name="connsiteX4" fmla="*/ 1915352 w 4461258"/>
                <a:gd name="connsiteY4" fmla="*/ 155651 h 1979198"/>
                <a:gd name="connsiteX5" fmla="*/ 2951241 w 4461258"/>
                <a:gd name="connsiteY5" fmla="*/ 1851101 h 1979198"/>
                <a:gd name="connsiteX6" fmla="*/ 4461258 w 4461258"/>
                <a:gd name="connsiteY6" fmla="*/ 1612976 h 1979198"/>
                <a:gd name="connsiteX0" fmla="*/ 0 w 4461258"/>
                <a:gd name="connsiteY0" fmla="*/ 698576 h 1979198"/>
                <a:gd name="connsiteX1" fmla="*/ 607683 w 4461258"/>
                <a:gd name="connsiteY1" fmla="*/ 1308176 h 1979198"/>
                <a:gd name="connsiteX2" fmla="*/ 1294064 w 4461258"/>
                <a:gd name="connsiteY2" fmla="*/ 1165301 h 1979198"/>
                <a:gd name="connsiteX3" fmla="*/ 1218677 w 4461258"/>
                <a:gd name="connsiteY3" fmla="*/ 231851 h 1979198"/>
                <a:gd name="connsiteX4" fmla="*/ 1915352 w 4461258"/>
                <a:gd name="connsiteY4" fmla="*/ 155651 h 1979198"/>
                <a:gd name="connsiteX5" fmla="*/ 2951241 w 4461258"/>
                <a:gd name="connsiteY5" fmla="*/ 1851101 h 1979198"/>
                <a:gd name="connsiteX6" fmla="*/ 4461258 w 4461258"/>
                <a:gd name="connsiteY6" fmla="*/ 1612976 h 1979198"/>
                <a:gd name="connsiteX0" fmla="*/ 0 w 4461258"/>
                <a:gd name="connsiteY0" fmla="*/ 698576 h 1979198"/>
                <a:gd name="connsiteX1" fmla="*/ 607683 w 4461258"/>
                <a:gd name="connsiteY1" fmla="*/ 1308176 h 1979198"/>
                <a:gd name="connsiteX2" fmla="*/ 1294064 w 4461258"/>
                <a:gd name="connsiteY2" fmla="*/ 1165301 h 1979198"/>
                <a:gd name="connsiteX3" fmla="*/ 1218677 w 4461258"/>
                <a:gd name="connsiteY3" fmla="*/ 231851 h 1979198"/>
                <a:gd name="connsiteX4" fmla="*/ 1915352 w 4461258"/>
                <a:gd name="connsiteY4" fmla="*/ 155651 h 1979198"/>
                <a:gd name="connsiteX5" fmla="*/ 2951241 w 4461258"/>
                <a:gd name="connsiteY5" fmla="*/ 1851101 h 1979198"/>
                <a:gd name="connsiteX6" fmla="*/ 4461258 w 4461258"/>
                <a:gd name="connsiteY6" fmla="*/ 1612976 h 1979198"/>
                <a:gd name="connsiteX0" fmla="*/ 0 w 4461258"/>
                <a:gd name="connsiteY0" fmla="*/ 699119 h 1979741"/>
                <a:gd name="connsiteX1" fmla="*/ 607683 w 4461258"/>
                <a:gd name="connsiteY1" fmla="*/ 1308719 h 1979741"/>
                <a:gd name="connsiteX2" fmla="*/ 1170626 w 4461258"/>
                <a:gd name="connsiteY2" fmla="*/ 1178544 h 1979741"/>
                <a:gd name="connsiteX3" fmla="*/ 1218677 w 4461258"/>
                <a:gd name="connsiteY3" fmla="*/ 232394 h 1979741"/>
                <a:gd name="connsiteX4" fmla="*/ 1915352 w 4461258"/>
                <a:gd name="connsiteY4" fmla="*/ 156194 h 1979741"/>
                <a:gd name="connsiteX5" fmla="*/ 2951241 w 4461258"/>
                <a:gd name="connsiteY5" fmla="*/ 1851644 h 1979741"/>
                <a:gd name="connsiteX6" fmla="*/ 4461258 w 4461258"/>
                <a:gd name="connsiteY6" fmla="*/ 1613519 h 1979741"/>
                <a:gd name="connsiteX0" fmla="*/ 0 w 4461258"/>
                <a:gd name="connsiteY0" fmla="*/ 651176 h 1931798"/>
                <a:gd name="connsiteX1" fmla="*/ 607683 w 4461258"/>
                <a:gd name="connsiteY1" fmla="*/ 1260776 h 1931798"/>
                <a:gd name="connsiteX2" fmla="*/ 1170626 w 4461258"/>
                <a:gd name="connsiteY2" fmla="*/ 1130601 h 1931798"/>
                <a:gd name="connsiteX3" fmla="*/ 1372974 w 4461258"/>
                <a:gd name="connsiteY3" fmla="*/ 400351 h 1931798"/>
                <a:gd name="connsiteX4" fmla="*/ 1915352 w 4461258"/>
                <a:gd name="connsiteY4" fmla="*/ 108251 h 1931798"/>
                <a:gd name="connsiteX5" fmla="*/ 2951241 w 4461258"/>
                <a:gd name="connsiteY5" fmla="*/ 1803701 h 1931798"/>
                <a:gd name="connsiteX6" fmla="*/ 4461258 w 4461258"/>
                <a:gd name="connsiteY6" fmla="*/ 1565576 h 1931798"/>
                <a:gd name="connsiteX0" fmla="*/ 0 w 4461258"/>
                <a:gd name="connsiteY0" fmla="*/ 354807 h 1635429"/>
                <a:gd name="connsiteX1" fmla="*/ 607683 w 4461258"/>
                <a:gd name="connsiteY1" fmla="*/ 964407 h 1635429"/>
                <a:gd name="connsiteX2" fmla="*/ 1170626 w 4461258"/>
                <a:gd name="connsiteY2" fmla="*/ 834232 h 1635429"/>
                <a:gd name="connsiteX3" fmla="*/ 1372974 w 4461258"/>
                <a:gd name="connsiteY3" fmla="*/ 103982 h 1635429"/>
                <a:gd name="connsiteX4" fmla="*/ 1984785 w 4461258"/>
                <a:gd name="connsiteY4" fmla="*/ 205582 h 1635429"/>
                <a:gd name="connsiteX5" fmla="*/ 2951241 w 4461258"/>
                <a:gd name="connsiteY5" fmla="*/ 1507332 h 1635429"/>
                <a:gd name="connsiteX6" fmla="*/ 4461258 w 4461258"/>
                <a:gd name="connsiteY6" fmla="*/ 1269207 h 1635429"/>
                <a:gd name="connsiteX0" fmla="*/ 0 w 4461258"/>
                <a:gd name="connsiteY0" fmla="*/ 316937 h 1597559"/>
                <a:gd name="connsiteX1" fmla="*/ 607683 w 4461258"/>
                <a:gd name="connsiteY1" fmla="*/ 926537 h 1597559"/>
                <a:gd name="connsiteX2" fmla="*/ 1170626 w 4461258"/>
                <a:gd name="connsiteY2" fmla="*/ 796362 h 1597559"/>
                <a:gd name="connsiteX3" fmla="*/ 1457838 w 4461258"/>
                <a:gd name="connsiteY3" fmla="*/ 155012 h 1597559"/>
                <a:gd name="connsiteX4" fmla="*/ 1984785 w 4461258"/>
                <a:gd name="connsiteY4" fmla="*/ 167712 h 1597559"/>
                <a:gd name="connsiteX5" fmla="*/ 2951241 w 4461258"/>
                <a:gd name="connsiteY5" fmla="*/ 1469462 h 1597559"/>
                <a:gd name="connsiteX6" fmla="*/ 4461258 w 4461258"/>
                <a:gd name="connsiteY6" fmla="*/ 1231337 h 1597559"/>
                <a:gd name="connsiteX0" fmla="*/ 0 w 4461258"/>
                <a:gd name="connsiteY0" fmla="*/ 338752 h 1619374"/>
                <a:gd name="connsiteX1" fmla="*/ 607683 w 4461258"/>
                <a:gd name="connsiteY1" fmla="*/ 948352 h 1619374"/>
                <a:gd name="connsiteX2" fmla="*/ 1170626 w 4461258"/>
                <a:gd name="connsiteY2" fmla="*/ 818177 h 1619374"/>
                <a:gd name="connsiteX3" fmla="*/ 1457838 w 4461258"/>
                <a:gd name="connsiteY3" fmla="*/ 176827 h 1619374"/>
                <a:gd name="connsiteX4" fmla="*/ 1984785 w 4461258"/>
                <a:gd name="connsiteY4" fmla="*/ 189527 h 1619374"/>
                <a:gd name="connsiteX5" fmla="*/ 2951241 w 4461258"/>
                <a:gd name="connsiteY5" fmla="*/ 1491277 h 1619374"/>
                <a:gd name="connsiteX6" fmla="*/ 4461258 w 4461258"/>
                <a:gd name="connsiteY6" fmla="*/ 1253152 h 1619374"/>
                <a:gd name="connsiteX0" fmla="*/ 0 w 4461258"/>
                <a:gd name="connsiteY0" fmla="*/ 306204 h 1586826"/>
                <a:gd name="connsiteX1" fmla="*/ 607683 w 4461258"/>
                <a:gd name="connsiteY1" fmla="*/ 915804 h 1586826"/>
                <a:gd name="connsiteX2" fmla="*/ 1170626 w 4461258"/>
                <a:gd name="connsiteY2" fmla="*/ 785629 h 1586826"/>
                <a:gd name="connsiteX3" fmla="*/ 1457838 w 4461258"/>
                <a:gd name="connsiteY3" fmla="*/ 144279 h 1586826"/>
                <a:gd name="connsiteX4" fmla="*/ 1984785 w 4461258"/>
                <a:gd name="connsiteY4" fmla="*/ 156979 h 1586826"/>
                <a:gd name="connsiteX5" fmla="*/ 2951241 w 4461258"/>
                <a:gd name="connsiteY5" fmla="*/ 1458729 h 1586826"/>
                <a:gd name="connsiteX6" fmla="*/ 4461258 w 4461258"/>
                <a:gd name="connsiteY6" fmla="*/ 1220604 h 1586826"/>
                <a:gd name="connsiteX0" fmla="*/ 0 w 4461258"/>
                <a:gd name="connsiteY0" fmla="*/ 312579 h 1593201"/>
                <a:gd name="connsiteX1" fmla="*/ 607683 w 4461258"/>
                <a:gd name="connsiteY1" fmla="*/ 922179 h 1593201"/>
                <a:gd name="connsiteX2" fmla="*/ 1170626 w 4461258"/>
                <a:gd name="connsiteY2" fmla="*/ 792004 h 1593201"/>
                <a:gd name="connsiteX3" fmla="*/ 1457838 w 4461258"/>
                <a:gd name="connsiteY3" fmla="*/ 150654 h 1593201"/>
                <a:gd name="connsiteX4" fmla="*/ 2007930 w 4461258"/>
                <a:gd name="connsiteY4" fmla="*/ 169704 h 1593201"/>
                <a:gd name="connsiteX5" fmla="*/ 2951241 w 4461258"/>
                <a:gd name="connsiteY5" fmla="*/ 1465104 h 1593201"/>
                <a:gd name="connsiteX6" fmla="*/ 4461258 w 4461258"/>
                <a:gd name="connsiteY6" fmla="*/ 1226979 h 1593201"/>
                <a:gd name="connsiteX0" fmla="*/ 0 w 4461258"/>
                <a:gd name="connsiteY0" fmla="*/ 301588 h 1582210"/>
                <a:gd name="connsiteX1" fmla="*/ 607683 w 4461258"/>
                <a:gd name="connsiteY1" fmla="*/ 911188 h 1582210"/>
                <a:gd name="connsiteX2" fmla="*/ 1170626 w 4461258"/>
                <a:gd name="connsiteY2" fmla="*/ 781013 h 1582210"/>
                <a:gd name="connsiteX3" fmla="*/ 1372974 w 4461258"/>
                <a:gd name="connsiteY3" fmla="*/ 171413 h 1582210"/>
                <a:gd name="connsiteX4" fmla="*/ 2007930 w 4461258"/>
                <a:gd name="connsiteY4" fmla="*/ 158713 h 1582210"/>
                <a:gd name="connsiteX5" fmla="*/ 2951241 w 4461258"/>
                <a:gd name="connsiteY5" fmla="*/ 1454113 h 1582210"/>
                <a:gd name="connsiteX6" fmla="*/ 4461258 w 4461258"/>
                <a:gd name="connsiteY6" fmla="*/ 1215988 h 1582210"/>
                <a:gd name="connsiteX0" fmla="*/ 0 w 4461258"/>
                <a:gd name="connsiteY0" fmla="*/ 379019 h 1659641"/>
                <a:gd name="connsiteX1" fmla="*/ 607683 w 4461258"/>
                <a:gd name="connsiteY1" fmla="*/ 988619 h 1659641"/>
                <a:gd name="connsiteX2" fmla="*/ 1170626 w 4461258"/>
                <a:gd name="connsiteY2" fmla="*/ 858444 h 1659641"/>
                <a:gd name="connsiteX3" fmla="*/ 1372974 w 4461258"/>
                <a:gd name="connsiteY3" fmla="*/ 248844 h 1659641"/>
                <a:gd name="connsiteX4" fmla="*/ 2007930 w 4461258"/>
                <a:gd name="connsiteY4" fmla="*/ 236144 h 1659641"/>
                <a:gd name="connsiteX5" fmla="*/ 2951241 w 4461258"/>
                <a:gd name="connsiteY5" fmla="*/ 1531544 h 1659641"/>
                <a:gd name="connsiteX6" fmla="*/ 4461258 w 4461258"/>
                <a:gd name="connsiteY6" fmla="*/ 1293419 h 1659641"/>
                <a:gd name="connsiteX0" fmla="*/ 0 w 4461258"/>
                <a:gd name="connsiteY0" fmla="*/ 334442 h 1615064"/>
                <a:gd name="connsiteX1" fmla="*/ 607683 w 4461258"/>
                <a:gd name="connsiteY1" fmla="*/ 944042 h 1615064"/>
                <a:gd name="connsiteX2" fmla="*/ 1170626 w 4461258"/>
                <a:gd name="connsiteY2" fmla="*/ 813867 h 1615064"/>
                <a:gd name="connsiteX3" fmla="*/ 1372974 w 4461258"/>
                <a:gd name="connsiteY3" fmla="*/ 204267 h 1615064"/>
                <a:gd name="connsiteX4" fmla="*/ 2007930 w 4461258"/>
                <a:gd name="connsiteY4" fmla="*/ 191567 h 1615064"/>
                <a:gd name="connsiteX5" fmla="*/ 2951241 w 4461258"/>
                <a:gd name="connsiteY5" fmla="*/ 1486967 h 1615064"/>
                <a:gd name="connsiteX6" fmla="*/ 4461258 w 4461258"/>
                <a:gd name="connsiteY6" fmla="*/ 1248842 h 1615064"/>
                <a:gd name="connsiteX0" fmla="*/ 0 w 4461258"/>
                <a:gd name="connsiteY0" fmla="*/ 320191 h 1600813"/>
                <a:gd name="connsiteX1" fmla="*/ 607683 w 4461258"/>
                <a:gd name="connsiteY1" fmla="*/ 929791 h 1600813"/>
                <a:gd name="connsiteX2" fmla="*/ 1170626 w 4461258"/>
                <a:gd name="connsiteY2" fmla="*/ 799616 h 1600813"/>
                <a:gd name="connsiteX3" fmla="*/ 1372974 w 4461258"/>
                <a:gd name="connsiteY3" fmla="*/ 190016 h 1600813"/>
                <a:gd name="connsiteX4" fmla="*/ 2007930 w 4461258"/>
                <a:gd name="connsiteY4" fmla="*/ 177316 h 1600813"/>
                <a:gd name="connsiteX5" fmla="*/ 2951241 w 4461258"/>
                <a:gd name="connsiteY5" fmla="*/ 1472716 h 1600813"/>
                <a:gd name="connsiteX6" fmla="*/ 4461258 w 4461258"/>
                <a:gd name="connsiteY6" fmla="*/ 1234591 h 1600813"/>
                <a:gd name="connsiteX0" fmla="*/ 0 w 4461258"/>
                <a:gd name="connsiteY0" fmla="*/ 328166 h 1608788"/>
                <a:gd name="connsiteX1" fmla="*/ 607683 w 4461258"/>
                <a:gd name="connsiteY1" fmla="*/ 937766 h 1608788"/>
                <a:gd name="connsiteX2" fmla="*/ 1170626 w 4461258"/>
                <a:gd name="connsiteY2" fmla="*/ 807591 h 1608788"/>
                <a:gd name="connsiteX3" fmla="*/ 1372974 w 4461258"/>
                <a:gd name="connsiteY3" fmla="*/ 197991 h 1608788"/>
                <a:gd name="connsiteX4" fmla="*/ 2007930 w 4461258"/>
                <a:gd name="connsiteY4" fmla="*/ 185291 h 1608788"/>
                <a:gd name="connsiteX5" fmla="*/ 2951241 w 4461258"/>
                <a:gd name="connsiteY5" fmla="*/ 1480691 h 1608788"/>
                <a:gd name="connsiteX6" fmla="*/ 4461258 w 4461258"/>
                <a:gd name="connsiteY6" fmla="*/ 1242566 h 1608788"/>
                <a:gd name="connsiteX0" fmla="*/ 0 w 4461258"/>
                <a:gd name="connsiteY0" fmla="*/ 323678 h 1604300"/>
                <a:gd name="connsiteX1" fmla="*/ 607683 w 4461258"/>
                <a:gd name="connsiteY1" fmla="*/ 933278 h 1604300"/>
                <a:gd name="connsiteX2" fmla="*/ 1170626 w 4461258"/>
                <a:gd name="connsiteY2" fmla="*/ 803103 h 1604300"/>
                <a:gd name="connsiteX3" fmla="*/ 1372974 w 4461258"/>
                <a:gd name="connsiteY3" fmla="*/ 193503 h 1604300"/>
                <a:gd name="connsiteX4" fmla="*/ 2007930 w 4461258"/>
                <a:gd name="connsiteY4" fmla="*/ 180803 h 1604300"/>
                <a:gd name="connsiteX5" fmla="*/ 2951241 w 4461258"/>
                <a:gd name="connsiteY5" fmla="*/ 1476203 h 1604300"/>
                <a:gd name="connsiteX6" fmla="*/ 4461258 w 4461258"/>
                <a:gd name="connsiteY6" fmla="*/ 1238078 h 1604300"/>
                <a:gd name="connsiteX0" fmla="*/ 0 w 4461258"/>
                <a:gd name="connsiteY0" fmla="*/ 231914 h 1512536"/>
                <a:gd name="connsiteX1" fmla="*/ 607683 w 4461258"/>
                <a:gd name="connsiteY1" fmla="*/ 841514 h 1512536"/>
                <a:gd name="connsiteX2" fmla="*/ 1116622 w 4461258"/>
                <a:gd name="connsiteY2" fmla="*/ 704989 h 1512536"/>
                <a:gd name="connsiteX3" fmla="*/ 1372974 w 4461258"/>
                <a:gd name="connsiteY3" fmla="*/ 101739 h 1512536"/>
                <a:gd name="connsiteX4" fmla="*/ 2007930 w 4461258"/>
                <a:gd name="connsiteY4" fmla="*/ 89039 h 1512536"/>
                <a:gd name="connsiteX5" fmla="*/ 2951241 w 4461258"/>
                <a:gd name="connsiteY5" fmla="*/ 1384439 h 1512536"/>
                <a:gd name="connsiteX6" fmla="*/ 4461258 w 4461258"/>
                <a:gd name="connsiteY6" fmla="*/ 1146314 h 1512536"/>
                <a:gd name="connsiteX0" fmla="*/ 0 w 4461258"/>
                <a:gd name="connsiteY0" fmla="*/ 231914 h 1512536"/>
                <a:gd name="connsiteX1" fmla="*/ 607683 w 4461258"/>
                <a:gd name="connsiteY1" fmla="*/ 841514 h 1512536"/>
                <a:gd name="connsiteX2" fmla="*/ 1116622 w 4461258"/>
                <a:gd name="connsiteY2" fmla="*/ 704989 h 1512536"/>
                <a:gd name="connsiteX3" fmla="*/ 1372974 w 4461258"/>
                <a:gd name="connsiteY3" fmla="*/ 101739 h 1512536"/>
                <a:gd name="connsiteX4" fmla="*/ 2007930 w 4461258"/>
                <a:gd name="connsiteY4" fmla="*/ 89039 h 1512536"/>
                <a:gd name="connsiteX5" fmla="*/ 2951241 w 4461258"/>
                <a:gd name="connsiteY5" fmla="*/ 1384439 h 1512536"/>
                <a:gd name="connsiteX6" fmla="*/ 4461258 w 4461258"/>
                <a:gd name="connsiteY6" fmla="*/ 1146314 h 1512536"/>
                <a:gd name="connsiteX0" fmla="*/ 0 w 4461258"/>
                <a:gd name="connsiteY0" fmla="*/ 247010 h 1527632"/>
                <a:gd name="connsiteX1" fmla="*/ 607683 w 4461258"/>
                <a:gd name="connsiteY1" fmla="*/ 856610 h 1527632"/>
                <a:gd name="connsiteX2" fmla="*/ 1116622 w 4461258"/>
                <a:gd name="connsiteY2" fmla="*/ 720085 h 1527632"/>
                <a:gd name="connsiteX3" fmla="*/ 1372974 w 4461258"/>
                <a:gd name="connsiteY3" fmla="*/ 116835 h 1527632"/>
                <a:gd name="connsiteX4" fmla="*/ 2007930 w 4461258"/>
                <a:gd name="connsiteY4" fmla="*/ 104135 h 1527632"/>
                <a:gd name="connsiteX5" fmla="*/ 2951241 w 4461258"/>
                <a:gd name="connsiteY5" fmla="*/ 1399535 h 1527632"/>
                <a:gd name="connsiteX6" fmla="*/ 4461258 w 4461258"/>
                <a:gd name="connsiteY6" fmla="*/ 1161410 h 1527632"/>
                <a:gd name="connsiteX0" fmla="*/ 0 w 4461258"/>
                <a:gd name="connsiteY0" fmla="*/ 277966 h 1604202"/>
                <a:gd name="connsiteX1" fmla="*/ 607683 w 4461258"/>
                <a:gd name="connsiteY1" fmla="*/ 887566 h 1604202"/>
                <a:gd name="connsiteX2" fmla="*/ 1116622 w 4461258"/>
                <a:gd name="connsiteY2" fmla="*/ 751041 h 1604202"/>
                <a:gd name="connsiteX3" fmla="*/ 1372974 w 4461258"/>
                <a:gd name="connsiteY3" fmla="*/ 147791 h 1604202"/>
                <a:gd name="connsiteX4" fmla="*/ 2007930 w 4461258"/>
                <a:gd name="connsiteY4" fmla="*/ 135091 h 1604202"/>
                <a:gd name="connsiteX5" fmla="*/ 2596357 w 4461258"/>
                <a:gd name="connsiteY5" fmla="*/ 1487641 h 1604202"/>
                <a:gd name="connsiteX6" fmla="*/ 4461258 w 4461258"/>
                <a:gd name="connsiteY6" fmla="*/ 1192366 h 1604202"/>
                <a:gd name="connsiteX0" fmla="*/ 0 w 4461258"/>
                <a:gd name="connsiteY0" fmla="*/ 277966 h 1604202"/>
                <a:gd name="connsiteX1" fmla="*/ 607683 w 4461258"/>
                <a:gd name="connsiteY1" fmla="*/ 887566 h 1604202"/>
                <a:gd name="connsiteX2" fmla="*/ 1116622 w 4461258"/>
                <a:gd name="connsiteY2" fmla="*/ 751041 h 1604202"/>
                <a:gd name="connsiteX3" fmla="*/ 1372974 w 4461258"/>
                <a:gd name="connsiteY3" fmla="*/ 147791 h 1604202"/>
                <a:gd name="connsiteX4" fmla="*/ 2007930 w 4461258"/>
                <a:gd name="connsiteY4" fmla="*/ 135091 h 1604202"/>
                <a:gd name="connsiteX5" fmla="*/ 2596357 w 4461258"/>
                <a:gd name="connsiteY5" fmla="*/ 1487641 h 1604202"/>
                <a:gd name="connsiteX6" fmla="*/ 4461258 w 4461258"/>
                <a:gd name="connsiteY6" fmla="*/ 1192366 h 1604202"/>
                <a:gd name="connsiteX0" fmla="*/ 0 w 4461258"/>
                <a:gd name="connsiteY0" fmla="*/ 271185 h 1597421"/>
                <a:gd name="connsiteX1" fmla="*/ 607683 w 4461258"/>
                <a:gd name="connsiteY1" fmla="*/ 880785 h 1597421"/>
                <a:gd name="connsiteX2" fmla="*/ 1372974 w 4461258"/>
                <a:gd name="connsiteY2" fmla="*/ 141010 h 1597421"/>
                <a:gd name="connsiteX3" fmla="*/ 2007930 w 4461258"/>
                <a:gd name="connsiteY3" fmla="*/ 128310 h 1597421"/>
                <a:gd name="connsiteX4" fmla="*/ 2596357 w 4461258"/>
                <a:gd name="connsiteY4" fmla="*/ 1480860 h 1597421"/>
                <a:gd name="connsiteX5" fmla="*/ 4461258 w 4461258"/>
                <a:gd name="connsiteY5" fmla="*/ 1185585 h 1597421"/>
                <a:gd name="connsiteX0" fmla="*/ 0 w 4461258"/>
                <a:gd name="connsiteY0" fmla="*/ 272156 h 1598392"/>
                <a:gd name="connsiteX1" fmla="*/ 661687 w 4461258"/>
                <a:gd name="connsiteY1" fmla="*/ 900806 h 1598392"/>
                <a:gd name="connsiteX2" fmla="*/ 1372974 w 4461258"/>
                <a:gd name="connsiteY2" fmla="*/ 141981 h 1598392"/>
                <a:gd name="connsiteX3" fmla="*/ 2007930 w 4461258"/>
                <a:gd name="connsiteY3" fmla="*/ 129281 h 1598392"/>
                <a:gd name="connsiteX4" fmla="*/ 2596357 w 4461258"/>
                <a:gd name="connsiteY4" fmla="*/ 1481831 h 1598392"/>
                <a:gd name="connsiteX5" fmla="*/ 4461258 w 4461258"/>
                <a:gd name="connsiteY5" fmla="*/ 1186556 h 1598392"/>
                <a:gd name="connsiteX0" fmla="*/ 0 w 4461258"/>
                <a:gd name="connsiteY0" fmla="*/ 272156 h 1598392"/>
                <a:gd name="connsiteX1" fmla="*/ 661687 w 4461258"/>
                <a:gd name="connsiteY1" fmla="*/ 900806 h 1598392"/>
                <a:gd name="connsiteX2" fmla="*/ 1372974 w 4461258"/>
                <a:gd name="connsiteY2" fmla="*/ 141981 h 1598392"/>
                <a:gd name="connsiteX3" fmla="*/ 2007930 w 4461258"/>
                <a:gd name="connsiteY3" fmla="*/ 129281 h 1598392"/>
                <a:gd name="connsiteX4" fmla="*/ 2596357 w 4461258"/>
                <a:gd name="connsiteY4" fmla="*/ 1481831 h 1598392"/>
                <a:gd name="connsiteX5" fmla="*/ 4461258 w 4461258"/>
                <a:gd name="connsiteY5" fmla="*/ 1186556 h 1598392"/>
                <a:gd name="connsiteX0" fmla="*/ 0 w 4461258"/>
                <a:gd name="connsiteY0" fmla="*/ 150605 h 1476841"/>
                <a:gd name="connsiteX1" fmla="*/ 661687 w 4461258"/>
                <a:gd name="connsiteY1" fmla="*/ 779255 h 1476841"/>
                <a:gd name="connsiteX2" fmla="*/ 2007930 w 4461258"/>
                <a:gd name="connsiteY2" fmla="*/ 7730 h 1476841"/>
                <a:gd name="connsiteX3" fmla="*/ 2596357 w 4461258"/>
                <a:gd name="connsiteY3" fmla="*/ 1360280 h 1476841"/>
                <a:gd name="connsiteX4" fmla="*/ 4461258 w 4461258"/>
                <a:gd name="connsiteY4" fmla="*/ 1065005 h 1476841"/>
                <a:gd name="connsiteX0" fmla="*/ 0 w 4461258"/>
                <a:gd name="connsiteY0" fmla="*/ 276658 h 1558090"/>
                <a:gd name="connsiteX1" fmla="*/ 661687 w 4461258"/>
                <a:gd name="connsiteY1" fmla="*/ 905308 h 1558090"/>
                <a:gd name="connsiteX2" fmla="*/ 1629901 w 4461258"/>
                <a:gd name="connsiteY2" fmla="*/ 6783 h 1558090"/>
                <a:gd name="connsiteX3" fmla="*/ 2596357 w 4461258"/>
                <a:gd name="connsiteY3" fmla="*/ 1486333 h 1558090"/>
                <a:gd name="connsiteX4" fmla="*/ 4461258 w 4461258"/>
                <a:gd name="connsiteY4" fmla="*/ 1191058 h 1558090"/>
                <a:gd name="connsiteX0" fmla="*/ 0 w 4461258"/>
                <a:gd name="connsiteY0" fmla="*/ 276658 h 1558090"/>
                <a:gd name="connsiteX1" fmla="*/ 661687 w 4461258"/>
                <a:gd name="connsiteY1" fmla="*/ 905308 h 1558090"/>
                <a:gd name="connsiteX2" fmla="*/ 1629901 w 4461258"/>
                <a:gd name="connsiteY2" fmla="*/ 6783 h 1558090"/>
                <a:gd name="connsiteX3" fmla="*/ 2596357 w 4461258"/>
                <a:gd name="connsiteY3" fmla="*/ 1486333 h 1558090"/>
                <a:gd name="connsiteX4" fmla="*/ 4461258 w 4461258"/>
                <a:gd name="connsiteY4" fmla="*/ 1191058 h 1558090"/>
                <a:gd name="connsiteX0" fmla="*/ 0 w 4461258"/>
                <a:gd name="connsiteY0" fmla="*/ 276741 h 1558173"/>
                <a:gd name="connsiteX1" fmla="*/ 661687 w 4461258"/>
                <a:gd name="connsiteY1" fmla="*/ 905391 h 1558173"/>
                <a:gd name="connsiteX2" fmla="*/ 1629901 w 4461258"/>
                <a:gd name="connsiteY2" fmla="*/ 6866 h 1558173"/>
                <a:gd name="connsiteX3" fmla="*/ 2596357 w 4461258"/>
                <a:gd name="connsiteY3" fmla="*/ 1486416 h 1558173"/>
                <a:gd name="connsiteX4" fmla="*/ 4461258 w 4461258"/>
                <a:gd name="connsiteY4" fmla="*/ 1191141 h 1558173"/>
                <a:gd name="connsiteX0" fmla="*/ 0 w 4461258"/>
                <a:gd name="connsiteY0" fmla="*/ 276666 h 1558098"/>
                <a:gd name="connsiteX1" fmla="*/ 661687 w 4461258"/>
                <a:gd name="connsiteY1" fmla="*/ 905316 h 1558098"/>
                <a:gd name="connsiteX2" fmla="*/ 1629901 w 4461258"/>
                <a:gd name="connsiteY2" fmla="*/ 6791 h 1558098"/>
                <a:gd name="connsiteX3" fmla="*/ 2596357 w 4461258"/>
                <a:gd name="connsiteY3" fmla="*/ 1486341 h 1558098"/>
                <a:gd name="connsiteX4" fmla="*/ 4461258 w 4461258"/>
                <a:gd name="connsiteY4" fmla="*/ 1191066 h 1558098"/>
                <a:gd name="connsiteX0" fmla="*/ 0 w 4461258"/>
                <a:gd name="connsiteY0" fmla="*/ 276701 h 1558133"/>
                <a:gd name="connsiteX1" fmla="*/ 661687 w 4461258"/>
                <a:gd name="connsiteY1" fmla="*/ 905351 h 1558133"/>
                <a:gd name="connsiteX2" fmla="*/ 1629901 w 4461258"/>
                <a:gd name="connsiteY2" fmla="*/ 6826 h 1558133"/>
                <a:gd name="connsiteX3" fmla="*/ 2596357 w 4461258"/>
                <a:gd name="connsiteY3" fmla="*/ 1486376 h 1558133"/>
                <a:gd name="connsiteX4" fmla="*/ 4461258 w 4461258"/>
                <a:gd name="connsiteY4" fmla="*/ 1191101 h 1558133"/>
                <a:gd name="connsiteX0" fmla="*/ 0 w 4461258"/>
                <a:gd name="connsiteY0" fmla="*/ 276701 h 1558133"/>
                <a:gd name="connsiteX1" fmla="*/ 661687 w 4461258"/>
                <a:gd name="connsiteY1" fmla="*/ 905351 h 1558133"/>
                <a:gd name="connsiteX2" fmla="*/ 1629901 w 4461258"/>
                <a:gd name="connsiteY2" fmla="*/ 6826 h 1558133"/>
                <a:gd name="connsiteX3" fmla="*/ 2596357 w 4461258"/>
                <a:gd name="connsiteY3" fmla="*/ 1486376 h 1558133"/>
                <a:gd name="connsiteX4" fmla="*/ 4461258 w 4461258"/>
                <a:gd name="connsiteY4" fmla="*/ 1191101 h 1558133"/>
                <a:gd name="connsiteX0" fmla="*/ 0 w 4461258"/>
                <a:gd name="connsiteY0" fmla="*/ 276701 h 1558133"/>
                <a:gd name="connsiteX1" fmla="*/ 661687 w 4461258"/>
                <a:gd name="connsiteY1" fmla="*/ 905351 h 1558133"/>
                <a:gd name="connsiteX2" fmla="*/ 1629901 w 4461258"/>
                <a:gd name="connsiteY2" fmla="*/ 6826 h 1558133"/>
                <a:gd name="connsiteX3" fmla="*/ 2596357 w 4461258"/>
                <a:gd name="connsiteY3" fmla="*/ 1486376 h 1558133"/>
                <a:gd name="connsiteX4" fmla="*/ 4461258 w 4461258"/>
                <a:gd name="connsiteY4" fmla="*/ 1191101 h 1558133"/>
                <a:gd name="connsiteX0" fmla="*/ 0 w 4461258"/>
                <a:gd name="connsiteY0" fmla="*/ 269929 h 1551361"/>
                <a:gd name="connsiteX1" fmla="*/ 661687 w 4461258"/>
                <a:gd name="connsiteY1" fmla="*/ 898579 h 1551361"/>
                <a:gd name="connsiteX2" fmla="*/ 1629901 w 4461258"/>
                <a:gd name="connsiteY2" fmla="*/ 54 h 1551361"/>
                <a:gd name="connsiteX3" fmla="*/ 2596357 w 4461258"/>
                <a:gd name="connsiteY3" fmla="*/ 1479604 h 1551361"/>
                <a:gd name="connsiteX4" fmla="*/ 4461258 w 4461258"/>
                <a:gd name="connsiteY4" fmla="*/ 1184329 h 1551361"/>
                <a:gd name="connsiteX0" fmla="*/ 0 w 4461258"/>
                <a:gd name="connsiteY0" fmla="*/ 279787 h 1561219"/>
                <a:gd name="connsiteX1" fmla="*/ 661687 w 4461258"/>
                <a:gd name="connsiteY1" fmla="*/ 908437 h 1561219"/>
                <a:gd name="connsiteX2" fmla="*/ 1629901 w 4461258"/>
                <a:gd name="connsiteY2" fmla="*/ 9912 h 1561219"/>
                <a:gd name="connsiteX3" fmla="*/ 2596357 w 4461258"/>
                <a:gd name="connsiteY3" fmla="*/ 1489462 h 1561219"/>
                <a:gd name="connsiteX4" fmla="*/ 4461258 w 4461258"/>
                <a:gd name="connsiteY4" fmla="*/ 1194187 h 1561219"/>
                <a:gd name="connsiteX0" fmla="*/ 0 w 4461258"/>
                <a:gd name="connsiteY0" fmla="*/ 277119 h 1574636"/>
                <a:gd name="connsiteX1" fmla="*/ 661687 w 4461258"/>
                <a:gd name="connsiteY1" fmla="*/ 905769 h 1574636"/>
                <a:gd name="connsiteX2" fmla="*/ 1629901 w 4461258"/>
                <a:gd name="connsiteY2" fmla="*/ 7244 h 1574636"/>
                <a:gd name="connsiteX3" fmla="*/ 2334051 w 4461258"/>
                <a:gd name="connsiteY3" fmla="*/ 1505844 h 1574636"/>
                <a:gd name="connsiteX4" fmla="*/ 4461258 w 4461258"/>
                <a:gd name="connsiteY4" fmla="*/ 1191519 h 1574636"/>
                <a:gd name="connsiteX0" fmla="*/ 0 w 4461258"/>
                <a:gd name="connsiteY0" fmla="*/ 275259 h 1572776"/>
                <a:gd name="connsiteX1" fmla="*/ 661687 w 4461258"/>
                <a:gd name="connsiteY1" fmla="*/ 903909 h 1572776"/>
                <a:gd name="connsiteX2" fmla="*/ 1629901 w 4461258"/>
                <a:gd name="connsiteY2" fmla="*/ 5384 h 1572776"/>
                <a:gd name="connsiteX3" fmla="*/ 2334051 w 4461258"/>
                <a:gd name="connsiteY3" fmla="*/ 1503984 h 1572776"/>
                <a:gd name="connsiteX4" fmla="*/ 4461258 w 4461258"/>
                <a:gd name="connsiteY4" fmla="*/ 1189659 h 1572776"/>
                <a:gd name="connsiteX0" fmla="*/ 0 w 4461258"/>
                <a:gd name="connsiteY0" fmla="*/ 276836 h 1574353"/>
                <a:gd name="connsiteX1" fmla="*/ 661687 w 4461258"/>
                <a:gd name="connsiteY1" fmla="*/ 905486 h 1574353"/>
                <a:gd name="connsiteX2" fmla="*/ 1629901 w 4461258"/>
                <a:gd name="connsiteY2" fmla="*/ 6961 h 1574353"/>
                <a:gd name="connsiteX3" fmla="*/ 2334051 w 4461258"/>
                <a:gd name="connsiteY3" fmla="*/ 1505561 h 1574353"/>
                <a:gd name="connsiteX4" fmla="*/ 4461258 w 4461258"/>
                <a:gd name="connsiteY4" fmla="*/ 1191236 h 1574353"/>
                <a:gd name="connsiteX0" fmla="*/ 0 w 4461258"/>
                <a:gd name="connsiteY0" fmla="*/ 282614 h 1580131"/>
                <a:gd name="connsiteX1" fmla="*/ 623112 w 4461258"/>
                <a:gd name="connsiteY1" fmla="*/ 758864 h 1580131"/>
                <a:gd name="connsiteX2" fmla="*/ 1629901 w 4461258"/>
                <a:gd name="connsiteY2" fmla="*/ 12739 h 1580131"/>
                <a:gd name="connsiteX3" fmla="*/ 2334051 w 4461258"/>
                <a:gd name="connsiteY3" fmla="*/ 1511339 h 1580131"/>
                <a:gd name="connsiteX4" fmla="*/ 4461258 w 4461258"/>
                <a:gd name="connsiteY4" fmla="*/ 1197014 h 1580131"/>
                <a:gd name="connsiteX0" fmla="*/ 0 w 4461258"/>
                <a:gd name="connsiteY0" fmla="*/ 286982 h 1584499"/>
                <a:gd name="connsiteX1" fmla="*/ 646257 w 4461258"/>
                <a:gd name="connsiteY1" fmla="*/ 674332 h 1584499"/>
                <a:gd name="connsiteX2" fmla="*/ 1629901 w 4461258"/>
                <a:gd name="connsiteY2" fmla="*/ 17107 h 1584499"/>
                <a:gd name="connsiteX3" fmla="*/ 2334051 w 4461258"/>
                <a:gd name="connsiteY3" fmla="*/ 1515707 h 1584499"/>
                <a:gd name="connsiteX4" fmla="*/ 4461258 w 4461258"/>
                <a:gd name="connsiteY4" fmla="*/ 1201382 h 1584499"/>
                <a:gd name="connsiteX0" fmla="*/ 0 w 4461258"/>
                <a:gd name="connsiteY0" fmla="*/ 268550 h 1564740"/>
                <a:gd name="connsiteX1" fmla="*/ 646257 w 4461258"/>
                <a:gd name="connsiteY1" fmla="*/ 655900 h 1564740"/>
                <a:gd name="connsiteX2" fmla="*/ 1313592 w 4461258"/>
                <a:gd name="connsiteY2" fmla="*/ 17725 h 1564740"/>
                <a:gd name="connsiteX3" fmla="*/ 2334051 w 4461258"/>
                <a:gd name="connsiteY3" fmla="*/ 1497275 h 1564740"/>
                <a:gd name="connsiteX4" fmla="*/ 4461258 w 4461258"/>
                <a:gd name="connsiteY4" fmla="*/ 1182950 h 1564740"/>
                <a:gd name="connsiteX0" fmla="*/ 0 w 4461258"/>
                <a:gd name="connsiteY0" fmla="*/ 268166 h 1564356"/>
                <a:gd name="connsiteX1" fmla="*/ 646257 w 4461258"/>
                <a:gd name="connsiteY1" fmla="*/ 655516 h 1564356"/>
                <a:gd name="connsiteX2" fmla="*/ 1313592 w 4461258"/>
                <a:gd name="connsiteY2" fmla="*/ 17341 h 1564356"/>
                <a:gd name="connsiteX3" fmla="*/ 2334051 w 4461258"/>
                <a:gd name="connsiteY3" fmla="*/ 1496891 h 1564356"/>
                <a:gd name="connsiteX4" fmla="*/ 4461258 w 4461258"/>
                <a:gd name="connsiteY4" fmla="*/ 1182566 h 1564356"/>
                <a:gd name="connsiteX0" fmla="*/ 0 w 4461258"/>
                <a:gd name="connsiteY0" fmla="*/ 266463 h 1562653"/>
                <a:gd name="connsiteX1" fmla="*/ 584538 w 4461258"/>
                <a:gd name="connsiteY1" fmla="*/ 685563 h 1562653"/>
                <a:gd name="connsiteX2" fmla="*/ 1313592 w 4461258"/>
                <a:gd name="connsiteY2" fmla="*/ 15638 h 1562653"/>
                <a:gd name="connsiteX3" fmla="*/ 2334051 w 4461258"/>
                <a:gd name="connsiteY3" fmla="*/ 1495188 h 1562653"/>
                <a:gd name="connsiteX4" fmla="*/ 4461258 w 4461258"/>
                <a:gd name="connsiteY4" fmla="*/ 1180863 h 1562653"/>
                <a:gd name="connsiteX0" fmla="*/ 0 w 4461258"/>
                <a:gd name="connsiteY0" fmla="*/ 373224 h 1676961"/>
                <a:gd name="connsiteX1" fmla="*/ 584538 w 4461258"/>
                <a:gd name="connsiteY1" fmla="*/ 792324 h 1676961"/>
                <a:gd name="connsiteX2" fmla="*/ 1344451 w 4461258"/>
                <a:gd name="connsiteY2" fmla="*/ 14449 h 1676961"/>
                <a:gd name="connsiteX3" fmla="*/ 2334051 w 4461258"/>
                <a:gd name="connsiteY3" fmla="*/ 1601949 h 1676961"/>
                <a:gd name="connsiteX4" fmla="*/ 4461258 w 4461258"/>
                <a:gd name="connsiteY4" fmla="*/ 1287624 h 1676961"/>
                <a:gd name="connsiteX0" fmla="*/ 0 w 4461258"/>
                <a:gd name="connsiteY0" fmla="*/ 199681 h 1491128"/>
                <a:gd name="connsiteX1" fmla="*/ 584538 w 4461258"/>
                <a:gd name="connsiteY1" fmla="*/ 618781 h 1491128"/>
                <a:gd name="connsiteX2" fmla="*/ 1286590 w 4461258"/>
                <a:gd name="connsiteY2" fmla="*/ 17119 h 1491128"/>
                <a:gd name="connsiteX3" fmla="*/ 2334051 w 4461258"/>
                <a:gd name="connsiteY3" fmla="*/ 1428406 h 1491128"/>
                <a:gd name="connsiteX4" fmla="*/ 4461258 w 4461258"/>
                <a:gd name="connsiteY4" fmla="*/ 1114081 h 1491128"/>
                <a:gd name="connsiteX0" fmla="*/ 0 w 4461258"/>
                <a:gd name="connsiteY0" fmla="*/ 209036 h 1501143"/>
                <a:gd name="connsiteX1" fmla="*/ 584538 w 4461258"/>
                <a:gd name="connsiteY1" fmla="*/ 628136 h 1501143"/>
                <a:gd name="connsiteX2" fmla="*/ 1251873 w 4461258"/>
                <a:gd name="connsiteY2" fmla="*/ 16949 h 1501143"/>
                <a:gd name="connsiteX3" fmla="*/ 2334051 w 4461258"/>
                <a:gd name="connsiteY3" fmla="*/ 1437761 h 1501143"/>
                <a:gd name="connsiteX4" fmla="*/ 4461258 w 4461258"/>
                <a:gd name="connsiteY4" fmla="*/ 1123436 h 1501143"/>
                <a:gd name="connsiteX0" fmla="*/ 0 w 4461258"/>
                <a:gd name="connsiteY0" fmla="*/ 209741 h 1501848"/>
                <a:gd name="connsiteX1" fmla="*/ 584538 w 4461258"/>
                <a:gd name="connsiteY1" fmla="*/ 628841 h 1501848"/>
                <a:gd name="connsiteX2" fmla="*/ 1251873 w 4461258"/>
                <a:gd name="connsiteY2" fmla="*/ 17654 h 1501848"/>
                <a:gd name="connsiteX3" fmla="*/ 2334051 w 4461258"/>
                <a:gd name="connsiteY3" fmla="*/ 1438466 h 1501848"/>
                <a:gd name="connsiteX4" fmla="*/ 4461258 w 4461258"/>
                <a:gd name="connsiteY4" fmla="*/ 1124141 h 1501848"/>
                <a:gd name="connsiteX0" fmla="*/ 0 w 4461258"/>
                <a:gd name="connsiteY0" fmla="*/ 208173 h 1464253"/>
                <a:gd name="connsiteX1" fmla="*/ 584538 w 4461258"/>
                <a:gd name="connsiteY1" fmla="*/ 627273 h 1464253"/>
                <a:gd name="connsiteX2" fmla="*/ 1251873 w 4461258"/>
                <a:gd name="connsiteY2" fmla="*/ 16086 h 1464253"/>
                <a:gd name="connsiteX3" fmla="*/ 1923234 w 4461258"/>
                <a:gd name="connsiteY3" fmla="*/ 1394036 h 1464253"/>
                <a:gd name="connsiteX4" fmla="*/ 4461258 w 4461258"/>
                <a:gd name="connsiteY4" fmla="*/ 1122573 h 1464253"/>
                <a:gd name="connsiteX0" fmla="*/ 0 w 2898997"/>
                <a:gd name="connsiteY0" fmla="*/ 208173 h 1616724"/>
                <a:gd name="connsiteX1" fmla="*/ 584538 w 2898997"/>
                <a:gd name="connsiteY1" fmla="*/ 627273 h 1616724"/>
                <a:gd name="connsiteX2" fmla="*/ 1251873 w 2898997"/>
                <a:gd name="connsiteY2" fmla="*/ 16086 h 1616724"/>
                <a:gd name="connsiteX3" fmla="*/ 1923234 w 2898997"/>
                <a:gd name="connsiteY3" fmla="*/ 1394036 h 1616724"/>
                <a:gd name="connsiteX4" fmla="*/ 2898997 w 2898997"/>
                <a:gd name="connsiteY4" fmla="*/ 1465473 h 1616724"/>
                <a:gd name="connsiteX0" fmla="*/ 0 w 2898997"/>
                <a:gd name="connsiteY0" fmla="*/ 216253 h 1624804"/>
                <a:gd name="connsiteX1" fmla="*/ 659758 w 2898997"/>
                <a:gd name="connsiteY1" fmla="*/ 516290 h 1624804"/>
                <a:gd name="connsiteX2" fmla="*/ 1251873 w 2898997"/>
                <a:gd name="connsiteY2" fmla="*/ 24166 h 1624804"/>
                <a:gd name="connsiteX3" fmla="*/ 1923234 w 2898997"/>
                <a:gd name="connsiteY3" fmla="*/ 1402116 h 1624804"/>
                <a:gd name="connsiteX4" fmla="*/ 2898997 w 2898997"/>
                <a:gd name="connsiteY4" fmla="*/ 1473553 h 1624804"/>
                <a:gd name="connsiteX0" fmla="*/ 0 w 2898997"/>
                <a:gd name="connsiteY0" fmla="*/ 223549 h 1632100"/>
                <a:gd name="connsiteX1" fmla="*/ 706048 w 2898997"/>
                <a:gd name="connsiteY1" fmla="*/ 442624 h 1632100"/>
                <a:gd name="connsiteX2" fmla="*/ 1251873 w 2898997"/>
                <a:gd name="connsiteY2" fmla="*/ 31462 h 1632100"/>
                <a:gd name="connsiteX3" fmla="*/ 1923234 w 2898997"/>
                <a:gd name="connsiteY3" fmla="*/ 1409412 h 1632100"/>
                <a:gd name="connsiteX4" fmla="*/ 2898997 w 2898997"/>
                <a:gd name="connsiteY4" fmla="*/ 1480849 h 1632100"/>
                <a:gd name="connsiteX0" fmla="*/ 0 w 2898997"/>
                <a:gd name="connsiteY0" fmla="*/ 223549 h 1632100"/>
                <a:gd name="connsiteX1" fmla="*/ 706048 w 2898997"/>
                <a:gd name="connsiteY1" fmla="*/ 442624 h 1632100"/>
                <a:gd name="connsiteX2" fmla="*/ 1251873 w 2898997"/>
                <a:gd name="connsiteY2" fmla="*/ 31462 h 1632100"/>
                <a:gd name="connsiteX3" fmla="*/ 1923234 w 2898997"/>
                <a:gd name="connsiteY3" fmla="*/ 1409412 h 1632100"/>
                <a:gd name="connsiteX4" fmla="*/ 2898997 w 2898997"/>
                <a:gd name="connsiteY4" fmla="*/ 1480849 h 1632100"/>
                <a:gd name="connsiteX0" fmla="*/ 0 w 2898997"/>
                <a:gd name="connsiteY0" fmla="*/ 217820 h 1626371"/>
                <a:gd name="connsiteX1" fmla="*/ 665544 w 2898997"/>
                <a:gd name="connsiteY1" fmla="*/ 498807 h 1626371"/>
                <a:gd name="connsiteX2" fmla="*/ 1251873 w 2898997"/>
                <a:gd name="connsiteY2" fmla="*/ 25733 h 1626371"/>
                <a:gd name="connsiteX3" fmla="*/ 1923234 w 2898997"/>
                <a:gd name="connsiteY3" fmla="*/ 1403683 h 1626371"/>
                <a:gd name="connsiteX4" fmla="*/ 2898997 w 2898997"/>
                <a:gd name="connsiteY4" fmla="*/ 1475120 h 1626371"/>
                <a:gd name="connsiteX0" fmla="*/ 0 w 2898997"/>
                <a:gd name="connsiteY0" fmla="*/ 219302 h 1627853"/>
                <a:gd name="connsiteX1" fmla="*/ 665544 w 2898997"/>
                <a:gd name="connsiteY1" fmla="*/ 500289 h 1627853"/>
                <a:gd name="connsiteX2" fmla="*/ 1251873 w 2898997"/>
                <a:gd name="connsiteY2" fmla="*/ 27215 h 1627853"/>
                <a:gd name="connsiteX3" fmla="*/ 1923234 w 2898997"/>
                <a:gd name="connsiteY3" fmla="*/ 1405165 h 1627853"/>
                <a:gd name="connsiteX4" fmla="*/ 2898997 w 2898997"/>
                <a:gd name="connsiteY4" fmla="*/ 1476602 h 1627853"/>
                <a:gd name="connsiteX0" fmla="*/ 0 w 2898997"/>
                <a:gd name="connsiteY0" fmla="*/ 203455 h 1612006"/>
                <a:gd name="connsiteX1" fmla="*/ 665544 w 2898997"/>
                <a:gd name="connsiteY1" fmla="*/ 484442 h 1612006"/>
                <a:gd name="connsiteX2" fmla="*/ 1251873 w 2898997"/>
                <a:gd name="connsiteY2" fmla="*/ 11368 h 1612006"/>
                <a:gd name="connsiteX3" fmla="*/ 1923234 w 2898997"/>
                <a:gd name="connsiteY3" fmla="*/ 1389318 h 1612006"/>
                <a:gd name="connsiteX4" fmla="*/ 2898997 w 2898997"/>
                <a:gd name="connsiteY4" fmla="*/ 1460755 h 1612006"/>
                <a:gd name="connsiteX0" fmla="*/ 0 w 2898997"/>
                <a:gd name="connsiteY0" fmla="*/ 236887 h 1645438"/>
                <a:gd name="connsiteX1" fmla="*/ 526676 w 2898997"/>
                <a:gd name="connsiteY1" fmla="*/ 365474 h 1645438"/>
                <a:gd name="connsiteX2" fmla="*/ 1251873 w 2898997"/>
                <a:gd name="connsiteY2" fmla="*/ 44800 h 1645438"/>
                <a:gd name="connsiteX3" fmla="*/ 1923234 w 2898997"/>
                <a:gd name="connsiteY3" fmla="*/ 1422750 h 1645438"/>
                <a:gd name="connsiteX4" fmla="*/ 2898997 w 2898997"/>
                <a:gd name="connsiteY4" fmla="*/ 1494187 h 1645438"/>
                <a:gd name="connsiteX0" fmla="*/ 0 w 2898997"/>
                <a:gd name="connsiteY0" fmla="*/ 241229 h 1649780"/>
                <a:gd name="connsiteX1" fmla="*/ 526676 w 2898997"/>
                <a:gd name="connsiteY1" fmla="*/ 369816 h 1649780"/>
                <a:gd name="connsiteX2" fmla="*/ 1251873 w 2898997"/>
                <a:gd name="connsiteY2" fmla="*/ 49142 h 1649780"/>
                <a:gd name="connsiteX3" fmla="*/ 1923234 w 2898997"/>
                <a:gd name="connsiteY3" fmla="*/ 1427092 h 1649780"/>
                <a:gd name="connsiteX4" fmla="*/ 2898997 w 2898997"/>
                <a:gd name="connsiteY4" fmla="*/ 1498529 h 1649780"/>
                <a:gd name="connsiteX0" fmla="*/ 0 w 2898997"/>
                <a:gd name="connsiteY0" fmla="*/ 222849 h 1631400"/>
                <a:gd name="connsiteX1" fmla="*/ 372379 w 2898997"/>
                <a:gd name="connsiteY1" fmla="*/ 491136 h 1631400"/>
                <a:gd name="connsiteX2" fmla="*/ 1251873 w 2898997"/>
                <a:gd name="connsiteY2" fmla="*/ 30762 h 1631400"/>
                <a:gd name="connsiteX3" fmla="*/ 1923234 w 2898997"/>
                <a:gd name="connsiteY3" fmla="*/ 1408712 h 1631400"/>
                <a:gd name="connsiteX4" fmla="*/ 2898997 w 2898997"/>
                <a:gd name="connsiteY4" fmla="*/ 1480149 h 1631400"/>
                <a:gd name="connsiteX0" fmla="*/ 0 w 2898997"/>
                <a:gd name="connsiteY0" fmla="*/ 215442 h 1623993"/>
                <a:gd name="connsiteX1" fmla="*/ 372379 w 2898997"/>
                <a:gd name="connsiteY1" fmla="*/ 483729 h 1623993"/>
                <a:gd name="connsiteX2" fmla="*/ 1251873 w 2898997"/>
                <a:gd name="connsiteY2" fmla="*/ 23355 h 1623993"/>
                <a:gd name="connsiteX3" fmla="*/ 1923234 w 2898997"/>
                <a:gd name="connsiteY3" fmla="*/ 1401305 h 1623993"/>
                <a:gd name="connsiteX4" fmla="*/ 2898997 w 2898997"/>
                <a:gd name="connsiteY4" fmla="*/ 1472742 h 1623993"/>
                <a:gd name="connsiteX0" fmla="*/ 0 w 2898997"/>
                <a:gd name="connsiteY0" fmla="*/ 216306 h 1624857"/>
                <a:gd name="connsiteX1" fmla="*/ 372379 w 2898997"/>
                <a:gd name="connsiteY1" fmla="*/ 484593 h 1624857"/>
                <a:gd name="connsiteX2" fmla="*/ 1251873 w 2898997"/>
                <a:gd name="connsiteY2" fmla="*/ 24219 h 1624857"/>
                <a:gd name="connsiteX3" fmla="*/ 1923234 w 2898997"/>
                <a:gd name="connsiteY3" fmla="*/ 1402169 h 1624857"/>
                <a:gd name="connsiteX4" fmla="*/ 2898997 w 2898997"/>
                <a:gd name="connsiteY4" fmla="*/ 1473606 h 1624857"/>
                <a:gd name="connsiteX0" fmla="*/ 0 w 2898997"/>
                <a:gd name="connsiteY0" fmla="*/ 216306 h 1624857"/>
                <a:gd name="connsiteX1" fmla="*/ 372379 w 2898997"/>
                <a:gd name="connsiteY1" fmla="*/ 484593 h 1624857"/>
                <a:gd name="connsiteX2" fmla="*/ 1251873 w 2898997"/>
                <a:gd name="connsiteY2" fmla="*/ 24219 h 1624857"/>
                <a:gd name="connsiteX3" fmla="*/ 1923234 w 2898997"/>
                <a:gd name="connsiteY3" fmla="*/ 1402169 h 1624857"/>
                <a:gd name="connsiteX4" fmla="*/ 2898997 w 2898997"/>
                <a:gd name="connsiteY4" fmla="*/ 1473606 h 1624857"/>
                <a:gd name="connsiteX0" fmla="*/ 0 w 2898997"/>
                <a:gd name="connsiteY0" fmla="*/ 213525 h 1622076"/>
                <a:gd name="connsiteX1" fmla="*/ 588395 w 2898997"/>
                <a:gd name="connsiteY1" fmla="*/ 519912 h 1622076"/>
                <a:gd name="connsiteX2" fmla="*/ 1251873 w 2898997"/>
                <a:gd name="connsiteY2" fmla="*/ 21438 h 1622076"/>
                <a:gd name="connsiteX3" fmla="*/ 1923234 w 2898997"/>
                <a:gd name="connsiteY3" fmla="*/ 1399388 h 1622076"/>
                <a:gd name="connsiteX4" fmla="*/ 2898997 w 2898997"/>
                <a:gd name="connsiteY4" fmla="*/ 1470825 h 1622076"/>
                <a:gd name="connsiteX0" fmla="*/ 0 w 2898997"/>
                <a:gd name="connsiteY0" fmla="*/ 218067 h 1626618"/>
                <a:gd name="connsiteX1" fmla="*/ 561393 w 2898997"/>
                <a:gd name="connsiteY1" fmla="*/ 464129 h 1626618"/>
                <a:gd name="connsiteX2" fmla="*/ 1251873 w 2898997"/>
                <a:gd name="connsiteY2" fmla="*/ 25980 h 1626618"/>
                <a:gd name="connsiteX3" fmla="*/ 1923234 w 2898997"/>
                <a:gd name="connsiteY3" fmla="*/ 1403930 h 1626618"/>
                <a:gd name="connsiteX4" fmla="*/ 2898997 w 2898997"/>
                <a:gd name="connsiteY4" fmla="*/ 1475367 h 1626618"/>
                <a:gd name="connsiteX0" fmla="*/ 0 w 2898997"/>
                <a:gd name="connsiteY0" fmla="*/ 219598 h 1628149"/>
                <a:gd name="connsiteX1" fmla="*/ 561393 w 2898997"/>
                <a:gd name="connsiteY1" fmla="*/ 465660 h 1628149"/>
                <a:gd name="connsiteX2" fmla="*/ 1251873 w 2898997"/>
                <a:gd name="connsiteY2" fmla="*/ 27511 h 1628149"/>
                <a:gd name="connsiteX3" fmla="*/ 1923234 w 2898997"/>
                <a:gd name="connsiteY3" fmla="*/ 1405461 h 1628149"/>
                <a:gd name="connsiteX4" fmla="*/ 2898997 w 2898997"/>
                <a:gd name="connsiteY4" fmla="*/ 1476898 h 1628149"/>
                <a:gd name="connsiteX0" fmla="*/ 0 w 2898997"/>
                <a:gd name="connsiteY0" fmla="*/ 219598 h 1628149"/>
                <a:gd name="connsiteX1" fmla="*/ 561393 w 2898997"/>
                <a:gd name="connsiteY1" fmla="*/ 465660 h 1628149"/>
                <a:gd name="connsiteX2" fmla="*/ 1251873 w 2898997"/>
                <a:gd name="connsiteY2" fmla="*/ 27511 h 1628149"/>
                <a:gd name="connsiteX3" fmla="*/ 1923234 w 2898997"/>
                <a:gd name="connsiteY3" fmla="*/ 1405461 h 1628149"/>
                <a:gd name="connsiteX4" fmla="*/ 2898997 w 2898997"/>
                <a:gd name="connsiteY4" fmla="*/ 1476898 h 1628149"/>
                <a:gd name="connsiteX0" fmla="*/ 0 w 2898997"/>
                <a:gd name="connsiteY0" fmla="*/ 219110 h 1627661"/>
                <a:gd name="connsiteX1" fmla="*/ 561393 w 2898997"/>
                <a:gd name="connsiteY1" fmla="*/ 465172 h 1627661"/>
                <a:gd name="connsiteX2" fmla="*/ 1251873 w 2898997"/>
                <a:gd name="connsiteY2" fmla="*/ 27023 h 1627661"/>
                <a:gd name="connsiteX3" fmla="*/ 1923234 w 2898997"/>
                <a:gd name="connsiteY3" fmla="*/ 1404973 h 1627661"/>
                <a:gd name="connsiteX4" fmla="*/ 2898997 w 2898997"/>
                <a:gd name="connsiteY4" fmla="*/ 1476410 h 1627661"/>
                <a:gd name="connsiteX0" fmla="*/ 0 w 2898997"/>
                <a:gd name="connsiteY0" fmla="*/ 224120 h 1632671"/>
                <a:gd name="connsiteX1" fmla="*/ 553678 w 2898997"/>
                <a:gd name="connsiteY1" fmla="*/ 416207 h 1632671"/>
                <a:gd name="connsiteX2" fmla="*/ 1251873 w 2898997"/>
                <a:gd name="connsiteY2" fmla="*/ 32033 h 1632671"/>
                <a:gd name="connsiteX3" fmla="*/ 1923234 w 2898997"/>
                <a:gd name="connsiteY3" fmla="*/ 1409983 h 1632671"/>
                <a:gd name="connsiteX4" fmla="*/ 2898997 w 2898997"/>
                <a:gd name="connsiteY4" fmla="*/ 1481420 h 1632671"/>
                <a:gd name="connsiteX0" fmla="*/ 0 w 2898997"/>
                <a:gd name="connsiteY0" fmla="*/ 224422 h 1632973"/>
                <a:gd name="connsiteX1" fmla="*/ 553678 w 2898997"/>
                <a:gd name="connsiteY1" fmla="*/ 416509 h 1632973"/>
                <a:gd name="connsiteX2" fmla="*/ 1251873 w 2898997"/>
                <a:gd name="connsiteY2" fmla="*/ 32335 h 1632973"/>
                <a:gd name="connsiteX3" fmla="*/ 1923234 w 2898997"/>
                <a:gd name="connsiteY3" fmla="*/ 1410285 h 1632973"/>
                <a:gd name="connsiteX4" fmla="*/ 2898997 w 2898997"/>
                <a:gd name="connsiteY4" fmla="*/ 1481722 h 1632973"/>
                <a:gd name="connsiteX0" fmla="*/ 0 w 2898997"/>
                <a:gd name="connsiteY0" fmla="*/ 51102 h 1450326"/>
                <a:gd name="connsiteX1" fmla="*/ 553678 w 2898997"/>
                <a:gd name="connsiteY1" fmla="*/ 243189 h 1450326"/>
                <a:gd name="connsiteX2" fmla="*/ 1329021 w 2898997"/>
                <a:gd name="connsiteY2" fmla="*/ 43165 h 1450326"/>
                <a:gd name="connsiteX3" fmla="*/ 1923234 w 2898997"/>
                <a:gd name="connsiteY3" fmla="*/ 1236965 h 1450326"/>
                <a:gd name="connsiteX4" fmla="*/ 2898997 w 2898997"/>
                <a:gd name="connsiteY4" fmla="*/ 1308402 h 1450326"/>
                <a:gd name="connsiteX0" fmla="*/ 0 w 2898997"/>
                <a:gd name="connsiteY0" fmla="*/ 53621 h 1452845"/>
                <a:gd name="connsiteX1" fmla="*/ 553678 w 2898997"/>
                <a:gd name="connsiteY1" fmla="*/ 245708 h 1452845"/>
                <a:gd name="connsiteX2" fmla="*/ 1329021 w 2898997"/>
                <a:gd name="connsiteY2" fmla="*/ 45684 h 1452845"/>
                <a:gd name="connsiteX3" fmla="*/ 1923234 w 2898997"/>
                <a:gd name="connsiteY3" fmla="*/ 1239484 h 1452845"/>
                <a:gd name="connsiteX4" fmla="*/ 2898997 w 2898997"/>
                <a:gd name="connsiteY4" fmla="*/ 1310921 h 1452845"/>
                <a:gd name="connsiteX0" fmla="*/ 0 w 2898997"/>
                <a:gd name="connsiteY0" fmla="*/ 0 h 1396136"/>
                <a:gd name="connsiteX1" fmla="*/ 553678 w 2898997"/>
                <a:gd name="connsiteY1" fmla="*/ 192087 h 1396136"/>
                <a:gd name="connsiteX2" fmla="*/ 1332879 w 2898997"/>
                <a:gd name="connsiteY2" fmla="*/ 55563 h 1396136"/>
                <a:gd name="connsiteX3" fmla="*/ 1923234 w 2898997"/>
                <a:gd name="connsiteY3" fmla="*/ 1185863 h 1396136"/>
                <a:gd name="connsiteX4" fmla="*/ 2898997 w 2898997"/>
                <a:gd name="connsiteY4" fmla="*/ 1257300 h 1396136"/>
                <a:gd name="connsiteX0" fmla="*/ 0 w 2898997"/>
                <a:gd name="connsiteY0" fmla="*/ 0 h 1396136"/>
                <a:gd name="connsiteX1" fmla="*/ 553678 w 2898997"/>
                <a:gd name="connsiteY1" fmla="*/ 192087 h 1396136"/>
                <a:gd name="connsiteX2" fmla="*/ 1332879 w 2898997"/>
                <a:gd name="connsiteY2" fmla="*/ 55563 h 1396136"/>
                <a:gd name="connsiteX3" fmla="*/ 1923234 w 2898997"/>
                <a:gd name="connsiteY3" fmla="*/ 1185863 h 1396136"/>
                <a:gd name="connsiteX4" fmla="*/ 2898997 w 2898997"/>
                <a:gd name="connsiteY4" fmla="*/ 1257300 h 1396136"/>
                <a:gd name="connsiteX0" fmla="*/ 0 w 2898997"/>
                <a:gd name="connsiteY0" fmla="*/ 0 h 1389731"/>
                <a:gd name="connsiteX1" fmla="*/ 553678 w 2898997"/>
                <a:gd name="connsiteY1" fmla="*/ 192087 h 1389731"/>
                <a:gd name="connsiteX2" fmla="*/ 1923234 w 2898997"/>
                <a:gd name="connsiteY2" fmla="*/ 1185863 h 1389731"/>
                <a:gd name="connsiteX3" fmla="*/ 2898997 w 2898997"/>
                <a:gd name="connsiteY3" fmla="*/ 1257300 h 1389731"/>
                <a:gd name="connsiteX0" fmla="*/ 0 w 2898997"/>
                <a:gd name="connsiteY0" fmla="*/ 0 h 1365934"/>
                <a:gd name="connsiteX1" fmla="*/ 720320 w 2898997"/>
                <a:gd name="connsiteY1" fmla="*/ 778827 h 1365934"/>
                <a:gd name="connsiteX2" fmla="*/ 1923234 w 2898997"/>
                <a:gd name="connsiteY2" fmla="*/ 1185863 h 1365934"/>
                <a:gd name="connsiteX3" fmla="*/ 2898997 w 2898997"/>
                <a:gd name="connsiteY3" fmla="*/ 1257300 h 1365934"/>
                <a:gd name="connsiteX0" fmla="*/ 0 w 2898997"/>
                <a:gd name="connsiteY0" fmla="*/ 0 h 1449761"/>
                <a:gd name="connsiteX1" fmla="*/ 720320 w 2898997"/>
                <a:gd name="connsiteY1" fmla="*/ 778827 h 1449761"/>
                <a:gd name="connsiteX2" fmla="*/ 1701046 w 2898997"/>
                <a:gd name="connsiteY2" fmla="*/ 1391603 h 1449761"/>
                <a:gd name="connsiteX3" fmla="*/ 2898997 w 2898997"/>
                <a:gd name="connsiteY3" fmla="*/ 1257300 h 1449761"/>
                <a:gd name="connsiteX0" fmla="*/ 0 w 2898997"/>
                <a:gd name="connsiteY0" fmla="*/ 0 h 1453009"/>
                <a:gd name="connsiteX1" fmla="*/ 970281 w 2898997"/>
                <a:gd name="connsiteY1" fmla="*/ 733107 h 1453009"/>
                <a:gd name="connsiteX2" fmla="*/ 1701046 w 2898997"/>
                <a:gd name="connsiteY2" fmla="*/ 1391603 h 1453009"/>
                <a:gd name="connsiteX3" fmla="*/ 2898997 w 2898997"/>
                <a:gd name="connsiteY3" fmla="*/ 1257300 h 1453009"/>
                <a:gd name="connsiteX0" fmla="*/ 0 w 2898997"/>
                <a:gd name="connsiteY0" fmla="*/ 0 h 1453009"/>
                <a:gd name="connsiteX1" fmla="*/ 970281 w 2898997"/>
                <a:gd name="connsiteY1" fmla="*/ 733107 h 1453009"/>
                <a:gd name="connsiteX2" fmla="*/ 1701046 w 2898997"/>
                <a:gd name="connsiteY2" fmla="*/ 1391603 h 1453009"/>
                <a:gd name="connsiteX3" fmla="*/ 2898997 w 2898997"/>
                <a:gd name="connsiteY3" fmla="*/ 1257300 h 1453009"/>
                <a:gd name="connsiteX0" fmla="*/ 0 w 2898997"/>
                <a:gd name="connsiteY0" fmla="*/ 0 h 1571456"/>
                <a:gd name="connsiteX1" fmla="*/ 970281 w 2898997"/>
                <a:gd name="connsiteY1" fmla="*/ 733107 h 1571456"/>
                <a:gd name="connsiteX2" fmla="*/ 1960265 w 2898997"/>
                <a:gd name="connsiteY2" fmla="*/ 1544003 h 1571456"/>
                <a:gd name="connsiteX3" fmla="*/ 2898997 w 2898997"/>
                <a:gd name="connsiteY3" fmla="*/ 1257300 h 1571456"/>
                <a:gd name="connsiteX0" fmla="*/ 0 w 2612004"/>
                <a:gd name="connsiteY0" fmla="*/ 0 h 1630211"/>
                <a:gd name="connsiteX1" fmla="*/ 970281 w 2612004"/>
                <a:gd name="connsiteY1" fmla="*/ 733107 h 1630211"/>
                <a:gd name="connsiteX2" fmla="*/ 1960265 w 2612004"/>
                <a:gd name="connsiteY2" fmla="*/ 1544003 h 1630211"/>
                <a:gd name="connsiteX3" fmla="*/ 2612004 w 2612004"/>
                <a:gd name="connsiteY3" fmla="*/ 1440180 h 1630211"/>
                <a:gd name="connsiteX0" fmla="*/ 0 w 2612004"/>
                <a:gd name="connsiteY0" fmla="*/ 0 h 1607750"/>
                <a:gd name="connsiteX1" fmla="*/ 970281 w 2612004"/>
                <a:gd name="connsiteY1" fmla="*/ 733107 h 1607750"/>
                <a:gd name="connsiteX2" fmla="*/ 1960265 w 2612004"/>
                <a:gd name="connsiteY2" fmla="*/ 1544003 h 1607750"/>
                <a:gd name="connsiteX3" fmla="*/ 2612004 w 2612004"/>
                <a:gd name="connsiteY3" fmla="*/ 1440180 h 1607750"/>
                <a:gd name="connsiteX0" fmla="*/ 0 w 2612004"/>
                <a:gd name="connsiteY0" fmla="*/ 0 h 1513780"/>
                <a:gd name="connsiteX1" fmla="*/ 970281 w 2612004"/>
                <a:gd name="connsiteY1" fmla="*/ 733107 h 1513780"/>
                <a:gd name="connsiteX2" fmla="*/ 1691788 w 2612004"/>
                <a:gd name="connsiteY2" fmla="*/ 1330643 h 1513780"/>
                <a:gd name="connsiteX3" fmla="*/ 2612004 w 2612004"/>
                <a:gd name="connsiteY3" fmla="*/ 1440180 h 1513780"/>
                <a:gd name="connsiteX0" fmla="*/ 0 w 2399074"/>
                <a:gd name="connsiteY0" fmla="*/ 0 h 1495684"/>
                <a:gd name="connsiteX1" fmla="*/ 970281 w 2399074"/>
                <a:gd name="connsiteY1" fmla="*/ 733107 h 1495684"/>
                <a:gd name="connsiteX2" fmla="*/ 1691788 w 2399074"/>
                <a:gd name="connsiteY2" fmla="*/ 1330643 h 1495684"/>
                <a:gd name="connsiteX3" fmla="*/ 2399074 w 2399074"/>
                <a:gd name="connsiteY3" fmla="*/ 1417320 h 1495684"/>
                <a:gd name="connsiteX0" fmla="*/ 0 w 1691788"/>
                <a:gd name="connsiteY0" fmla="*/ 0 h 1330643"/>
                <a:gd name="connsiteX1" fmla="*/ 970281 w 1691788"/>
                <a:gd name="connsiteY1" fmla="*/ 733107 h 1330643"/>
                <a:gd name="connsiteX2" fmla="*/ 1691788 w 1691788"/>
                <a:gd name="connsiteY2" fmla="*/ 1330643 h 1330643"/>
                <a:gd name="connsiteX0" fmla="*/ 0 w 1552920"/>
                <a:gd name="connsiteY0" fmla="*/ 0 h 1422083"/>
                <a:gd name="connsiteX1" fmla="*/ 970281 w 1552920"/>
                <a:gd name="connsiteY1" fmla="*/ 733107 h 1422083"/>
                <a:gd name="connsiteX2" fmla="*/ 1552920 w 1552920"/>
                <a:gd name="connsiteY2" fmla="*/ 1422083 h 1422083"/>
                <a:gd name="connsiteX0" fmla="*/ 0 w 1552920"/>
                <a:gd name="connsiteY0" fmla="*/ 0 h 1422083"/>
                <a:gd name="connsiteX1" fmla="*/ 970281 w 1552920"/>
                <a:gd name="connsiteY1" fmla="*/ 733107 h 1422083"/>
                <a:gd name="connsiteX2" fmla="*/ 1552920 w 1552920"/>
                <a:gd name="connsiteY2" fmla="*/ 1422083 h 1422083"/>
                <a:gd name="connsiteX0" fmla="*/ 0 w 1552920"/>
                <a:gd name="connsiteY0" fmla="*/ 0 h 1422083"/>
                <a:gd name="connsiteX1" fmla="*/ 1062860 w 1552920"/>
                <a:gd name="connsiteY1" fmla="*/ 466407 h 1422083"/>
                <a:gd name="connsiteX2" fmla="*/ 1552920 w 1552920"/>
                <a:gd name="connsiteY2" fmla="*/ 1422083 h 1422083"/>
                <a:gd name="connsiteX0" fmla="*/ 0 w 1571436"/>
                <a:gd name="connsiteY0" fmla="*/ 0 h 1330643"/>
                <a:gd name="connsiteX1" fmla="*/ 1062860 w 1571436"/>
                <a:gd name="connsiteY1" fmla="*/ 466407 h 1330643"/>
                <a:gd name="connsiteX2" fmla="*/ 1571436 w 1571436"/>
                <a:gd name="connsiteY2" fmla="*/ 1330643 h 1330643"/>
                <a:gd name="connsiteX0" fmla="*/ 0 w 1571436"/>
                <a:gd name="connsiteY0" fmla="*/ 0 h 1330643"/>
                <a:gd name="connsiteX1" fmla="*/ 1062860 w 1571436"/>
                <a:gd name="connsiteY1" fmla="*/ 466407 h 1330643"/>
                <a:gd name="connsiteX2" fmla="*/ 1571436 w 1571436"/>
                <a:gd name="connsiteY2" fmla="*/ 1330643 h 1330643"/>
                <a:gd name="connsiteX0" fmla="*/ 0 w 1571436"/>
                <a:gd name="connsiteY0" fmla="*/ 0 h 1330643"/>
                <a:gd name="connsiteX1" fmla="*/ 1062860 w 1571436"/>
                <a:gd name="connsiteY1" fmla="*/ 466407 h 1330643"/>
                <a:gd name="connsiteX2" fmla="*/ 1571436 w 1571436"/>
                <a:gd name="connsiteY2" fmla="*/ 1330643 h 1330643"/>
                <a:gd name="connsiteX0" fmla="*/ 0 w 1432568"/>
                <a:gd name="connsiteY0" fmla="*/ 0 h 1368743"/>
                <a:gd name="connsiteX1" fmla="*/ 1062860 w 1432568"/>
                <a:gd name="connsiteY1" fmla="*/ 466407 h 1368743"/>
                <a:gd name="connsiteX2" fmla="*/ 1432568 w 1432568"/>
                <a:gd name="connsiteY2" fmla="*/ 1368743 h 1368743"/>
              </a:gdLst>
              <a:ahLst/>
              <a:cxnLst>
                <a:cxn ang="0">
                  <a:pos x="connsiteX0" y="connsiteY0"/>
                </a:cxn>
                <a:cxn ang="0">
                  <a:pos x="connsiteX1" y="connsiteY1"/>
                </a:cxn>
                <a:cxn ang="0">
                  <a:pos x="connsiteX2" y="connsiteY2"/>
                </a:cxn>
              </a:cxnLst>
              <a:rect l="l" t="t" r="r" b="b"/>
              <a:pathLst>
                <a:path w="1432568" h="1368743">
                  <a:moveTo>
                    <a:pt x="0" y="0"/>
                  </a:moveTo>
                  <a:cubicBezTo>
                    <a:pt x="267149" y="311150"/>
                    <a:pt x="824099" y="238283"/>
                    <a:pt x="1062860" y="466407"/>
                  </a:cubicBezTo>
                  <a:cubicBezTo>
                    <a:pt x="1301621" y="694531"/>
                    <a:pt x="1157405" y="1140408"/>
                    <a:pt x="1432568" y="1368743"/>
                  </a:cubicBezTo>
                </a:path>
              </a:pathLst>
            </a:custGeom>
            <a:noFill/>
            <a:ln w="155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 name="グループ化 3">
            <a:extLst>
              <a:ext uri="{FF2B5EF4-FFF2-40B4-BE49-F238E27FC236}">
                <a16:creationId xmlns:a16="http://schemas.microsoft.com/office/drawing/2014/main" id="{FB4540C8-DB18-46D5-A8DF-0C8FFAC54EBF}"/>
              </a:ext>
            </a:extLst>
          </p:cNvPr>
          <p:cNvGrpSpPr/>
          <p:nvPr/>
        </p:nvGrpSpPr>
        <p:grpSpPr>
          <a:xfrm>
            <a:off x="7033093" y="3432732"/>
            <a:ext cx="1805833" cy="2543738"/>
            <a:chOff x="7033093" y="3372298"/>
            <a:chExt cx="1805833" cy="2543738"/>
          </a:xfrm>
        </p:grpSpPr>
        <p:sp>
          <p:nvSpPr>
            <p:cNvPr id="58" name="正方形/長方形 57">
              <a:extLst>
                <a:ext uri="{FF2B5EF4-FFF2-40B4-BE49-F238E27FC236}">
                  <a16:creationId xmlns:a16="http://schemas.microsoft.com/office/drawing/2014/main" id="{B828025F-D81D-4DE4-B36B-B435B16D8AF5}"/>
                </a:ext>
              </a:extLst>
            </p:cNvPr>
            <p:cNvSpPr/>
            <p:nvPr/>
          </p:nvSpPr>
          <p:spPr>
            <a:xfrm>
              <a:off x="7245644" y="4743855"/>
              <a:ext cx="1380730" cy="243306"/>
            </a:xfrm>
            <a:prstGeom prst="rect">
              <a:avLst/>
            </a:prstGeom>
            <a:solidFill>
              <a:schemeClr val="tx2">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61ADA13-5B10-40F0-80CB-B1AF90DD91B5}"/>
                </a:ext>
              </a:extLst>
            </p:cNvPr>
            <p:cNvGrpSpPr/>
            <p:nvPr/>
          </p:nvGrpSpPr>
          <p:grpSpPr>
            <a:xfrm>
              <a:off x="7033093" y="3372298"/>
              <a:ext cx="1805833" cy="2543738"/>
              <a:chOff x="7033093" y="3372298"/>
              <a:chExt cx="1805833" cy="2543738"/>
            </a:xfrm>
          </p:grpSpPr>
          <p:sp>
            <p:nvSpPr>
              <p:cNvPr id="119" name="正方形/長方形 118">
                <a:extLst>
                  <a:ext uri="{FF2B5EF4-FFF2-40B4-BE49-F238E27FC236}">
                    <a16:creationId xmlns:a16="http://schemas.microsoft.com/office/drawing/2014/main" id="{873A09F0-BBD6-4C27-8C5A-827E72F2DCFA}"/>
                  </a:ext>
                </a:extLst>
              </p:cNvPr>
              <p:cNvSpPr/>
              <p:nvPr/>
            </p:nvSpPr>
            <p:spPr>
              <a:xfrm>
                <a:off x="7245645" y="3496239"/>
                <a:ext cx="1380730" cy="1301656"/>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0BCB8A7F-3291-4191-A74B-7597F888D2AF}"/>
                  </a:ext>
                </a:extLst>
              </p:cNvPr>
              <p:cNvGrpSpPr/>
              <p:nvPr/>
            </p:nvGrpSpPr>
            <p:grpSpPr>
              <a:xfrm>
                <a:off x="7033093" y="3372298"/>
                <a:ext cx="1805833" cy="2543738"/>
                <a:chOff x="7890567" y="3239587"/>
                <a:chExt cx="1601029" cy="2543738"/>
              </a:xfrm>
            </p:grpSpPr>
            <p:sp>
              <p:nvSpPr>
                <p:cNvPr id="12" name="左大かっこ 11">
                  <a:extLst>
                    <a:ext uri="{FF2B5EF4-FFF2-40B4-BE49-F238E27FC236}">
                      <a16:creationId xmlns:a16="http://schemas.microsoft.com/office/drawing/2014/main" id="{09DA488F-EF1E-4BCF-926A-6B8B8D426859}"/>
                    </a:ext>
                  </a:extLst>
                </p:cNvPr>
                <p:cNvSpPr/>
                <p:nvPr/>
              </p:nvSpPr>
              <p:spPr>
                <a:xfrm rot="5400000">
                  <a:off x="7480706" y="3960881"/>
                  <a:ext cx="2420753" cy="1224136"/>
                </a:xfrm>
                <a:prstGeom prst="leftBracket">
                  <a:avLst>
                    <a:gd name="adj" fmla="val 0"/>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5" name="四角形: 上の 2 つの角を丸める 14">
                  <a:extLst>
                    <a:ext uri="{FF2B5EF4-FFF2-40B4-BE49-F238E27FC236}">
                      <a16:creationId xmlns:a16="http://schemas.microsoft.com/office/drawing/2014/main" id="{64735805-197D-41BA-8146-6E9E31D06C08}"/>
                    </a:ext>
                  </a:extLst>
                </p:cNvPr>
                <p:cNvSpPr/>
                <p:nvPr/>
              </p:nvSpPr>
              <p:spPr>
                <a:xfrm flipV="1">
                  <a:off x="7890567" y="3239587"/>
                  <a:ext cx="1601029" cy="117169"/>
                </a:xfrm>
                <a:prstGeom prst="round2SameRect">
                  <a:avLst>
                    <a:gd name="adj1" fmla="val 50000"/>
                    <a:gd name="adj2" fmla="val 0"/>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sp>
        <p:nvSpPr>
          <p:cNvPr id="60" name="テキスト ボックス 59">
            <a:extLst>
              <a:ext uri="{FF2B5EF4-FFF2-40B4-BE49-F238E27FC236}">
                <a16:creationId xmlns:a16="http://schemas.microsoft.com/office/drawing/2014/main" id="{EB675067-2FA2-402B-A4FE-2E423F2281E6}"/>
              </a:ext>
            </a:extLst>
          </p:cNvPr>
          <p:cNvSpPr txBox="1"/>
          <p:nvPr/>
        </p:nvSpPr>
        <p:spPr>
          <a:xfrm>
            <a:off x="1233432" y="4338810"/>
            <a:ext cx="4106332" cy="954107"/>
          </a:xfrm>
          <a:prstGeom prst="rect">
            <a:avLst/>
          </a:prstGeom>
          <a:solidFill>
            <a:schemeClr val="bg1"/>
          </a:solidFill>
        </p:spPr>
        <p:txBody>
          <a:bodyPr wrap="square" rtlCol="0">
            <a:spAutoFit/>
          </a:bodyPr>
          <a:lstStyle/>
          <a:p>
            <a:r>
              <a:rPr lang="ja-JP" altLang="en-US" sz="2800" dirty="0">
                <a:latin typeface="+mj-ea"/>
                <a:ea typeface="+mj-ea"/>
              </a:rPr>
              <a:t>メスシリンダー内の水面と</a:t>
            </a:r>
            <a:endParaRPr lang="en-US" altLang="ja-JP" sz="2800" dirty="0">
              <a:latin typeface="+mj-ea"/>
              <a:ea typeface="+mj-ea"/>
            </a:endParaRPr>
          </a:p>
          <a:p>
            <a:r>
              <a:rPr lang="ja-JP" altLang="en-US" sz="2800" dirty="0">
                <a:latin typeface="+mj-ea"/>
                <a:ea typeface="+mj-ea"/>
              </a:rPr>
              <a:t>水槽の液面をそろえる。</a:t>
            </a:r>
            <a:endParaRPr lang="en-US" altLang="ja-JP" sz="2800" dirty="0">
              <a:latin typeface="+mj-ea"/>
              <a:ea typeface="+mj-ea"/>
            </a:endParaRPr>
          </a:p>
        </p:txBody>
      </p:sp>
      <p:sp>
        <p:nvSpPr>
          <p:cNvPr id="61" name="テキスト ボックス 60">
            <a:extLst>
              <a:ext uri="{FF2B5EF4-FFF2-40B4-BE49-F238E27FC236}">
                <a16:creationId xmlns:a16="http://schemas.microsoft.com/office/drawing/2014/main" id="{87EC6207-F922-43C6-AAB3-D6D6D349B37E}"/>
              </a:ext>
            </a:extLst>
          </p:cNvPr>
          <p:cNvSpPr txBox="1"/>
          <p:nvPr/>
        </p:nvSpPr>
        <p:spPr>
          <a:xfrm>
            <a:off x="1233432" y="5364014"/>
            <a:ext cx="3467668" cy="1015663"/>
          </a:xfrm>
          <a:prstGeom prst="rect">
            <a:avLst/>
          </a:prstGeom>
          <a:noFill/>
        </p:spPr>
        <p:txBody>
          <a:bodyPr wrap="square" rtlCol="0">
            <a:spAutoFit/>
          </a:bodyPr>
          <a:lstStyle/>
          <a:p>
            <a:r>
              <a:rPr lang="ja-JP" altLang="en-US" sz="2800">
                <a:latin typeface="+mj-ea"/>
                <a:ea typeface="+mj-ea"/>
              </a:rPr>
              <a:t>捕集した</a:t>
            </a:r>
            <a:r>
              <a:rPr lang="en-US" altLang="ja-JP" sz="2800" dirty="0">
                <a:latin typeface="+mj-ea"/>
                <a:ea typeface="+mj-ea"/>
              </a:rPr>
              <a:t> </a:t>
            </a:r>
            <a:r>
              <a:rPr lang="en-US" altLang="ja-JP" sz="3200" dirty="0">
                <a:latin typeface="+mj-ea"/>
                <a:ea typeface="+mj-ea"/>
              </a:rPr>
              <a:t>H</a:t>
            </a:r>
            <a:r>
              <a:rPr lang="en-US" altLang="ja-JP" sz="3200" baseline="-25000" dirty="0">
                <a:latin typeface="+mj-ea"/>
                <a:ea typeface="+mj-ea"/>
              </a:rPr>
              <a:t>2</a:t>
            </a:r>
            <a:r>
              <a:rPr lang="en-US" altLang="ja-JP" sz="2800" baseline="-25000" dirty="0">
                <a:latin typeface="+mj-ea"/>
                <a:ea typeface="+mj-ea"/>
              </a:rPr>
              <a:t> </a:t>
            </a:r>
            <a:r>
              <a:rPr lang="ja-JP" altLang="en-US" sz="2800">
                <a:latin typeface="+mj-ea"/>
                <a:ea typeface="+mj-ea"/>
              </a:rPr>
              <a:t>の</a:t>
            </a:r>
            <a:r>
              <a:rPr lang="ja-JP" altLang="en-US" sz="2800" dirty="0">
                <a:latin typeface="+mj-ea"/>
                <a:ea typeface="+mj-ea"/>
              </a:rPr>
              <a:t>体積を</a:t>
            </a:r>
            <a:endParaRPr lang="en-US" altLang="ja-JP" sz="2800" dirty="0">
              <a:latin typeface="+mj-ea"/>
              <a:ea typeface="+mj-ea"/>
            </a:endParaRPr>
          </a:p>
          <a:p>
            <a:r>
              <a:rPr lang="ja-JP" altLang="en-US" sz="2800" dirty="0">
                <a:latin typeface="+mj-ea"/>
                <a:ea typeface="+mj-ea"/>
              </a:rPr>
              <a:t>測定する。</a:t>
            </a:r>
            <a:endParaRPr lang="en-US" altLang="ja-JP" sz="2800" dirty="0">
              <a:latin typeface="+mj-ea"/>
              <a:ea typeface="+mj-ea"/>
            </a:endParaRPr>
          </a:p>
        </p:txBody>
      </p:sp>
      <p:sp>
        <p:nvSpPr>
          <p:cNvPr id="36" name="テキスト ボックス 35">
            <a:extLst>
              <a:ext uri="{FF2B5EF4-FFF2-40B4-BE49-F238E27FC236}">
                <a16:creationId xmlns:a16="http://schemas.microsoft.com/office/drawing/2014/main" id="{5AC83CCD-A0CC-4ABB-AAFE-0E0769CBF4BB}"/>
              </a:ext>
            </a:extLst>
          </p:cNvPr>
          <p:cNvSpPr txBox="1"/>
          <p:nvPr/>
        </p:nvSpPr>
        <p:spPr>
          <a:xfrm>
            <a:off x="1746393" y="1787332"/>
            <a:ext cx="8886175" cy="1569660"/>
          </a:xfrm>
          <a:prstGeom prst="rect">
            <a:avLst/>
          </a:prstGeom>
          <a:noFill/>
        </p:spPr>
        <p:txBody>
          <a:bodyPr wrap="square" rtlCol="0">
            <a:spAutoFit/>
          </a:bodyPr>
          <a:lstStyle/>
          <a:p>
            <a:r>
              <a:rPr lang="ja-JP" altLang="en-US" sz="3200" dirty="0">
                <a:latin typeface="+mj-ea"/>
                <a:ea typeface="+mj-ea"/>
              </a:rPr>
              <a:t>化学反応において，反応物の量に過不足があるとどうなるか</a:t>
            </a:r>
            <a:r>
              <a:rPr lang="ja-JP" altLang="en-US" sz="3200">
                <a:latin typeface="+mj-ea"/>
                <a:ea typeface="+mj-ea"/>
              </a:rPr>
              <a:t>，</a:t>
            </a:r>
            <a:r>
              <a:rPr lang="en-US" altLang="ja-JP" sz="3200" dirty="0">
                <a:latin typeface="+mj-ea"/>
                <a:ea typeface="+mj-ea"/>
              </a:rPr>
              <a:t> </a:t>
            </a:r>
            <a:r>
              <a:rPr lang="ja-JP" altLang="en-US" sz="3200">
                <a:latin typeface="+mj-ea"/>
                <a:ea typeface="+mj-ea"/>
              </a:rPr>
              <a:t>マグネシウム</a:t>
            </a:r>
            <a:r>
              <a:rPr lang="en-US" altLang="ja-JP" sz="3200" dirty="0">
                <a:latin typeface="+mj-ea"/>
                <a:ea typeface="+mj-ea"/>
              </a:rPr>
              <a:t> Mg </a:t>
            </a:r>
            <a:r>
              <a:rPr lang="ja-JP" altLang="en-US" sz="3200">
                <a:latin typeface="+mj-ea"/>
                <a:ea typeface="+mj-ea"/>
              </a:rPr>
              <a:t>と</a:t>
            </a:r>
            <a:r>
              <a:rPr lang="ja-JP" altLang="en-US" sz="3200" dirty="0">
                <a:latin typeface="+mj-ea"/>
                <a:ea typeface="+mj-ea"/>
              </a:rPr>
              <a:t>塩酸の反応を通して考えてみよう。</a:t>
            </a:r>
            <a:endParaRPr kumimoji="1" lang="ja-JP" altLang="en-US" sz="3200" dirty="0">
              <a:latin typeface="+mj-ea"/>
              <a:ea typeface="+mj-ea"/>
            </a:endParaRPr>
          </a:p>
        </p:txBody>
      </p:sp>
      <p:sp>
        <p:nvSpPr>
          <p:cNvPr id="39" name="テキスト ボックス 38">
            <a:extLst>
              <a:ext uri="{FF2B5EF4-FFF2-40B4-BE49-F238E27FC236}">
                <a16:creationId xmlns:a16="http://schemas.microsoft.com/office/drawing/2014/main" id="{09728D70-C5F0-46F2-8CA1-D351E0CB5CF2}"/>
              </a:ext>
            </a:extLst>
          </p:cNvPr>
          <p:cNvSpPr txBox="1"/>
          <p:nvPr/>
        </p:nvSpPr>
        <p:spPr>
          <a:xfrm>
            <a:off x="9241999" y="4429948"/>
            <a:ext cx="2792663" cy="1384995"/>
          </a:xfrm>
          <a:prstGeom prst="rect">
            <a:avLst/>
          </a:prstGeom>
          <a:solidFill>
            <a:schemeClr val="bg1"/>
          </a:solidFill>
        </p:spPr>
        <p:txBody>
          <a:bodyPr wrap="square" rtlCol="0">
            <a:spAutoFit/>
          </a:bodyPr>
          <a:lstStyle/>
          <a:p>
            <a:r>
              <a:rPr lang="ja-JP" altLang="en-US" sz="2800" dirty="0">
                <a:latin typeface="+mj-ea"/>
                <a:ea typeface="+mj-ea"/>
              </a:rPr>
              <a:t>反応後，</a:t>
            </a:r>
            <a:endParaRPr lang="en-US" altLang="ja-JP" sz="2800" dirty="0">
              <a:latin typeface="+mj-ea"/>
              <a:ea typeface="+mj-ea"/>
            </a:endParaRPr>
          </a:p>
          <a:p>
            <a:r>
              <a:rPr lang="ja-JP" altLang="en-US" sz="2800" dirty="0">
                <a:latin typeface="+mj-ea"/>
                <a:ea typeface="+mj-ea"/>
              </a:rPr>
              <a:t>マグネシウムは</a:t>
            </a:r>
            <a:endParaRPr lang="en-US" altLang="ja-JP" sz="2800" dirty="0">
              <a:latin typeface="+mj-ea"/>
              <a:ea typeface="+mj-ea"/>
            </a:endParaRPr>
          </a:p>
          <a:p>
            <a:r>
              <a:rPr lang="ja-JP" altLang="en-US" sz="2800" dirty="0">
                <a:latin typeface="+mj-ea"/>
                <a:ea typeface="+mj-ea"/>
              </a:rPr>
              <a:t>残っていなかった</a:t>
            </a:r>
            <a:endParaRPr lang="en-US" altLang="ja-JP" sz="2800" dirty="0">
              <a:latin typeface="+mj-ea"/>
              <a:ea typeface="+mj-ea"/>
            </a:endParaRPr>
          </a:p>
        </p:txBody>
      </p:sp>
      <p:sp>
        <p:nvSpPr>
          <p:cNvPr id="57" name="テキスト ボックス 56">
            <a:extLst>
              <a:ext uri="{FF2B5EF4-FFF2-40B4-BE49-F238E27FC236}">
                <a16:creationId xmlns:a16="http://schemas.microsoft.com/office/drawing/2014/main" id="{35779CB8-5654-4396-BFB8-DBECEFDEBC6C}"/>
              </a:ext>
            </a:extLst>
          </p:cNvPr>
          <p:cNvSpPr txBox="1"/>
          <p:nvPr/>
        </p:nvSpPr>
        <p:spPr>
          <a:xfrm>
            <a:off x="708551" y="3341234"/>
            <a:ext cx="3467668" cy="1446550"/>
          </a:xfrm>
          <a:prstGeom prst="rect">
            <a:avLst/>
          </a:prstGeom>
          <a:solidFill>
            <a:schemeClr val="bg1"/>
          </a:solidFill>
        </p:spPr>
        <p:txBody>
          <a:bodyPr wrap="square" rtlCol="0">
            <a:spAutoFit/>
          </a:bodyPr>
          <a:lstStyle/>
          <a:p>
            <a:r>
              <a:rPr lang="ja-JP" altLang="en-US" sz="2800" dirty="0">
                <a:latin typeface="+mj-ea"/>
                <a:ea typeface="+mj-ea"/>
              </a:rPr>
              <a:t>塩酸とマグネシウム</a:t>
            </a:r>
            <a:endParaRPr lang="en-US" altLang="ja-JP" sz="2800" dirty="0">
              <a:latin typeface="+mj-ea"/>
              <a:ea typeface="+mj-ea"/>
            </a:endParaRPr>
          </a:p>
          <a:p>
            <a:r>
              <a:rPr lang="ja-JP" altLang="en-US" sz="2800" dirty="0">
                <a:latin typeface="+mj-ea"/>
                <a:ea typeface="+mj-ea"/>
              </a:rPr>
              <a:t>を反応</a:t>
            </a:r>
            <a:r>
              <a:rPr lang="ja-JP" altLang="en-US" sz="2800">
                <a:latin typeface="+mj-ea"/>
                <a:ea typeface="+mj-ea"/>
              </a:rPr>
              <a:t>させると</a:t>
            </a:r>
            <a:r>
              <a:rPr lang="en-US" altLang="ja-JP" sz="2800" dirty="0">
                <a:latin typeface="+mj-ea"/>
                <a:ea typeface="+mj-ea"/>
              </a:rPr>
              <a:t> </a:t>
            </a:r>
            <a:r>
              <a:rPr lang="en-US" altLang="ja-JP" sz="3200" dirty="0">
                <a:latin typeface="+mj-ea"/>
                <a:ea typeface="+mj-ea"/>
              </a:rPr>
              <a:t>H</a:t>
            </a:r>
            <a:r>
              <a:rPr lang="en-US" altLang="ja-JP" sz="3200" baseline="-25000" dirty="0">
                <a:latin typeface="+mj-ea"/>
                <a:ea typeface="+mj-ea"/>
              </a:rPr>
              <a:t>2</a:t>
            </a:r>
            <a:r>
              <a:rPr lang="en-US" altLang="ja-JP" sz="2800" baseline="-25000" dirty="0">
                <a:latin typeface="+mj-ea"/>
                <a:ea typeface="+mj-ea"/>
              </a:rPr>
              <a:t> </a:t>
            </a:r>
            <a:r>
              <a:rPr lang="ja-JP" altLang="en-US" sz="2800">
                <a:latin typeface="+mj-ea"/>
                <a:ea typeface="+mj-ea"/>
              </a:rPr>
              <a:t>が</a:t>
            </a:r>
            <a:r>
              <a:rPr lang="ja-JP" altLang="en-US" sz="2800" dirty="0">
                <a:latin typeface="+mj-ea"/>
                <a:ea typeface="+mj-ea"/>
              </a:rPr>
              <a:t>発生する</a:t>
            </a:r>
            <a:endParaRPr lang="en-US" altLang="ja-JP" sz="2800" dirty="0">
              <a:latin typeface="+mj-ea"/>
              <a:ea typeface="+mj-ea"/>
            </a:endParaRPr>
          </a:p>
        </p:txBody>
      </p:sp>
      <p:sp>
        <p:nvSpPr>
          <p:cNvPr id="16" name="テキスト ボックス 15">
            <a:extLst>
              <a:ext uri="{FF2B5EF4-FFF2-40B4-BE49-F238E27FC236}">
                <a16:creationId xmlns:a16="http://schemas.microsoft.com/office/drawing/2014/main" id="{464E6A53-6B28-04E7-9E72-89D2A252B95C}"/>
              </a:ext>
            </a:extLst>
          </p:cNvPr>
          <p:cNvSpPr txBox="1"/>
          <p:nvPr/>
        </p:nvSpPr>
        <p:spPr>
          <a:xfrm>
            <a:off x="9241999" y="2826626"/>
            <a:ext cx="2752321" cy="1446550"/>
          </a:xfrm>
          <a:prstGeom prst="rect">
            <a:avLst/>
          </a:prstGeom>
          <a:solidFill>
            <a:schemeClr val="bg1"/>
          </a:solidFill>
        </p:spPr>
        <p:txBody>
          <a:bodyPr wrap="square" rtlCol="0">
            <a:spAutoFit/>
          </a:bodyPr>
          <a:lstStyle/>
          <a:p>
            <a:r>
              <a:rPr lang="en-US" altLang="ja-JP" sz="3200" dirty="0">
                <a:latin typeface="+mj-ea"/>
                <a:ea typeface="+mj-ea"/>
              </a:rPr>
              <a:t>H</a:t>
            </a:r>
            <a:r>
              <a:rPr lang="en-US" altLang="ja-JP" sz="3200" baseline="-25000" dirty="0">
                <a:latin typeface="+mj-ea"/>
                <a:ea typeface="+mj-ea"/>
              </a:rPr>
              <a:t>2</a:t>
            </a:r>
            <a:r>
              <a:rPr lang="en-US" altLang="ja-JP" sz="2800" baseline="-25000" dirty="0">
                <a:latin typeface="+mj-ea"/>
                <a:ea typeface="+mj-ea"/>
              </a:rPr>
              <a:t> </a:t>
            </a:r>
            <a:r>
              <a:rPr lang="ja-JP" altLang="en-US" sz="2800">
                <a:latin typeface="+mj-ea"/>
                <a:ea typeface="+mj-ea"/>
              </a:rPr>
              <a:t>を</a:t>
            </a:r>
            <a:r>
              <a:rPr lang="ja-JP" altLang="en-US" sz="2800" dirty="0">
                <a:latin typeface="+mj-ea"/>
                <a:ea typeface="+mj-ea"/>
              </a:rPr>
              <a:t>水上置換で</a:t>
            </a:r>
            <a:endParaRPr lang="en-US" altLang="ja-JP" sz="2800" dirty="0">
              <a:latin typeface="+mj-ea"/>
              <a:ea typeface="+mj-ea"/>
            </a:endParaRPr>
          </a:p>
          <a:p>
            <a:r>
              <a:rPr lang="ja-JP" altLang="en-US" sz="2800" dirty="0">
                <a:latin typeface="+mj-ea"/>
                <a:ea typeface="+mj-ea"/>
              </a:rPr>
              <a:t>メスシリンダーに</a:t>
            </a:r>
            <a:endParaRPr lang="en-US" altLang="ja-JP" sz="2800" dirty="0">
              <a:latin typeface="+mj-ea"/>
              <a:ea typeface="+mj-ea"/>
            </a:endParaRPr>
          </a:p>
          <a:p>
            <a:r>
              <a:rPr lang="ja-JP" altLang="en-US" sz="2800" dirty="0">
                <a:latin typeface="+mj-ea"/>
                <a:ea typeface="+mj-ea"/>
              </a:rPr>
              <a:t>集める</a:t>
            </a:r>
            <a:endParaRPr lang="en-US" altLang="ja-JP" sz="2800" dirty="0">
              <a:latin typeface="+mj-ea"/>
              <a:ea typeface="+mj-ea"/>
            </a:endParaRPr>
          </a:p>
        </p:txBody>
      </p:sp>
    </p:spTree>
    <p:extLst>
      <p:ext uri="{BB962C8B-B14F-4D97-AF65-F5344CB8AC3E}">
        <p14:creationId xmlns:p14="http://schemas.microsoft.com/office/powerpoint/2010/main" val="225837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3"/>
                                        </p:tgtEl>
                                      </p:cBhvr>
                                    </p:animEffect>
                                    <p:set>
                                      <p:cBhvr>
                                        <p:cTn id="10" dur="1" fill="hold">
                                          <p:stCondLst>
                                            <p:cond delay="499"/>
                                          </p:stCondLst>
                                        </p:cTn>
                                        <p:tgtEl>
                                          <p:spTgt spid="7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7"/>
                                        </p:tgtEl>
                                      </p:cBhvr>
                                    </p:animEffect>
                                    <p:set>
                                      <p:cBhvr>
                                        <p:cTn id="13" dur="1" fill="hold">
                                          <p:stCondLst>
                                            <p:cond delay="499"/>
                                          </p:stCondLst>
                                        </p:cTn>
                                        <p:tgtEl>
                                          <p:spTgt spid="87"/>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45833E-6 3.7037E-7 L 0.00039 0.02708 " pathEditMode="relative" rAng="0" ptsTypes="AA">
                                      <p:cBhvr>
                                        <p:cTn id="21" dur="2000" fill="hold"/>
                                        <p:tgtEl>
                                          <p:spTgt spid="4"/>
                                        </p:tgtEl>
                                        <p:attrNameLst>
                                          <p:attrName>ppt_x</p:attrName>
                                          <p:attrName>ppt_y</p:attrName>
                                        </p:attrNameLst>
                                      </p:cBhvr>
                                      <p:rCtr x="13" y="1343"/>
                                    </p:animMotion>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39" grpId="0" animBg="1"/>
      <p:bldP spid="57" grpId="0" animBg="1"/>
      <p:bldP spid="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596C0A66-B6F1-0996-76D9-95E35E5ECC84}"/>
              </a:ext>
            </a:extLst>
          </p:cNvPr>
          <p:cNvGrpSpPr/>
          <p:nvPr/>
        </p:nvGrpSpPr>
        <p:grpSpPr>
          <a:xfrm>
            <a:off x="906321" y="865984"/>
            <a:ext cx="10378613" cy="5558080"/>
            <a:chOff x="1115124" y="836712"/>
            <a:chExt cx="10378613" cy="5558080"/>
          </a:xfrm>
        </p:grpSpPr>
        <p:grpSp>
          <p:nvGrpSpPr>
            <p:cNvPr id="5" name="グループ化 4">
              <a:extLst>
                <a:ext uri="{FF2B5EF4-FFF2-40B4-BE49-F238E27FC236}">
                  <a16:creationId xmlns:a16="http://schemas.microsoft.com/office/drawing/2014/main" id="{719AF1FE-BBD0-D5CF-A394-DF4BE5A34251}"/>
                </a:ext>
              </a:extLst>
            </p:cNvPr>
            <p:cNvGrpSpPr/>
            <p:nvPr/>
          </p:nvGrpSpPr>
          <p:grpSpPr>
            <a:xfrm>
              <a:off x="1115124" y="836712"/>
              <a:ext cx="2532597" cy="850992"/>
              <a:chOff x="1115124" y="836712"/>
              <a:chExt cx="2532597" cy="850992"/>
            </a:xfrm>
          </p:grpSpPr>
          <p:sp>
            <p:nvSpPr>
              <p:cNvPr id="10" name="テキスト ボックス 9">
                <a:extLst>
                  <a:ext uri="{FF2B5EF4-FFF2-40B4-BE49-F238E27FC236}">
                    <a16:creationId xmlns:a16="http://schemas.microsoft.com/office/drawing/2014/main" id="{9A217785-4CB9-1F29-2895-F108F998AACC}"/>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11</a:t>
                </a:r>
                <a:r>
                  <a:rPr kumimoji="1" lang="ja-JP" altLang="en-US" sz="4800" dirty="0"/>
                  <a:t>　</a:t>
                </a:r>
              </a:p>
            </p:txBody>
          </p:sp>
          <p:pic>
            <p:nvPicPr>
              <p:cNvPr id="11" name="図 10">
                <a:extLst>
                  <a:ext uri="{FF2B5EF4-FFF2-40B4-BE49-F238E27FC236}">
                    <a16:creationId xmlns:a16="http://schemas.microsoft.com/office/drawing/2014/main" id="{9B289CA8-BEA8-0B6D-BBD5-FBA9FD776A0A}"/>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6" name="グループ化 5">
              <a:extLst>
                <a:ext uri="{FF2B5EF4-FFF2-40B4-BE49-F238E27FC236}">
                  <a16:creationId xmlns:a16="http://schemas.microsoft.com/office/drawing/2014/main" id="{80851D90-30FC-8280-9058-0F35C5A9F3A6}"/>
                </a:ext>
              </a:extLst>
            </p:cNvPr>
            <p:cNvGrpSpPr/>
            <p:nvPr/>
          </p:nvGrpSpPr>
          <p:grpSpPr>
            <a:xfrm>
              <a:off x="1126464" y="909739"/>
              <a:ext cx="10367273" cy="5485053"/>
              <a:chOff x="986653" y="1052345"/>
              <a:chExt cx="10367273" cy="5485053"/>
            </a:xfrm>
          </p:grpSpPr>
          <p:sp>
            <p:nvSpPr>
              <p:cNvPr id="7" name="テキスト ボックス 6">
                <a:extLst>
                  <a:ext uri="{FF2B5EF4-FFF2-40B4-BE49-F238E27FC236}">
                    <a16:creationId xmlns:a16="http://schemas.microsoft.com/office/drawing/2014/main" id="{889304A4-3E7D-B5E4-BA70-F2066AFD024E}"/>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lang="ja-JP" altLang="en-US" sz="4000" dirty="0"/>
                  <a:t>過不足がある化学反応</a:t>
                </a:r>
                <a:endParaRPr kumimoji="1" lang="ja-JP" altLang="en-US" sz="4000" dirty="0"/>
              </a:p>
            </p:txBody>
          </p:sp>
          <p:cxnSp>
            <p:nvCxnSpPr>
              <p:cNvPr id="8" name="直線コネクタ 7">
                <a:extLst>
                  <a:ext uri="{FF2B5EF4-FFF2-40B4-BE49-F238E27FC236}">
                    <a16:creationId xmlns:a16="http://schemas.microsoft.com/office/drawing/2014/main" id="{B3F401A4-C068-D40E-0E1C-ED5967038006}"/>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pic>
        <p:nvPicPr>
          <p:cNvPr id="17" name="図 16">
            <a:extLst>
              <a:ext uri="{FF2B5EF4-FFF2-40B4-BE49-F238E27FC236}">
                <a16:creationId xmlns:a16="http://schemas.microsoft.com/office/drawing/2014/main" id="{4710EB6F-3348-4D1F-A01A-FC109889F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432" y="1091112"/>
            <a:ext cx="583680" cy="576000"/>
          </a:xfrm>
          <a:prstGeom prst="rect">
            <a:avLst/>
          </a:prstGeom>
          <a:effectLst>
            <a:outerShdw blurRad="127000" dist="38100" dir="2700000" algn="tl" rotWithShape="0">
              <a:prstClr val="black">
                <a:alpha val="40000"/>
              </a:prstClr>
            </a:outerShdw>
          </a:effectLst>
        </p:spPr>
      </p:pic>
      <p:pic>
        <p:nvPicPr>
          <p:cNvPr id="19" name="図 18">
            <a:extLst>
              <a:ext uri="{FF2B5EF4-FFF2-40B4-BE49-F238E27FC236}">
                <a16:creationId xmlns:a16="http://schemas.microsoft.com/office/drawing/2014/main" id="{07A0D505-99FB-41FA-948C-A5C123D74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2568" y="1086189"/>
            <a:ext cx="576000" cy="576000"/>
          </a:xfrm>
          <a:prstGeom prst="rect">
            <a:avLst/>
          </a:prstGeom>
          <a:effectLst>
            <a:outerShdw blurRad="1270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pic>
        <p:nvPicPr>
          <p:cNvPr id="9" name="図 8">
            <a:extLst>
              <a:ext uri="{FF2B5EF4-FFF2-40B4-BE49-F238E27FC236}">
                <a16:creationId xmlns:a16="http://schemas.microsoft.com/office/drawing/2014/main" id="{B76E35D4-1FDC-462E-B40C-F027E6770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7575" y="1087230"/>
            <a:ext cx="576000" cy="576000"/>
          </a:xfrm>
          <a:prstGeom prst="rect">
            <a:avLst/>
          </a:prstGeom>
          <a:effectLst>
            <a:outerShdw blurRad="127000" dist="38100" dir="2700000" algn="tl" rotWithShape="0">
              <a:prstClr val="black">
                <a:alpha val="40000"/>
              </a:prstClr>
            </a:outerShdw>
          </a:effectLst>
        </p:spPr>
      </p:pic>
      <p:graphicFrame>
        <p:nvGraphicFramePr>
          <p:cNvPr id="36" name="表 35">
            <a:extLst>
              <a:ext uri="{FF2B5EF4-FFF2-40B4-BE49-F238E27FC236}">
                <a16:creationId xmlns:a16="http://schemas.microsoft.com/office/drawing/2014/main" id="{5A433F11-0768-4AAE-AEBD-0C6F9620766B}"/>
              </a:ext>
            </a:extLst>
          </p:cNvPr>
          <p:cNvGraphicFramePr>
            <a:graphicFrameLocks noGrp="1"/>
          </p:cNvGraphicFramePr>
          <p:nvPr>
            <p:extLst>
              <p:ext uri="{D42A27DB-BD31-4B8C-83A1-F6EECF244321}">
                <p14:modId xmlns:p14="http://schemas.microsoft.com/office/powerpoint/2010/main" val="1026623615"/>
              </p:ext>
            </p:extLst>
          </p:nvPr>
        </p:nvGraphicFramePr>
        <p:xfrm>
          <a:off x="5015880" y="3870378"/>
          <a:ext cx="5412027" cy="2659380"/>
        </p:xfrm>
        <a:graphic>
          <a:graphicData uri="http://schemas.openxmlformats.org/drawingml/2006/table">
            <a:tbl>
              <a:tblPr>
                <a:tableStyleId>{5C22544A-7EE6-4342-B048-85BDC9FD1C3A}</a:tableStyleId>
              </a:tblPr>
              <a:tblGrid>
                <a:gridCol w="2459700">
                  <a:extLst>
                    <a:ext uri="{9D8B030D-6E8A-4147-A177-3AD203B41FA5}">
                      <a16:colId xmlns:a16="http://schemas.microsoft.com/office/drawing/2014/main" val="888276472"/>
                    </a:ext>
                  </a:extLst>
                </a:gridCol>
                <a:gridCol w="2952327">
                  <a:extLst>
                    <a:ext uri="{9D8B030D-6E8A-4147-A177-3AD203B41FA5}">
                      <a16:colId xmlns:a16="http://schemas.microsoft.com/office/drawing/2014/main" val="2840737269"/>
                    </a:ext>
                  </a:extLst>
                </a:gridCol>
              </a:tblGrid>
              <a:tr h="238125">
                <a:tc>
                  <a:txBody>
                    <a:bodyPr/>
                    <a:lstStyle/>
                    <a:p>
                      <a:pPr algn="ctr" fontAlgn="ctr"/>
                      <a:r>
                        <a:rPr lang="en-US" altLang="ja-JP" sz="3200" u="none" strike="noStrike" dirty="0">
                          <a:effectLst/>
                          <a:latin typeface="+mj-ea"/>
                          <a:ea typeface="+mj-ea"/>
                        </a:rPr>
                        <a:t>Mg </a:t>
                      </a:r>
                      <a:r>
                        <a:rPr lang="ja-JP" altLang="en-US" sz="3200" u="none" strike="noStrike">
                          <a:effectLst/>
                          <a:latin typeface="+mj-ea"/>
                          <a:ea typeface="+mj-ea"/>
                        </a:rPr>
                        <a:t>の</a:t>
                      </a:r>
                      <a:endParaRPr lang="en-US" altLang="ja-JP" sz="3200" u="none" strike="noStrike" dirty="0">
                        <a:effectLst/>
                        <a:latin typeface="+mj-ea"/>
                        <a:ea typeface="+mj-ea"/>
                      </a:endParaRPr>
                    </a:p>
                    <a:p>
                      <a:pPr algn="ctr" fontAlgn="ctr"/>
                      <a:r>
                        <a:rPr lang="ja-JP" altLang="en-US" sz="3200" u="none" strike="noStrike" dirty="0">
                          <a:effectLst/>
                          <a:latin typeface="+mj-ea"/>
                          <a:ea typeface="+mj-ea"/>
                        </a:rPr>
                        <a:t>質量</a:t>
                      </a:r>
                      <a:r>
                        <a:rPr lang="en-US" altLang="ja-JP" sz="3200" u="none" strike="noStrike" dirty="0">
                          <a:effectLst/>
                          <a:latin typeface="+mj-ea"/>
                          <a:ea typeface="+mj-ea"/>
                        </a:rPr>
                        <a:t>〔g〕</a:t>
                      </a:r>
                      <a:r>
                        <a:rPr lang="ja-JP" altLang="en-US" sz="3200" u="none" strike="noStrike" dirty="0">
                          <a:effectLst/>
                          <a:latin typeface="+mj-ea"/>
                          <a:ea typeface="+mj-ea"/>
                        </a:rPr>
                        <a:t>　</a:t>
                      </a:r>
                      <a:endParaRPr lang="ja-JP" altLang="en-US" sz="32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ja-JP" altLang="en-US" sz="3200" u="none" strike="noStrike" dirty="0">
                          <a:effectLst/>
                          <a:latin typeface="+mj-ea"/>
                          <a:ea typeface="+mj-ea"/>
                        </a:rPr>
                        <a:t>気体の</a:t>
                      </a:r>
                      <a:endParaRPr lang="en-US" altLang="ja-JP" sz="3200" u="none" strike="noStrike" dirty="0">
                        <a:effectLst/>
                        <a:latin typeface="+mj-ea"/>
                        <a:ea typeface="+mj-ea"/>
                      </a:endParaRPr>
                    </a:p>
                    <a:p>
                      <a:pPr algn="ctr" fontAlgn="ctr"/>
                      <a:r>
                        <a:rPr lang="ja-JP" altLang="en-US" sz="3200" u="none" strike="noStrike">
                          <a:effectLst/>
                          <a:latin typeface="+mj-ea"/>
                          <a:ea typeface="+mj-ea"/>
                        </a:rPr>
                        <a:t>体積</a:t>
                      </a:r>
                      <a:r>
                        <a:rPr kumimoji="1" lang="en-US" altLang="ja-JP" sz="3200" u="none" strike="noStrike" kern="1200" dirty="0">
                          <a:solidFill>
                            <a:schemeClr val="dk1"/>
                          </a:solidFill>
                          <a:effectLst/>
                          <a:latin typeface="+mj-ea"/>
                          <a:ea typeface="+mn-ea"/>
                          <a:cs typeface="+mn-cs"/>
                        </a:rPr>
                        <a:t>〔</a:t>
                      </a:r>
                      <a:r>
                        <a:rPr lang="en-US" altLang="ja-JP" sz="3200" u="none" strike="noStrike" dirty="0">
                          <a:effectLst/>
                          <a:latin typeface="+mj-ea"/>
                          <a:ea typeface="+mj-ea"/>
                        </a:rPr>
                        <a:t>mL</a:t>
                      </a:r>
                      <a:r>
                        <a:rPr kumimoji="1" lang="en-US" altLang="ja-JP" sz="3200" u="none" strike="noStrike" kern="1200" dirty="0">
                          <a:solidFill>
                            <a:schemeClr val="dk1"/>
                          </a:solidFill>
                          <a:effectLst/>
                          <a:latin typeface="+mj-ea"/>
                          <a:ea typeface="+mn-ea"/>
                          <a:cs typeface="+mn-cs"/>
                        </a:rPr>
                        <a:t>〕</a:t>
                      </a:r>
                      <a:endParaRPr lang="en-US" sz="32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05852736"/>
                  </a:ext>
                </a:extLst>
              </a:tr>
              <a:tr h="238125">
                <a:tc>
                  <a:txBody>
                    <a:bodyPr/>
                    <a:lstStyle/>
                    <a:p>
                      <a:pPr algn="ctr" fontAlgn="ctr"/>
                      <a:r>
                        <a:rPr lang="en-US" altLang="ja-JP" sz="3600" u="none" strike="noStrike" dirty="0">
                          <a:effectLst/>
                          <a:latin typeface="+mj-ea"/>
                          <a:ea typeface="+mj-ea"/>
                        </a:rPr>
                        <a:t>0.071</a:t>
                      </a:r>
                      <a:endParaRPr lang="ja-JP" altLang="en-US" sz="36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3600" u="none" strike="noStrike" dirty="0">
                          <a:effectLst/>
                          <a:latin typeface="+mj-ea"/>
                          <a:ea typeface="+mj-ea"/>
                        </a:rPr>
                        <a:t>74.0 </a:t>
                      </a:r>
                      <a:endParaRPr lang="en-US" altLang="ja-JP" sz="36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9563262"/>
                  </a:ext>
                </a:extLst>
              </a:tr>
              <a:tr h="238125">
                <a:tc>
                  <a:txBody>
                    <a:bodyPr/>
                    <a:lstStyle/>
                    <a:p>
                      <a:pPr algn="ctr" fontAlgn="ctr"/>
                      <a:r>
                        <a:rPr lang="en-US" altLang="ja-JP" sz="3600" b="0" i="0" u="none" strike="noStrike" dirty="0">
                          <a:solidFill>
                            <a:srgbClr val="000000"/>
                          </a:solidFill>
                          <a:effectLst/>
                          <a:latin typeface="+mj-ea"/>
                          <a:ea typeface="+mj-ea"/>
                        </a:rPr>
                        <a:t>0.069</a:t>
                      </a:r>
                      <a:endParaRPr lang="ja-JP" altLang="en-US" sz="36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3600" u="none" strike="noStrike" dirty="0">
                          <a:effectLst/>
                          <a:latin typeface="+mj-ea"/>
                          <a:ea typeface="+mj-ea"/>
                        </a:rPr>
                        <a:t>70.8 </a:t>
                      </a:r>
                      <a:endParaRPr lang="en-US" altLang="ja-JP" sz="36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1769724"/>
                  </a:ext>
                </a:extLst>
              </a:tr>
              <a:tr h="238125">
                <a:tc>
                  <a:txBody>
                    <a:bodyPr/>
                    <a:lstStyle/>
                    <a:p>
                      <a:pPr algn="ctr" fontAlgn="ctr"/>
                      <a:r>
                        <a:rPr lang="en-US" altLang="ja-JP" sz="3600" b="0" i="0" u="none" strike="noStrike" dirty="0">
                          <a:solidFill>
                            <a:srgbClr val="000000"/>
                          </a:solidFill>
                          <a:effectLst/>
                          <a:latin typeface="+mj-ea"/>
                          <a:ea typeface="+mj-ea"/>
                        </a:rPr>
                        <a:t>0.069</a:t>
                      </a:r>
                      <a:endParaRPr lang="ja-JP" altLang="en-US" sz="36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3600" u="none" strike="noStrike" dirty="0">
                          <a:effectLst/>
                          <a:latin typeface="+mj-ea"/>
                          <a:ea typeface="+mj-ea"/>
                        </a:rPr>
                        <a:t>71.9 </a:t>
                      </a:r>
                      <a:endParaRPr lang="en-US" altLang="ja-JP" sz="36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5959057"/>
                  </a:ext>
                </a:extLst>
              </a:tr>
            </a:tbl>
          </a:graphicData>
        </a:graphic>
      </p:graphicFrame>
      <p:sp>
        <p:nvSpPr>
          <p:cNvPr id="12" name="テキスト ボックス 11">
            <a:extLst>
              <a:ext uri="{FF2B5EF4-FFF2-40B4-BE49-F238E27FC236}">
                <a16:creationId xmlns:a16="http://schemas.microsoft.com/office/drawing/2014/main" id="{C24694C2-9D59-4F12-BD9B-E3F1C9F579A9}"/>
              </a:ext>
            </a:extLst>
          </p:cNvPr>
          <p:cNvSpPr txBox="1"/>
          <p:nvPr/>
        </p:nvSpPr>
        <p:spPr>
          <a:xfrm>
            <a:off x="1746393" y="1787332"/>
            <a:ext cx="8886175" cy="1569660"/>
          </a:xfrm>
          <a:prstGeom prst="rect">
            <a:avLst/>
          </a:prstGeom>
          <a:noFill/>
        </p:spPr>
        <p:txBody>
          <a:bodyPr wrap="square" rtlCol="0">
            <a:spAutoFit/>
          </a:bodyPr>
          <a:lstStyle/>
          <a:p>
            <a:r>
              <a:rPr lang="ja-JP" altLang="en-US" sz="3200" dirty="0">
                <a:latin typeface="+mj-ea"/>
                <a:ea typeface="+mj-ea"/>
              </a:rPr>
              <a:t>化学反応において，反応物の量に過不足があるとどうなるか</a:t>
            </a:r>
            <a:r>
              <a:rPr lang="ja-JP" altLang="en-US" sz="3200">
                <a:latin typeface="+mj-ea"/>
                <a:ea typeface="+mj-ea"/>
              </a:rPr>
              <a:t>，</a:t>
            </a:r>
            <a:r>
              <a:rPr lang="en-US" altLang="ja-JP" sz="3200" dirty="0">
                <a:latin typeface="+mj-ea"/>
                <a:ea typeface="+mj-ea"/>
              </a:rPr>
              <a:t> </a:t>
            </a:r>
            <a:r>
              <a:rPr lang="ja-JP" altLang="en-US" sz="3200">
                <a:latin typeface="+mj-ea"/>
                <a:ea typeface="+mj-ea"/>
              </a:rPr>
              <a:t>マグネシウム</a:t>
            </a:r>
            <a:r>
              <a:rPr lang="en-US" altLang="ja-JP" sz="3200" dirty="0">
                <a:latin typeface="+mj-ea"/>
                <a:ea typeface="+mj-ea"/>
              </a:rPr>
              <a:t> Mg </a:t>
            </a:r>
            <a:r>
              <a:rPr lang="ja-JP" altLang="en-US" sz="3200">
                <a:latin typeface="+mj-ea"/>
                <a:ea typeface="+mj-ea"/>
              </a:rPr>
              <a:t>と</a:t>
            </a:r>
            <a:r>
              <a:rPr lang="ja-JP" altLang="en-US" sz="3200" dirty="0">
                <a:latin typeface="+mj-ea"/>
                <a:ea typeface="+mj-ea"/>
              </a:rPr>
              <a:t>塩酸の反応を通して考えてみよう。</a:t>
            </a:r>
            <a:endParaRPr kumimoji="1" lang="ja-JP" altLang="en-US" sz="3200" dirty="0">
              <a:latin typeface="+mj-ea"/>
              <a:ea typeface="+mj-ea"/>
            </a:endParaRPr>
          </a:p>
        </p:txBody>
      </p:sp>
      <p:pic>
        <p:nvPicPr>
          <p:cNvPr id="13" name="図 12">
            <a:extLst>
              <a:ext uri="{FF2B5EF4-FFF2-40B4-BE49-F238E27FC236}">
                <a16:creationId xmlns:a16="http://schemas.microsoft.com/office/drawing/2014/main" id="{458DDC69-21F1-71B6-E027-2A57DAA96F3C}"/>
              </a:ext>
            </a:extLst>
          </p:cNvPr>
          <p:cNvPicPr>
            <a:picLocks noChangeAspect="1"/>
          </p:cNvPicPr>
          <p:nvPr/>
        </p:nvPicPr>
        <p:blipFill rotWithShape="1">
          <a:blip r:embed="rId7"/>
          <a:srcRect t="-2" b="39031"/>
          <a:stretch/>
        </p:blipFill>
        <p:spPr>
          <a:xfrm>
            <a:off x="1991544" y="3618378"/>
            <a:ext cx="2293430" cy="504000"/>
          </a:xfrm>
          <a:prstGeom prst="rect">
            <a:avLst/>
          </a:prstGeom>
        </p:spPr>
      </p:pic>
    </p:spTree>
    <p:extLst>
      <p:ext uri="{BB962C8B-B14F-4D97-AF65-F5344CB8AC3E}">
        <p14:creationId xmlns:p14="http://schemas.microsoft.com/office/powerpoint/2010/main" val="167710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44EC97E6-6CD5-9A57-2A7C-7155F8B989E6}"/>
              </a:ext>
            </a:extLst>
          </p:cNvPr>
          <p:cNvGrpSpPr/>
          <p:nvPr/>
        </p:nvGrpSpPr>
        <p:grpSpPr>
          <a:xfrm>
            <a:off x="906321" y="865984"/>
            <a:ext cx="10378613" cy="5558080"/>
            <a:chOff x="1115124" y="836712"/>
            <a:chExt cx="10378613" cy="5558080"/>
          </a:xfrm>
        </p:grpSpPr>
        <p:grpSp>
          <p:nvGrpSpPr>
            <p:cNvPr id="13" name="グループ化 12">
              <a:extLst>
                <a:ext uri="{FF2B5EF4-FFF2-40B4-BE49-F238E27FC236}">
                  <a16:creationId xmlns:a16="http://schemas.microsoft.com/office/drawing/2014/main" id="{28238094-6C0B-6350-1DBE-53802697EFCC}"/>
                </a:ext>
              </a:extLst>
            </p:cNvPr>
            <p:cNvGrpSpPr/>
            <p:nvPr/>
          </p:nvGrpSpPr>
          <p:grpSpPr>
            <a:xfrm>
              <a:off x="1115124" y="836712"/>
              <a:ext cx="2532597" cy="850992"/>
              <a:chOff x="1115124" y="836712"/>
              <a:chExt cx="2532597" cy="850992"/>
            </a:xfrm>
          </p:grpSpPr>
          <p:sp>
            <p:nvSpPr>
              <p:cNvPr id="18" name="テキスト ボックス 17">
                <a:extLst>
                  <a:ext uri="{FF2B5EF4-FFF2-40B4-BE49-F238E27FC236}">
                    <a16:creationId xmlns:a16="http://schemas.microsoft.com/office/drawing/2014/main" id="{F70D25E3-3463-EF24-3802-4B04AA780016}"/>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11</a:t>
                </a:r>
                <a:r>
                  <a:rPr kumimoji="1" lang="ja-JP" altLang="en-US" sz="4800" dirty="0"/>
                  <a:t>　</a:t>
                </a:r>
              </a:p>
            </p:txBody>
          </p:sp>
          <p:pic>
            <p:nvPicPr>
              <p:cNvPr id="20" name="図 19">
                <a:extLst>
                  <a:ext uri="{FF2B5EF4-FFF2-40B4-BE49-F238E27FC236}">
                    <a16:creationId xmlns:a16="http://schemas.microsoft.com/office/drawing/2014/main" id="{DE44ABB9-817E-812A-4AF2-1F984523C82F}"/>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14" name="グループ化 13">
              <a:extLst>
                <a:ext uri="{FF2B5EF4-FFF2-40B4-BE49-F238E27FC236}">
                  <a16:creationId xmlns:a16="http://schemas.microsoft.com/office/drawing/2014/main" id="{13244129-F161-56C1-2181-37F31078E324}"/>
                </a:ext>
              </a:extLst>
            </p:cNvPr>
            <p:cNvGrpSpPr/>
            <p:nvPr/>
          </p:nvGrpSpPr>
          <p:grpSpPr>
            <a:xfrm>
              <a:off x="1126464" y="909739"/>
              <a:ext cx="10367273" cy="5485053"/>
              <a:chOff x="986653" y="1052345"/>
              <a:chExt cx="10367273" cy="5485053"/>
            </a:xfrm>
          </p:grpSpPr>
          <p:sp>
            <p:nvSpPr>
              <p:cNvPr id="15" name="テキスト ボックス 14">
                <a:extLst>
                  <a:ext uri="{FF2B5EF4-FFF2-40B4-BE49-F238E27FC236}">
                    <a16:creationId xmlns:a16="http://schemas.microsoft.com/office/drawing/2014/main" id="{E2B85D87-9E21-3ACB-B312-E03C80D299A6}"/>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lang="ja-JP" altLang="en-US" sz="4000" dirty="0"/>
                  <a:t>過不足がある化学反応</a:t>
                </a:r>
                <a:endParaRPr kumimoji="1" lang="ja-JP" altLang="en-US" sz="4000" dirty="0"/>
              </a:p>
            </p:txBody>
          </p:sp>
          <p:cxnSp>
            <p:nvCxnSpPr>
              <p:cNvPr id="16" name="直線コネクタ 15">
                <a:extLst>
                  <a:ext uri="{FF2B5EF4-FFF2-40B4-BE49-F238E27FC236}">
                    <a16:creationId xmlns:a16="http://schemas.microsoft.com/office/drawing/2014/main" id="{66F3DD0A-31E7-4704-02C3-FF4E422EF5CD}"/>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grpSp>
        <p:nvGrpSpPr>
          <p:cNvPr id="3" name="グループ化 2">
            <a:extLst>
              <a:ext uri="{FF2B5EF4-FFF2-40B4-BE49-F238E27FC236}">
                <a16:creationId xmlns:a16="http://schemas.microsoft.com/office/drawing/2014/main" id="{2D5EE4DC-35D1-1B8B-151B-02567B261626}"/>
              </a:ext>
            </a:extLst>
          </p:cNvPr>
          <p:cNvGrpSpPr/>
          <p:nvPr/>
        </p:nvGrpSpPr>
        <p:grpSpPr>
          <a:xfrm>
            <a:off x="1297526" y="1870815"/>
            <a:ext cx="10159844" cy="4469432"/>
            <a:chOff x="1149107" y="3153003"/>
            <a:chExt cx="10159844" cy="4469432"/>
          </a:xfrm>
        </p:grpSpPr>
        <p:grpSp>
          <p:nvGrpSpPr>
            <p:cNvPr id="5" name="グループ化 4">
              <a:extLst>
                <a:ext uri="{FF2B5EF4-FFF2-40B4-BE49-F238E27FC236}">
                  <a16:creationId xmlns:a16="http://schemas.microsoft.com/office/drawing/2014/main" id="{19B88E2A-0DD1-478C-0CA5-1C9FFF6DE0BE}"/>
                </a:ext>
              </a:extLst>
            </p:cNvPr>
            <p:cNvGrpSpPr/>
            <p:nvPr/>
          </p:nvGrpSpPr>
          <p:grpSpPr>
            <a:xfrm>
              <a:off x="1149107" y="3429000"/>
              <a:ext cx="10159844" cy="4193435"/>
              <a:chOff x="1149107" y="3429000"/>
              <a:chExt cx="10159844" cy="4193435"/>
            </a:xfrm>
          </p:grpSpPr>
          <p:sp>
            <p:nvSpPr>
              <p:cNvPr id="10" name="正方形/長方形 9">
                <a:extLst>
                  <a:ext uri="{FF2B5EF4-FFF2-40B4-BE49-F238E27FC236}">
                    <a16:creationId xmlns:a16="http://schemas.microsoft.com/office/drawing/2014/main" id="{0FD04426-D1D6-040D-DC8E-0CC9419086F4}"/>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11" name="図 10">
                <a:extLst>
                  <a:ext uri="{FF2B5EF4-FFF2-40B4-BE49-F238E27FC236}">
                    <a16:creationId xmlns:a16="http://schemas.microsoft.com/office/drawing/2014/main" id="{EECC7331-CF45-FBCB-AD3A-3F24463EAA98}"/>
                  </a:ext>
                </a:extLst>
              </p:cNvPr>
              <p:cNvPicPr>
                <a:picLocks noChangeAspect="1"/>
              </p:cNvPicPr>
              <p:nvPr/>
            </p:nvPicPr>
            <p:blipFill>
              <a:blip r:embed="rId4"/>
              <a:stretch>
                <a:fillRect/>
              </a:stretch>
            </p:blipFill>
            <p:spPr>
              <a:xfrm>
                <a:off x="1149107" y="3429000"/>
                <a:ext cx="3603599" cy="504000"/>
              </a:xfrm>
              <a:prstGeom prst="rect">
                <a:avLst/>
              </a:prstGeom>
            </p:spPr>
          </p:pic>
        </p:grpSp>
        <p:sp>
          <p:nvSpPr>
            <p:cNvPr id="6" name="テキスト ボックス 7">
              <a:extLst>
                <a:ext uri="{FF2B5EF4-FFF2-40B4-BE49-F238E27FC236}">
                  <a16:creationId xmlns:a16="http://schemas.microsoft.com/office/drawing/2014/main" id="{49F82C12-12B2-D190-57DB-336D39580425}"/>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kumimoji="1" lang="en-US" altLang="ja-JP" sz="3600" b="1" dirty="0"/>
                <a:t>5</a:t>
              </a:r>
              <a:endParaRPr kumimoji="1" lang="ja-JP" altLang="en-US" sz="3600" b="1" dirty="0"/>
            </a:p>
          </p:txBody>
        </p:sp>
      </p:grpSp>
      <p:pic>
        <p:nvPicPr>
          <p:cNvPr id="17" name="図 16">
            <a:extLst>
              <a:ext uri="{FF2B5EF4-FFF2-40B4-BE49-F238E27FC236}">
                <a16:creationId xmlns:a16="http://schemas.microsoft.com/office/drawing/2014/main" id="{4710EB6F-3348-4D1F-A01A-FC109889F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4432" y="1091112"/>
            <a:ext cx="583680" cy="576000"/>
          </a:xfrm>
          <a:prstGeom prst="rect">
            <a:avLst/>
          </a:prstGeom>
          <a:effectLst>
            <a:outerShdw blurRad="127000" dist="38100" dir="2700000" algn="tl" rotWithShape="0">
              <a:prstClr val="black">
                <a:alpha val="40000"/>
              </a:prstClr>
            </a:outerShdw>
          </a:effectLst>
        </p:spPr>
      </p:pic>
      <p:pic>
        <p:nvPicPr>
          <p:cNvPr id="19" name="図 18">
            <a:extLst>
              <a:ext uri="{FF2B5EF4-FFF2-40B4-BE49-F238E27FC236}">
                <a16:creationId xmlns:a16="http://schemas.microsoft.com/office/drawing/2014/main" id="{07A0D505-99FB-41FA-948C-A5C123D74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68" y="1086189"/>
            <a:ext cx="576000" cy="576000"/>
          </a:xfrm>
          <a:prstGeom prst="rect">
            <a:avLst/>
          </a:prstGeom>
          <a:effectLst>
            <a:outerShdw blurRad="1270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pic>
        <p:nvPicPr>
          <p:cNvPr id="9" name="図 8">
            <a:extLst>
              <a:ext uri="{FF2B5EF4-FFF2-40B4-BE49-F238E27FC236}">
                <a16:creationId xmlns:a16="http://schemas.microsoft.com/office/drawing/2014/main" id="{B76E35D4-1FDC-462E-B40C-F027E6770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7575" y="1087230"/>
            <a:ext cx="576000" cy="576000"/>
          </a:xfrm>
          <a:prstGeom prst="rect">
            <a:avLst/>
          </a:prstGeom>
          <a:effectLst>
            <a:outerShdw blurRad="127000" dist="38100" dir="2700000" algn="tl" rotWithShape="0">
              <a:prstClr val="black">
                <a:alpha val="40000"/>
              </a:prstClr>
            </a:outerShdw>
          </a:effectLst>
        </p:spPr>
      </p:pic>
      <p:sp>
        <p:nvSpPr>
          <p:cNvPr id="41" name="テキスト ボックス 40">
            <a:extLst>
              <a:ext uri="{FF2B5EF4-FFF2-40B4-BE49-F238E27FC236}">
                <a16:creationId xmlns:a16="http://schemas.microsoft.com/office/drawing/2014/main" id="{73003D7A-872A-44A5-AFC1-4951DF5808EC}"/>
              </a:ext>
            </a:extLst>
          </p:cNvPr>
          <p:cNvSpPr txBox="1"/>
          <p:nvPr/>
        </p:nvSpPr>
        <p:spPr>
          <a:xfrm>
            <a:off x="1416606" y="2681068"/>
            <a:ext cx="10157519" cy="1138773"/>
          </a:xfrm>
          <a:prstGeom prst="rect">
            <a:avLst/>
          </a:prstGeom>
          <a:noFill/>
        </p:spPr>
        <p:txBody>
          <a:bodyPr wrap="square" rtlCol="0">
            <a:spAutoFit/>
          </a:bodyPr>
          <a:lstStyle/>
          <a:p>
            <a:r>
              <a:rPr kumimoji="1" lang="en-US" altLang="ja-JP" sz="3200" dirty="0">
                <a:solidFill>
                  <a:srgbClr val="D05C58"/>
                </a:solidFill>
                <a:latin typeface="+mj-ea"/>
                <a:ea typeface="+mj-ea"/>
              </a:rPr>
              <a:t>1. </a:t>
            </a:r>
            <a:r>
              <a:rPr kumimoji="1" lang="en-US" altLang="ja-JP" sz="3600" dirty="0">
                <a:latin typeface="ＭＳ Ｐゴシック" panose="020B0600070205080204" pitchFamily="50" charset="-128"/>
                <a:ea typeface="ＭＳ Ｐゴシック" panose="020B0600070205080204" pitchFamily="50" charset="-128"/>
              </a:rPr>
              <a:t>HCl </a:t>
            </a:r>
            <a:r>
              <a:rPr kumimoji="1" lang="ja-JP" altLang="en-US" sz="3200">
                <a:latin typeface="+mj-ea"/>
                <a:ea typeface="+mj-ea"/>
              </a:rPr>
              <a:t>と</a:t>
            </a:r>
            <a:r>
              <a:rPr kumimoji="1" lang="en-US" altLang="ja-JP" sz="3200" dirty="0">
                <a:latin typeface="+mj-ea"/>
                <a:ea typeface="+mj-ea"/>
              </a:rPr>
              <a:t> </a:t>
            </a:r>
            <a:r>
              <a:rPr kumimoji="1" lang="en-US" altLang="ja-JP" sz="3600" dirty="0">
                <a:latin typeface="+mj-ea"/>
                <a:ea typeface="+mj-ea"/>
              </a:rPr>
              <a:t>Mg </a:t>
            </a:r>
            <a:r>
              <a:rPr kumimoji="1" lang="ja-JP" altLang="en-US" sz="3200">
                <a:latin typeface="+mj-ea"/>
                <a:ea typeface="+mj-ea"/>
              </a:rPr>
              <a:t>の</a:t>
            </a:r>
            <a:r>
              <a:rPr kumimoji="1" lang="ja-JP" altLang="en-US" sz="3200" dirty="0">
                <a:latin typeface="+mj-ea"/>
                <a:ea typeface="+mj-ea"/>
              </a:rPr>
              <a:t>物質量を求め</a:t>
            </a:r>
            <a:r>
              <a:rPr kumimoji="1" lang="en-US" altLang="ja-JP" sz="3200" dirty="0">
                <a:latin typeface="+mj-ea"/>
                <a:ea typeface="+mj-ea"/>
              </a:rPr>
              <a:t>, </a:t>
            </a:r>
            <a:r>
              <a:rPr kumimoji="1" lang="ja-JP" altLang="en-US" sz="3200" dirty="0">
                <a:latin typeface="+mj-ea"/>
                <a:ea typeface="+mj-ea"/>
              </a:rPr>
              <a:t>化学反応式から反応せず </a:t>
            </a:r>
            <a:endParaRPr kumimoji="1" lang="en-US" altLang="ja-JP" sz="3200" dirty="0">
              <a:latin typeface="+mj-ea"/>
              <a:ea typeface="+mj-ea"/>
            </a:endParaRPr>
          </a:p>
          <a:p>
            <a:r>
              <a:rPr kumimoji="1" lang="ja-JP" altLang="en-US" sz="3200">
                <a:latin typeface="+mj-ea"/>
                <a:ea typeface="+mj-ea"/>
              </a:rPr>
              <a:t>　</a:t>
            </a:r>
            <a:r>
              <a:rPr kumimoji="1" lang="en-US" altLang="ja-JP" sz="3200" dirty="0">
                <a:latin typeface="+mj-ea"/>
                <a:ea typeface="+mj-ea"/>
              </a:rPr>
              <a:t> </a:t>
            </a:r>
            <a:r>
              <a:rPr kumimoji="1" lang="ja-JP" altLang="en-US" sz="3200">
                <a:latin typeface="+mj-ea"/>
                <a:ea typeface="+mj-ea"/>
              </a:rPr>
              <a:t>余る</a:t>
            </a:r>
            <a:r>
              <a:rPr kumimoji="1" lang="ja-JP" altLang="en-US" sz="3200" dirty="0">
                <a:latin typeface="+mj-ea"/>
                <a:ea typeface="+mj-ea"/>
              </a:rPr>
              <a:t>物質は何か考えよ。</a:t>
            </a:r>
          </a:p>
        </p:txBody>
      </p:sp>
      <p:grpSp>
        <p:nvGrpSpPr>
          <p:cNvPr id="42" name="グループ化 41">
            <a:extLst>
              <a:ext uri="{FF2B5EF4-FFF2-40B4-BE49-F238E27FC236}">
                <a16:creationId xmlns:a16="http://schemas.microsoft.com/office/drawing/2014/main" id="{DBD51B5A-2912-4040-8A06-73D115A147EB}"/>
              </a:ext>
            </a:extLst>
          </p:cNvPr>
          <p:cNvGrpSpPr/>
          <p:nvPr/>
        </p:nvGrpSpPr>
        <p:grpSpPr>
          <a:xfrm>
            <a:off x="1426431" y="3765579"/>
            <a:ext cx="720080" cy="2399725"/>
            <a:chOff x="987894" y="1739733"/>
            <a:chExt cx="720080" cy="2981530"/>
          </a:xfrm>
        </p:grpSpPr>
        <p:sp>
          <p:nvSpPr>
            <p:cNvPr id="43" name="テキスト ボックス 42">
              <a:extLst>
                <a:ext uri="{FF2B5EF4-FFF2-40B4-BE49-F238E27FC236}">
                  <a16:creationId xmlns:a16="http://schemas.microsoft.com/office/drawing/2014/main" id="{A454F4DC-6A9E-455B-9F98-B25DEC2F41C7}"/>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4" name="直線コネクタ 43">
              <a:extLst>
                <a:ext uri="{FF2B5EF4-FFF2-40B4-BE49-F238E27FC236}">
                  <a16:creationId xmlns:a16="http://schemas.microsoft.com/office/drawing/2014/main" id="{9A95A9D7-79E8-4AA1-91AF-513F939FA1F8}"/>
                </a:ext>
              </a:extLst>
            </p:cNvPr>
            <p:cNvCxnSpPr>
              <a:cxnSpLocks/>
            </p:cNvCxnSpPr>
            <p:nvPr/>
          </p:nvCxnSpPr>
          <p:spPr>
            <a:xfrm>
              <a:off x="1644825" y="1874570"/>
              <a:ext cx="0" cy="28466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5" name="テキスト ボックス 44">
            <a:extLst>
              <a:ext uri="{FF2B5EF4-FFF2-40B4-BE49-F238E27FC236}">
                <a16:creationId xmlns:a16="http://schemas.microsoft.com/office/drawing/2014/main" id="{73937D1E-F3ED-49BA-A4A4-22405C013434}"/>
              </a:ext>
            </a:extLst>
          </p:cNvPr>
          <p:cNvSpPr txBox="1"/>
          <p:nvPr/>
        </p:nvSpPr>
        <p:spPr>
          <a:xfrm>
            <a:off x="2385283" y="3972681"/>
            <a:ext cx="7142460" cy="584775"/>
          </a:xfrm>
          <a:prstGeom prst="rect">
            <a:avLst/>
          </a:prstGeom>
          <a:noFill/>
        </p:spPr>
        <p:txBody>
          <a:bodyPr wrap="square" rtlCol="0">
            <a:spAutoFit/>
          </a:bodyPr>
          <a:lstStyle/>
          <a:p>
            <a:r>
              <a:rPr kumimoji="1" lang="ja-JP" altLang="en-US" sz="3200" dirty="0">
                <a:latin typeface="+mn-ea"/>
                <a:ea typeface="+mn-ea"/>
              </a:rPr>
              <a:t>この反応の反応式は以下のようになる。</a:t>
            </a:r>
            <a:endParaRPr kumimoji="1" lang="en-US" altLang="ja-JP" sz="3200" dirty="0">
              <a:latin typeface="+mn-ea"/>
              <a:ea typeface="+mn-ea"/>
            </a:endParaRPr>
          </a:p>
        </p:txBody>
      </p:sp>
      <p:sp>
        <p:nvSpPr>
          <p:cNvPr id="46" name="テキスト ボックス 45">
            <a:extLst>
              <a:ext uri="{FF2B5EF4-FFF2-40B4-BE49-F238E27FC236}">
                <a16:creationId xmlns:a16="http://schemas.microsoft.com/office/drawing/2014/main" id="{E5FEFDF7-5E7E-4ED5-ABAF-BAEC60B46D97}"/>
              </a:ext>
            </a:extLst>
          </p:cNvPr>
          <p:cNvSpPr txBox="1"/>
          <p:nvPr/>
        </p:nvSpPr>
        <p:spPr>
          <a:xfrm>
            <a:off x="3106668" y="4565379"/>
            <a:ext cx="5365596" cy="646331"/>
          </a:xfrm>
          <a:prstGeom prst="rect">
            <a:avLst/>
          </a:prstGeom>
          <a:noFill/>
          <a:ln>
            <a:noFill/>
          </a:ln>
          <a:effectLst/>
        </p:spPr>
        <p:txBody>
          <a:bodyPr wrap="square" rtlCol="0">
            <a:spAutoFit/>
          </a:bodyPr>
          <a:lstStyle/>
          <a:p>
            <a:r>
              <a:rPr lang="en-US" altLang="ja-JP" sz="3600" dirty="0">
                <a:solidFill>
                  <a:srgbClr val="FF0000"/>
                </a:solidFill>
                <a:latin typeface="+mj-ea"/>
                <a:ea typeface="+mj-ea"/>
                <a:cs typeface="Times New Roman" pitchFamily="18" charset="0"/>
              </a:rPr>
              <a:t>Mg + 2HCl </a:t>
            </a:r>
            <a:r>
              <a:rPr lang="ja-JP" altLang="en-US" sz="3600" dirty="0">
                <a:solidFill>
                  <a:srgbClr val="FF0000"/>
                </a:solidFill>
                <a:latin typeface="+mj-ea"/>
                <a:ea typeface="+mj-ea"/>
                <a:cs typeface="Times New Roman" pitchFamily="18" charset="0"/>
              </a:rPr>
              <a:t>→ </a:t>
            </a:r>
            <a:r>
              <a:rPr lang="en-US" altLang="ja-JP" sz="3600" dirty="0">
                <a:solidFill>
                  <a:srgbClr val="FF0000"/>
                </a:solidFill>
                <a:latin typeface="+mj-ea"/>
                <a:ea typeface="+mj-ea"/>
                <a:cs typeface="Times New Roman" pitchFamily="18" charset="0"/>
              </a:rPr>
              <a:t>MgCl</a:t>
            </a:r>
            <a:r>
              <a:rPr lang="en-US" altLang="ja-JP" sz="3600" baseline="-25000" dirty="0">
                <a:solidFill>
                  <a:srgbClr val="FF0000"/>
                </a:solidFill>
                <a:latin typeface="+mj-ea"/>
                <a:ea typeface="+mj-ea"/>
                <a:cs typeface="Times New Roman" pitchFamily="18" charset="0"/>
              </a:rPr>
              <a:t>2</a:t>
            </a:r>
            <a:r>
              <a:rPr lang="en-US" altLang="ja-JP" sz="3600" dirty="0">
                <a:solidFill>
                  <a:srgbClr val="FF0000"/>
                </a:solidFill>
                <a:latin typeface="+mj-ea"/>
                <a:ea typeface="+mj-ea"/>
                <a:cs typeface="Times New Roman" pitchFamily="18" charset="0"/>
              </a:rPr>
              <a:t> + H</a:t>
            </a:r>
            <a:r>
              <a:rPr lang="en-US" altLang="ja-JP" sz="3600" baseline="-25000" dirty="0">
                <a:solidFill>
                  <a:srgbClr val="FF0000"/>
                </a:solidFill>
                <a:latin typeface="+mj-ea"/>
                <a:ea typeface="+mj-ea"/>
                <a:cs typeface="Times New Roman" pitchFamily="18" charset="0"/>
              </a:rPr>
              <a:t>2</a:t>
            </a:r>
            <a:r>
              <a:rPr kumimoji="1" lang="en-US" altLang="ja-JP" sz="3600" dirty="0">
                <a:solidFill>
                  <a:srgbClr val="FF0000"/>
                </a:solidFill>
                <a:latin typeface="+mj-ea"/>
                <a:ea typeface="+mj-ea"/>
              </a:rPr>
              <a:t> </a:t>
            </a:r>
            <a:endParaRPr kumimoji="1" lang="ja-JP" altLang="en-US" sz="3600" dirty="0">
              <a:solidFill>
                <a:srgbClr val="FF0000"/>
              </a:solidFill>
              <a:latin typeface="+mj-ea"/>
              <a:ea typeface="+mj-ea"/>
            </a:endParaRPr>
          </a:p>
        </p:txBody>
      </p:sp>
      <p:grpSp>
        <p:nvGrpSpPr>
          <p:cNvPr id="8" name="グループ化 7">
            <a:extLst>
              <a:ext uri="{FF2B5EF4-FFF2-40B4-BE49-F238E27FC236}">
                <a16:creationId xmlns:a16="http://schemas.microsoft.com/office/drawing/2014/main" id="{49CDF32E-4AF3-43DB-A1C7-4D096FB2055B}"/>
              </a:ext>
            </a:extLst>
          </p:cNvPr>
          <p:cNvGrpSpPr/>
          <p:nvPr/>
        </p:nvGrpSpPr>
        <p:grpSpPr>
          <a:xfrm>
            <a:off x="2396534" y="5136810"/>
            <a:ext cx="7961828" cy="1077218"/>
            <a:chOff x="2396534" y="5136810"/>
            <a:chExt cx="7961828" cy="1077218"/>
          </a:xfrm>
        </p:grpSpPr>
        <p:sp>
          <p:nvSpPr>
            <p:cNvPr id="47" name="テキスト ボックス 46">
              <a:extLst>
                <a:ext uri="{FF2B5EF4-FFF2-40B4-BE49-F238E27FC236}">
                  <a16:creationId xmlns:a16="http://schemas.microsoft.com/office/drawing/2014/main" id="{C69B3046-7632-4C49-944E-4EE5F1439160}"/>
                </a:ext>
              </a:extLst>
            </p:cNvPr>
            <p:cNvSpPr txBox="1"/>
            <p:nvPr/>
          </p:nvSpPr>
          <p:spPr>
            <a:xfrm>
              <a:off x="2396534" y="5279523"/>
              <a:ext cx="7961828" cy="646331"/>
            </a:xfrm>
            <a:prstGeom prst="rect">
              <a:avLst/>
            </a:prstGeom>
            <a:noFill/>
          </p:spPr>
          <p:txBody>
            <a:bodyPr wrap="square" rtlCol="0">
              <a:spAutoFit/>
            </a:bodyPr>
            <a:lstStyle/>
            <a:p>
              <a:r>
                <a:rPr kumimoji="1" lang="en-US" altLang="ja-JP" sz="3600" dirty="0">
                  <a:latin typeface="+mn-ea"/>
                  <a:ea typeface="+mn-ea"/>
                </a:rPr>
                <a:t>Mg </a:t>
              </a:r>
              <a:r>
                <a:rPr kumimoji="1" lang="ja-JP" altLang="en-US" sz="3200">
                  <a:latin typeface="+mn-ea"/>
                  <a:ea typeface="+mn-ea"/>
                </a:rPr>
                <a:t>の</a:t>
              </a:r>
              <a:r>
                <a:rPr kumimoji="1" lang="ja-JP" altLang="en-US" sz="3200" dirty="0">
                  <a:latin typeface="+mn-ea"/>
                  <a:ea typeface="+mn-ea"/>
                </a:rPr>
                <a:t>物質量： 　　　　　　　</a:t>
              </a:r>
              <a:r>
                <a:rPr lang="ja-JP" altLang="en-US" sz="3200" dirty="0">
                  <a:latin typeface="+mn-ea"/>
                  <a:ea typeface="+mn-ea"/>
                </a:rPr>
                <a:t>＝ </a:t>
              </a:r>
              <a:r>
                <a:rPr kumimoji="1" lang="en-US" altLang="ja-JP" sz="3200" dirty="0">
                  <a:latin typeface="+mn-ea"/>
                  <a:ea typeface="+mn-ea"/>
                </a:rPr>
                <a:t>2.9×10</a:t>
              </a:r>
              <a:r>
                <a:rPr kumimoji="1" lang="ja-JP" altLang="en-US" sz="3200" baseline="30000" dirty="0">
                  <a:latin typeface="+mn-ea"/>
                  <a:ea typeface="+mn-ea"/>
                </a:rPr>
                <a:t>－</a:t>
              </a:r>
              <a:r>
                <a:rPr kumimoji="1" lang="en-US" altLang="ja-JP" sz="3200" baseline="30000" dirty="0">
                  <a:latin typeface="+mn-ea"/>
                  <a:ea typeface="+mn-ea"/>
                </a:rPr>
                <a:t>3</a:t>
              </a:r>
              <a:r>
                <a:rPr kumimoji="1" lang="en-US" altLang="ja-JP" sz="3200" dirty="0">
                  <a:latin typeface="+mn-ea"/>
                  <a:ea typeface="+mn-ea"/>
                </a:rPr>
                <a:t> mol</a:t>
              </a:r>
            </a:p>
          </p:txBody>
        </p:sp>
        <p:grpSp>
          <p:nvGrpSpPr>
            <p:cNvPr id="7" name="グループ化 6">
              <a:extLst>
                <a:ext uri="{FF2B5EF4-FFF2-40B4-BE49-F238E27FC236}">
                  <a16:creationId xmlns:a16="http://schemas.microsoft.com/office/drawing/2014/main" id="{2D230C45-4BE9-4A0E-8B98-7480F721F8BE}"/>
                </a:ext>
              </a:extLst>
            </p:cNvPr>
            <p:cNvGrpSpPr/>
            <p:nvPr/>
          </p:nvGrpSpPr>
          <p:grpSpPr>
            <a:xfrm>
              <a:off x="5201304" y="5136810"/>
              <a:ext cx="1758792" cy="1077218"/>
              <a:chOff x="5201304" y="5136810"/>
              <a:chExt cx="1758792" cy="1077218"/>
            </a:xfrm>
          </p:grpSpPr>
          <p:sp>
            <p:nvSpPr>
              <p:cNvPr id="22" name="テキスト ボックス 21">
                <a:extLst>
                  <a:ext uri="{FF2B5EF4-FFF2-40B4-BE49-F238E27FC236}">
                    <a16:creationId xmlns:a16="http://schemas.microsoft.com/office/drawing/2014/main" id="{93436A60-5195-4243-B9F5-87D058FA081C}"/>
                  </a:ext>
                </a:extLst>
              </p:cNvPr>
              <p:cNvSpPr txBox="1"/>
              <p:nvPr/>
            </p:nvSpPr>
            <p:spPr>
              <a:xfrm>
                <a:off x="5201304" y="5136810"/>
                <a:ext cx="1758792" cy="1077218"/>
              </a:xfrm>
              <a:prstGeom prst="rect">
                <a:avLst/>
              </a:prstGeom>
              <a:noFill/>
            </p:spPr>
            <p:txBody>
              <a:bodyPr wrap="square" rtlCol="0" anchor="ctr">
                <a:spAutoFit/>
              </a:bodyPr>
              <a:lstStyle/>
              <a:p>
                <a:pPr algn="ctr"/>
                <a:r>
                  <a:rPr kumimoji="1" lang="en-US" altLang="ja-JP" sz="3200" dirty="0">
                    <a:latin typeface="+mn-ea"/>
                    <a:ea typeface="+mn-ea"/>
                  </a:rPr>
                  <a:t>0.070</a:t>
                </a:r>
                <a:r>
                  <a:rPr kumimoji="1" lang="ja-JP" altLang="en-US" sz="3200">
                    <a:latin typeface="+mn-ea"/>
                    <a:ea typeface="+mn-ea"/>
                  </a:rPr>
                  <a:t> </a:t>
                </a:r>
                <a:r>
                  <a:rPr kumimoji="1" lang="en-US" altLang="ja-JP" sz="3200" dirty="0">
                    <a:latin typeface="+mn-ea"/>
                    <a:ea typeface="+mn-ea"/>
                  </a:rPr>
                  <a:t>g</a:t>
                </a:r>
              </a:p>
              <a:p>
                <a:pPr algn="ctr"/>
                <a:r>
                  <a:rPr lang="en-US" altLang="ja-JP" sz="3200" dirty="0">
                    <a:latin typeface="+mn-ea"/>
                    <a:ea typeface="+mn-ea"/>
                  </a:rPr>
                  <a:t>24</a:t>
                </a:r>
                <a:r>
                  <a:rPr lang="ja-JP" altLang="en-US" sz="3200" dirty="0">
                    <a:latin typeface="+mn-ea"/>
                    <a:ea typeface="+mn-ea"/>
                  </a:rPr>
                  <a:t> </a:t>
                </a:r>
                <a:r>
                  <a:rPr lang="en-US" altLang="ja-JP" sz="3200" dirty="0">
                    <a:latin typeface="+mn-ea"/>
                    <a:ea typeface="+mn-ea"/>
                  </a:rPr>
                  <a:t>g/mol</a:t>
                </a:r>
                <a:endParaRPr kumimoji="1" lang="en-US" altLang="ja-JP" sz="3200" dirty="0">
                  <a:latin typeface="+mn-ea"/>
                  <a:ea typeface="+mn-ea"/>
                </a:endParaRPr>
              </a:p>
            </p:txBody>
          </p:sp>
          <p:cxnSp>
            <p:nvCxnSpPr>
              <p:cNvPr id="4" name="直線コネクタ 3">
                <a:extLst>
                  <a:ext uri="{FF2B5EF4-FFF2-40B4-BE49-F238E27FC236}">
                    <a16:creationId xmlns:a16="http://schemas.microsoft.com/office/drawing/2014/main" id="{EDAD3C33-1C5E-4F0F-BB89-20E38C1D641E}"/>
                  </a:ext>
                </a:extLst>
              </p:cNvPr>
              <p:cNvCxnSpPr>
                <a:cxnSpLocks/>
                <a:stCxn id="22" idx="1"/>
                <a:endCxn id="22" idx="3"/>
              </p:cNvCxnSpPr>
              <p:nvPr/>
            </p:nvCxnSpPr>
            <p:spPr>
              <a:xfrm>
                <a:off x="5201304" y="5675419"/>
                <a:ext cx="1758792"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60646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8B10A19-2678-EB59-2ACC-17E83A430919}"/>
              </a:ext>
            </a:extLst>
          </p:cNvPr>
          <p:cNvGrpSpPr/>
          <p:nvPr/>
        </p:nvGrpSpPr>
        <p:grpSpPr>
          <a:xfrm>
            <a:off x="906321" y="865984"/>
            <a:ext cx="10378613" cy="5558080"/>
            <a:chOff x="1115124" y="836712"/>
            <a:chExt cx="10378613" cy="5558080"/>
          </a:xfrm>
        </p:grpSpPr>
        <p:grpSp>
          <p:nvGrpSpPr>
            <p:cNvPr id="4" name="グループ化 3">
              <a:extLst>
                <a:ext uri="{FF2B5EF4-FFF2-40B4-BE49-F238E27FC236}">
                  <a16:creationId xmlns:a16="http://schemas.microsoft.com/office/drawing/2014/main" id="{401472E3-6D14-164D-B9FA-64A8A0990B25}"/>
                </a:ext>
              </a:extLst>
            </p:cNvPr>
            <p:cNvGrpSpPr/>
            <p:nvPr/>
          </p:nvGrpSpPr>
          <p:grpSpPr>
            <a:xfrm>
              <a:off x="1115124" y="836712"/>
              <a:ext cx="2532597" cy="850992"/>
              <a:chOff x="1115124" y="836712"/>
              <a:chExt cx="2532597" cy="850992"/>
            </a:xfrm>
          </p:grpSpPr>
          <p:sp>
            <p:nvSpPr>
              <p:cNvPr id="14" name="テキスト ボックス 13">
                <a:extLst>
                  <a:ext uri="{FF2B5EF4-FFF2-40B4-BE49-F238E27FC236}">
                    <a16:creationId xmlns:a16="http://schemas.microsoft.com/office/drawing/2014/main" id="{96D604EA-CF2B-560B-055E-B8E0D65E849D}"/>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11</a:t>
                </a:r>
                <a:r>
                  <a:rPr kumimoji="1" lang="ja-JP" altLang="en-US" sz="4800" dirty="0"/>
                  <a:t>　</a:t>
                </a:r>
              </a:p>
            </p:txBody>
          </p:sp>
          <p:pic>
            <p:nvPicPr>
              <p:cNvPr id="15" name="図 14">
                <a:extLst>
                  <a:ext uri="{FF2B5EF4-FFF2-40B4-BE49-F238E27FC236}">
                    <a16:creationId xmlns:a16="http://schemas.microsoft.com/office/drawing/2014/main" id="{D2D49D5E-09A0-DB08-56E7-2D39461BCA13}"/>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5" name="グループ化 4">
              <a:extLst>
                <a:ext uri="{FF2B5EF4-FFF2-40B4-BE49-F238E27FC236}">
                  <a16:creationId xmlns:a16="http://schemas.microsoft.com/office/drawing/2014/main" id="{43757D02-E7CA-8034-0F51-4FB526B92277}"/>
                </a:ext>
              </a:extLst>
            </p:cNvPr>
            <p:cNvGrpSpPr/>
            <p:nvPr/>
          </p:nvGrpSpPr>
          <p:grpSpPr>
            <a:xfrm>
              <a:off x="1126464" y="909739"/>
              <a:ext cx="10367273" cy="5485053"/>
              <a:chOff x="986653" y="1052345"/>
              <a:chExt cx="10367273" cy="5485053"/>
            </a:xfrm>
          </p:grpSpPr>
          <p:sp>
            <p:nvSpPr>
              <p:cNvPr id="6" name="テキスト ボックス 5">
                <a:extLst>
                  <a:ext uri="{FF2B5EF4-FFF2-40B4-BE49-F238E27FC236}">
                    <a16:creationId xmlns:a16="http://schemas.microsoft.com/office/drawing/2014/main" id="{A87E7F45-7620-4C2F-37F2-CCD2B0344A20}"/>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lang="ja-JP" altLang="en-US" sz="4000" dirty="0"/>
                  <a:t>過不足がある化学反応</a:t>
                </a:r>
                <a:endParaRPr kumimoji="1" lang="ja-JP" altLang="en-US" sz="4000" dirty="0"/>
              </a:p>
            </p:txBody>
          </p:sp>
          <p:cxnSp>
            <p:nvCxnSpPr>
              <p:cNvPr id="7" name="直線コネクタ 6">
                <a:extLst>
                  <a:ext uri="{FF2B5EF4-FFF2-40B4-BE49-F238E27FC236}">
                    <a16:creationId xmlns:a16="http://schemas.microsoft.com/office/drawing/2014/main" id="{8E040616-7CA2-E87E-C842-8FA3A982DF1F}"/>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grpSp>
        <p:nvGrpSpPr>
          <p:cNvPr id="8" name="グループ化 7">
            <a:extLst>
              <a:ext uri="{FF2B5EF4-FFF2-40B4-BE49-F238E27FC236}">
                <a16:creationId xmlns:a16="http://schemas.microsoft.com/office/drawing/2014/main" id="{A1A97292-2031-76EE-4E79-A2FCA362FA54}"/>
              </a:ext>
            </a:extLst>
          </p:cNvPr>
          <p:cNvGrpSpPr/>
          <p:nvPr/>
        </p:nvGrpSpPr>
        <p:grpSpPr>
          <a:xfrm>
            <a:off x="1297526" y="1870815"/>
            <a:ext cx="10159844" cy="4469432"/>
            <a:chOff x="1149107" y="3153003"/>
            <a:chExt cx="10159844" cy="4469432"/>
          </a:xfrm>
        </p:grpSpPr>
        <p:grpSp>
          <p:nvGrpSpPr>
            <p:cNvPr id="10" name="グループ化 9">
              <a:extLst>
                <a:ext uri="{FF2B5EF4-FFF2-40B4-BE49-F238E27FC236}">
                  <a16:creationId xmlns:a16="http://schemas.microsoft.com/office/drawing/2014/main" id="{12BD2E55-ACF7-9063-D00B-BA16E7E09E44}"/>
                </a:ext>
              </a:extLst>
            </p:cNvPr>
            <p:cNvGrpSpPr/>
            <p:nvPr/>
          </p:nvGrpSpPr>
          <p:grpSpPr>
            <a:xfrm>
              <a:off x="1149107" y="3429000"/>
              <a:ext cx="10159844" cy="4193435"/>
              <a:chOff x="1149107" y="3429000"/>
              <a:chExt cx="10159844" cy="4193435"/>
            </a:xfrm>
          </p:grpSpPr>
          <p:sp>
            <p:nvSpPr>
              <p:cNvPr id="12" name="正方形/長方形 11">
                <a:extLst>
                  <a:ext uri="{FF2B5EF4-FFF2-40B4-BE49-F238E27FC236}">
                    <a16:creationId xmlns:a16="http://schemas.microsoft.com/office/drawing/2014/main" id="{FBC56FBD-9BD1-1D78-7936-289CD722E80E}"/>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13" name="図 12">
                <a:extLst>
                  <a:ext uri="{FF2B5EF4-FFF2-40B4-BE49-F238E27FC236}">
                    <a16:creationId xmlns:a16="http://schemas.microsoft.com/office/drawing/2014/main" id="{ECEF6199-E1AE-9299-4A4F-B808C1B9B434}"/>
                  </a:ext>
                </a:extLst>
              </p:cNvPr>
              <p:cNvPicPr>
                <a:picLocks noChangeAspect="1"/>
              </p:cNvPicPr>
              <p:nvPr/>
            </p:nvPicPr>
            <p:blipFill>
              <a:blip r:embed="rId4"/>
              <a:stretch>
                <a:fillRect/>
              </a:stretch>
            </p:blipFill>
            <p:spPr>
              <a:xfrm>
                <a:off x="1149107" y="3429000"/>
                <a:ext cx="3603599" cy="504000"/>
              </a:xfrm>
              <a:prstGeom prst="rect">
                <a:avLst/>
              </a:prstGeom>
            </p:spPr>
          </p:pic>
        </p:grpSp>
        <p:sp>
          <p:nvSpPr>
            <p:cNvPr id="11" name="テキスト ボックス 7">
              <a:extLst>
                <a:ext uri="{FF2B5EF4-FFF2-40B4-BE49-F238E27FC236}">
                  <a16:creationId xmlns:a16="http://schemas.microsoft.com/office/drawing/2014/main" id="{00178DFE-2707-8000-A5EF-27999DBE7DD7}"/>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kumimoji="1" lang="en-US" altLang="ja-JP" sz="3600" b="1" dirty="0"/>
                <a:t>5</a:t>
              </a:r>
              <a:endParaRPr kumimoji="1" lang="ja-JP" altLang="en-US" sz="3600" b="1" dirty="0"/>
            </a:p>
          </p:txBody>
        </p:sp>
      </p:grpSp>
      <p:pic>
        <p:nvPicPr>
          <p:cNvPr id="17" name="図 16">
            <a:extLst>
              <a:ext uri="{FF2B5EF4-FFF2-40B4-BE49-F238E27FC236}">
                <a16:creationId xmlns:a16="http://schemas.microsoft.com/office/drawing/2014/main" id="{4710EB6F-3348-4D1F-A01A-FC109889F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4432" y="1091112"/>
            <a:ext cx="583680" cy="576000"/>
          </a:xfrm>
          <a:prstGeom prst="rect">
            <a:avLst/>
          </a:prstGeom>
          <a:effectLst>
            <a:outerShdw blurRad="127000" dist="38100" dir="2700000" algn="tl" rotWithShape="0">
              <a:prstClr val="black">
                <a:alpha val="40000"/>
              </a:prstClr>
            </a:outerShdw>
          </a:effectLst>
        </p:spPr>
      </p:pic>
      <p:pic>
        <p:nvPicPr>
          <p:cNvPr id="19" name="図 18">
            <a:extLst>
              <a:ext uri="{FF2B5EF4-FFF2-40B4-BE49-F238E27FC236}">
                <a16:creationId xmlns:a16="http://schemas.microsoft.com/office/drawing/2014/main" id="{07A0D505-99FB-41FA-948C-A5C123D74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68" y="1086189"/>
            <a:ext cx="576000" cy="576000"/>
          </a:xfrm>
          <a:prstGeom prst="rect">
            <a:avLst/>
          </a:prstGeom>
          <a:effectLst>
            <a:outerShdw blurRad="1270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pic>
        <p:nvPicPr>
          <p:cNvPr id="9" name="図 8">
            <a:extLst>
              <a:ext uri="{FF2B5EF4-FFF2-40B4-BE49-F238E27FC236}">
                <a16:creationId xmlns:a16="http://schemas.microsoft.com/office/drawing/2014/main" id="{B76E35D4-1FDC-462E-B40C-F027E6770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7575" y="1087230"/>
            <a:ext cx="576000" cy="576000"/>
          </a:xfrm>
          <a:prstGeom prst="rect">
            <a:avLst/>
          </a:prstGeom>
          <a:effectLst>
            <a:outerShdw blurRad="127000" dist="38100" dir="2700000" algn="tl" rotWithShape="0">
              <a:prstClr val="black">
                <a:alpha val="40000"/>
              </a:prstClr>
            </a:outerShdw>
          </a:effectLst>
        </p:spPr>
      </p:pic>
      <p:grpSp>
        <p:nvGrpSpPr>
          <p:cNvPr id="42" name="グループ化 41">
            <a:extLst>
              <a:ext uri="{FF2B5EF4-FFF2-40B4-BE49-F238E27FC236}">
                <a16:creationId xmlns:a16="http://schemas.microsoft.com/office/drawing/2014/main" id="{DBD51B5A-2912-4040-8A06-73D115A147EB}"/>
              </a:ext>
            </a:extLst>
          </p:cNvPr>
          <p:cNvGrpSpPr/>
          <p:nvPr/>
        </p:nvGrpSpPr>
        <p:grpSpPr>
          <a:xfrm>
            <a:off x="1426431" y="3765579"/>
            <a:ext cx="720080" cy="2399725"/>
            <a:chOff x="987894" y="1739733"/>
            <a:chExt cx="720080" cy="2981530"/>
          </a:xfrm>
        </p:grpSpPr>
        <p:sp>
          <p:nvSpPr>
            <p:cNvPr id="43" name="テキスト ボックス 42">
              <a:extLst>
                <a:ext uri="{FF2B5EF4-FFF2-40B4-BE49-F238E27FC236}">
                  <a16:creationId xmlns:a16="http://schemas.microsoft.com/office/drawing/2014/main" id="{A454F4DC-6A9E-455B-9F98-B25DEC2F41C7}"/>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4" name="直線コネクタ 43">
              <a:extLst>
                <a:ext uri="{FF2B5EF4-FFF2-40B4-BE49-F238E27FC236}">
                  <a16:creationId xmlns:a16="http://schemas.microsoft.com/office/drawing/2014/main" id="{9A95A9D7-79E8-4AA1-91AF-513F939FA1F8}"/>
                </a:ext>
              </a:extLst>
            </p:cNvPr>
            <p:cNvCxnSpPr>
              <a:cxnSpLocks/>
            </p:cNvCxnSpPr>
            <p:nvPr/>
          </p:nvCxnSpPr>
          <p:spPr>
            <a:xfrm>
              <a:off x="1644825" y="1874570"/>
              <a:ext cx="0" cy="28466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6" name="テキスト ボックス 45">
            <a:extLst>
              <a:ext uri="{FF2B5EF4-FFF2-40B4-BE49-F238E27FC236}">
                <a16:creationId xmlns:a16="http://schemas.microsoft.com/office/drawing/2014/main" id="{E5FEFDF7-5E7E-4ED5-ABAF-BAEC60B46D97}"/>
              </a:ext>
            </a:extLst>
          </p:cNvPr>
          <p:cNvSpPr txBox="1"/>
          <p:nvPr/>
        </p:nvSpPr>
        <p:spPr>
          <a:xfrm>
            <a:off x="2644004" y="3967126"/>
            <a:ext cx="5252196" cy="646331"/>
          </a:xfrm>
          <a:prstGeom prst="rect">
            <a:avLst/>
          </a:prstGeom>
          <a:noFill/>
          <a:ln>
            <a:noFill/>
          </a:ln>
          <a:effectLst/>
        </p:spPr>
        <p:txBody>
          <a:bodyPr wrap="square" rtlCol="0">
            <a:spAutoFit/>
          </a:bodyPr>
          <a:lstStyle/>
          <a:p>
            <a:r>
              <a:rPr lang="en-US" altLang="ja-JP" sz="3600" dirty="0">
                <a:solidFill>
                  <a:srgbClr val="FF0000"/>
                </a:solidFill>
                <a:latin typeface="+mj-ea"/>
                <a:ea typeface="+mj-ea"/>
                <a:cs typeface="Times New Roman" pitchFamily="18" charset="0"/>
              </a:rPr>
              <a:t>Mg + 2HCl </a:t>
            </a:r>
            <a:r>
              <a:rPr lang="ja-JP" altLang="en-US" sz="3600" dirty="0">
                <a:solidFill>
                  <a:srgbClr val="FF0000"/>
                </a:solidFill>
                <a:latin typeface="+mj-ea"/>
                <a:ea typeface="+mj-ea"/>
                <a:cs typeface="Times New Roman" pitchFamily="18" charset="0"/>
              </a:rPr>
              <a:t>→ </a:t>
            </a:r>
            <a:r>
              <a:rPr lang="en-US" altLang="ja-JP" sz="3600" dirty="0">
                <a:solidFill>
                  <a:srgbClr val="FF0000"/>
                </a:solidFill>
                <a:latin typeface="+mj-ea"/>
                <a:ea typeface="+mj-ea"/>
                <a:cs typeface="Times New Roman" pitchFamily="18" charset="0"/>
              </a:rPr>
              <a:t>MgCl</a:t>
            </a:r>
            <a:r>
              <a:rPr lang="en-US" altLang="ja-JP" sz="3600" baseline="-25000" dirty="0">
                <a:solidFill>
                  <a:srgbClr val="FF0000"/>
                </a:solidFill>
                <a:latin typeface="+mj-ea"/>
                <a:ea typeface="+mj-ea"/>
                <a:cs typeface="Times New Roman" pitchFamily="18" charset="0"/>
              </a:rPr>
              <a:t>2</a:t>
            </a:r>
            <a:r>
              <a:rPr lang="en-US" altLang="ja-JP" sz="3600" dirty="0">
                <a:solidFill>
                  <a:srgbClr val="FF0000"/>
                </a:solidFill>
                <a:latin typeface="+mj-ea"/>
                <a:ea typeface="+mj-ea"/>
                <a:cs typeface="Times New Roman" pitchFamily="18" charset="0"/>
              </a:rPr>
              <a:t> + H</a:t>
            </a:r>
            <a:r>
              <a:rPr lang="en-US" altLang="ja-JP" sz="3600" baseline="-25000" dirty="0">
                <a:solidFill>
                  <a:srgbClr val="FF0000"/>
                </a:solidFill>
                <a:latin typeface="+mj-ea"/>
                <a:ea typeface="+mj-ea"/>
                <a:cs typeface="Times New Roman" pitchFamily="18" charset="0"/>
              </a:rPr>
              <a:t>2</a:t>
            </a:r>
            <a:r>
              <a:rPr kumimoji="1" lang="en-US" altLang="ja-JP" sz="3600" dirty="0">
                <a:solidFill>
                  <a:srgbClr val="FF0000"/>
                </a:solidFill>
                <a:latin typeface="+mj-ea"/>
                <a:ea typeface="+mj-ea"/>
              </a:rPr>
              <a:t> </a:t>
            </a:r>
            <a:endParaRPr kumimoji="1" lang="ja-JP" altLang="en-US" sz="3600" dirty="0">
              <a:solidFill>
                <a:srgbClr val="FF0000"/>
              </a:solidFill>
              <a:latin typeface="+mj-ea"/>
              <a:ea typeface="+mj-ea"/>
            </a:endParaRPr>
          </a:p>
        </p:txBody>
      </p:sp>
      <p:sp>
        <p:nvSpPr>
          <p:cNvPr id="47" name="テキスト ボックス 46">
            <a:extLst>
              <a:ext uri="{FF2B5EF4-FFF2-40B4-BE49-F238E27FC236}">
                <a16:creationId xmlns:a16="http://schemas.microsoft.com/office/drawing/2014/main" id="{C69B3046-7632-4C49-944E-4EE5F1439160}"/>
              </a:ext>
            </a:extLst>
          </p:cNvPr>
          <p:cNvSpPr txBox="1"/>
          <p:nvPr/>
        </p:nvSpPr>
        <p:spPr>
          <a:xfrm>
            <a:off x="2423593" y="4719533"/>
            <a:ext cx="9217023" cy="1269578"/>
          </a:xfrm>
          <a:prstGeom prst="rect">
            <a:avLst/>
          </a:prstGeom>
          <a:noFill/>
        </p:spPr>
        <p:txBody>
          <a:bodyPr wrap="square" rtlCol="0">
            <a:spAutoFit/>
          </a:bodyPr>
          <a:lstStyle/>
          <a:p>
            <a:pPr>
              <a:lnSpc>
                <a:spcPct val="120000"/>
              </a:lnSpc>
            </a:pPr>
            <a:r>
              <a:rPr kumimoji="1" lang="en-US" altLang="ja-JP" sz="3600" dirty="0">
                <a:latin typeface="+mn-ea"/>
                <a:ea typeface="+mn-ea"/>
              </a:rPr>
              <a:t>Mg </a:t>
            </a:r>
            <a:r>
              <a:rPr kumimoji="1" lang="ja-JP" altLang="en-US" sz="3200">
                <a:latin typeface="+mn-ea"/>
                <a:ea typeface="+mn-ea"/>
              </a:rPr>
              <a:t>の </a:t>
            </a:r>
            <a:r>
              <a:rPr kumimoji="1" lang="en-US" altLang="ja-JP" sz="3200" dirty="0">
                <a:latin typeface="+mn-ea"/>
                <a:ea typeface="+mn-ea"/>
              </a:rPr>
              <a:t>2.9×10</a:t>
            </a:r>
            <a:r>
              <a:rPr kumimoji="1" lang="ja-JP" altLang="en-US" sz="3200" baseline="30000" dirty="0">
                <a:latin typeface="+mn-ea"/>
                <a:ea typeface="+mn-ea"/>
              </a:rPr>
              <a:t>－</a:t>
            </a:r>
            <a:r>
              <a:rPr kumimoji="1" lang="en-US" altLang="ja-JP" sz="3200" baseline="30000" dirty="0">
                <a:latin typeface="+mn-ea"/>
                <a:ea typeface="+mn-ea"/>
              </a:rPr>
              <a:t>3</a:t>
            </a:r>
            <a:r>
              <a:rPr kumimoji="1" lang="en-US" altLang="ja-JP" sz="3200" dirty="0">
                <a:latin typeface="+mn-ea"/>
                <a:ea typeface="+mn-ea"/>
              </a:rPr>
              <a:t> mol </a:t>
            </a:r>
            <a:r>
              <a:rPr kumimoji="1" lang="ja-JP" altLang="en-US" sz="3200">
                <a:latin typeface="+mn-ea"/>
                <a:ea typeface="+mn-ea"/>
              </a:rPr>
              <a:t>と</a:t>
            </a:r>
            <a:r>
              <a:rPr kumimoji="1" lang="ja-JP" altLang="en-US" sz="3200" dirty="0">
                <a:latin typeface="+mn-ea"/>
                <a:ea typeface="+mn-ea"/>
              </a:rPr>
              <a:t>過不足なく</a:t>
            </a:r>
            <a:r>
              <a:rPr kumimoji="1" lang="ja-JP" altLang="en-US" sz="3200">
                <a:latin typeface="+mn-ea"/>
                <a:ea typeface="+mn-ea"/>
              </a:rPr>
              <a:t>反応する</a:t>
            </a:r>
            <a:r>
              <a:rPr kumimoji="1" lang="en-US" altLang="ja-JP" sz="3200" dirty="0">
                <a:latin typeface="+mn-ea"/>
                <a:ea typeface="+mn-ea"/>
              </a:rPr>
              <a:t> </a:t>
            </a:r>
            <a:r>
              <a:rPr kumimoji="1" lang="en-US" altLang="ja-JP" sz="3600" dirty="0">
                <a:latin typeface="+mn-ea"/>
                <a:ea typeface="+mn-ea"/>
              </a:rPr>
              <a:t>HC</a:t>
            </a:r>
            <a:r>
              <a:rPr kumimoji="1" lang="ja-JP" altLang="en-US" sz="3600">
                <a:latin typeface="+mn-ea"/>
                <a:ea typeface="+mn-ea"/>
              </a:rPr>
              <a:t>ｌ</a:t>
            </a:r>
            <a:r>
              <a:rPr kumimoji="1" lang="en-US" altLang="ja-JP" sz="3600" dirty="0">
                <a:latin typeface="+mn-ea"/>
                <a:ea typeface="+mn-ea"/>
              </a:rPr>
              <a:t> </a:t>
            </a:r>
            <a:r>
              <a:rPr kumimoji="1" lang="ja-JP" altLang="en-US" sz="3200">
                <a:latin typeface="+mn-ea"/>
                <a:ea typeface="+mn-ea"/>
              </a:rPr>
              <a:t>の</a:t>
            </a:r>
            <a:endParaRPr kumimoji="1" lang="en-US" altLang="ja-JP" sz="3200" dirty="0">
              <a:latin typeface="+mn-ea"/>
              <a:ea typeface="+mn-ea"/>
            </a:endParaRPr>
          </a:p>
          <a:p>
            <a:pPr>
              <a:lnSpc>
                <a:spcPct val="120000"/>
              </a:lnSpc>
            </a:pPr>
            <a:r>
              <a:rPr kumimoji="1" lang="ja-JP" altLang="en-US" sz="3200" dirty="0">
                <a:latin typeface="+mn-ea"/>
                <a:ea typeface="+mn-ea"/>
              </a:rPr>
              <a:t>物質量は係数比から，</a:t>
            </a:r>
            <a:r>
              <a:rPr kumimoji="1" lang="en-US" altLang="ja-JP" sz="3200" dirty="0">
                <a:latin typeface="+mn-ea"/>
                <a:ea typeface="+mn-ea"/>
              </a:rPr>
              <a:t>5.8</a:t>
            </a:r>
            <a:r>
              <a:rPr lang="en-US" altLang="ja-JP" sz="3200" dirty="0">
                <a:latin typeface="+mn-ea"/>
              </a:rPr>
              <a:t>×10</a:t>
            </a:r>
            <a:r>
              <a:rPr lang="ja-JP" altLang="en-US" sz="3200" baseline="30000" dirty="0">
                <a:latin typeface="+mn-ea"/>
              </a:rPr>
              <a:t>－</a:t>
            </a:r>
            <a:r>
              <a:rPr lang="en-US" altLang="ja-JP" sz="3200" baseline="30000" dirty="0">
                <a:latin typeface="+mn-ea"/>
              </a:rPr>
              <a:t>3</a:t>
            </a:r>
            <a:r>
              <a:rPr lang="en-US" altLang="ja-JP" sz="3200" dirty="0">
                <a:latin typeface="+mn-ea"/>
              </a:rPr>
              <a:t> mol </a:t>
            </a:r>
            <a:r>
              <a:rPr lang="ja-JP" altLang="en-US" sz="3200">
                <a:latin typeface="+mn-ea"/>
              </a:rPr>
              <a:t>だと</a:t>
            </a:r>
            <a:r>
              <a:rPr lang="ja-JP" altLang="en-US" sz="3200" dirty="0">
                <a:latin typeface="+mn-ea"/>
              </a:rPr>
              <a:t>分かる</a:t>
            </a:r>
            <a:r>
              <a:rPr kumimoji="1" lang="ja-JP" altLang="en-US" sz="3200" dirty="0">
                <a:latin typeface="+mn-ea"/>
                <a:ea typeface="+mn-ea"/>
              </a:rPr>
              <a:t>。</a:t>
            </a:r>
            <a:endParaRPr kumimoji="1" lang="en-US" altLang="ja-JP" sz="3200" dirty="0">
              <a:latin typeface="+mn-ea"/>
              <a:ea typeface="+mn-ea"/>
            </a:endParaRPr>
          </a:p>
        </p:txBody>
      </p:sp>
      <p:sp>
        <p:nvSpPr>
          <p:cNvPr id="16" name="テキスト ボックス 15">
            <a:extLst>
              <a:ext uri="{FF2B5EF4-FFF2-40B4-BE49-F238E27FC236}">
                <a16:creationId xmlns:a16="http://schemas.microsoft.com/office/drawing/2014/main" id="{234B0C0C-30D5-52F0-27EC-702217165C27}"/>
              </a:ext>
            </a:extLst>
          </p:cNvPr>
          <p:cNvSpPr txBox="1"/>
          <p:nvPr/>
        </p:nvSpPr>
        <p:spPr>
          <a:xfrm>
            <a:off x="1416606" y="2681068"/>
            <a:ext cx="10157519" cy="1138773"/>
          </a:xfrm>
          <a:prstGeom prst="rect">
            <a:avLst/>
          </a:prstGeom>
          <a:noFill/>
        </p:spPr>
        <p:txBody>
          <a:bodyPr wrap="square" rtlCol="0">
            <a:spAutoFit/>
          </a:bodyPr>
          <a:lstStyle/>
          <a:p>
            <a:r>
              <a:rPr kumimoji="1" lang="en-US" altLang="ja-JP" sz="3200" dirty="0">
                <a:solidFill>
                  <a:srgbClr val="D05C58"/>
                </a:solidFill>
                <a:latin typeface="+mj-ea"/>
                <a:ea typeface="+mj-ea"/>
              </a:rPr>
              <a:t>1. </a:t>
            </a:r>
            <a:r>
              <a:rPr kumimoji="1" lang="en-US" altLang="ja-JP" sz="3600" dirty="0">
                <a:latin typeface="ＭＳ Ｐゴシック" panose="020B0600070205080204" pitchFamily="50" charset="-128"/>
                <a:ea typeface="ＭＳ Ｐゴシック" panose="020B0600070205080204" pitchFamily="50" charset="-128"/>
              </a:rPr>
              <a:t>HCl </a:t>
            </a:r>
            <a:r>
              <a:rPr kumimoji="1" lang="ja-JP" altLang="en-US" sz="3200">
                <a:latin typeface="+mj-ea"/>
                <a:ea typeface="+mj-ea"/>
              </a:rPr>
              <a:t>と</a:t>
            </a:r>
            <a:r>
              <a:rPr kumimoji="1" lang="en-US" altLang="ja-JP" sz="3200" dirty="0">
                <a:latin typeface="+mj-ea"/>
                <a:ea typeface="+mj-ea"/>
              </a:rPr>
              <a:t> </a:t>
            </a:r>
            <a:r>
              <a:rPr kumimoji="1" lang="en-US" altLang="ja-JP" sz="3600" dirty="0">
                <a:latin typeface="+mj-ea"/>
                <a:ea typeface="+mj-ea"/>
              </a:rPr>
              <a:t>Mg </a:t>
            </a:r>
            <a:r>
              <a:rPr kumimoji="1" lang="ja-JP" altLang="en-US" sz="3200">
                <a:latin typeface="+mj-ea"/>
                <a:ea typeface="+mj-ea"/>
              </a:rPr>
              <a:t>の</a:t>
            </a:r>
            <a:r>
              <a:rPr kumimoji="1" lang="ja-JP" altLang="en-US" sz="3200" dirty="0">
                <a:latin typeface="+mj-ea"/>
                <a:ea typeface="+mj-ea"/>
              </a:rPr>
              <a:t>物質量を求め</a:t>
            </a:r>
            <a:r>
              <a:rPr kumimoji="1" lang="en-US" altLang="ja-JP" sz="3200" dirty="0">
                <a:latin typeface="+mj-ea"/>
                <a:ea typeface="+mj-ea"/>
              </a:rPr>
              <a:t>, </a:t>
            </a:r>
            <a:r>
              <a:rPr kumimoji="1" lang="ja-JP" altLang="en-US" sz="3200" dirty="0">
                <a:latin typeface="+mj-ea"/>
                <a:ea typeface="+mj-ea"/>
              </a:rPr>
              <a:t>化学反応式から反応せず </a:t>
            </a:r>
            <a:endParaRPr kumimoji="1" lang="en-US" altLang="ja-JP" sz="3200" dirty="0">
              <a:latin typeface="+mj-ea"/>
              <a:ea typeface="+mj-ea"/>
            </a:endParaRPr>
          </a:p>
          <a:p>
            <a:r>
              <a:rPr lang="ja-JP" altLang="en-US" sz="3200">
                <a:latin typeface="+mj-ea"/>
                <a:ea typeface="+mj-ea"/>
              </a:rPr>
              <a:t>　 </a:t>
            </a:r>
            <a:r>
              <a:rPr kumimoji="1" lang="ja-JP" altLang="en-US" sz="3200">
                <a:latin typeface="+mj-ea"/>
                <a:ea typeface="+mj-ea"/>
              </a:rPr>
              <a:t>余る</a:t>
            </a:r>
            <a:r>
              <a:rPr kumimoji="1" lang="ja-JP" altLang="en-US" sz="3200" dirty="0">
                <a:latin typeface="+mj-ea"/>
                <a:ea typeface="+mj-ea"/>
              </a:rPr>
              <a:t>物質は何か考えよ。</a:t>
            </a:r>
          </a:p>
        </p:txBody>
      </p:sp>
    </p:spTree>
    <p:extLst>
      <p:ext uri="{BB962C8B-B14F-4D97-AF65-F5344CB8AC3E}">
        <p14:creationId xmlns:p14="http://schemas.microsoft.com/office/powerpoint/2010/main" val="255092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187C598-47A3-9343-DE40-3F1146D14925}"/>
              </a:ext>
            </a:extLst>
          </p:cNvPr>
          <p:cNvGrpSpPr/>
          <p:nvPr/>
        </p:nvGrpSpPr>
        <p:grpSpPr>
          <a:xfrm>
            <a:off x="906321" y="865984"/>
            <a:ext cx="10378613" cy="5558080"/>
            <a:chOff x="1115124" y="836712"/>
            <a:chExt cx="10378613" cy="5558080"/>
          </a:xfrm>
        </p:grpSpPr>
        <p:grpSp>
          <p:nvGrpSpPr>
            <p:cNvPr id="13" name="グループ化 12">
              <a:extLst>
                <a:ext uri="{FF2B5EF4-FFF2-40B4-BE49-F238E27FC236}">
                  <a16:creationId xmlns:a16="http://schemas.microsoft.com/office/drawing/2014/main" id="{1C7EF249-D960-0C52-9706-E86551429584}"/>
                </a:ext>
              </a:extLst>
            </p:cNvPr>
            <p:cNvGrpSpPr/>
            <p:nvPr/>
          </p:nvGrpSpPr>
          <p:grpSpPr>
            <a:xfrm>
              <a:off x="1115124" y="836712"/>
              <a:ext cx="2532597" cy="850992"/>
              <a:chOff x="1115124" y="836712"/>
              <a:chExt cx="2532597" cy="850992"/>
            </a:xfrm>
          </p:grpSpPr>
          <p:sp>
            <p:nvSpPr>
              <p:cNvPr id="18" name="テキスト ボックス 17">
                <a:extLst>
                  <a:ext uri="{FF2B5EF4-FFF2-40B4-BE49-F238E27FC236}">
                    <a16:creationId xmlns:a16="http://schemas.microsoft.com/office/drawing/2014/main" id="{EA9DBD06-E268-1C18-6DB4-CF73D2082415}"/>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11</a:t>
                </a:r>
                <a:r>
                  <a:rPr kumimoji="1" lang="ja-JP" altLang="en-US" sz="4800" dirty="0"/>
                  <a:t>　</a:t>
                </a:r>
              </a:p>
            </p:txBody>
          </p:sp>
          <p:pic>
            <p:nvPicPr>
              <p:cNvPr id="21" name="図 20">
                <a:extLst>
                  <a:ext uri="{FF2B5EF4-FFF2-40B4-BE49-F238E27FC236}">
                    <a16:creationId xmlns:a16="http://schemas.microsoft.com/office/drawing/2014/main" id="{47FF98E3-C907-1652-B717-8E21CD2BA634}"/>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14" name="グループ化 13">
              <a:extLst>
                <a:ext uri="{FF2B5EF4-FFF2-40B4-BE49-F238E27FC236}">
                  <a16:creationId xmlns:a16="http://schemas.microsoft.com/office/drawing/2014/main" id="{73A06972-53AB-756B-FF97-8E301FD679D9}"/>
                </a:ext>
              </a:extLst>
            </p:cNvPr>
            <p:cNvGrpSpPr/>
            <p:nvPr/>
          </p:nvGrpSpPr>
          <p:grpSpPr>
            <a:xfrm>
              <a:off x="1126464" y="909739"/>
              <a:ext cx="10367273" cy="5485053"/>
              <a:chOff x="986653" y="1052345"/>
              <a:chExt cx="10367273" cy="5485053"/>
            </a:xfrm>
          </p:grpSpPr>
          <p:sp>
            <p:nvSpPr>
              <p:cNvPr id="15" name="テキスト ボックス 14">
                <a:extLst>
                  <a:ext uri="{FF2B5EF4-FFF2-40B4-BE49-F238E27FC236}">
                    <a16:creationId xmlns:a16="http://schemas.microsoft.com/office/drawing/2014/main" id="{82CB87D2-76C7-3601-10A0-81622D84AFDE}"/>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lang="ja-JP" altLang="en-US" sz="4000" dirty="0"/>
                  <a:t>過不足がある化学反応</a:t>
                </a:r>
                <a:endParaRPr kumimoji="1" lang="ja-JP" altLang="en-US" sz="4000" dirty="0"/>
              </a:p>
            </p:txBody>
          </p:sp>
          <p:cxnSp>
            <p:nvCxnSpPr>
              <p:cNvPr id="16" name="直線コネクタ 15">
                <a:extLst>
                  <a:ext uri="{FF2B5EF4-FFF2-40B4-BE49-F238E27FC236}">
                    <a16:creationId xmlns:a16="http://schemas.microsoft.com/office/drawing/2014/main" id="{70AFA161-7801-1BA1-1CF2-0DDFD8C8B997}"/>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grpSp>
        <p:nvGrpSpPr>
          <p:cNvPr id="4" name="グループ化 3">
            <a:extLst>
              <a:ext uri="{FF2B5EF4-FFF2-40B4-BE49-F238E27FC236}">
                <a16:creationId xmlns:a16="http://schemas.microsoft.com/office/drawing/2014/main" id="{5662663C-E7CA-48F7-69CF-7DB10A8B5ED8}"/>
              </a:ext>
            </a:extLst>
          </p:cNvPr>
          <p:cNvGrpSpPr/>
          <p:nvPr/>
        </p:nvGrpSpPr>
        <p:grpSpPr>
          <a:xfrm>
            <a:off x="1297526" y="1870815"/>
            <a:ext cx="10159844" cy="4469432"/>
            <a:chOff x="1149107" y="3153003"/>
            <a:chExt cx="10159844" cy="4469432"/>
          </a:xfrm>
        </p:grpSpPr>
        <p:grpSp>
          <p:nvGrpSpPr>
            <p:cNvPr id="6" name="グループ化 5">
              <a:extLst>
                <a:ext uri="{FF2B5EF4-FFF2-40B4-BE49-F238E27FC236}">
                  <a16:creationId xmlns:a16="http://schemas.microsoft.com/office/drawing/2014/main" id="{845ED933-6295-E8DE-DA04-6E31D62A4D9A}"/>
                </a:ext>
              </a:extLst>
            </p:cNvPr>
            <p:cNvGrpSpPr/>
            <p:nvPr/>
          </p:nvGrpSpPr>
          <p:grpSpPr>
            <a:xfrm>
              <a:off x="1149107" y="3429000"/>
              <a:ext cx="10159844" cy="4193435"/>
              <a:chOff x="1149107" y="3429000"/>
              <a:chExt cx="10159844" cy="4193435"/>
            </a:xfrm>
          </p:grpSpPr>
          <p:sp>
            <p:nvSpPr>
              <p:cNvPr id="10" name="正方形/長方形 9">
                <a:extLst>
                  <a:ext uri="{FF2B5EF4-FFF2-40B4-BE49-F238E27FC236}">
                    <a16:creationId xmlns:a16="http://schemas.microsoft.com/office/drawing/2014/main" id="{605D2F22-E828-4C43-F619-F94614D8337B}"/>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11" name="図 10">
                <a:extLst>
                  <a:ext uri="{FF2B5EF4-FFF2-40B4-BE49-F238E27FC236}">
                    <a16:creationId xmlns:a16="http://schemas.microsoft.com/office/drawing/2014/main" id="{445BF99A-56B0-CD85-0BC9-512AD42EFD7E}"/>
                  </a:ext>
                </a:extLst>
              </p:cNvPr>
              <p:cNvPicPr>
                <a:picLocks noChangeAspect="1"/>
              </p:cNvPicPr>
              <p:nvPr/>
            </p:nvPicPr>
            <p:blipFill>
              <a:blip r:embed="rId4"/>
              <a:stretch>
                <a:fillRect/>
              </a:stretch>
            </p:blipFill>
            <p:spPr>
              <a:xfrm>
                <a:off x="1149107" y="3429000"/>
                <a:ext cx="3603599" cy="504000"/>
              </a:xfrm>
              <a:prstGeom prst="rect">
                <a:avLst/>
              </a:prstGeom>
            </p:spPr>
          </p:pic>
        </p:grpSp>
        <p:sp>
          <p:nvSpPr>
            <p:cNvPr id="8" name="テキスト ボックス 7">
              <a:extLst>
                <a:ext uri="{FF2B5EF4-FFF2-40B4-BE49-F238E27FC236}">
                  <a16:creationId xmlns:a16="http://schemas.microsoft.com/office/drawing/2014/main" id="{421B06B7-736A-D6B4-76A9-E84AAE4AC6F6}"/>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kumimoji="1" lang="en-US" altLang="ja-JP" sz="3600" b="1" dirty="0"/>
                <a:t>5</a:t>
              </a:r>
              <a:endParaRPr kumimoji="1" lang="ja-JP" altLang="en-US" sz="3600" b="1" dirty="0"/>
            </a:p>
          </p:txBody>
        </p:sp>
      </p:grpSp>
      <p:pic>
        <p:nvPicPr>
          <p:cNvPr id="17" name="図 16">
            <a:extLst>
              <a:ext uri="{FF2B5EF4-FFF2-40B4-BE49-F238E27FC236}">
                <a16:creationId xmlns:a16="http://schemas.microsoft.com/office/drawing/2014/main" id="{4710EB6F-3348-4D1F-A01A-FC109889F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4432" y="1091112"/>
            <a:ext cx="583680" cy="576000"/>
          </a:xfrm>
          <a:prstGeom prst="rect">
            <a:avLst/>
          </a:prstGeom>
          <a:effectLst>
            <a:outerShdw blurRad="127000" dist="38100" dir="2700000" algn="tl" rotWithShape="0">
              <a:prstClr val="black">
                <a:alpha val="40000"/>
              </a:prstClr>
            </a:outerShdw>
          </a:effectLst>
        </p:spPr>
      </p:pic>
      <p:pic>
        <p:nvPicPr>
          <p:cNvPr id="19" name="図 18">
            <a:extLst>
              <a:ext uri="{FF2B5EF4-FFF2-40B4-BE49-F238E27FC236}">
                <a16:creationId xmlns:a16="http://schemas.microsoft.com/office/drawing/2014/main" id="{07A0D505-99FB-41FA-948C-A5C123D74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68" y="1086189"/>
            <a:ext cx="576000" cy="576000"/>
          </a:xfrm>
          <a:prstGeom prst="rect">
            <a:avLst/>
          </a:prstGeom>
          <a:effectLst>
            <a:outerShdw blurRad="1270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pic>
        <p:nvPicPr>
          <p:cNvPr id="9" name="図 8">
            <a:extLst>
              <a:ext uri="{FF2B5EF4-FFF2-40B4-BE49-F238E27FC236}">
                <a16:creationId xmlns:a16="http://schemas.microsoft.com/office/drawing/2014/main" id="{B76E35D4-1FDC-462E-B40C-F027E6770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7575" y="1087230"/>
            <a:ext cx="576000" cy="576000"/>
          </a:xfrm>
          <a:prstGeom prst="rect">
            <a:avLst/>
          </a:prstGeom>
          <a:effectLst>
            <a:outerShdw blurRad="127000" dist="38100" dir="2700000" algn="tl" rotWithShape="0">
              <a:prstClr val="black">
                <a:alpha val="40000"/>
              </a:prstClr>
            </a:outerShdw>
          </a:effectLst>
        </p:spPr>
      </p:pic>
      <p:grpSp>
        <p:nvGrpSpPr>
          <p:cNvPr id="42" name="グループ化 41">
            <a:extLst>
              <a:ext uri="{FF2B5EF4-FFF2-40B4-BE49-F238E27FC236}">
                <a16:creationId xmlns:a16="http://schemas.microsoft.com/office/drawing/2014/main" id="{DBD51B5A-2912-4040-8A06-73D115A147EB}"/>
              </a:ext>
            </a:extLst>
          </p:cNvPr>
          <p:cNvGrpSpPr/>
          <p:nvPr/>
        </p:nvGrpSpPr>
        <p:grpSpPr>
          <a:xfrm>
            <a:off x="1426431" y="3765579"/>
            <a:ext cx="720080" cy="2399725"/>
            <a:chOff x="987894" y="1739733"/>
            <a:chExt cx="720080" cy="2981530"/>
          </a:xfrm>
        </p:grpSpPr>
        <p:sp>
          <p:nvSpPr>
            <p:cNvPr id="43" name="テキスト ボックス 42">
              <a:extLst>
                <a:ext uri="{FF2B5EF4-FFF2-40B4-BE49-F238E27FC236}">
                  <a16:creationId xmlns:a16="http://schemas.microsoft.com/office/drawing/2014/main" id="{A454F4DC-6A9E-455B-9F98-B25DEC2F41C7}"/>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4" name="直線コネクタ 43">
              <a:extLst>
                <a:ext uri="{FF2B5EF4-FFF2-40B4-BE49-F238E27FC236}">
                  <a16:creationId xmlns:a16="http://schemas.microsoft.com/office/drawing/2014/main" id="{9A95A9D7-79E8-4AA1-91AF-513F939FA1F8}"/>
                </a:ext>
              </a:extLst>
            </p:cNvPr>
            <p:cNvCxnSpPr>
              <a:cxnSpLocks/>
            </p:cNvCxnSpPr>
            <p:nvPr/>
          </p:nvCxnSpPr>
          <p:spPr>
            <a:xfrm>
              <a:off x="1644825" y="1874570"/>
              <a:ext cx="0" cy="28466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2" name="テキスト ボックス 31">
            <a:extLst>
              <a:ext uri="{FF2B5EF4-FFF2-40B4-BE49-F238E27FC236}">
                <a16:creationId xmlns:a16="http://schemas.microsoft.com/office/drawing/2014/main" id="{BD9BA5E2-5E0E-4F54-9090-17614902A352}"/>
              </a:ext>
            </a:extLst>
          </p:cNvPr>
          <p:cNvSpPr txBox="1"/>
          <p:nvPr/>
        </p:nvSpPr>
        <p:spPr>
          <a:xfrm>
            <a:off x="2313288" y="3703677"/>
            <a:ext cx="8612859" cy="2363147"/>
          </a:xfrm>
          <a:prstGeom prst="rect">
            <a:avLst/>
          </a:prstGeom>
          <a:noFill/>
        </p:spPr>
        <p:txBody>
          <a:bodyPr wrap="square" rtlCol="0">
            <a:spAutoFit/>
          </a:bodyPr>
          <a:lstStyle/>
          <a:p>
            <a:pPr>
              <a:lnSpc>
                <a:spcPct val="150000"/>
              </a:lnSpc>
            </a:pPr>
            <a:r>
              <a:rPr kumimoji="1" lang="ja-JP" altLang="en-US" sz="3200" dirty="0">
                <a:latin typeface="+mn-ea"/>
                <a:ea typeface="+mn-ea"/>
              </a:rPr>
              <a:t>容器に入れた塩酸</a:t>
            </a:r>
            <a:r>
              <a:rPr kumimoji="1" lang="ja-JP" altLang="en-US" sz="3200">
                <a:latin typeface="+mn-ea"/>
                <a:ea typeface="+mn-ea"/>
              </a:rPr>
              <a:t>に含まれる</a:t>
            </a:r>
            <a:r>
              <a:rPr kumimoji="1" lang="en-US" altLang="ja-JP" sz="3200" dirty="0">
                <a:latin typeface="+mn-ea"/>
                <a:ea typeface="+mn-ea"/>
              </a:rPr>
              <a:t> </a:t>
            </a:r>
            <a:r>
              <a:rPr kumimoji="1" lang="en-US" altLang="ja-JP" sz="3600" dirty="0">
                <a:latin typeface="+mn-ea"/>
                <a:ea typeface="+mn-ea"/>
              </a:rPr>
              <a:t>HC</a:t>
            </a:r>
            <a:r>
              <a:rPr kumimoji="1" lang="ja-JP" altLang="en-US" sz="3600">
                <a:latin typeface="+mn-ea"/>
                <a:ea typeface="+mn-ea"/>
              </a:rPr>
              <a:t>ｌ</a:t>
            </a:r>
            <a:r>
              <a:rPr kumimoji="1" lang="en-US" altLang="ja-JP" sz="3600" dirty="0">
                <a:latin typeface="+mn-ea"/>
                <a:ea typeface="+mn-ea"/>
              </a:rPr>
              <a:t> </a:t>
            </a:r>
            <a:r>
              <a:rPr kumimoji="1" lang="ja-JP" altLang="en-US" sz="3200">
                <a:latin typeface="+mn-ea"/>
                <a:ea typeface="+mn-ea"/>
              </a:rPr>
              <a:t>の</a:t>
            </a:r>
            <a:r>
              <a:rPr kumimoji="1" lang="ja-JP" altLang="en-US" sz="3200" dirty="0">
                <a:latin typeface="+mn-ea"/>
                <a:ea typeface="+mn-ea"/>
              </a:rPr>
              <a:t>物質量は</a:t>
            </a:r>
            <a:endParaRPr kumimoji="1" lang="en-US" altLang="ja-JP" sz="3200" dirty="0">
              <a:latin typeface="+mn-ea"/>
              <a:ea typeface="+mn-ea"/>
            </a:endParaRPr>
          </a:p>
          <a:p>
            <a:pPr>
              <a:lnSpc>
                <a:spcPct val="150000"/>
              </a:lnSpc>
            </a:pPr>
            <a:r>
              <a:rPr kumimoji="1" lang="ja-JP" altLang="en-US" sz="3200" dirty="0">
                <a:latin typeface="+mn-ea"/>
                <a:ea typeface="+mn-ea"/>
              </a:rPr>
              <a:t>　　　</a:t>
            </a:r>
            <a:r>
              <a:rPr kumimoji="1" lang="en-US" altLang="ja-JP" sz="3200" dirty="0">
                <a:latin typeface="+mn-ea"/>
                <a:ea typeface="+mn-ea"/>
              </a:rPr>
              <a:t>2.0</a:t>
            </a:r>
            <a:r>
              <a:rPr kumimoji="1" lang="ja-JP" altLang="en-US" sz="3200" dirty="0">
                <a:latin typeface="+mn-ea"/>
                <a:ea typeface="+mn-ea"/>
              </a:rPr>
              <a:t> </a:t>
            </a:r>
            <a:r>
              <a:rPr kumimoji="1" lang="en-US" altLang="ja-JP" sz="3200" dirty="0">
                <a:latin typeface="+mn-ea"/>
                <a:ea typeface="+mn-ea"/>
              </a:rPr>
              <a:t>mol/L</a:t>
            </a:r>
            <a:r>
              <a:rPr lang="ja-JP" altLang="en-US" sz="3200" dirty="0">
                <a:latin typeface="+mn-ea"/>
                <a:ea typeface="+mn-ea"/>
              </a:rPr>
              <a:t> </a:t>
            </a:r>
            <a:r>
              <a:rPr lang="en-US" altLang="ja-JP" sz="3200" dirty="0">
                <a:latin typeface="+mn-ea"/>
                <a:ea typeface="+mn-ea"/>
              </a:rPr>
              <a:t>×</a:t>
            </a:r>
            <a:r>
              <a:rPr lang="ja-JP" altLang="en-US" sz="3200" dirty="0">
                <a:latin typeface="+mn-ea"/>
                <a:ea typeface="+mn-ea"/>
              </a:rPr>
              <a:t>　 　　　</a:t>
            </a:r>
            <a:r>
              <a:rPr lang="en-US" altLang="ja-JP" sz="3200" dirty="0">
                <a:latin typeface="+mn-ea"/>
                <a:ea typeface="+mn-ea"/>
              </a:rPr>
              <a:t>L</a:t>
            </a:r>
            <a:r>
              <a:rPr lang="ja-JP" altLang="en-US" sz="3200" dirty="0">
                <a:latin typeface="+mn-ea"/>
                <a:ea typeface="+mn-ea"/>
              </a:rPr>
              <a:t> </a:t>
            </a:r>
            <a:r>
              <a:rPr kumimoji="1" lang="ja-JP" altLang="en-US" sz="3200" dirty="0">
                <a:latin typeface="+mn-ea"/>
                <a:ea typeface="+mn-ea"/>
              </a:rPr>
              <a:t>＝ </a:t>
            </a:r>
            <a:r>
              <a:rPr kumimoji="1" lang="en-US" altLang="ja-JP" sz="3200" dirty="0">
                <a:latin typeface="+mn-ea"/>
                <a:ea typeface="+mn-ea"/>
              </a:rPr>
              <a:t>2.0×10</a:t>
            </a:r>
            <a:r>
              <a:rPr kumimoji="1" lang="ja-JP" altLang="en-US" sz="3200" baseline="30000" dirty="0">
                <a:latin typeface="+mn-ea"/>
                <a:ea typeface="+mn-ea"/>
              </a:rPr>
              <a:t>－</a:t>
            </a:r>
            <a:r>
              <a:rPr kumimoji="1" lang="en-US" altLang="ja-JP" sz="3200" baseline="30000" dirty="0">
                <a:latin typeface="+mn-ea"/>
                <a:ea typeface="+mn-ea"/>
              </a:rPr>
              <a:t>2</a:t>
            </a:r>
            <a:r>
              <a:rPr kumimoji="1" lang="en-US" altLang="ja-JP" sz="3200" dirty="0">
                <a:latin typeface="+mn-ea"/>
                <a:ea typeface="+mn-ea"/>
              </a:rPr>
              <a:t> mol </a:t>
            </a:r>
          </a:p>
          <a:p>
            <a:pPr>
              <a:lnSpc>
                <a:spcPct val="150000"/>
              </a:lnSpc>
            </a:pPr>
            <a:r>
              <a:rPr kumimoji="1" lang="ja-JP" altLang="en-US" sz="3600" dirty="0">
                <a:solidFill>
                  <a:srgbClr val="FF0000"/>
                </a:solidFill>
                <a:latin typeface="+mn-ea"/>
                <a:ea typeface="+mn-ea"/>
              </a:rPr>
              <a:t>　　　　</a:t>
            </a:r>
            <a:r>
              <a:rPr kumimoji="1" lang="ja-JP" altLang="en-US" sz="3200" dirty="0">
                <a:solidFill>
                  <a:srgbClr val="FF0000"/>
                </a:solidFill>
                <a:latin typeface="+mn-ea"/>
                <a:ea typeface="+mn-ea"/>
              </a:rPr>
              <a:t>塩化水素</a:t>
            </a:r>
            <a:r>
              <a:rPr lang="ja-JP" altLang="en-US" sz="3200" dirty="0">
                <a:solidFill>
                  <a:srgbClr val="FF0000"/>
                </a:solidFill>
                <a:latin typeface="+mn-ea"/>
                <a:ea typeface="+mn-ea"/>
              </a:rPr>
              <a:t>が</a:t>
            </a:r>
            <a:r>
              <a:rPr kumimoji="1" lang="ja-JP" altLang="en-US" sz="3200" dirty="0">
                <a:solidFill>
                  <a:srgbClr val="FF0000"/>
                </a:solidFill>
                <a:latin typeface="+mn-ea"/>
                <a:ea typeface="+mn-ea"/>
              </a:rPr>
              <a:t>反応せず</a:t>
            </a:r>
            <a:r>
              <a:rPr kumimoji="1" lang="ja-JP" altLang="en-US" sz="3200">
                <a:solidFill>
                  <a:srgbClr val="FF0000"/>
                </a:solidFill>
                <a:latin typeface="+mn-ea"/>
                <a:ea typeface="+mn-ea"/>
              </a:rPr>
              <a:t>に余る</a:t>
            </a:r>
            <a:endParaRPr kumimoji="1" lang="en-US" altLang="ja-JP" sz="3200" dirty="0">
              <a:solidFill>
                <a:srgbClr val="FF0000"/>
              </a:solidFill>
              <a:latin typeface="+mn-ea"/>
              <a:ea typeface="+mn-ea"/>
            </a:endParaRPr>
          </a:p>
        </p:txBody>
      </p:sp>
      <p:sp>
        <p:nvSpPr>
          <p:cNvPr id="3" name="矢印: 右 2">
            <a:extLst>
              <a:ext uri="{FF2B5EF4-FFF2-40B4-BE49-F238E27FC236}">
                <a16:creationId xmlns:a16="http://schemas.microsoft.com/office/drawing/2014/main" id="{B9083232-EA01-4B8B-B0CD-C9F00EB91E30}"/>
              </a:ext>
            </a:extLst>
          </p:cNvPr>
          <p:cNvSpPr/>
          <p:nvPr/>
        </p:nvSpPr>
        <p:spPr>
          <a:xfrm>
            <a:off x="2474964" y="5535779"/>
            <a:ext cx="1028748" cy="443706"/>
          </a:xfrm>
          <a:prstGeom prst="rightArrow">
            <a:avLst>
              <a:gd name="adj1" fmla="val 50000"/>
              <a:gd name="adj2" fmla="val 81485"/>
            </a:avLst>
          </a:prstGeom>
          <a:gradFill flip="none" rotWithShape="1">
            <a:gsLst>
              <a:gs pos="0">
                <a:schemeClr val="bg1"/>
              </a:gs>
              <a:gs pos="59400">
                <a:srgbClr val="FF6868"/>
              </a:gs>
              <a:gs pos="100000">
                <a:srgbClr val="FF0000"/>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A2F4BA27-83E9-489C-A663-373C982B6C63}"/>
              </a:ext>
            </a:extLst>
          </p:cNvPr>
          <p:cNvGrpSpPr/>
          <p:nvPr/>
        </p:nvGrpSpPr>
        <p:grpSpPr>
          <a:xfrm>
            <a:off x="5375920" y="4437112"/>
            <a:ext cx="1023412" cy="1077218"/>
            <a:chOff x="5216604" y="4362873"/>
            <a:chExt cx="1758792" cy="1077218"/>
          </a:xfrm>
        </p:grpSpPr>
        <p:sp>
          <p:nvSpPr>
            <p:cNvPr id="22" name="テキスト ボックス 21">
              <a:extLst>
                <a:ext uri="{FF2B5EF4-FFF2-40B4-BE49-F238E27FC236}">
                  <a16:creationId xmlns:a16="http://schemas.microsoft.com/office/drawing/2014/main" id="{B915D066-DC16-45AF-8009-992B6325D24C}"/>
                </a:ext>
              </a:extLst>
            </p:cNvPr>
            <p:cNvSpPr txBox="1"/>
            <p:nvPr/>
          </p:nvSpPr>
          <p:spPr>
            <a:xfrm>
              <a:off x="5216604" y="4362873"/>
              <a:ext cx="1758792" cy="1077218"/>
            </a:xfrm>
            <a:prstGeom prst="rect">
              <a:avLst/>
            </a:prstGeom>
            <a:noFill/>
          </p:spPr>
          <p:txBody>
            <a:bodyPr wrap="square" rtlCol="0" anchor="ctr">
              <a:spAutoFit/>
            </a:bodyPr>
            <a:lstStyle/>
            <a:p>
              <a:pPr algn="ctr"/>
              <a:r>
                <a:rPr kumimoji="1" lang="en-US" altLang="ja-JP" sz="3200" dirty="0">
                  <a:latin typeface="+mn-ea"/>
                  <a:ea typeface="+mn-ea"/>
                </a:rPr>
                <a:t>10</a:t>
              </a:r>
            </a:p>
            <a:p>
              <a:pPr algn="ctr"/>
              <a:r>
                <a:rPr lang="en-US" altLang="ja-JP" sz="3200" dirty="0">
                  <a:latin typeface="+mn-ea"/>
                  <a:ea typeface="+mn-ea"/>
                </a:rPr>
                <a:t>1000</a:t>
              </a:r>
              <a:endParaRPr kumimoji="1" lang="en-US" altLang="ja-JP" sz="3200" dirty="0">
                <a:latin typeface="+mn-ea"/>
                <a:ea typeface="+mn-ea"/>
              </a:endParaRPr>
            </a:p>
          </p:txBody>
        </p:sp>
        <p:cxnSp>
          <p:nvCxnSpPr>
            <p:cNvPr id="5" name="直線コネクタ 4">
              <a:extLst>
                <a:ext uri="{FF2B5EF4-FFF2-40B4-BE49-F238E27FC236}">
                  <a16:creationId xmlns:a16="http://schemas.microsoft.com/office/drawing/2014/main" id="{B13D1F8C-0829-499C-BC45-EC7E2BF2C7A1}"/>
                </a:ext>
              </a:extLst>
            </p:cNvPr>
            <p:cNvCxnSpPr>
              <a:cxnSpLocks/>
              <a:stCxn id="22" idx="1"/>
              <a:endCxn id="22" idx="3"/>
            </p:cNvCxnSpPr>
            <p:nvPr/>
          </p:nvCxnSpPr>
          <p:spPr>
            <a:xfrm>
              <a:off x="5216604" y="4901482"/>
              <a:ext cx="1758792" cy="0"/>
            </a:xfrm>
            <a:prstGeom prst="line">
              <a:avLst/>
            </a:prstGeom>
            <a:ln w="38100">
              <a:solidFill>
                <a:schemeClr val="tx1"/>
              </a:solidFill>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23" name="テキスト ボックス 22">
            <a:extLst>
              <a:ext uri="{FF2B5EF4-FFF2-40B4-BE49-F238E27FC236}">
                <a16:creationId xmlns:a16="http://schemas.microsoft.com/office/drawing/2014/main" id="{7CA8DA3B-778F-8D4A-3134-29AEF1F72AB4}"/>
              </a:ext>
            </a:extLst>
          </p:cNvPr>
          <p:cNvSpPr txBox="1"/>
          <p:nvPr/>
        </p:nvSpPr>
        <p:spPr>
          <a:xfrm>
            <a:off x="1416606" y="2681068"/>
            <a:ext cx="10157519" cy="1138773"/>
          </a:xfrm>
          <a:prstGeom prst="rect">
            <a:avLst/>
          </a:prstGeom>
          <a:noFill/>
        </p:spPr>
        <p:txBody>
          <a:bodyPr wrap="square" rtlCol="0">
            <a:spAutoFit/>
          </a:bodyPr>
          <a:lstStyle/>
          <a:p>
            <a:r>
              <a:rPr kumimoji="1" lang="en-US" altLang="ja-JP" sz="3200" dirty="0">
                <a:solidFill>
                  <a:srgbClr val="D05C58"/>
                </a:solidFill>
                <a:latin typeface="+mj-ea"/>
                <a:ea typeface="+mj-ea"/>
              </a:rPr>
              <a:t>1. </a:t>
            </a:r>
            <a:r>
              <a:rPr kumimoji="1" lang="en-US" altLang="ja-JP" sz="3600" dirty="0">
                <a:latin typeface="ＭＳ Ｐゴシック" panose="020B0600070205080204" pitchFamily="50" charset="-128"/>
                <a:ea typeface="ＭＳ Ｐゴシック" panose="020B0600070205080204" pitchFamily="50" charset="-128"/>
              </a:rPr>
              <a:t>HCl </a:t>
            </a:r>
            <a:r>
              <a:rPr kumimoji="1" lang="ja-JP" altLang="en-US" sz="3200">
                <a:latin typeface="+mj-ea"/>
                <a:ea typeface="+mj-ea"/>
              </a:rPr>
              <a:t>と</a:t>
            </a:r>
            <a:r>
              <a:rPr kumimoji="1" lang="en-US" altLang="ja-JP" sz="3200" dirty="0">
                <a:latin typeface="+mj-ea"/>
                <a:ea typeface="+mj-ea"/>
              </a:rPr>
              <a:t> </a:t>
            </a:r>
            <a:r>
              <a:rPr kumimoji="1" lang="en-US" altLang="ja-JP" sz="3600" dirty="0">
                <a:latin typeface="+mj-ea"/>
                <a:ea typeface="+mj-ea"/>
              </a:rPr>
              <a:t>Mg </a:t>
            </a:r>
            <a:r>
              <a:rPr kumimoji="1" lang="ja-JP" altLang="en-US" sz="3200">
                <a:latin typeface="+mj-ea"/>
                <a:ea typeface="+mj-ea"/>
              </a:rPr>
              <a:t>の</a:t>
            </a:r>
            <a:r>
              <a:rPr kumimoji="1" lang="ja-JP" altLang="en-US" sz="3200" dirty="0">
                <a:latin typeface="+mj-ea"/>
                <a:ea typeface="+mj-ea"/>
              </a:rPr>
              <a:t>物質量を求め</a:t>
            </a:r>
            <a:r>
              <a:rPr kumimoji="1" lang="en-US" altLang="ja-JP" sz="3200" dirty="0">
                <a:latin typeface="+mj-ea"/>
                <a:ea typeface="+mj-ea"/>
              </a:rPr>
              <a:t>, </a:t>
            </a:r>
            <a:r>
              <a:rPr kumimoji="1" lang="ja-JP" altLang="en-US" sz="3200" dirty="0">
                <a:latin typeface="+mj-ea"/>
                <a:ea typeface="+mj-ea"/>
              </a:rPr>
              <a:t>化学反応式から反応せず </a:t>
            </a:r>
            <a:endParaRPr kumimoji="1" lang="en-US" altLang="ja-JP" sz="3200" dirty="0">
              <a:latin typeface="+mj-ea"/>
              <a:ea typeface="+mj-ea"/>
            </a:endParaRPr>
          </a:p>
          <a:p>
            <a:r>
              <a:rPr kumimoji="1" lang="ja-JP" altLang="en-US" sz="3200">
                <a:latin typeface="+mj-ea"/>
                <a:ea typeface="+mj-ea"/>
              </a:rPr>
              <a:t>　</a:t>
            </a:r>
            <a:r>
              <a:rPr kumimoji="1" lang="en-US" altLang="ja-JP" sz="3200" dirty="0">
                <a:latin typeface="+mj-ea"/>
                <a:ea typeface="+mj-ea"/>
              </a:rPr>
              <a:t> </a:t>
            </a:r>
            <a:r>
              <a:rPr kumimoji="1" lang="ja-JP" altLang="en-US" sz="3200">
                <a:latin typeface="+mj-ea"/>
                <a:ea typeface="+mj-ea"/>
              </a:rPr>
              <a:t>余る</a:t>
            </a:r>
            <a:r>
              <a:rPr kumimoji="1" lang="ja-JP" altLang="en-US" sz="3200" dirty="0">
                <a:latin typeface="+mj-ea"/>
                <a:ea typeface="+mj-ea"/>
              </a:rPr>
              <a:t>物質は何か考えよ。</a:t>
            </a:r>
          </a:p>
        </p:txBody>
      </p:sp>
    </p:spTree>
    <p:extLst>
      <p:ext uri="{BB962C8B-B14F-4D97-AF65-F5344CB8AC3E}">
        <p14:creationId xmlns:p14="http://schemas.microsoft.com/office/powerpoint/2010/main" val="393096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animEffect transition="in" filter="fade">
                                      <p:cBhvr>
                                        <p:cTn id="15" dur="500"/>
                                        <p:tgtEl>
                                          <p:spTgt spid="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2">
                                            <p:txEl>
                                              <p:pRg st="2" end="2"/>
                                            </p:txEl>
                                          </p:spTgt>
                                        </p:tgtEl>
                                        <p:attrNameLst>
                                          <p:attrName>style.visibility</p:attrName>
                                        </p:attrNameLst>
                                      </p:cBhvr>
                                      <p:to>
                                        <p:strVal val="visible"/>
                                      </p:to>
                                    </p:set>
                                    <p:animEffect transition="in" filter="fade">
                                      <p:cBhvr>
                                        <p:cTn id="2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F4508FE-06AD-7DE8-6859-6C6CC11A1A10}"/>
              </a:ext>
            </a:extLst>
          </p:cNvPr>
          <p:cNvGrpSpPr/>
          <p:nvPr/>
        </p:nvGrpSpPr>
        <p:grpSpPr>
          <a:xfrm>
            <a:off x="906321" y="865984"/>
            <a:ext cx="10378613" cy="5558080"/>
            <a:chOff x="1115124" y="836712"/>
            <a:chExt cx="10378613" cy="5558080"/>
          </a:xfrm>
        </p:grpSpPr>
        <p:grpSp>
          <p:nvGrpSpPr>
            <p:cNvPr id="10" name="グループ化 9">
              <a:extLst>
                <a:ext uri="{FF2B5EF4-FFF2-40B4-BE49-F238E27FC236}">
                  <a16:creationId xmlns:a16="http://schemas.microsoft.com/office/drawing/2014/main" id="{2306D41E-76CA-E8B7-9308-70301ABD9C1A}"/>
                </a:ext>
              </a:extLst>
            </p:cNvPr>
            <p:cNvGrpSpPr/>
            <p:nvPr/>
          </p:nvGrpSpPr>
          <p:grpSpPr>
            <a:xfrm>
              <a:off x="1115124" y="836712"/>
              <a:ext cx="2532597" cy="850992"/>
              <a:chOff x="1115124" y="836712"/>
              <a:chExt cx="2532597" cy="850992"/>
            </a:xfrm>
          </p:grpSpPr>
          <p:sp>
            <p:nvSpPr>
              <p:cNvPr id="14" name="テキスト ボックス 13">
                <a:extLst>
                  <a:ext uri="{FF2B5EF4-FFF2-40B4-BE49-F238E27FC236}">
                    <a16:creationId xmlns:a16="http://schemas.microsoft.com/office/drawing/2014/main" id="{BDF42052-7BDF-EED8-AFF0-D8D80C89494E}"/>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11</a:t>
                </a:r>
                <a:r>
                  <a:rPr kumimoji="1" lang="ja-JP" altLang="en-US" sz="4800" dirty="0"/>
                  <a:t>　</a:t>
                </a:r>
              </a:p>
            </p:txBody>
          </p:sp>
          <p:pic>
            <p:nvPicPr>
              <p:cNvPr id="15" name="図 14">
                <a:extLst>
                  <a:ext uri="{FF2B5EF4-FFF2-40B4-BE49-F238E27FC236}">
                    <a16:creationId xmlns:a16="http://schemas.microsoft.com/office/drawing/2014/main" id="{69DA7511-14B4-16B2-4FEF-B783D751AA40}"/>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11" name="グループ化 10">
              <a:extLst>
                <a:ext uri="{FF2B5EF4-FFF2-40B4-BE49-F238E27FC236}">
                  <a16:creationId xmlns:a16="http://schemas.microsoft.com/office/drawing/2014/main" id="{A9FAD2B2-3A09-A053-301E-24672679573F}"/>
                </a:ext>
              </a:extLst>
            </p:cNvPr>
            <p:cNvGrpSpPr/>
            <p:nvPr/>
          </p:nvGrpSpPr>
          <p:grpSpPr>
            <a:xfrm>
              <a:off x="1126464" y="909739"/>
              <a:ext cx="10367273" cy="5485053"/>
              <a:chOff x="986653" y="1052345"/>
              <a:chExt cx="10367273" cy="5485053"/>
            </a:xfrm>
          </p:grpSpPr>
          <p:sp>
            <p:nvSpPr>
              <p:cNvPr id="12" name="テキスト ボックス 11">
                <a:extLst>
                  <a:ext uri="{FF2B5EF4-FFF2-40B4-BE49-F238E27FC236}">
                    <a16:creationId xmlns:a16="http://schemas.microsoft.com/office/drawing/2014/main" id="{4873D259-331D-A9B7-D194-3E2A1EF07D7B}"/>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lang="ja-JP" altLang="en-US" sz="4000" dirty="0"/>
                  <a:t>過不足がある化学反応</a:t>
                </a:r>
                <a:endParaRPr kumimoji="1" lang="ja-JP" altLang="en-US" sz="4000" dirty="0"/>
              </a:p>
            </p:txBody>
          </p:sp>
          <p:cxnSp>
            <p:nvCxnSpPr>
              <p:cNvPr id="13" name="直線コネクタ 12">
                <a:extLst>
                  <a:ext uri="{FF2B5EF4-FFF2-40B4-BE49-F238E27FC236}">
                    <a16:creationId xmlns:a16="http://schemas.microsoft.com/office/drawing/2014/main" id="{F4CECE19-A7A2-DEBF-62B1-062C6398FB6E}"/>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grpSp>
        <p:nvGrpSpPr>
          <p:cNvPr id="3" name="グループ化 2">
            <a:extLst>
              <a:ext uri="{FF2B5EF4-FFF2-40B4-BE49-F238E27FC236}">
                <a16:creationId xmlns:a16="http://schemas.microsoft.com/office/drawing/2014/main" id="{872F42BA-97AB-F928-C7C8-B4476A8847A6}"/>
              </a:ext>
            </a:extLst>
          </p:cNvPr>
          <p:cNvGrpSpPr/>
          <p:nvPr/>
        </p:nvGrpSpPr>
        <p:grpSpPr>
          <a:xfrm>
            <a:off x="1297526" y="1870815"/>
            <a:ext cx="10159844" cy="4469432"/>
            <a:chOff x="1149107" y="3153003"/>
            <a:chExt cx="10159844" cy="4469432"/>
          </a:xfrm>
        </p:grpSpPr>
        <p:grpSp>
          <p:nvGrpSpPr>
            <p:cNvPr id="4" name="グループ化 3">
              <a:extLst>
                <a:ext uri="{FF2B5EF4-FFF2-40B4-BE49-F238E27FC236}">
                  <a16:creationId xmlns:a16="http://schemas.microsoft.com/office/drawing/2014/main" id="{2891ABCA-232B-61B0-4555-DA5EA5F5CA4B}"/>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931ACD13-81B0-2C72-D818-213BF161DE41}"/>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15C42B4B-6A09-2FBE-B80D-84595D11D9CF}"/>
                  </a:ext>
                </a:extLst>
              </p:cNvPr>
              <p:cNvPicPr>
                <a:picLocks noChangeAspect="1"/>
              </p:cNvPicPr>
              <p:nvPr/>
            </p:nvPicPr>
            <p:blipFill>
              <a:blip r:embed="rId4"/>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50EE5D06-34D8-061B-F924-A5E1C48D09E2}"/>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kumimoji="1" lang="en-US" altLang="ja-JP" sz="3600" b="1" dirty="0"/>
                <a:t>5</a:t>
              </a:r>
              <a:endParaRPr kumimoji="1" lang="ja-JP" altLang="en-US" sz="3600" b="1" dirty="0"/>
            </a:p>
          </p:txBody>
        </p:sp>
      </p:grpSp>
      <p:pic>
        <p:nvPicPr>
          <p:cNvPr id="17" name="図 16">
            <a:extLst>
              <a:ext uri="{FF2B5EF4-FFF2-40B4-BE49-F238E27FC236}">
                <a16:creationId xmlns:a16="http://schemas.microsoft.com/office/drawing/2014/main" id="{4710EB6F-3348-4D1F-A01A-FC109889F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4432" y="1091112"/>
            <a:ext cx="583680" cy="576000"/>
          </a:xfrm>
          <a:prstGeom prst="rect">
            <a:avLst/>
          </a:prstGeom>
          <a:effectLst>
            <a:outerShdw blurRad="127000" dist="38100" dir="2700000" algn="tl" rotWithShape="0">
              <a:prstClr val="black">
                <a:alpha val="40000"/>
              </a:prstClr>
            </a:outerShdw>
          </a:effectLst>
        </p:spPr>
      </p:pic>
      <p:pic>
        <p:nvPicPr>
          <p:cNvPr id="19" name="図 18">
            <a:extLst>
              <a:ext uri="{FF2B5EF4-FFF2-40B4-BE49-F238E27FC236}">
                <a16:creationId xmlns:a16="http://schemas.microsoft.com/office/drawing/2014/main" id="{07A0D505-99FB-41FA-948C-A5C123D74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68" y="1086189"/>
            <a:ext cx="576000" cy="576000"/>
          </a:xfrm>
          <a:prstGeom prst="rect">
            <a:avLst/>
          </a:prstGeom>
          <a:effectLst>
            <a:outerShdw blurRad="1270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pic>
        <p:nvPicPr>
          <p:cNvPr id="9" name="図 8">
            <a:extLst>
              <a:ext uri="{FF2B5EF4-FFF2-40B4-BE49-F238E27FC236}">
                <a16:creationId xmlns:a16="http://schemas.microsoft.com/office/drawing/2014/main" id="{B76E35D4-1FDC-462E-B40C-F027E6770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7575" y="1087230"/>
            <a:ext cx="576000" cy="576000"/>
          </a:xfrm>
          <a:prstGeom prst="rect">
            <a:avLst/>
          </a:prstGeom>
          <a:effectLst>
            <a:outerShdw blurRad="127000" dist="38100" dir="2700000" algn="tl" rotWithShape="0">
              <a:prstClr val="black">
                <a:alpha val="40000"/>
              </a:prstClr>
            </a:outerShdw>
          </a:effectLst>
        </p:spPr>
      </p:pic>
      <p:sp>
        <p:nvSpPr>
          <p:cNvPr id="41" name="テキスト ボックス 40">
            <a:extLst>
              <a:ext uri="{FF2B5EF4-FFF2-40B4-BE49-F238E27FC236}">
                <a16:creationId xmlns:a16="http://schemas.microsoft.com/office/drawing/2014/main" id="{73003D7A-872A-44A5-AFC1-4951DF5808EC}"/>
              </a:ext>
            </a:extLst>
          </p:cNvPr>
          <p:cNvSpPr txBox="1"/>
          <p:nvPr/>
        </p:nvSpPr>
        <p:spPr>
          <a:xfrm>
            <a:off x="1426431" y="2710208"/>
            <a:ext cx="10030939" cy="1569660"/>
          </a:xfrm>
          <a:prstGeom prst="rect">
            <a:avLst/>
          </a:prstGeom>
          <a:noFill/>
        </p:spPr>
        <p:txBody>
          <a:bodyPr wrap="square" rtlCol="0">
            <a:spAutoFit/>
          </a:bodyPr>
          <a:lstStyle/>
          <a:p>
            <a:r>
              <a:rPr kumimoji="1" lang="ja-JP" altLang="en-US" sz="3200" dirty="0">
                <a:solidFill>
                  <a:srgbClr val="D05C58"/>
                </a:solidFill>
                <a:latin typeface="+mj-ea"/>
                <a:ea typeface="+mj-ea"/>
              </a:rPr>
              <a:t>２．</a:t>
            </a:r>
            <a:r>
              <a:rPr kumimoji="1" lang="ja-JP" altLang="en-US" sz="3200" dirty="0">
                <a:latin typeface="+mj-ea"/>
                <a:ea typeface="+mj-ea"/>
              </a:rPr>
              <a:t>発生した気体の物質量を求め</a:t>
            </a:r>
            <a:r>
              <a:rPr lang="ja-JP" altLang="en-US" sz="3200" dirty="0">
                <a:latin typeface="+mj-ea"/>
                <a:ea typeface="+mj-ea"/>
              </a:rPr>
              <a:t>，</a:t>
            </a:r>
            <a:r>
              <a:rPr kumimoji="1" lang="ja-JP" altLang="en-US" sz="3200">
                <a:latin typeface="+mj-ea"/>
                <a:ea typeface="+mj-ea"/>
              </a:rPr>
              <a:t>余らなかった反応物</a:t>
            </a:r>
            <a:endParaRPr kumimoji="1" lang="en-US" altLang="ja-JP" sz="3200" dirty="0">
              <a:latin typeface="+mj-ea"/>
              <a:ea typeface="+mj-ea"/>
            </a:endParaRPr>
          </a:p>
          <a:p>
            <a:r>
              <a:rPr lang="ja-JP" altLang="en-US" sz="3200">
                <a:latin typeface="+mj-ea"/>
                <a:ea typeface="+mj-ea"/>
              </a:rPr>
              <a:t>　　</a:t>
            </a:r>
            <a:r>
              <a:rPr kumimoji="1" lang="ja-JP" altLang="en-US" sz="3200">
                <a:latin typeface="+mj-ea"/>
                <a:ea typeface="+mj-ea"/>
              </a:rPr>
              <a:t>質</a:t>
            </a:r>
            <a:r>
              <a:rPr kumimoji="1" lang="ja-JP" altLang="en-US" sz="3200" dirty="0">
                <a:latin typeface="+mj-ea"/>
                <a:ea typeface="+mj-ea"/>
              </a:rPr>
              <a:t>の物質量とどのような関係があるか考えよ。</a:t>
            </a:r>
            <a:r>
              <a:rPr kumimoji="1" lang="ja-JP" altLang="en-US" sz="3200">
                <a:latin typeface="+mj-ea"/>
                <a:ea typeface="+mj-ea"/>
              </a:rPr>
              <a:t>ただし，</a:t>
            </a:r>
            <a:endParaRPr kumimoji="1" lang="en-US" altLang="ja-JP" sz="3200" dirty="0">
              <a:latin typeface="+mj-ea"/>
              <a:ea typeface="+mj-ea"/>
            </a:endParaRPr>
          </a:p>
          <a:p>
            <a:r>
              <a:rPr lang="ja-JP" altLang="en-US" sz="3200">
                <a:latin typeface="+mj-ea"/>
                <a:ea typeface="+mj-ea"/>
              </a:rPr>
              <a:t>　　</a:t>
            </a:r>
            <a:r>
              <a:rPr kumimoji="1" lang="ja-JP" altLang="en-US" sz="3200">
                <a:latin typeface="+mj-ea"/>
                <a:ea typeface="+mj-ea"/>
              </a:rPr>
              <a:t>常温</a:t>
            </a:r>
            <a:r>
              <a:rPr kumimoji="1" lang="ja-JP" altLang="en-US" sz="3200" dirty="0">
                <a:latin typeface="+mj-ea"/>
                <a:ea typeface="+mj-ea"/>
              </a:rPr>
              <a:t>常圧の気体のモル体積を </a:t>
            </a:r>
            <a:r>
              <a:rPr kumimoji="1" lang="en-US" altLang="ja-JP" sz="3200" dirty="0">
                <a:latin typeface="+mj-ea"/>
                <a:ea typeface="+mj-ea"/>
              </a:rPr>
              <a:t>25 L/mol </a:t>
            </a:r>
            <a:r>
              <a:rPr kumimoji="1" lang="ja-JP" altLang="en-US" sz="3200" dirty="0">
                <a:latin typeface="+mj-ea"/>
                <a:ea typeface="+mj-ea"/>
              </a:rPr>
              <a:t>とする。</a:t>
            </a:r>
          </a:p>
        </p:txBody>
      </p:sp>
      <p:sp>
        <p:nvSpPr>
          <p:cNvPr id="31" name="テキスト ボックス 30">
            <a:extLst>
              <a:ext uri="{FF2B5EF4-FFF2-40B4-BE49-F238E27FC236}">
                <a16:creationId xmlns:a16="http://schemas.microsoft.com/office/drawing/2014/main" id="{E916852B-617D-4ACE-8619-789C7A8D8429}"/>
              </a:ext>
            </a:extLst>
          </p:cNvPr>
          <p:cNvSpPr txBox="1"/>
          <p:nvPr/>
        </p:nvSpPr>
        <p:spPr>
          <a:xfrm>
            <a:off x="2381913" y="4572850"/>
            <a:ext cx="7993393" cy="1269578"/>
          </a:xfrm>
          <a:prstGeom prst="rect">
            <a:avLst/>
          </a:prstGeom>
          <a:noFill/>
        </p:spPr>
        <p:txBody>
          <a:bodyPr wrap="square" rtlCol="0">
            <a:spAutoFit/>
          </a:bodyPr>
          <a:lstStyle/>
          <a:p>
            <a:pPr>
              <a:lnSpc>
                <a:spcPct val="120000"/>
              </a:lnSpc>
            </a:pPr>
            <a:r>
              <a:rPr lang="ja-JP" altLang="en-US" sz="3200" dirty="0">
                <a:latin typeface="+mn-ea"/>
                <a:ea typeface="+mn-ea"/>
              </a:rPr>
              <a:t>反応結果から</a:t>
            </a:r>
            <a:r>
              <a:rPr lang="ja-JP" altLang="en-US" sz="3200">
                <a:latin typeface="+mn-ea"/>
                <a:ea typeface="+mn-ea"/>
              </a:rPr>
              <a:t>反応した</a:t>
            </a:r>
            <a:r>
              <a:rPr lang="en-US" altLang="ja-JP" sz="3200" dirty="0">
                <a:latin typeface="+mn-ea"/>
                <a:ea typeface="+mn-ea"/>
              </a:rPr>
              <a:t> </a:t>
            </a:r>
            <a:r>
              <a:rPr lang="en-US" altLang="ja-JP" sz="3600" dirty="0">
                <a:latin typeface="+mn-ea"/>
                <a:ea typeface="+mn-ea"/>
              </a:rPr>
              <a:t>Mg </a:t>
            </a:r>
            <a:r>
              <a:rPr lang="ja-JP" altLang="en-US" sz="3200">
                <a:latin typeface="+mn-ea"/>
                <a:ea typeface="+mn-ea"/>
              </a:rPr>
              <a:t>と生成した</a:t>
            </a:r>
            <a:r>
              <a:rPr lang="en-US" altLang="ja-JP" sz="3200" dirty="0">
                <a:latin typeface="+mn-ea"/>
                <a:ea typeface="+mn-ea"/>
              </a:rPr>
              <a:t> </a:t>
            </a:r>
            <a:r>
              <a:rPr lang="en-US" altLang="ja-JP" sz="3600" dirty="0">
                <a:latin typeface="+mn-ea"/>
                <a:ea typeface="+mn-ea"/>
              </a:rPr>
              <a:t>H</a:t>
            </a:r>
            <a:r>
              <a:rPr lang="en-US" altLang="ja-JP" sz="3600" baseline="-25000" dirty="0">
                <a:latin typeface="+mn-ea"/>
                <a:ea typeface="+mn-ea"/>
              </a:rPr>
              <a:t>2 </a:t>
            </a:r>
            <a:r>
              <a:rPr lang="ja-JP" altLang="en-US" sz="3200">
                <a:latin typeface="+mn-ea"/>
                <a:ea typeface="+mn-ea"/>
              </a:rPr>
              <a:t>の</a:t>
            </a:r>
            <a:r>
              <a:rPr lang="ja-JP" altLang="en-US" sz="3200" dirty="0">
                <a:latin typeface="+mn-ea"/>
                <a:ea typeface="+mn-ea"/>
              </a:rPr>
              <a:t>物質量を計算すると・・・</a:t>
            </a:r>
            <a:endParaRPr kumimoji="1" lang="en-US" altLang="ja-JP" sz="3200" dirty="0">
              <a:latin typeface="+mn-ea"/>
              <a:ea typeface="+mn-ea"/>
            </a:endParaRPr>
          </a:p>
        </p:txBody>
      </p:sp>
      <p:grpSp>
        <p:nvGrpSpPr>
          <p:cNvPr id="33" name="グループ化 32">
            <a:extLst>
              <a:ext uri="{FF2B5EF4-FFF2-40B4-BE49-F238E27FC236}">
                <a16:creationId xmlns:a16="http://schemas.microsoft.com/office/drawing/2014/main" id="{77C23EB9-0EF4-4B4E-BE98-9EA1AEB7B30B}"/>
              </a:ext>
            </a:extLst>
          </p:cNvPr>
          <p:cNvGrpSpPr/>
          <p:nvPr/>
        </p:nvGrpSpPr>
        <p:grpSpPr>
          <a:xfrm>
            <a:off x="1426431" y="4310795"/>
            <a:ext cx="720080" cy="1998525"/>
            <a:chOff x="987894" y="1739733"/>
            <a:chExt cx="720080" cy="2483061"/>
          </a:xfrm>
        </p:grpSpPr>
        <p:sp>
          <p:nvSpPr>
            <p:cNvPr id="36" name="テキスト ボックス 35">
              <a:extLst>
                <a:ext uri="{FF2B5EF4-FFF2-40B4-BE49-F238E27FC236}">
                  <a16:creationId xmlns:a16="http://schemas.microsoft.com/office/drawing/2014/main" id="{E0EE41B5-B06E-4216-B170-A82BB6FCC7C2}"/>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37" name="直線コネクタ 36">
              <a:extLst>
                <a:ext uri="{FF2B5EF4-FFF2-40B4-BE49-F238E27FC236}">
                  <a16:creationId xmlns:a16="http://schemas.microsoft.com/office/drawing/2014/main" id="{6DAEF440-28C2-438A-B9E4-6A528CBC7BD8}"/>
                </a:ext>
              </a:extLst>
            </p:cNvPr>
            <p:cNvCxnSpPr>
              <a:cxnSpLocks/>
            </p:cNvCxnSpPr>
            <p:nvPr/>
          </p:nvCxnSpPr>
          <p:spPr>
            <a:xfrm>
              <a:off x="1644825" y="1874570"/>
              <a:ext cx="0" cy="23482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3200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16A47838-C556-3B36-B2CA-F27DD2C49BC7}"/>
              </a:ext>
            </a:extLst>
          </p:cNvPr>
          <p:cNvGrpSpPr/>
          <p:nvPr/>
        </p:nvGrpSpPr>
        <p:grpSpPr>
          <a:xfrm>
            <a:off x="906321" y="865984"/>
            <a:ext cx="10378613" cy="5558080"/>
            <a:chOff x="1115124" y="836712"/>
            <a:chExt cx="10378613" cy="5558080"/>
          </a:xfrm>
        </p:grpSpPr>
        <p:grpSp>
          <p:nvGrpSpPr>
            <p:cNvPr id="10" name="グループ化 9">
              <a:extLst>
                <a:ext uri="{FF2B5EF4-FFF2-40B4-BE49-F238E27FC236}">
                  <a16:creationId xmlns:a16="http://schemas.microsoft.com/office/drawing/2014/main" id="{622190AC-D3B0-C276-5BFC-02A497C9CB4B}"/>
                </a:ext>
              </a:extLst>
            </p:cNvPr>
            <p:cNvGrpSpPr/>
            <p:nvPr/>
          </p:nvGrpSpPr>
          <p:grpSpPr>
            <a:xfrm>
              <a:off x="1115124" y="836712"/>
              <a:ext cx="2532597" cy="850992"/>
              <a:chOff x="1115124" y="836712"/>
              <a:chExt cx="2532597" cy="850992"/>
            </a:xfrm>
          </p:grpSpPr>
          <p:sp>
            <p:nvSpPr>
              <p:cNvPr id="14" name="テキスト ボックス 13">
                <a:extLst>
                  <a:ext uri="{FF2B5EF4-FFF2-40B4-BE49-F238E27FC236}">
                    <a16:creationId xmlns:a16="http://schemas.microsoft.com/office/drawing/2014/main" id="{7ECF7287-3A3E-74F3-478B-3D067AA8D0A0}"/>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11</a:t>
                </a:r>
                <a:r>
                  <a:rPr kumimoji="1" lang="ja-JP" altLang="en-US" sz="4800" dirty="0"/>
                  <a:t>　</a:t>
                </a:r>
              </a:p>
            </p:txBody>
          </p:sp>
          <p:pic>
            <p:nvPicPr>
              <p:cNvPr id="15" name="図 14">
                <a:extLst>
                  <a:ext uri="{FF2B5EF4-FFF2-40B4-BE49-F238E27FC236}">
                    <a16:creationId xmlns:a16="http://schemas.microsoft.com/office/drawing/2014/main" id="{F1469B27-8E52-3C06-ED0E-A13C3743CBA0}"/>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11" name="グループ化 10">
              <a:extLst>
                <a:ext uri="{FF2B5EF4-FFF2-40B4-BE49-F238E27FC236}">
                  <a16:creationId xmlns:a16="http://schemas.microsoft.com/office/drawing/2014/main" id="{DB15B6A3-802E-F5A1-82CF-36262EC469D9}"/>
                </a:ext>
              </a:extLst>
            </p:cNvPr>
            <p:cNvGrpSpPr/>
            <p:nvPr/>
          </p:nvGrpSpPr>
          <p:grpSpPr>
            <a:xfrm>
              <a:off x="1126464" y="909739"/>
              <a:ext cx="10367273" cy="5485053"/>
              <a:chOff x="986653" y="1052345"/>
              <a:chExt cx="10367273" cy="5485053"/>
            </a:xfrm>
          </p:grpSpPr>
          <p:sp>
            <p:nvSpPr>
              <p:cNvPr id="12" name="テキスト ボックス 11">
                <a:extLst>
                  <a:ext uri="{FF2B5EF4-FFF2-40B4-BE49-F238E27FC236}">
                    <a16:creationId xmlns:a16="http://schemas.microsoft.com/office/drawing/2014/main" id="{D09A1FB5-4F13-B151-585D-86B3D14F393A}"/>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lang="ja-JP" altLang="en-US" sz="4000" dirty="0"/>
                  <a:t>過不足がある化学反応</a:t>
                </a:r>
                <a:endParaRPr kumimoji="1" lang="ja-JP" altLang="en-US" sz="4000" dirty="0"/>
              </a:p>
            </p:txBody>
          </p:sp>
          <p:cxnSp>
            <p:nvCxnSpPr>
              <p:cNvPr id="13" name="直線コネクタ 12">
                <a:extLst>
                  <a:ext uri="{FF2B5EF4-FFF2-40B4-BE49-F238E27FC236}">
                    <a16:creationId xmlns:a16="http://schemas.microsoft.com/office/drawing/2014/main" id="{9EACBF63-14BE-3289-367E-59C95DDC712A}"/>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grpSp>
        <p:nvGrpSpPr>
          <p:cNvPr id="3" name="グループ化 2">
            <a:extLst>
              <a:ext uri="{FF2B5EF4-FFF2-40B4-BE49-F238E27FC236}">
                <a16:creationId xmlns:a16="http://schemas.microsoft.com/office/drawing/2014/main" id="{BB065340-4388-4DD6-36C7-9AD684C64FE5}"/>
              </a:ext>
            </a:extLst>
          </p:cNvPr>
          <p:cNvGrpSpPr/>
          <p:nvPr/>
        </p:nvGrpSpPr>
        <p:grpSpPr>
          <a:xfrm>
            <a:off x="1297526" y="1870815"/>
            <a:ext cx="10159844" cy="4469432"/>
            <a:chOff x="1149107" y="3153003"/>
            <a:chExt cx="10159844" cy="4469432"/>
          </a:xfrm>
        </p:grpSpPr>
        <p:grpSp>
          <p:nvGrpSpPr>
            <p:cNvPr id="4" name="グループ化 3">
              <a:extLst>
                <a:ext uri="{FF2B5EF4-FFF2-40B4-BE49-F238E27FC236}">
                  <a16:creationId xmlns:a16="http://schemas.microsoft.com/office/drawing/2014/main" id="{50E57189-6A22-4750-626C-AFC0827C652A}"/>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27F7636A-B232-E1EC-1377-C85769E1D247}"/>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F8395264-1D49-13A3-C14F-7075FAAAAE7D}"/>
                  </a:ext>
                </a:extLst>
              </p:cNvPr>
              <p:cNvPicPr>
                <a:picLocks noChangeAspect="1"/>
              </p:cNvPicPr>
              <p:nvPr/>
            </p:nvPicPr>
            <p:blipFill>
              <a:blip r:embed="rId4"/>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440D9377-D48E-4D21-C3F4-F469C1D0A6DE}"/>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kumimoji="1" lang="en-US" altLang="ja-JP" sz="3600" b="1" dirty="0"/>
                <a:t>5</a:t>
              </a:r>
              <a:endParaRPr kumimoji="1" lang="ja-JP" altLang="en-US" sz="3600" b="1" dirty="0"/>
            </a:p>
          </p:txBody>
        </p:sp>
      </p:grpSp>
      <p:pic>
        <p:nvPicPr>
          <p:cNvPr id="17" name="図 16">
            <a:extLst>
              <a:ext uri="{FF2B5EF4-FFF2-40B4-BE49-F238E27FC236}">
                <a16:creationId xmlns:a16="http://schemas.microsoft.com/office/drawing/2014/main" id="{4710EB6F-3348-4D1F-A01A-FC109889F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4432" y="1091112"/>
            <a:ext cx="583680" cy="576000"/>
          </a:xfrm>
          <a:prstGeom prst="rect">
            <a:avLst/>
          </a:prstGeom>
          <a:effectLst>
            <a:outerShdw blurRad="127000" dist="38100" dir="2700000" algn="tl" rotWithShape="0">
              <a:prstClr val="black">
                <a:alpha val="40000"/>
              </a:prstClr>
            </a:outerShdw>
          </a:effectLst>
        </p:spPr>
      </p:pic>
      <p:pic>
        <p:nvPicPr>
          <p:cNvPr id="19" name="図 18">
            <a:extLst>
              <a:ext uri="{FF2B5EF4-FFF2-40B4-BE49-F238E27FC236}">
                <a16:creationId xmlns:a16="http://schemas.microsoft.com/office/drawing/2014/main" id="{07A0D505-99FB-41FA-948C-A5C123D74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68" y="1086189"/>
            <a:ext cx="576000" cy="576000"/>
          </a:xfrm>
          <a:prstGeom prst="rect">
            <a:avLst/>
          </a:prstGeom>
          <a:effectLst>
            <a:outerShdw blurRad="1270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pic>
        <p:nvPicPr>
          <p:cNvPr id="9" name="図 8">
            <a:extLst>
              <a:ext uri="{FF2B5EF4-FFF2-40B4-BE49-F238E27FC236}">
                <a16:creationId xmlns:a16="http://schemas.microsoft.com/office/drawing/2014/main" id="{B76E35D4-1FDC-462E-B40C-F027E6770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7575" y="1087230"/>
            <a:ext cx="576000" cy="576000"/>
          </a:xfrm>
          <a:prstGeom prst="rect">
            <a:avLst/>
          </a:prstGeom>
          <a:effectLst>
            <a:outerShdw blurRad="127000" dist="38100" dir="2700000" algn="tl" rotWithShape="0">
              <a:prstClr val="black">
                <a:alpha val="40000"/>
              </a:prstClr>
            </a:outerShdw>
          </a:effectLst>
        </p:spPr>
      </p:pic>
      <p:grpSp>
        <p:nvGrpSpPr>
          <p:cNvPr id="42" name="グループ化 41">
            <a:extLst>
              <a:ext uri="{FF2B5EF4-FFF2-40B4-BE49-F238E27FC236}">
                <a16:creationId xmlns:a16="http://schemas.microsoft.com/office/drawing/2014/main" id="{DBD51B5A-2912-4040-8A06-73D115A147EB}"/>
              </a:ext>
            </a:extLst>
          </p:cNvPr>
          <p:cNvGrpSpPr/>
          <p:nvPr/>
        </p:nvGrpSpPr>
        <p:grpSpPr>
          <a:xfrm>
            <a:off x="1426431" y="2685459"/>
            <a:ext cx="720080" cy="3623861"/>
            <a:chOff x="987894" y="1739733"/>
            <a:chExt cx="720080" cy="4502454"/>
          </a:xfrm>
        </p:grpSpPr>
        <p:sp>
          <p:nvSpPr>
            <p:cNvPr id="43" name="テキスト ボックス 42">
              <a:extLst>
                <a:ext uri="{FF2B5EF4-FFF2-40B4-BE49-F238E27FC236}">
                  <a16:creationId xmlns:a16="http://schemas.microsoft.com/office/drawing/2014/main" id="{A454F4DC-6A9E-455B-9F98-B25DEC2F41C7}"/>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4" name="直線コネクタ 43">
              <a:extLst>
                <a:ext uri="{FF2B5EF4-FFF2-40B4-BE49-F238E27FC236}">
                  <a16:creationId xmlns:a16="http://schemas.microsoft.com/office/drawing/2014/main" id="{9A95A9D7-79E8-4AA1-91AF-513F939FA1F8}"/>
                </a:ext>
              </a:extLst>
            </p:cNvPr>
            <p:cNvCxnSpPr>
              <a:cxnSpLocks/>
            </p:cNvCxnSpPr>
            <p:nvPr/>
          </p:nvCxnSpPr>
          <p:spPr>
            <a:xfrm>
              <a:off x="1644825" y="1874570"/>
              <a:ext cx="0" cy="43676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9" name="表 28">
            <a:extLst>
              <a:ext uri="{FF2B5EF4-FFF2-40B4-BE49-F238E27FC236}">
                <a16:creationId xmlns:a16="http://schemas.microsoft.com/office/drawing/2014/main" id="{082E291A-70BA-4D80-82C4-8A80BAA1EE29}"/>
              </a:ext>
            </a:extLst>
          </p:cNvPr>
          <p:cNvGraphicFramePr>
            <a:graphicFrameLocks noGrp="1"/>
          </p:cNvGraphicFramePr>
          <p:nvPr>
            <p:extLst>
              <p:ext uri="{D42A27DB-BD31-4B8C-83A1-F6EECF244321}">
                <p14:modId xmlns:p14="http://schemas.microsoft.com/office/powerpoint/2010/main" val="3844550843"/>
              </p:ext>
            </p:extLst>
          </p:nvPr>
        </p:nvGraphicFramePr>
        <p:xfrm>
          <a:off x="2203057" y="2803225"/>
          <a:ext cx="3791436" cy="2171700"/>
        </p:xfrm>
        <a:graphic>
          <a:graphicData uri="http://schemas.openxmlformats.org/drawingml/2006/table">
            <a:tbl>
              <a:tblPr>
                <a:tableStyleId>{5C22544A-7EE6-4342-B048-85BDC9FD1C3A}</a:tableStyleId>
              </a:tblPr>
              <a:tblGrid>
                <a:gridCol w="1847220">
                  <a:extLst>
                    <a:ext uri="{9D8B030D-6E8A-4147-A177-3AD203B41FA5}">
                      <a16:colId xmlns:a16="http://schemas.microsoft.com/office/drawing/2014/main" val="888276472"/>
                    </a:ext>
                  </a:extLst>
                </a:gridCol>
                <a:gridCol w="1944216">
                  <a:extLst>
                    <a:ext uri="{9D8B030D-6E8A-4147-A177-3AD203B41FA5}">
                      <a16:colId xmlns:a16="http://schemas.microsoft.com/office/drawing/2014/main" val="2840737269"/>
                    </a:ext>
                  </a:extLst>
                </a:gridCol>
              </a:tblGrid>
              <a:tr h="238125">
                <a:tc>
                  <a:txBody>
                    <a:bodyPr/>
                    <a:lstStyle/>
                    <a:p>
                      <a:pPr algn="ctr" fontAlgn="ctr"/>
                      <a:r>
                        <a:rPr lang="en-US" altLang="ja-JP" sz="2800" u="none" strike="noStrike" dirty="0">
                          <a:effectLst/>
                          <a:latin typeface="+mj-ea"/>
                          <a:ea typeface="+mj-ea"/>
                        </a:rPr>
                        <a:t>Mg </a:t>
                      </a:r>
                      <a:r>
                        <a:rPr lang="ja-JP" altLang="en-US" sz="2800" u="none" strike="noStrike">
                          <a:effectLst/>
                          <a:latin typeface="+mj-ea"/>
                          <a:ea typeface="+mj-ea"/>
                        </a:rPr>
                        <a:t>の</a:t>
                      </a:r>
                      <a:endParaRPr lang="en-US" altLang="ja-JP" sz="2800" u="none" strike="noStrike" dirty="0">
                        <a:effectLst/>
                        <a:latin typeface="+mj-ea"/>
                        <a:ea typeface="+mj-ea"/>
                      </a:endParaRPr>
                    </a:p>
                    <a:p>
                      <a:pPr algn="ctr" fontAlgn="ctr"/>
                      <a:r>
                        <a:rPr lang="ja-JP" altLang="en-US" sz="2800" u="none" strike="noStrike" dirty="0">
                          <a:effectLst/>
                          <a:latin typeface="+mj-ea"/>
                          <a:ea typeface="+mj-ea"/>
                        </a:rPr>
                        <a:t>質量</a:t>
                      </a:r>
                      <a:r>
                        <a:rPr lang="en-US" altLang="ja-JP" sz="2800" u="none" strike="noStrike" dirty="0">
                          <a:effectLst/>
                          <a:latin typeface="+mj-ea"/>
                          <a:ea typeface="+mj-ea"/>
                        </a:rPr>
                        <a:t>〔g〕</a:t>
                      </a:r>
                      <a:r>
                        <a:rPr lang="ja-JP" altLang="en-US" sz="2800" u="none" strike="noStrike" dirty="0">
                          <a:effectLst/>
                          <a:latin typeface="+mj-ea"/>
                          <a:ea typeface="+mj-ea"/>
                        </a:rPr>
                        <a:t>　</a:t>
                      </a:r>
                      <a:endParaRPr lang="ja-JP" altLang="en-US" sz="28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en-US" altLang="ja-JP" sz="2800" u="none" strike="noStrike" dirty="0">
                          <a:effectLst/>
                          <a:latin typeface="+mj-ea"/>
                          <a:ea typeface="+mj-ea"/>
                        </a:rPr>
                        <a:t>H</a:t>
                      </a:r>
                      <a:r>
                        <a:rPr lang="en-US" altLang="ja-JP" sz="2800" u="none" strike="noStrike" baseline="-25000" dirty="0">
                          <a:effectLst/>
                          <a:latin typeface="+mj-ea"/>
                          <a:ea typeface="+mj-ea"/>
                        </a:rPr>
                        <a:t>2 </a:t>
                      </a:r>
                      <a:r>
                        <a:rPr lang="ja-JP" altLang="en-US" sz="2800" u="none" strike="noStrike">
                          <a:effectLst/>
                          <a:latin typeface="+mj-ea"/>
                          <a:ea typeface="+mj-ea"/>
                        </a:rPr>
                        <a:t>の</a:t>
                      </a:r>
                      <a:endParaRPr lang="en-US" altLang="ja-JP" sz="2800" u="none" strike="noStrike" dirty="0">
                        <a:effectLst/>
                        <a:latin typeface="+mj-ea"/>
                        <a:ea typeface="+mj-ea"/>
                      </a:endParaRPr>
                    </a:p>
                    <a:p>
                      <a:pPr algn="ctr" fontAlgn="ctr"/>
                      <a:r>
                        <a:rPr lang="ja-JP" altLang="en-US" sz="2800" u="none" strike="noStrike" dirty="0">
                          <a:effectLst/>
                          <a:latin typeface="+mj-ea"/>
                          <a:ea typeface="+mj-ea"/>
                        </a:rPr>
                        <a:t>体積［</a:t>
                      </a:r>
                      <a:r>
                        <a:rPr lang="en-US" altLang="ja-JP" sz="2800" u="none" strike="noStrike" dirty="0">
                          <a:effectLst/>
                          <a:latin typeface="+mj-ea"/>
                          <a:ea typeface="+mj-ea"/>
                        </a:rPr>
                        <a:t>mL</a:t>
                      </a:r>
                      <a:r>
                        <a:rPr lang="ja-JP" altLang="en-US" sz="2800" u="none" strike="noStrike" dirty="0">
                          <a:effectLst/>
                          <a:latin typeface="+mj-ea"/>
                          <a:ea typeface="+mj-ea"/>
                        </a:rPr>
                        <a:t>］</a:t>
                      </a:r>
                      <a:endParaRPr lang="en-US"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05852736"/>
                  </a:ext>
                </a:extLst>
              </a:tr>
              <a:tr h="238125">
                <a:tc>
                  <a:txBody>
                    <a:bodyPr/>
                    <a:lstStyle/>
                    <a:p>
                      <a:pPr algn="ctr" fontAlgn="ctr"/>
                      <a:r>
                        <a:rPr lang="en-US" altLang="ja-JP" sz="2800" u="none" strike="noStrike" dirty="0">
                          <a:effectLst/>
                          <a:latin typeface="+mj-ea"/>
                          <a:ea typeface="+mj-ea"/>
                        </a:rPr>
                        <a:t>0.071</a:t>
                      </a:r>
                      <a:endParaRPr lang="ja-JP" altLang="en-US" sz="28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74.0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9563262"/>
                  </a:ext>
                </a:extLst>
              </a:tr>
              <a:tr h="238125">
                <a:tc>
                  <a:txBody>
                    <a:bodyPr/>
                    <a:lstStyle/>
                    <a:p>
                      <a:pPr algn="ctr" fontAlgn="ctr"/>
                      <a:r>
                        <a:rPr lang="en-US" altLang="ja-JP" sz="2800" b="0" i="0" u="none" strike="noStrike" dirty="0">
                          <a:solidFill>
                            <a:srgbClr val="000000"/>
                          </a:solidFill>
                          <a:effectLst/>
                          <a:latin typeface="+mj-ea"/>
                          <a:ea typeface="+mj-ea"/>
                        </a:rPr>
                        <a:t>0.069</a:t>
                      </a:r>
                      <a:endParaRPr lang="ja-JP" altLang="en-US" sz="28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70.8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1769724"/>
                  </a:ext>
                </a:extLst>
              </a:tr>
              <a:tr h="238125">
                <a:tc>
                  <a:txBody>
                    <a:bodyPr/>
                    <a:lstStyle/>
                    <a:p>
                      <a:pPr algn="ctr" fontAlgn="ctr"/>
                      <a:r>
                        <a:rPr lang="en-US" altLang="ja-JP" sz="2800" b="0" i="0" u="none" strike="noStrike" dirty="0">
                          <a:solidFill>
                            <a:srgbClr val="000000"/>
                          </a:solidFill>
                          <a:effectLst/>
                          <a:latin typeface="+mj-ea"/>
                          <a:ea typeface="+mj-ea"/>
                        </a:rPr>
                        <a:t>0.069</a:t>
                      </a:r>
                      <a:endParaRPr lang="ja-JP" altLang="en-US" sz="28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71.9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5959057"/>
                  </a:ext>
                </a:extLst>
              </a:tr>
            </a:tbl>
          </a:graphicData>
        </a:graphic>
      </p:graphicFrame>
      <p:graphicFrame>
        <p:nvGraphicFramePr>
          <p:cNvPr id="31" name="表 30">
            <a:extLst>
              <a:ext uri="{FF2B5EF4-FFF2-40B4-BE49-F238E27FC236}">
                <a16:creationId xmlns:a16="http://schemas.microsoft.com/office/drawing/2014/main" id="{E33DFA34-B1E1-44AF-8945-23F283F4FD91}"/>
              </a:ext>
            </a:extLst>
          </p:cNvPr>
          <p:cNvGraphicFramePr>
            <a:graphicFrameLocks noGrp="1"/>
          </p:cNvGraphicFramePr>
          <p:nvPr>
            <p:extLst>
              <p:ext uri="{D42A27DB-BD31-4B8C-83A1-F6EECF244321}">
                <p14:modId xmlns:p14="http://schemas.microsoft.com/office/powerpoint/2010/main" val="3871467142"/>
              </p:ext>
            </p:extLst>
          </p:nvPr>
        </p:nvGraphicFramePr>
        <p:xfrm>
          <a:off x="7061488" y="2771516"/>
          <a:ext cx="4043290" cy="2171700"/>
        </p:xfrm>
        <a:graphic>
          <a:graphicData uri="http://schemas.openxmlformats.org/drawingml/2006/table">
            <a:tbl>
              <a:tblPr>
                <a:tableStyleId>{5C22544A-7EE6-4342-B048-85BDC9FD1C3A}</a:tableStyleId>
              </a:tblPr>
              <a:tblGrid>
                <a:gridCol w="2027066">
                  <a:extLst>
                    <a:ext uri="{9D8B030D-6E8A-4147-A177-3AD203B41FA5}">
                      <a16:colId xmlns:a16="http://schemas.microsoft.com/office/drawing/2014/main" val="888276472"/>
                    </a:ext>
                  </a:extLst>
                </a:gridCol>
                <a:gridCol w="2016224">
                  <a:extLst>
                    <a:ext uri="{9D8B030D-6E8A-4147-A177-3AD203B41FA5}">
                      <a16:colId xmlns:a16="http://schemas.microsoft.com/office/drawing/2014/main" val="2840737269"/>
                    </a:ext>
                  </a:extLst>
                </a:gridCol>
              </a:tblGrid>
              <a:tr h="238125">
                <a:tc>
                  <a:txBody>
                    <a:bodyPr/>
                    <a:lstStyle/>
                    <a:p>
                      <a:pPr algn="ctr" fontAlgn="ctr"/>
                      <a:r>
                        <a:rPr lang="en-US" altLang="ja-JP" sz="2800" u="none" strike="noStrike" dirty="0">
                          <a:effectLst/>
                          <a:latin typeface="+mj-ea"/>
                          <a:ea typeface="+mj-ea"/>
                        </a:rPr>
                        <a:t>Mg </a:t>
                      </a:r>
                      <a:r>
                        <a:rPr lang="ja-JP" altLang="en-US" sz="2800" u="none" strike="noStrike">
                          <a:effectLst/>
                          <a:latin typeface="+mj-ea"/>
                          <a:ea typeface="+mj-ea"/>
                        </a:rPr>
                        <a:t>の</a:t>
                      </a:r>
                      <a:endParaRPr lang="en-US" altLang="ja-JP" sz="2800" u="none" strike="noStrike" dirty="0">
                        <a:effectLst/>
                        <a:latin typeface="+mj-ea"/>
                        <a:ea typeface="+mj-ea"/>
                      </a:endParaRPr>
                    </a:p>
                    <a:p>
                      <a:pPr algn="ctr" fontAlgn="ctr"/>
                      <a:r>
                        <a:rPr lang="ja-JP" altLang="en-US" sz="2800" u="none" strike="noStrike" dirty="0">
                          <a:effectLst/>
                          <a:latin typeface="+mj-ea"/>
                          <a:ea typeface="+mj-ea"/>
                        </a:rPr>
                        <a:t>物質量</a:t>
                      </a:r>
                      <a:r>
                        <a:rPr lang="en-US" altLang="ja-JP" sz="2800" u="none" strike="noStrike" dirty="0">
                          <a:effectLst/>
                          <a:latin typeface="+mj-ea"/>
                          <a:ea typeface="+mj-ea"/>
                        </a:rPr>
                        <a:t>〔mol〕</a:t>
                      </a:r>
                      <a:r>
                        <a:rPr lang="ja-JP" altLang="en-US" sz="2800" u="none" strike="noStrike" dirty="0">
                          <a:effectLst/>
                          <a:latin typeface="+mj-ea"/>
                          <a:ea typeface="+mj-ea"/>
                        </a:rPr>
                        <a:t>　</a:t>
                      </a:r>
                      <a:endParaRPr lang="ja-JP" altLang="en-US" sz="28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en-US" altLang="ja-JP" sz="2800" u="none" strike="noStrike" dirty="0">
                          <a:effectLst/>
                          <a:latin typeface="+mj-ea"/>
                          <a:ea typeface="+mj-ea"/>
                        </a:rPr>
                        <a:t>H</a:t>
                      </a:r>
                      <a:r>
                        <a:rPr lang="en-US" altLang="ja-JP" sz="2800" u="none" strike="noStrike" baseline="-25000" dirty="0">
                          <a:effectLst/>
                          <a:latin typeface="+mj-ea"/>
                          <a:ea typeface="+mj-ea"/>
                        </a:rPr>
                        <a:t>2 </a:t>
                      </a:r>
                      <a:r>
                        <a:rPr lang="ja-JP" altLang="en-US" sz="2800" u="none" strike="noStrike">
                          <a:effectLst/>
                          <a:latin typeface="+mj-ea"/>
                          <a:ea typeface="+mj-ea"/>
                        </a:rPr>
                        <a:t>の</a:t>
                      </a:r>
                      <a:endParaRPr lang="en-US" altLang="ja-JP" sz="2800" u="none" strike="noStrike" dirty="0">
                        <a:effectLst/>
                        <a:latin typeface="+mj-ea"/>
                        <a:ea typeface="+mj-ea"/>
                      </a:endParaRPr>
                    </a:p>
                    <a:p>
                      <a:pPr algn="ctr" fontAlgn="ctr"/>
                      <a:r>
                        <a:rPr lang="ja-JP" altLang="en-US" sz="2800" u="none" strike="noStrike" dirty="0">
                          <a:effectLst/>
                          <a:latin typeface="+mj-ea"/>
                          <a:ea typeface="+mj-ea"/>
                        </a:rPr>
                        <a:t>物質量［</a:t>
                      </a:r>
                      <a:r>
                        <a:rPr lang="en-US" altLang="ja-JP" sz="2800" u="none" strike="noStrike" dirty="0">
                          <a:effectLst/>
                          <a:latin typeface="+mj-ea"/>
                          <a:ea typeface="+mj-ea"/>
                        </a:rPr>
                        <a:t>mol</a:t>
                      </a:r>
                      <a:r>
                        <a:rPr lang="ja-JP" altLang="en-US" sz="2800" u="none" strike="noStrike" dirty="0">
                          <a:effectLst/>
                          <a:latin typeface="+mj-ea"/>
                          <a:ea typeface="+mj-ea"/>
                        </a:rPr>
                        <a:t>］</a:t>
                      </a:r>
                      <a:endParaRPr lang="en-US"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05852736"/>
                  </a:ext>
                </a:extLst>
              </a:tr>
              <a:tr h="238125">
                <a:tc>
                  <a:txBody>
                    <a:bodyPr/>
                    <a:lstStyle/>
                    <a:p>
                      <a:pPr algn="ctr" fontAlgn="ctr"/>
                      <a:r>
                        <a:rPr lang="en-US" altLang="ja-JP" sz="2800" u="none" strike="noStrike" dirty="0">
                          <a:effectLst/>
                          <a:latin typeface="+mj-ea"/>
                          <a:ea typeface="+mj-ea"/>
                        </a:rPr>
                        <a:t>0.0030</a:t>
                      </a:r>
                      <a:endParaRPr lang="ja-JP" altLang="en-US" sz="28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0.0030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9563262"/>
                  </a:ext>
                </a:extLst>
              </a:tr>
              <a:tr h="238125">
                <a:tc>
                  <a:txBody>
                    <a:bodyPr/>
                    <a:lstStyle/>
                    <a:p>
                      <a:pPr algn="ctr" fontAlgn="ctr"/>
                      <a:r>
                        <a:rPr lang="en-US" altLang="ja-JP" sz="2800" b="0" i="0" u="none" strike="noStrike" dirty="0">
                          <a:solidFill>
                            <a:srgbClr val="000000"/>
                          </a:solidFill>
                          <a:effectLst/>
                          <a:latin typeface="+mj-ea"/>
                          <a:ea typeface="+mj-ea"/>
                        </a:rPr>
                        <a:t>0.0029</a:t>
                      </a:r>
                      <a:endParaRPr lang="ja-JP" altLang="en-US" sz="28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0.0028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1769724"/>
                  </a:ext>
                </a:extLst>
              </a:tr>
              <a:tr h="238125">
                <a:tc>
                  <a:txBody>
                    <a:bodyPr/>
                    <a:lstStyle/>
                    <a:p>
                      <a:pPr algn="ctr" fontAlgn="ctr"/>
                      <a:r>
                        <a:rPr lang="en-US" altLang="ja-JP" sz="2800" b="0" i="0" u="none" strike="noStrike" dirty="0">
                          <a:solidFill>
                            <a:srgbClr val="000000"/>
                          </a:solidFill>
                          <a:effectLst/>
                          <a:latin typeface="+mj-ea"/>
                          <a:ea typeface="+mj-ea"/>
                        </a:rPr>
                        <a:t>0.0029</a:t>
                      </a:r>
                      <a:endParaRPr lang="ja-JP" altLang="en-US" sz="2800" b="0" i="0" u="none" strike="noStrike" dirty="0">
                        <a:solidFill>
                          <a:srgbClr val="000000"/>
                        </a:solidFill>
                        <a:effectLst/>
                        <a:latin typeface="+mj-ea"/>
                        <a:ea typeface="+mj-ea"/>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u="none" strike="noStrike" dirty="0">
                          <a:effectLst/>
                          <a:latin typeface="+mj-ea"/>
                          <a:ea typeface="+mj-ea"/>
                        </a:rPr>
                        <a:t>0.0029 </a:t>
                      </a:r>
                      <a:endParaRPr lang="en-US" altLang="ja-JP" sz="2800" b="0"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5959057"/>
                  </a:ext>
                </a:extLst>
              </a:tr>
            </a:tbl>
          </a:graphicData>
        </a:graphic>
      </p:graphicFrame>
      <p:sp>
        <p:nvSpPr>
          <p:cNvPr id="33" name="矢印: 右 32">
            <a:extLst>
              <a:ext uri="{FF2B5EF4-FFF2-40B4-BE49-F238E27FC236}">
                <a16:creationId xmlns:a16="http://schemas.microsoft.com/office/drawing/2014/main" id="{ED95C642-A9A1-4FD7-B39D-1CBCFB983703}"/>
              </a:ext>
            </a:extLst>
          </p:cNvPr>
          <p:cNvSpPr/>
          <p:nvPr/>
        </p:nvSpPr>
        <p:spPr>
          <a:xfrm>
            <a:off x="5919339" y="3637616"/>
            <a:ext cx="1142149" cy="646331"/>
          </a:xfrm>
          <a:prstGeom prst="rightArrow">
            <a:avLst>
              <a:gd name="adj1" fmla="val 50000"/>
              <a:gd name="adj2" fmla="val 71171"/>
            </a:avLst>
          </a:prstGeom>
          <a:gradFill flip="none" rotWithShape="1">
            <a:gsLst>
              <a:gs pos="0">
                <a:schemeClr val="bg1">
                  <a:alpha val="0"/>
                </a:schemeClr>
              </a:gs>
              <a:gs pos="71000">
                <a:srgbClr val="FF5B5B"/>
              </a:gs>
              <a:gs pos="100000">
                <a:srgbClr val="FF0000"/>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7252B10B-6380-4A3E-A8B5-9919207A2559}"/>
              </a:ext>
            </a:extLst>
          </p:cNvPr>
          <p:cNvSpPr txBox="1"/>
          <p:nvPr/>
        </p:nvSpPr>
        <p:spPr>
          <a:xfrm>
            <a:off x="2193320" y="5007781"/>
            <a:ext cx="9866401" cy="646331"/>
          </a:xfrm>
          <a:prstGeom prst="rect">
            <a:avLst/>
          </a:prstGeom>
          <a:noFill/>
        </p:spPr>
        <p:txBody>
          <a:bodyPr wrap="square" rtlCol="0">
            <a:spAutoFit/>
          </a:bodyPr>
          <a:lstStyle/>
          <a:p>
            <a:r>
              <a:rPr lang="en-US" altLang="ja-JP" sz="3600" dirty="0">
                <a:latin typeface="+mn-ea"/>
                <a:ea typeface="+mn-ea"/>
              </a:rPr>
              <a:t>Mg </a:t>
            </a:r>
            <a:r>
              <a:rPr lang="ja-JP" altLang="en-US" sz="3200">
                <a:latin typeface="+mn-ea"/>
                <a:ea typeface="+mn-ea"/>
              </a:rPr>
              <a:t>の</a:t>
            </a:r>
            <a:r>
              <a:rPr lang="ja-JP" altLang="en-US" sz="3200" dirty="0">
                <a:latin typeface="+mn-ea"/>
                <a:ea typeface="+mn-ea"/>
              </a:rPr>
              <a:t>物</a:t>
            </a:r>
            <a:r>
              <a:rPr lang="ja-JP" altLang="en-US" sz="3200">
                <a:latin typeface="+mn-ea"/>
                <a:ea typeface="+mn-ea"/>
              </a:rPr>
              <a:t>質量と</a:t>
            </a:r>
            <a:r>
              <a:rPr lang="en-US" altLang="ja-JP" sz="3200" dirty="0">
                <a:latin typeface="+mn-ea"/>
                <a:ea typeface="+mn-ea"/>
              </a:rPr>
              <a:t> </a:t>
            </a:r>
            <a:r>
              <a:rPr lang="en-US" altLang="ja-JP" sz="3600" dirty="0">
                <a:latin typeface="+mn-ea"/>
                <a:ea typeface="+mn-ea"/>
              </a:rPr>
              <a:t>H</a:t>
            </a:r>
            <a:r>
              <a:rPr lang="en-US" altLang="ja-JP" sz="3600" baseline="-25000" dirty="0">
                <a:latin typeface="+mn-ea"/>
                <a:ea typeface="+mn-ea"/>
              </a:rPr>
              <a:t>2 </a:t>
            </a:r>
            <a:r>
              <a:rPr lang="ja-JP" altLang="en-US" sz="3200">
                <a:latin typeface="+mn-ea"/>
                <a:ea typeface="+mn-ea"/>
              </a:rPr>
              <a:t>の</a:t>
            </a:r>
            <a:r>
              <a:rPr lang="ja-JP" altLang="en-US" sz="3200" dirty="0">
                <a:latin typeface="+mn-ea"/>
                <a:ea typeface="+mn-ea"/>
              </a:rPr>
              <a:t>物質量はほぼ等しい。</a:t>
            </a:r>
            <a:endParaRPr kumimoji="1" lang="en-US" altLang="ja-JP" sz="3200" dirty="0">
              <a:latin typeface="+mn-ea"/>
              <a:ea typeface="+mn-ea"/>
            </a:endParaRPr>
          </a:p>
        </p:txBody>
      </p:sp>
      <p:sp>
        <p:nvSpPr>
          <p:cNvPr id="37" name="テキスト ボックス 36">
            <a:extLst>
              <a:ext uri="{FF2B5EF4-FFF2-40B4-BE49-F238E27FC236}">
                <a16:creationId xmlns:a16="http://schemas.microsoft.com/office/drawing/2014/main" id="{DEFC173E-4F79-4841-8318-B45D69B8EFC8}"/>
              </a:ext>
            </a:extLst>
          </p:cNvPr>
          <p:cNvSpPr txBox="1"/>
          <p:nvPr/>
        </p:nvSpPr>
        <p:spPr>
          <a:xfrm>
            <a:off x="2194625" y="5629351"/>
            <a:ext cx="10009112" cy="646331"/>
          </a:xfrm>
          <a:prstGeom prst="rect">
            <a:avLst/>
          </a:prstGeom>
          <a:noFill/>
        </p:spPr>
        <p:txBody>
          <a:bodyPr wrap="square" rtlCol="0">
            <a:spAutoFit/>
          </a:bodyPr>
          <a:lstStyle/>
          <a:p>
            <a:r>
              <a:rPr lang="en-US" altLang="ja-JP" sz="3600" dirty="0">
                <a:latin typeface="+mn-ea"/>
                <a:ea typeface="+mn-ea"/>
              </a:rPr>
              <a:t>Mg </a:t>
            </a:r>
            <a:r>
              <a:rPr lang="ja-JP" altLang="en-US" sz="3200">
                <a:latin typeface="+mn-ea"/>
                <a:ea typeface="+mn-ea"/>
              </a:rPr>
              <a:t>と</a:t>
            </a:r>
            <a:r>
              <a:rPr lang="en-US" altLang="ja-JP" sz="3200" dirty="0">
                <a:latin typeface="+mn-ea"/>
                <a:ea typeface="+mn-ea"/>
              </a:rPr>
              <a:t> </a:t>
            </a:r>
            <a:r>
              <a:rPr lang="en-US" altLang="ja-JP" sz="3600" dirty="0">
                <a:latin typeface="+mn-ea"/>
                <a:ea typeface="+mn-ea"/>
              </a:rPr>
              <a:t>H</a:t>
            </a:r>
            <a:r>
              <a:rPr lang="en-US" altLang="ja-JP" sz="3600" baseline="-25000" dirty="0">
                <a:latin typeface="+mn-ea"/>
                <a:ea typeface="+mn-ea"/>
              </a:rPr>
              <a:t>2 </a:t>
            </a:r>
            <a:r>
              <a:rPr lang="ja-JP" altLang="en-US" sz="3200">
                <a:latin typeface="+mn-ea"/>
                <a:ea typeface="+mn-ea"/>
              </a:rPr>
              <a:t>の</a:t>
            </a:r>
            <a:r>
              <a:rPr lang="ja-JP" altLang="en-US" sz="3200" dirty="0">
                <a:latin typeface="+mn-ea"/>
              </a:rPr>
              <a:t>物質量比は，</a:t>
            </a:r>
            <a:r>
              <a:rPr lang="ja-JP" altLang="en-US" sz="3200" dirty="0">
                <a:latin typeface="+mn-ea"/>
                <a:ea typeface="+mn-ea"/>
              </a:rPr>
              <a:t>係数比（１：１）と一緒になる。</a:t>
            </a:r>
            <a:endParaRPr kumimoji="1" lang="en-US" altLang="ja-JP" sz="3200" dirty="0">
              <a:latin typeface="+mn-ea"/>
              <a:ea typeface="+mn-ea"/>
            </a:endParaRPr>
          </a:p>
        </p:txBody>
      </p:sp>
    </p:spTree>
    <p:extLst>
      <p:ext uri="{BB962C8B-B14F-4D97-AF65-F5344CB8AC3E}">
        <p14:creationId xmlns:p14="http://schemas.microsoft.com/office/powerpoint/2010/main" val="199151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P spid="3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D77E3D5F-ADFE-8266-1E2A-679A9F1E3DCC}"/>
              </a:ext>
            </a:extLst>
          </p:cNvPr>
          <p:cNvGrpSpPr/>
          <p:nvPr/>
        </p:nvGrpSpPr>
        <p:grpSpPr>
          <a:xfrm>
            <a:off x="906321" y="865984"/>
            <a:ext cx="10378613" cy="5558080"/>
            <a:chOff x="1115124" y="836712"/>
            <a:chExt cx="10378613" cy="5558080"/>
          </a:xfrm>
        </p:grpSpPr>
        <p:grpSp>
          <p:nvGrpSpPr>
            <p:cNvPr id="10" name="グループ化 9">
              <a:extLst>
                <a:ext uri="{FF2B5EF4-FFF2-40B4-BE49-F238E27FC236}">
                  <a16:creationId xmlns:a16="http://schemas.microsoft.com/office/drawing/2014/main" id="{01A28058-D77C-E463-30E6-EEF66DB95E70}"/>
                </a:ext>
              </a:extLst>
            </p:cNvPr>
            <p:cNvGrpSpPr/>
            <p:nvPr/>
          </p:nvGrpSpPr>
          <p:grpSpPr>
            <a:xfrm>
              <a:off x="1115124" y="836712"/>
              <a:ext cx="2532597" cy="850992"/>
              <a:chOff x="1115124" y="836712"/>
              <a:chExt cx="2532597" cy="850992"/>
            </a:xfrm>
          </p:grpSpPr>
          <p:sp>
            <p:nvSpPr>
              <p:cNvPr id="14" name="テキスト ボックス 13">
                <a:extLst>
                  <a:ext uri="{FF2B5EF4-FFF2-40B4-BE49-F238E27FC236}">
                    <a16:creationId xmlns:a16="http://schemas.microsoft.com/office/drawing/2014/main" id="{CB94F3B8-84CC-1D93-44F2-C52761410503}"/>
                  </a:ext>
                </a:extLst>
              </p:cNvPr>
              <p:cNvSpPr txBox="1"/>
              <p:nvPr/>
            </p:nvSpPr>
            <p:spPr>
              <a:xfrm>
                <a:off x="2783581" y="836712"/>
                <a:ext cx="864140" cy="830997"/>
              </a:xfrm>
              <a:prstGeom prst="rect">
                <a:avLst/>
              </a:prstGeom>
              <a:noFill/>
              <a:ln w="28575">
                <a:solidFill>
                  <a:srgbClr val="AA5C32"/>
                </a:solidFill>
              </a:ln>
            </p:spPr>
            <p:txBody>
              <a:bodyPr wrap="square" rtlCol="0" anchor="ctr">
                <a:spAutoFit/>
              </a:bodyPr>
              <a:lstStyle/>
              <a:p>
                <a:pPr algn="ctr"/>
                <a:r>
                  <a:rPr kumimoji="1" lang="en-US" altLang="ja-JP" sz="4800" dirty="0"/>
                  <a:t>11</a:t>
                </a:r>
                <a:r>
                  <a:rPr kumimoji="1" lang="ja-JP" altLang="en-US" sz="4800" dirty="0"/>
                  <a:t>　</a:t>
                </a:r>
              </a:p>
            </p:txBody>
          </p:sp>
          <p:pic>
            <p:nvPicPr>
              <p:cNvPr id="15" name="図 14">
                <a:extLst>
                  <a:ext uri="{FF2B5EF4-FFF2-40B4-BE49-F238E27FC236}">
                    <a16:creationId xmlns:a16="http://schemas.microsoft.com/office/drawing/2014/main" id="{C22D2F44-A4C3-5AD7-D81D-AC893AAF532C}"/>
                  </a:ext>
                </a:extLst>
              </p:cNvPr>
              <p:cNvPicPr>
                <a:picLocks noChangeAspect="1"/>
              </p:cNvPicPr>
              <p:nvPr/>
            </p:nvPicPr>
            <p:blipFill rotWithShape="1">
              <a:blip r:embed="rId3"/>
              <a:srcRect l="14583" t="7311" r="58839" b="62029"/>
              <a:stretch/>
            </p:blipFill>
            <p:spPr>
              <a:xfrm>
                <a:off x="1115124" y="856707"/>
                <a:ext cx="1602632" cy="830997"/>
              </a:xfrm>
              <a:prstGeom prst="rect">
                <a:avLst/>
              </a:prstGeom>
            </p:spPr>
          </p:pic>
        </p:grpSp>
        <p:grpSp>
          <p:nvGrpSpPr>
            <p:cNvPr id="11" name="グループ化 10">
              <a:extLst>
                <a:ext uri="{FF2B5EF4-FFF2-40B4-BE49-F238E27FC236}">
                  <a16:creationId xmlns:a16="http://schemas.microsoft.com/office/drawing/2014/main" id="{33337104-144E-777A-0C92-C329934E53EA}"/>
                </a:ext>
              </a:extLst>
            </p:cNvPr>
            <p:cNvGrpSpPr/>
            <p:nvPr/>
          </p:nvGrpSpPr>
          <p:grpSpPr>
            <a:xfrm>
              <a:off x="1126464" y="909739"/>
              <a:ext cx="10367273" cy="5485053"/>
              <a:chOff x="986653" y="1052345"/>
              <a:chExt cx="10367273" cy="5485053"/>
            </a:xfrm>
          </p:grpSpPr>
          <p:sp>
            <p:nvSpPr>
              <p:cNvPr id="12" name="テキスト ボックス 11">
                <a:extLst>
                  <a:ext uri="{FF2B5EF4-FFF2-40B4-BE49-F238E27FC236}">
                    <a16:creationId xmlns:a16="http://schemas.microsoft.com/office/drawing/2014/main" id="{A956619C-3EAD-779B-8C9D-82B35BD225E5}"/>
                  </a:ext>
                </a:extLst>
              </p:cNvPr>
              <p:cNvSpPr txBox="1"/>
              <p:nvPr/>
            </p:nvSpPr>
            <p:spPr>
              <a:xfrm>
                <a:off x="3572857" y="1052345"/>
                <a:ext cx="7781069" cy="707886"/>
              </a:xfrm>
              <a:prstGeom prst="rect">
                <a:avLst/>
              </a:prstGeom>
              <a:solidFill>
                <a:srgbClr val="EBD5C4"/>
              </a:solidFill>
            </p:spPr>
            <p:txBody>
              <a:bodyPr wrap="square" rtlCol="0" anchor="ctr">
                <a:spAutoFit/>
              </a:bodyPr>
              <a:lstStyle/>
              <a:p>
                <a:r>
                  <a:rPr lang="ja-JP" altLang="en-US" sz="4000" dirty="0"/>
                  <a:t>過不足がある化学反応</a:t>
                </a:r>
                <a:endParaRPr kumimoji="1" lang="ja-JP" altLang="en-US" sz="4000" dirty="0"/>
              </a:p>
            </p:txBody>
          </p:sp>
          <p:cxnSp>
            <p:nvCxnSpPr>
              <p:cNvPr id="13" name="直線コネクタ 12">
                <a:extLst>
                  <a:ext uri="{FF2B5EF4-FFF2-40B4-BE49-F238E27FC236}">
                    <a16:creationId xmlns:a16="http://schemas.microsoft.com/office/drawing/2014/main" id="{EF7C52A8-26B7-EC84-8516-4FDC64AE70EB}"/>
                  </a:ext>
                </a:extLst>
              </p:cNvPr>
              <p:cNvCxnSpPr>
                <a:cxnSpLocks/>
              </p:cNvCxnSpPr>
              <p:nvPr/>
            </p:nvCxnSpPr>
            <p:spPr>
              <a:xfrm>
                <a:off x="986653" y="1988840"/>
                <a:ext cx="0" cy="4548558"/>
              </a:xfrm>
              <a:prstGeom prst="line">
                <a:avLst/>
              </a:prstGeom>
              <a:ln w="50800">
                <a:solidFill>
                  <a:srgbClr val="AA5C32"/>
                </a:solidFill>
              </a:ln>
            </p:spPr>
            <p:style>
              <a:lnRef idx="2">
                <a:schemeClr val="accent1"/>
              </a:lnRef>
              <a:fillRef idx="0">
                <a:schemeClr val="accent1"/>
              </a:fillRef>
              <a:effectRef idx="1">
                <a:schemeClr val="accent1"/>
              </a:effectRef>
              <a:fontRef idx="minor">
                <a:schemeClr val="tx1"/>
              </a:fontRef>
            </p:style>
          </p:cxnSp>
        </p:grpSp>
      </p:grpSp>
      <p:grpSp>
        <p:nvGrpSpPr>
          <p:cNvPr id="3" name="グループ化 2">
            <a:extLst>
              <a:ext uri="{FF2B5EF4-FFF2-40B4-BE49-F238E27FC236}">
                <a16:creationId xmlns:a16="http://schemas.microsoft.com/office/drawing/2014/main" id="{4E7106B9-85D5-1153-3636-1F9A95D46EA8}"/>
              </a:ext>
            </a:extLst>
          </p:cNvPr>
          <p:cNvGrpSpPr/>
          <p:nvPr/>
        </p:nvGrpSpPr>
        <p:grpSpPr>
          <a:xfrm>
            <a:off x="1297526" y="1870815"/>
            <a:ext cx="10159844" cy="4469432"/>
            <a:chOff x="1149107" y="3153003"/>
            <a:chExt cx="10159844" cy="4469432"/>
          </a:xfrm>
        </p:grpSpPr>
        <p:grpSp>
          <p:nvGrpSpPr>
            <p:cNvPr id="4" name="グループ化 3">
              <a:extLst>
                <a:ext uri="{FF2B5EF4-FFF2-40B4-BE49-F238E27FC236}">
                  <a16:creationId xmlns:a16="http://schemas.microsoft.com/office/drawing/2014/main" id="{DB121DC5-7146-CFC8-DDE7-3C47A261E217}"/>
                </a:ext>
              </a:extLst>
            </p:cNvPr>
            <p:cNvGrpSpPr/>
            <p:nvPr/>
          </p:nvGrpSpPr>
          <p:grpSpPr>
            <a:xfrm>
              <a:off x="1149107" y="3429000"/>
              <a:ext cx="10159844" cy="4193435"/>
              <a:chOff x="1149107" y="3429000"/>
              <a:chExt cx="10159844" cy="4193435"/>
            </a:xfrm>
          </p:grpSpPr>
          <p:sp>
            <p:nvSpPr>
              <p:cNvPr id="6" name="正方形/長方形 5">
                <a:extLst>
                  <a:ext uri="{FF2B5EF4-FFF2-40B4-BE49-F238E27FC236}">
                    <a16:creationId xmlns:a16="http://schemas.microsoft.com/office/drawing/2014/main" id="{2953E16C-13C5-543E-0505-5E5CDBFBDC26}"/>
                  </a:ext>
                </a:extLst>
              </p:cNvPr>
              <p:cNvSpPr/>
              <p:nvPr/>
            </p:nvSpPr>
            <p:spPr>
              <a:xfrm>
                <a:off x="1151432" y="3480972"/>
                <a:ext cx="10157519" cy="4141463"/>
              </a:xfrm>
              <a:prstGeom prst="rect">
                <a:avLst/>
              </a:prstGeom>
              <a:solidFill>
                <a:srgbClr val="FFE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pic>
            <p:nvPicPr>
              <p:cNvPr id="7" name="図 6">
                <a:extLst>
                  <a:ext uri="{FF2B5EF4-FFF2-40B4-BE49-F238E27FC236}">
                    <a16:creationId xmlns:a16="http://schemas.microsoft.com/office/drawing/2014/main" id="{B10C78D7-289B-D302-C401-E822618A905A}"/>
                  </a:ext>
                </a:extLst>
              </p:cNvPr>
              <p:cNvPicPr>
                <a:picLocks noChangeAspect="1"/>
              </p:cNvPicPr>
              <p:nvPr/>
            </p:nvPicPr>
            <p:blipFill>
              <a:blip r:embed="rId4"/>
              <a:stretch>
                <a:fillRect/>
              </a:stretch>
            </p:blipFill>
            <p:spPr>
              <a:xfrm>
                <a:off x="1149107" y="3429000"/>
                <a:ext cx="3603599" cy="504000"/>
              </a:xfrm>
              <a:prstGeom prst="rect">
                <a:avLst/>
              </a:prstGeom>
            </p:spPr>
          </p:pic>
        </p:grpSp>
        <p:sp>
          <p:nvSpPr>
            <p:cNvPr id="5" name="テキスト ボックス 7">
              <a:extLst>
                <a:ext uri="{FF2B5EF4-FFF2-40B4-BE49-F238E27FC236}">
                  <a16:creationId xmlns:a16="http://schemas.microsoft.com/office/drawing/2014/main" id="{85D8D7B4-A161-351B-EDB4-1ABD78D95591}"/>
                </a:ext>
              </a:extLst>
            </p:cNvPr>
            <p:cNvSpPr txBox="1"/>
            <p:nvPr/>
          </p:nvSpPr>
          <p:spPr>
            <a:xfrm>
              <a:off x="4172030" y="3153003"/>
              <a:ext cx="499318" cy="646331"/>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algn="ctr"/>
              <a:r>
                <a:rPr kumimoji="1" lang="en-US" altLang="ja-JP" sz="3600" b="1" dirty="0"/>
                <a:t>5</a:t>
              </a:r>
              <a:endParaRPr kumimoji="1" lang="ja-JP" altLang="en-US" sz="3600" b="1" dirty="0"/>
            </a:p>
          </p:txBody>
        </p:sp>
      </p:grpSp>
      <p:pic>
        <p:nvPicPr>
          <p:cNvPr id="17" name="図 16">
            <a:extLst>
              <a:ext uri="{FF2B5EF4-FFF2-40B4-BE49-F238E27FC236}">
                <a16:creationId xmlns:a16="http://schemas.microsoft.com/office/drawing/2014/main" id="{4710EB6F-3348-4D1F-A01A-FC109889F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4432" y="1091112"/>
            <a:ext cx="583680" cy="576000"/>
          </a:xfrm>
          <a:prstGeom prst="rect">
            <a:avLst/>
          </a:prstGeom>
          <a:effectLst>
            <a:outerShdw blurRad="127000" dist="38100" dir="2700000" algn="tl" rotWithShape="0">
              <a:prstClr val="black">
                <a:alpha val="40000"/>
              </a:prstClr>
            </a:outerShdw>
          </a:effectLst>
        </p:spPr>
      </p:pic>
      <p:pic>
        <p:nvPicPr>
          <p:cNvPr id="19" name="図 18">
            <a:extLst>
              <a:ext uri="{FF2B5EF4-FFF2-40B4-BE49-F238E27FC236}">
                <a16:creationId xmlns:a16="http://schemas.microsoft.com/office/drawing/2014/main" id="{07A0D505-99FB-41FA-948C-A5C123D74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68" y="1086189"/>
            <a:ext cx="576000" cy="576000"/>
          </a:xfrm>
          <a:prstGeom prst="rect">
            <a:avLst/>
          </a:prstGeom>
          <a:effectLst>
            <a:outerShdw blurRad="1270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化学反応式と量的関係</a:t>
            </a:r>
            <a:endParaRPr lang="ja-JP" altLang="en-US" dirty="0"/>
          </a:p>
        </p:txBody>
      </p:sp>
      <p:pic>
        <p:nvPicPr>
          <p:cNvPr id="9" name="図 8">
            <a:extLst>
              <a:ext uri="{FF2B5EF4-FFF2-40B4-BE49-F238E27FC236}">
                <a16:creationId xmlns:a16="http://schemas.microsoft.com/office/drawing/2014/main" id="{B76E35D4-1FDC-462E-B40C-F027E6770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7575" y="1087230"/>
            <a:ext cx="576000" cy="576000"/>
          </a:xfrm>
          <a:prstGeom prst="rect">
            <a:avLst/>
          </a:prstGeom>
          <a:effectLst>
            <a:outerShdw blurRad="127000" dist="38100" dir="2700000" algn="tl" rotWithShape="0">
              <a:prstClr val="black">
                <a:alpha val="40000"/>
              </a:prstClr>
            </a:outerShdw>
          </a:effectLst>
        </p:spPr>
      </p:pic>
      <p:grpSp>
        <p:nvGrpSpPr>
          <p:cNvPr id="42" name="グループ化 41">
            <a:extLst>
              <a:ext uri="{FF2B5EF4-FFF2-40B4-BE49-F238E27FC236}">
                <a16:creationId xmlns:a16="http://schemas.microsoft.com/office/drawing/2014/main" id="{DBD51B5A-2912-4040-8A06-73D115A147EB}"/>
              </a:ext>
            </a:extLst>
          </p:cNvPr>
          <p:cNvGrpSpPr/>
          <p:nvPr/>
        </p:nvGrpSpPr>
        <p:grpSpPr>
          <a:xfrm>
            <a:off x="1426431" y="2685459"/>
            <a:ext cx="720080" cy="3623861"/>
            <a:chOff x="987894" y="1739733"/>
            <a:chExt cx="720080" cy="4502454"/>
          </a:xfrm>
        </p:grpSpPr>
        <p:sp>
          <p:nvSpPr>
            <p:cNvPr id="43" name="テキスト ボックス 42">
              <a:extLst>
                <a:ext uri="{FF2B5EF4-FFF2-40B4-BE49-F238E27FC236}">
                  <a16:creationId xmlns:a16="http://schemas.microsoft.com/office/drawing/2014/main" id="{A454F4DC-6A9E-455B-9F98-B25DEC2F41C7}"/>
                </a:ext>
              </a:extLst>
            </p:cNvPr>
            <p:cNvSpPr txBox="1"/>
            <p:nvPr/>
          </p:nvSpPr>
          <p:spPr>
            <a:xfrm>
              <a:off x="987894" y="1739733"/>
              <a:ext cx="720080" cy="584776"/>
            </a:xfrm>
            <a:prstGeom prst="rect">
              <a:avLst/>
            </a:prstGeom>
            <a:noFill/>
            <a:ln>
              <a:noFill/>
            </a:ln>
            <a:effectLst/>
          </p:spPr>
          <p:txBody>
            <a:bodyPr wrap="square" rtlCol="0">
              <a:spAutoFit/>
            </a:bodyPr>
            <a:lstStyle/>
            <a:p>
              <a:r>
                <a:rPr kumimoji="1" lang="ja-JP" altLang="en-US" sz="3200" dirty="0">
                  <a:latin typeface="+mj-ea"/>
                  <a:ea typeface="+mj-ea"/>
                </a:rPr>
                <a:t>解</a:t>
              </a:r>
            </a:p>
          </p:txBody>
        </p:sp>
        <p:cxnSp>
          <p:nvCxnSpPr>
            <p:cNvPr id="44" name="直線コネクタ 43">
              <a:extLst>
                <a:ext uri="{FF2B5EF4-FFF2-40B4-BE49-F238E27FC236}">
                  <a16:creationId xmlns:a16="http://schemas.microsoft.com/office/drawing/2014/main" id="{9A95A9D7-79E8-4AA1-91AF-513F939FA1F8}"/>
                </a:ext>
              </a:extLst>
            </p:cNvPr>
            <p:cNvCxnSpPr>
              <a:cxnSpLocks/>
            </p:cNvCxnSpPr>
            <p:nvPr/>
          </p:nvCxnSpPr>
          <p:spPr>
            <a:xfrm>
              <a:off x="1644825" y="1874570"/>
              <a:ext cx="0" cy="43676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6" name="テキスト ボックス 25">
            <a:extLst>
              <a:ext uri="{FF2B5EF4-FFF2-40B4-BE49-F238E27FC236}">
                <a16:creationId xmlns:a16="http://schemas.microsoft.com/office/drawing/2014/main" id="{BE235DF0-20A7-4E4F-B8D0-5A555E13D58B}"/>
              </a:ext>
            </a:extLst>
          </p:cNvPr>
          <p:cNvSpPr txBox="1"/>
          <p:nvPr/>
        </p:nvSpPr>
        <p:spPr>
          <a:xfrm>
            <a:off x="2273091" y="3048735"/>
            <a:ext cx="8922396" cy="1786643"/>
          </a:xfrm>
          <a:prstGeom prst="rect">
            <a:avLst/>
          </a:prstGeom>
          <a:noFill/>
        </p:spPr>
        <p:txBody>
          <a:bodyPr wrap="square" rtlCol="0">
            <a:spAutoFit/>
          </a:bodyPr>
          <a:lstStyle/>
          <a:p>
            <a:pPr>
              <a:lnSpc>
                <a:spcPct val="120000"/>
              </a:lnSpc>
            </a:pPr>
            <a:r>
              <a:rPr kumimoji="1" lang="ja-JP" altLang="en-US" sz="3200" dirty="0">
                <a:solidFill>
                  <a:srgbClr val="FF0000"/>
                </a:solidFill>
                <a:latin typeface="+mn-ea"/>
                <a:ea typeface="+mn-ea"/>
              </a:rPr>
              <a:t>すべて</a:t>
            </a:r>
            <a:r>
              <a:rPr lang="ja-JP" altLang="en-US" sz="3200" dirty="0">
                <a:solidFill>
                  <a:srgbClr val="FF0000"/>
                </a:solidFill>
                <a:latin typeface="+mn-ea"/>
                <a:ea typeface="+mn-ea"/>
              </a:rPr>
              <a:t>反応した</a:t>
            </a:r>
            <a:r>
              <a:rPr kumimoji="1" lang="ja-JP" altLang="en-US" sz="3200" dirty="0">
                <a:solidFill>
                  <a:srgbClr val="FF0000"/>
                </a:solidFill>
                <a:latin typeface="+mn-ea"/>
                <a:ea typeface="+mn-ea"/>
              </a:rPr>
              <a:t>マグネシウムの物質量と，発生した気体の物質量はほぼ等しく</a:t>
            </a:r>
            <a:r>
              <a:rPr lang="ja-JP" altLang="en-US" sz="3200" dirty="0">
                <a:solidFill>
                  <a:srgbClr val="FF0000"/>
                </a:solidFill>
                <a:latin typeface="+mn-ea"/>
                <a:ea typeface="+mn-ea"/>
              </a:rPr>
              <a:t>，物質量の比は，</a:t>
            </a:r>
            <a:endParaRPr lang="en-US" altLang="ja-JP" sz="3200" dirty="0">
              <a:solidFill>
                <a:srgbClr val="FF0000"/>
              </a:solidFill>
              <a:latin typeface="+mn-ea"/>
              <a:ea typeface="+mn-ea"/>
            </a:endParaRPr>
          </a:p>
          <a:p>
            <a:pPr>
              <a:lnSpc>
                <a:spcPct val="120000"/>
              </a:lnSpc>
            </a:pPr>
            <a:r>
              <a:rPr lang="ja-JP" altLang="en-US" sz="3200" dirty="0">
                <a:solidFill>
                  <a:srgbClr val="FF0000"/>
                </a:solidFill>
                <a:latin typeface="+mn-ea"/>
                <a:ea typeface="+mn-ea"/>
              </a:rPr>
              <a:t>反応式の係数の比である１：１</a:t>
            </a:r>
            <a:r>
              <a:rPr lang="ja-JP" altLang="en-US" sz="3200">
                <a:solidFill>
                  <a:srgbClr val="FF0000"/>
                </a:solidFill>
                <a:latin typeface="+mn-ea"/>
                <a:ea typeface="+mn-ea"/>
              </a:rPr>
              <a:t>と一致する</a:t>
            </a:r>
            <a:r>
              <a:rPr lang="ja-JP" altLang="en-US" sz="3200" dirty="0">
                <a:solidFill>
                  <a:srgbClr val="FF0000"/>
                </a:solidFill>
                <a:latin typeface="+mn-ea"/>
                <a:ea typeface="+mn-ea"/>
              </a:rPr>
              <a:t>。</a:t>
            </a:r>
            <a:endParaRPr kumimoji="1" lang="en-US" altLang="ja-JP" sz="3200" dirty="0">
              <a:solidFill>
                <a:srgbClr val="FF0000"/>
              </a:solidFill>
              <a:latin typeface="+mn-ea"/>
              <a:ea typeface="+mn-ea"/>
            </a:endParaRPr>
          </a:p>
        </p:txBody>
      </p:sp>
    </p:spTree>
    <p:extLst>
      <p:ext uri="{BB962C8B-B14F-4D97-AF65-F5344CB8AC3E}">
        <p14:creationId xmlns:p14="http://schemas.microsoft.com/office/powerpoint/2010/main" val="330747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12" name="テキスト ボックス 11">
            <a:extLst>
              <a:ext uri="{FF2B5EF4-FFF2-40B4-BE49-F238E27FC236}">
                <a16:creationId xmlns:a16="http://schemas.microsoft.com/office/drawing/2014/main" id="{B01A5BDB-E420-486E-BB04-388A441839F7}"/>
              </a:ext>
            </a:extLst>
          </p:cNvPr>
          <p:cNvSpPr txBox="1"/>
          <p:nvPr/>
        </p:nvSpPr>
        <p:spPr>
          <a:xfrm>
            <a:off x="1266861" y="2056348"/>
            <a:ext cx="9576219" cy="3276666"/>
          </a:xfrm>
          <a:prstGeom prst="rect">
            <a:avLst/>
          </a:prstGeom>
          <a:noFill/>
        </p:spPr>
        <p:txBody>
          <a:bodyPr wrap="square">
            <a:spAutoFit/>
          </a:bodyPr>
          <a:lstStyle/>
          <a:p>
            <a:pPr>
              <a:lnSpc>
                <a:spcPct val="120000"/>
              </a:lnSpc>
            </a:pPr>
            <a:r>
              <a:rPr lang="ja-JP" altLang="en-US" sz="3200" dirty="0"/>
              <a:t>化学反応式からは，化学反応に関わる物質の物質量，</a:t>
            </a:r>
            <a:endParaRPr lang="en-US" altLang="ja-JP" sz="3200" dirty="0"/>
          </a:p>
          <a:p>
            <a:pPr>
              <a:lnSpc>
                <a:spcPct val="120000"/>
              </a:lnSpc>
            </a:pPr>
            <a:r>
              <a:rPr lang="ja-JP" altLang="en-US" sz="3200" dirty="0"/>
              <a:t>質量，体積，粒子数の関係など多くの情報が</a:t>
            </a:r>
            <a:r>
              <a:rPr lang="ja-JP" altLang="en-US" sz="3200"/>
              <a:t>わかる。</a:t>
            </a:r>
            <a:endParaRPr lang="en-US" altLang="ja-JP" sz="3200" dirty="0"/>
          </a:p>
          <a:p>
            <a:endParaRPr lang="en-US" altLang="ja-JP" dirty="0"/>
          </a:p>
          <a:p>
            <a:pPr>
              <a:lnSpc>
                <a:spcPct val="120000"/>
              </a:lnSpc>
            </a:pPr>
            <a:r>
              <a:rPr lang="en-US" altLang="ja-JP" sz="3200" dirty="0"/>
              <a:t>18 </a:t>
            </a:r>
            <a:r>
              <a:rPr lang="ja-JP" altLang="en-US" sz="3200"/>
              <a:t>世紀</a:t>
            </a:r>
            <a:r>
              <a:rPr lang="ja-JP" altLang="en-US" sz="3200" dirty="0"/>
              <a:t>頃から化学者はてんびんを用いたデータに基づいて，化学反応でどのようなことが起こっているか考察するようになった。</a:t>
            </a:r>
            <a:endParaRPr lang="en-US" altLang="ja-JP" sz="3200" dirty="0"/>
          </a:p>
        </p:txBody>
      </p:sp>
      <p:grpSp>
        <p:nvGrpSpPr>
          <p:cNvPr id="3" name="グループ化 2">
            <a:extLst>
              <a:ext uri="{FF2B5EF4-FFF2-40B4-BE49-F238E27FC236}">
                <a16:creationId xmlns:a16="http://schemas.microsoft.com/office/drawing/2014/main" id="{6B0AFFE4-F814-C9EA-07E4-7659EC5AA919}"/>
              </a:ext>
            </a:extLst>
          </p:cNvPr>
          <p:cNvGrpSpPr/>
          <p:nvPr/>
        </p:nvGrpSpPr>
        <p:grpSpPr>
          <a:xfrm>
            <a:off x="761961" y="692696"/>
            <a:ext cx="10085511" cy="5976664"/>
            <a:chOff x="983433" y="926728"/>
            <a:chExt cx="10085511" cy="5976664"/>
          </a:xfrm>
        </p:grpSpPr>
        <p:sp>
          <p:nvSpPr>
            <p:cNvPr id="13" name="テキスト ボックス 4">
              <a:extLst>
                <a:ext uri="{FF2B5EF4-FFF2-40B4-BE49-F238E27FC236}">
                  <a16:creationId xmlns:a16="http://schemas.microsoft.com/office/drawing/2014/main" id="{D80EAFC5-5FF5-C180-07CA-374AA50ED310}"/>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14" name="グループ化 13">
              <a:extLst>
                <a:ext uri="{FF2B5EF4-FFF2-40B4-BE49-F238E27FC236}">
                  <a16:creationId xmlns:a16="http://schemas.microsoft.com/office/drawing/2014/main" id="{E380C495-6494-3CB9-C482-75DC0612791F}"/>
                </a:ext>
              </a:extLst>
            </p:cNvPr>
            <p:cNvGrpSpPr/>
            <p:nvPr/>
          </p:nvGrpSpPr>
          <p:grpSpPr>
            <a:xfrm>
              <a:off x="1037659" y="1916644"/>
              <a:ext cx="10031285" cy="4986748"/>
              <a:chOff x="1037659" y="1916644"/>
              <a:chExt cx="10031285" cy="4986748"/>
            </a:xfrm>
          </p:grpSpPr>
          <p:grpSp>
            <p:nvGrpSpPr>
              <p:cNvPr id="18" name="グループ化 17">
                <a:extLst>
                  <a:ext uri="{FF2B5EF4-FFF2-40B4-BE49-F238E27FC236}">
                    <a16:creationId xmlns:a16="http://schemas.microsoft.com/office/drawing/2014/main" id="{E1E25024-FC75-E677-5F6C-B4CEC0940438}"/>
                  </a:ext>
                </a:extLst>
              </p:cNvPr>
              <p:cNvGrpSpPr/>
              <p:nvPr/>
            </p:nvGrpSpPr>
            <p:grpSpPr>
              <a:xfrm>
                <a:off x="1037659" y="1916644"/>
                <a:ext cx="10031285" cy="4986748"/>
                <a:chOff x="317579" y="1988964"/>
                <a:chExt cx="10031285" cy="4986748"/>
              </a:xfrm>
              <a:effectLst/>
            </p:grpSpPr>
            <p:cxnSp>
              <p:nvCxnSpPr>
                <p:cNvPr id="21" name="直線コネクタ 20">
                  <a:extLst>
                    <a:ext uri="{FF2B5EF4-FFF2-40B4-BE49-F238E27FC236}">
                      <a16:creationId xmlns:a16="http://schemas.microsoft.com/office/drawing/2014/main" id="{058046FB-E866-1B4C-91B9-992A380567D2}"/>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374E0A41-F8D5-4222-1663-B573729CC809}"/>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sp>
            <p:nvSpPr>
              <p:cNvPr id="20" name="正方形/長方形 19">
                <a:extLst>
                  <a:ext uri="{FF2B5EF4-FFF2-40B4-BE49-F238E27FC236}">
                    <a16:creationId xmlns:a16="http://schemas.microsoft.com/office/drawing/2014/main" id="{52D6EA4F-0283-89CD-58C7-F2673AF484C1}"/>
                  </a:ext>
                </a:extLst>
              </p:cNvPr>
              <p:cNvSpPr/>
              <p:nvPr/>
            </p:nvSpPr>
            <p:spPr>
              <a:xfrm>
                <a:off x="1073222" y="2451167"/>
                <a:ext cx="199780" cy="3780000"/>
              </a:xfrm>
              <a:prstGeom prst="rect">
                <a:avLst/>
              </a:prstGeom>
              <a:solidFill>
                <a:srgbClr val="DBDA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p>
            </p:txBody>
          </p:sp>
        </p:grpSp>
        <p:grpSp>
          <p:nvGrpSpPr>
            <p:cNvPr id="15" name="グループ化 14">
              <a:extLst>
                <a:ext uri="{FF2B5EF4-FFF2-40B4-BE49-F238E27FC236}">
                  <a16:creationId xmlns:a16="http://schemas.microsoft.com/office/drawing/2014/main" id="{44D18ED9-38D1-81D3-10A5-5F3808DFF5BB}"/>
                </a:ext>
              </a:extLst>
            </p:cNvPr>
            <p:cNvGrpSpPr/>
            <p:nvPr/>
          </p:nvGrpSpPr>
          <p:grpSpPr>
            <a:xfrm>
              <a:off x="983433" y="926728"/>
              <a:ext cx="1473121" cy="864000"/>
              <a:chOff x="5846977" y="1364505"/>
              <a:chExt cx="1473121" cy="864000"/>
            </a:xfrm>
          </p:grpSpPr>
          <p:sp>
            <p:nvSpPr>
              <p:cNvPr id="16" name="正方形/長方形 15">
                <a:extLst>
                  <a:ext uri="{FF2B5EF4-FFF2-40B4-BE49-F238E27FC236}">
                    <a16:creationId xmlns:a16="http://schemas.microsoft.com/office/drawing/2014/main" id="{E6F67612-13D8-06CD-3BB7-388BC9EFBB0A}"/>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17" name="図 16">
                <a:extLst>
                  <a:ext uri="{FF2B5EF4-FFF2-40B4-BE49-F238E27FC236}">
                    <a16:creationId xmlns:a16="http://schemas.microsoft.com/office/drawing/2014/main" id="{3AEB494A-7FF8-7D70-03BC-6BCE8D721882}"/>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pic>
        <p:nvPicPr>
          <p:cNvPr id="4" name="図 3">
            <a:extLst>
              <a:ext uri="{FF2B5EF4-FFF2-40B4-BE49-F238E27FC236}">
                <a16:creationId xmlns:a16="http://schemas.microsoft.com/office/drawing/2014/main" id="{48C9DEB1-2E57-9229-3F53-017A2F6A4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Tree>
    <p:extLst>
      <p:ext uri="{BB962C8B-B14F-4D97-AF65-F5344CB8AC3E}">
        <p14:creationId xmlns:p14="http://schemas.microsoft.com/office/powerpoint/2010/main" val="20059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F5880-018F-4B99-9375-329A44B01421}"/>
              </a:ext>
            </a:extLst>
          </p:cNvPr>
          <p:cNvSpPr>
            <a:spLocks noGrp="1"/>
          </p:cNvSpPr>
          <p:nvPr>
            <p:ph type="title"/>
          </p:nvPr>
        </p:nvSpPr>
        <p:spPr/>
        <p:txBody>
          <a:bodyPr/>
          <a:lstStyle/>
          <a:p>
            <a:r>
              <a:rPr lang="ja-JP" altLang="en-US" sz="3200" b="1" dirty="0"/>
              <a:t>化学反応式</a:t>
            </a:r>
            <a:endParaRPr lang="ja-JP" altLang="en-US" dirty="0"/>
          </a:p>
        </p:txBody>
      </p:sp>
      <p:sp>
        <p:nvSpPr>
          <p:cNvPr id="13" name="テキスト ボックス 12">
            <a:extLst>
              <a:ext uri="{FF2B5EF4-FFF2-40B4-BE49-F238E27FC236}">
                <a16:creationId xmlns:a16="http://schemas.microsoft.com/office/drawing/2014/main" id="{439F2FFD-E9CF-4BCB-AABD-454E88C911F2}"/>
              </a:ext>
            </a:extLst>
          </p:cNvPr>
          <p:cNvSpPr txBox="1"/>
          <p:nvPr/>
        </p:nvSpPr>
        <p:spPr>
          <a:xfrm>
            <a:off x="1081148" y="1548081"/>
            <a:ext cx="3670718" cy="584775"/>
          </a:xfrm>
          <a:prstGeom prst="rect">
            <a:avLst/>
          </a:prstGeom>
          <a:noFill/>
          <a:ln>
            <a:noFill/>
          </a:ln>
          <a:effectLst/>
        </p:spPr>
        <p:txBody>
          <a:bodyPr wrap="square" rtlCol="0">
            <a:spAutoFit/>
          </a:bodyPr>
          <a:lstStyle/>
          <a:p>
            <a:r>
              <a:rPr kumimoji="1" lang="ja-JP" altLang="en-US" sz="3200" b="1" dirty="0">
                <a:solidFill>
                  <a:schemeClr val="accent4"/>
                </a:solidFill>
                <a:latin typeface="+mj-ea"/>
                <a:ea typeface="+mj-ea"/>
              </a:rPr>
              <a:t>●</a:t>
            </a:r>
            <a:r>
              <a:rPr kumimoji="1" lang="ja-JP" altLang="en-US" sz="3200" b="1" dirty="0">
                <a:solidFill>
                  <a:srgbClr val="ECB576"/>
                </a:solidFill>
                <a:latin typeface="+mj-ea"/>
                <a:ea typeface="+mj-ea"/>
              </a:rPr>
              <a:t> </a:t>
            </a:r>
            <a:r>
              <a:rPr lang="ja-JP" altLang="en-US" sz="3200" b="1" dirty="0">
                <a:latin typeface="+mj-ea"/>
                <a:ea typeface="+mj-ea"/>
              </a:rPr>
              <a:t>質量保存の法則</a:t>
            </a:r>
            <a:endParaRPr kumimoji="1" lang="ja-JP" altLang="en-US" sz="3200" b="1" dirty="0">
              <a:latin typeface="+mj-ea"/>
              <a:ea typeface="+mj-ea"/>
            </a:endParaRPr>
          </a:p>
        </p:txBody>
      </p:sp>
      <p:sp>
        <p:nvSpPr>
          <p:cNvPr id="14" name="テキスト ボックス 13">
            <a:extLst>
              <a:ext uri="{FF2B5EF4-FFF2-40B4-BE49-F238E27FC236}">
                <a16:creationId xmlns:a16="http://schemas.microsoft.com/office/drawing/2014/main" id="{3DC5BB2F-A04E-4177-BC5E-85BBD5D425F5}"/>
              </a:ext>
            </a:extLst>
          </p:cNvPr>
          <p:cNvSpPr txBox="1"/>
          <p:nvPr/>
        </p:nvSpPr>
        <p:spPr>
          <a:xfrm>
            <a:off x="1142068" y="2135758"/>
            <a:ext cx="9791403" cy="1077218"/>
          </a:xfrm>
          <a:prstGeom prst="rect">
            <a:avLst/>
          </a:prstGeom>
          <a:noFill/>
        </p:spPr>
        <p:txBody>
          <a:bodyPr wrap="square" rtlCol="0">
            <a:spAutoFit/>
          </a:bodyPr>
          <a:lstStyle/>
          <a:p>
            <a:r>
              <a:rPr lang="ja-JP" altLang="en-US" sz="3200">
                <a:latin typeface="+mj-ea"/>
                <a:ea typeface="+mj-ea"/>
              </a:rPr>
              <a:t>ラボアジエ（フランス</a:t>
            </a:r>
            <a:r>
              <a:rPr lang="en-US" altLang="ja-JP" sz="3200" dirty="0">
                <a:latin typeface="+mj-ea"/>
                <a:ea typeface="+mj-ea"/>
              </a:rPr>
              <a:t>, 1743</a:t>
            </a:r>
            <a:r>
              <a:rPr lang="ja-JP" altLang="en-US" sz="3200">
                <a:latin typeface="+mj-ea"/>
                <a:ea typeface="+mj-ea"/>
              </a:rPr>
              <a:t>～</a:t>
            </a:r>
            <a:r>
              <a:rPr lang="en-US" altLang="ja-JP" sz="3200" dirty="0">
                <a:latin typeface="+mj-ea"/>
                <a:ea typeface="+mj-ea"/>
              </a:rPr>
              <a:t>1794</a:t>
            </a:r>
            <a:r>
              <a:rPr lang="ja-JP" altLang="en-US" sz="3200">
                <a:latin typeface="+mj-ea"/>
                <a:ea typeface="+mj-ea"/>
              </a:rPr>
              <a:t>）は</a:t>
            </a:r>
            <a:r>
              <a:rPr lang="en-US" altLang="ja-JP" sz="3200" dirty="0">
                <a:latin typeface="+mj-ea"/>
                <a:ea typeface="+mj-ea"/>
              </a:rPr>
              <a:t>, 1774</a:t>
            </a:r>
            <a:r>
              <a:rPr lang="ja-JP" altLang="en-US" sz="3200" dirty="0">
                <a:latin typeface="+mj-ea"/>
                <a:ea typeface="+mj-ea"/>
              </a:rPr>
              <a:t>年に精密な</a:t>
            </a:r>
            <a:endParaRPr lang="en-US" altLang="ja-JP" sz="3200" dirty="0">
              <a:latin typeface="+mj-ea"/>
              <a:ea typeface="+mj-ea"/>
            </a:endParaRPr>
          </a:p>
          <a:p>
            <a:r>
              <a:rPr lang="ja-JP" altLang="en-US" sz="3200" dirty="0">
                <a:latin typeface="+mj-ea"/>
                <a:ea typeface="+mj-ea"/>
              </a:rPr>
              <a:t>てんびんを用いて</a:t>
            </a:r>
            <a:r>
              <a:rPr lang="ja-JP" altLang="en-US" sz="3200" b="1" dirty="0">
                <a:latin typeface="+mj-ea"/>
                <a:ea typeface="+mj-ea"/>
              </a:rPr>
              <a:t>質量保存の法則</a:t>
            </a:r>
            <a:r>
              <a:rPr lang="ja-JP" altLang="en-US" sz="3200" dirty="0">
                <a:latin typeface="+mj-ea"/>
                <a:ea typeface="+mj-ea"/>
              </a:rPr>
              <a:t>を確立した。</a:t>
            </a:r>
            <a:endParaRPr lang="en-US" altLang="ja-JP" sz="3200" dirty="0">
              <a:latin typeface="+mj-ea"/>
              <a:ea typeface="+mj-ea"/>
            </a:endParaRPr>
          </a:p>
        </p:txBody>
      </p:sp>
      <p:grpSp>
        <p:nvGrpSpPr>
          <p:cNvPr id="10" name="グループ化 9">
            <a:extLst>
              <a:ext uri="{FF2B5EF4-FFF2-40B4-BE49-F238E27FC236}">
                <a16:creationId xmlns:a16="http://schemas.microsoft.com/office/drawing/2014/main" id="{98486A64-293C-ACB2-F9F2-332D7E929467}"/>
              </a:ext>
            </a:extLst>
          </p:cNvPr>
          <p:cNvGrpSpPr/>
          <p:nvPr/>
        </p:nvGrpSpPr>
        <p:grpSpPr>
          <a:xfrm>
            <a:off x="978784" y="3289323"/>
            <a:ext cx="10203073" cy="3211278"/>
            <a:chOff x="978784" y="3289323"/>
            <a:chExt cx="10203073" cy="3211278"/>
          </a:xfrm>
        </p:grpSpPr>
        <p:grpSp>
          <p:nvGrpSpPr>
            <p:cNvPr id="4" name="グループ化 3">
              <a:extLst>
                <a:ext uri="{FF2B5EF4-FFF2-40B4-BE49-F238E27FC236}">
                  <a16:creationId xmlns:a16="http://schemas.microsoft.com/office/drawing/2014/main" id="{B304CAA7-FFBE-A310-FE82-E703177E22CE}"/>
                </a:ext>
              </a:extLst>
            </p:cNvPr>
            <p:cNvGrpSpPr/>
            <p:nvPr/>
          </p:nvGrpSpPr>
          <p:grpSpPr>
            <a:xfrm>
              <a:off x="978784" y="3289323"/>
              <a:ext cx="10168616" cy="3211278"/>
              <a:chOff x="657822" y="1784590"/>
              <a:chExt cx="10168616" cy="2550035"/>
            </a:xfrm>
          </p:grpSpPr>
          <p:sp>
            <p:nvSpPr>
              <p:cNvPr id="5" name="四角形: 角を丸くする 4">
                <a:extLst>
                  <a:ext uri="{FF2B5EF4-FFF2-40B4-BE49-F238E27FC236}">
                    <a16:creationId xmlns:a16="http://schemas.microsoft.com/office/drawing/2014/main" id="{71B001C4-A293-F043-9AE3-C99D5DA26762}"/>
                  </a:ext>
                </a:extLst>
              </p:cNvPr>
              <p:cNvSpPr/>
              <p:nvPr/>
            </p:nvSpPr>
            <p:spPr>
              <a:xfrm>
                <a:off x="679691" y="2084203"/>
                <a:ext cx="10146747" cy="2250422"/>
              </a:xfrm>
              <a:prstGeom prst="roundRect">
                <a:avLst>
                  <a:gd name="adj" fmla="val 3139"/>
                </a:avLst>
              </a:prstGeom>
              <a:solidFill>
                <a:schemeClr val="bg1"/>
              </a:solidFill>
              <a:ln w="38100">
                <a:solidFill>
                  <a:srgbClr val="BE891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430D107F-C355-BD57-7EFE-EB8269923621}"/>
                  </a:ext>
                </a:extLst>
              </p:cNvPr>
              <p:cNvGrpSpPr/>
              <p:nvPr/>
            </p:nvGrpSpPr>
            <p:grpSpPr>
              <a:xfrm>
                <a:off x="657822" y="1784590"/>
                <a:ext cx="9351245" cy="630459"/>
                <a:chOff x="1295882" y="3597590"/>
                <a:chExt cx="9351245" cy="630459"/>
              </a:xfrm>
            </p:grpSpPr>
            <p:sp>
              <p:nvSpPr>
                <p:cNvPr id="7" name="正方形/長方形 6">
                  <a:extLst>
                    <a:ext uri="{FF2B5EF4-FFF2-40B4-BE49-F238E27FC236}">
                      <a16:creationId xmlns:a16="http://schemas.microsoft.com/office/drawing/2014/main" id="{517A18ED-ADB7-DA55-A53B-67F965B990CF}"/>
                    </a:ext>
                  </a:extLst>
                </p:cNvPr>
                <p:cNvSpPr/>
                <p:nvPr/>
              </p:nvSpPr>
              <p:spPr>
                <a:xfrm>
                  <a:off x="1295882" y="3667416"/>
                  <a:ext cx="407629" cy="560633"/>
                </a:xfrm>
                <a:prstGeom prst="rect">
                  <a:avLst/>
                </a:prstGeom>
                <a:solidFill>
                  <a:srgbClr val="BE8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05EC755D-DD45-9B17-1F6B-99C948BF0F2E}"/>
                    </a:ext>
                  </a:extLst>
                </p:cNvPr>
                <p:cNvSpPr txBox="1"/>
                <p:nvPr/>
              </p:nvSpPr>
              <p:spPr>
                <a:xfrm>
                  <a:off x="1703511" y="3597590"/>
                  <a:ext cx="8943616" cy="562123"/>
                </a:xfrm>
                <a:prstGeom prst="rect">
                  <a:avLst/>
                </a:prstGeom>
                <a:solidFill>
                  <a:srgbClr val="FFFFFF"/>
                </a:solidFill>
                <a:ln>
                  <a:noFill/>
                </a:ln>
                <a:effectLst/>
              </p:spPr>
              <p:txBody>
                <a:bodyPr wrap="square" rtlCol="0">
                  <a:spAutoFit/>
                </a:bodyPr>
                <a:lstStyle/>
                <a:p>
                  <a:r>
                    <a:rPr lang="ja-JP" altLang="en-US" sz="3600" b="1" dirty="0"/>
                    <a:t>質量保存の法則</a:t>
                  </a:r>
                  <a:r>
                    <a:rPr kumimoji="1" lang="ja-JP" altLang="en-US" sz="4000" b="1" dirty="0"/>
                    <a:t>　</a:t>
                  </a:r>
                  <a:r>
                    <a:rPr kumimoji="1" lang="en-US" altLang="ja-JP" sz="3600" dirty="0">
                      <a:latin typeface="Times New Roman" panose="02020603050405020304" pitchFamily="18" charset="0"/>
                      <a:cs typeface="Times New Roman" panose="02020603050405020304" pitchFamily="18" charset="0"/>
                    </a:rPr>
                    <a:t>law of conservation of mass</a:t>
                  </a:r>
                  <a:endParaRPr kumimoji="1" lang="ja-JP" altLang="en-US" sz="3600" b="1" dirty="0"/>
                </a:p>
              </p:txBody>
            </p:sp>
          </p:grpSp>
        </p:grpSp>
        <p:sp>
          <p:nvSpPr>
            <p:cNvPr id="20" name="テキスト ボックス 19">
              <a:extLst>
                <a:ext uri="{FF2B5EF4-FFF2-40B4-BE49-F238E27FC236}">
                  <a16:creationId xmlns:a16="http://schemas.microsoft.com/office/drawing/2014/main" id="{9E29185A-97FE-4FC7-A179-DCB45F0510F1}"/>
                </a:ext>
              </a:extLst>
            </p:cNvPr>
            <p:cNvSpPr txBox="1"/>
            <p:nvPr/>
          </p:nvSpPr>
          <p:spPr>
            <a:xfrm>
              <a:off x="1062444" y="4072405"/>
              <a:ext cx="10119413" cy="2369880"/>
            </a:xfrm>
            <a:prstGeom prst="rect">
              <a:avLst/>
            </a:prstGeom>
            <a:noFill/>
            <a:ln>
              <a:noFill/>
            </a:ln>
            <a:effectLst/>
          </p:spPr>
          <p:txBody>
            <a:bodyPr wrap="square" rtlCol="0">
              <a:spAutoFit/>
            </a:bodyPr>
            <a:lstStyle/>
            <a:p>
              <a:r>
                <a:rPr lang="ja-JP" altLang="en-US" sz="3200" dirty="0">
                  <a:latin typeface="+mj-ea"/>
                  <a:ea typeface="+mj-ea"/>
                </a:rPr>
                <a:t>化学変化の前後において，物質の質量の総和は</a:t>
              </a:r>
              <a:endParaRPr lang="en-US" altLang="ja-JP" sz="3200" dirty="0">
                <a:latin typeface="+mj-ea"/>
                <a:ea typeface="+mj-ea"/>
              </a:endParaRPr>
            </a:p>
            <a:p>
              <a:r>
                <a:rPr lang="ja-JP" altLang="en-US" sz="3200" dirty="0">
                  <a:latin typeface="+mj-ea"/>
                  <a:ea typeface="+mj-ea"/>
                </a:rPr>
                <a:t>変わらない。</a:t>
              </a:r>
              <a:endParaRPr lang="en-US" altLang="ja-JP" sz="3200" dirty="0">
                <a:latin typeface="+mj-ea"/>
                <a:ea typeface="+mj-ea"/>
              </a:endParaRPr>
            </a:p>
            <a:p>
              <a:endParaRPr lang="ja-JP" altLang="en-US" sz="1200" dirty="0">
                <a:latin typeface="+mj-ea"/>
                <a:ea typeface="+mj-ea"/>
              </a:endParaRPr>
            </a:p>
            <a:p>
              <a:r>
                <a:rPr lang="ja-JP" altLang="en-US" sz="3200">
                  <a:latin typeface="+mj-ea"/>
                  <a:ea typeface="+mj-ea"/>
                </a:rPr>
                <a:t>（例） 水素</a:t>
              </a:r>
              <a:r>
                <a:rPr lang="en-US" altLang="ja-JP" sz="3200" dirty="0">
                  <a:latin typeface="+mj-ea"/>
                  <a:ea typeface="+mj-ea"/>
                </a:rPr>
                <a:t> H</a:t>
              </a:r>
              <a:r>
                <a:rPr lang="en-US" altLang="ja-JP" sz="3200" baseline="-25000" dirty="0">
                  <a:latin typeface="+mj-ea"/>
                  <a:ea typeface="+mj-ea"/>
                </a:rPr>
                <a:t>2 </a:t>
              </a:r>
              <a:r>
                <a:rPr lang="ja-JP" altLang="en-US" sz="3200">
                  <a:latin typeface="+mj-ea"/>
                  <a:ea typeface="+mj-ea"/>
                </a:rPr>
                <a:t>と酸素</a:t>
              </a:r>
              <a:r>
                <a:rPr lang="en-US" altLang="ja-JP" sz="3200" dirty="0">
                  <a:latin typeface="+mj-ea"/>
                  <a:ea typeface="+mj-ea"/>
                </a:rPr>
                <a:t> O</a:t>
              </a:r>
              <a:r>
                <a:rPr lang="en-US" altLang="ja-JP" sz="3200" baseline="-25000" dirty="0">
                  <a:latin typeface="+mj-ea"/>
                  <a:ea typeface="+mj-ea"/>
                </a:rPr>
                <a:t>2 </a:t>
              </a:r>
              <a:r>
                <a:rPr lang="ja-JP" altLang="en-US" sz="3200">
                  <a:latin typeface="+mj-ea"/>
                  <a:ea typeface="+mj-ea"/>
                </a:rPr>
                <a:t>から水</a:t>
              </a:r>
              <a:r>
                <a:rPr lang="en-US" altLang="ja-JP" sz="3200" dirty="0">
                  <a:latin typeface="+mj-ea"/>
                  <a:ea typeface="+mj-ea"/>
                </a:rPr>
                <a:t> H</a:t>
              </a:r>
              <a:r>
                <a:rPr lang="en-US" altLang="ja-JP" sz="3200" baseline="-25000" dirty="0">
                  <a:latin typeface="+mj-ea"/>
                  <a:ea typeface="+mj-ea"/>
                </a:rPr>
                <a:t>2</a:t>
              </a:r>
              <a:r>
                <a:rPr lang="en-US" altLang="ja-JP" sz="3200" dirty="0">
                  <a:latin typeface="+mj-ea"/>
                  <a:ea typeface="+mj-ea"/>
                </a:rPr>
                <a:t>O </a:t>
              </a:r>
              <a:r>
                <a:rPr lang="ja-JP" altLang="en-US" sz="3200">
                  <a:latin typeface="+mj-ea"/>
                  <a:ea typeface="+mj-ea"/>
                </a:rPr>
                <a:t>が生成する反応</a:t>
              </a:r>
              <a:endParaRPr lang="en-US" altLang="ja-JP" sz="3200" dirty="0">
                <a:latin typeface="+mj-ea"/>
                <a:ea typeface="+mj-ea"/>
              </a:endParaRPr>
            </a:p>
            <a:p>
              <a:endParaRPr lang="ja-JP" altLang="en-US" sz="800" dirty="0">
                <a:latin typeface="+mj-ea"/>
                <a:ea typeface="+mj-ea"/>
              </a:endParaRPr>
            </a:p>
            <a:p>
              <a:r>
                <a:rPr lang="en-US" altLang="ja-JP" sz="3200" dirty="0">
                  <a:latin typeface="+mj-ea"/>
                  <a:ea typeface="+mj-ea"/>
                </a:rPr>
                <a:t>                    H</a:t>
              </a:r>
              <a:r>
                <a:rPr lang="en-US" altLang="ja-JP" sz="3200" baseline="-25000" dirty="0">
                  <a:latin typeface="+mj-ea"/>
                  <a:ea typeface="+mj-ea"/>
                </a:rPr>
                <a:t>2</a:t>
              </a:r>
              <a:r>
                <a:rPr lang="ja-JP" altLang="en-US" sz="3200" dirty="0">
                  <a:latin typeface="+mj-ea"/>
                  <a:ea typeface="+mj-ea"/>
                </a:rPr>
                <a:t> </a:t>
              </a:r>
              <a:r>
                <a:rPr lang="en-US" altLang="ja-JP" sz="3200" dirty="0">
                  <a:latin typeface="+mj-ea"/>
                  <a:ea typeface="+mj-ea"/>
                </a:rPr>
                <a:t>4 g + O</a:t>
              </a:r>
              <a:r>
                <a:rPr lang="en-US" altLang="ja-JP" sz="3200" baseline="-25000" dirty="0">
                  <a:latin typeface="+mj-ea"/>
                  <a:ea typeface="+mj-ea"/>
                </a:rPr>
                <a:t>2</a:t>
              </a:r>
              <a:r>
                <a:rPr lang="en-US" altLang="ja-JP" sz="3200" dirty="0">
                  <a:latin typeface="+mj-ea"/>
                  <a:ea typeface="+mj-ea"/>
                </a:rPr>
                <a:t> 32 g </a:t>
              </a:r>
              <a:r>
                <a:rPr kumimoji="1" lang="ja-JP" altLang="en-US" sz="3200" b="1" baseline="0" dirty="0">
                  <a:solidFill>
                    <a:schemeClr val="tx1"/>
                  </a:solidFill>
                  <a:latin typeface="+mj-ea"/>
                  <a:ea typeface="+mj-ea"/>
                </a:rPr>
                <a:t>→</a:t>
              </a:r>
              <a:r>
                <a:rPr lang="en-US" altLang="ja-JP" sz="3200" dirty="0">
                  <a:latin typeface="+mj-ea"/>
                  <a:ea typeface="+mj-ea"/>
                </a:rPr>
                <a:t> H</a:t>
              </a:r>
              <a:r>
                <a:rPr lang="en-US" altLang="ja-JP" sz="3200" baseline="-25000" dirty="0">
                  <a:latin typeface="+mj-ea"/>
                  <a:ea typeface="+mj-ea"/>
                </a:rPr>
                <a:t>2</a:t>
              </a:r>
              <a:r>
                <a:rPr lang="en-US" altLang="ja-JP" sz="3200" dirty="0">
                  <a:latin typeface="+mj-ea"/>
                  <a:ea typeface="+mj-ea"/>
                </a:rPr>
                <a:t>O 36 g </a:t>
              </a:r>
              <a:endParaRPr kumimoji="1" lang="ja-JP" altLang="en-US" sz="3200" dirty="0">
                <a:latin typeface="+mj-ea"/>
                <a:ea typeface="+mj-ea"/>
              </a:endParaRPr>
            </a:p>
          </p:txBody>
        </p:sp>
      </p:grpSp>
      <p:grpSp>
        <p:nvGrpSpPr>
          <p:cNvPr id="3" name="グループ化 2">
            <a:extLst>
              <a:ext uri="{FF2B5EF4-FFF2-40B4-BE49-F238E27FC236}">
                <a16:creationId xmlns:a16="http://schemas.microsoft.com/office/drawing/2014/main" id="{69F3C959-A9C4-131A-D46F-D6FB8C05366C}"/>
              </a:ext>
            </a:extLst>
          </p:cNvPr>
          <p:cNvGrpSpPr/>
          <p:nvPr/>
        </p:nvGrpSpPr>
        <p:grpSpPr>
          <a:xfrm>
            <a:off x="761961" y="692696"/>
            <a:ext cx="10085511" cy="5976664"/>
            <a:chOff x="983433" y="926728"/>
            <a:chExt cx="10085511" cy="5976664"/>
          </a:xfrm>
        </p:grpSpPr>
        <p:sp>
          <p:nvSpPr>
            <p:cNvPr id="12" name="テキスト ボックス 4">
              <a:extLst>
                <a:ext uri="{FF2B5EF4-FFF2-40B4-BE49-F238E27FC236}">
                  <a16:creationId xmlns:a16="http://schemas.microsoft.com/office/drawing/2014/main" id="{492F3F26-2B60-8C36-BD23-A71C038B16AF}"/>
                </a:ext>
              </a:extLst>
            </p:cNvPr>
            <p:cNvSpPr txBox="1">
              <a:spLocks noChangeArrowheads="1"/>
            </p:cNvSpPr>
            <p:nvPr/>
          </p:nvSpPr>
          <p:spPr bwMode="auto">
            <a:xfrm>
              <a:off x="983433" y="1004785"/>
              <a:ext cx="10081119" cy="707886"/>
            </a:xfrm>
            <a:prstGeom prst="rect">
              <a:avLst/>
            </a:prstGeom>
            <a:solidFill>
              <a:srgbClr val="DBDAED"/>
            </a:solidFill>
            <a:ln>
              <a:noFill/>
            </a:ln>
          </p:spPr>
          <p:txBody>
            <a:bodyPr wrap="square">
              <a:spAutoFit/>
            </a:bodyPr>
            <a:lstStyle>
              <a:defPPr>
                <a:defRPr lang="ja-JP"/>
              </a:defPPr>
              <a:lvl1pPr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ja-JP" altLang="en-US" sz="4000" b="1" dirty="0">
                  <a:solidFill>
                    <a:srgbClr val="009900"/>
                  </a:solidFill>
                </a:rPr>
                <a:t>              </a:t>
              </a:r>
              <a:r>
                <a:rPr lang="en-US" altLang="ja-JP" sz="4000" b="1" dirty="0">
                  <a:solidFill>
                    <a:srgbClr val="009900"/>
                  </a:solidFill>
                </a:rPr>
                <a:t> </a:t>
              </a:r>
              <a:r>
                <a:rPr lang="ja-JP" altLang="en-US" sz="3200" b="1" dirty="0"/>
                <a:t>基本法則に関連した化学史</a:t>
              </a:r>
            </a:p>
          </p:txBody>
        </p:sp>
        <p:grpSp>
          <p:nvGrpSpPr>
            <p:cNvPr id="23" name="グループ化 22">
              <a:extLst>
                <a:ext uri="{FF2B5EF4-FFF2-40B4-BE49-F238E27FC236}">
                  <a16:creationId xmlns:a16="http://schemas.microsoft.com/office/drawing/2014/main" id="{DFDB809A-445C-FB55-E60E-F39F66B4C14E}"/>
                </a:ext>
              </a:extLst>
            </p:cNvPr>
            <p:cNvGrpSpPr/>
            <p:nvPr/>
          </p:nvGrpSpPr>
          <p:grpSpPr>
            <a:xfrm>
              <a:off x="1037659" y="1916644"/>
              <a:ext cx="10031285" cy="4986748"/>
              <a:chOff x="317579" y="1988964"/>
              <a:chExt cx="10031285" cy="4986748"/>
            </a:xfrm>
            <a:effectLst/>
          </p:grpSpPr>
          <p:cxnSp>
            <p:nvCxnSpPr>
              <p:cNvPr id="27" name="直線コネクタ 26">
                <a:extLst>
                  <a:ext uri="{FF2B5EF4-FFF2-40B4-BE49-F238E27FC236}">
                    <a16:creationId xmlns:a16="http://schemas.microsoft.com/office/drawing/2014/main" id="{8CCBD48C-BB13-790A-ACF8-35CE6E595E51}"/>
                  </a:ext>
                </a:extLst>
              </p:cNvPr>
              <p:cNvCxnSpPr>
                <a:cxnSpLocks/>
              </p:cNvCxnSpPr>
              <p:nvPr/>
            </p:nvCxnSpPr>
            <p:spPr>
              <a:xfrm>
                <a:off x="335360" y="1988964"/>
                <a:ext cx="0" cy="4986748"/>
              </a:xfrm>
              <a:prstGeom prst="line">
                <a:avLst/>
              </a:prstGeom>
              <a:ln w="50800">
                <a:solidFill>
                  <a:srgbClr val="8A7FAB"/>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A62235A3-9DB3-945C-3F27-7E7F16D39647}"/>
                  </a:ext>
                </a:extLst>
              </p:cNvPr>
              <p:cNvCxnSpPr>
                <a:cxnSpLocks/>
              </p:cNvCxnSpPr>
              <p:nvPr/>
            </p:nvCxnSpPr>
            <p:spPr>
              <a:xfrm flipV="1">
                <a:off x="317579" y="6963927"/>
                <a:ext cx="10031285" cy="11785"/>
              </a:xfrm>
              <a:prstGeom prst="line">
                <a:avLst/>
              </a:prstGeom>
              <a:ln w="25400">
                <a:solidFill>
                  <a:srgbClr val="8A7FAB"/>
                </a:solidFill>
                <a:headEnd type="none" w="lg" len="lg"/>
              </a:ln>
              <a:effectLst/>
            </p:spPr>
            <p:style>
              <a:lnRef idx="2">
                <a:schemeClr val="accent1"/>
              </a:lnRef>
              <a:fillRef idx="0">
                <a:schemeClr val="accent1"/>
              </a:fillRef>
              <a:effectRef idx="1">
                <a:schemeClr val="accent1"/>
              </a:effectRef>
              <a:fontRef idx="minor">
                <a:schemeClr val="tx1"/>
              </a:fontRef>
            </p:style>
          </p:cxnSp>
        </p:grpSp>
        <p:grpSp>
          <p:nvGrpSpPr>
            <p:cNvPr id="17" name="グループ化 16">
              <a:extLst>
                <a:ext uri="{FF2B5EF4-FFF2-40B4-BE49-F238E27FC236}">
                  <a16:creationId xmlns:a16="http://schemas.microsoft.com/office/drawing/2014/main" id="{6CC4D9CE-3C2F-946E-5E65-8B2D6EB9A207}"/>
                </a:ext>
              </a:extLst>
            </p:cNvPr>
            <p:cNvGrpSpPr/>
            <p:nvPr/>
          </p:nvGrpSpPr>
          <p:grpSpPr>
            <a:xfrm>
              <a:off x="983433" y="926728"/>
              <a:ext cx="1473121" cy="864000"/>
              <a:chOff x="5846977" y="1364505"/>
              <a:chExt cx="1473121" cy="864000"/>
            </a:xfrm>
          </p:grpSpPr>
          <p:sp>
            <p:nvSpPr>
              <p:cNvPr id="18" name="正方形/長方形 17">
                <a:extLst>
                  <a:ext uri="{FF2B5EF4-FFF2-40B4-BE49-F238E27FC236}">
                    <a16:creationId xmlns:a16="http://schemas.microsoft.com/office/drawing/2014/main" id="{3E9B64B4-08AC-1465-978F-9BE299A3726F}"/>
                  </a:ext>
                </a:extLst>
              </p:cNvPr>
              <p:cNvSpPr/>
              <p:nvPr/>
            </p:nvSpPr>
            <p:spPr>
              <a:xfrm>
                <a:off x="5980559" y="1484784"/>
                <a:ext cx="1008112" cy="587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pic>
            <p:nvPicPr>
              <p:cNvPr id="22" name="図 21">
                <a:extLst>
                  <a:ext uri="{FF2B5EF4-FFF2-40B4-BE49-F238E27FC236}">
                    <a16:creationId xmlns:a16="http://schemas.microsoft.com/office/drawing/2014/main" id="{42DDFE1B-2D10-5E47-C89A-D42D0C1F5B47}"/>
                  </a:ext>
                </a:extLst>
              </p:cNvPr>
              <p:cNvPicPr>
                <a:picLocks noChangeAspect="1"/>
              </p:cNvPicPr>
              <p:nvPr/>
            </p:nvPicPr>
            <p:blipFill rotWithShape="1">
              <a:blip r:embed="rId3">
                <a:clrChange>
                  <a:clrFrom>
                    <a:srgbClr val="FFFFFF"/>
                  </a:clrFrom>
                  <a:clrTo>
                    <a:srgbClr val="FFFFFF">
                      <a:alpha val="0"/>
                    </a:srgbClr>
                  </a:clrTo>
                </a:clrChange>
              </a:blip>
              <a:srcRect l="3462" t="2757" r="1812" b="8120"/>
              <a:stretch/>
            </p:blipFill>
            <p:spPr>
              <a:xfrm>
                <a:off x="5846977" y="1364505"/>
                <a:ext cx="1473121" cy="864000"/>
              </a:xfrm>
              <a:prstGeom prst="rect">
                <a:avLst/>
              </a:prstGeom>
            </p:spPr>
          </p:pic>
        </p:grpSp>
      </p:grpSp>
      <p:sp>
        <p:nvSpPr>
          <p:cNvPr id="11" name="四角形: 角を丸くする 10">
            <a:extLst>
              <a:ext uri="{FF2B5EF4-FFF2-40B4-BE49-F238E27FC236}">
                <a16:creationId xmlns:a16="http://schemas.microsoft.com/office/drawing/2014/main" id="{0BD3BEA4-04EC-8998-33AF-DFC5B4F8728E}"/>
              </a:ext>
            </a:extLst>
          </p:cNvPr>
          <p:cNvSpPr/>
          <p:nvPr/>
        </p:nvSpPr>
        <p:spPr>
          <a:xfrm>
            <a:off x="3503712" y="5872017"/>
            <a:ext cx="2952328" cy="581585"/>
          </a:xfrm>
          <a:prstGeom prst="roundRect">
            <a:avLst/>
          </a:prstGeom>
          <a:noFill/>
          <a:ln w="76200">
            <a:solidFill>
              <a:srgbClr val="0070C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44776B1C-32CF-E3F2-39DD-D19B7BE31FF4}"/>
              </a:ext>
            </a:extLst>
          </p:cNvPr>
          <p:cNvSpPr/>
          <p:nvPr/>
        </p:nvSpPr>
        <p:spPr>
          <a:xfrm>
            <a:off x="6960096" y="5872017"/>
            <a:ext cx="1656184" cy="581585"/>
          </a:xfrm>
          <a:prstGeom prst="roundRect">
            <a:avLst/>
          </a:prstGeom>
          <a:noFill/>
          <a:ln w="762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吹き出し: 四角形 15">
            <a:extLst>
              <a:ext uri="{FF2B5EF4-FFF2-40B4-BE49-F238E27FC236}">
                <a16:creationId xmlns:a16="http://schemas.microsoft.com/office/drawing/2014/main" id="{CA08EB79-BB32-2218-94EB-9D7C4A5A5D9C}"/>
              </a:ext>
            </a:extLst>
          </p:cNvPr>
          <p:cNvSpPr/>
          <p:nvPr/>
        </p:nvSpPr>
        <p:spPr>
          <a:xfrm>
            <a:off x="2795149" y="4171019"/>
            <a:ext cx="3242620" cy="1077218"/>
          </a:xfrm>
          <a:prstGeom prst="wedgeRectCallout">
            <a:avLst>
              <a:gd name="adj1" fmla="val 21297"/>
              <a:gd name="adj2" fmla="val 101581"/>
            </a:avLst>
          </a:prstGeom>
          <a:solidFill>
            <a:schemeClr val="bg1"/>
          </a:solid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mn-cs"/>
              </a:rPr>
              <a:t>反応物 </a:t>
            </a:r>
            <a:r>
              <a:rPr kumimoji="1" lang="en-US" altLang="ja-JP" sz="320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rPr>
              <a:t>36 g</a:t>
            </a:r>
            <a:endParaRPr kumimoji="1" lang="ja-JP" altLang="en-US" dirty="0">
              <a:solidFill>
                <a:srgbClr val="0070C0"/>
              </a:solidFill>
            </a:endParaRPr>
          </a:p>
        </p:txBody>
      </p:sp>
      <p:sp>
        <p:nvSpPr>
          <p:cNvPr id="19" name="吹き出し: 四角形 18">
            <a:extLst>
              <a:ext uri="{FF2B5EF4-FFF2-40B4-BE49-F238E27FC236}">
                <a16:creationId xmlns:a16="http://schemas.microsoft.com/office/drawing/2014/main" id="{1CE41D22-08FB-27D0-E25F-38C0BEF4FA4C}"/>
              </a:ext>
            </a:extLst>
          </p:cNvPr>
          <p:cNvSpPr/>
          <p:nvPr/>
        </p:nvSpPr>
        <p:spPr>
          <a:xfrm>
            <a:off x="6816080" y="4195236"/>
            <a:ext cx="3242620" cy="1077218"/>
          </a:xfrm>
          <a:prstGeom prst="wedgeRectCallout">
            <a:avLst>
              <a:gd name="adj1" fmla="val -20389"/>
              <a:gd name="adj2" fmla="val 99736"/>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solidFill>
                  <a:srgbClr val="FF0000"/>
                </a:solidFill>
                <a:latin typeface="ＭＳ Ｐゴシック" panose="020B0600070205080204" pitchFamily="50" charset="-128"/>
                <a:ea typeface="ＭＳ Ｐゴシック" panose="020B0600070205080204" pitchFamily="50" charset="-128"/>
              </a:rPr>
              <a:t>生成</a:t>
            </a:r>
            <a:r>
              <a:rPr kumimoji="1" lang="ja-JP" altLang="en-US" sz="32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物 </a:t>
            </a:r>
            <a:r>
              <a:rPr kumimoji="1" lang="en-US" altLang="ja-JP" sz="32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rPr>
              <a:t>36 g</a:t>
            </a:r>
            <a:endParaRPr kumimoji="1" lang="ja-JP" altLang="en-US" dirty="0">
              <a:solidFill>
                <a:srgbClr val="FF0000"/>
              </a:solidFill>
            </a:endParaRPr>
          </a:p>
        </p:txBody>
      </p:sp>
      <p:pic>
        <p:nvPicPr>
          <p:cNvPr id="21" name="図 20">
            <a:extLst>
              <a:ext uri="{FF2B5EF4-FFF2-40B4-BE49-F238E27FC236}">
                <a16:creationId xmlns:a16="http://schemas.microsoft.com/office/drawing/2014/main" id="{93CDF942-70CD-3214-13A4-70AEABB30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638784"/>
            <a:ext cx="903605" cy="467995"/>
          </a:xfrm>
          <a:prstGeom prst="rect">
            <a:avLst/>
          </a:prstGeom>
        </p:spPr>
      </p:pic>
    </p:spTree>
    <p:extLst>
      <p:ext uri="{BB962C8B-B14F-4D97-AF65-F5344CB8AC3E}">
        <p14:creationId xmlns:p14="http://schemas.microsoft.com/office/powerpoint/2010/main" val="240905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animBg="1"/>
      <p:bldP spid="15" grpId="0" animBg="1"/>
      <p:bldP spid="16" grpId="0" animBg="1"/>
      <p:bldP spid="19" grpId="0" animBg="1"/>
    </p:bldLst>
  </p:timing>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C000"/>
            </a:gs>
            <a:gs pos="51000">
              <a:schemeClr val="bg1"/>
            </a:gs>
            <a:gs pos="100000">
              <a:srgbClr val="FFC000"/>
            </a:gs>
          </a:gsLst>
          <a:lin ang="5400000" scaled="1"/>
          <a:tileRect/>
        </a:gradFill>
        <a:ln w="38100">
          <a:solidFill>
            <a:schemeClr val="tx1"/>
          </a:solidFill>
        </a:ln>
        <a:effectLst/>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w="38100">
          <a:solidFill>
            <a:schemeClr val="tx1"/>
          </a:solidFill>
          <a:tailEnd type="none" w="lg"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29509</TotalTime>
  <Words>9220</Words>
  <Application>Microsoft Office PowerPoint</Application>
  <PresentationFormat>ワイド画面</PresentationFormat>
  <Paragraphs>1619</Paragraphs>
  <Slides>114</Slides>
  <Notes>112</Notes>
  <HiddenSlides>0</HiddenSlides>
  <MMClips>1</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114</vt:i4>
      </vt:variant>
    </vt:vector>
  </HeadingPairs>
  <TitlesOfParts>
    <vt:vector size="130" baseType="lpstr">
      <vt:lpstr>CenturyOldst</vt:lpstr>
      <vt:lpstr>HGｺﾞｼｯｸE</vt:lpstr>
      <vt:lpstr>MS PGothic</vt:lpstr>
      <vt:lpstr>MS PGothic</vt:lpstr>
      <vt:lpstr>ＭＳ Ｐ明朝</vt:lpstr>
      <vt:lpstr>ＭＳ ゴシック</vt:lpstr>
      <vt:lpstr>ＭＳ 明朝</vt:lpstr>
      <vt:lpstr>游明朝</vt:lpstr>
      <vt:lpstr>Arial</vt:lpstr>
      <vt:lpstr>Arial</vt:lpstr>
      <vt:lpstr>Calibri</vt:lpstr>
      <vt:lpstr>Times New Roman</vt:lpstr>
      <vt:lpstr>Wingdings</vt:lpstr>
      <vt:lpstr>Wingdings 3</vt:lpstr>
      <vt:lpstr>デザインの設定</vt:lpstr>
      <vt:lpstr>8_デザインの設定</vt:lpstr>
      <vt:lpstr>PowerPoint プレゼンテーション</vt:lpstr>
      <vt:lpstr>ここで学習する内容 </vt:lpstr>
      <vt:lpstr>ここで学習する内容 </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化学変化と化学反応式</vt:lpstr>
      <vt:lpstr>ここで学習する内容 </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化学反応式と量的関係</vt:lpstr>
      <vt:lpstr>化学反応式</vt:lpstr>
      <vt:lpstr>化学反応式</vt:lpstr>
      <vt:lpstr>化学反応式</vt:lpstr>
      <vt:lpstr>化学反応式</vt:lpstr>
      <vt:lpstr>化学反応式</vt:lpstr>
      <vt:lpstr>化学反応式</vt:lpstr>
      <vt:lpstr>化学反応式</vt:lpstr>
      <vt:lpstr>化学反応式</vt:lpstr>
      <vt:lpstr>化学反応式</vt:lpstr>
      <vt:lpstr>化学反応式</vt:lpstr>
      <vt:lpstr>化学反応式</vt:lpstr>
      <vt:lpstr>化学反応式</vt:lpstr>
      <vt:lpstr>化学反応式</vt:lpstr>
      <vt:lpstr>化学反応式</vt:lpstr>
      <vt:lpstr>まとめ</vt:lpstr>
      <vt:lpstr>化学反応式</vt:lpstr>
      <vt:lpstr>化学反応式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川合 祐輝</cp:lastModifiedBy>
  <cp:revision>190</cp:revision>
  <cp:lastPrinted>1601-01-01T00:00:00Z</cp:lastPrinted>
  <dcterms:created xsi:type="dcterms:W3CDTF">2011-09-19T09:10:40Z</dcterms:created>
  <dcterms:modified xsi:type="dcterms:W3CDTF">2025-12-05T06:57:58Z</dcterms:modified>
</cp:coreProperties>
</file>